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53"/>
  </p:notesMasterIdLst>
  <p:sldIdLst>
    <p:sldId id="332" r:id="rId2"/>
    <p:sldId id="256" r:id="rId3"/>
    <p:sldId id="278" r:id="rId4"/>
    <p:sldId id="261" r:id="rId5"/>
    <p:sldId id="294" r:id="rId6"/>
    <p:sldId id="334" r:id="rId7"/>
    <p:sldId id="335" r:id="rId8"/>
    <p:sldId id="336" r:id="rId9"/>
    <p:sldId id="337" r:id="rId10"/>
    <p:sldId id="338" r:id="rId11"/>
    <p:sldId id="263" r:id="rId12"/>
    <p:sldId id="300" r:id="rId13"/>
    <p:sldId id="301" r:id="rId14"/>
    <p:sldId id="339" r:id="rId15"/>
    <p:sldId id="340" r:id="rId16"/>
    <p:sldId id="341" r:id="rId17"/>
    <p:sldId id="268" r:id="rId18"/>
    <p:sldId id="307" r:id="rId19"/>
    <p:sldId id="308" r:id="rId20"/>
    <p:sldId id="311" r:id="rId21"/>
    <p:sldId id="309" r:id="rId22"/>
    <p:sldId id="310" r:id="rId23"/>
    <p:sldId id="312" r:id="rId24"/>
    <p:sldId id="316" r:id="rId25"/>
    <p:sldId id="343" r:id="rId26"/>
    <p:sldId id="303" r:id="rId27"/>
    <p:sldId id="322" r:id="rId28"/>
    <p:sldId id="324" r:id="rId29"/>
    <p:sldId id="344" r:id="rId30"/>
    <p:sldId id="345" r:id="rId31"/>
    <p:sldId id="304" r:id="rId32"/>
    <p:sldId id="258" r:id="rId33"/>
    <p:sldId id="319" r:id="rId34"/>
    <p:sldId id="320" r:id="rId35"/>
    <p:sldId id="321" r:id="rId36"/>
    <p:sldId id="347" r:id="rId37"/>
    <p:sldId id="346" r:id="rId38"/>
    <p:sldId id="327" r:id="rId39"/>
    <p:sldId id="326" r:id="rId40"/>
    <p:sldId id="350" r:id="rId41"/>
    <p:sldId id="349" r:id="rId42"/>
    <p:sldId id="328" r:id="rId43"/>
    <p:sldId id="329" r:id="rId44"/>
    <p:sldId id="330" r:id="rId45"/>
    <p:sldId id="353" r:id="rId46"/>
    <p:sldId id="351" r:id="rId47"/>
    <p:sldId id="354" r:id="rId48"/>
    <p:sldId id="352" r:id="rId49"/>
    <p:sldId id="280" r:id="rId50"/>
    <p:sldId id="331" r:id="rId51"/>
    <p:sldId id="290" r:id="rId52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54"/>
    </p:embeddedFont>
    <p:embeddedFont>
      <p:font typeface="#9Slide03 Arima Madurai Black" panose="020B0604020202020204" charset="0"/>
      <p:bold r:id="rId55"/>
    </p:embeddedFont>
    <p:embeddedFont>
      <p:font typeface="Merriweather" panose="020B0604020202020204" charset="0"/>
      <p:regular r:id="rId56"/>
      <p:bold r:id="rId57"/>
      <p:italic r:id="rId58"/>
      <p:boldItalic r:id="rId59"/>
    </p:embeddedFont>
    <p:embeddedFont>
      <p:font typeface="Montserrat Medium" panose="020B0604020202020204" charset="0"/>
      <p:regular r:id="rId60"/>
      <p:bold r:id="rId61"/>
      <p:italic r:id="rId62"/>
      <p:boldItalic r:id="rId63"/>
    </p:embeddedFont>
    <p:embeddedFont>
      <p:font typeface="Montserrat" panose="020B0604020202020204" charset="0"/>
      <p:regular r:id="rId64"/>
      <p:bold r:id="rId65"/>
      <p:italic r:id="rId66"/>
      <p:boldItalic r:id="rId6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2E9"/>
    <a:srgbClr val="F1F7F3"/>
    <a:srgbClr val="EFCCAE"/>
    <a:srgbClr val="E1A77B"/>
    <a:srgbClr val="16433D"/>
    <a:srgbClr val="B7D5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BCDCD27-D8CD-446B-BA28-521A8FD0489B}">
  <a:tblStyle styleId="{7BCDCD27-D8CD-446B-BA28-521A8FD0489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34" autoAdjust="0"/>
    <p:restoredTop sz="94660"/>
  </p:normalViewPr>
  <p:slideViewPr>
    <p:cSldViewPr snapToGrid="0">
      <p:cViewPr varScale="1">
        <p:scale>
          <a:sx n="95" d="100"/>
          <a:sy n="95" d="100"/>
        </p:scale>
        <p:origin x="930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2.fntdata"/><Relationship Id="rId63" Type="http://schemas.openxmlformats.org/officeDocument/2006/relationships/font" Target="fonts/font10.fntdata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66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4.fntdata"/><Relationship Id="rId61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7.fntdata"/><Relationship Id="rId65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3.fntdata"/><Relationship Id="rId64" Type="http://schemas.openxmlformats.org/officeDocument/2006/relationships/font" Target="fonts/font11.fntdata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6.fntdata"/><Relationship Id="rId67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gbfdce0adfe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5" name="Google Shape;1595;gbfdce0adfe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gc531fe6230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1" name="Google Shape;1781;gc531fe6230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52031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gc531fe6230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1" name="Google Shape;1781;gc531fe6230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742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" name="Google Shape;1607;g79ec17f343_2_9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8" name="Google Shape;1608;g79ec17f343_2_9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" name="Google Shape;1607;g79ec17f343_2_9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8" name="Google Shape;1608;g79ec17f343_2_9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17356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" name="Google Shape;1607;g79ec17f343_2_9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8" name="Google Shape;1608;g79ec17f343_2_9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30866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gc531fe6230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1" name="Google Shape;1781;gc531fe6230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48749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6" name="Google Shape;3116;gc5f614a562_0_5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7" name="Google Shape;3117;gc5f614a562_0_5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6" name="Google Shape;3116;gc5f614a562_0_5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7" name="Google Shape;3117;gc5f614a562_0_5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1732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7" name="Google Shape;3707;gbef6282179_0_17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8" name="Google Shape;3708;gbef6282179_0_17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2" name="Google Shape;2982;gc6b5063021_7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3" name="Google Shape;2983;gc6b5063021_7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" name="Google Shape;1639;gbfdf040d09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0" name="Google Shape;1640;gbfdf040d09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gc531fe6230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1" name="Google Shape;1781;gc531fe6230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gc531fe6230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1" name="Google Shape;1781;gc531fe6230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723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0" name="Google Shape;2230;gc5f614a562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1" name="Google Shape;2231;gc5f614a562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0" name="Google Shape;2230;gc5f614a562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1" name="Google Shape;2231;gc5f614a562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43368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gc531fe6230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1" name="Google Shape;1781;gc531fe6230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49571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gc531fe6230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1" name="Google Shape;1781;gc531fe6230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6145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4" Type="http://schemas.openxmlformats.org/officeDocument/2006/relationships/hyperlink" Target="http://bit.ly/2TtBDfr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122800" y="1248113"/>
            <a:ext cx="4941000" cy="211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500"/>
              <a:buFont typeface="Merriweather"/>
              <a:buNone/>
              <a:defRPr sz="6500"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778500" y="3392299"/>
            <a:ext cx="5586900" cy="47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10709178">
            <a:off x="-364581" y="3090739"/>
            <a:ext cx="2644710" cy="2773556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 rot="-534122">
            <a:off x="6519576" y="-793444"/>
            <a:ext cx="3131662" cy="3441170"/>
            <a:chOff x="2231273" y="642786"/>
            <a:chExt cx="3674076" cy="4037192"/>
          </a:xfrm>
        </p:grpSpPr>
        <p:sp>
          <p:nvSpPr>
            <p:cNvPr id="13" name="Google Shape;13;p2"/>
            <p:cNvSpPr/>
            <p:nvPr/>
          </p:nvSpPr>
          <p:spPr>
            <a:xfrm>
              <a:off x="2940324" y="1571228"/>
              <a:ext cx="2965025" cy="3108750"/>
            </a:xfrm>
            <a:custGeom>
              <a:avLst/>
              <a:gdLst/>
              <a:ahLst/>
              <a:cxnLst/>
              <a:rect l="l" t="t" r="r" b="b"/>
              <a:pathLst>
                <a:path w="118601" h="124350" extrusionOk="0">
                  <a:moveTo>
                    <a:pt x="69677" y="1"/>
                  </a:moveTo>
                  <a:cubicBezTo>
                    <a:pt x="57181" y="1"/>
                    <a:pt x="46020" y="10360"/>
                    <a:pt x="36320" y="17351"/>
                  </a:cubicBezTo>
                  <a:cubicBezTo>
                    <a:pt x="22532" y="27309"/>
                    <a:pt x="11517" y="40596"/>
                    <a:pt x="4306" y="55995"/>
                  </a:cubicBezTo>
                  <a:cubicBezTo>
                    <a:pt x="1876" y="61252"/>
                    <a:pt x="1" y="67750"/>
                    <a:pt x="3302" y="72504"/>
                  </a:cubicBezTo>
                  <a:cubicBezTo>
                    <a:pt x="5955" y="76264"/>
                    <a:pt x="10905" y="77405"/>
                    <a:pt x="15618" y="77405"/>
                  </a:cubicBezTo>
                  <a:cubicBezTo>
                    <a:pt x="16301" y="77405"/>
                    <a:pt x="16980" y="77381"/>
                    <a:pt x="17645" y="77338"/>
                  </a:cubicBezTo>
                  <a:cubicBezTo>
                    <a:pt x="20601" y="77161"/>
                    <a:pt x="23615" y="76743"/>
                    <a:pt x="26561" y="76743"/>
                  </a:cubicBezTo>
                  <a:cubicBezTo>
                    <a:pt x="28881" y="76743"/>
                    <a:pt x="31160" y="77002"/>
                    <a:pt x="33335" y="77840"/>
                  </a:cubicBezTo>
                  <a:cubicBezTo>
                    <a:pt x="40230" y="80508"/>
                    <a:pt x="43769" y="88141"/>
                    <a:pt x="45644" y="95300"/>
                  </a:cubicBezTo>
                  <a:cubicBezTo>
                    <a:pt x="47520" y="102458"/>
                    <a:pt x="48550" y="110197"/>
                    <a:pt x="53120" y="116008"/>
                  </a:cubicBezTo>
                  <a:cubicBezTo>
                    <a:pt x="57684" y="121846"/>
                    <a:pt x="64728" y="124350"/>
                    <a:pt x="72147" y="124350"/>
                  </a:cubicBezTo>
                  <a:cubicBezTo>
                    <a:pt x="79196" y="124350"/>
                    <a:pt x="86583" y="122089"/>
                    <a:pt x="92503" y="118280"/>
                  </a:cubicBezTo>
                  <a:cubicBezTo>
                    <a:pt x="108643" y="107899"/>
                    <a:pt x="117967" y="88590"/>
                    <a:pt x="118284" y="69414"/>
                  </a:cubicBezTo>
                  <a:cubicBezTo>
                    <a:pt x="118601" y="50210"/>
                    <a:pt x="110571" y="31456"/>
                    <a:pt x="98156" y="16823"/>
                  </a:cubicBezTo>
                  <a:cubicBezTo>
                    <a:pt x="91975" y="9533"/>
                    <a:pt x="84315" y="2955"/>
                    <a:pt x="75044" y="657"/>
                  </a:cubicBezTo>
                  <a:cubicBezTo>
                    <a:pt x="73229" y="207"/>
                    <a:pt x="71440" y="1"/>
                    <a:pt x="696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083980" y="642786"/>
              <a:ext cx="2578422" cy="2502915"/>
            </a:xfrm>
            <a:custGeom>
              <a:avLst/>
              <a:gdLst/>
              <a:ahLst/>
              <a:cxnLst/>
              <a:rect l="l" t="t" r="r" b="b"/>
              <a:pathLst>
                <a:path w="79667" h="77334" extrusionOk="0">
                  <a:moveTo>
                    <a:pt x="33717" y="1"/>
                  </a:moveTo>
                  <a:cubicBezTo>
                    <a:pt x="32185" y="1"/>
                    <a:pt x="30661" y="202"/>
                    <a:pt x="29162" y="646"/>
                  </a:cubicBezTo>
                  <a:cubicBezTo>
                    <a:pt x="28792" y="752"/>
                    <a:pt x="28449" y="990"/>
                    <a:pt x="28264" y="1333"/>
                  </a:cubicBezTo>
                  <a:cubicBezTo>
                    <a:pt x="27912" y="1323"/>
                    <a:pt x="27559" y="1317"/>
                    <a:pt x="27207" y="1317"/>
                  </a:cubicBezTo>
                  <a:cubicBezTo>
                    <a:pt x="21281" y="1317"/>
                    <a:pt x="15437" y="2796"/>
                    <a:pt x="10276" y="6087"/>
                  </a:cubicBezTo>
                  <a:cubicBezTo>
                    <a:pt x="4412" y="9812"/>
                    <a:pt x="1" y="17129"/>
                    <a:pt x="3408" y="23970"/>
                  </a:cubicBezTo>
                  <a:cubicBezTo>
                    <a:pt x="7661" y="32449"/>
                    <a:pt x="18279" y="32819"/>
                    <a:pt x="26309" y="34615"/>
                  </a:cubicBezTo>
                  <a:cubicBezTo>
                    <a:pt x="36743" y="36966"/>
                    <a:pt x="45592" y="43781"/>
                    <a:pt x="50558" y="53263"/>
                  </a:cubicBezTo>
                  <a:cubicBezTo>
                    <a:pt x="52882" y="57727"/>
                    <a:pt x="53648" y="62165"/>
                    <a:pt x="54467" y="67025"/>
                  </a:cubicBezTo>
                  <a:cubicBezTo>
                    <a:pt x="55101" y="70723"/>
                    <a:pt x="56290" y="74527"/>
                    <a:pt x="59908" y="76323"/>
                  </a:cubicBezTo>
                  <a:cubicBezTo>
                    <a:pt x="61339" y="77021"/>
                    <a:pt x="62787" y="77333"/>
                    <a:pt x="64203" y="77333"/>
                  </a:cubicBezTo>
                  <a:cubicBezTo>
                    <a:pt x="69272" y="77333"/>
                    <a:pt x="73933" y="73329"/>
                    <a:pt x="75915" y="68663"/>
                  </a:cubicBezTo>
                  <a:cubicBezTo>
                    <a:pt x="79666" y="59867"/>
                    <a:pt x="77923" y="48245"/>
                    <a:pt x="75229" y="39422"/>
                  </a:cubicBezTo>
                  <a:cubicBezTo>
                    <a:pt x="71980" y="28724"/>
                    <a:pt x="65799" y="19163"/>
                    <a:pt x="57399" y="11793"/>
                  </a:cubicBezTo>
                  <a:cubicBezTo>
                    <a:pt x="51315" y="6450"/>
                    <a:pt x="42389" y="1"/>
                    <a:pt x="337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231273" y="934219"/>
              <a:ext cx="2977327" cy="1608443"/>
            </a:xfrm>
            <a:custGeom>
              <a:avLst/>
              <a:gdLst/>
              <a:ahLst/>
              <a:cxnLst/>
              <a:rect l="l" t="t" r="r" b="b"/>
              <a:pathLst>
                <a:path w="111793" h="60394" extrusionOk="0">
                  <a:moveTo>
                    <a:pt x="8698" y="0"/>
                  </a:moveTo>
                  <a:cubicBezTo>
                    <a:pt x="4448" y="0"/>
                    <a:pt x="1" y="4800"/>
                    <a:pt x="575" y="10353"/>
                  </a:cubicBezTo>
                  <a:cubicBezTo>
                    <a:pt x="971" y="13972"/>
                    <a:pt x="3137" y="17722"/>
                    <a:pt x="6254" y="19413"/>
                  </a:cubicBezTo>
                  <a:cubicBezTo>
                    <a:pt x="7568" y="20126"/>
                    <a:pt x="9180" y="20254"/>
                    <a:pt x="10807" y="20254"/>
                  </a:cubicBezTo>
                  <a:cubicBezTo>
                    <a:pt x="11718" y="20254"/>
                    <a:pt x="12633" y="20214"/>
                    <a:pt x="13504" y="20214"/>
                  </a:cubicBezTo>
                  <a:cubicBezTo>
                    <a:pt x="15113" y="20214"/>
                    <a:pt x="16569" y="20350"/>
                    <a:pt x="17560" y="21130"/>
                  </a:cubicBezTo>
                  <a:cubicBezTo>
                    <a:pt x="20888" y="23798"/>
                    <a:pt x="14020" y="32884"/>
                    <a:pt x="21522" y="37137"/>
                  </a:cubicBezTo>
                  <a:cubicBezTo>
                    <a:pt x="22579" y="37730"/>
                    <a:pt x="23568" y="37941"/>
                    <a:pt x="24512" y="37941"/>
                  </a:cubicBezTo>
                  <a:cubicBezTo>
                    <a:pt x="26858" y="37941"/>
                    <a:pt x="28923" y="36634"/>
                    <a:pt x="31063" y="36634"/>
                  </a:cubicBezTo>
                  <a:cubicBezTo>
                    <a:pt x="31437" y="36634"/>
                    <a:pt x="31813" y="36673"/>
                    <a:pt x="32193" y="36767"/>
                  </a:cubicBezTo>
                  <a:cubicBezTo>
                    <a:pt x="39695" y="38590"/>
                    <a:pt x="34993" y="43106"/>
                    <a:pt x="36868" y="48284"/>
                  </a:cubicBezTo>
                  <a:cubicBezTo>
                    <a:pt x="38347" y="52451"/>
                    <a:pt x="41622" y="54331"/>
                    <a:pt x="45210" y="54331"/>
                  </a:cubicBezTo>
                  <a:cubicBezTo>
                    <a:pt x="47262" y="54331"/>
                    <a:pt x="49417" y="53716"/>
                    <a:pt x="51396" y="52563"/>
                  </a:cubicBezTo>
                  <a:cubicBezTo>
                    <a:pt x="55381" y="50242"/>
                    <a:pt x="57622" y="46755"/>
                    <a:pt x="59930" y="46755"/>
                  </a:cubicBezTo>
                  <a:cubicBezTo>
                    <a:pt x="61248" y="46755"/>
                    <a:pt x="62587" y="47892"/>
                    <a:pt x="64286" y="51031"/>
                  </a:cubicBezTo>
                  <a:cubicBezTo>
                    <a:pt x="66056" y="54280"/>
                    <a:pt x="67694" y="57925"/>
                    <a:pt x="71947" y="59642"/>
                  </a:cubicBezTo>
                  <a:cubicBezTo>
                    <a:pt x="73154" y="60141"/>
                    <a:pt x="74434" y="60393"/>
                    <a:pt x="75714" y="60393"/>
                  </a:cubicBezTo>
                  <a:cubicBezTo>
                    <a:pt x="76871" y="60393"/>
                    <a:pt x="78028" y="60188"/>
                    <a:pt x="79131" y="59774"/>
                  </a:cubicBezTo>
                  <a:cubicBezTo>
                    <a:pt x="83410" y="58110"/>
                    <a:pt x="83226" y="53091"/>
                    <a:pt x="86263" y="51295"/>
                  </a:cubicBezTo>
                  <a:cubicBezTo>
                    <a:pt x="87089" y="50807"/>
                    <a:pt x="87903" y="50603"/>
                    <a:pt x="88716" y="50603"/>
                  </a:cubicBezTo>
                  <a:cubicBezTo>
                    <a:pt x="92980" y="50603"/>
                    <a:pt x="97213" y="56233"/>
                    <a:pt x="102836" y="56233"/>
                  </a:cubicBezTo>
                  <a:cubicBezTo>
                    <a:pt x="104275" y="56233"/>
                    <a:pt x="105804" y="55865"/>
                    <a:pt x="107447" y="54940"/>
                  </a:cubicBezTo>
                  <a:cubicBezTo>
                    <a:pt x="111792" y="52508"/>
                    <a:pt x="110353" y="47395"/>
                    <a:pt x="105262" y="47395"/>
                  </a:cubicBezTo>
                  <a:cubicBezTo>
                    <a:pt x="104658" y="47395"/>
                    <a:pt x="104003" y="47466"/>
                    <a:pt x="103300" y="47623"/>
                  </a:cubicBezTo>
                  <a:cubicBezTo>
                    <a:pt x="103062" y="47676"/>
                    <a:pt x="102823" y="47701"/>
                    <a:pt x="102581" y="47701"/>
                  </a:cubicBezTo>
                  <a:cubicBezTo>
                    <a:pt x="97946" y="47701"/>
                    <a:pt x="92740" y="38516"/>
                    <a:pt x="87692" y="38516"/>
                  </a:cubicBezTo>
                  <a:cubicBezTo>
                    <a:pt x="87436" y="38516"/>
                    <a:pt x="87179" y="38540"/>
                    <a:pt x="86924" y="38590"/>
                  </a:cubicBezTo>
                  <a:cubicBezTo>
                    <a:pt x="81086" y="39752"/>
                    <a:pt x="81667" y="46699"/>
                    <a:pt x="78075" y="48231"/>
                  </a:cubicBezTo>
                  <a:cubicBezTo>
                    <a:pt x="77543" y="48459"/>
                    <a:pt x="77028" y="48564"/>
                    <a:pt x="76527" y="48564"/>
                  </a:cubicBezTo>
                  <a:cubicBezTo>
                    <a:pt x="71231" y="48564"/>
                    <a:pt x="67466" y="36883"/>
                    <a:pt x="61143" y="36160"/>
                  </a:cubicBezTo>
                  <a:cubicBezTo>
                    <a:pt x="60981" y="36141"/>
                    <a:pt x="60814" y="36131"/>
                    <a:pt x="60644" y="36131"/>
                  </a:cubicBezTo>
                  <a:cubicBezTo>
                    <a:pt x="56178" y="36131"/>
                    <a:pt x="49201" y="42428"/>
                    <a:pt x="47310" y="42428"/>
                  </a:cubicBezTo>
                  <a:cubicBezTo>
                    <a:pt x="47270" y="42428"/>
                    <a:pt x="47232" y="42426"/>
                    <a:pt x="47196" y="42420"/>
                  </a:cubicBezTo>
                  <a:cubicBezTo>
                    <a:pt x="43525" y="41759"/>
                    <a:pt x="47910" y="32145"/>
                    <a:pt x="43049" y="28209"/>
                  </a:cubicBezTo>
                  <a:cubicBezTo>
                    <a:pt x="41560" y="27001"/>
                    <a:pt x="39828" y="26643"/>
                    <a:pt x="38073" y="26643"/>
                  </a:cubicBezTo>
                  <a:cubicBezTo>
                    <a:pt x="35513" y="26643"/>
                    <a:pt x="32902" y="27405"/>
                    <a:pt x="30918" y="27405"/>
                  </a:cubicBezTo>
                  <a:cubicBezTo>
                    <a:pt x="29295" y="27405"/>
                    <a:pt x="28091" y="26895"/>
                    <a:pt x="27676" y="25039"/>
                  </a:cubicBezTo>
                  <a:cubicBezTo>
                    <a:pt x="26725" y="20786"/>
                    <a:pt x="32246" y="16455"/>
                    <a:pt x="27888" y="11806"/>
                  </a:cubicBezTo>
                  <a:cubicBezTo>
                    <a:pt x="26918" y="10783"/>
                    <a:pt x="24323" y="9360"/>
                    <a:pt x="21315" y="9360"/>
                  </a:cubicBezTo>
                  <a:cubicBezTo>
                    <a:pt x="19816" y="9360"/>
                    <a:pt x="18216" y="9713"/>
                    <a:pt x="16661" y="10643"/>
                  </a:cubicBezTo>
                  <a:cubicBezTo>
                    <a:pt x="15545" y="11179"/>
                    <a:pt x="14670" y="11412"/>
                    <a:pt x="13987" y="11412"/>
                  </a:cubicBezTo>
                  <a:cubicBezTo>
                    <a:pt x="9614" y="11412"/>
                    <a:pt x="13131" y="1856"/>
                    <a:pt x="11669" y="897"/>
                  </a:cubicBezTo>
                  <a:cubicBezTo>
                    <a:pt x="10739" y="280"/>
                    <a:pt x="9725" y="0"/>
                    <a:pt x="86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oogle Shape;16;p2"/>
          <p:cNvGrpSpPr/>
          <p:nvPr/>
        </p:nvGrpSpPr>
        <p:grpSpPr>
          <a:xfrm rot="-8789021">
            <a:off x="-554352" y="3657626"/>
            <a:ext cx="2190240" cy="1937759"/>
            <a:chOff x="1749700" y="889800"/>
            <a:chExt cx="4276500" cy="3783525"/>
          </a:xfrm>
        </p:grpSpPr>
        <p:sp>
          <p:nvSpPr>
            <p:cNvPr id="17" name="Google Shape;17;p2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2"/>
          <p:cNvSpPr/>
          <p:nvPr/>
        </p:nvSpPr>
        <p:spPr>
          <a:xfrm rot="4500152">
            <a:off x="-828293" y="-1354986"/>
            <a:ext cx="3292769" cy="3815334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 rot="-5399654">
            <a:off x="5860147" y="3603496"/>
            <a:ext cx="3292830" cy="3815452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" name="Google Shape;68;p2"/>
          <p:cNvGrpSpPr/>
          <p:nvPr/>
        </p:nvGrpSpPr>
        <p:grpSpPr>
          <a:xfrm flipH="1">
            <a:off x="7534641" y="4793331"/>
            <a:ext cx="530121" cy="442999"/>
            <a:chOff x="3923575" y="2588450"/>
            <a:chExt cx="701125" cy="585900"/>
          </a:xfrm>
        </p:grpSpPr>
        <p:sp>
          <p:nvSpPr>
            <p:cNvPr id="69" name="Google Shape;69;p2"/>
            <p:cNvSpPr/>
            <p:nvPr/>
          </p:nvSpPr>
          <p:spPr>
            <a:xfrm>
              <a:off x="3923575" y="2588450"/>
              <a:ext cx="97675" cy="585900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60" y="1"/>
                  </a:moveTo>
                  <a:cubicBezTo>
                    <a:pt x="1404" y="1"/>
                    <a:pt x="651" y="496"/>
                    <a:pt x="651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50" y="23149"/>
                    <a:pt x="1375" y="23435"/>
                    <a:pt x="1909" y="23435"/>
                  </a:cubicBezTo>
                  <a:cubicBezTo>
                    <a:pt x="2015" y="23435"/>
                    <a:pt x="2121" y="23424"/>
                    <a:pt x="2224" y="23402"/>
                  </a:cubicBezTo>
                  <a:cubicBezTo>
                    <a:pt x="2267" y="23405"/>
                    <a:pt x="2310" y="23406"/>
                    <a:pt x="2353" y="23406"/>
                  </a:cubicBezTo>
                  <a:cubicBezTo>
                    <a:pt x="3127" y="23406"/>
                    <a:pt x="3906" y="22939"/>
                    <a:pt x="3906" y="21937"/>
                  </a:cubicBezTo>
                  <a:lnTo>
                    <a:pt x="3798" y="2652"/>
                  </a:lnTo>
                  <a:cubicBezTo>
                    <a:pt x="3798" y="2462"/>
                    <a:pt x="3770" y="2245"/>
                    <a:pt x="3689" y="2082"/>
                  </a:cubicBezTo>
                  <a:lnTo>
                    <a:pt x="3689" y="1486"/>
                  </a:lnTo>
                  <a:cubicBezTo>
                    <a:pt x="3676" y="496"/>
                    <a:pt x="2916" y="1"/>
                    <a:pt x="21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074100" y="2588450"/>
              <a:ext cx="97675" cy="585900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60" y="1"/>
                  </a:moveTo>
                  <a:cubicBezTo>
                    <a:pt x="1404" y="1"/>
                    <a:pt x="652" y="496"/>
                    <a:pt x="652" y="1486"/>
                  </a:cubicBezTo>
                  <a:lnTo>
                    <a:pt x="679" y="5256"/>
                  </a:lnTo>
                  <a:cubicBezTo>
                    <a:pt x="462" y="11006"/>
                    <a:pt x="1" y="16946"/>
                    <a:pt x="760" y="22561"/>
                  </a:cubicBezTo>
                  <a:cubicBezTo>
                    <a:pt x="851" y="23149"/>
                    <a:pt x="1375" y="23435"/>
                    <a:pt x="1909" y="23435"/>
                  </a:cubicBezTo>
                  <a:cubicBezTo>
                    <a:pt x="2015" y="23435"/>
                    <a:pt x="2122" y="23424"/>
                    <a:pt x="2225" y="23402"/>
                  </a:cubicBezTo>
                  <a:cubicBezTo>
                    <a:pt x="2268" y="23405"/>
                    <a:pt x="2310" y="23406"/>
                    <a:pt x="2353" y="23406"/>
                  </a:cubicBezTo>
                  <a:cubicBezTo>
                    <a:pt x="3127" y="23406"/>
                    <a:pt x="3907" y="22939"/>
                    <a:pt x="3907" y="21937"/>
                  </a:cubicBezTo>
                  <a:lnTo>
                    <a:pt x="3798" y="2652"/>
                  </a:lnTo>
                  <a:cubicBezTo>
                    <a:pt x="3798" y="2462"/>
                    <a:pt x="3771" y="2245"/>
                    <a:pt x="3690" y="2082"/>
                  </a:cubicBezTo>
                  <a:lnTo>
                    <a:pt x="3690" y="1486"/>
                  </a:lnTo>
                  <a:cubicBezTo>
                    <a:pt x="3676" y="496"/>
                    <a:pt x="2917" y="1"/>
                    <a:pt x="21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225325" y="2588450"/>
              <a:ext cx="97600" cy="585900"/>
            </a:xfrm>
            <a:custGeom>
              <a:avLst/>
              <a:gdLst/>
              <a:ahLst/>
              <a:cxnLst/>
              <a:rect l="l" t="t" r="r" b="b"/>
              <a:pathLst>
                <a:path w="3904" h="23436" extrusionOk="0">
                  <a:moveTo>
                    <a:pt x="2147" y="1"/>
                  </a:moveTo>
                  <a:cubicBezTo>
                    <a:pt x="1384" y="1"/>
                    <a:pt x="624" y="496"/>
                    <a:pt x="624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28" y="23149"/>
                    <a:pt x="1368" y="23435"/>
                    <a:pt x="1907" y="23435"/>
                  </a:cubicBezTo>
                  <a:cubicBezTo>
                    <a:pt x="2014" y="23435"/>
                    <a:pt x="2121" y="23424"/>
                    <a:pt x="2225" y="23402"/>
                  </a:cubicBezTo>
                  <a:cubicBezTo>
                    <a:pt x="2297" y="23413"/>
                    <a:pt x="2369" y="23418"/>
                    <a:pt x="2440" y="23418"/>
                  </a:cubicBezTo>
                  <a:cubicBezTo>
                    <a:pt x="3222" y="23418"/>
                    <a:pt x="3904" y="22758"/>
                    <a:pt x="3879" y="21937"/>
                  </a:cubicBezTo>
                  <a:lnTo>
                    <a:pt x="3798" y="2652"/>
                  </a:lnTo>
                  <a:cubicBezTo>
                    <a:pt x="3771" y="2462"/>
                    <a:pt x="3743" y="2245"/>
                    <a:pt x="3689" y="2082"/>
                  </a:cubicBezTo>
                  <a:lnTo>
                    <a:pt x="3689" y="1486"/>
                  </a:lnTo>
                  <a:cubicBezTo>
                    <a:pt x="3676" y="496"/>
                    <a:pt x="2909" y="1"/>
                    <a:pt x="2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375850" y="2588450"/>
              <a:ext cx="97675" cy="585900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47" y="1"/>
                  </a:moveTo>
                  <a:cubicBezTo>
                    <a:pt x="1384" y="1"/>
                    <a:pt x="625" y="496"/>
                    <a:pt x="625" y="1486"/>
                  </a:cubicBezTo>
                  <a:cubicBezTo>
                    <a:pt x="625" y="2733"/>
                    <a:pt x="652" y="4008"/>
                    <a:pt x="679" y="5256"/>
                  </a:cubicBezTo>
                  <a:cubicBezTo>
                    <a:pt x="462" y="11006"/>
                    <a:pt x="1" y="16946"/>
                    <a:pt x="760" y="22561"/>
                  </a:cubicBezTo>
                  <a:cubicBezTo>
                    <a:pt x="851" y="23149"/>
                    <a:pt x="1376" y="23435"/>
                    <a:pt x="1909" y="23435"/>
                  </a:cubicBezTo>
                  <a:cubicBezTo>
                    <a:pt x="2015" y="23435"/>
                    <a:pt x="2122" y="23424"/>
                    <a:pt x="2225" y="23402"/>
                  </a:cubicBezTo>
                  <a:cubicBezTo>
                    <a:pt x="2300" y="23413"/>
                    <a:pt x="2373" y="23418"/>
                    <a:pt x="2446" y="23418"/>
                  </a:cubicBezTo>
                  <a:cubicBezTo>
                    <a:pt x="3246" y="23418"/>
                    <a:pt x="3907" y="22758"/>
                    <a:pt x="3907" y="21937"/>
                  </a:cubicBezTo>
                  <a:cubicBezTo>
                    <a:pt x="3852" y="15509"/>
                    <a:pt x="3825" y="9080"/>
                    <a:pt x="3798" y="2652"/>
                  </a:cubicBezTo>
                  <a:cubicBezTo>
                    <a:pt x="3798" y="2462"/>
                    <a:pt x="3744" y="2245"/>
                    <a:pt x="3690" y="2082"/>
                  </a:cubicBezTo>
                  <a:lnTo>
                    <a:pt x="3690" y="1486"/>
                  </a:lnTo>
                  <a:cubicBezTo>
                    <a:pt x="3676" y="496"/>
                    <a:pt x="2910" y="1"/>
                    <a:pt x="2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4526400" y="2588450"/>
              <a:ext cx="98300" cy="585900"/>
            </a:xfrm>
            <a:custGeom>
              <a:avLst/>
              <a:gdLst/>
              <a:ahLst/>
              <a:cxnLst/>
              <a:rect l="l" t="t" r="r" b="b"/>
              <a:pathLst>
                <a:path w="3932" h="23436" extrusionOk="0">
                  <a:moveTo>
                    <a:pt x="2170" y="1"/>
                  </a:moveTo>
                  <a:cubicBezTo>
                    <a:pt x="1411" y="1"/>
                    <a:pt x="651" y="496"/>
                    <a:pt x="651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50" y="23149"/>
                    <a:pt x="1375" y="23435"/>
                    <a:pt x="1909" y="23435"/>
                  </a:cubicBezTo>
                  <a:cubicBezTo>
                    <a:pt x="2015" y="23435"/>
                    <a:pt x="2121" y="23424"/>
                    <a:pt x="2225" y="23402"/>
                  </a:cubicBezTo>
                  <a:cubicBezTo>
                    <a:pt x="2299" y="23413"/>
                    <a:pt x="2373" y="23418"/>
                    <a:pt x="2446" y="23418"/>
                  </a:cubicBezTo>
                  <a:cubicBezTo>
                    <a:pt x="3249" y="23418"/>
                    <a:pt x="3931" y="22758"/>
                    <a:pt x="3906" y="21937"/>
                  </a:cubicBezTo>
                  <a:cubicBezTo>
                    <a:pt x="3879" y="15509"/>
                    <a:pt x="3852" y="9080"/>
                    <a:pt x="3798" y="2652"/>
                  </a:cubicBezTo>
                  <a:cubicBezTo>
                    <a:pt x="3798" y="2462"/>
                    <a:pt x="3771" y="2245"/>
                    <a:pt x="3689" y="2082"/>
                  </a:cubicBezTo>
                  <a:lnTo>
                    <a:pt x="3689" y="1486"/>
                  </a:lnTo>
                  <a:cubicBezTo>
                    <a:pt x="3689" y="496"/>
                    <a:pt x="2930" y="1"/>
                    <a:pt x="21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Google Shape;74;p2"/>
          <p:cNvSpPr/>
          <p:nvPr/>
        </p:nvSpPr>
        <p:spPr>
          <a:xfrm rot="4341006">
            <a:off x="-47725" y="-637160"/>
            <a:ext cx="1868480" cy="2377071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CUSTOM_4_1_2"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21"/>
          <p:cNvSpPr txBox="1">
            <a:spLocks noGrp="1"/>
          </p:cNvSpPr>
          <p:nvPr>
            <p:ph type="title"/>
          </p:nvPr>
        </p:nvSpPr>
        <p:spPr>
          <a:xfrm>
            <a:off x="711081" y="3356175"/>
            <a:ext cx="255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888" name="Google Shape;888;p21"/>
          <p:cNvSpPr txBox="1">
            <a:spLocks noGrp="1"/>
          </p:cNvSpPr>
          <p:nvPr>
            <p:ph type="subTitle" idx="1"/>
          </p:nvPr>
        </p:nvSpPr>
        <p:spPr>
          <a:xfrm>
            <a:off x="711075" y="3750250"/>
            <a:ext cx="2557200" cy="8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89" name="Google Shape;889;p21"/>
          <p:cNvSpPr txBox="1">
            <a:spLocks noGrp="1"/>
          </p:cNvSpPr>
          <p:nvPr>
            <p:ph type="title" idx="2"/>
          </p:nvPr>
        </p:nvSpPr>
        <p:spPr>
          <a:xfrm>
            <a:off x="3293400" y="3356175"/>
            <a:ext cx="255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890" name="Google Shape;890;p21"/>
          <p:cNvSpPr txBox="1">
            <a:spLocks noGrp="1"/>
          </p:cNvSpPr>
          <p:nvPr>
            <p:ph type="subTitle" idx="3"/>
          </p:nvPr>
        </p:nvSpPr>
        <p:spPr>
          <a:xfrm>
            <a:off x="3293371" y="3750250"/>
            <a:ext cx="2557200" cy="8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91" name="Google Shape;891;p21"/>
          <p:cNvSpPr txBox="1">
            <a:spLocks noGrp="1"/>
          </p:cNvSpPr>
          <p:nvPr>
            <p:ph type="title" idx="4"/>
          </p:nvPr>
        </p:nvSpPr>
        <p:spPr>
          <a:xfrm>
            <a:off x="5875713" y="3356175"/>
            <a:ext cx="255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892" name="Google Shape;892;p21"/>
          <p:cNvSpPr txBox="1">
            <a:spLocks noGrp="1"/>
          </p:cNvSpPr>
          <p:nvPr>
            <p:ph type="subTitle" idx="5"/>
          </p:nvPr>
        </p:nvSpPr>
        <p:spPr>
          <a:xfrm>
            <a:off x="5875698" y="3750250"/>
            <a:ext cx="2557200" cy="8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93" name="Google Shape;893;p21"/>
          <p:cNvSpPr/>
          <p:nvPr/>
        </p:nvSpPr>
        <p:spPr>
          <a:xfrm rot="-9939482">
            <a:off x="7347524" y="-1334074"/>
            <a:ext cx="3151563" cy="3058391"/>
          </a:xfrm>
          <a:custGeom>
            <a:avLst/>
            <a:gdLst/>
            <a:ahLst/>
            <a:cxnLst/>
            <a:rect l="l" t="t" r="r" b="b"/>
            <a:pathLst>
              <a:path w="126067" h="122340" extrusionOk="0">
                <a:moveTo>
                  <a:pt x="53372" y="0"/>
                </a:moveTo>
                <a:cubicBezTo>
                  <a:pt x="50944" y="0"/>
                  <a:pt x="48529" y="321"/>
                  <a:pt x="46155" y="1029"/>
                </a:cubicBezTo>
                <a:cubicBezTo>
                  <a:pt x="45541" y="1189"/>
                  <a:pt x="45040" y="1575"/>
                  <a:pt x="44722" y="2121"/>
                </a:cubicBezTo>
                <a:cubicBezTo>
                  <a:pt x="44123" y="2102"/>
                  <a:pt x="43525" y="2092"/>
                  <a:pt x="42927" y="2092"/>
                </a:cubicBezTo>
                <a:cubicBezTo>
                  <a:pt x="33632" y="2092"/>
                  <a:pt x="24385" y="4433"/>
                  <a:pt x="16242" y="9605"/>
                </a:cubicBezTo>
                <a:cubicBezTo>
                  <a:pt x="6984" y="15520"/>
                  <a:pt x="0" y="27075"/>
                  <a:pt x="5414" y="37903"/>
                </a:cubicBezTo>
                <a:cubicBezTo>
                  <a:pt x="12124" y="51347"/>
                  <a:pt x="28912" y="51893"/>
                  <a:pt x="41651" y="54759"/>
                </a:cubicBezTo>
                <a:cubicBezTo>
                  <a:pt x="58143" y="58490"/>
                  <a:pt x="72155" y="69272"/>
                  <a:pt x="79980" y="84285"/>
                </a:cubicBezTo>
                <a:cubicBezTo>
                  <a:pt x="83688" y="91291"/>
                  <a:pt x="84894" y="98320"/>
                  <a:pt x="86190" y="106009"/>
                </a:cubicBezTo>
                <a:cubicBezTo>
                  <a:pt x="87191" y="111901"/>
                  <a:pt x="89079" y="117906"/>
                  <a:pt x="94812" y="120727"/>
                </a:cubicBezTo>
                <a:cubicBezTo>
                  <a:pt x="97076" y="121841"/>
                  <a:pt x="99369" y="122340"/>
                  <a:pt x="101613" y="122340"/>
                </a:cubicBezTo>
                <a:cubicBezTo>
                  <a:pt x="109626" y="122340"/>
                  <a:pt x="117002" y="115982"/>
                  <a:pt x="120130" y="108625"/>
                </a:cubicBezTo>
                <a:cubicBezTo>
                  <a:pt x="126067" y="94749"/>
                  <a:pt x="123291" y="76346"/>
                  <a:pt x="119038" y="62379"/>
                </a:cubicBezTo>
                <a:cubicBezTo>
                  <a:pt x="113920" y="45455"/>
                  <a:pt x="104138" y="30305"/>
                  <a:pt x="90854" y="18659"/>
                </a:cubicBezTo>
                <a:cubicBezTo>
                  <a:pt x="81210" y="10233"/>
                  <a:pt x="67084" y="0"/>
                  <a:pt x="5337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94" name="Google Shape;894;p21"/>
          <p:cNvGrpSpPr/>
          <p:nvPr/>
        </p:nvGrpSpPr>
        <p:grpSpPr>
          <a:xfrm rot="-476913">
            <a:off x="4623784" y="-1495118"/>
            <a:ext cx="2557542" cy="2262721"/>
            <a:chOff x="1749700" y="889800"/>
            <a:chExt cx="4276500" cy="3783525"/>
          </a:xfrm>
        </p:grpSpPr>
        <p:sp>
          <p:nvSpPr>
            <p:cNvPr id="895" name="Google Shape;895;p21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1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1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1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1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1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1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1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1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1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1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1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1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1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1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1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1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1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1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1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1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1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1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1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1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1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1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1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1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1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1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1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1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1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1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1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1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1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1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1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1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1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1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1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1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1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1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1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1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4" name="Google Shape;944;p21"/>
          <p:cNvSpPr txBox="1">
            <a:spLocks noGrp="1"/>
          </p:cNvSpPr>
          <p:nvPr>
            <p:ph type="title" idx="6"/>
          </p:nvPr>
        </p:nvSpPr>
        <p:spPr>
          <a:xfrm>
            <a:off x="720000" y="540000"/>
            <a:ext cx="592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5" name="Google Shape;945;p21"/>
          <p:cNvSpPr/>
          <p:nvPr/>
        </p:nvSpPr>
        <p:spPr>
          <a:xfrm rot="-2700000">
            <a:off x="7917379" y="-336656"/>
            <a:ext cx="1667238" cy="2121052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7"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p25"/>
          <p:cNvSpPr txBox="1">
            <a:spLocks noGrp="1"/>
          </p:cNvSpPr>
          <p:nvPr>
            <p:ph type="title" hasCustomPrompt="1"/>
          </p:nvPr>
        </p:nvSpPr>
        <p:spPr>
          <a:xfrm>
            <a:off x="6503400" y="1265675"/>
            <a:ext cx="1920600" cy="11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r>
              <a:t>xx%</a:t>
            </a:r>
          </a:p>
        </p:txBody>
      </p:sp>
      <p:sp>
        <p:nvSpPr>
          <p:cNvPr id="1141" name="Google Shape;1141;p25"/>
          <p:cNvSpPr txBox="1">
            <a:spLocks noGrp="1"/>
          </p:cNvSpPr>
          <p:nvPr>
            <p:ph type="title" idx="2"/>
          </p:nvPr>
        </p:nvSpPr>
        <p:spPr>
          <a:xfrm>
            <a:off x="5439600" y="2339375"/>
            <a:ext cx="2984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142" name="Google Shape;1142;p25"/>
          <p:cNvSpPr txBox="1">
            <a:spLocks noGrp="1"/>
          </p:cNvSpPr>
          <p:nvPr>
            <p:ph type="subTitle" idx="1"/>
          </p:nvPr>
        </p:nvSpPr>
        <p:spPr>
          <a:xfrm>
            <a:off x="5740975" y="2912075"/>
            <a:ext cx="2682900" cy="6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43" name="Google Shape;1143;p25"/>
          <p:cNvSpPr/>
          <p:nvPr/>
        </p:nvSpPr>
        <p:spPr>
          <a:xfrm rot="-5779059" flipH="1">
            <a:off x="6768990" y="-1841165"/>
            <a:ext cx="2602199" cy="3015276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4" name="Google Shape;1144;p25"/>
          <p:cNvSpPr/>
          <p:nvPr/>
        </p:nvSpPr>
        <p:spPr>
          <a:xfrm rot="7348272">
            <a:off x="6852422" y="3625442"/>
            <a:ext cx="2879387" cy="2853719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45" name="Google Shape;1145;p25"/>
          <p:cNvGrpSpPr/>
          <p:nvPr/>
        </p:nvGrpSpPr>
        <p:grpSpPr>
          <a:xfrm rot="9345223">
            <a:off x="5893316" y="4446582"/>
            <a:ext cx="1928623" cy="1706300"/>
            <a:chOff x="1749700" y="889800"/>
            <a:chExt cx="4276500" cy="3783525"/>
          </a:xfrm>
        </p:grpSpPr>
        <p:sp>
          <p:nvSpPr>
            <p:cNvPr id="1146" name="Google Shape;1146;p25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25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25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25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25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25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25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25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25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25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25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25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25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5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5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25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5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5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5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5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25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25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25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25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25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25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25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25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25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25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25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25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25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25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25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25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25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25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25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25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25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25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25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5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25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5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25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25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25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5" name="Google Shape;1195;p25"/>
          <p:cNvSpPr/>
          <p:nvPr/>
        </p:nvSpPr>
        <p:spPr>
          <a:xfrm rot="-4707170">
            <a:off x="-435950" y="-799769"/>
            <a:ext cx="2761607" cy="2679542"/>
          </a:xfrm>
          <a:custGeom>
            <a:avLst/>
            <a:gdLst/>
            <a:ahLst/>
            <a:cxnLst/>
            <a:rect l="l" t="t" r="r" b="b"/>
            <a:pathLst>
              <a:path w="126067" h="122340" extrusionOk="0">
                <a:moveTo>
                  <a:pt x="53372" y="0"/>
                </a:moveTo>
                <a:cubicBezTo>
                  <a:pt x="50944" y="0"/>
                  <a:pt x="48529" y="321"/>
                  <a:pt x="46155" y="1029"/>
                </a:cubicBezTo>
                <a:cubicBezTo>
                  <a:pt x="45541" y="1189"/>
                  <a:pt x="45040" y="1575"/>
                  <a:pt x="44722" y="2121"/>
                </a:cubicBezTo>
                <a:cubicBezTo>
                  <a:pt x="44123" y="2102"/>
                  <a:pt x="43525" y="2092"/>
                  <a:pt x="42927" y="2092"/>
                </a:cubicBezTo>
                <a:cubicBezTo>
                  <a:pt x="33632" y="2092"/>
                  <a:pt x="24385" y="4433"/>
                  <a:pt x="16242" y="9605"/>
                </a:cubicBezTo>
                <a:cubicBezTo>
                  <a:pt x="6984" y="15520"/>
                  <a:pt x="0" y="27075"/>
                  <a:pt x="5414" y="37903"/>
                </a:cubicBezTo>
                <a:cubicBezTo>
                  <a:pt x="12124" y="51347"/>
                  <a:pt x="28912" y="51893"/>
                  <a:pt x="41651" y="54759"/>
                </a:cubicBezTo>
                <a:cubicBezTo>
                  <a:pt x="58143" y="58490"/>
                  <a:pt x="72155" y="69272"/>
                  <a:pt x="79980" y="84285"/>
                </a:cubicBezTo>
                <a:cubicBezTo>
                  <a:pt x="83688" y="91291"/>
                  <a:pt x="84894" y="98320"/>
                  <a:pt x="86190" y="106009"/>
                </a:cubicBezTo>
                <a:cubicBezTo>
                  <a:pt x="87191" y="111901"/>
                  <a:pt x="89079" y="117906"/>
                  <a:pt x="94812" y="120727"/>
                </a:cubicBezTo>
                <a:cubicBezTo>
                  <a:pt x="97076" y="121841"/>
                  <a:pt x="99369" y="122340"/>
                  <a:pt x="101613" y="122340"/>
                </a:cubicBezTo>
                <a:cubicBezTo>
                  <a:pt x="109626" y="122340"/>
                  <a:pt x="117002" y="115982"/>
                  <a:pt x="120130" y="108625"/>
                </a:cubicBezTo>
                <a:cubicBezTo>
                  <a:pt x="126067" y="94749"/>
                  <a:pt x="123291" y="76346"/>
                  <a:pt x="119038" y="62379"/>
                </a:cubicBezTo>
                <a:cubicBezTo>
                  <a:pt x="113920" y="45455"/>
                  <a:pt x="104138" y="30305"/>
                  <a:pt x="90854" y="18659"/>
                </a:cubicBezTo>
                <a:cubicBezTo>
                  <a:pt x="81210" y="10233"/>
                  <a:pt x="67084" y="0"/>
                  <a:pt x="533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6" name="Google Shape;1196;p25"/>
          <p:cNvGrpSpPr/>
          <p:nvPr/>
        </p:nvGrpSpPr>
        <p:grpSpPr>
          <a:xfrm rot="-5564517">
            <a:off x="294428" y="4002626"/>
            <a:ext cx="851160" cy="1354719"/>
            <a:chOff x="2665800" y="994925"/>
            <a:chExt cx="2326725" cy="3703250"/>
          </a:xfrm>
        </p:grpSpPr>
        <p:sp>
          <p:nvSpPr>
            <p:cNvPr id="1197" name="Google Shape;1197;p25"/>
            <p:cNvSpPr/>
            <p:nvPr/>
          </p:nvSpPr>
          <p:spPr>
            <a:xfrm>
              <a:off x="2922825" y="994925"/>
              <a:ext cx="2069700" cy="2082450"/>
            </a:xfrm>
            <a:custGeom>
              <a:avLst/>
              <a:gdLst/>
              <a:ahLst/>
              <a:cxnLst/>
              <a:rect l="l" t="t" r="r" b="b"/>
              <a:pathLst>
                <a:path w="82788" h="83298" extrusionOk="0">
                  <a:moveTo>
                    <a:pt x="31490" y="0"/>
                  </a:moveTo>
                  <a:cubicBezTo>
                    <a:pt x="31252" y="0"/>
                    <a:pt x="31015" y="2"/>
                    <a:pt x="30778" y="5"/>
                  </a:cubicBezTo>
                  <a:cubicBezTo>
                    <a:pt x="22771" y="73"/>
                    <a:pt x="14286" y="1665"/>
                    <a:pt x="8326" y="6988"/>
                  </a:cubicBezTo>
                  <a:cubicBezTo>
                    <a:pt x="2344" y="12334"/>
                    <a:pt x="1" y="22297"/>
                    <a:pt x="5028" y="28553"/>
                  </a:cubicBezTo>
                  <a:cubicBezTo>
                    <a:pt x="6734" y="30669"/>
                    <a:pt x="9077" y="32147"/>
                    <a:pt x="11329" y="33694"/>
                  </a:cubicBezTo>
                  <a:cubicBezTo>
                    <a:pt x="20155" y="39745"/>
                    <a:pt x="28094" y="46979"/>
                    <a:pt x="34918" y="55236"/>
                  </a:cubicBezTo>
                  <a:cubicBezTo>
                    <a:pt x="40901" y="62470"/>
                    <a:pt x="46087" y="70545"/>
                    <a:pt x="53389" y="76459"/>
                  </a:cubicBezTo>
                  <a:cubicBezTo>
                    <a:pt x="59159" y="81130"/>
                    <a:pt x="64764" y="83298"/>
                    <a:pt x="69314" y="83298"/>
                  </a:cubicBezTo>
                  <a:cubicBezTo>
                    <a:pt x="77949" y="83298"/>
                    <a:pt x="82787" y="75492"/>
                    <a:pt x="77752" y="62174"/>
                  </a:cubicBezTo>
                  <a:cubicBezTo>
                    <a:pt x="70859" y="43999"/>
                    <a:pt x="60987" y="26574"/>
                    <a:pt x="49977" y="10583"/>
                  </a:cubicBezTo>
                  <a:cubicBezTo>
                    <a:pt x="47680" y="7239"/>
                    <a:pt x="45177" y="3827"/>
                    <a:pt x="41561" y="1938"/>
                  </a:cubicBezTo>
                  <a:cubicBezTo>
                    <a:pt x="38495" y="342"/>
                    <a:pt x="34952" y="0"/>
                    <a:pt x="314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25"/>
            <p:cNvSpPr/>
            <p:nvPr/>
          </p:nvSpPr>
          <p:spPr>
            <a:xfrm>
              <a:off x="2665800" y="3446975"/>
              <a:ext cx="1078250" cy="1251200"/>
            </a:xfrm>
            <a:custGeom>
              <a:avLst/>
              <a:gdLst/>
              <a:ahLst/>
              <a:cxnLst/>
              <a:rect l="l" t="t" r="r" b="b"/>
              <a:pathLst>
                <a:path w="43130" h="50048" extrusionOk="0">
                  <a:moveTo>
                    <a:pt x="24048" y="0"/>
                  </a:moveTo>
                  <a:cubicBezTo>
                    <a:pt x="16617" y="0"/>
                    <a:pt x="8393" y="4303"/>
                    <a:pt x="5027" y="9837"/>
                  </a:cubicBezTo>
                  <a:cubicBezTo>
                    <a:pt x="3139" y="12953"/>
                    <a:pt x="2161" y="16525"/>
                    <a:pt x="1479" y="20096"/>
                  </a:cubicBezTo>
                  <a:cubicBezTo>
                    <a:pt x="114" y="27307"/>
                    <a:pt x="0" y="35178"/>
                    <a:pt x="3617" y="41570"/>
                  </a:cubicBezTo>
                  <a:cubicBezTo>
                    <a:pt x="6418" y="46489"/>
                    <a:pt x="11980" y="50047"/>
                    <a:pt x="17443" y="50047"/>
                  </a:cubicBezTo>
                  <a:cubicBezTo>
                    <a:pt x="19079" y="50047"/>
                    <a:pt x="20706" y="49728"/>
                    <a:pt x="22247" y="49031"/>
                  </a:cubicBezTo>
                  <a:cubicBezTo>
                    <a:pt x="27593" y="46597"/>
                    <a:pt x="30300" y="40728"/>
                    <a:pt x="32597" y="35337"/>
                  </a:cubicBezTo>
                  <a:cubicBezTo>
                    <a:pt x="36578" y="25897"/>
                    <a:pt x="43129" y="9655"/>
                    <a:pt x="32324" y="2330"/>
                  </a:cubicBezTo>
                  <a:cubicBezTo>
                    <a:pt x="29947" y="709"/>
                    <a:pt x="27063" y="0"/>
                    <a:pt x="240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9" name="Google Shape;1199;p25"/>
          <p:cNvSpPr/>
          <p:nvPr/>
        </p:nvSpPr>
        <p:spPr>
          <a:xfrm rot="7062516">
            <a:off x="7651181" y="-721065"/>
            <a:ext cx="1545631" cy="1966344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_1_1_1_1_1_1">
    <p:bg>
      <p:bgPr>
        <a:solidFill>
          <a:srgbClr val="FDF2E9"/>
        </a:solidFill>
        <a:effectLst/>
      </p:bgPr>
    </p:bg>
    <p:spTree>
      <p:nvGrpSpPr>
        <p:cNvPr id="1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Google Shape;1471;p32"/>
          <p:cNvSpPr/>
          <p:nvPr/>
        </p:nvSpPr>
        <p:spPr>
          <a:xfrm rot="480862">
            <a:off x="7040989" y="-145481"/>
            <a:ext cx="2698735" cy="2829552"/>
          </a:xfrm>
          <a:custGeom>
            <a:avLst/>
            <a:gdLst/>
            <a:ahLst/>
            <a:cxnLst/>
            <a:rect l="l" t="t" r="r" b="b"/>
            <a:pathLst>
              <a:path w="118601" h="124350" extrusionOk="0">
                <a:moveTo>
                  <a:pt x="69677" y="1"/>
                </a:moveTo>
                <a:cubicBezTo>
                  <a:pt x="57181" y="1"/>
                  <a:pt x="46020" y="10360"/>
                  <a:pt x="36320" y="17351"/>
                </a:cubicBezTo>
                <a:cubicBezTo>
                  <a:pt x="22532" y="27309"/>
                  <a:pt x="11517" y="40596"/>
                  <a:pt x="4306" y="55995"/>
                </a:cubicBezTo>
                <a:cubicBezTo>
                  <a:pt x="1876" y="61252"/>
                  <a:pt x="1" y="67750"/>
                  <a:pt x="3302" y="72504"/>
                </a:cubicBezTo>
                <a:cubicBezTo>
                  <a:pt x="5955" y="76264"/>
                  <a:pt x="10905" y="77405"/>
                  <a:pt x="15618" y="77405"/>
                </a:cubicBezTo>
                <a:cubicBezTo>
                  <a:pt x="16301" y="77405"/>
                  <a:pt x="16980" y="77381"/>
                  <a:pt x="17645" y="77338"/>
                </a:cubicBezTo>
                <a:cubicBezTo>
                  <a:pt x="20601" y="77161"/>
                  <a:pt x="23615" y="76743"/>
                  <a:pt x="26561" y="76743"/>
                </a:cubicBezTo>
                <a:cubicBezTo>
                  <a:pt x="28881" y="76743"/>
                  <a:pt x="31160" y="77002"/>
                  <a:pt x="33335" y="77840"/>
                </a:cubicBezTo>
                <a:cubicBezTo>
                  <a:pt x="40230" y="80508"/>
                  <a:pt x="43769" y="88141"/>
                  <a:pt x="45644" y="95300"/>
                </a:cubicBezTo>
                <a:cubicBezTo>
                  <a:pt x="47520" y="102458"/>
                  <a:pt x="48550" y="110197"/>
                  <a:pt x="53120" y="116008"/>
                </a:cubicBezTo>
                <a:cubicBezTo>
                  <a:pt x="57684" y="121846"/>
                  <a:pt x="64728" y="124350"/>
                  <a:pt x="72147" y="124350"/>
                </a:cubicBezTo>
                <a:cubicBezTo>
                  <a:pt x="79196" y="124350"/>
                  <a:pt x="86583" y="122089"/>
                  <a:pt x="92503" y="118280"/>
                </a:cubicBezTo>
                <a:cubicBezTo>
                  <a:pt x="108643" y="107899"/>
                  <a:pt x="117967" y="88590"/>
                  <a:pt x="118284" y="69414"/>
                </a:cubicBezTo>
                <a:cubicBezTo>
                  <a:pt x="118601" y="50210"/>
                  <a:pt x="110571" y="31456"/>
                  <a:pt x="98156" y="16823"/>
                </a:cubicBezTo>
                <a:cubicBezTo>
                  <a:pt x="91975" y="9533"/>
                  <a:pt x="84315" y="2955"/>
                  <a:pt x="75044" y="657"/>
                </a:cubicBezTo>
                <a:cubicBezTo>
                  <a:pt x="73229" y="207"/>
                  <a:pt x="71440" y="1"/>
                  <a:pt x="6967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2" name="Google Shape;1472;p32"/>
          <p:cNvSpPr/>
          <p:nvPr/>
        </p:nvSpPr>
        <p:spPr>
          <a:xfrm rot="4593561">
            <a:off x="-674121" y="-671795"/>
            <a:ext cx="2788231" cy="2706579"/>
          </a:xfrm>
          <a:custGeom>
            <a:avLst/>
            <a:gdLst/>
            <a:ahLst/>
            <a:cxnLst/>
            <a:rect l="l" t="t" r="r" b="b"/>
            <a:pathLst>
              <a:path w="79667" h="77334" extrusionOk="0">
                <a:moveTo>
                  <a:pt x="33717" y="1"/>
                </a:moveTo>
                <a:cubicBezTo>
                  <a:pt x="32185" y="1"/>
                  <a:pt x="30661" y="202"/>
                  <a:pt x="29162" y="646"/>
                </a:cubicBezTo>
                <a:cubicBezTo>
                  <a:pt x="28792" y="752"/>
                  <a:pt x="28449" y="990"/>
                  <a:pt x="28264" y="1333"/>
                </a:cubicBezTo>
                <a:cubicBezTo>
                  <a:pt x="27912" y="1323"/>
                  <a:pt x="27559" y="1317"/>
                  <a:pt x="27207" y="1317"/>
                </a:cubicBezTo>
                <a:cubicBezTo>
                  <a:pt x="21281" y="1317"/>
                  <a:pt x="15437" y="2796"/>
                  <a:pt x="10276" y="6087"/>
                </a:cubicBezTo>
                <a:cubicBezTo>
                  <a:pt x="4412" y="9812"/>
                  <a:pt x="1" y="17129"/>
                  <a:pt x="3408" y="23970"/>
                </a:cubicBezTo>
                <a:cubicBezTo>
                  <a:pt x="7661" y="32449"/>
                  <a:pt x="18279" y="32819"/>
                  <a:pt x="26309" y="34615"/>
                </a:cubicBezTo>
                <a:cubicBezTo>
                  <a:pt x="36743" y="36966"/>
                  <a:pt x="45592" y="43781"/>
                  <a:pt x="50558" y="53263"/>
                </a:cubicBezTo>
                <a:cubicBezTo>
                  <a:pt x="52882" y="57727"/>
                  <a:pt x="53648" y="62165"/>
                  <a:pt x="54467" y="67025"/>
                </a:cubicBezTo>
                <a:cubicBezTo>
                  <a:pt x="55101" y="70723"/>
                  <a:pt x="56290" y="74527"/>
                  <a:pt x="59908" y="76323"/>
                </a:cubicBezTo>
                <a:cubicBezTo>
                  <a:pt x="61339" y="77021"/>
                  <a:pt x="62787" y="77333"/>
                  <a:pt x="64203" y="77333"/>
                </a:cubicBezTo>
                <a:cubicBezTo>
                  <a:pt x="69272" y="77333"/>
                  <a:pt x="73933" y="73329"/>
                  <a:pt x="75915" y="68663"/>
                </a:cubicBezTo>
                <a:cubicBezTo>
                  <a:pt x="79666" y="59867"/>
                  <a:pt x="77923" y="48245"/>
                  <a:pt x="75229" y="39422"/>
                </a:cubicBezTo>
                <a:cubicBezTo>
                  <a:pt x="71980" y="28724"/>
                  <a:pt x="65799" y="19163"/>
                  <a:pt x="57399" y="11793"/>
                </a:cubicBezTo>
                <a:cubicBezTo>
                  <a:pt x="51315" y="6450"/>
                  <a:pt x="42389" y="1"/>
                  <a:pt x="337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3" name="Google Shape;1473;p32"/>
          <p:cNvSpPr txBox="1">
            <a:spLocks noGrp="1"/>
          </p:cNvSpPr>
          <p:nvPr>
            <p:ph type="title"/>
          </p:nvPr>
        </p:nvSpPr>
        <p:spPr>
          <a:xfrm>
            <a:off x="2228400" y="304750"/>
            <a:ext cx="4687200" cy="12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Merriweather"/>
              <a:buNone/>
              <a:defRPr sz="8700"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74" name="Google Shape;1474;p32"/>
          <p:cNvSpPr txBox="1">
            <a:spLocks noGrp="1"/>
          </p:cNvSpPr>
          <p:nvPr>
            <p:ph type="subTitle" idx="1"/>
          </p:nvPr>
        </p:nvSpPr>
        <p:spPr>
          <a:xfrm>
            <a:off x="2838450" y="1729625"/>
            <a:ext cx="3467100" cy="12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75" name="Google Shape;1475;p32"/>
          <p:cNvSpPr txBox="1"/>
          <p:nvPr/>
        </p:nvSpPr>
        <p:spPr>
          <a:xfrm>
            <a:off x="1975500" y="3804025"/>
            <a:ext cx="5193000" cy="7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CREDITS: This presentation template was created by </a:t>
            </a:r>
            <a:r>
              <a:rPr lang="en" sz="1000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, including icons by </a:t>
            </a:r>
            <a:r>
              <a:rPr lang="en" sz="1000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, infographics &amp; images by </a:t>
            </a:r>
            <a:r>
              <a:rPr lang="en" sz="1000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and illustrations by </a:t>
            </a:r>
            <a:r>
              <a:rPr lang="en" sz="1000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Storyset</a:t>
            </a:r>
            <a:endParaRPr sz="1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76" name="Google Shape;1476;p32"/>
          <p:cNvSpPr/>
          <p:nvPr/>
        </p:nvSpPr>
        <p:spPr>
          <a:xfrm rot="-3303890">
            <a:off x="-236492" y="3585563"/>
            <a:ext cx="1987166" cy="2083977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7" name="Google Shape;1477;p32"/>
          <p:cNvSpPr/>
          <p:nvPr/>
        </p:nvSpPr>
        <p:spPr>
          <a:xfrm rot="1294699">
            <a:off x="7077334" y="-84667"/>
            <a:ext cx="3428094" cy="1851927"/>
          </a:xfrm>
          <a:custGeom>
            <a:avLst/>
            <a:gdLst/>
            <a:ahLst/>
            <a:cxnLst/>
            <a:rect l="l" t="t" r="r" b="b"/>
            <a:pathLst>
              <a:path w="172176" h="93013" extrusionOk="0">
                <a:moveTo>
                  <a:pt x="13424" y="1"/>
                </a:moveTo>
                <a:cubicBezTo>
                  <a:pt x="6875" y="1"/>
                  <a:pt x="1" y="7379"/>
                  <a:pt x="918" y="15924"/>
                </a:cubicBezTo>
                <a:cubicBezTo>
                  <a:pt x="1532" y="21520"/>
                  <a:pt x="4876" y="27298"/>
                  <a:pt x="9653" y="29891"/>
                </a:cubicBezTo>
                <a:cubicBezTo>
                  <a:pt x="11675" y="30994"/>
                  <a:pt x="14155" y="31195"/>
                  <a:pt x="16658" y="31195"/>
                </a:cubicBezTo>
                <a:cubicBezTo>
                  <a:pt x="18084" y="31195"/>
                  <a:pt x="19518" y="31130"/>
                  <a:pt x="20878" y="31130"/>
                </a:cubicBezTo>
                <a:cubicBezTo>
                  <a:pt x="23334" y="31130"/>
                  <a:pt x="25551" y="31341"/>
                  <a:pt x="27055" y="32530"/>
                </a:cubicBezTo>
                <a:cubicBezTo>
                  <a:pt x="32196" y="36647"/>
                  <a:pt x="21641" y="50637"/>
                  <a:pt x="33174" y="57166"/>
                </a:cubicBezTo>
                <a:cubicBezTo>
                  <a:pt x="34809" y="58091"/>
                  <a:pt x="36338" y="58421"/>
                  <a:pt x="37796" y="58421"/>
                </a:cubicBezTo>
                <a:cubicBezTo>
                  <a:pt x="41411" y="58421"/>
                  <a:pt x="44594" y="56394"/>
                  <a:pt x="47908" y="56394"/>
                </a:cubicBezTo>
                <a:cubicBezTo>
                  <a:pt x="48482" y="56394"/>
                  <a:pt x="49059" y="56455"/>
                  <a:pt x="49643" y="56597"/>
                </a:cubicBezTo>
                <a:cubicBezTo>
                  <a:pt x="61199" y="59418"/>
                  <a:pt x="53942" y="66356"/>
                  <a:pt x="56808" y="74363"/>
                </a:cubicBezTo>
                <a:cubicBezTo>
                  <a:pt x="59096" y="80762"/>
                  <a:pt x="64139" y="83660"/>
                  <a:pt x="69661" y="83660"/>
                </a:cubicBezTo>
                <a:cubicBezTo>
                  <a:pt x="72816" y="83660"/>
                  <a:pt x="76126" y="82715"/>
                  <a:pt x="79169" y="80937"/>
                </a:cubicBezTo>
                <a:cubicBezTo>
                  <a:pt x="85309" y="77360"/>
                  <a:pt x="88766" y="71995"/>
                  <a:pt x="92323" y="71995"/>
                </a:cubicBezTo>
                <a:cubicBezTo>
                  <a:pt x="94353" y="71995"/>
                  <a:pt x="96416" y="73743"/>
                  <a:pt x="99028" y="78571"/>
                </a:cubicBezTo>
                <a:cubicBezTo>
                  <a:pt x="101757" y="83598"/>
                  <a:pt x="104282" y="89194"/>
                  <a:pt x="110856" y="91856"/>
                </a:cubicBezTo>
                <a:cubicBezTo>
                  <a:pt x="112729" y="92609"/>
                  <a:pt x="114750" y="93012"/>
                  <a:pt x="116765" y="93012"/>
                </a:cubicBezTo>
                <a:cubicBezTo>
                  <a:pt x="118520" y="93012"/>
                  <a:pt x="120270" y="92706"/>
                  <a:pt x="121912" y="92060"/>
                </a:cubicBezTo>
                <a:cubicBezTo>
                  <a:pt x="128486" y="89467"/>
                  <a:pt x="128213" y="81733"/>
                  <a:pt x="132876" y="79003"/>
                </a:cubicBezTo>
                <a:cubicBezTo>
                  <a:pt x="134160" y="78244"/>
                  <a:pt x="135425" y="77925"/>
                  <a:pt x="136686" y="77925"/>
                </a:cubicBezTo>
                <a:cubicBezTo>
                  <a:pt x="143268" y="77925"/>
                  <a:pt x="149760" y="86601"/>
                  <a:pt x="158416" y="86601"/>
                </a:cubicBezTo>
                <a:cubicBezTo>
                  <a:pt x="160623" y="86601"/>
                  <a:pt x="162970" y="86037"/>
                  <a:pt x="165496" y="84622"/>
                </a:cubicBezTo>
                <a:cubicBezTo>
                  <a:pt x="172175" y="80875"/>
                  <a:pt x="169959" y="72972"/>
                  <a:pt x="162077" y="72972"/>
                </a:cubicBezTo>
                <a:cubicBezTo>
                  <a:pt x="161155" y="72972"/>
                  <a:pt x="160154" y="73080"/>
                  <a:pt x="159081" y="73316"/>
                </a:cubicBezTo>
                <a:cubicBezTo>
                  <a:pt x="158715" y="73397"/>
                  <a:pt x="158347" y="73435"/>
                  <a:pt x="157976" y="73435"/>
                </a:cubicBezTo>
                <a:cubicBezTo>
                  <a:pt x="150852" y="73435"/>
                  <a:pt x="142851" y="59325"/>
                  <a:pt x="135074" y="59325"/>
                </a:cubicBezTo>
                <a:cubicBezTo>
                  <a:pt x="134675" y="59325"/>
                  <a:pt x="134275" y="59362"/>
                  <a:pt x="133877" y="59440"/>
                </a:cubicBezTo>
                <a:cubicBezTo>
                  <a:pt x="124869" y="61192"/>
                  <a:pt x="125779" y="71906"/>
                  <a:pt x="120251" y="74295"/>
                </a:cubicBezTo>
                <a:cubicBezTo>
                  <a:pt x="119428" y="74650"/>
                  <a:pt x="118631" y="74813"/>
                  <a:pt x="117855" y="74813"/>
                </a:cubicBezTo>
                <a:cubicBezTo>
                  <a:pt x="109695" y="74813"/>
                  <a:pt x="103883" y="56807"/>
                  <a:pt x="94183" y="55664"/>
                </a:cubicBezTo>
                <a:cubicBezTo>
                  <a:pt x="93938" y="55636"/>
                  <a:pt x="93686" y="55623"/>
                  <a:pt x="93430" y="55623"/>
                </a:cubicBezTo>
                <a:cubicBezTo>
                  <a:pt x="86556" y="55623"/>
                  <a:pt x="75789" y="65324"/>
                  <a:pt x="72873" y="65324"/>
                </a:cubicBezTo>
                <a:cubicBezTo>
                  <a:pt x="72806" y="65324"/>
                  <a:pt x="72744" y="65319"/>
                  <a:pt x="72686" y="65309"/>
                </a:cubicBezTo>
                <a:cubicBezTo>
                  <a:pt x="67022" y="64308"/>
                  <a:pt x="73824" y="49522"/>
                  <a:pt x="66294" y="43449"/>
                </a:cubicBezTo>
                <a:cubicBezTo>
                  <a:pt x="63998" y="41595"/>
                  <a:pt x="61334" y="41044"/>
                  <a:pt x="58636" y="41044"/>
                </a:cubicBezTo>
                <a:cubicBezTo>
                  <a:pt x="54692" y="41044"/>
                  <a:pt x="50674" y="42220"/>
                  <a:pt x="47621" y="42220"/>
                </a:cubicBezTo>
                <a:cubicBezTo>
                  <a:pt x="45126" y="42220"/>
                  <a:pt x="43276" y="41435"/>
                  <a:pt x="42637" y="38581"/>
                </a:cubicBezTo>
                <a:cubicBezTo>
                  <a:pt x="41181" y="32007"/>
                  <a:pt x="49643" y="25342"/>
                  <a:pt x="42955" y="18199"/>
                </a:cubicBezTo>
                <a:cubicBezTo>
                  <a:pt x="41467" y="16620"/>
                  <a:pt x="37463" y="14421"/>
                  <a:pt x="32834" y="14421"/>
                </a:cubicBezTo>
                <a:cubicBezTo>
                  <a:pt x="30530" y="14421"/>
                  <a:pt x="28071" y="14966"/>
                  <a:pt x="25690" y="16402"/>
                </a:cubicBezTo>
                <a:cubicBezTo>
                  <a:pt x="23977" y="17225"/>
                  <a:pt x="22634" y="17583"/>
                  <a:pt x="21586" y="17583"/>
                </a:cubicBezTo>
                <a:cubicBezTo>
                  <a:pt x="14867" y="17583"/>
                  <a:pt x="20261" y="2862"/>
                  <a:pt x="17978" y="1366"/>
                </a:cubicBezTo>
                <a:cubicBezTo>
                  <a:pt x="16554" y="427"/>
                  <a:pt x="14999" y="1"/>
                  <a:pt x="1342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8" name="Google Shape;1478;p32"/>
          <p:cNvSpPr/>
          <p:nvPr/>
        </p:nvSpPr>
        <p:spPr>
          <a:xfrm rot="-7076759">
            <a:off x="7699081" y="3196509"/>
            <a:ext cx="2469507" cy="2862087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9" name="Google Shape;1479;p32"/>
          <p:cNvGrpSpPr/>
          <p:nvPr/>
        </p:nvGrpSpPr>
        <p:grpSpPr>
          <a:xfrm rot="8856158">
            <a:off x="7545741" y="4545479"/>
            <a:ext cx="1934764" cy="1711734"/>
            <a:chOff x="1749700" y="889800"/>
            <a:chExt cx="4276500" cy="3783525"/>
          </a:xfrm>
        </p:grpSpPr>
        <p:sp>
          <p:nvSpPr>
            <p:cNvPr id="1480" name="Google Shape;1480;p32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2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2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2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2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2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2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2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2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2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2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2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2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2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2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2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2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2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2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2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2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2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2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32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32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32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2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2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2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2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2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2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32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32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2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32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32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2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32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32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32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32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32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9" name="Google Shape;1529;p32"/>
          <p:cNvSpPr/>
          <p:nvPr/>
        </p:nvSpPr>
        <p:spPr>
          <a:xfrm rot="-1991898">
            <a:off x="-285689" y="3129032"/>
            <a:ext cx="1946811" cy="2476722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"/>
          <p:cNvSpPr/>
          <p:nvPr/>
        </p:nvSpPr>
        <p:spPr>
          <a:xfrm rot="567115">
            <a:off x="-390761" y="4000122"/>
            <a:ext cx="2338039" cy="1263057"/>
          </a:xfrm>
          <a:custGeom>
            <a:avLst/>
            <a:gdLst/>
            <a:ahLst/>
            <a:cxnLst/>
            <a:rect l="l" t="t" r="r" b="b"/>
            <a:pathLst>
              <a:path w="172176" h="93013" extrusionOk="0">
                <a:moveTo>
                  <a:pt x="13424" y="1"/>
                </a:moveTo>
                <a:cubicBezTo>
                  <a:pt x="6875" y="1"/>
                  <a:pt x="1" y="7379"/>
                  <a:pt x="918" y="15924"/>
                </a:cubicBezTo>
                <a:cubicBezTo>
                  <a:pt x="1532" y="21520"/>
                  <a:pt x="4876" y="27298"/>
                  <a:pt x="9653" y="29891"/>
                </a:cubicBezTo>
                <a:cubicBezTo>
                  <a:pt x="11675" y="30994"/>
                  <a:pt x="14155" y="31195"/>
                  <a:pt x="16658" y="31195"/>
                </a:cubicBezTo>
                <a:cubicBezTo>
                  <a:pt x="18084" y="31195"/>
                  <a:pt x="19518" y="31130"/>
                  <a:pt x="20878" y="31130"/>
                </a:cubicBezTo>
                <a:cubicBezTo>
                  <a:pt x="23334" y="31130"/>
                  <a:pt x="25551" y="31341"/>
                  <a:pt x="27055" y="32530"/>
                </a:cubicBezTo>
                <a:cubicBezTo>
                  <a:pt x="32196" y="36647"/>
                  <a:pt x="21641" y="50637"/>
                  <a:pt x="33174" y="57166"/>
                </a:cubicBezTo>
                <a:cubicBezTo>
                  <a:pt x="34809" y="58091"/>
                  <a:pt x="36338" y="58421"/>
                  <a:pt x="37796" y="58421"/>
                </a:cubicBezTo>
                <a:cubicBezTo>
                  <a:pt x="41411" y="58421"/>
                  <a:pt x="44594" y="56394"/>
                  <a:pt x="47908" y="56394"/>
                </a:cubicBezTo>
                <a:cubicBezTo>
                  <a:pt x="48482" y="56394"/>
                  <a:pt x="49059" y="56455"/>
                  <a:pt x="49643" y="56597"/>
                </a:cubicBezTo>
                <a:cubicBezTo>
                  <a:pt x="61199" y="59418"/>
                  <a:pt x="53942" y="66356"/>
                  <a:pt x="56808" y="74363"/>
                </a:cubicBezTo>
                <a:cubicBezTo>
                  <a:pt x="59096" y="80762"/>
                  <a:pt x="64139" y="83660"/>
                  <a:pt x="69661" y="83660"/>
                </a:cubicBezTo>
                <a:cubicBezTo>
                  <a:pt x="72816" y="83660"/>
                  <a:pt x="76126" y="82715"/>
                  <a:pt x="79169" y="80937"/>
                </a:cubicBezTo>
                <a:cubicBezTo>
                  <a:pt x="85309" y="77360"/>
                  <a:pt x="88766" y="71995"/>
                  <a:pt x="92323" y="71995"/>
                </a:cubicBezTo>
                <a:cubicBezTo>
                  <a:pt x="94353" y="71995"/>
                  <a:pt x="96416" y="73743"/>
                  <a:pt x="99028" y="78571"/>
                </a:cubicBezTo>
                <a:cubicBezTo>
                  <a:pt x="101757" y="83598"/>
                  <a:pt x="104282" y="89194"/>
                  <a:pt x="110856" y="91856"/>
                </a:cubicBezTo>
                <a:cubicBezTo>
                  <a:pt x="112729" y="92609"/>
                  <a:pt x="114750" y="93012"/>
                  <a:pt x="116765" y="93012"/>
                </a:cubicBezTo>
                <a:cubicBezTo>
                  <a:pt x="118520" y="93012"/>
                  <a:pt x="120270" y="92706"/>
                  <a:pt x="121912" y="92060"/>
                </a:cubicBezTo>
                <a:cubicBezTo>
                  <a:pt x="128486" y="89467"/>
                  <a:pt x="128213" y="81733"/>
                  <a:pt x="132876" y="79003"/>
                </a:cubicBezTo>
                <a:cubicBezTo>
                  <a:pt x="134160" y="78244"/>
                  <a:pt x="135425" y="77925"/>
                  <a:pt x="136686" y="77925"/>
                </a:cubicBezTo>
                <a:cubicBezTo>
                  <a:pt x="143268" y="77925"/>
                  <a:pt x="149760" y="86601"/>
                  <a:pt x="158416" y="86601"/>
                </a:cubicBezTo>
                <a:cubicBezTo>
                  <a:pt x="160623" y="86601"/>
                  <a:pt x="162970" y="86037"/>
                  <a:pt x="165496" y="84622"/>
                </a:cubicBezTo>
                <a:cubicBezTo>
                  <a:pt x="172175" y="80875"/>
                  <a:pt x="169959" y="72972"/>
                  <a:pt x="162077" y="72972"/>
                </a:cubicBezTo>
                <a:cubicBezTo>
                  <a:pt x="161155" y="72972"/>
                  <a:pt x="160154" y="73080"/>
                  <a:pt x="159081" y="73316"/>
                </a:cubicBezTo>
                <a:cubicBezTo>
                  <a:pt x="158715" y="73397"/>
                  <a:pt x="158347" y="73435"/>
                  <a:pt x="157976" y="73435"/>
                </a:cubicBezTo>
                <a:cubicBezTo>
                  <a:pt x="150852" y="73435"/>
                  <a:pt x="142851" y="59325"/>
                  <a:pt x="135074" y="59325"/>
                </a:cubicBezTo>
                <a:cubicBezTo>
                  <a:pt x="134675" y="59325"/>
                  <a:pt x="134275" y="59362"/>
                  <a:pt x="133877" y="59440"/>
                </a:cubicBezTo>
                <a:cubicBezTo>
                  <a:pt x="124869" y="61192"/>
                  <a:pt x="125779" y="71906"/>
                  <a:pt x="120251" y="74295"/>
                </a:cubicBezTo>
                <a:cubicBezTo>
                  <a:pt x="119428" y="74650"/>
                  <a:pt x="118631" y="74813"/>
                  <a:pt x="117855" y="74813"/>
                </a:cubicBezTo>
                <a:cubicBezTo>
                  <a:pt x="109695" y="74813"/>
                  <a:pt x="103883" y="56807"/>
                  <a:pt x="94183" y="55664"/>
                </a:cubicBezTo>
                <a:cubicBezTo>
                  <a:pt x="93938" y="55636"/>
                  <a:pt x="93686" y="55623"/>
                  <a:pt x="93430" y="55623"/>
                </a:cubicBezTo>
                <a:cubicBezTo>
                  <a:pt x="86556" y="55623"/>
                  <a:pt x="75789" y="65324"/>
                  <a:pt x="72873" y="65324"/>
                </a:cubicBezTo>
                <a:cubicBezTo>
                  <a:pt x="72806" y="65324"/>
                  <a:pt x="72744" y="65319"/>
                  <a:pt x="72686" y="65309"/>
                </a:cubicBezTo>
                <a:cubicBezTo>
                  <a:pt x="67022" y="64308"/>
                  <a:pt x="73824" y="49522"/>
                  <a:pt x="66294" y="43449"/>
                </a:cubicBezTo>
                <a:cubicBezTo>
                  <a:pt x="63998" y="41595"/>
                  <a:pt x="61334" y="41044"/>
                  <a:pt x="58636" y="41044"/>
                </a:cubicBezTo>
                <a:cubicBezTo>
                  <a:pt x="54692" y="41044"/>
                  <a:pt x="50674" y="42220"/>
                  <a:pt x="47621" y="42220"/>
                </a:cubicBezTo>
                <a:cubicBezTo>
                  <a:pt x="45126" y="42220"/>
                  <a:pt x="43276" y="41435"/>
                  <a:pt x="42637" y="38581"/>
                </a:cubicBezTo>
                <a:cubicBezTo>
                  <a:pt x="41181" y="32007"/>
                  <a:pt x="49643" y="25342"/>
                  <a:pt x="42955" y="18199"/>
                </a:cubicBezTo>
                <a:cubicBezTo>
                  <a:pt x="41467" y="16620"/>
                  <a:pt x="37463" y="14421"/>
                  <a:pt x="32834" y="14421"/>
                </a:cubicBezTo>
                <a:cubicBezTo>
                  <a:pt x="30530" y="14421"/>
                  <a:pt x="28071" y="14966"/>
                  <a:pt x="25690" y="16402"/>
                </a:cubicBezTo>
                <a:cubicBezTo>
                  <a:pt x="23977" y="17225"/>
                  <a:pt x="22634" y="17583"/>
                  <a:pt x="21586" y="17583"/>
                </a:cubicBezTo>
                <a:cubicBezTo>
                  <a:pt x="14867" y="17583"/>
                  <a:pt x="20261" y="2862"/>
                  <a:pt x="17978" y="1366"/>
                </a:cubicBezTo>
                <a:cubicBezTo>
                  <a:pt x="16554" y="427"/>
                  <a:pt x="14999" y="1"/>
                  <a:pt x="1342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"/>
          <p:cNvSpPr/>
          <p:nvPr/>
        </p:nvSpPr>
        <p:spPr>
          <a:xfrm rot="204617">
            <a:off x="7390994" y="-963939"/>
            <a:ext cx="2527118" cy="2649617"/>
          </a:xfrm>
          <a:custGeom>
            <a:avLst/>
            <a:gdLst/>
            <a:ahLst/>
            <a:cxnLst/>
            <a:rect l="l" t="t" r="r" b="b"/>
            <a:pathLst>
              <a:path w="118601" h="124350" extrusionOk="0">
                <a:moveTo>
                  <a:pt x="69677" y="1"/>
                </a:moveTo>
                <a:cubicBezTo>
                  <a:pt x="57181" y="1"/>
                  <a:pt x="46020" y="10360"/>
                  <a:pt x="36320" y="17351"/>
                </a:cubicBezTo>
                <a:cubicBezTo>
                  <a:pt x="22532" y="27309"/>
                  <a:pt x="11517" y="40596"/>
                  <a:pt x="4306" y="55995"/>
                </a:cubicBezTo>
                <a:cubicBezTo>
                  <a:pt x="1876" y="61252"/>
                  <a:pt x="1" y="67750"/>
                  <a:pt x="3302" y="72504"/>
                </a:cubicBezTo>
                <a:cubicBezTo>
                  <a:pt x="5955" y="76264"/>
                  <a:pt x="10905" y="77405"/>
                  <a:pt x="15618" y="77405"/>
                </a:cubicBezTo>
                <a:cubicBezTo>
                  <a:pt x="16301" y="77405"/>
                  <a:pt x="16980" y="77381"/>
                  <a:pt x="17645" y="77338"/>
                </a:cubicBezTo>
                <a:cubicBezTo>
                  <a:pt x="20601" y="77161"/>
                  <a:pt x="23615" y="76743"/>
                  <a:pt x="26561" y="76743"/>
                </a:cubicBezTo>
                <a:cubicBezTo>
                  <a:pt x="28881" y="76743"/>
                  <a:pt x="31160" y="77002"/>
                  <a:pt x="33335" y="77840"/>
                </a:cubicBezTo>
                <a:cubicBezTo>
                  <a:pt x="40230" y="80508"/>
                  <a:pt x="43769" y="88141"/>
                  <a:pt x="45644" y="95300"/>
                </a:cubicBezTo>
                <a:cubicBezTo>
                  <a:pt x="47520" y="102458"/>
                  <a:pt x="48550" y="110197"/>
                  <a:pt x="53120" y="116008"/>
                </a:cubicBezTo>
                <a:cubicBezTo>
                  <a:pt x="57684" y="121846"/>
                  <a:pt x="64728" y="124350"/>
                  <a:pt x="72147" y="124350"/>
                </a:cubicBezTo>
                <a:cubicBezTo>
                  <a:pt x="79196" y="124350"/>
                  <a:pt x="86583" y="122089"/>
                  <a:pt x="92503" y="118280"/>
                </a:cubicBezTo>
                <a:cubicBezTo>
                  <a:pt x="108643" y="107899"/>
                  <a:pt x="117967" y="88590"/>
                  <a:pt x="118284" y="69414"/>
                </a:cubicBezTo>
                <a:cubicBezTo>
                  <a:pt x="118601" y="50210"/>
                  <a:pt x="110571" y="31456"/>
                  <a:pt x="98156" y="16823"/>
                </a:cubicBezTo>
                <a:cubicBezTo>
                  <a:pt x="91975" y="9533"/>
                  <a:pt x="84315" y="2955"/>
                  <a:pt x="75044" y="657"/>
                </a:cubicBezTo>
                <a:cubicBezTo>
                  <a:pt x="73229" y="207"/>
                  <a:pt x="71440" y="1"/>
                  <a:pt x="6967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" name="Google Shape;78;p3"/>
          <p:cNvGrpSpPr/>
          <p:nvPr/>
        </p:nvGrpSpPr>
        <p:grpSpPr>
          <a:xfrm rot="4687003">
            <a:off x="8261910" y="-91077"/>
            <a:ext cx="638407" cy="1016099"/>
            <a:chOff x="2665800" y="994925"/>
            <a:chExt cx="2326725" cy="3703250"/>
          </a:xfrm>
        </p:grpSpPr>
        <p:sp>
          <p:nvSpPr>
            <p:cNvPr id="79" name="Google Shape;79;p3"/>
            <p:cNvSpPr/>
            <p:nvPr/>
          </p:nvSpPr>
          <p:spPr>
            <a:xfrm>
              <a:off x="2922825" y="994925"/>
              <a:ext cx="2069700" cy="2082450"/>
            </a:xfrm>
            <a:custGeom>
              <a:avLst/>
              <a:gdLst/>
              <a:ahLst/>
              <a:cxnLst/>
              <a:rect l="l" t="t" r="r" b="b"/>
              <a:pathLst>
                <a:path w="82788" h="83298" extrusionOk="0">
                  <a:moveTo>
                    <a:pt x="31490" y="0"/>
                  </a:moveTo>
                  <a:cubicBezTo>
                    <a:pt x="31252" y="0"/>
                    <a:pt x="31015" y="2"/>
                    <a:pt x="30778" y="5"/>
                  </a:cubicBezTo>
                  <a:cubicBezTo>
                    <a:pt x="22771" y="73"/>
                    <a:pt x="14286" y="1665"/>
                    <a:pt x="8326" y="6988"/>
                  </a:cubicBezTo>
                  <a:cubicBezTo>
                    <a:pt x="2344" y="12334"/>
                    <a:pt x="1" y="22297"/>
                    <a:pt x="5028" y="28553"/>
                  </a:cubicBezTo>
                  <a:cubicBezTo>
                    <a:pt x="6734" y="30669"/>
                    <a:pt x="9077" y="32147"/>
                    <a:pt x="11329" y="33694"/>
                  </a:cubicBezTo>
                  <a:cubicBezTo>
                    <a:pt x="20155" y="39745"/>
                    <a:pt x="28094" y="46979"/>
                    <a:pt x="34918" y="55236"/>
                  </a:cubicBezTo>
                  <a:cubicBezTo>
                    <a:pt x="40901" y="62470"/>
                    <a:pt x="46087" y="70545"/>
                    <a:pt x="53389" y="76459"/>
                  </a:cubicBezTo>
                  <a:cubicBezTo>
                    <a:pt x="59159" y="81130"/>
                    <a:pt x="64764" y="83298"/>
                    <a:pt x="69314" y="83298"/>
                  </a:cubicBezTo>
                  <a:cubicBezTo>
                    <a:pt x="77949" y="83298"/>
                    <a:pt x="82787" y="75492"/>
                    <a:pt x="77752" y="62174"/>
                  </a:cubicBezTo>
                  <a:cubicBezTo>
                    <a:pt x="70859" y="43999"/>
                    <a:pt x="60987" y="26574"/>
                    <a:pt x="49977" y="10583"/>
                  </a:cubicBezTo>
                  <a:cubicBezTo>
                    <a:pt x="47680" y="7239"/>
                    <a:pt x="45177" y="3827"/>
                    <a:pt x="41561" y="1938"/>
                  </a:cubicBezTo>
                  <a:cubicBezTo>
                    <a:pt x="38495" y="342"/>
                    <a:pt x="34952" y="0"/>
                    <a:pt x="314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2665800" y="3446975"/>
              <a:ext cx="1078250" cy="1251200"/>
            </a:xfrm>
            <a:custGeom>
              <a:avLst/>
              <a:gdLst/>
              <a:ahLst/>
              <a:cxnLst/>
              <a:rect l="l" t="t" r="r" b="b"/>
              <a:pathLst>
                <a:path w="43130" h="50048" extrusionOk="0">
                  <a:moveTo>
                    <a:pt x="24048" y="0"/>
                  </a:moveTo>
                  <a:cubicBezTo>
                    <a:pt x="16617" y="0"/>
                    <a:pt x="8393" y="4303"/>
                    <a:pt x="5027" y="9837"/>
                  </a:cubicBezTo>
                  <a:cubicBezTo>
                    <a:pt x="3139" y="12953"/>
                    <a:pt x="2161" y="16525"/>
                    <a:pt x="1479" y="20096"/>
                  </a:cubicBezTo>
                  <a:cubicBezTo>
                    <a:pt x="114" y="27307"/>
                    <a:pt x="0" y="35178"/>
                    <a:pt x="3617" y="41570"/>
                  </a:cubicBezTo>
                  <a:cubicBezTo>
                    <a:pt x="6418" y="46489"/>
                    <a:pt x="11980" y="50047"/>
                    <a:pt x="17443" y="50047"/>
                  </a:cubicBezTo>
                  <a:cubicBezTo>
                    <a:pt x="19079" y="50047"/>
                    <a:pt x="20706" y="49728"/>
                    <a:pt x="22247" y="49031"/>
                  </a:cubicBezTo>
                  <a:cubicBezTo>
                    <a:pt x="27593" y="46597"/>
                    <a:pt x="30300" y="40728"/>
                    <a:pt x="32597" y="35337"/>
                  </a:cubicBezTo>
                  <a:cubicBezTo>
                    <a:pt x="36578" y="25897"/>
                    <a:pt x="43129" y="9655"/>
                    <a:pt x="32324" y="2330"/>
                  </a:cubicBezTo>
                  <a:cubicBezTo>
                    <a:pt x="29947" y="709"/>
                    <a:pt x="27063" y="0"/>
                    <a:pt x="240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" name="Google Shape;81;p3"/>
          <p:cNvSpPr/>
          <p:nvPr/>
        </p:nvSpPr>
        <p:spPr>
          <a:xfrm rot="6267587">
            <a:off x="-38577" y="-1438860"/>
            <a:ext cx="2367769" cy="2743559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3"/>
          <p:cNvSpPr txBox="1">
            <a:spLocks noGrp="1"/>
          </p:cNvSpPr>
          <p:nvPr>
            <p:ph type="title" hasCustomPrompt="1"/>
          </p:nvPr>
        </p:nvSpPr>
        <p:spPr>
          <a:xfrm>
            <a:off x="720000" y="1259300"/>
            <a:ext cx="1920600" cy="11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r>
              <a:t>xx%</a:t>
            </a:r>
          </a:p>
        </p:txBody>
      </p:sp>
      <p:sp>
        <p:nvSpPr>
          <p:cNvPr id="83" name="Google Shape;83;p3"/>
          <p:cNvSpPr txBox="1">
            <a:spLocks noGrp="1"/>
          </p:cNvSpPr>
          <p:nvPr>
            <p:ph type="title" idx="2"/>
          </p:nvPr>
        </p:nvSpPr>
        <p:spPr>
          <a:xfrm>
            <a:off x="720000" y="2333000"/>
            <a:ext cx="2984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4" name="Google Shape;84;p3"/>
          <p:cNvSpPr txBox="1">
            <a:spLocks noGrp="1"/>
          </p:cNvSpPr>
          <p:nvPr>
            <p:ph type="subTitle" idx="1"/>
          </p:nvPr>
        </p:nvSpPr>
        <p:spPr>
          <a:xfrm>
            <a:off x="720000" y="2905700"/>
            <a:ext cx="2682900" cy="6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"/>
          <p:cNvSpPr/>
          <p:nvPr/>
        </p:nvSpPr>
        <p:spPr>
          <a:xfrm rot="-657057">
            <a:off x="7413624" y="-369781"/>
            <a:ext cx="2007542" cy="1084515"/>
          </a:xfrm>
          <a:custGeom>
            <a:avLst/>
            <a:gdLst/>
            <a:ahLst/>
            <a:cxnLst/>
            <a:rect l="l" t="t" r="r" b="b"/>
            <a:pathLst>
              <a:path w="172176" h="93013" extrusionOk="0">
                <a:moveTo>
                  <a:pt x="13424" y="1"/>
                </a:moveTo>
                <a:cubicBezTo>
                  <a:pt x="6875" y="1"/>
                  <a:pt x="1" y="7379"/>
                  <a:pt x="918" y="15924"/>
                </a:cubicBezTo>
                <a:cubicBezTo>
                  <a:pt x="1532" y="21520"/>
                  <a:pt x="4876" y="27298"/>
                  <a:pt x="9653" y="29891"/>
                </a:cubicBezTo>
                <a:cubicBezTo>
                  <a:pt x="11675" y="30994"/>
                  <a:pt x="14155" y="31195"/>
                  <a:pt x="16658" y="31195"/>
                </a:cubicBezTo>
                <a:cubicBezTo>
                  <a:pt x="18084" y="31195"/>
                  <a:pt x="19518" y="31130"/>
                  <a:pt x="20878" y="31130"/>
                </a:cubicBezTo>
                <a:cubicBezTo>
                  <a:pt x="23334" y="31130"/>
                  <a:pt x="25551" y="31341"/>
                  <a:pt x="27055" y="32530"/>
                </a:cubicBezTo>
                <a:cubicBezTo>
                  <a:pt x="32196" y="36647"/>
                  <a:pt x="21641" y="50637"/>
                  <a:pt x="33174" y="57166"/>
                </a:cubicBezTo>
                <a:cubicBezTo>
                  <a:pt x="34809" y="58091"/>
                  <a:pt x="36338" y="58421"/>
                  <a:pt x="37796" y="58421"/>
                </a:cubicBezTo>
                <a:cubicBezTo>
                  <a:pt x="41411" y="58421"/>
                  <a:pt x="44594" y="56394"/>
                  <a:pt x="47908" y="56394"/>
                </a:cubicBezTo>
                <a:cubicBezTo>
                  <a:pt x="48482" y="56394"/>
                  <a:pt x="49059" y="56455"/>
                  <a:pt x="49643" y="56597"/>
                </a:cubicBezTo>
                <a:cubicBezTo>
                  <a:pt x="61199" y="59418"/>
                  <a:pt x="53942" y="66356"/>
                  <a:pt x="56808" y="74363"/>
                </a:cubicBezTo>
                <a:cubicBezTo>
                  <a:pt x="59096" y="80762"/>
                  <a:pt x="64139" y="83660"/>
                  <a:pt x="69661" y="83660"/>
                </a:cubicBezTo>
                <a:cubicBezTo>
                  <a:pt x="72816" y="83660"/>
                  <a:pt x="76126" y="82715"/>
                  <a:pt x="79169" y="80937"/>
                </a:cubicBezTo>
                <a:cubicBezTo>
                  <a:pt x="85309" y="77360"/>
                  <a:pt x="88766" y="71995"/>
                  <a:pt x="92323" y="71995"/>
                </a:cubicBezTo>
                <a:cubicBezTo>
                  <a:pt x="94353" y="71995"/>
                  <a:pt x="96416" y="73743"/>
                  <a:pt x="99028" y="78571"/>
                </a:cubicBezTo>
                <a:cubicBezTo>
                  <a:pt x="101757" y="83598"/>
                  <a:pt x="104282" y="89194"/>
                  <a:pt x="110856" y="91856"/>
                </a:cubicBezTo>
                <a:cubicBezTo>
                  <a:pt x="112729" y="92609"/>
                  <a:pt x="114750" y="93012"/>
                  <a:pt x="116765" y="93012"/>
                </a:cubicBezTo>
                <a:cubicBezTo>
                  <a:pt x="118520" y="93012"/>
                  <a:pt x="120270" y="92706"/>
                  <a:pt x="121912" y="92060"/>
                </a:cubicBezTo>
                <a:cubicBezTo>
                  <a:pt x="128486" y="89467"/>
                  <a:pt x="128213" y="81733"/>
                  <a:pt x="132876" y="79003"/>
                </a:cubicBezTo>
                <a:cubicBezTo>
                  <a:pt x="134160" y="78244"/>
                  <a:pt x="135425" y="77925"/>
                  <a:pt x="136686" y="77925"/>
                </a:cubicBezTo>
                <a:cubicBezTo>
                  <a:pt x="143268" y="77925"/>
                  <a:pt x="149760" y="86601"/>
                  <a:pt x="158416" y="86601"/>
                </a:cubicBezTo>
                <a:cubicBezTo>
                  <a:pt x="160623" y="86601"/>
                  <a:pt x="162970" y="86037"/>
                  <a:pt x="165496" y="84622"/>
                </a:cubicBezTo>
                <a:cubicBezTo>
                  <a:pt x="172175" y="80875"/>
                  <a:pt x="169959" y="72972"/>
                  <a:pt x="162077" y="72972"/>
                </a:cubicBezTo>
                <a:cubicBezTo>
                  <a:pt x="161155" y="72972"/>
                  <a:pt x="160154" y="73080"/>
                  <a:pt x="159081" y="73316"/>
                </a:cubicBezTo>
                <a:cubicBezTo>
                  <a:pt x="158715" y="73397"/>
                  <a:pt x="158347" y="73435"/>
                  <a:pt x="157976" y="73435"/>
                </a:cubicBezTo>
                <a:cubicBezTo>
                  <a:pt x="150852" y="73435"/>
                  <a:pt x="142851" y="59325"/>
                  <a:pt x="135074" y="59325"/>
                </a:cubicBezTo>
                <a:cubicBezTo>
                  <a:pt x="134675" y="59325"/>
                  <a:pt x="134275" y="59362"/>
                  <a:pt x="133877" y="59440"/>
                </a:cubicBezTo>
                <a:cubicBezTo>
                  <a:pt x="124869" y="61192"/>
                  <a:pt x="125779" y="71906"/>
                  <a:pt x="120251" y="74295"/>
                </a:cubicBezTo>
                <a:cubicBezTo>
                  <a:pt x="119428" y="74650"/>
                  <a:pt x="118631" y="74813"/>
                  <a:pt x="117855" y="74813"/>
                </a:cubicBezTo>
                <a:cubicBezTo>
                  <a:pt x="109695" y="74813"/>
                  <a:pt x="103883" y="56807"/>
                  <a:pt x="94183" y="55664"/>
                </a:cubicBezTo>
                <a:cubicBezTo>
                  <a:pt x="93938" y="55636"/>
                  <a:pt x="93686" y="55623"/>
                  <a:pt x="93430" y="55623"/>
                </a:cubicBezTo>
                <a:cubicBezTo>
                  <a:pt x="86556" y="55623"/>
                  <a:pt x="75789" y="65324"/>
                  <a:pt x="72873" y="65324"/>
                </a:cubicBezTo>
                <a:cubicBezTo>
                  <a:pt x="72806" y="65324"/>
                  <a:pt x="72744" y="65319"/>
                  <a:pt x="72686" y="65309"/>
                </a:cubicBezTo>
                <a:cubicBezTo>
                  <a:pt x="67022" y="64308"/>
                  <a:pt x="73824" y="49522"/>
                  <a:pt x="66294" y="43449"/>
                </a:cubicBezTo>
                <a:cubicBezTo>
                  <a:pt x="63998" y="41595"/>
                  <a:pt x="61334" y="41044"/>
                  <a:pt x="58636" y="41044"/>
                </a:cubicBezTo>
                <a:cubicBezTo>
                  <a:pt x="54692" y="41044"/>
                  <a:pt x="50674" y="42220"/>
                  <a:pt x="47621" y="42220"/>
                </a:cubicBezTo>
                <a:cubicBezTo>
                  <a:pt x="45126" y="42220"/>
                  <a:pt x="43276" y="41435"/>
                  <a:pt x="42637" y="38581"/>
                </a:cubicBezTo>
                <a:cubicBezTo>
                  <a:pt x="41181" y="32007"/>
                  <a:pt x="49643" y="25342"/>
                  <a:pt x="42955" y="18199"/>
                </a:cubicBezTo>
                <a:cubicBezTo>
                  <a:pt x="41467" y="16620"/>
                  <a:pt x="37463" y="14421"/>
                  <a:pt x="32834" y="14421"/>
                </a:cubicBezTo>
                <a:cubicBezTo>
                  <a:pt x="30530" y="14421"/>
                  <a:pt x="28071" y="14966"/>
                  <a:pt x="25690" y="16402"/>
                </a:cubicBezTo>
                <a:cubicBezTo>
                  <a:pt x="23977" y="17225"/>
                  <a:pt x="22634" y="17583"/>
                  <a:pt x="21586" y="17583"/>
                </a:cubicBezTo>
                <a:cubicBezTo>
                  <a:pt x="14867" y="17583"/>
                  <a:pt x="20261" y="2862"/>
                  <a:pt x="17978" y="1366"/>
                </a:cubicBezTo>
                <a:cubicBezTo>
                  <a:pt x="16554" y="427"/>
                  <a:pt x="14999" y="1"/>
                  <a:pt x="1342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92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6"/>
          <p:cNvSpPr/>
          <p:nvPr/>
        </p:nvSpPr>
        <p:spPr>
          <a:xfrm rot="6873964" flipH="1">
            <a:off x="-971062" y="3770201"/>
            <a:ext cx="1796084" cy="2083680"/>
          </a:xfrm>
          <a:custGeom>
            <a:avLst/>
            <a:gdLst/>
            <a:ahLst/>
            <a:cxnLst/>
            <a:rect l="l" t="t" r="r" b="b"/>
            <a:pathLst>
              <a:path w="133103" h="154416" extrusionOk="0">
                <a:moveTo>
                  <a:pt x="53121" y="1"/>
                </a:moveTo>
                <a:cubicBezTo>
                  <a:pt x="51997" y="1"/>
                  <a:pt x="50872" y="29"/>
                  <a:pt x="49747" y="85"/>
                </a:cubicBezTo>
                <a:cubicBezTo>
                  <a:pt x="12919" y="1950"/>
                  <a:pt x="4388" y="85547"/>
                  <a:pt x="4343" y="86093"/>
                </a:cubicBezTo>
                <a:cubicBezTo>
                  <a:pt x="0" y="136543"/>
                  <a:pt x="19671" y="154416"/>
                  <a:pt x="44860" y="154416"/>
                </a:cubicBezTo>
                <a:cubicBezTo>
                  <a:pt x="82741" y="154416"/>
                  <a:pt x="133103" y="113995"/>
                  <a:pt x="133048" y="83159"/>
                </a:cubicBezTo>
                <a:cubicBezTo>
                  <a:pt x="132957" y="49538"/>
                  <a:pt x="109004" y="19079"/>
                  <a:pt x="81525" y="6295"/>
                </a:cubicBezTo>
                <a:cubicBezTo>
                  <a:pt x="72627" y="2132"/>
                  <a:pt x="62923" y="1"/>
                  <a:pt x="531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3" name="Google Shape;163;p6"/>
          <p:cNvGrpSpPr/>
          <p:nvPr/>
        </p:nvGrpSpPr>
        <p:grpSpPr>
          <a:xfrm rot="-8463753" flipH="1">
            <a:off x="-405039" y="4409891"/>
            <a:ext cx="1189264" cy="1156339"/>
            <a:chOff x="7947391" y="-480937"/>
            <a:chExt cx="1346701" cy="1309323"/>
          </a:xfrm>
        </p:grpSpPr>
        <p:sp>
          <p:nvSpPr>
            <p:cNvPr id="164" name="Google Shape;164;p6"/>
            <p:cNvSpPr/>
            <p:nvPr/>
          </p:nvSpPr>
          <p:spPr>
            <a:xfrm rot="-1013057">
              <a:off x="8198288" y="347701"/>
              <a:ext cx="147105" cy="101628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6"/>
            <p:cNvSpPr/>
            <p:nvPr/>
          </p:nvSpPr>
          <p:spPr>
            <a:xfrm rot="-1013057">
              <a:off x="8566892" y="710110"/>
              <a:ext cx="103678" cy="105494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6"/>
            <p:cNvSpPr/>
            <p:nvPr/>
          </p:nvSpPr>
          <p:spPr>
            <a:xfrm rot="-1013057">
              <a:off x="8284647" y="712822"/>
              <a:ext cx="113401" cy="89503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6"/>
            <p:cNvSpPr/>
            <p:nvPr/>
          </p:nvSpPr>
          <p:spPr>
            <a:xfrm rot="-1013057">
              <a:off x="8502682" y="488583"/>
              <a:ext cx="120196" cy="99121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6"/>
            <p:cNvSpPr/>
            <p:nvPr/>
          </p:nvSpPr>
          <p:spPr>
            <a:xfrm rot="-1013057">
              <a:off x="9017970" y="406003"/>
              <a:ext cx="90112" cy="72984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6"/>
            <p:cNvSpPr/>
            <p:nvPr/>
          </p:nvSpPr>
          <p:spPr>
            <a:xfrm rot="-1013057">
              <a:off x="8096734" y="-344260"/>
              <a:ext cx="85812" cy="106138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6"/>
            <p:cNvSpPr/>
            <p:nvPr/>
          </p:nvSpPr>
          <p:spPr>
            <a:xfrm rot="-1013057">
              <a:off x="8225874" y="-75962"/>
              <a:ext cx="132953" cy="87089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6"/>
            <p:cNvSpPr/>
            <p:nvPr/>
          </p:nvSpPr>
          <p:spPr>
            <a:xfrm rot="-1013057">
              <a:off x="8339411" y="-274232"/>
              <a:ext cx="124343" cy="103479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6"/>
            <p:cNvSpPr/>
            <p:nvPr/>
          </p:nvSpPr>
          <p:spPr>
            <a:xfrm rot="-1013057">
              <a:off x="7959390" y="-103401"/>
              <a:ext cx="130318" cy="101967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6"/>
            <p:cNvSpPr/>
            <p:nvPr/>
          </p:nvSpPr>
          <p:spPr>
            <a:xfrm rot="-1013057">
              <a:off x="8503057" y="190474"/>
              <a:ext cx="110871" cy="161526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6"/>
            <p:cNvSpPr/>
            <p:nvPr/>
          </p:nvSpPr>
          <p:spPr>
            <a:xfrm rot="-1013057">
              <a:off x="8011695" y="154523"/>
              <a:ext cx="96450" cy="84231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6"/>
            <p:cNvSpPr/>
            <p:nvPr/>
          </p:nvSpPr>
          <p:spPr>
            <a:xfrm rot="-1013057">
              <a:off x="8319413" y="141733"/>
              <a:ext cx="92748" cy="71942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6"/>
            <p:cNvSpPr/>
            <p:nvPr/>
          </p:nvSpPr>
          <p:spPr>
            <a:xfrm rot="-1013057">
              <a:off x="8631017" y="-222177"/>
              <a:ext cx="91974" cy="92724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6"/>
            <p:cNvSpPr/>
            <p:nvPr/>
          </p:nvSpPr>
          <p:spPr>
            <a:xfrm rot="-1013057">
              <a:off x="8556776" y="-466827"/>
              <a:ext cx="109477" cy="82977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6"/>
            <p:cNvSpPr/>
            <p:nvPr/>
          </p:nvSpPr>
          <p:spPr>
            <a:xfrm rot="-1013057">
              <a:off x="8568946" y="27280"/>
              <a:ext cx="135308" cy="128678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6"/>
            <p:cNvSpPr/>
            <p:nvPr/>
          </p:nvSpPr>
          <p:spPr>
            <a:xfrm rot="-1013057">
              <a:off x="8820475" y="98464"/>
              <a:ext cx="90651" cy="89432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6"/>
            <p:cNvSpPr/>
            <p:nvPr/>
          </p:nvSpPr>
          <p:spPr>
            <a:xfrm rot="-1013057">
              <a:off x="8813561" y="-223965"/>
              <a:ext cx="109922" cy="73746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6"/>
            <p:cNvSpPr/>
            <p:nvPr/>
          </p:nvSpPr>
          <p:spPr>
            <a:xfrm rot="-1013057">
              <a:off x="8755497" y="307952"/>
              <a:ext cx="150034" cy="147246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6"/>
            <p:cNvSpPr/>
            <p:nvPr/>
          </p:nvSpPr>
          <p:spPr>
            <a:xfrm rot="-1013057">
              <a:off x="8789654" y="-79536"/>
              <a:ext cx="83950" cy="65299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6"/>
            <p:cNvSpPr/>
            <p:nvPr/>
          </p:nvSpPr>
          <p:spPr>
            <a:xfrm rot="-1013057">
              <a:off x="8945872" y="292844"/>
              <a:ext cx="60777" cy="53409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6"/>
            <p:cNvSpPr/>
            <p:nvPr/>
          </p:nvSpPr>
          <p:spPr>
            <a:xfrm rot="-1013057">
              <a:off x="9131034" y="726352"/>
              <a:ext cx="89948" cy="78174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6"/>
            <p:cNvSpPr/>
            <p:nvPr/>
          </p:nvSpPr>
          <p:spPr>
            <a:xfrm rot="-1013057">
              <a:off x="8685462" y="510501"/>
              <a:ext cx="83692" cy="65030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6"/>
            <p:cNvSpPr/>
            <p:nvPr/>
          </p:nvSpPr>
          <p:spPr>
            <a:xfrm rot="-1013057">
              <a:off x="9015698" y="581831"/>
              <a:ext cx="77823" cy="56759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6"/>
            <p:cNvSpPr/>
            <p:nvPr/>
          </p:nvSpPr>
          <p:spPr>
            <a:xfrm rot="-1013057">
              <a:off x="9192785" y="611946"/>
              <a:ext cx="94083" cy="63706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352000" cy="62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 b="1"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 b="1"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 b="1"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 b="1"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 b="1"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 b="1"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 b="1"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 b="1"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190" name="Google Shape;190;p7"/>
          <p:cNvSpPr txBox="1">
            <a:spLocks noGrp="1"/>
          </p:cNvSpPr>
          <p:nvPr>
            <p:ph type="subTitle" idx="1"/>
          </p:nvPr>
        </p:nvSpPr>
        <p:spPr>
          <a:xfrm>
            <a:off x="720000" y="1688925"/>
            <a:ext cx="4856100" cy="229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1" name="Google Shape;191;p7"/>
          <p:cNvSpPr/>
          <p:nvPr/>
        </p:nvSpPr>
        <p:spPr>
          <a:xfrm rot="-10508718">
            <a:off x="-993076" y="3624195"/>
            <a:ext cx="2461083" cy="2580983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2" name="Google Shape;192;p7"/>
          <p:cNvGrpSpPr/>
          <p:nvPr/>
        </p:nvGrpSpPr>
        <p:grpSpPr>
          <a:xfrm rot="-8088779">
            <a:off x="-1189426" y="4070768"/>
            <a:ext cx="2038148" cy="1802933"/>
            <a:chOff x="1749700" y="889800"/>
            <a:chExt cx="4276500" cy="3783525"/>
          </a:xfrm>
        </p:grpSpPr>
        <p:sp>
          <p:nvSpPr>
            <p:cNvPr id="193" name="Google Shape;193;p7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7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7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7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7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7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7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7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7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7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7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7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7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7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7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7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7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7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7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7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7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7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7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7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7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7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7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7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7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7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7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7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7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7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7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7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7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7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2" name="Google Shape;242;p7"/>
          <p:cNvSpPr/>
          <p:nvPr/>
        </p:nvSpPr>
        <p:spPr>
          <a:xfrm rot="658164">
            <a:off x="7207029" y="-582371"/>
            <a:ext cx="2610320" cy="2532549"/>
          </a:xfrm>
          <a:custGeom>
            <a:avLst/>
            <a:gdLst/>
            <a:ahLst/>
            <a:cxnLst/>
            <a:rect l="l" t="t" r="r" b="b"/>
            <a:pathLst>
              <a:path w="126067" h="122340" extrusionOk="0">
                <a:moveTo>
                  <a:pt x="53372" y="0"/>
                </a:moveTo>
                <a:cubicBezTo>
                  <a:pt x="50944" y="0"/>
                  <a:pt x="48529" y="321"/>
                  <a:pt x="46155" y="1029"/>
                </a:cubicBezTo>
                <a:cubicBezTo>
                  <a:pt x="45541" y="1189"/>
                  <a:pt x="45040" y="1575"/>
                  <a:pt x="44722" y="2121"/>
                </a:cubicBezTo>
                <a:cubicBezTo>
                  <a:pt x="44123" y="2102"/>
                  <a:pt x="43525" y="2092"/>
                  <a:pt x="42927" y="2092"/>
                </a:cubicBezTo>
                <a:cubicBezTo>
                  <a:pt x="33632" y="2092"/>
                  <a:pt x="24385" y="4433"/>
                  <a:pt x="16242" y="9605"/>
                </a:cubicBezTo>
                <a:cubicBezTo>
                  <a:pt x="6984" y="15520"/>
                  <a:pt x="0" y="27075"/>
                  <a:pt x="5414" y="37903"/>
                </a:cubicBezTo>
                <a:cubicBezTo>
                  <a:pt x="12124" y="51347"/>
                  <a:pt x="28912" y="51893"/>
                  <a:pt x="41651" y="54759"/>
                </a:cubicBezTo>
                <a:cubicBezTo>
                  <a:pt x="58143" y="58490"/>
                  <a:pt x="72155" y="69272"/>
                  <a:pt x="79980" y="84285"/>
                </a:cubicBezTo>
                <a:cubicBezTo>
                  <a:pt x="83688" y="91291"/>
                  <a:pt x="84894" y="98320"/>
                  <a:pt x="86190" y="106009"/>
                </a:cubicBezTo>
                <a:cubicBezTo>
                  <a:pt x="87191" y="111901"/>
                  <a:pt x="89079" y="117906"/>
                  <a:pt x="94812" y="120727"/>
                </a:cubicBezTo>
                <a:cubicBezTo>
                  <a:pt x="97076" y="121841"/>
                  <a:pt x="99369" y="122340"/>
                  <a:pt x="101613" y="122340"/>
                </a:cubicBezTo>
                <a:cubicBezTo>
                  <a:pt x="109626" y="122340"/>
                  <a:pt x="117002" y="115982"/>
                  <a:pt x="120130" y="108625"/>
                </a:cubicBezTo>
                <a:cubicBezTo>
                  <a:pt x="126067" y="94749"/>
                  <a:pt x="123291" y="76346"/>
                  <a:pt x="119038" y="62379"/>
                </a:cubicBezTo>
                <a:cubicBezTo>
                  <a:pt x="113920" y="45455"/>
                  <a:pt x="104138" y="30305"/>
                  <a:pt x="90854" y="18659"/>
                </a:cubicBezTo>
                <a:cubicBezTo>
                  <a:pt x="81210" y="10233"/>
                  <a:pt x="67084" y="0"/>
                  <a:pt x="533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7"/>
          <p:cNvSpPr/>
          <p:nvPr/>
        </p:nvSpPr>
        <p:spPr>
          <a:xfrm rot="70176">
            <a:off x="7672874" y="-152404"/>
            <a:ext cx="2172022" cy="1173371"/>
          </a:xfrm>
          <a:custGeom>
            <a:avLst/>
            <a:gdLst/>
            <a:ahLst/>
            <a:cxnLst/>
            <a:rect l="l" t="t" r="r" b="b"/>
            <a:pathLst>
              <a:path w="172176" h="93013" extrusionOk="0">
                <a:moveTo>
                  <a:pt x="13424" y="1"/>
                </a:moveTo>
                <a:cubicBezTo>
                  <a:pt x="6875" y="1"/>
                  <a:pt x="1" y="7379"/>
                  <a:pt x="918" y="15924"/>
                </a:cubicBezTo>
                <a:cubicBezTo>
                  <a:pt x="1532" y="21520"/>
                  <a:pt x="4876" y="27298"/>
                  <a:pt x="9653" y="29891"/>
                </a:cubicBezTo>
                <a:cubicBezTo>
                  <a:pt x="11675" y="30994"/>
                  <a:pt x="14155" y="31195"/>
                  <a:pt x="16658" y="31195"/>
                </a:cubicBezTo>
                <a:cubicBezTo>
                  <a:pt x="18084" y="31195"/>
                  <a:pt x="19518" y="31130"/>
                  <a:pt x="20878" y="31130"/>
                </a:cubicBezTo>
                <a:cubicBezTo>
                  <a:pt x="23334" y="31130"/>
                  <a:pt x="25551" y="31341"/>
                  <a:pt x="27055" y="32530"/>
                </a:cubicBezTo>
                <a:cubicBezTo>
                  <a:pt x="32196" y="36647"/>
                  <a:pt x="21641" y="50637"/>
                  <a:pt x="33174" y="57166"/>
                </a:cubicBezTo>
                <a:cubicBezTo>
                  <a:pt x="34809" y="58091"/>
                  <a:pt x="36338" y="58421"/>
                  <a:pt x="37796" y="58421"/>
                </a:cubicBezTo>
                <a:cubicBezTo>
                  <a:pt x="41411" y="58421"/>
                  <a:pt x="44594" y="56394"/>
                  <a:pt x="47908" y="56394"/>
                </a:cubicBezTo>
                <a:cubicBezTo>
                  <a:pt x="48482" y="56394"/>
                  <a:pt x="49059" y="56455"/>
                  <a:pt x="49643" y="56597"/>
                </a:cubicBezTo>
                <a:cubicBezTo>
                  <a:pt x="61199" y="59418"/>
                  <a:pt x="53942" y="66356"/>
                  <a:pt x="56808" y="74363"/>
                </a:cubicBezTo>
                <a:cubicBezTo>
                  <a:pt x="59096" y="80762"/>
                  <a:pt x="64139" y="83660"/>
                  <a:pt x="69661" y="83660"/>
                </a:cubicBezTo>
                <a:cubicBezTo>
                  <a:pt x="72816" y="83660"/>
                  <a:pt x="76126" y="82715"/>
                  <a:pt x="79169" y="80937"/>
                </a:cubicBezTo>
                <a:cubicBezTo>
                  <a:pt x="85309" y="77360"/>
                  <a:pt x="88766" y="71995"/>
                  <a:pt x="92323" y="71995"/>
                </a:cubicBezTo>
                <a:cubicBezTo>
                  <a:pt x="94353" y="71995"/>
                  <a:pt x="96416" y="73743"/>
                  <a:pt x="99028" y="78571"/>
                </a:cubicBezTo>
                <a:cubicBezTo>
                  <a:pt x="101757" y="83598"/>
                  <a:pt x="104282" y="89194"/>
                  <a:pt x="110856" y="91856"/>
                </a:cubicBezTo>
                <a:cubicBezTo>
                  <a:pt x="112729" y="92609"/>
                  <a:pt x="114750" y="93012"/>
                  <a:pt x="116765" y="93012"/>
                </a:cubicBezTo>
                <a:cubicBezTo>
                  <a:pt x="118520" y="93012"/>
                  <a:pt x="120270" y="92706"/>
                  <a:pt x="121912" y="92060"/>
                </a:cubicBezTo>
                <a:cubicBezTo>
                  <a:pt x="128486" y="89467"/>
                  <a:pt x="128213" y="81733"/>
                  <a:pt x="132876" y="79003"/>
                </a:cubicBezTo>
                <a:cubicBezTo>
                  <a:pt x="134160" y="78244"/>
                  <a:pt x="135425" y="77925"/>
                  <a:pt x="136686" y="77925"/>
                </a:cubicBezTo>
                <a:cubicBezTo>
                  <a:pt x="143268" y="77925"/>
                  <a:pt x="149760" y="86601"/>
                  <a:pt x="158416" y="86601"/>
                </a:cubicBezTo>
                <a:cubicBezTo>
                  <a:pt x="160623" y="86601"/>
                  <a:pt x="162970" y="86037"/>
                  <a:pt x="165496" y="84622"/>
                </a:cubicBezTo>
                <a:cubicBezTo>
                  <a:pt x="172175" y="80875"/>
                  <a:pt x="169959" y="72972"/>
                  <a:pt x="162077" y="72972"/>
                </a:cubicBezTo>
                <a:cubicBezTo>
                  <a:pt x="161155" y="72972"/>
                  <a:pt x="160154" y="73080"/>
                  <a:pt x="159081" y="73316"/>
                </a:cubicBezTo>
                <a:cubicBezTo>
                  <a:pt x="158715" y="73397"/>
                  <a:pt x="158347" y="73435"/>
                  <a:pt x="157976" y="73435"/>
                </a:cubicBezTo>
                <a:cubicBezTo>
                  <a:pt x="150852" y="73435"/>
                  <a:pt x="142851" y="59325"/>
                  <a:pt x="135074" y="59325"/>
                </a:cubicBezTo>
                <a:cubicBezTo>
                  <a:pt x="134675" y="59325"/>
                  <a:pt x="134275" y="59362"/>
                  <a:pt x="133877" y="59440"/>
                </a:cubicBezTo>
                <a:cubicBezTo>
                  <a:pt x="124869" y="61192"/>
                  <a:pt x="125779" y="71906"/>
                  <a:pt x="120251" y="74295"/>
                </a:cubicBezTo>
                <a:cubicBezTo>
                  <a:pt x="119428" y="74650"/>
                  <a:pt x="118631" y="74813"/>
                  <a:pt x="117855" y="74813"/>
                </a:cubicBezTo>
                <a:cubicBezTo>
                  <a:pt x="109695" y="74813"/>
                  <a:pt x="103883" y="56807"/>
                  <a:pt x="94183" y="55664"/>
                </a:cubicBezTo>
                <a:cubicBezTo>
                  <a:pt x="93938" y="55636"/>
                  <a:pt x="93686" y="55623"/>
                  <a:pt x="93430" y="55623"/>
                </a:cubicBezTo>
                <a:cubicBezTo>
                  <a:pt x="86556" y="55623"/>
                  <a:pt x="75789" y="65324"/>
                  <a:pt x="72873" y="65324"/>
                </a:cubicBezTo>
                <a:cubicBezTo>
                  <a:pt x="72806" y="65324"/>
                  <a:pt x="72744" y="65319"/>
                  <a:pt x="72686" y="65309"/>
                </a:cubicBezTo>
                <a:cubicBezTo>
                  <a:pt x="67022" y="64308"/>
                  <a:pt x="73824" y="49522"/>
                  <a:pt x="66294" y="43449"/>
                </a:cubicBezTo>
                <a:cubicBezTo>
                  <a:pt x="63998" y="41595"/>
                  <a:pt x="61334" y="41044"/>
                  <a:pt x="58636" y="41044"/>
                </a:cubicBezTo>
                <a:cubicBezTo>
                  <a:pt x="54692" y="41044"/>
                  <a:pt x="50674" y="42220"/>
                  <a:pt x="47621" y="42220"/>
                </a:cubicBezTo>
                <a:cubicBezTo>
                  <a:pt x="45126" y="42220"/>
                  <a:pt x="43276" y="41435"/>
                  <a:pt x="42637" y="38581"/>
                </a:cubicBezTo>
                <a:cubicBezTo>
                  <a:pt x="41181" y="32007"/>
                  <a:pt x="49643" y="25342"/>
                  <a:pt x="42955" y="18199"/>
                </a:cubicBezTo>
                <a:cubicBezTo>
                  <a:pt x="41467" y="16620"/>
                  <a:pt x="37463" y="14421"/>
                  <a:pt x="32834" y="14421"/>
                </a:cubicBezTo>
                <a:cubicBezTo>
                  <a:pt x="30530" y="14421"/>
                  <a:pt x="28071" y="14966"/>
                  <a:pt x="25690" y="16402"/>
                </a:cubicBezTo>
                <a:cubicBezTo>
                  <a:pt x="23977" y="17225"/>
                  <a:pt x="22634" y="17583"/>
                  <a:pt x="21586" y="17583"/>
                </a:cubicBezTo>
                <a:cubicBezTo>
                  <a:pt x="14867" y="17583"/>
                  <a:pt x="20261" y="2862"/>
                  <a:pt x="17978" y="1366"/>
                </a:cubicBezTo>
                <a:cubicBezTo>
                  <a:pt x="16554" y="427"/>
                  <a:pt x="14999" y="1"/>
                  <a:pt x="1342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7"/>
          <p:cNvSpPr/>
          <p:nvPr/>
        </p:nvSpPr>
        <p:spPr>
          <a:xfrm rot="3721777" flipH="1">
            <a:off x="7020368" y="4232633"/>
            <a:ext cx="2589633" cy="3000837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7"/>
          <p:cNvSpPr/>
          <p:nvPr/>
        </p:nvSpPr>
        <p:spPr>
          <a:xfrm rot="2700000" flipH="1">
            <a:off x="8123789" y="3968535"/>
            <a:ext cx="1270035" cy="1615732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8"/>
          <p:cNvSpPr/>
          <p:nvPr/>
        </p:nvSpPr>
        <p:spPr>
          <a:xfrm rot="2223556">
            <a:off x="-423626" y="-808151"/>
            <a:ext cx="5223997" cy="4268671"/>
          </a:xfrm>
          <a:custGeom>
            <a:avLst/>
            <a:gdLst/>
            <a:ahLst/>
            <a:cxnLst/>
            <a:rect l="l" t="t" r="r" b="b"/>
            <a:pathLst>
              <a:path w="139239" h="113776" extrusionOk="0">
                <a:moveTo>
                  <a:pt x="73529" y="1"/>
                </a:moveTo>
                <a:cubicBezTo>
                  <a:pt x="72268" y="1"/>
                  <a:pt x="71006" y="19"/>
                  <a:pt x="69744" y="59"/>
                </a:cubicBezTo>
                <a:lnTo>
                  <a:pt x="69426" y="104"/>
                </a:lnTo>
                <a:cubicBezTo>
                  <a:pt x="47065" y="3880"/>
                  <a:pt x="27480" y="17301"/>
                  <a:pt x="15924" y="36819"/>
                </a:cubicBezTo>
                <a:lnTo>
                  <a:pt x="2139" y="60044"/>
                </a:lnTo>
                <a:cubicBezTo>
                  <a:pt x="1" y="61955"/>
                  <a:pt x="23" y="65344"/>
                  <a:pt x="2230" y="67209"/>
                </a:cubicBezTo>
                <a:lnTo>
                  <a:pt x="2275" y="67232"/>
                </a:lnTo>
                <a:cubicBezTo>
                  <a:pt x="13945" y="77082"/>
                  <a:pt x="7439" y="92573"/>
                  <a:pt x="18517" y="103082"/>
                </a:cubicBezTo>
                <a:cubicBezTo>
                  <a:pt x="24932" y="109133"/>
                  <a:pt x="50568" y="108451"/>
                  <a:pt x="58507" y="112318"/>
                </a:cubicBezTo>
                <a:cubicBezTo>
                  <a:pt x="59940" y="113023"/>
                  <a:pt x="61464" y="113637"/>
                  <a:pt x="63079" y="113751"/>
                </a:cubicBezTo>
                <a:cubicBezTo>
                  <a:pt x="63296" y="113767"/>
                  <a:pt x="63511" y="113775"/>
                  <a:pt x="63725" y="113775"/>
                </a:cubicBezTo>
                <a:cubicBezTo>
                  <a:pt x="67381" y="113775"/>
                  <a:pt x="70691" y="111458"/>
                  <a:pt x="73657" y="109201"/>
                </a:cubicBezTo>
                <a:cubicBezTo>
                  <a:pt x="80959" y="103674"/>
                  <a:pt x="88261" y="98032"/>
                  <a:pt x="96473" y="93960"/>
                </a:cubicBezTo>
                <a:cubicBezTo>
                  <a:pt x="104321" y="90071"/>
                  <a:pt x="113010" y="87591"/>
                  <a:pt x="119743" y="82018"/>
                </a:cubicBezTo>
                <a:cubicBezTo>
                  <a:pt x="125499" y="77241"/>
                  <a:pt x="129366" y="70531"/>
                  <a:pt x="132300" y="63638"/>
                </a:cubicBezTo>
                <a:cubicBezTo>
                  <a:pt x="132346" y="63547"/>
                  <a:pt x="132391" y="63456"/>
                  <a:pt x="132437" y="63365"/>
                </a:cubicBezTo>
                <a:cubicBezTo>
                  <a:pt x="139238" y="47305"/>
                  <a:pt x="136008" y="28743"/>
                  <a:pt x="124361" y="15755"/>
                </a:cubicBezTo>
                <a:lnTo>
                  <a:pt x="122792" y="14003"/>
                </a:lnTo>
                <a:cubicBezTo>
                  <a:pt x="116400" y="6906"/>
                  <a:pt x="107596" y="2447"/>
                  <a:pt x="98088" y="1560"/>
                </a:cubicBezTo>
                <a:lnTo>
                  <a:pt x="97951" y="1537"/>
                </a:lnTo>
                <a:cubicBezTo>
                  <a:pt x="89835" y="769"/>
                  <a:pt x="81684" y="1"/>
                  <a:pt x="7352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8"/>
          <p:cNvSpPr txBox="1">
            <a:spLocks noGrp="1"/>
          </p:cNvSpPr>
          <p:nvPr>
            <p:ph type="title"/>
          </p:nvPr>
        </p:nvSpPr>
        <p:spPr>
          <a:xfrm>
            <a:off x="1388100" y="5263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249" name="Google Shape;249;p8"/>
          <p:cNvSpPr/>
          <p:nvPr/>
        </p:nvSpPr>
        <p:spPr>
          <a:xfrm rot="-5400000">
            <a:off x="6261529" y="2885382"/>
            <a:ext cx="3310044" cy="3836941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8"/>
          <p:cNvSpPr/>
          <p:nvPr/>
        </p:nvSpPr>
        <p:spPr>
          <a:xfrm rot="9910375">
            <a:off x="-116599" y="3298682"/>
            <a:ext cx="3563372" cy="3531507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1" name="Google Shape;251;p8"/>
          <p:cNvGrpSpPr/>
          <p:nvPr/>
        </p:nvGrpSpPr>
        <p:grpSpPr>
          <a:xfrm rot="-8789167">
            <a:off x="-457167" y="3769325"/>
            <a:ext cx="1928588" cy="1706269"/>
            <a:chOff x="1749700" y="889800"/>
            <a:chExt cx="4276500" cy="3783525"/>
          </a:xfrm>
        </p:grpSpPr>
        <p:sp>
          <p:nvSpPr>
            <p:cNvPr id="252" name="Google Shape;252;p8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8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8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8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8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8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8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8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8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8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8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8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8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8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8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8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1" name="Google Shape;301;p8"/>
          <p:cNvSpPr/>
          <p:nvPr/>
        </p:nvSpPr>
        <p:spPr>
          <a:xfrm rot="6653761">
            <a:off x="7254543" y="-753180"/>
            <a:ext cx="1711680" cy="2177590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2" name="Google Shape;302;p8"/>
          <p:cNvGrpSpPr/>
          <p:nvPr/>
        </p:nvGrpSpPr>
        <p:grpSpPr>
          <a:xfrm>
            <a:off x="7634050" y="4324320"/>
            <a:ext cx="668111" cy="558356"/>
            <a:chOff x="11941" y="4642456"/>
            <a:chExt cx="530121" cy="442999"/>
          </a:xfrm>
        </p:grpSpPr>
        <p:sp>
          <p:nvSpPr>
            <p:cNvPr id="303" name="Google Shape;303;p8"/>
            <p:cNvSpPr/>
            <p:nvPr/>
          </p:nvSpPr>
          <p:spPr>
            <a:xfrm flipH="1">
              <a:off x="468210" y="4642456"/>
              <a:ext cx="73852" cy="442999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60" y="1"/>
                  </a:moveTo>
                  <a:cubicBezTo>
                    <a:pt x="1404" y="1"/>
                    <a:pt x="651" y="496"/>
                    <a:pt x="651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50" y="23149"/>
                    <a:pt x="1375" y="23435"/>
                    <a:pt x="1909" y="23435"/>
                  </a:cubicBezTo>
                  <a:cubicBezTo>
                    <a:pt x="2015" y="23435"/>
                    <a:pt x="2121" y="23424"/>
                    <a:pt x="2224" y="23402"/>
                  </a:cubicBezTo>
                  <a:cubicBezTo>
                    <a:pt x="2267" y="23405"/>
                    <a:pt x="2310" y="23406"/>
                    <a:pt x="2353" y="23406"/>
                  </a:cubicBezTo>
                  <a:cubicBezTo>
                    <a:pt x="3127" y="23406"/>
                    <a:pt x="3906" y="22939"/>
                    <a:pt x="3906" y="21937"/>
                  </a:cubicBezTo>
                  <a:lnTo>
                    <a:pt x="3798" y="2652"/>
                  </a:lnTo>
                  <a:cubicBezTo>
                    <a:pt x="3798" y="2462"/>
                    <a:pt x="3770" y="2245"/>
                    <a:pt x="3689" y="2082"/>
                  </a:cubicBezTo>
                  <a:lnTo>
                    <a:pt x="3689" y="1486"/>
                  </a:lnTo>
                  <a:cubicBezTo>
                    <a:pt x="3676" y="496"/>
                    <a:pt x="2916" y="1"/>
                    <a:pt x="2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8"/>
            <p:cNvSpPr/>
            <p:nvPr/>
          </p:nvSpPr>
          <p:spPr>
            <a:xfrm flipH="1">
              <a:off x="354398" y="4642456"/>
              <a:ext cx="73852" cy="442999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60" y="1"/>
                  </a:moveTo>
                  <a:cubicBezTo>
                    <a:pt x="1404" y="1"/>
                    <a:pt x="652" y="496"/>
                    <a:pt x="652" y="1486"/>
                  </a:cubicBezTo>
                  <a:lnTo>
                    <a:pt x="679" y="5256"/>
                  </a:lnTo>
                  <a:cubicBezTo>
                    <a:pt x="462" y="11006"/>
                    <a:pt x="1" y="16946"/>
                    <a:pt x="760" y="22561"/>
                  </a:cubicBezTo>
                  <a:cubicBezTo>
                    <a:pt x="851" y="23149"/>
                    <a:pt x="1375" y="23435"/>
                    <a:pt x="1909" y="23435"/>
                  </a:cubicBezTo>
                  <a:cubicBezTo>
                    <a:pt x="2015" y="23435"/>
                    <a:pt x="2122" y="23424"/>
                    <a:pt x="2225" y="23402"/>
                  </a:cubicBezTo>
                  <a:cubicBezTo>
                    <a:pt x="2268" y="23405"/>
                    <a:pt x="2310" y="23406"/>
                    <a:pt x="2353" y="23406"/>
                  </a:cubicBezTo>
                  <a:cubicBezTo>
                    <a:pt x="3127" y="23406"/>
                    <a:pt x="3907" y="22939"/>
                    <a:pt x="3907" y="21937"/>
                  </a:cubicBezTo>
                  <a:lnTo>
                    <a:pt x="3798" y="2652"/>
                  </a:lnTo>
                  <a:cubicBezTo>
                    <a:pt x="3798" y="2462"/>
                    <a:pt x="3771" y="2245"/>
                    <a:pt x="3690" y="2082"/>
                  </a:cubicBezTo>
                  <a:lnTo>
                    <a:pt x="3690" y="1486"/>
                  </a:lnTo>
                  <a:cubicBezTo>
                    <a:pt x="3676" y="496"/>
                    <a:pt x="2917" y="1"/>
                    <a:pt x="2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8"/>
            <p:cNvSpPr/>
            <p:nvPr/>
          </p:nvSpPr>
          <p:spPr>
            <a:xfrm flipH="1">
              <a:off x="240113" y="4642456"/>
              <a:ext cx="73795" cy="442999"/>
            </a:xfrm>
            <a:custGeom>
              <a:avLst/>
              <a:gdLst/>
              <a:ahLst/>
              <a:cxnLst/>
              <a:rect l="l" t="t" r="r" b="b"/>
              <a:pathLst>
                <a:path w="3904" h="23436" extrusionOk="0">
                  <a:moveTo>
                    <a:pt x="2147" y="1"/>
                  </a:moveTo>
                  <a:cubicBezTo>
                    <a:pt x="1384" y="1"/>
                    <a:pt x="624" y="496"/>
                    <a:pt x="624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28" y="23149"/>
                    <a:pt x="1368" y="23435"/>
                    <a:pt x="1907" y="23435"/>
                  </a:cubicBezTo>
                  <a:cubicBezTo>
                    <a:pt x="2014" y="23435"/>
                    <a:pt x="2121" y="23424"/>
                    <a:pt x="2225" y="23402"/>
                  </a:cubicBezTo>
                  <a:cubicBezTo>
                    <a:pt x="2297" y="23413"/>
                    <a:pt x="2369" y="23418"/>
                    <a:pt x="2440" y="23418"/>
                  </a:cubicBezTo>
                  <a:cubicBezTo>
                    <a:pt x="3222" y="23418"/>
                    <a:pt x="3904" y="22758"/>
                    <a:pt x="3879" y="21937"/>
                  </a:cubicBezTo>
                  <a:lnTo>
                    <a:pt x="3798" y="2652"/>
                  </a:lnTo>
                  <a:cubicBezTo>
                    <a:pt x="3771" y="2462"/>
                    <a:pt x="3743" y="2245"/>
                    <a:pt x="3689" y="2082"/>
                  </a:cubicBezTo>
                  <a:lnTo>
                    <a:pt x="3689" y="1486"/>
                  </a:lnTo>
                  <a:cubicBezTo>
                    <a:pt x="3676" y="496"/>
                    <a:pt x="2909" y="1"/>
                    <a:pt x="21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8"/>
            <p:cNvSpPr/>
            <p:nvPr/>
          </p:nvSpPr>
          <p:spPr>
            <a:xfrm flipH="1">
              <a:off x="126245" y="4642456"/>
              <a:ext cx="73852" cy="442999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47" y="1"/>
                  </a:moveTo>
                  <a:cubicBezTo>
                    <a:pt x="1384" y="1"/>
                    <a:pt x="625" y="496"/>
                    <a:pt x="625" y="1486"/>
                  </a:cubicBezTo>
                  <a:cubicBezTo>
                    <a:pt x="625" y="2733"/>
                    <a:pt x="652" y="4008"/>
                    <a:pt x="679" y="5256"/>
                  </a:cubicBezTo>
                  <a:cubicBezTo>
                    <a:pt x="462" y="11006"/>
                    <a:pt x="1" y="16946"/>
                    <a:pt x="760" y="22561"/>
                  </a:cubicBezTo>
                  <a:cubicBezTo>
                    <a:pt x="851" y="23149"/>
                    <a:pt x="1376" y="23435"/>
                    <a:pt x="1909" y="23435"/>
                  </a:cubicBezTo>
                  <a:cubicBezTo>
                    <a:pt x="2015" y="23435"/>
                    <a:pt x="2122" y="23424"/>
                    <a:pt x="2225" y="23402"/>
                  </a:cubicBezTo>
                  <a:cubicBezTo>
                    <a:pt x="2300" y="23413"/>
                    <a:pt x="2373" y="23418"/>
                    <a:pt x="2446" y="23418"/>
                  </a:cubicBezTo>
                  <a:cubicBezTo>
                    <a:pt x="3246" y="23418"/>
                    <a:pt x="3907" y="22758"/>
                    <a:pt x="3907" y="21937"/>
                  </a:cubicBezTo>
                  <a:cubicBezTo>
                    <a:pt x="3852" y="15509"/>
                    <a:pt x="3825" y="9080"/>
                    <a:pt x="3798" y="2652"/>
                  </a:cubicBezTo>
                  <a:cubicBezTo>
                    <a:pt x="3798" y="2462"/>
                    <a:pt x="3744" y="2245"/>
                    <a:pt x="3690" y="2082"/>
                  </a:cubicBezTo>
                  <a:lnTo>
                    <a:pt x="3690" y="1486"/>
                  </a:lnTo>
                  <a:cubicBezTo>
                    <a:pt x="3676" y="496"/>
                    <a:pt x="2910" y="1"/>
                    <a:pt x="21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8"/>
            <p:cNvSpPr/>
            <p:nvPr/>
          </p:nvSpPr>
          <p:spPr>
            <a:xfrm flipH="1">
              <a:off x="11941" y="4642456"/>
              <a:ext cx="74325" cy="442999"/>
            </a:xfrm>
            <a:custGeom>
              <a:avLst/>
              <a:gdLst/>
              <a:ahLst/>
              <a:cxnLst/>
              <a:rect l="l" t="t" r="r" b="b"/>
              <a:pathLst>
                <a:path w="3932" h="23436" extrusionOk="0">
                  <a:moveTo>
                    <a:pt x="2170" y="1"/>
                  </a:moveTo>
                  <a:cubicBezTo>
                    <a:pt x="1411" y="1"/>
                    <a:pt x="651" y="496"/>
                    <a:pt x="651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50" y="23149"/>
                    <a:pt x="1375" y="23435"/>
                    <a:pt x="1909" y="23435"/>
                  </a:cubicBezTo>
                  <a:cubicBezTo>
                    <a:pt x="2015" y="23435"/>
                    <a:pt x="2121" y="23424"/>
                    <a:pt x="2225" y="23402"/>
                  </a:cubicBezTo>
                  <a:cubicBezTo>
                    <a:pt x="2299" y="23413"/>
                    <a:pt x="2373" y="23418"/>
                    <a:pt x="2446" y="23418"/>
                  </a:cubicBezTo>
                  <a:cubicBezTo>
                    <a:pt x="3249" y="23418"/>
                    <a:pt x="3931" y="22758"/>
                    <a:pt x="3906" y="21937"/>
                  </a:cubicBezTo>
                  <a:cubicBezTo>
                    <a:pt x="3879" y="15509"/>
                    <a:pt x="3852" y="9080"/>
                    <a:pt x="3798" y="2652"/>
                  </a:cubicBezTo>
                  <a:cubicBezTo>
                    <a:pt x="3798" y="2462"/>
                    <a:pt x="3771" y="2245"/>
                    <a:pt x="3689" y="2082"/>
                  </a:cubicBezTo>
                  <a:lnTo>
                    <a:pt x="3689" y="1486"/>
                  </a:lnTo>
                  <a:cubicBezTo>
                    <a:pt x="3689" y="496"/>
                    <a:pt x="2930" y="1"/>
                    <a:pt x="2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5">
    <p:bg>
      <p:bgPr>
        <a:solidFill>
          <a:schemeClr val="lt1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1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321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13"/>
          <p:cNvSpPr txBox="1">
            <a:spLocks noGrp="1"/>
          </p:cNvSpPr>
          <p:nvPr>
            <p:ph type="title" idx="2"/>
          </p:nvPr>
        </p:nvSpPr>
        <p:spPr>
          <a:xfrm>
            <a:off x="1207013" y="1603075"/>
            <a:ext cx="3002700" cy="4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022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490" name="Google Shape;490;p13"/>
          <p:cNvSpPr txBox="1">
            <a:spLocks noGrp="1"/>
          </p:cNvSpPr>
          <p:nvPr>
            <p:ph type="subTitle" idx="1"/>
          </p:nvPr>
        </p:nvSpPr>
        <p:spPr>
          <a:xfrm>
            <a:off x="1449413" y="2134325"/>
            <a:ext cx="2517900" cy="6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1" name="Google Shape;491;p13"/>
          <p:cNvSpPr txBox="1">
            <a:spLocks noGrp="1"/>
          </p:cNvSpPr>
          <p:nvPr>
            <p:ph type="title" idx="3"/>
          </p:nvPr>
        </p:nvSpPr>
        <p:spPr>
          <a:xfrm>
            <a:off x="4934288" y="1603075"/>
            <a:ext cx="3002700" cy="4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2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subTitle" idx="4"/>
          </p:nvPr>
        </p:nvSpPr>
        <p:spPr>
          <a:xfrm>
            <a:off x="5176688" y="2134325"/>
            <a:ext cx="2517900" cy="6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title" idx="5"/>
          </p:nvPr>
        </p:nvSpPr>
        <p:spPr>
          <a:xfrm>
            <a:off x="1207013" y="3276126"/>
            <a:ext cx="3002700" cy="4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2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494" name="Google Shape;494;p13"/>
          <p:cNvSpPr txBox="1">
            <a:spLocks noGrp="1"/>
          </p:cNvSpPr>
          <p:nvPr>
            <p:ph type="subTitle" idx="6"/>
          </p:nvPr>
        </p:nvSpPr>
        <p:spPr>
          <a:xfrm>
            <a:off x="1449413" y="3838943"/>
            <a:ext cx="2517900" cy="6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title" idx="7"/>
          </p:nvPr>
        </p:nvSpPr>
        <p:spPr>
          <a:xfrm>
            <a:off x="4934288" y="3276126"/>
            <a:ext cx="3002700" cy="4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2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subTitle" idx="8"/>
          </p:nvPr>
        </p:nvSpPr>
        <p:spPr>
          <a:xfrm>
            <a:off x="5176688" y="3838943"/>
            <a:ext cx="2517900" cy="6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7" name="Google Shape;497;p13"/>
          <p:cNvSpPr/>
          <p:nvPr/>
        </p:nvSpPr>
        <p:spPr>
          <a:xfrm rot="-781455" flipH="1">
            <a:off x="7882355" y="3611332"/>
            <a:ext cx="2199022" cy="2306155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8" name="Google Shape;498;p13"/>
          <p:cNvGrpSpPr/>
          <p:nvPr/>
        </p:nvGrpSpPr>
        <p:grpSpPr>
          <a:xfrm rot="-865372" flipH="1">
            <a:off x="7437496" y="3535815"/>
            <a:ext cx="1936711" cy="1713456"/>
            <a:chOff x="1749700" y="889800"/>
            <a:chExt cx="4276500" cy="3783525"/>
          </a:xfrm>
        </p:grpSpPr>
        <p:sp>
          <p:nvSpPr>
            <p:cNvPr id="499" name="Google Shape;499;p13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3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3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3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3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3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3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3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3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3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3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3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3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3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3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3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3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3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3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3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3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3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3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3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3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3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3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3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3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3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3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3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3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3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3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3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3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3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8" name="Google Shape;548;p13"/>
          <p:cNvSpPr/>
          <p:nvPr/>
        </p:nvSpPr>
        <p:spPr>
          <a:xfrm rot="-5136104" flipH="1">
            <a:off x="7779287" y="-812979"/>
            <a:ext cx="1711799" cy="2177741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13"/>
          <p:cNvSpPr/>
          <p:nvPr/>
        </p:nvSpPr>
        <p:spPr>
          <a:xfrm rot="-10799215">
            <a:off x="-746640" y="3078608"/>
            <a:ext cx="2761498" cy="2679552"/>
          </a:xfrm>
          <a:custGeom>
            <a:avLst/>
            <a:gdLst/>
            <a:ahLst/>
            <a:cxnLst/>
            <a:rect l="l" t="t" r="r" b="b"/>
            <a:pathLst>
              <a:path w="126067" h="122340" extrusionOk="0">
                <a:moveTo>
                  <a:pt x="53372" y="0"/>
                </a:moveTo>
                <a:cubicBezTo>
                  <a:pt x="50944" y="0"/>
                  <a:pt x="48529" y="321"/>
                  <a:pt x="46155" y="1029"/>
                </a:cubicBezTo>
                <a:cubicBezTo>
                  <a:pt x="45541" y="1189"/>
                  <a:pt x="45040" y="1575"/>
                  <a:pt x="44722" y="2121"/>
                </a:cubicBezTo>
                <a:cubicBezTo>
                  <a:pt x="44123" y="2102"/>
                  <a:pt x="43525" y="2092"/>
                  <a:pt x="42927" y="2092"/>
                </a:cubicBezTo>
                <a:cubicBezTo>
                  <a:pt x="33632" y="2092"/>
                  <a:pt x="24385" y="4433"/>
                  <a:pt x="16242" y="9605"/>
                </a:cubicBezTo>
                <a:cubicBezTo>
                  <a:pt x="6984" y="15520"/>
                  <a:pt x="0" y="27075"/>
                  <a:pt x="5414" y="37903"/>
                </a:cubicBezTo>
                <a:cubicBezTo>
                  <a:pt x="12124" y="51347"/>
                  <a:pt x="28912" y="51893"/>
                  <a:pt x="41651" y="54759"/>
                </a:cubicBezTo>
                <a:cubicBezTo>
                  <a:pt x="58143" y="58490"/>
                  <a:pt x="72155" y="69272"/>
                  <a:pt x="79980" y="84285"/>
                </a:cubicBezTo>
                <a:cubicBezTo>
                  <a:pt x="83688" y="91291"/>
                  <a:pt x="84894" y="98320"/>
                  <a:pt x="86190" y="106009"/>
                </a:cubicBezTo>
                <a:cubicBezTo>
                  <a:pt x="87191" y="111901"/>
                  <a:pt x="89079" y="117906"/>
                  <a:pt x="94812" y="120727"/>
                </a:cubicBezTo>
                <a:cubicBezTo>
                  <a:pt x="97076" y="121841"/>
                  <a:pt x="99369" y="122340"/>
                  <a:pt x="101613" y="122340"/>
                </a:cubicBezTo>
                <a:cubicBezTo>
                  <a:pt x="109626" y="122340"/>
                  <a:pt x="117002" y="115982"/>
                  <a:pt x="120130" y="108625"/>
                </a:cubicBezTo>
                <a:cubicBezTo>
                  <a:pt x="126067" y="94749"/>
                  <a:pt x="123291" y="76346"/>
                  <a:pt x="119038" y="62379"/>
                </a:cubicBezTo>
                <a:cubicBezTo>
                  <a:pt x="113920" y="45455"/>
                  <a:pt x="104138" y="30305"/>
                  <a:pt x="90854" y="18659"/>
                </a:cubicBezTo>
                <a:cubicBezTo>
                  <a:pt x="81210" y="10233"/>
                  <a:pt x="67084" y="0"/>
                  <a:pt x="533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0" name="Google Shape;550;p13"/>
          <p:cNvGrpSpPr/>
          <p:nvPr/>
        </p:nvGrpSpPr>
        <p:grpSpPr>
          <a:xfrm flipH="1">
            <a:off x="393666" y="4196893"/>
            <a:ext cx="530121" cy="442999"/>
            <a:chOff x="3923575" y="2588450"/>
            <a:chExt cx="701125" cy="585900"/>
          </a:xfrm>
        </p:grpSpPr>
        <p:sp>
          <p:nvSpPr>
            <p:cNvPr id="551" name="Google Shape;551;p13"/>
            <p:cNvSpPr/>
            <p:nvPr/>
          </p:nvSpPr>
          <p:spPr>
            <a:xfrm>
              <a:off x="3923575" y="2588450"/>
              <a:ext cx="97675" cy="585900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60" y="1"/>
                  </a:moveTo>
                  <a:cubicBezTo>
                    <a:pt x="1404" y="1"/>
                    <a:pt x="651" y="496"/>
                    <a:pt x="651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50" y="23149"/>
                    <a:pt x="1375" y="23435"/>
                    <a:pt x="1909" y="23435"/>
                  </a:cubicBezTo>
                  <a:cubicBezTo>
                    <a:pt x="2015" y="23435"/>
                    <a:pt x="2121" y="23424"/>
                    <a:pt x="2224" y="23402"/>
                  </a:cubicBezTo>
                  <a:cubicBezTo>
                    <a:pt x="2267" y="23405"/>
                    <a:pt x="2310" y="23406"/>
                    <a:pt x="2353" y="23406"/>
                  </a:cubicBezTo>
                  <a:cubicBezTo>
                    <a:pt x="3127" y="23406"/>
                    <a:pt x="3906" y="22939"/>
                    <a:pt x="3906" y="21937"/>
                  </a:cubicBezTo>
                  <a:lnTo>
                    <a:pt x="3798" y="2652"/>
                  </a:lnTo>
                  <a:cubicBezTo>
                    <a:pt x="3798" y="2462"/>
                    <a:pt x="3770" y="2245"/>
                    <a:pt x="3689" y="2082"/>
                  </a:cubicBezTo>
                  <a:lnTo>
                    <a:pt x="3689" y="1486"/>
                  </a:lnTo>
                  <a:cubicBezTo>
                    <a:pt x="3676" y="496"/>
                    <a:pt x="2916" y="1"/>
                    <a:pt x="21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4074100" y="2588450"/>
              <a:ext cx="97675" cy="585900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60" y="1"/>
                  </a:moveTo>
                  <a:cubicBezTo>
                    <a:pt x="1404" y="1"/>
                    <a:pt x="652" y="496"/>
                    <a:pt x="652" y="1486"/>
                  </a:cubicBezTo>
                  <a:lnTo>
                    <a:pt x="679" y="5256"/>
                  </a:lnTo>
                  <a:cubicBezTo>
                    <a:pt x="462" y="11006"/>
                    <a:pt x="1" y="16946"/>
                    <a:pt x="760" y="22561"/>
                  </a:cubicBezTo>
                  <a:cubicBezTo>
                    <a:pt x="851" y="23149"/>
                    <a:pt x="1375" y="23435"/>
                    <a:pt x="1909" y="23435"/>
                  </a:cubicBezTo>
                  <a:cubicBezTo>
                    <a:pt x="2015" y="23435"/>
                    <a:pt x="2122" y="23424"/>
                    <a:pt x="2225" y="23402"/>
                  </a:cubicBezTo>
                  <a:cubicBezTo>
                    <a:pt x="2268" y="23405"/>
                    <a:pt x="2310" y="23406"/>
                    <a:pt x="2353" y="23406"/>
                  </a:cubicBezTo>
                  <a:cubicBezTo>
                    <a:pt x="3127" y="23406"/>
                    <a:pt x="3907" y="22939"/>
                    <a:pt x="3907" y="21937"/>
                  </a:cubicBezTo>
                  <a:lnTo>
                    <a:pt x="3798" y="2652"/>
                  </a:lnTo>
                  <a:cubicBezTo>
                    <a:pt x="3798" y="2462"/>
                    <a:pt x="3771" y="2245"/>
                    <a:pt x="3690" y="2082"/>
                  </a:cubicBezTo>
                  <a:lnTo>
                    <a:pt x="3690" y="1486"/>
                  </a:lnTo>
                  <a:cubicBezTo>
                    <a:pt x="3676" y="496"/>
                    <a:pt x="2917" y="1"/>
                    <a:pt x="21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4225325" y="2588450"/>
              <a:ext cx="97600" cy="585900"/>
            </a:xfrm>
            <a:custGeom>
              <a:avLst/>
              <a:gdLst/>
              <a:ahLst/>
              <a:cxnLst/>
              <a:rect l="l" t="t" r="r" b="b"/>
              <a:pathLst>
                <a:path w="3904" h="23436" extrusionOk="0">
                  <a:moveTo>
                    <a:pt x="2147" y="1"/>
                  </a:moveTo>
                  <a:cubicBezTo>
                    <a:pt x="1384" y="1"/>
                    <a:pt x="624" y="496"/>
                    <a:pt x="624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28" y="23149"/>
                    <a:pt x="1368" y="23435"/>
                    <a:pt x="1907" y="23435"/>
                  </a:cubicBezTo>
                  <a:cubicBezTo>
                    <a:pt x="2014" y="23435"/>
                    <a:pt x="2121" y="23424"/>
                    <a:pt x="2225" y="23402"/>
                  </a:cubicBezTo>
                  <a:cubicBezTo>
                    <a:pt x="2297" y="23413"/>
                    <a:pt x="2369" y="23418"/>
                    <a:pt x="2440" y="23418"/>
                  </a:cubicBezTo>
                  <a:cubicBezTo>
                    <a:pt x="3222" y="23418"/>
                    <a:pt x="3904" y="22758"/>
                    <a:pt x="3879" y="21937"/>
                  </a:cubicBezTo>
                  <a:lnTo>
                    <a:pt x="3798" y="2652"/>
                  </a:lnTo>
                  <a:cubicBezTo>
                    <a:pt x="3771" y="2462"/>
                    <a:pt x="3743" y="2245"/>
                    <a:pt x="3689" y="2082"/>
                  </a:cubicBezTo>
                  <a:lnTo>
                    <a:pt x="3689" y="1486"/>
                  </a:lnTo>
                  <a:cubicBezTo>
                    <a:pt x="3676" y="496"/>
                    <a:pt x="2909" y="1"/>
                    <a:pt x="2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4375850" y="2588450"/>
              <a:ext cx="97675" cy="585900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47" y="1"/>
                  </a:moveTo>
                  <a:cubicBezTo>
                    <a:pt x="1384" y="1"/>
                    <a:pt x="625" y="496"/>
                    <a:pt x="625" y="1486"/>
                  </a:cubicBezTo>
                  <a:cubicBezTo>
                    <a:pt x="625" y="2733"/>
                    <a:pt x="652" y="4008"/>
                    <a:pt x="679" y="5256"/>
                  </a:cubicBezTo>
                  <a:cubicBezTo>
                    <a:pt x="462" y="11006"/>
                    <a:pt x="1" y="16946"/>
                    <a:pt x="760" y="22561"/>
                  </a:cubicBezTo>
                  <a:cubicBezTo>
                    <a:pt x="851" y="23149"/>
                    <a:pt x="1376" y="23435"/>
                    <a:pt x="1909" y="23435"/>
                  </a:cubicBezTo>
                  <a:cubicBezTo>
                    <a:pt x="2015" y="23435"/>
                    <a:pt x="2122" y="23424"/>
                    <a:pt x="2225" y="23402"/>
                  </a:cubicBezTo>
                  <a:cubicBezTo>
                    <a:pt x="2300" y="23413"/>
                    <a:pt x="2373" y="23418"/>
                    <a:pt x="2446" y="23418"/>
                  </a:cubicBezTo>
                  <a:cubicBezTo>
                    <a:pt x="3246" y="23418"/>
                    <a:pt x="3907" y="22758"/>
                    <a:pt x="3907" y="21937"/>
                  </a:cubicBezTo>
                  <a:cubicBezTo>
                    <a:pt x="3852" y="15509"/>
                    <a:pt x="3825" y="9080"/>
                    <a:pt x="3798" y="2652"/>
                  </a:cubicBezTo>
                  <a:cubicBezTo>
                    <a:pt x="3798" y="2462"/>
                    <a:pt x="3744" y="2245"/>
                    <a:pt x="3690" y="2082"/>
                  </a:cubicBezTo>
                  <a:lnTo>
                    <a:pt x="3690" y="1486"/>
                  </a:lnTo>
                  <a:cubicBezTo>
                    <a:pt x="3676" y="496"/>
                    <a:pt x="2910" y="1"/>
                    <a:pt x="2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3"/>
            <p:cNvSpPr/>
            <p:nvPr/>
          </p:nvSpPr>
          <p:spPr>
            <a:xfrm>
              <a:off x="4526400" y="2588450"/>
              <a:ext cx="98300" cy="585900"/>
            </a:xfrm>
            <a:custGeom>
              <a:avLst/>
              <a:gdLst/>
              <a:ahLst/>
              <a:cxnLst/>
              <a:rect l="l" t="t" r="r" b="b"/>
              <a:pathLst>
                <a:path w="3932" h="23436" extrusionOk="0">
                  <a:moveTo>
                    <a:pt x="2170" y="1"/>
                  </a:moveTo>
                  <a:cubicBezTo>
                    <a:pt x="1411" y="1"/>
                    <a:pt x="651" y="496"/>
                    <a:pt x="651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50" y="23149"/>
                    <a:pt x="1375" y="23435"/>
                    <a:pt x="1909" y="23435"/>
                  </a:cubicBezTo>
                  <a:cubicBezTo>
                    <a:pt x="2015" y="23435"/>
                    <a:pt x="2121" y="23424"/>
                    <a:pt x="2225" y="23402"/>
                  </a:cubicBezTo>
                  <a:cubicBezTo>
                    <a:pt x="2299" y="23413"/>
                    <a:pt x="2373" y="23418"/>
                    <a:pt x="2446" y="23418"/>
                  </a:cubicBezTo>
                  <a:cubicBezTo>
                    <a:pt x="3249" y="23418"/>
                    <a:pt x="3931" y="22758"/>
                    <a:pt x="3906" y="21937"/>
                  </a:cubicBezTo>
                  <a:cubicBezTo>
                    <a:pt x="3879" y="15509"/>
                    <a:pt x="3852" y="9080"/>
                    <a:pt x="3798" y="2652"/>
                  </a:cubicBezTo>
                  <a:cubicBezTo>
                    <a:pt x="3798" y="2462"/>
                    <a:pt x="3771" y="2245"/>
                    <a:pt x="3689" y="2082"/>
                  </a:cubicBezTo>
                  <a:lnTo>
                    <a:pt x="3689" y="1486"/>
                  </a:lnTo>
                  <a:cubicBezTo>
                    <a:pt x="3689" y="496"/>
                    <a:pt x="2930" y="1"/>
                    <a:pt x="21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7_1"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17"/>
          <p:cNvSpPr/>
          <p:nvPr/>
        </p:nvSpPr>
        <p:spPr>
          <a:xfrm rot="-2980682">
            <a:off x="-989162" y="3773194"/>
            <a:ext cx="2953380" cy="3423503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17"/>
          <p:cNvSpPr txBox="1">
            <a:spLocks noGrp="1"/>
          </p:cNvSpPr>
          <p:nvPr>
            <p:ph type="title"/>
          </p:nvPr>
        </p:nvSpPr>
        <p:spPr>
          <a:xfrm>
            <a:off x="4170000" y="1801738"/>
            <a:ext cx="425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695" name="Google Shape;695;p17"/>
          <p:cNvSpPr txBox="1">
            <a:spLocks noGrp="1"/>
          </p:cNvSpPr>
          <p:nvPr>
            <p:ph type="subTitle" idx="1"/>
          </p:nvPr>
        </p:nvSpPr>
        <p:spPr>
          <a:xfrm>
            <a:off x="4572000" y="2281900"/>
            <a:ext cx="3852000" cy="9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96" name="Google Shape;696;p17"/>
          <p:cNvGrpSpPr/>
          <p:nvPr/>
        </p:nvGrpSpPr>
        <p:grpSpPr>
          <a:xfrm rot="287828">
            <a:off x="-514754" y="3717011"/>
            <a:ext cx="2004575" cy="1773497"/>
            <a:chOff x="1749700" y="889800"/>
            <a:chExt cx="4276500" cy="3783525"/>
          </a:xfrm>
        </p:grpSpPr>
        <p:sp>
          <p:nvSpPr>
            <p:cNvPr id="697" name="Google Shape;697;p17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7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7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7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7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7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7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7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7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7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7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7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7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7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7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7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7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7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7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7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7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7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7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7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7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7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7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7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7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7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7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7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7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7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7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7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7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7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7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7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7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7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7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7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7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7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7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7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7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6" name="Google Shape;746;p17"/>
          <p:cNvSpPr/>
          <p:nvPr/>
        </p:nvSpPr>
        <p:spPr>
          <a:xfrm rot="-1685962">
            <a:off x="6844909" y="-1080011"/>
            <a:ext cx="2565270" cy="2689618"/>
          </a:xfrm>
          <a:custGeom>
            <a:avLst/>
            <a:gdLst/>
            <a:ahLst/>
            <a:cxnLst/>
            <a:rect l="l" t="t" r="r" b="b"/>
            <a:pathLst>
              <a:path w="118601" h="124350" extrusionOk="0">
                <a:moveTo>
                  <a:pt x="69677" y="1"/>
                </a:moveTo>
                <a:cubicBezTo>
                  <a:pt x="57181" y="1"/>
                  <a:pt x="46020" y="10360"/>
                  <a:pt x="36320" y="17351"/>
                </a:cubicBezTo>
                <a:cubicBezTo>
                  <a:pt x="22532" y="27309"/>
                  <a:pt x="11517" y="40596"/>
                  <a:pt x="4306" y="55995"/>
                </a:cubicBezTo>
                <a:cubicBezTo>
                  <a:pt x="1876" y="61252"/>
                  <a:pt x="1" y="67750"/>
                  <a:pt x="3302" y="72504"/>
                </a:cubicBezTo>
                <a:cubicBezTo>
                  <a:pt x="5955" y="76264"/>
                  <a:pt x="10905" y="77405"/>
                  <a:pt x="15618" y="77405"/>
                </a:cubicBezTo>
                <a:cubicBezTo>
                  <a:pt x="16301" y="77405"/>
                  <a:pt x="16980" y="77381"/>
                  <a:pt x="17645" y="77338"/>
                </a:cubicBezTo>
                <a:cubicBezTo>
                  <a:pt x="20601" y="77161"/>
                  <a:pt x="23615" y="76743"/>
                  <a:pt x="26561" y="76743"/>
                </a:cubicBezTo>
                <a:cubicBezTo>
                  <a:pt x="28881" y="76743"/>
                  <a:pt x="31160" y="77002"/>
                  <a:pt x="33335" y="77840"/>
                </a:cubicBezTo>
                <a:cubicBezTo>
                  <a:pt x="40230" y="80508"/>
                  <a:pt x="43769" y="88141"/>
                  <a:pt x="45644" y="95300"/>
                </a:cubicBezTo>
                <a:cubicBezTo>
                  <a:pt x="47520" y="102458"/>
                  <a:pt x="48550" y="110197"/>
                  <a:pt x="53120" y="116008"/>
                </a:cubicBezTo>
                <a:cubicBezTo>
                  <a:pt x="57684" y="121846"/>
                  <a:pt x="64728" y="124350"/>
                  <a:pt x="72147" y="124350"/>
                </a:cubicBezTo>
                <a:cubicBezTo>
                  <a:pt x="79196" y="124350"/>
                  <a:pt x="86583" y="122089"/>
                  <a:pt x="92503" y="118280"/>
                </a:cubicBezTo>
                <a:cubicBezTo>
                  <a:pt x="108643" y="107899"/>
                  <a:pt x="117967" y="88590"/>
                  <a:pt x="118284" y="69414"/>
                </a:cubicBezTo>
                <a:cubicBezTo>
                  <a:pt x="118601" y="50210"/>
                  <a:pt x="110571" y="31456"/>
                  <a:pt x="98156" y="16823"/>
                </a:cubicBezTo>
                <a:cubicBezTo>
                  <a:pt x="91975" y="9533"/>
                  <a:pt x="84315" y="2955"/>
                  <a:pt x="75044" y="657"/>
                </a:cubicBezTo>
                <a:cubicBezTo>
                  <a:pt x="73229" y="207"/>
                  <a:pt x="71440" y="1"/>
                  <a:pt x="696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17"/>
          <p:cNvSpPr/>
          <p:nvPr/>
        </p:nvSpPr>
        <p:spPr>
          <a:xfrm rot="-2058141">
            <a:off x="6197819" y="3457966"/>
            <a:ext cx="3711508" cy="3602819"/>
          </a:xfrm>
          <a:custGeom>
            <a:avLst/>
            <a:gdLst/>
            <a:ahLst/>
            <a:cxnLst/>
            <a:rect l="l" t="t" r="r" b="b"/>
            <a:pathLst>
              <a:path w="79667" h="77334" extrusionOk="0">
                <a:moveTo>
                  <a:pt x="33717" y="1"/>
                </a:moveTo>
                <a:cubicBezTo>
                  <a:pt x="32185" y="1"/>
                  <a:pt x="30661" y="202"/>
                  <a:pt x="29162" y="646"/>
                </a:cubicBezTo>
                <a:cubicBezTo>
                  <a:pt x="28792" y="752"/>
                  <a:pt x="28449" y="990"/>
                  <a:pt x="28264" y="1333"/>
                </a:cubicBezTo>
                <a:cubicBezTo>
                  <a:pt x="27912" y="1323"/>
                  <a:pt x="27559" y="1317"/>
                  <a:pt x="27207" y="1317"/>
                </a:cubicBezTo>
                <a:cubicBezTo>
                  <a:pt x="21281" y="1317"/>
                  <a:pt x="15437" y="2796"/>
                  <a:pt x="10276" y="6087"/>
                </a:cubicBezTo>
                <a:cubicBezTo>
                  <a:pt x="4412" y="9812"/>
                  <a:pt x="1" y="17129"/>
                  <a:pt x="3408" y="23970"/>
                </a:cubicBezTo>
                <a:cubicBezTo>
                  <a:pt x="7661" y="32449"/>
                  <a:pt x="18279" y="32819"/>
                  <a:pt x="26309" y="34615"/>
                </a:cubicBezTo>
                <a:cubicBezTo>
                  <a:pt x="36743" y="36966"/>
                  <a:pt x="45592" y="43781"/>
                  <a:pt x="50558" y="53263"/>
                </a:cubicBezTo>
                <a:cubicBezTo>
                  <a:pt x="52882" y="57727"/>
                  <a:pt x="53648" y="62165"/>
                  <a:pt x="54467" y="67025"/>
                </a:cubicBezTo>
                <a:cubicBezTo>
                  <a:pt x="55101" y="70723"/>
                  <a:pt x="56290" y="74527"/>
                  <a:pt x="59908" y="76323"/>
                </a:cubicBezTo>
                <a:cubicBezTo>
                  <a:pt x="61339" y="77021"/>
                  <a:pt x="62787" y="77333"/>
                  <a:pt x="64203" y="77333"/>
                </a:cubicBezTo>
                <a:cubicBezTo>
                  <a:pt x="69272" y="77333"/>
                  <a:pt x="73933" y="73329"/>
                  <a:pt x="75915" y="68663"/>
                </a:cubicBezTo>
                <a:cubicBezTo>
                  <a:pt x="79666" y="59867"/>
                  <a:pt x="77923" y="48245"/>
                  <a:pt x="75229" y="39422"/>
                </a:cubicBezTo>
                <a:cubicBezTo>
                  <a:pt x="71980" y="28724"/>
                  <a:pt x="65799" y="19163"/>
                  <a:pt x="57399" y="11793"/>
                </a:cubicBezTo>
                <a:cubicBezTo>
                  <a:pt x="51315" y="6450"/>
                  <a:pt x="42389" y="1"/>
                  <a:pt x="3371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17"/>
          <p:cNvSpPr/>
          <p:nvPr/>
        </p:nvSpPr>
        <p:spPr>
          <a:xfrm rot="-766920">
            <a:off x="6862596" y="-459122"/>
            <a:ext cx="1975713" cy="1067340"/>
          </a:xfrm>
          <a:custGeom>
            <a:avLst/>
            <a:gdLst/>
            <a:ahLst/>
            <a:cxnLst/>
            <a:rect l="l" t="t" r="r" b="b"/>
            <a:pathLst>
              <a:path w="111793" h="60394" extrusionOk="0">
                <a:moveTo>
                  <a:pt x="8698" y="0"/>
                </a:moveTo>
                <a:cubicBezTo>
                  <a:pt x="4448" y="0"/>
                  <a:pt x="1" y="4800"/>
                  <a:pt x="575" y="10353"/>
                </a:cubicBezTo>
                <a:cubicBezTo>
                  <a:pt x="971" y="13972"/>
                  <a:pt x="3137" y="17722"/>
                  <a:pt x="6254" y="19413"/>
                </a:cubicBezTo>
                <a:cubicBezTo>
                  <a:pt x="7568" y="20126"/>
                  <a:pt x="9180" y="20254"/>
                  <a:pt x="10807" y="20254"/>
                </a:cubicBezTo>
                <a:cubicBezTo>
                  <a:pt x="11718" y="20254"/>
                  <a:pt x="12633" y="20214"/>
                  <a:pt x="13504" y="20214"/>
                </a:cubicBezTo>
                <a:cubicBezTo>
                  <a:pt x="15113" y="20214"/>
                  <a:pt x="16569" y="20350"/>
                  <a:pt x="17560" y="21130"/>
                </a:cubicBezTo>
                <a:cubicBezTo>
                  <a:pt x="20888" y="23798"/>
                  <a:pt x="14020" y="32884"/>
                  <a:pt x="21522" y="37137"/>
                </a:cubicBezTo>
                <a:cubicBezTo>
                  <a:pt x="22579" y="37730"/>
                  <a:pt x="23568" y="37941"/>
                  <a:pt x="24512" y="37941"/>
                </a:cubicBezTo>
                <a:cubicBezTo>
                  <a:pt x="26858" y="37941"/>
                  <a:pt x="28923" y="36634"/>
                  <a:pt x="31063" y="36634"/>
                </a:cubicBezTo>
                <a:cubicBezTo>
                  <a:pt x="31437" y="36634"/>
                  <a:pt x="31813" y="36673"/>
                  <a:pt x="32193" y="36767"/>
                </a:cubicBezTo>
                <a:cubicBezTo>
                  <a:pt x="39695" y="38590"/>
                  <a:pt x="34993" y="43106"/>
                  <a:pt x="36868" y="48284"/>
                </a:cubicBezTo>
                <a:cubicBezTo>
                  <a:pt x="38347" y="52451"/>
                  <a:pt x="41622" y="54331"/>
                  <a:pt x="45210" y="54331"/>
                </a:cubicBezTo>
                <a:cubicBezTo>
                  <a:pt x="47262" y="54331"/>
                  <a:pt x="49417" y="53716"/>
                  <a:pt x="51396" y="52563"/>
                </a:cubicBezTo>
                <a:cubicBezTo>
                  <a:pt x="55381" y="50242"/>
                  <a:pt x="57622" y="46755"/>
                  <a:pt x="59930" y="46755"/>
                </a:cubicBezTo>
                <a:cubicBezTo>
                  <a:pt x="61248" y="46755"/>
                  <a:pt x="62587" y="47892"/>
                  <a:pt x="64286" y="51031"/>
                </a:cubicBezTo>
                <a:cubicBezTo>
                  <a:pt x="66056" y="54280"/>
                  <a:pt x="67694" y="57925"/>
                  <a:pt x="71947" y="59642"/>
                </a:cubicBezTo>
                <a:cubicBezTo>
                  <a:pt x="73154" y="60141"/>
                  <a:pt x="74434" y="60393"/>
                  <a:pt x="75714" y="60393"/>
                </a:cubicBezTo>
                <a:cubicBezTo>
                  <a:pt x="76871" y="60393"/>
                  <a:pt x="78028" y="60188"/>
                  <a:pt x="79131" y="59774"/>
                </a:cubicBezTo>
                <a:cubicBezTo>
                  <a:pt x="83410" y="58110"/>
                  <a:pt x="83226" y="53091"/>
                  <a:pt x="86263" y="51295"/>
                </a:cubicBezTo>
                <a:cubicBezTo>
                  <a:pt x="87089" y="50807"/>
                  <a:pt x="87903" y="50603"/>
                  <a:pt x="88716" y="50603"/>
                </a:cubicBezTo>
                <a:cubicBezTo>
                  <a:pt x="92980" y="50603"/>
                  <a:pt x="97213" y="56233"/>
                  <a:pt x="102836" y="56233"/>
                </a:cubicBezTo>
                <a:cubicBezTo>
                  <a:pt x="104275" y="56233"/>
                  <a:pt x="105804" y="55865"/>
                  <a:pt x="107447" y="54940"/>
                </a:cubicBezTo>
                <a:cubicBezTo>
                  <a:pt x="111792" y="52508"/>
                  <a:pt x="110353" y="47395"/>
                  <a:pt x="105262" y="47395"/>
                </a:cubicBezTo>
                <a:cubicBezTo>
                  <a:pt x="104658" y="47395"/>
                  <a:pt x="104003" y="47466"/>
                  <a:pt x="103300" y="47623"/>
                </a:cubicBezTo>
                <a:cubicBezTo>
                  <a:pt x="103062" y="47676"/>
                  <a:pt x="102823" y="47701"/>
                  <a:pt x="102581" y="47701"/>
                </a:cubicBezTo>
                <a:cubicBezTo>
                  <a:pt x="97946" y="47701"/>
                  <a:pt x="92740" y="38516"/>
                  <a:pt x="87692" y="38516"/>
                </a:cubicBezTo>
                <a:cubicBezTo>
                  <a:pt x="87436" y="38516"/>
                  <a:pt x="87179" y="38540"/>
                  <a:pt x="86924" y="38590"/>
                </a:cubicBezTo>
                <a:cubicBezTo>
                  <a:pt x="81086" y="39752"/>
                  <a:pt x="81667" y="46699"/>
                  <a:pt x="78075" y="48231"/>
                </a:cubicBezTo>
                <a:cubicBezTo>
                  <a:pt x="77543" y="48459"/>
                  <a:pt x="77028" y="48564"/>
                  <a:pt x="76527" y="48564"/>
                </a:cubicBezTo>
                <a:cubicBezTo>
                  <a:pt x="71231" y="48564"/>
                  <a:pt x="67466" y="36883"/>
                  <a:pt x="61143" y="36160"/>
                </a:cubicBezTo>
                <a:cubicBezTo>
                  <a:pt x="60981" y="36141"/>
                  <a:pt x="60814" y="36131"/>
                  <a:pt x="60644" y="36131"/>
                </a:cubicBezTo>
                <a:cubicBezTo>
                  <a:pt x="56178" y="36131"/>
                  <a:pt x="49201" y="42428"/>
                  <a:pt x="47310" y="42428"/>
                </a:cubicBezTo>
                <a:cubicBezTo>
                  <a:pt x="47270" y="42428"/>
                  <a:pt x="47232" y="42426"/>
                  <a:pt x="47196" y="42420"/>
                </a:cubicBezTo>
                <a:cubicBezTo>
                  <a:pt x="43525" y="41759"/>
                  <a:pt x="47910" y="32145"/>
                  <a:pt x="43049" y="28209"/>
                </a:cubicBezTo>
                <a:cubicBezTo>
                  <a:pt x="41560" y="27001"/>
                  <a:pt x="39828" y="26643"/>
                  <a:pt x="38073" y="26643"/>
                </a:cubicBezTo>
                <a:cubicBezTo>
                  <a:pt x="35513" y="26643"/>
                  <a:pt x="32902" y="27405"/>
                  <a:pt x="30918" y="27405"/>
                </a:cubicBezTo>
                <a:cubicBezTo>
                  <a:pt x="29295" y="27405"/>
                  <a:pt x="28091" y="26895"/>
                  <a:pt x="27676" y="25039"/>
                </a:cubicBezTo>
                <a:cubicBezTo>
                  <a:pt x="26725" y="20786"/>
                  <a:pt x="32246" y="16455"/>
                  <a:pt x="27888" y="11806"/>
                </a:cubicBezTo>
                <a:cubicBezTo>
                  <a:pt x="26918" y="10783"/>
                  <a:pt x="24323" y="9360"/>
                  <a:pt x="21315" y="9360"/>
                </a:cubicBezTo>
                <a:cubicBezTo>
                  <a:pt x="19816" y="9360"/>
                  <a:pt x="18216" y="9713"/>
                  <a:pt x="16661" y="10643"/>
                </a:cubicBezTo>
                <a:cubicBezTo>
                  <a:pt x="15545" y="11179"/>
                  <a:pt x="14670" y="11412"/>
                  <a:pt x="13987" y="11412"/>
                </a:cubicBezTo>
                <a:cubicBezTo>
                  <a:pt x="9614" y="11412"/>
                  <a:pt x="13131" y="1856"/>
                  <a:pt x="11669" y="897"/>
                </a:cubicBezTo>
                <a:cubicBezTo>
                  <a:pt x="10739" y="280"/>
                  <a:pt x="9725" y="0"/>
                  <a:pt x="8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17"/>
          <p:cNvSpPr/>
          <p:nvPr/>
        </p:nvSpPr>
        <p:spPr>
          <a:xfrm rot="-4154607">
            <a:off x="6994669" y="3761466"/>
            <a:ext cx="1711560" cy="2177437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23"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18"/>
          <p:cNvSpPr/>
          <p:nvPr/>
        </p:nvSpPr>
        <p:spPr>
          <a:xfrm rot="10429041">
            <a:off x="-1111208" y="3703921"/>
            <a:ext cx="2616618" cy="2744095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18"/>
          <p:cNvSpPr txBox="1">
            <a:spLocks noGrp="1"/>
          </p:cNvSpPr>
          <p:nvPr>
            <p:ph type="title"/>
          </p:nvPr>
        </p:nvSpPr>
        <p:spPr>
          <a:xfrm>
            <a:off x="5028900" y="1088088"/>
            <a:ext cx="3395100" cy="161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3" name="Google Shape;753;p18"/>
          <p:cNvSpPr txBox="1">
            <a:spLocks noGrp="1"/>
          </p:cNvSpPr>
          <p:nvPr>
            <p:ph type="subTitle" idx="1"/>
          </p:nvPr>
        </p:nvSpPr>
        <p:spPr>
          <a:xfrm>
            <a:off x="4937425" y="2823000"/>
            <a:ext cx="3486600" cy="11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54" name="Google Shape;754;p18"/>
          <p:cNvGrpSpPr/>
          <p:nvPr/>
        </p:nvGrpSpPr>
        <p:grpSpPr>
          <a:xfrm rot="-9290791">
            <a:off x="-689392" y="4088997"/>
            <a:ext cx="2080676" cy="1840825"/>
            <a:chOff x="1749700" y="889800"/>
            <a:chExt cx="4276500" cy="3783525"/>
          </a:xfrm>
        </p:grpSpPr>
        <p:sp>
          <p:nvSpPr>
            <p:cNvPr id="755" name="Google Shape;755;p18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8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8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8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8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8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8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8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8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8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8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8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8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8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8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8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8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8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8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8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8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8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8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8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8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8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8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8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8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8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8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8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8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8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8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8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8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8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8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8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8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8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8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8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8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8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8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8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8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4" name="Google Shape;804;p18"/>
          <p:cNvGrpSpPr/>
          <p:nvPr/>
        </p:nvGrpSpPr>
        <p:grpSpPr>
          <a:xfrm rot="3248415">
            <a:off x="8084770" y="4004823"/>
            <a:ext cx="1005674" cy="1600645"/>
            <a:chOff x="2665800" y="994925"/>
            <a:chExt cx="2326725" cy="3703250"/>
          </a:xfrm>
        </p:grpSpPr>
        <p:sp>
          <p:nvSpPr>
            <p:cNvPr id="805" name="Google Shape;805;p18"/>
            <p:cNvSpPr/>
            <p:nvPr/>
          </p:nvSpPr>
          <p:spPr>
            <a:xfrm>
              <a:off x="2922825" y="994925"/>
              <a:ext cx="2069700" cy="2082450"/>
            </a:xfrm>
            <a:custGeom>
              <a:avLst/>
              <a:gdLst/>
              <a:ahLst/>
              <a:cxnLst/>
              <a:rect l="l" t="t" r="r" b="b"/>
              <a:pathLst>
                <a:path w="82788" h="83298" extrusionOk="0">
                  <a:moveTo>
                    <a:pt x="31490" y="0"/>
                  </a:moveTo>
                  <a:cubicBezTo>
                    <a:pt x="31252" y="0"/>
                    <a:pt x="31015" y="2"/>
                    <a:pt x="30778" y="5"/>
                  </a:cubicBezTo>
                  <a:cubicBezTo>
                    <a:pt x="22771" y="73"/>
                    <a:pt x="14286" y="1665"/>
                    <a:pt x="8326" y="6988"/>
                  </a:cubicBezTo>
                  <a:cubicBezTo>
                    <a:pt x="2344" y="12334"/>
                    <a:pt x="1" y="22297"/>
                    <a:pt x="5028" y="28553"/>
                  </a:cubicBezTo>
                  <a:cubicBezTo>
                    <a:pt x="6734" y="30669"/>
                    <a:pt x="9077" y="32147"/>
                    <a:pt x="11329" y="33694"/>
                  </a:cubicBezTo>
                  <a:cubicBezTo>
                    <a:pt x="20155" y="39745"/>
                    <a:pt x="28094" y="46979"/>
                    <a:pt x="34918" y="55236"/>
                  </a:cubicBezTo>
                  <a:cubicBezTo>
                    <a:pt x="40901" y="62470"/>
                    <a:pt x="46087" y="70545"/>
                    <a:pt x="53389" y="76459"/>
                  </a:cubicBezTo>
                  <a:cubicBezTo>
                    <a:pt x="59159" y="81130"/>
                    <a:pt x="64764" y="83298"/>
                    <a:pt x="69314" y="83298"/>
                  </a:cubicBezTo>
                  <a:cubicBezTo>
                    <a:pt x="77949" y="83298"/>
                    <a:pt x="82787" y="75492"/>
                    <a:pt x="77752" y="62174"/>
                  </a:cubicBezTo>
                  <a:cubicBezTo>
                    <a:pt x="70859" y="43999"/>
                    <a:pt x="60987" y="26574"/>
                    <a:pt x="49977" y="10583"/>
                  </a:cubicBezTo>
                  <a:cubicBezTo>
                    <a:pt x="47680" y="7239"/>
                    <a:pt x="45177" y="3827"/>
                    <a:pt x="41561" y="1938"/>
                  </a:cubicBezTo>
                  <a:cubicBezTo>
                    <a:pt x="38495" y="342"/>
                    <a:pt x="34952" y="0"/>
                    <a:pt x="314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8"/>
            <p:cNvSpPr/>
            <p:nvPr/>
          </p:nvSpPr>
          <p:spPr>
            <a:xfrm>
              <a:off x="2665800" y="3446975"/>
              <a:ext cx="1078250" cy="1251200"/>
            </a:xfrm>
            <a:custGeom>
              <a:avLst/>
              <a:gdLst/>
              <a:ahLst/>
              <a:cxnLst/>
              <a:rect l="l" t="t" r="r" b="b"/>
              <a:pathLst>
                <a:path w="43130" h="50048" extrusionOk="0">
                  <a:moveTo>
                    <a:pt x="24048" y="0"/>
                  </a:moveTo>
                  <a:cubicBezTo>
                    <a:pt x="16617" y="0"/>
                    <a:pt x="8393" y="4303"/>
                    <a:pt x="5027" y="9837"/>
                  </a:cubicBezTo>
                  <a:cubicBezTo>
                    <a:pt x="3139" y="12953"/>
                    <a:pt x="2161" y="16525"/>
                    <a:pt x="1479" y="20096"/>
                  </a:cubicBezTo>
                  <a:cubicBezTo>
                    <a:pt x="114" y="27307"/>
                    <a:pt x="0" y="35178"/>
                    <a:pt x="3617" y="41570"/>
                  </a:cubicBezTo>
                  <a:cubicBezTo>
                    <a:pt x="6418" y="46489"/>
                    <a:pt x="11980" y="50047"/>
                    <a:pt x="17443" y="50047"/>
                  </a:cubicBezTo>
                  <a:cubicBezTo>
                    <a:pt x="19079" y="50047"/>
                    <a:pt x="20706" y="49728"/>
                    <a:pt x="22247" y="49031"/>
                  </a:cubicBezTo>
                  <a:cubicBezTo>
                    <a:pt x="27593" y="46597"/>
                    <a:pt x="30300" y="40728"/>
                    <a:pt x="32597" y="35337"/>
                  </a:cubicBezTo>
                  <a:cubicBezTo>
                    <a:pt x="36578" y="25897"/>
                    <a:pt x="43129" y="9655"/>
                    <a:pt x="32324" y="2330"/>
                  </a:cubicBezTo>
                  <a:cubicBezTo>
                    <a:pt x="29947" y="709"/>
                    <a:pt x="27063" y="0"/>
                    <a:pt x="240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7" name="Google Shape;807;p18"/>
          <p:cNvSpPr/>
          <p:nvPr/>
        </p:nvSpPr>
        <p:spPr>
          <a:xfrm rot="10227431">
            <a:off x="6436766" y="-2887378"/>
            <a:ext cx="3292711" cy="3815714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p18"/>
          <p:cNvSpPr/>
          <p:nvPr/>
        </p:nvSpPr>
        <p:spPr>
          <a:xfrm rot="2700000">
            <a:off x="-345581" y="-885811"/>
            <a:ext cx="1557106" cy="1980942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DF2E9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4" r:id="rId5"/>
    <p:sldLayoutId id="2147483658" r:id="rId6"/>
    <p:sldLayoutId id="2147483659" r:id="rId7"/>
    <p:sldLayoutId id="2147483663" r:id="rId8"/>
    <p:sldLayoutId id="2147483664" r:id="rId9"/>
    <p:sldLayoutId id="2147483667" r:id="rId10"/>
    <p:sldLayoutId id="2147483671" r:id="rId11"/>
    <p:sldLayoutId id="214748367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10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1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gi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7B6DFCF-FDDA-4086-9802-C2C2A1602685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1597;p37">
            <a:extLst>
              <a:ext uri="{FF2B5EF4-FFF2-40B4-BE49-F238E27FC236}">
                <a16:creationId xmlns:a16="http://schemas.microsoft.com/office/drawing/2014/main" id="{F7D384A5-1F8E-4DDD-A3D3-B4B557D1AF06}"/>
              </a:ext>
            </a:extLst>
          </p:cNvPr>
          <p:cNvSpPr txBox="1">
            <a:spLocks/>
          </p:cNvSpPr>
          <p:nvPr/>
        </p:nvSpPr>
        <p:spPr>
          <a:xfrm>
            <a:off x="-87464" y="553874"/>
            <a:ext cx="8990947" cy="956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6000" dirty="0">
                <a:solidFill>
                  <a:srgbClr val="EFCCAE"/>
                </a:solidFill>
                <a:latin typeface="Merriweather" panose="00000500000000000000" pitchFamily="2" charset="-93"/>
              </a:rPr>
              <a:t>CHƯƠNG III: TỐC ĐỘ</a:t>
            </a:r>
          </a:p>
        </p:txBody>
      </p:sp>
    </p:spTree>
    <p:extLst>
      <p:ext uri="{BB962C8B-B14F-4D97-AF65-F5344CB8AC3E}">
        <p14:creationId xmlns:p14="http://schemas.microsoft.com/office/powerpoint/2010/main" val="418171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746A10-E036-4BA0-A38C-2485CF242752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1770;p42">
            <a:extLst>
              <a:ext uri="{FF2B5EF4-FFF2-40B4-BE49-F238E27FC236}">
                <a16:creationId xmlns:a16="http://schemas.microsoft.com/office/drawing/2014/main" id="{BA78B6DB-75E2-4ADF-9B02-A5AB4AB43173}"/>
              </a:ext>
            </a:extLst>
          </p:cNvPr>
          <p:cNvSpPr txBox="1">
            <a:spLocks/>
          </p:cNvSpPr>
          <p:nvPr/>
        </p:nvSpPr>
        <p:spPr>
          <a:xfrm>
            <a:off x="-178748" y="108489"/>
            <a:ext cx="1072324" cy="717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" sz="4400" dirty="0"/>
              <a:t>I.</a:t>
            </a:r>
          </a:p>
        </p:txBody>
      </p:sp>
      <p:sp>
        <p:nvSpPr>
          <p:cNvPr id="9" name="Google Shape;1771;p42">
            <a:extLst>
              <a:ext uri="{FF2B5EF4-FFF2-40B4-BE49-F238E27FC236}">
                <a16:creationId xmlns:a16="http://schemas.microsoft.com/office/drawing/2014/main" id="{DFCD1AFC-8B6F-49AB-A13F-2E6F2A957CB1}"/>
              </a:ext>
            </a:extLst>
          </p:cNvPr>
          <p:cNvSpPr txBox="1">
            <a:spLocks/>
          </p:cNvSpPr>
          <p:nvPr/>
        </p:nvSpPr>
        <p:spPr>
          <a:xfrm>
            <a:off x="634468" y="108489"/>
            <a:ext cx="2922393" cy="600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  <a:buSzPts val="990"/>
            </a:pPr>
            <a:r>
              <a:rPr lang="en-US" sz="2000" dirty="0"/>
              <a:t>KHÁI NIỆM TỐC ĐỘ</a:t>
            </a:r>
          </a:p>
        </p:txBody>
      </p:sp>
      <p:sp>
        <p:nvSpPr>
          <p:cNvPr id="7" name="Google Shape;1785;p44">
            <a:extLst>
              <a:ext uri="{FF2B5EF4-FFF2-40B4-BE49-F238E27FC236}">
                <a16:creationId xmlns:a16="http://schemas.microsoft.com/office/drawing/2014/main" id="{44E4BE4F-15CE-4946-ACD4-0A25AE9CD81F}"/>
              </a:ext>
            </a:extLst>
          </p:cNvPr>
          <p:cNvSpPr/>
          <p:nvPr/>
        </p:nvSpPr>
        <p:spPr>
          <a:xfrm>
            <a:off x="5678175" y="5138832"/>
            <a:ext cx="3465825" cy="3783"/>
          </a:xfrm>
          <a:custGeom>
            <a:avLst/>
            <a:gdLst/>
            <a:ahLst/>
            <a:cxnLst/>
            <a:rect l="l" t="t" r="r" b="b"/>
            <a:pathLst>
              <a:path w="184132" h="201" extrusionOk="0">
                <a:moveTo>
                  <a:pt x="92066" y="1"/>
                </a:moveTo>
                <a:cubicBezTo>
                  <a:pt x="41230" y="1"/>
                  <a:pt x="0" y="34"/>
                  <a:pt x="0" y="101"/>
                </a:cubicBezTo>
                <a:cubicBezTo>
                  <a:pt x="0" y="167"/>
                  <a:pt x="41230" y="201"/>
                  <a:pt x="92066" y="201"/>
                </a:cubicBezTo>
                <a:cubicBezTo>
                  <a:pt x="142902" y="201"/>
                  <a:pt x="184132" y="167"/>
                  <a:pt x="184132" y="101"/>
                </a:cubicBezTo>
                <a:cubicBezTo>
                  <a:pt x="184132" y="34"/>
                  <a:pt x="142936" y="1"/>
                  <a:pt x="9206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786;p44">
            <a:extLst>
              <a:ext uri="{FF2B5EF4-FFF2-40B4-BE49-F238E27FC236}">
                <a16:creationId xmlns:a16="http://schemas.microsoft.com/office/drawing/2014/main" id="{071A949B-C70E-4A78-AA43-7A3078C0BF85}"/>
              </a:ext>
            </a:extLst>
          </p:cNvPr>
          <p:cNvSpPr/>
          <p:nvPr/>
        </p:nvSpPr>
        <p:spPr>
          <a:xfrm>
            <a:off x="5870936" y="4357134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787;p44">
            <a:extLst>
              <a:ext uri="{FF2B5EF4-FFF2-40B4-BE49-F238E27FC236}">
                <a16:creationId xmlns:a16="http://schemas.microsoft.com/office/drawing/2014/main" id="{2AAFAA6A-AD46-47E9-B87A-7D99531EB3E7}"/>
              </a:ext>
            </a:extLst>
          </p:cNvPr>
          <p:cNvSpPr/>
          <p:nvPr/>
        </p:nvSpPr>
        <p:spPr>
          <a:xfrm>
            <a:off x="5870936" y="4357134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788;p44">
            <a:extLst>
              <a:ext uri="{FF2B5EF4-FFF2-40B4-BE49-F238E27FC236}">
                <a16:creationId xmlns:a16="http://schemas.microsoft.com/office/drawing/2014/main" id="{A709987F-2523-49CD-BD2F-107938D1479A}"/>
              </a:ext>
            </a:extLst>
          </p:cNvPr>
          <p:cNvSpPr/>
          <p:nvPr/>
        </p:nvSpPr>
        <p:spPr>
          <a:xfrm>
            <a:off x="6209346" y="4055145"/>
            <a:ext cx="352244" cy="1088355"/>
          </a:xfrm>
          <a:custGeom>
            <a:avLst/>
            <a:gdLst/>
            <a:ahLst/>
            <a:cxnLst/>
            <a:rect l="l" t="t" r="r" b="b"/>
            <a:pathLst>
              <a:path w="18714" h="57822" extrusionOk="0">
                <a:moveTo>
                  <a:pt x="18047" y="0"/>
                </a:moveTo>
                <a:lnTo>
                  <a:pt x="17880" y="67"/>
                </a:lnTo>
                <a:cubicBezTo>
                  <a:pt x="16879" y="601"/>
                  <a:pt x="16045" y="1301"/>
                  <a:pt x="15378" y="2202"/>
                </a:cubicBezTo>
                <a:cubicBezTo>
                  <a:pt x="14711" y="3069"/>
                  <a:pt x="14211" y="4036"/>
                  <a:pt x="13844" y="5037"/>
                </a:cubicBezTo>
                <a:cubicBezTo>
                  <a:pt x="13043" y="7039"/>
                  <a:pt x="12776" y="9140"/>
                  <a:pt x="12376" y="11175"/>
                </a:cubicBezTo>
                <a:cubicBezTo>
                  <a:pt x="11976" y="13176"/>
                  <a:pt x="11475" y="15144"/>
                  <a:pt x="10475" y="16812"/>
                </a:cubicBezTo>
                <a:cubicBezTo>
                  <a:pt x="9941" y="17646"/>
                  <a:pt x="9341" y="18413"/>
                  <a:pt x="8807" y="19214"/>
                </a:cubicBezTo>
                <a:cubicBezTo>
                  <a:pt x="8206" y="20014"/>
                  <a:pt x="7806" y="20915"/>
                  <a:pt x="7639" y="21882"/>
                </a:cubicBezTo>
                <a:cubicBezTo>
                  <a:pt x="7339" y="23851"/>
                  <a:pt x="8440" y="25585"/>
                  <a:pt x="8206" y="27320"/>
                </a:cubicBezTo>
                <a:cubicBezTo>
                  <a:pt x="8106" y="28187"/>
                  <a:pt x="7839" y="29021"/>
                  <a:pt x="7372" y="29755"/>
                </a:cubicBezTo>
                <a:cubicBezTo>
                  <a:pt x="6972" y="30489"/>
                  <a:pt x="6472" y="31189"/>
                  <a:pt x="5971" y="31890"/>
                </a:cubicBezTo>
                <a:cubicBezTo>
                  <a:pt x="5504" y="32557"/>
                  <a:pt x="5071" y="33291"/>
                  <a:pt x="4737" y="34058"/>
                </a:cubicBezTo>
                <a:cubicBezTo>
                  <a:pt x="4404" y="34792"/>
                  <a:pt x="4204" y="35559"/>
                  <a:pt x="4170" y="36393"/>
                </a:cubicBezTo>
                <a:cubicBezTo>
                  <a:pt x="4037" y="37961"/>
                  <a:pt x="4270" y="39462"/>
                  <a:pt x="4170" y="40863"/>
                </a:cubicBezTo>
                <a:cubicBezTo>
                  <a:pt x="4037" y="42197"/>
                  <a:pt x="3636" y="43498"/>
                  <a:pt x="3003" y="44699"/>
                </a:cubicBezTo>
                <a:cubicBezTo>
                  <a:pt x="2436" y="45833"/>
                  <a:pt x="1802" y="46900"/>
                  <a:pt x="1301" y="47901"/>
                </a:cubicBezTo>
                <a:cubicBezTo>
                  <a:pt x="1035" y="48401"/>
                  <a:pt x="768" y="48902"/>
                  <a:pt x="568" y="49369"/>
                </a:cubicBezTo>
                <a:cubicBezTo>
                  <a:pt x="401" y="49869"/>
                  <a:pt x="234" y="50336"/>
                  <a:pt x="167" y="50870"/>
                </a:cubicBezTo>
                <a:cubicBezTo>
                  <a:pt x="34" y="51737"/>
                  <a:pt x="1" y="52638"/>
                  <a:pt x="134" y="53538"/>
                </a:cubicBezTo>
                <a:cubicBezTo>
                  <a:pt x="234" y="54773"/>
                  <a:pt x="701" y="55940"/>
                  <a:pt x="1468" y="56908"/>
                </a:cubicBezTo>
                <a:cubicBezTo>
                  <a:pt x="1568" y="57074"/>
                  <a:pt x="1702" y="57208"/>
                  <a:pt x="1835" y="57341"/>
                </a:cubicBezTo>
                <a:cubicBezTo>
                  <a:pt x="1935" y="57441"/>
                  <a:pt x="2035" y="57508"/>
                  <a:pt x="2135" y="57608"/>
                </a:cubicBezTo>
                <a:cubicBezTo>
                  <a:pt x="2336" y="57741"/>
                  <a:pt x="2402" y="57775"/>
                  <a:pt x="2402" y="57775"/>
                </a:cubicBezTo>
                <a:cubicBezTo>
                  <a:pt x="2069" y="57508"/>
                  <a:pt x="1768" y="57208"/>
                  <a:pt x="1502" y="56908"/>
                </a:cubicBezTo>
                <a:cubicBezTo>
                  <a:pt x="801" y="55907"/>
                  <a:pt x="367" y="54739"/>
                  <a:pt x="267" y="53505"/>
                </a:cubicBezTo>
                <a:cubicBezTo>
                  <a:pt x="134" y="52638"/>
                  <a:pt x="167" y="51771"/>
                  <a:pt x="301" y="50870"/>
                </a:cubicBezTo>
                <a:cubicBezTo>
                  <a:pt x="401" y="50403"/>
                  <a:pt x="534" y="49903"/>
                  <a:pt x="734" y="49436"/>
                </a:cubicBezTo>
                <a:cubicBezTo>
                  <a:pt x="935" y="48935"/>
                  <a:pt x="1168" y="48468"/>
                  <a:pt x="1435" y="47968"/>
                </a:cubicBezTo>
                <a:cubicBezTo>
                  <a:pt x="1969" y="46967"/>
                  <a:pt x="2602" y="45933"/>
                  <a:pt x="3169" y="44799"/>
                </a:cubicBezTo>
                <a:cubicBezTo>
                  <a:pt x="3837" y="43565"/>
                  <a:pt x="4237" y="42264"/>
                  <a:pt x="4370" y="40896"/>
                </a:cubicBezTo>
                <a:cubicBezTo>
                  <a:pt x="4504" y="39462"/>
                  <a:pt x="4270" y="37961"/>
                  <a:pt x="4404" y="36426"/>
                </a:cubicBezTo>
                <a:cubicBezTo>
                  <a:pt x="4470" y="35626"/>
                  <a:pt x="4637" y="34858"/>
                  <a:pt x="4971" y="34158"/>
                </a:cubicBezTo>
                <a:cubicBezTo>
                  <a:pt x="5304" y="33391"/>
                  <a:pt x="5738" y="32690"/>
                  <a:pt x="6205" y="32023"/>
                </a:cubicBezTo>
                <a:cubicBezTo>
                  <a:pt x="6705" y="31356"/>
                  <a:pt x="7206" y="30655"/>
                  <a:pt x="7639" y="29888"/>
                </a:cubicBezTo>
                <a:cubicBezTo>
                  <a:pt x="8106" y="29121"/>
                  <a:pt x="8407" y="28254"/>
                  <a:pt x="8507" y="27353"/>
                </a:cubicBezTo>
                <a:cubicBezTo>
                  <a:pt x="8740" y="25518"/>
                  <a:pt x="7673" y="23750"/>
                  <a:pt x="7940" y="21916"/>
                </a:cubicBezTo>
                <a:cubicBezTo>
                  <a:pt x="8140" y="21015"/>
                  <a:pt x="8507" y="20148"/>
                  <a:pt x="9074" y="19381"/>
                </a:cubicBezTo>
                <a:cubicBezTo>
                  <a:pt x="9607" y="18580"/>
                  <a:pt x="10208" y="17813"/>
                  <a:pt x="10742" y="16979"/>
                </a:cubicBezTo>
                <a:cubicBezTo>
                  <a:pt x="11809" y="15244"/>
                  <a:pt x="12309" y="13243"/>
                  <a:pt x="12710" y="11242"/>
                </a:cubicBezTo>
                <a:cubicBezTo>
                  <a:pt x="13077" y="9207"/>
                  <a:pt x="13377" y="7139"/>
                  <a:pt x="14144" y="5171"/>
                </a:cubicBezTo>
                <a:cubicBezTo>
                  <a:pt x="14511" y="4170"/>
                  <a:pt x="15011" y="3236"/>
                  <a:pt x="15645" y="2402"/>
                </a:cubicBezTo>
                <a:cubicBezTo>
                  <a:pt x="16234" y="1596"/>
                  <a:pt x="16996" y="934"/>
                  <a:pt x="17851" y="469"/>
                </a:cubicBezTo>
                <a:lnTo>
                  <a:pt x="17851" y="469"/>
                </a:lnTo>
                <a:cubicBezTo>
                  <a:pt x="17984" y="1557"/>
                  <a:pt x="18181" y="2613"/>
                  <a:pt x="18280" y="3669"/>
                </a:cubicBezTo>
                <a:cubicBezTo>
                  <a:pt x="18414" y="4704"/>
                  <a:pt x="18447" y="5771"/>
                  <a:pt x="18414" y="6838"/>
                </a:cubicBezTo>
                <a:cubicBezTo>
                  <a:pt x="18380" y="7372"/>
                  <a:pt x="18314" y="7872"/>
                  <a:pt x="18247" y="8406"/>
                </a:cubicBezTo>
                <a:cubicBezTo>
                  <a:pt x="18113" y="8907"/>
                  <a:pt x="17947" y="9374"/>
                  <a:pt x="17747" y="9841"/>
                </a:cubicBezTo>
                <a:cubicBezTo>
                  <a:pt x="17313" y="10808"/>
                  <a:pt x="16913" y="11775"/>
                  <a:pt x="16612" y="12776"/>
                </a:cubicBezTo>
                <a:cubicBezTo>
                  <a:pt x="16312" y="13777"/>
                  <a:pt x="16145" y="14777"/>
                  <a:pt x="16079" y="15811"/>
                </a:cubicBezTo>
                <a:cubicBezTo>
                  <a:pt x="15979" y="16812"/>
                  <a:pt x="15845" y="17813"/>
                  <a:pt x="15745" y="18780"/>
                </a:cubicBezTo>
                <a:cubicBezTo>
                  <a:pt x="15512" y="20748"/>
                  <a:pt x="15378" y="22716"/>
                  <a:pt x="14578" y="24418"/>
                </a:cubicBezTo>
                <a:cubicBezTo>
                  <a:pt x="14177" y="25252"/>
                  <a:pt x="13677" y="26052"/>
                  <a:pt x="13277" y="26886"/>
                </a:cubicBezTo>
                <a:cubicBezTo>
                  <a:pt x="12910" y="27753"/>
                  <a:pt x="12676" y="28654"/>
                  <a:pt x="12643" y="29588"/>
                </a:cubicBezTo>
                <a:cubicBezTo>
                  <a:pt x="12543" y="31389"/>
                  <a:pt x="12776" y="33157"/>
                  <a:pt x="12309" y="34758"/>
                </a:cubicBezTo>
                <a:cubicBezTo>
                  <a:pt x="11809" y="36326"/>
                  <a:pt x="10808" y="37660"/>
                  <a:pt x="10275" y="39162"/>
                </a:cubicBezTo>
                <a:cubicBezTo>
                  <a:pt x="9774" y="40663"/>
                  <a:pt x="9941" y="42264"/>
                  <a:pt x="10174" y="43665"/>
                </a:cubicBezTo>
                <a:cubicBezTo>
                  <a:pt x="10408" y="45066"/>
                  <a:pt x="10641" y="46433"/>
                  <a:pt x="10341" y="47668"/>
                </a:cubicBezTo>
                <a:cubicBezTo>
                  <a:pt x="10041" y="48902"/>
                  <a:pt x="9174" y="49836"/>
                  <a:pt x="8607" y="50837"/>
                </a:cubicBezTo>
                <a:cubicBezTo>
                  <a:pt x="8306" y="51304"/>
                  <a:pt x="8106" y="51837"/>
                  <a:pt x="8040" y="52404"/>
                </a:cubicBezTo>
                <a:cubicBezTo>
                  <a:pt x="7973" y="52905"/>
                  <a:pt x="7940" y="53405"/>
                  <a:pt x="7940" y="53905"/>
                </a:cubicBezTo>
                <a:cubicBezTo>
                  <a:pt x="7940" y="54372"/>
                  <a:pt x="7873" y="54839"/>
                  <a:pt x="7739" y="55273"/>
                </a:cubicBezTo>
                <a:cubicBezTo>
                  <a:pt x="7573" y="55673"/>
                  <a:pt x="7339" y="56007"/>
                  <a:pt x="7006" y="56274"/>
                </a:cubicBezTo>
                <a:cubicBezTo>
                  <a:pt x="6472" y="56707"/>
                  <a:pt x="5838" y="57041"/>
                  <a:pt x="5171" y="57308"/>
                </a:cubicBezTo>
                <a:cubicBezTo>
                  <a:pt x="4704" y="57475"/>
                  <a:pt x="4204" y="57608"/>
                  <a:pt x="3670" y="57708"/>
                </a:cubicBezTo>
                <a:cubicBezTo>
                  <a:pt x="3370" y="57775"/>
                  <a:pt x="3069" y="57808"/>
                  <a:pt x="2736" y="57808"/>
                </a:cubicBezTo>
                <a:cubicBezTo>
                  <a:pt x="2469" y="57775"/>
                  <a:pt x="2369" y="57775"/>
                  <a:pt x="2369" y="57775"/>
                </a:cubicBezTo>
                <a:lnTo>
                  <a:pt x="2369" y="57775"/>
                </a:lnTo>
                <a:cubicBezTo>
                  <a:pt x="2564" y="57805"/>
                  <a:pt x="2759" y="57821"/>
                  <a:pt x="2951" y="57821"/>
                </a:cubicBezTo>
                <a:cubicBezTo>
                  <a:pt x="3186" y="57821"/>
                  <a:pt x="3416" y="57797"/>
                  <a:pt x="3636" y="57741"/>
                </a:cubicBezTo>
                <a:cubicBezTo>
                  <a:pt x="4170" y="57675"/>
                  <a:pt x="4671" y="57541"/>
                  <a:pt x="5171" y="57375"/>
                </a:cubicBezTo>
                <a:cubicBezTo>
                  <a:pt x="5838" y="57141"/>
                  <a:pt x="6472" y="56774"/>
                  <a:pt x="7039" y="56340"/>
                </a:cubicBezTo>
                <a:cubicBezTo>
                  <a:pt x="7372" y="56074"/>
                  <a:pt x="7639" y="55707"/>
                  <a:pt x="7806" y="55306"/>
                </a:cubicBezTo>
                <a:cubicBezTo>
                  <a:pt x="7940" y="54873"/>
                  <a:pt x="8006" y="54406"/>
                  <a:pt x="8040" y="53905"/>
                </a:cubicBezTo>
                <a:cubicBezTo>
                  <a:pt x="8040" y="53405"/>
                  <a:pt x="8073" y="52905"/>
                  <a:pt x="8140" y="52404"/>
                </a:cubicBezTo>
                <a:cubicBezTo>
                  <a:pt x="8240" y="51871"/>
                  <a:pt x="8407" y="51370"/>
                  <a:pt x="8707" y="50903"/>
                </a:cubicBezTo>
                <a:cubicBezTo>
                  <a:pt x="9240" y="49936"/>
                  <a:pt x="10174" y="49035"/>
                  <a:pt x="10475" y="47701"/>
                </a:cubicBezTo>
                <a:cubicBezTo>
                  <a:pt x="10775" y="46400"/>
                  <a:pt x="10541" y="45032"/>
                  <a:pt x="10341" y="43631"/>
                </a:cubicBezTo>
                <a:cubicBezTo>
                  <a:pt x="10141" y="42230"/>
                  <a:pt x="9941" y="40696"/>
                  <a:pt x="10441" y="39228"/>
                </a:cubicBezTo>
                <a:cubicBezTo>
                  <a:pt x="10975" y="37761"/>
                  <a:pt x="11976" y="36460"/>
                  <a:pt x="12476" y="34792"/>
                </a:cubicBezTo>
                <a:cubicBezTo>
                  <a:pt x="13010" y="33157"/>
                  <a:pt x="12776" y="31356"/>
                  <a:pt x="12876" y="29588"/>
                </a:cubicBezTo>
                <a:cubicBezTo>
                  <a:pt x="12910" y="28687"/>
                  <a:pt x="13110" y="27820"/>
                  <a:pt x="13477" y="26986"/>
                </a:cubicBezTo>
                <a:cubicBezTo>
                  <a:pt x="13844" y="26152"/>
                  <a:pt x="14377" y="25385"/>
                  <a:pt x="14778" y="24518"/>
                </a:cubicBezTo>
                <a:cubicBezTo>
                  <a:pt x="15612" y="22750"/>
                  <a:pt x="15745" y="20782"/>
                  <a:pt x="15979" y="18814"/>
                </a:cubicBezTo>
                <a:cubicBezTo>
                  <a:pt x="16112" y="17846"/>
                  <a:pt x="16212" y="16846"/>
                  <a:pt x="16312" y="15845"/>
                </a:cubicBezTo>
                <a:cubicBezTo>
                  <a:pt x="16379" y="14811"/>
                  <a:pt x="16579" y="13810"/>
                  <a:pt x="16846" y="12843"/>
                </a:cubicBezTo>
                <a:cubicBezTo>
                  <a:pt x="17146" y="11875"/>
                  <a:pt x="17546" y="10908"/>
                  <a:pt x="17947" y="9941"/>
                </a:cubicBezTo>
                <a:cubicBezTo>
                  <a:pt x="18180" y="9474"/>
                  <a:pt x="18347" y="8973"/>
                  <a:pt x="18514" y="8440"/>
                </a:cubicBezTo>
                <a:cubicBezTo>
                  <a:pt x="18580" y="7906"/>
                  <a:pt x="18614" y="7372"/>
                  <a:pt x="18647" y="6838"/>
                </a:cubicBezTo>
                <a:cubicBezTo>
                  <a:pt x="18714" y="5771"/>
                  <a:pt x="18647" y="4670"/>
                  <a:pt x="18514" y="3603"/>
                </a:cubicBezTo>
                <a:cubicBezTo>
                  <a:pt x="18414" y="2535"/>
                  <a:pt x="18214" y="1468"/>
                  <a:pt x="18080" y="400"/>
                </a:cubicBezTo>
                <a:lnTo>
                  <a:pt x="18080" y="200"/>
                </a:lnTo>
                <a:lnTo>
                  <a:pt x="1804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789;p44">
            <a:extLst>
              <a:ext uri="{FF2B5EF4-FFF2-40B4-BE49-F238E27FC236}">
                <a16:creationId xmlns:a16="http://schemas.microsoft.com/office/drawing/2014/main" id="{F00F2477-CF76-4D3B-B6F3-25B869A2A161}"/>
              </a:ext>
            </a:extLst>
          </p:cNvPr>
          <p:cNvSpPr/>
          <p:nvPr/>
        </p:nvSpPr>
        <p:spPr>
          <a:xfrm>
            <a:off x="6253918" y="4107246"/>
            <a:ext cx="277538" cy="1035369"/>
          </a:xfrm>
          <a:custGeom>
            <a:avLst/>
            <a:gdLst/>
            <a:ahLst/>
            <a:cxnLst/>
            <a:rect l="l" t="t" r="r" b="b"/>
            <a:pathLst>
              <a:path w="14745" h="55007" extrusionOk="0">
                <a:moveTo>
                  <a:pt x="14745" y="1"/>
                </a:moveTo>
                <a:cubicBezTo>
                  <a:pt x="14711" y="68"/>
                  <a:pt x="14711" y="101"/>
                  <a:pt x="14711" y="168"/>
                </a:cubicBezTo>
                <a:lnTo>
                  <a:pt x="14611" y="568"/>
                </a:lnTo>
                <a:cubicBezTo>
                  <a:pt x="14511" y="935"/>
                  <a:pt x="14378" y="1502"/>
                  <a:pt x="14211" y="2202"/>
                </a:cubicBezTo>
                <a:cubicBezTo>
                  <a:pt x="14044" y="2870"/>
                  <a:pt x="13611" y="3670"/>
                  <a:pt x="13244" y="4637"/>
                </a:cubicBezTo>
                <a:cubicBezTo>
                  <a:pt x="12810" y="5705"/>
                  <a:pt x="12443" y="6806"/>
                  <a:pt x="12143" y="7940"/>
                </a:cubicBezTo>
                <a:cubicBezTo>
                  <a:pt x="11776" y="9174"/>
                  <a:pt x="11476" y="10575"/>
                  <a:pt x="11142" y="12043"/>
                </a:cubicBezTo>
                <a:cubicBezTo>
                  <a:pt x="10842" y="13644"/>
                  <a:pt x="10342" y="15178"/>
                  <a:pt x="9641" y="16613"/>
                </a:cubicBezTo>
                <a:cubicBezTo>
                  <a:pt x="9207" y="17380"/>
                  <a:pt x="8841" y="18147"/>
                  <a:pt x="8474" y="18981"/>
                </a:cubicBezTo>
                <a:cubicBezTo>
                  <a:pt x="8140" y="19848"/>
                  <a:pt x="7940" y="20716"/>
                  <a:pt x="7806" y="21650"/>
                </a:cubicBezTo>
                <a:cubicBezTo>
                  <a:pt x="7573" y="23551"/>
                  <a:pt x="7239" y="25419"/>
                  <a:pt x="6806" y="27287"/>
                </a:cubicBezTo>
                <a:cubicBezTo>
                  <a:pt x="5872" y="31123"/>
                  <a:pt x="4971" y="34759"/>
                  <a:pt x="4171" y="38095"/>
                </a:cubicBezTo>
                <a:cubicBezTo>
                  <a:pt x="3370" y="41397"/>
                  <a:pt x="2603" y="44366"/>
                  <a:pt x="1969" y="46901"/>
                </a:cubicBezTo>
                <a:cubicBezTo>
                  <a:pt x="1335" y="49403"/>
                  <a:pt x="835" y="51404"/>
                  <a:pt x="501" y="52839"/>
                </a:cubicBezTo>
                <a:cubicBezTo>
                  <a:pt x="334" y="53506"/>
                  <a:pt x="201" y="54039"/>
                  <a:pt x="101" y="54440"/>
                </a:cubicBezTo>
                <a:cubicBezTo>
                  <a:pt x="68" y="54607"/>
                  <a:pt x="34" y="54740"/>
                  <a:pt x="1" y="54873"/>
                </a:cubicBezTo>
                <a:cubicBezTo>
                  <a:pt x="1" y="54907"/>
                  <a:pt x="1" y="54973"/>
                  <a:pt x="1" y="55007"/>
                </a:cubicBezTo>
                <a:cubicBezTo>
                  <a:pt x="34" y="54973"/>
                  <a:pt x="68" y="54907"/>
                  <a:pt x="68" y="54873"/>
                </a:cubicBezTo>
                <a:cubicBezTo>
                  <a:pt x="101" y="54773"/>
                  <a:pt x="134" y="54640"/>
                  <a:pt x="201" y="54440"/>
                </a:cubicBezTo>
                <a:cubicBezTo>
                  <a:pt x="301" y="54073"/>
                  <a:pt x="435" y="53539"/>
                  <a:pt x="601" y="52839"/>
                </a:cubicBezTo>
                <a:cubicBezTo>
                  <a:pt x="968" y="51438"/>
                  <a:pt x="1502" y="49403"/>
                  <a:pt x="2169" y="46934"/>
                </a:cubicBezTo>
                <a:cubicBezTo>
                  <a:pt x="2803" y="44466"/>
                  <a:pt x="3570" y="41464"/>
                  <a:pt x="4437" y="38161"/>
                </a:cubicBezTo>
                <a:cubicBezTo>
                  <a:pt x="5305" y="34859"/>
                  <a:pt x="6172" y="31190"/>
                  <a:pt x="7106" y="27354"/>
                </a:cubicBezTo>
                <a:cubicBezTo>
                  <a:pt x="7540" y="25486"/>
                  <a:pt x="7873" y="23584"/>
                  <a:pt x="8107" y="21683"/>
                </a:cubicBezTo>
                <a:cubicBezTo>
                  <a:pt x="8207" y="20782"/>
                  <a:pt x="8440" y="19915"/>
                  <a:pt x="8774" y="19081"/>
                </a:cubicBezTo>
                <a:cubicBezTo>
                  <a:pt x="9074" y="18247"/>
                  <a:pt x="9508" y="17513"/>
                  <a:pt x="9908" y="16746"/>
                </a:cubicBezTo>
                <a:cubicBezTo>
                  <a:pt x="10742" y="15212"/>
                  <a:pt x="11042" y="13577"/>
                  <a:pt x="11376" y="12109"/>
                </a:cubicBezTo>
                <a:cubicBezTo>
                  <a:pt x="11709" y="10642"/>
                  <a:pt x="12009" y="9241"/>
                  <a:pt x="12343" y="8007"/>
                </a:cubicBezTo>
                <a:cubicBezTo>
                  <a:pt x="12677" y="6739"/>
                  <a:pt x="13044" y="5638"/>
                  <a:pt x="13410" y="4671"/>
                </a:cubicBezTo>
                <a:cubicBezTo>
                  <a:pt x="13744" y="3870"/>
                  <a:pt x="14078" y="3070"/>
                  <a:pt x="14344" y="2202"/>
                </a:cubicBezTo>
                <a:cubicBezTo>
                  <a:pt x="14511" y="1502"/>
                  <a:pt x="14578" y="968"/>
                  <a:pt x="14645" y="568"/>
                </a:cubicBezTo>
                <a:cubicBezTo>
                  <a:pt x="14678" y="401"/>
                  <a:pt x="14711" y="268"/>
                  <a:pt x="14745" y="168"/>
                </a:cubicBezTo>
                <a:cubicBezTo>
                  <a:pt x="14745" y="68"/>
                  <a:pt x="14745" y="1"/>
                  <a:pt x="1474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790;p44">
            <a:extLst>
              <a:ext uri="{FF2B5EF4-FFF2-40B4-BE49-F238E27FC236}">
                <a16:creationId xmlns:a16="http://schemas.microsoft.com/office/drawing/2014/main" id="{961FB25B-9AAE-4789-B399-68A2496F1112}"/>
              </a:ext>
            </a:extLst>
          </p:cNvPr>
          <p:cNvSpPr/>
          <p:nvPr/>
        </p:nvSpPr>
        <p:spPr>
          <a:xfrm>
            <a:off x="5947525" y="3776986"/>
            <a:ext cx="395574" cy="1366269"/>
          </a:xfrm>
          <a:custGeom>
            <a:avLst/>
            <a:gdLst/>
            <a:ahLst/>
            <a:cxnLst/>
            <a:rect l="l" t="t" r="r" b="b"/>
            <a:pathLst>
              <a:path w="21016" h="72587" extrusionOk="0">
                <a:moveTo>
                  <a:pt x="1368" y="1"/>
                </a:moveTo>
                <a:cubicBezTo>
                  <a:pt x="868" y="3237"/>
                  <a:pt x="1" y="5471"/>
                  <a:pt x="267" y="9875"/>
                </a:cubicBezTo>
                <a:cubicBezTo>
                  <a:pt x="368" y="11442"/>
                  <a:pt x="2202" y="14445"/>
                  <a:pt x="2469" y="17947"/>
                </a:cubicBezTo>
                <a:cubicBezTo>
                  <a:pt x="2602" y="20015"/>
                  <a:pt x="2703" y="22083"/>
                  <a:pt x="2836" y="24152"/>
                </a:cubicBezTo>
                <a:cubicBezTo>
                  <a:pt x="2969" y="26220"/>
                  <a:pt x="3103" y="28221"/>
                  <a:pt x="3837" y="30089"/>
                </a:cubicBezTo>
                <a:cubicBezTo>
                  <a:pt x="4370" y="31557"/>
                  <a:pt x="5271" y="32858"/>
                  <a:pt x="5671" y="34359"/>
                </a:cubicBezTo>
                <a:cubicBezTo>
                  <a:pt x="6439" y="37161"/>
                  <a:pt x="5438" y="40196"/>
                  <a:pt x="6072" y="43032"/>
                </a:cubicBezTo>
                <a:cubicBezTo>
                  <a:pt x="6572" y="45467"/>
                  <a:pt x="8240" y="47535"/>
                  <a:pt x="8607" y="49970"/>
                </a:cubicBezTo>
                <a:cubicBezTo>
                  <a:pt x="9074" y="53406"/>
                  <a:pt x="6839" y="56975"/>
                  <a:pt x="8006" y="60244"/>
                </a:cubicBezTo>
                <a:cubicBezTo>
                  <a:pt x="8573" y="61879"/>
                  <a:pt x="9908" y="63146"/>
                  <a:pt x="10275" y="64814"/>
                </a:cubicBezTo>
                <a:cubicBezTo>
                  <a:pt x="10575" y="66148"/>
                  <a:pt x="10241" y="67516"/>
                  <a:pt x="10508" y="68817"/>
                </a:cubicBezTo>
                <a:cubicBezTo>
                  <a:pt x="10922" y="70821"/>
                  <a:pt x="14582" y="72431"/>
                  <a:pt x="16801" y="72431"/>
                </a:cubicBezTo>
                <a:cubicBezTo>
                  <a:pt x="16908" y="72431"/>
                  <a:pt x="17012" y="72427"/>
                  <a:pt x="17113" y="72419"/>
                </a:cubicBezTo>
                <a:lnTo>
                  <a:pt x="17113" y="72586"/>
                </a:lnTo>
                <a:cubicBezTo>
                  <a:pt x="20148" y="70752"/>
                  <a:pt x="21016" y="65248"/>
                  <a:pt x="19748" y="61945"/>
                </a:cubicBezTo>
                <a:cubicBezTo>
                  <a:pt x="18480" y="58643"/>
                  <a:pt x="16246" y="55607"/>
                  <a:pt x="15912" y="52072"/>
                </a:cubicBezTo>
                <a:cubicBezTo>
                  <a:pt x="15645" y="49370"/>
                  <a:pt x="16546" y="46568"/>
                  <a:pt x="15912" y="43932"/>
                </a:cubicBezTo>
                <a:cubicBezTo>
                  <a:pt x="15078" y="40330"/>
                  <a:pt x="11542" y="37561"/>
                  <a:pt x="11609" y="33892"/>
                </a:cubicBezTo>
                <a:cubicBezTo>
                  <a:pt x="11609" y="31824"/>
                  <a:pt x="12810" y="29889"/>
                  <a:pt x="12710" y="27821"/>
                </a:cubicBezTo>
                <a:cubicBezTo>
                  <a:pt x="12576" y="25286"/>
                  <a:pt x="10642" y="23284"/>
                  <a:pt x="9441" y="21049"/>
                </a:cubicBezTo>
                <a:cubicBezTo>
                  <a:pt x="7606" y="17647"/>
                  <a:pt x="7473" y="13611"/>
                  <a:pt x="6839" y="9808"/>
                </a:cubicBezTo>
                <a:cubicBezTo>
                  <a:pt x="6205" y="5972"/>
                  <a:pt x="4771" y="1869"/>
                  <a:pt x="1368" y="1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91;p44">
            <a:extLst>
              <a:ext uri="{FF2B5EF4-FFF2-40B4-BE49-F238E27FC236}">
                <a16:creationId xmlns:a16="http://schemas.microsoft.com/office/drawing/2014/main" id="{D8C11B92-28BD-41BD-9C3E-38496FED12E2}"/>
              </a:ext>
            </a:extLst>
          </p:cNvPr>
          <p:cNvSpPr/>
          <p:nvPr/>
        </p:nvSpPr>
        <p:spPr>
          <a:xfrm>
            <a:off x="5988972" y="3837275"/>
            <a:ext cx="279420" cy="1302837"/>
          </a:xfrm>
          <a:custGeom>
            <a:avLst/>
            <a:gdLst/>
            <a:ahLst/>
            <a:cxnLst/>
            <a:rect l="l" t="t" r="r" b="b"/>
            <a:pathLst>
              <a:path w="14845" h="69217" extrusionOk="0">
                <a:moveTo>
                  <a:pt x="0" y="0"/>
                </a:moveTo>
                <a:cubicBezTo>
                  <a:pt x="0" y="67"/>
                  <a:pt x="0" y="134"/>
                  <a:pt x="0" y="167"/>
                </a:cubicBezTo>
                <a:cubicBezTo>
                  <a:pt x="0" y="334"/>
                  <a:pt x="34" y="501"/>
                  <a:pt x="67" y="701"/>
                </a:cubicBezTo>
                <a:cubicBezTo>
                  <a:pt x="134" y="1201"/>
                  <a:pt x="234" y="1868"/>
                  <a:pt x="367" y="2769"/>
                </a:cubicBezTo>
                <a:cubicBezTo>
                  <a:pt x="534" y="3669"/>
                  <a:pt x="1001" y="4670"/>
                  <a:pt x="1368" y="5871"/>
                </a:cubicBezTo>
                <a:cubicBezTo>
                  <a:pt x="1735" y="7105"/>
                  <a:pt x="2168" y="8506"/>
                  <a:pt x="2502" y="10041"/>
                </a:cubicBezTo>
                <a:cubicBezTo>
                  <a:pt x="2836" y="11608"/>
                  <a:pt x="3136" y="13343"/>
                  <a:pt x="3436" y="15211"/>
                </a:cubicBezTo>
                <a:cubicBezTo>
                  <a:pt x="3736" y="17079"/>
                  <a:pt x="4070" y="19114"/>
                  <a:pt x="5004" y="21049"/>
                </a:cubicBezTo>
                <a:cubicBezTo>
                  <a:pt x="5437" y="22016"/>
                  <a:pt x="5904" y="23017"/>
                  <a:pt x="6271" y="24051"/>
                </a:cubicBezTo>
                <a:cubicBezTo>
                  <a:pt x="6605" y="25118"/>
                  <a:pt x="6838" y="26219"/>
                  <a:pt x="6905" y="27353"/>
                </a:cubicBezTo>
                <a:cubicBezTo>
                  <a:pt x="7072" y="29721"/>
                  <a:pt x="7372" y="32090"/>
                  <a:pt x="7806" y="34425"/>
                </a:cubicBezTo>
                <a:cubicBezTo>
                  <a:pt x="8740" y="39228"/>
                  <a:pt x="9607" y="43832"/>
                  <a:pt x="10441" y="48001"/>
                </a:cubicBezTo>
                <a:cubicBezTo>
                  <a:pt x="11242" y="52171"/>
                  <a:pt x="12042" y="55907"/>
                  <a:pt x="12709" y="59042"/>
                </a:cubicBezTo>
                <a:cubicBezTo>
                  <a:pt x="13343" y="62211"/>
                  <a:pt x="13877" y="64713"/>
                  <a:pt x="14244" y="66481"/>
                </a:cubicBezTo>
                <a:lnTo>
                  <a:pt x="14677" y="68516"/>
                </a:lnTo>
                <a:cubicBezTo>
                  <a:pt x="14711" y="68716"/>
                  <a:pt x="14777" y="68916"/>
                  <a:pt x="14811" y="69050"/>
                </a:cubicBezTo>
                <a:cubicBezTo>
                  <a:pt x="14811" y="69083"/>
                  <a:pt x="14811" y="69150"/>
                  <a:pt x="14844" y="69216"/>
                </a:cubicBezTo>
                <a:cubicBezTo>
                  <a:pt x="14844" y="69150"/>
                  <a:pt x="14844" y="69083"/>
                  <a:pt x="14844" y="69016"/>
                </a:cubicBezTo>
                <a:cubicBezTo>
                  <a:pt x="14811" y="68883"/>
                  <a:pt x="14777" y="68716"/>
                  <a:pt x="14744" y="68516"/>
                </a:cubicBezTo>
                <a:cubicBezTo>
                  <a:pt x="14677" y="68016"/>
                  <a:pt x="14544" y="67348"/>
                  <a:pt x="14377" y="66481"/>
                </a:cubicBezTo>
                <a:cubicBezTo>
                  <a:pt x="14010" y="64680"/>
                  <a:pt x="13543" y="62145"/>
                  <a:pt x="12909" y="59009"/>
                </a:cubicBezTo>
                <a:cubicBezTo>
                  <a:pt x="12276" y="55874"/>
                  <a:pt x="11542" y="52104"/>
                  <a:pt x="10708" y="47935"/>
                </a:cubicBezTo>
                <a:cubicBezTo>
                  <a:pt x="9874" y="43798"/>
                  <a:pt x="9040" y="39195"/>
                  <a:pt x="8106" y="34391"/>
                </a:cubicBezTo>
                <a:cubicBezTo>
                  <a:pt x="7672" y="32023"/>
                  <a:pt x="7372" y="29655"/>
                  <a:pt x="7205" y="27286"/>
                </a:cubicBezTo>
                <a:cubicBezTo>
                  <a:pt x="7105" y="26152"/>
                  <a:pt x="6905" y="25018"/>
                  <a:pt x="6538" y="23917"/>
                </a:cubicBezTo>
                <a:cubicBezTo>
                  <a:pt x="6171" y="22883"/>
                  <a:pt x="5671" y="21883"/>
                  <a:pt x="5237" y="20915"/>
                </a:cubicBezTo>
                <a:cubicBezTo>
                  <a:pt x="4337" y="19014"/>
                  <a:pt x="4003" y="17012"/>
                  <a:pt x="3669" y="15144"/>
                </a:cubicBezTo>
                <a:cubicBezTo>
                  <a:pt x="3369" y="13310"/>
                  <a:pt x="3069" y="11542"/>
                  <a:pt x="2702" y="9974"/>
                </a:cubicBezTo>
                <a:cubicBezTo>
                  <a:pt x="2335" y="8406"/>
                  <a:pt x="1935" y="7005"/>
                  <a:pt x="1535" y="5804"/>
                </a:cubicBezTo>
                <a:cubicBezTo>
                  <a:pt x="1101" y="4603"/>
                  <a:pt x="667" y="3603"/>
                  <a:pt x="467" y="2735"/>
                </a:cubicBezTo>
                <a:cubicBezTo>
                  <a:pt x="300" y="1868"/>
                  <a:pt x="200" y="1168"/>
                  <a:pt x="134" y="701"/>
                </a:cubicBezTo>
                <a:cubicBezTo>
                  <a:pt x="67" y="467"/>
                  <a:pt x="34" y="300"/>
                  <a:pt x="34" y="167"/>
                </a:cubicBezTo>
                <a:cubicBezTo>
                  <a:pt x="0" y="100"/>
                  <a:pt x="0" y="67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792;p44">
            <a:extLst>
              <a:ext uri="{FF2B5EF4-FFF2-40B4-BE49-F238E27FC236}">
                <a16:creationId xmlns:a16="http://schemas.microsoft.com/office/drawing/2014/main" id="{33BA0F09-D76B-40F3-92D0-1865F63CEE9C}"/>
              </a:ext>
            </a:extLst>
          </p:cNvPr>
          <p:cNvSpPr/>
          <p:nvPr/>
        </p:nvSpPr>
        <p:spPr>
          <a:xfrm>
            <a:off x="8639180" y="2099337"/>
            <a:ext cx="118017" cy="156415"/>
          </a:xfrm>
          <a:custGeom>
            <a:avLst/>
            <a:gdLst/>
            <a:ahLst/>
            <a:cxnLst/>
            <a:rect l="l" t="t" r="r" b="b"/>
            <a:pathLst>
              <a:path w="6270" h="8310" extrusionOk="0">
                <a:moveTo>
                  <a:pt x="2336" y="0"/>
                </a:moveTo>
                <a:lnTo>
                  <a:pt x="2336" y="2202"/>
                </a:lnTo>
                <a:cubicBezTo>
                  <a:pt x="935" y="2602"/>
                  <a:pt x="1" y="3870"/>
                  <a:pt x="34" y="5338"/>
                </a:cubicBezTo>
                <a:cubicBezTo>
                  <a:pt x="34" y="7739"/>
                  <a:pt x="2202" y="8306"/>
                  <a:pt x="3136" y="8306"/>
                </a:cubicBezTo>
                <a:cubicBezTo>
                  <a:pt x="3180" y="8308"/>
                  <a:pt x="3231" y="8310"/>
                  <a:pt x="3286" y="8310"/>
                </a:cubicBezTo>
                <a:cubicBezTo>
                  <a:pt x="4150" y="8310"/>
                  <a:pt x="6270" y="7996"/>
                  <a:pt x="6238" y="5238"/>
                </a:cubicBezTo>
                <a:lnTo>
                  <a:pt x="4571" y="5238"/>
                </a:lnTo>
                <a:cubicBezTo>
                  <a:pt x="4604" y="6005"/>
                  <a:pt x="3970" y="6639"/>
                  <a:pt x="3170" y="6639"/>
                </a:cubicBezTo>
                <a:lnTo>
                  <a:pt x="3136" y="6639"/>
                </a:lnTo>
                <a:cubicBezTo>
                  <a:pt x="3110" y="6640"/>
                  <a:pt x="3084" y="6641"/>
                  <a:pt x="3059" y="6641"/>
                </a:cubicBezTo>
                <a:cubicBezTo>
                  <a:pt x="2521" y="6641"/>
                  <a:pt x="2026" y="6312"/>
                  <a:pt x="1835" y="5771"/>
                </a:cubicBezTo>
                <a:cubicBezTo>
                  <a:pt x="1669" y="5338"/>
                  <a:pt x="1702" y="4837"/>
                  <a:pt x="1969" y="4437"/>
                </a:cubicBezTo>
                <a:cubicBezTo>
                  <a:pt x="2187" y="4055"/>
                  <a:pt x="2652" y="3717"/>
                  <a:pt x="3417" y="3717"/>
                </a:cubicBezTo>
                <a:cubicBezTo>
                  <a:pt x="3586" y="3717"/>
                  <a:pt x="3771" y="3734"/>
                  <a:pt x="3970" y="3770"/>
                </a:cubicBezTo>
                <a:lnTo>
                  <a:pt x="3970" y="0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793;p44">
            <a:extLst>
              <a:ext uri="{FF2B5EF4-FFF2-40B4-BE49-F238E27FC236}">
                <a16:creationId xmlns:a16="http://schemas.microsoft.com/office/drawing/2014/main" id="{2F045C98-8DA1-4938-812E-EBDA618F432C}"/>
              </a:ext>
            </a:extLst>
          </p:cNvPr>
          <p:cNvSpPr/>
          <p:nvPr/>
        </p:nvSpPr>
        <p:spPr>
          <a:xfrm>
            <a:off x="8683131" y="2056007"/>
            <a:ext cx="30794" cy="28911"/>
          </a:xfrm>
          <a:custGeom>
            <a:avLst/>
            <a:gdLst/>
            <a:ahLst/>
            <a:cxnLst/>
            <a:rect l="l" t="t" r="r" b="b"/>
            <a:pathLst>
              <a:path w="1636" h="1536" extrusionOk="0">
                <a:moveTo>
                  <a:pt x="1" y="1"/>
                </a:moveTo>
                <a:lnTo>
                  <a:pt x="1" y="1535"/>
                </a:lnTo>
                <a:lnTo>
                  <a:pt x="1635" y="1535"/>
                </a:lnTo>
                <a:lnTo>
                  <a:pt x="1635" y="1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1794;p44">
            <a:extLst>
              <a:ext uri="{FF2B5EF4-FFF2-40B4-BE49-F238E27FC236}">
                <a16:creationId xmlns:a16="http://schemas.microsoft.com/office/drawing/2014/main" id="{9CF028A7-8526-4A1B-923E-A63D10D3EDE8}"/>
              </a:ext>
            </a:extLst>
          </p:cNvPr>
          <p:cNvSpPr/>
          <p:nvPr/>
        </p:nvSpPr>
        <p:spPr>
          <a:xfrm>
            <a:off x="8468404" y="1925624"/>
            <a:ext cx="459608" cy="460831"/>
          </a:xfrm>
          <a:custGeom>
            <a:avLst/>
            <a:gdLst/>
            <a:ahLst/>
            <a:cxnLst/>
            <a:rect l="l" t="t" r="r" b="b"/>
            <a:pathLst>
              <a:path w="24418" h="24483" extrusionOk="0">
                <a:moveTo>
                  <a:pt x="12468" y="1"/>
                </a:moveTo>
                <a:cubicBezTo>
                  <a:pt x="12240" y="1"/>
                  <a:pt x="12011" y="9"/>
                  <a:pt x="11776" y="23"/>
                </a:cubicBezTo>
                <a:cubicBezTo>
                  <a:pt x="11697" y="13"/>
                  <a:pt x="11616" y="9"/>
                  <a:pt x="11534" y="9"/>
                </a:cubicBezTo>
                <a:cubicBezTo>
                  <a:pt x="11336" y="9"/>
                  <a:pt x="11130" y="33"/>
                  <a:pt x="10942" y="56"/>
                </a:cubicBezTo>
                <a:lnTo>
                  <a:pt x="10074" y="190"/>
                </a:lnTo>
                <a:cubicBezTo>
                  <a:pt x="8907" y="423"/>
                  <a:pt x="7773" y="790"/>
                  <a:pt x="6705" y="1357"/>
                </a:cubicBezTo>
                <a:cubicBezTo>
                  <a:pt x="5571" y="1924"/>
                  <a:pt x="4570" y="2691"/>
                  <a:pt x="3670" y="3559"/>
                </a:cubicBezTo>
                <a:cubicBezTo>
                  <a:pt x="2736" y="4493"/>
                  <a:pt x="1969" y="5560"/>
                  <a:pt x="1368" y="6761"/>
                </a:cubicBezTo>
                <a:cubicBezTo>
                  <a:pt x="734" y="7962"/>
                  <a:pt x="301" y="9263"/>
                  <a:pt x="134" y="10630"/>
                </a:cubicBezTo>
                <a:cubicBezTo>
                  <a:pt x="67" y="10964"/>
                  <a:pt x="34" y="11331"/>
                  <a:pt x="34" y="11665"/>
                </a:cubicBezTo>
                <a:cubicBezTo>
                  <a:pt x="1" y="12031"/>
                  <a:pt x="1" y="12365"/>
                  <a:pt x="1" y="12732"/>
                </a:cubicBezTo>
                <a:cubicBezTo>
                  <a:pt x="100" y="14947"/>
                  <a:pt x="789" y="17096"/>
                  <a:pt x="2002" y="18953"/>
                </a:cubicBezTo>
                <a:lnTo>
                  <a:pt x="2002" y="18953"/>
                </a:lnTo>
                <a:cubicBezTo>
                  <a:pt x="1445" y="20360"/>
                  <a:pt x="858" y="21765"/>
                  <a:pt x="334" y="23106"/>
                </a:cubicBezTo>
                <a:lnTo>
                  <a:pt x="234" y="23373"/>
                </a:lnTo>
                <a:lnTo>
                  <a:pt x="234" y="23373"/>
                </a:lnTo>
                <a:lnTo>
                  <a:pt x="501" y="23306"/>
                </a:lnTo>
                <a:lnTo>
                  <a:pt x="4996" y="22050"/>
                </a:lnTo>
                <a:lnTo>
                  <a:pt x="4996" y="22050"/>
                </a:lnTo>
                <a:cubicBezTo>
                  <a:pt x="6485" y="23193"/>
                  <a:pt x="8264" y="23978"/>
                  <a:pt x="10141" y="24307"/>
                </a:cubicBezTo>
                <a:cubicBezTo>
                  <a:pt x="10860" y="24417"/>
                  <a:pt x="11601" y="24482"/>
                  <a:pt x="12327" y="24482"/>
                </a:cubicBezTo>
                <a:cubicBezTo>
                  <a:pt x="12478" y="24482"/>
                  <a:pt x="12628" y="24479"/>
                  <a:pt x="12776" y="24474"/>
                </a:cubicBezTo>
                <a:cubicBezTo>
                  <a:pt x="13210" y="24440"/>
                  <a:pt x="13644" y="24407"/>
                  <a:pt x="14077" y="24340"/>
                </a:cubicBezTo>
                <a:lnTo>
                  <a:pt x="14678" y="24240"/>
                </a:lnTo>
                <a:cubicBezTo>
                  <a:pt x="14878" y="24207"/>
                  <a:pt x="15111" y="24140"/>
                  <a:pt x="15278" y="24107"/>
                </a:cubicBezTo>
                <a:cubicBezTo>
                  <a:pt x="18080" y="23373"/>
                  <a:pt x="20549" y="21705"/>
                  <a:pt x="22216" y="19337"/>
                </a:cubicBezTo>
                <a:cubicBezTo>
                  <a:pt x="22850" y="18469"/>
                  <a:pt x="23351" y="17535"/>
                  <a:pt x="23717" y="16535"/>
                </a:cubicBezTo>
                <a:cubicBezTo>
                  <a:pt x="23784" y="16301"/>
                  <a:pt x="23851" y="16101"/>
                  <a:pt x="23918" y="15901"/>
                </a:cubicBezTo>
                <a:cubicBezTo>
                  <a:pt x="24018" y="15667"/>
                  <a:pt x="24051" y="15467"/>
                  <a:pt x="24084" y="15300"/>
                </a:cubicBezTo>
                <a:cubicBezTo>
                  <a:pt x="24118" y="15100"/>
                  <a:pt x="24184" y="14900"/>
                  <a:pt x="24218" y="14733"/>
                </a:cubicBezTo>
                <a:cubicBezTo>
                  <a:pt x="24251" y="14567"/>
                  <a:pt x="24285" y="14400"/>
                  <a:pt x="24318" y="14233"/>
                </a:cubicBezTo>
                <a:cubicBezTo>
                  <a:pt x="24351" y="13899"/>
                  <a:pt x="24385" y="13633"/>
                  <a:pt x="24418" y="13399"/>
                </a:cubicBezTo>
                <a:cubicBezTo>
                  <a:pt x="24418" y="13166"/>
                  <a:pt x="24418" y="12932"/>
                  <a:pt x="24418" y="12765"/>
                </a:cubicBezTo>
                <a:lnTo>
                  <a:pt x="24418" y="12398"/>
                </a:lnTo>
                <a:cubicBezTo>
                  <a:pt x="24418" y="12498"/>
                  <a:pt x="24418" y="12632"/>
                  <a:pt x="24385" y="12765"/>
                </a:cubicBezTo>
                <a:cubicBezTo>
                  <a:pt x="24351" y="12932"/>
                  <a:pt x="24351" y="13132"/>
                  <a:pt x="24351" y="13366"/>
                </a:cubicBezTo>
                <a:cubicBezTo>
                  <a:pt x="24318" y="13633"/>
                  <a:pt x="24251" y="13899"/>
                  <a:pt x="24218" y="14200"/>
                </a:cubicBezTo>
                <a:cubicBezTo>
                  <a:pt x="23384" y="18936"/>
                  <a:pt x="19881" y="22739"/>
                  <a:pt x="15245" y="23907"/>
                </a:cubicBezTo>
                <a:cubicBezTo>
                  <a:pt x="15045" y="23940"/>
                  <a:pt x="14844" y="24007"/>
                  <a:pt x="14644" y="24040"/>
                </a:cubicBezTo>
                <a:lnTo>
                  <a:pt x="14044" y="24140"/>
                </a:lnTo>
                <a:cubicBezTo>
                  <a:pt x="13610" y="24207"/>
                  <a:pt x="13210" y="24240"/>
                  <a:pt x="12776" y="24240"/>
                </a:cubicBezTo>
                <a:cubicBezTo>
                  <a:pt x="12581" y="24248"/>
                  <a:pt x="12387" y="24252"/>
                  <a:pt x="12192" y="24252"/>
                </a:cubicBezTo>
                <a:cubicBezTo>
                  <a:pt x="11519" y="24252"/>
                  <a:pt x="10847" y="24203"/>
                  <a:pt x="10174" y="24073"/>
                </a:cubicBezTo>
                <a:cubicBezTo>
                  <a:pt x="8340" y="23740"/>
                  <a:pt x="6572" y="22973"/>
                  <a:pt x="5104" y="21838"/>
                </a:cubicBezTo>
                <a:lnTo>
                  <a:pt x="5037" y="21772"/>
                </a:lnTo>
                <a:lnTo>
                  <a:pt x="4971" y="21772"/>
                </a:lnTo>
                <a:lnTo>
                  <a:pt x="698" y="22966"/>
                </a:lnTo>
                <a:lnTo>
                  <a:pt x="2302" y="18970"/>
                </a:lnTo>
                <a:lnTo>
                  <a:pt x="2336" y="18903"/>
                </a:lnTo>
                <a:lnTo>
                  <a:pt x="2302" y="18836"/>
                </a:lnTo>
                <a:cubicBezTo>
                  <a:pt x="1468" y="17602"/>
                  <a:pt x="901" y="16201"/>
                  <a:pt x="568" y="14767"/>
                </a:cubicBezTo>
                <a:cubicBezTo>
                  <a:pt x="434" y="14066"/>
                  <a:pt x="334" y="13399"/>
                  <a:pt x="301" y="12699"/>
                </a:cubicBezTo>
                <a:cubicBezTo>
                  <a:pt x="301" y="12365"/>
                  <a:pt x="301" y="12031"/>
                  <a:pt x="301" y="11698"/>
                </a:cubicBezTo>
                <a:cubicBezTo>
                  <a:pt x="301" y="11331"/>
                  <a:pt x="334" y="10997"/>
                  <a:pt x="401" y="10664"/>
                </a:cubicBezTo>
                <a:cubicBezTo>
                  <a:pt x="568" y="9329"/>
                  <a:pt x="935" y="8062"/>
                  <a:pt x="1568" y="6861"/>
                </a:cubicBezTo>
                <a:cubicBezTo>
                  <a:pt x="2135" y="5727"/>
                  <a:pt x="2903" y="4659"/>
                  <a:pt x="3803" y="3759"/>
                </a:cubicBezTo>
                <a:cubicBezTo>
                  <a:pt x="4671" y="2892"/>
                  <a:pt x="5705" y="2158"/>
                  <a:pt x="6805" y="1591"/>
                </a:cubicBezTo>
                <a:cubicBezTo>
                  <a:pt x="7839" y="1024"/>
                  <a:pt x="8974" y="657"/>
                  <a:pt x="10141" y="423"/>
                </a:cubicBezTo>
                <a:lnTo>
                  <a:pt x="10975" y="290"/>
                </a:lnTo>
                <a:cubicBezTo>
                  <a:pt x="11242" y="256"/>
                  <a:pt x="11509" y="256"/>
                  <a:pt x="11809" y="256"/>
                </a:cubicBezTo>
                <a:cubicBezTo>
                  <a:pt x="12030" y="243"/>
                  <a:pt x="12251" y="234"/>
                  <a:pt x="12472" y="234"/>
                </a:cubicBezTo>
                <a:cubicBezTo>
                  <a:pt x="12785" y="234"/>
                  <a:pt x="13097" y="251"/>
                  <a:pt x="13410" y="290"/>
                </a:cubicBezTo>
                <a:cubicBezTo>
                  <a:pt x="17113" y="590"/>
                  <a:pt x="20415" y="2591"/>
                  <a:pt x="22450" y="5694"/>
                </a:cubicBezTo>
                <a:cubicBezTo>
                  <a:pt x="23117" y="6728"/>
                  <a:pt x="23651" y="7862"/>
                  <a:pt x="23984" y="9096"/>
                </a:cubicBezTo>
                <a:lnTo>
                  <a:pt x="24151" y="9796"/>
                </a:lnTo>
                <a:cubicBezTo>
                  <a:pt x="24184" y="9997"/>
                  <a:pt x="24218" y="10197"/>
                  <a:pt x="24251" y="10397"/>
                </a:cubicBezTo>
                <a:cubicBezTo>
                  <a:pt x="24285" y="10630"/>
                  <a:pt x="24318" y="10797"/>
                  <a:pt x="24351" y="10964"/>
                </a:cubicBezTo>
                <a:cubicBezTo>
                  <a:pt x="24385" y="11097"/>
                  <a:pt x="24385" y="11264"/>
                  <a:pt x="24385" y="11398"/>
                </a:cubicBezTo>
                <a:cubicBezTo>
                  <a:pt x="24385" y="11598"/>
                  <a:pt x="24385" y="11798"/>
                  <a:pt x="24418" y="11998"/>
                </a:cubicBezTo>
                <a:lnTo>
                  <a:pt x="24418" y="11398"/>
                </a:lnTo>
                <a:cubicBezTo>
                  <a:pt x="24418" y="11264"/>
                  <a:pt x="24418" y="11097"/>
                  <a:pt x="24418" y="10964"/>
                </a:cubicBezTo>
                <a:cubicBezTo>
                  <a:pt x="24385" y="10797"/>
                  <a:pt x="24385" y="10597"/>
                  <a:pt x="24351" y="10397"/>
                </a:cubicBezTo>
                <a:cubicBezTo>
                  <a:pt x="24318" y="10230"/>
                  <a:pt x="24285" y="9997"/>
                  <a:pt x="24251" y="9763"/>
                </a:cubicBezTo>
                <a:lnTo>
                  <a:pt x="24084" y="9063"/>
                </a:lnTo>
                <a:cubicBezTo>
                  <a:pt x="23751" y="7828"/>
                  <a:pt x="23250" y="6694"/>
                  <a:pt x="22583" y="5627"/>
                </a:cubicBezTo>
                <a:cubicBezTo>
                  <a:pt x="20549" y="2458"/>
                  <a:pt x="17179" y="390"/>
                  <a:pt x="13443" y="56"/>
                </a:cubicBezTo>
                <a:cubicBezTo>
                  <a:pt x="13111" y="17"/>
                  <a:pt x="12791" y="1"/>
                  <a:pt x="1246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1795;p44">
            <a:extLst>
              <a:ext uri="{FF2B5EF4-FFF2-40B4-BE49-F238E27FC236}">
                <a16:creationId xmlns:a16="http://schemas.microsoft.com/office/drawing/2014/main" id="{254B0A58-441E-4D1E-9F8F-C8BE19D41604}"/>
              </a:ext>
            </a:extLst>
          </p:cNvPr>
          <p:cNvSpPr/>
          <p:nvPr/>
        </p:nvSpPr>
        <p:spPr>
          <a:xfrm>
            <a:off x="6582295" y="2231621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1796;p44">
            <a:extLst>
              <a:ext uri="{FF2B5EF4-FFF2-40B4-BE49-F238E27FC236}">
                <a16:creationId xmlns:a16="http://schemas.microsoft.com/office/drawing/2014/main" id="{C5E7F0E6-5B7C-4B76-9190-203BB2FFDA30}"/>
              </a:ext>
            </a:extLst>
          </p:cNvPr>
          <p:cNvSpPr/>
          <p:nvPr/>
        </p:nvSpPr>
        <p:spPr>
          <a:xfrm>
            <a:off x="7207033" y="4716286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1797;p44">
            <a:extLst>
              <a:ext uri="{FF2B5EF4-FFF2-40B4-BE49-F238E27FC236}">
                <a16:creationId xmlns:a16="http://schemas.microsoft.com/office/drawing/2014/main" id="{FCC0571F-CD4B-4577-83A3-6132A83C8CC0}"/>
              </a:ext>
            </a:extLst>
          </p:cNvPr>
          <p:cNvSpPr/>
          <p:nvPr/>
        </p:nvSpPr>
        <p:spPr>
          <a:xfrm>
            <a:off x="7207033" y="4716286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1798;p44">
            <a:extLst>
              <a:ext uri="{FF2B5EF4-FFF2-40B4-BE49-F238E27FC236}">
                <a16:creationId xmlns:a16="http://schemas.microsoft.com/office/drawing/2014/main" id="{A96569C0-C86A-4B40-ADF4-5793C8B128B9}"/>
              </a:ext>
            </a:extLst>
          </p:cNvPr>
          <p:cNvSpPr/>
          <p:nvPr/>
        </p:nvSpPr>
        <p:spPr>
          <a:xfrm>
            <a:off x="6582295" y="2231621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1799;p44">
            <a:extLst>
              <a:ext uri="{FF2B5EF4-FFF2-40B4-BE49-F238E27FC236}">
                <a16:creationId xmlns:a16="http://schemas.microsoft.com/office/drawing/2014/main" id="{A94AAFBD-F318-43F0-836F-D7C42CFE4B97}"/>
              </a:ext>
            </a:extLst>
          </p:cNvPr>
          <p:cNvSpPr/>
          <p:nvPr/>
        </p:nvSpPr>
        <p:spPr>
          <a:xfrm>
            <a:off x="6391435" y="2234953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1800;p44">
            <a:extLst>
              <a:ext uri="{FF2B5EF4-FFF2-40B4-BE49-F238E27FC236}">
                <a16:creationId xmlns:a16="http://schemas.microsoft.com/office/drawing/2014/main" id="{5810B473-71EF-4A1A-B7BD-CD1926BD12B9}"/>
              </a:ext>
            </a:extLst>
          </p:cNvPr>
          <p:cNvSpPr/>
          <p:nvPr/>
        </p:nvSpPr>
        <p:spPr>
          <a:xfrm>
            <a:off x="6391435" y="2234953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1801;p44">
            <a:extLst>
              <a:ext uri="{FF2B5EF4-FFF2-40B4-BE49-F238E27FC236}">
                <a16:creationId xmlns:a16="http://schemas.microsoft.com/office/drawing/2014/main" id="{DE8697EE-5C50-4668-A515-34A822E535E5}"/>
              </a:ext>
            </a:extLst>
          </p:cNvPr>
          <p:cNvSpPr/>
          <p:nvPr/>
        </p:nvSpPr>
        <p:spPr>
          <a:xfrm>
            <a:off x="7019297" y="4716286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1802;p44">
            <a:extLst>
              <a:ext uri="{FF2B5EF4-FFF2-40B4-BE49-F238E27FC236}">
                <a16:creationId xmlns:a16="http://schemas.microsoft.com/office/drawing/2014/main" id="{EF4E4AA1-7CB6-4D29-BB55-8C2276996D7A}"/>
              </a:ext>
            </a:extLst>
          </p:cNvPr>
          <p:cNvSpPr/>
          <p:nvPr/>
        </p:nvSpPr>
        <p:spPr>
          <a:xfrm>
            <a:off x="7019297" y="4716286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1803;p44">
            <a:extLst>
              <a:ext uri="{FF2B5EF4-FFF2-40B4-BE49-F238E27FC236}">
                <a16:creationId xmlns:a16="http://schemas.microsoft.com/office/drawing/2014/main" id="{10FBAFAF-1C78-43F2-86BC-C2C14D103575}"/>
              </a:ext>
            </a:extLst>
          </p:cNvPr>
          <p:cNvSpPr/>
          <p:nvPr/>
        </p:nvSpPr>
        <p:spPr>
          <a:xfrm>
            <a:off x="6850403" y="2690985"/>
            <a:ext cx="449557" cy="384694"/>
          </a:xfrm>
          <a:custGeom>
            <a:avLst/>
            <a:gdLst/>
            <a:ahLst/>
            <a:cxnLst/>
            <a:rect l="l" t="t" r="r" b="b"/>
            <a:pathLst>
              <a:path w="23884" h="20438" extrusionOk="0">
                <a:moveTo>
                  <a:pt x="21057" y="0"/>
                </a:moveTo>
                <a:cubicBezTo>
                  <a:pt x="20265" y="0"/>
                  <a:pt x="19472" y="52"/>
                  <a:pt x="18680" y="157"/>
                </a:cubicBezTo>
                <a:cubicBezTo>
                  <a:pt x="16812" y="390"/>
                  <a:pt x="14978" y="790"/>
                  <a:pt x="13176" y="1424"/>
                </a:cubicBezTo>
                <a:cubicBezTo>
                  <a:pt x="12142" y="1791"/>
                  <a:pt x="11108" y="2225"/>
                  <a:pt x="10141" y="2759"/>
                </a:cubicBezTo>
                <a:cubicBezTo>
                  <a:pt x="9073" y="3292"/>
                  <a:pt x="8039" y="3926"/>
                  <a:pt x="7139" y="4693"/>
                </a:cubicBezTo>
                <a:cubicBezTo>
                  <a:pt x="6205" y="5461"/>
                  <a:pt x="5371" y="6328"/>
                  <a:pt x="4670" y="7295"/>
                </a:cubicBezTo>
                <a:cubicBezTo>
                  <a:pt x="4003" y="8196"/>
                  <a:pt x="3369" y="9130"/>
                  <a:pt x="2836" y="10097"/>
                </a:cubicBezTo>
                <a:cubicBezTo>
                  <a:pt x="1935" y="11732"/>
                  <a:pt x="1201" y="13500"/>
                  <a:pt x="701" y="15301"/>
                </a:cubicBezTo>
                <a:cubicBezTo>
                  <a:pt x="367" y="16535"/>
                  <a:pt x="134" y="17803"/>
                  <a:pt x="34" y="19070"/>
                </a:cubicBezTo>
                <a:cubicBezTo>
                  <a:pt x="0" y="19504"/>
                  <a:pt x="0" y="19871"/>
                  <a:pt x="0" y="20104"/>
                </a:cubicBezTo>
                <a:cubicBezTo>
                  <a:pt x="0" y="20204"/>
                  <a:pt x="0" y="20338"/>
                  <a:pt x="0" y="20438"/>
                </a:cubicBezTo>
                <a:cubicBezTo>
                  <a:pt x="34" y="20338"/>
                  <a:pt x="34" y="20204"/>
                  <a:pt x="34" y="20104"/>
                </a:cubicBezTo>
                <a:cubicBezTo>
                  <a:pt x="67" y="19871"/>
                  <a:pt x="67" y="19504"/>
                  <a:pt x="100" y="19070"/>
                </a:cubicBezTo>
                <a:cubicBezTo>
                  <a:pt x="234" y="17803"/>
                  <a:pt x="501" y="16568"/>
                  <a:pt x="834" y="15368"/>
                </a:cubicBezTo>
                <a:cubicBezTo>
                  <a:pt x="1368" y="13566"/>
                  <a:pt x="2102" y="11832"/>
                  <a:pt x="3002" y="10197"/>
                </a:cubicBezTo>
                <a:cubicBezTo>
                  <a:pt x="3536" y="9230"/>
                  <a:pt x="4170" y="8296"/>
                  <a:pt x="4804" y="7429"/>
                </a:cubicBezTo>
                <a:cubicBezTo>
                  <a:pt x="5537" y="6495"/>
                  <a:pt x="6338" y="5627"/>
                  <a:pt x="7239" y="4860"/>
                </a:cubicBezTo>
                <a:cubicBezTo>
                  <a:pt x="8173" y="4126"/>
                  <a:pt x="9173" y="3459"/>
                  <a:pt x="10241" y="2925"/>
                </a:cubicBezTo>
                <a:cubicBezTo>
                  <a:pt x="11208" y="2425"/>
                  <a:pt x="12209" y="1991"/>
                  <a:pt x="13276" y="1624"/>
                </a:cubicBezTo>
                <a:cubicBezTo>
                  <a:pt x="15011" y="1024"/>
                  <a:pt x="16846" y="590"/>
                  <a:pt x="18714" y="357"/>
                </a:cubicBezTo>
                <a:cubicBezTo>
                  <a:pt x="19629" y="233"/>
                  <a:pt x="20563" y="164"/>
                  <a:pt x="21501" y="164"/>
                </a:cubicBezTo>
                <a:cubicBezTo>
                  <a:pt x="21828" y="164"/>
                  <a:pt x="22155" y="173"/>
                  <a:pt x="22483" y="190"/>
                </a:cubicBezTo>
                <a:cubicBezTo>
                  <a:pt x="22950" y="190"/>
                  <a:pt x="23283" y="290"/>
                  <a:pt x="23517" y="290"/>
                </a:cubicBezTo>
                <a:lnTo>
                  <a:pt x="23884" y="290"/>
                </a:lnTo>
                <a:cubicBezTo>
                  <a:pt x="23750" y="257"/>
                  <a:pt x="23650" y="223"/>
                  <a:pt x="23517" y="190"/>
                </a:cubicBezTo>
                <a:cubicBezTo>
                  <a:pt x="23183" y="123"/>
                  <a:pt x="22850" y="90"/>
                  <a:pt x="22483" y="57"/>
                </a:cubicBezTo>
                <a:cubicBezTo>
                  <a:pt x="22008" y="19"/>
                  <a:pt x="21532" y="0"/>
                  <a:pt x="210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1804;p44">
            <a:extLst>
              <a:ext uri="{FF2B5EF4-FFF2-40B4-BE49-F238E27FC236}">
                <a16:creationId xmlns:a16="http://schemas.microsoft.com/office/drawing/2014/main" id="{9C01A212-895D-417A-B00E-43BD83DDAF65}"/>
              </a:ext>
            </a:extLst>
          </p:cNvPr>
          <p:cNvSpPr/>
          <p:nvPr/>
        </p:nvSpPr>
        <p:spPr>
          <a:xfrm>
            <a:off x="7225855" y="2236214"/>
            <a:ext cx="756608" cy="379255"/>
          </a:xfrm>
          <a:custGeom>
            <a:avLst/>
            <a:gdLst/>
            <a:ahLst/>
            <a:cxnLst/>
            <a:rect l="l" t="t" r="r" b="b"/>
            <a:pathLst>
              <a:path w="40197" h="20149" extrusionOk="0">
                <a:moveTo>
                  <a:pt x="1" y="0"/>
                </a:moveTo>
                <a:lnTo>
                  <a:pt x="1402" y="34"/>
                </a:lnTo>
                <a:lnTo>
                  <a:pt x="2369" y="67"/>
                </a:lnTo>
                <a:cubicBezTo>
                  <a:pt x="2736" y="67"/>
                  <a:pt x="3136" y="134"/>
                  <a:pt x="3570" y="167"/>
                </a:cubicBezTo>
                <a:cubicBezTo>
                  <a:pt x="4404" y="234"/>
                  <a:pt x="5371" y="267"/>
                  <a:pt x="6439" y="467"/>
                </a:cubicBezTo>
                <a:lnTo>
                  <a:pt x="8107" y="701"/>
                </a:lnTo>
                <a:cubicBezTo>
                  <a:pt x="8707" y="768"/>
                  <a:pt x="9274" y="901"/>
                  <a:pt x="9874" y="1034"/>
                </a:cubicBezTo>
                <a:cubicBezTo>
                  <a:pt x="10508" y="1168"/>
                  <a:pt x="11142" y="1301"/>
                  <a:pt x="11776" y="1468"/>
                </a:cubicBezTo>
                <a:lnTo>
                  <a:pt x="13777" y="1968"/>
                </a:lnTo>
                <a:cubicBezTo>
                  <a:pt x="14478" y="2135"/>
                  <a:pt x="15145" y="2369"/>
                  <a:pt x="15845" y="2602"/>
                </a:cubicBezTo>
                <a:cubicBezTo>
                  <a:pt x="16546" y="2836"/>
                  <a:pt x="17280" y="3069"/>
                  <a:pt x="18014" y="3336"/>
                </a:cubicBezTo>
                <a:lnTo>
                  <a:pt x="20182" y="4170"/>
                </a:lnTo>
                <a:lnTo>
                  <a:pt x="22383" y="5171"/>
                </a:lnTo>
                <a:cubicBezTo>
                  <a:pt x="25152" y="6505"/>
                  <a:pt x="27787" y="8073"/>
                  <a:pt x="30256" y="9841"/>
                </a:cubicBezTo>
                <a:cubicBezTo>
                  <a:pt x="30856" y="10241"/>
                  <a:pt x="31356" y="10675"/>
                  <a:pt x="31890" y="11075"/>
                </a:cubicBezTo>
                <a:lnTo>
                  <a:pt x="32657" y="11709"/>
                </a:lnTo>
                <a:lnTo>
                  <a:pt x="33391" y="12342"/>
                </a:lnTo>
                <a:cubicBezTo>
                  <a:pt x="33858" y="12743"/>
                  <a:pt x="34292" y="13176"/>
                  <a:pt x="34726" y="13543"/>
                </a:cubicBezTo>
                <a:cubicBezTo>
                  <a:pt x="35159" y="13944"/>
                  <a:pt x="35526" y="14377"/>
                  <a:pt x="35893" y="14744"/>
                </a:cubicBezTo>
                <a:cubicBezTo>
                  <a:pt x="36260" y="15144"/>
                  <a:pt x="36627" y="15511"/>
                  <a:pt x="36960" y="15878"/>
                </a:cubicBezTo>
                <a:lnTo>
                  <a:pt x="37794" y="16912"/>
                </a:lnTo>
                <a:lnTo>
                  <a:pt x="38562" y="17846"/>
                </a:lnTo>
                <a:cubicBezTo>
                  <a:pt x="38762" y="18113"/>
                  <a:pt x="38962" y="18413"/>
                  <a:pt x="39129" y="18647"/>
                </a:cubicBezTo>
                <a:lnTo>
                  <a:pt x="39929" y="19781"/>
                </a:lnTo>
                <a:cubicBezTo>
                  <a:pt x="39976" y="19851"/>
                  <a:pt x="40038" y="19920"/>
                  <a:pt x="40083" y="19979"/>
                </a:cubicBezTo>
                <a:lnTo>
                  <a:pt x="40083" y="19979"/>
                </a:lnTo>
                <a:lnTo>
                  <a:pt x="39929" y="19748"/>
                </a:lnTo>
                <a:cubicBezTo>
                  <a:pt x="39729" y="19481"/>
                  <a:pt x="39496" y="19114"/>
                  <a:pt x="39162" y="18614"/>
                </a:cubicBezTo>
                <a:cubicBezTo>
                  <a:pt x="38995" y="18347"/>
                  <a:pt x="38828" y="18080"/>
                  <a:pt x="38595" y="17780"/>
                </a:cubicBezTo>
                <a:lnTo>
                  <a:pt x="37861" y="16846"/>
                </a:lnTo>
                <a:lnTo>
                  <a:pt x="37027" y="15778"/>
                </a:lnTo>
                <a:cubicBezTo>
                  <a:pt x="36727" y="15411"/>
                  <a:pt x="36360" y="15044"/>
                  <a:pt x="35993" y="14677"/>
                </a:cubicBezTo>
                <a:cubicBezTo>
                  <a:pt x="35626" y="14277"/>
                  <a:pt x="35259" y="13877"/>
                  <a:pt x="34826" y="13443"/>
                </a:cubicBezTo>
                <a:lnTo>
                  <a:pt x="33491" y="12209"/>
                </a:lnTo>
                <a:cubicBezTo>
                  <a:pt x="33258" y="11976"/>
                  <a:pt x="33024" y="11775"/>
                  <a:pt x="32791" y="11575"/>
                </a:cubicBezTo>
                <a:lnTo>
                  <a:pt x="31990" y="11008"/>
                </a:lnTo>
                <a:cubicBezTo>
                  <a:pt x="31457" y="10575"/>
                  <a:pt x="30956" y="10141"/>
                  <a:pt x="30356" y="9707"/>
                </a:cubicBezTo>
                <a:cubicBezTo>
                  <a:pt x="27887" y="7906"/>
                  <a:pt x="25219" y="6338"/>
                  <a:pt x="22450" y="5037"/>
                </a:cubicBezTo>
                <a:lnTo>
                  <a:pt x="20249" y="4037"/>
                </a:lnTo>
                <a:lnTo>
                  <a:pt x="18047" y="3203"/>
                </a:lnTo>
                <a:cubicBezTo>
                  <a:pt x="17346" y="2902"/>
                  <a:pt x="16613" y="2669"/>
                  <a:pt x="15912" y="2469"/>
                </a:cubicBezTo>
                <a:cubicBezTo>
                  <a:pt x="15178" y="2235"/>
                  <a:pt x="14511" y="2002"/>
                  <a:pt x="13811" y="1835"/>
                </a:cubicBezTo>
                <a:lnTo>
                  <a:pt x="11809" y="1301"/>
                </a:lnTo>
                <a:cubicBezTo>
                  <a:pt x="11142" y="1134"/>
                  <a:pt x="10508" y="1001"/>
                  <a:pt x="9908" y="901"/>
                </a:cubicBezTo>
                <a:cubicBezTo>
                  <a:pt x="9274" y="801"/>
                  <a:pt x="8674" y="634"/>
                  <a:pt x="8107" y="567"/>
                </a:cubicBezTo>
                <a:lnTo>
                  <a:pt x="6439" y="334"/>
                </a:lnTo>
                <a:cubicBezTo>
                  <a:pt x="5405" y="167"/>
                  <a:pt x="4404" y="134"/>
                  <a:pt x="3570" y="67"/>
                </a:cubicBezTo>
                <a:cubicBezTo>
                  <a:pt x="3136" y="34"/>
                  <a:pt x="2736" y="0"/>
                  <a:pt x="2369" y="0"/>
                </a:cubicBezTo>
                <a:close/>
                <a:moveTo>
                  <a:pt x="40083" y="19979"/>
                </a:moveTo>
                <a:lnTo>
                  <a:pt x="40129" y="20048"/>
                </a:lnTo>
                <a:cubicBezTo>
                  <a:pt x="40119" y="20028"/>
                  <a:pt x="40103" y="20004"/>
                  <a:pt x="40083" y="19979"/>
                </a:cubicBezTo>
                <a:close/>
                <a:moveTo>
                  <a:pt x="40129" y="20048"/>
                </a:moveTo>
                <a:lnTo>
                  <a:pt x="40129" y="20048"/>
                </a:lnTo>
                <a:cubicBezTo>
                  <a:pt x="40196" y="20115"/>
                  <a:pt x="40196" y="20148"/>
                  <a:pt x="40196" y="20148"/>
                </a:cubicBezTo>
                <a:lnTo>
                  <a:pt x="40196" y="20148"/>
                </a:lnTo>
                <a:cubicBezTo>
                  <a:pt x="40196" y="20115"/>
                  <a:pt x="40163" y="20081"/>
                  <a:pt x="40129" y="20048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1805;p44">
            <a:extLst>
              <a:ext uri="{FF2B5EF4-FFF2-40B4-BE49-F238E27FC236}">
                <a16:creationId xmlns:a16="http://schemas.microsoft.com/office/drawing/2014/main" id="{9806FF15-F321-4483-A12A-16E70196F1D7}"/>
              </a:ext>
            </a:extLst>
          </p:cNvPr>
          <p:cNvSpPr/>
          <p:nvPr/>
        </p:nvSpPr>
        <p:spPr>
          <a:xfrm>
            <a:off x="7470736" y="3588630"/>
            <a:ext cx="464633" cy="320227"/>
          </a:xfrm>
          <a:custGeom>
            <a:avLst/>
            <a:gdLst/>
            <a:ahLst/>
            <a:cxnLst/>
            <a:rect l="l" t="t" r="r" b="b"/>
            <a:pathLst>
              <a:path w="24685" h="17013" extrusionOk="0">
                <a:moveTo>
                  <a:pt x="24684" y="1"/>
                </a:moveTo>
                <a:cubicBezTo>
                  <a:pt x="24618" y="67"/>
                  <a:pt x="24551" y="134"/>
                  <a:pt x="24451" y="201"/>
                </a:cubicBezTo>
                <a:lnTo>
                  <a:pt x="23884" y="868"/>
                </a:lnTo>
                <a:cubicBezTo>
                  <a:pt x="23617" y="1168"/>
                  <a:pt x="23317" y="1535"/>
                  <a:pt x="22950" y="1935"/>
                </a:cubicBezTo>
                <a:cubicBezTo>
                  <a:pt x="22583" y="2336"/>
                  <a:pt x="22149" y="2769"/>
                  <a:pt x="21682" y="3270"/>
                </a:cubicBezTo>
                <a:cubicBezTo>
                  <a:pt x="21182" y="3770"/>
                  <a:pt x="20648" y="4270"/>
                  <a:pt x="20081" y="4838"/>
                </a:cubicBezTo>
                <a:cubicBezTo>
                  <a:pt x="19481" y="5405"/>
                  <a:pt x="18847" y="5972"/>
                  <a:pt x="18146" y="6572"/>
                </a:cubicBezTo>
                <a:cubicBezTo>
                  <a:pt x="16679" y="7840"/>
                  <a:pt x="15111" y="9041"/>
                  <a:pt x="13476" y="10175"/>
                </a:cubicBezTo>
                <a:cubicBezTo>
                  <a:pt x="11775" y="11342"/>
                  <a:pt x="10041" y="12376"/>
                  <a:pt x="8473" y="13244"/>
                </a:cubicBezTo>
                <a:cubicBezTo>
                  <a:pt x="7639" y="13677"/>
                  <a:pt x="6872" y="14077"/>
                  <a:pt x="6171" y="14411"/>
                </a:cubicBezTo>
                <a:cubicBezTo>
                  <a:pt x="5437" y="14778"/>
                  <a:pt x="4737" y="15078"/>
                  <a:pt x="4136" y="15378"/>
                </a:cubicBezTo>
                <a:cubicBezTo>
                  <a:pt x="3503" y="15645"/>
                  <a:pt x="2902" y="15879"/>
                  <a:pt x="2402" y="16079"/>
                </a:cubicBezTo>
                <a:cubicBezTo>
                  <a:pt x="1901" y="16279"/>
                  <a:pt x="1468" y="16446"/>
                  <a:pt x="1101" y="16579"/>
                </a:cubicBezTo>
                <a:lnTo>
                  <a:pt x="267" y="16879"/>
                </a:lnTo>
                <a:cubicBezTo>
                  <a:pt x="167" y="16913"/>
                  <a:pt x="67" y="16980"/>
                  <a:pt x="0" y="17013"/>
                </a:cubicBezTo>
                <a:cubicBezTo>
                  <a:pt x="100" y="17013"/>
                  <a:pt x="200" y="16980"/>
                  <a:pt x="300" y="16946"/>
                </a:cubicBezTo>
                <a:lnTo>
                  <a:pt x="1134" y="16646"/>
                </a:lnTo>
                <a:cubicBezTo>
                  <a:pt x="1501" y="16546"/>
                  <a:pt x="1935" y="16379"/>
                  <a:pt x="2435" y="16179"/>
                </a:cubicBezTo>
                <a:cubicBezTo>
                  <a:pt x="2935" y="16012"/>
                  <a:pt x="3536" y="15779"/>
                  <a:pt x="4170" y="15512"/>
                </a:cubicBezTo>
                <a:cubicBezTo>
                  <a:pt x="4803" y="15245"/>
                  <a:pt x="5504" y="14911"/>
                  <a:pt x="6238" y="14578"/>
                </a:cubicBezTo>
                <a:cubicBezTo>
                  <a:pt x="6972" y="14278"/>
                  <a:pt x="7739" y="13844"/>
                  <a:pt x="8539" y="13444"/>
                </a:cubicBezTo>
                <a:cubicBezTo>
                  <a:pt x="12042" y="11576"/>
                  <a:pt x="15311" y="9307"/>
                  <a:pt x="18280" y="6706"/>
                </a:cubicBezTo>
                <a:cubicBezTo>
                  <a:pt x="18947" y="6105"/>
                  <a:pt x="19581" y="5538"/>
                  <a:pt x="20181" y="4971"/>
                </a:cubicBezTo>
                <a:cubicBezTo>
                  <a:pt x="20782" y="4404"/>
                  <a:pt x="21282" y="3870"/>
                  <a:pt x="21782" y="3370"/>
                </a:cubicBezTo>
                <a:cubicBezTo>
                  <a:pt x="22249" y="2869"/>
                  <a:pt x="22650" y="2402"/>
                  <a:pt x="23016" y="2002"/>
                </a:cubicBezTo>
                <a:cubicBezTo>
                  <a:pt x="23383" y="1602"/>
                  <a:pt x="23684" y="1235"/>
                  <a:pt x="23950" y="935"/>
                </a:cubicBezTo>
                <a:lnTo>
                  <a:pt x="24518" y="268"/>
                </a:lnTo>
                <a:cubicBezTo>
                  <a:pt x="24584" y="168"/>
                  <a:pt x="24651" y="101"/>
                  <a:pt x="2468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1806;p44">
            <a:extLst>
              <a:ext uri="{FF2B5EF4-FFF2-40B4-BE49-F238E27FC236}">
                <a16:creationId xmlns:a16="http://schemas.microsoft.com/office/drawing/2014/main" id="{EAECDD99-5D44-4D63-8E21-C58834ACEAF5}"/>
              </a:ext>
            </a:extLst>
          </p:cNvPr>
          <p:cNvSpPr/>
          <p:nvPr/>
        </p:nvSpPr>
        <p:spPr>
          <a:xfrm>
            <a:off x="7458803" y="3906956"/>
            <a:ext cx="4404" cy="563226"/>
          </a:xfrm>
          <a:custGeom>
            <a:avLst/>
            <a:gdLst/>
            <a:ahLst/>
            <a:cxnLst/>
            <a:rect l="l" t="t" r="r" b="b"/>
            <a:pathLst>
              <a:path w="234" h="29923" extrusionOk="0">
                <a:moveTo>
                  <a:pt x="100" y="1"/>
                </a:moveTo>
                <a:cubicBezTo>
                  <a:pt x="67" y="1"/>
                  <a:pt x="0" y="6672"/>
                  <a:pt x="0" y="14945"/>
                </a:cubicBezTo>
                <a:cubicBezTo>
                  <a:pt x="0" y="23217"/>
                  <a:pt x="67" y="29922"/>
                  <a:pt x="100" y="29922"/>
                </a:cubicBezTo>
                <a:cubicBezTo>
                  <a:pt x="167" y="29922"/>
                  <a:pt x="234" y="23217"/>
                  <a:pt x="234" y="14945"/>
                </a:cubicBezTo>
                <a:cubicBezTo>
                  <a:pt x="234" y="6672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1807;p44">
            <a:extLst>
              <a:ext uri="{FF2B5EF4-FFF2-40B4-BE49-F238E27FC236}">
                <a16:creationId xmlns:a16="http://schemas.microsoft.com/office/drawing/2014/main" id="{710FA6E6-A62E-4B9D-9C0C-C57E75C4FB77}"/>
              </a:ext>
            </a:extLst>
          </p:cNvPr>
          <p:cNvSpPr/>
          <p:nvPr/>
        </p:nvSpPr>
        <p:spPr>
          <a:xfrm>
            <a:off x="7476383" y="4716907"/>
            <a:ext cx="3783" cy="394953"/>
          </a:xfrm>
          <a:custGeom>
            <a:avLst/>
            <a:gdLst/>
            <a:ahLst/>
            <a:cxnLst/>
            <a:rect l="l" t="t" r="r" b="b"/>
            <a:pathLst>
              <a:path w="201" h="20983" extrusionOk="0">
                <a:moveTo>
                  <a:pt x="100" y="1"/>
                </a:moveTo>
                <a:cubicBezTo>
                  <a:pt x="34" y="1"/>
                  <a:pt x="0" y="4704"/>
                  <a:pt x="0" y="10508"/>
                </a:cubicBezTo>
                <a:cubicBezTo>
                  <a:pt x="0" y="16279"/>
                  <a:pt x="34" y="20982"/>
                  <a:pt x="100" y="20982"/>
                </a:cubicBezTo>
                <a:cubicBezTo>
                  <a:pt x="167" y="20982"/>
                  <a:pt x="200" y="16312"/>
                  <a:pt x="200" y="10508"/>
                </a:cubicBezTo>
                <a:cubicBezTo>
                  <a:pt x="200" y="4704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1808;p44">
            <a:extLst>
              <a:ext uri="{FF2B5EF4-FFF2-40B4-BE49-F238E27FC236}">
                <a16:creationId xmlns:a16="http://schemas.microsoft.com/office/drawing/2014/main" id="{F4ED06C7-AD67-4B54-AA15-29ABBC6C5529}"/>
              </a:ext>
            </a:extLst>
          </p:cNvPr>
          <p:cNvSpPr/>
          <p:nvPr/>
        </p:nvSpPr>
        <p:spPr>
          <a:xfrm>
            <a:off x="7916509" y="2938802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1809;p44">
            <a:extLst>
              <a:ext uri="{FF2B5EF4-FFF2-40B4-BE49-F238E27FC236}">
                <a16:creationId xmlns:a16="http://schemas.microsoft.com/office/drawing/2014/main" id="{07B5ACF8-6044-4AB0-9F41-869BD19E1409}"/>
              </a:ext>
            </a:extLst>
          </p:cNvPr>
          <p:cNvSpPr/>
          <p:nvPr/>
        </p:nvSpPr>
        <p:spPr>
          <a:xfrm>
            <a:off x="7916509" y="2938802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1810;p44">
            <a:extLst>
              <a:ext uri="{FF2B5EF4-FFF2-40B4-BE49-F238E27FC236}">
                <a16:creationId xmlns:a16="http://schemas.microsoft.com/office/drawing/2014/main" id="{6DBD6A64-042E-4765-997C-6D19DEA1906F}"/>
              </a:ext>
            </a:extLst>
          </p:cNvPr>
          <p:cNvSpPr/>
          <p:nvPr/>
        </p:nvSpPr>
        <p:spPr>
          <a:xfrm>
            <a:off x="8436387" y="2916535"/>
            <a:ext cx="202812" cy="87619"/>
          </a:xfrm>
          <a:custGeom>
            <a:avLst/>
            <a:gdLst/>
            <a:ahLst/>
            <a:cxnLst/>
            <a:rect l="l" t="t" r="r" b="b"/>
            <a:pathLst>
              <a:path w="10775" h="4655" extrusionOk="0">
                <a:moveTo>
                  <a:pt x="7230" y="1"/>
                </a:moveTo>
                <a:cubicBezTo>
                  <a:pt x="6943" y="1"/>
                  <a:pt x="6655" y="8"/>
                  <a:pt x="6372" y="16"/>
                </a:cubicBezTo>
                <a:cubicBezTo>
                  <a:pt x="5071" y="82"/>
                  <a:pt x="3803" y="316"/>
                  <a:pt x="2569" y="749"/>
                </a:cubicBezTo>
                <a:cubicBezTo>
                  <a:pt x="1568" y="1116"/>
                  <a:pt x="501" y="1583"/>
                  <a:pt x="0" y="2517"/>
                </a:cubicBezTo>
                <a:lnTo>
                  <a:pt x="634" y="2884"/>
                </a:lnTo>
                <a:cubicBezTo>
                  <a:pt x="2235" y="4052"/>
                  <a:pt x="4203" y="4652"/>
                  <a:pt x="6171" y="4652"/>
                </a:cubicBezTo>
                <a:cubicBezTo>
                  <a:pt x="6220" y="4654"/>
                  <a:pt x="6269" y="4655"/>
                  <a:pt x="6317" y="4655"/>
                </a:cubicBezTo>
                <a:cubicBezTo>
                  <a:pt x="7232" y="4655"/>
                  <a:pt x="8111" y="4357"/>
                  <a:pt x="8840" y="3818"/>
                </a:cubicBezTo>
                <a:cubicBezTo>
                  <a:pt x="9174" y="3518"/>
                  <a:pt x="9407" y="3151"/>
                  <a:pt x="9741" y="2851"/>
                </a:cubicBezTo>
                <a:cubicBezTo>
                  <a:pt x="9941" y="2651"/>
                  <a:pt x="10208" y="2517"/>
                  <a:pt x="10441" y="2317"/>
                </a:cubicBezTo>
                <a:cubicBezTo>
                  <a:pt x="10641" y="2117"/>
                  <a:pt x="10775" y="1817"/>
                  <a:pt x="10741" y="1517"/>
                </a:cubicBezTo>
                <a:cubicBezTo>
                  <a:pt x="10641" y="1150"/>
                  <a:pt x="10441" y="816"/>
                  <a:pt x="10174" y="616"/>
                </a:cubicBezTo>
                <a:cubicBezTo>
                  <a:pt x="9288" y="94"/>
                  <a:pt x="8258" y="1"/>
                  <a:pt x="723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1811;p44">
            <a:extLst>
              <a:ext uri="{FF2B5EF4-FFF2-40B4-BE49-F238E27FC236}">
                <a16:creationId xmlns:a16="http://schemas.microsoft.com/office/drawing/2014/main" id="{867BCB0C-3DAE-4986-860A-C9FFFF4DEA13}"/>
              </a:ext>
            </a:extLst>
          </p:cNvPr>
          <p:cNvSpPr/>
          <p:nvPr/>
        </p:nvSpPr>
        <p:spPr>
          <a:xfrm>
            <a:off x="8436387" y="2916685"/>
            <a:ext cx="202812" cy="87468"/>
          </a:xfrm>
          <a:custGeom>
            <a:avLst/>
            <a:gdLst/>
            <a:ahLst/>
            <a:cxnLst/>
            <a:rect l="l" t="t" r="r" b="b"/>
            <a:pathLst>
              <a:path w="10775" h="4647" extrusionOk="0">
                <a:moveTo>
                  <a:pt x="6867" y="1"/>
                </a:moveTo>
                <a:cubicBezTo>
                  <a:pt x="6704" y="1"/>
                  <a:pt x="6538" y="3"/>
                  <a:pt x="6372" y="8"/>
                </a:cubicBezTo>
                <a:cubicBezTo>
                  <a:pt x="5071" y="74"/>
                  <a:pt x="3803" y="308"/>
                  <a:pt x="2569" y="741"/>
                </a:cubicBezTo>
                <a:cubicBezTo>
                  <a:pt x="1568" y="1075"/>
                  <a:pt x="501" y="1575"/>
                  <a:pt x="0" y="2509"/>
                </a:cubicBezTo>
                <a:lnTo>
                  <a:pt x="634" y="2876"/>
                </a:lnTo>
                <a:cubicBezTo>
                  <a:pt x="2235" y="4044"/>
                  <a:pt x="4203" y="4644"/>
                  <a:pt x="6205" y="4644"/>
                </a:cubicBezTo>
                <a:cubicBezTo>
                  <a:pt x="6252" y="4646"/>
                  <a:pt x="6299" y="4647"/>
                  <a:pt x="6346" y="4647"/>
                </a:cubicBezTo>
                <a:cubicBezTo>
                  <a:pt x="7232" y="4647"/>
                  <a:pt x="8111" y="4349"/>
                  <a:pt x="8840" y="3810"/>
                </a:cubicBezTo>
                <a:cubicBezTo>
                  <a:pt x="9174" y="3510"/>
                  <a:pt x="9407" y="3110"/>
                  <a:pt x="9741" y="2843"/>
                </a:cubicBezTo>
                <a:cubicBezTo>
                  <a:pt x="9941" y="2643"/>
                  <a:pt x="10208" y="2509"/>
                  <a:pt x="10441" y="2309"/>
                </a:cubicBezTo>
                <a:cubicBezTo>
                  <a:pt x="10641" y="2109"/>
                  <a:pt x="10775" y="1809"/>
                  <a:pt x="10741" y="1509"/>
                </a:cubicBezTo>
                <a:cubicBezTo>
                  <a:pt x="10575" y="1142"/>
                  <a:pt x="10341" y="875"/>
                  <a:pt x="10007" y="675"/>
                </a:cubicBezTo>
                <a:cubicBezTo>
                  <a:pt x="9019" y="122"/>
                  <a:pt x="7979" y="1"/>
                  <a:pt x="686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1812;p44">
            <a:extLst>
              <a:ext uri="{FF2B5EF4-FFF2-40B4-BE49-F238E27FC236}">
                <a16:creationId xmlns:a16="http://schemas.microsoft.com/office/drawing/2014/main" id="{713C2A75-4AE8-4B76-B311-E836F85B1BAA}"/>
              </a:ext>
            </a:extLst>
          </p:cNvPr>
          <p:cNvSpPr/>
          <p:nvPr/>
        </p:nvSpPr>
        <p:spPr>
          <a:xfrm>
            <a:off x="7864390" y="2568356"/>
            <a:ext cx="621613" cy="689412"/>
          </a:xfrm>
          <a:custGeom>
            <a:avLst/>
            <a:gdLst/>
            <a:ahLst/>
            <a:cxnLst/>
            <a:rect l="l" t="t" r="r" b="b"/>
            <a:pathLst>
              <a:path w="33025" h="36627" extrusionOk="0">
                <a:moveTo>
                  <a:pt x="13310" y="0"/>
                </a:moveTo>
                <a:lnTo>
                  <a:pt x="10575" y="1268"/>
                </a:lnTo>
                <a:cubicBezTo>
                  <a:pt x="9975" y="1568"/>
                  <a:pt x="9374" y="1902"/>
                  <a:pt x="8841" y="2269"/>
                </a:cubicBezTo>
                <a:cubicBezTo>
                  <a:pt x="7006" y="3469"/>
                  <a:pt x="2636" y="6271"/>
                  <a:pt x="1836" y="9374"/>
                </a:cubicBezTo>
                <a:cubicBezTo>
                  <a:pt x="1" y="16579"/>
                  <a:pt x="3103" y="24585"/>
                  <a:pt x="3103" y="24585"/>
                </a:cubicBezTo>
                <a:lnTo>
                  <a:pt x="5105" y="23017"/>
                </a:lnTo>
                <a:cubicBezTo>
                  <a:pt x="5605" y="22616"/>
                  <a:pt x="6139" y="22283"/>
                  <a:pt x="6706" y="21949"/>
                </a:cubicBezTo>
                <a:lnTo>
                  <a:pt x="10742" y="32757"/>
                </a:lnTo>
                <a:cubicBezTo>
                  <a:pt x="10242" y="33057"/>
                  <a:pt x="9908" y="33558"/>
                  <a:pt x="9841" y="34125"/>
                </a:cubicBezTo>
                <a:cubicBezTo>
                  <a:pt x="9808" y="34992"/>
                  <a:pt x="10275" y="36059"/>
                  <a:pt x="11776" y="36360"/>
                </a:cubicBezTo>
                <a:lnTo>
                  <a:pt x="32558" y="36626"/>
                </a:lnTo>
                <a:cubicBezTo>
                  <a:pt x="32724" y="36626"/>
                  <a:pt x="32824" y="36526"/>
                  <a:pt x="32824" y="36360"/>
                </a:cubicBezTo>
                <a:cubicBezTo>
                  <a:pt x="32824" y="36326"/>
                  <a:pt x="32824" y="36326"/>
                  <a:pt x="32824" y="36293"/>
                </a:cubicBezTo>
                <a:lnTo>
                  <a:pt x="30389" y="28687"/>
                </a:lnTo>
                <a:cubicBezTo>
                  <a:pt x="30389" y="28687"/>
                  <a:pt x="30756" y="24885"/>
                  <a:pt x="31257" y="20315"/>
                </a:cubicBezTo>
                <a:cubicBezTo>
                  <a:pt x="31988" y="13396"/>
                  <a:pt x="33019" y="4687"/>
                  <a:pt x="33025" y="4670"/>
                </a:cubicBezTo>
                <a:lnTo>
                  <a:pt x="33025" y="4670"/>
                </a:ln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lnTo>
                  <a:pt x="33025" y="4670"/>
                </a:lnTo>
                <a:cubicBezTo>
                  <a:pt x="31590" y="667"/>
                  <a:pt x="23218" y="0"/>
                  <a:pt x="23218" y="0"/>
                </a:cubicBezTo>
                <a:lnTo>
                  <a:pt x="13644" y="567"/>
                </a:lnTo>
                <a:lnTo>
                  <a:pt x="1331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1813;p44">
            <a:extLst>
              <a:ext uri="{FF2B5EF4-FFF2-40B4-BE49-F238E27FC236}">
                <a16:creationId xmlns:a16="http://schemas.microsoft.com/office/drawing/2014/main" id="{83373D80-4482-41F2-BF7F-384D60A403B7}"/>
              </a:ext>
            </a:extLst>
          </p:cNvPr>
          <p:cNvSpPr/>
          <p:nvPr/>
        </p:nvSpPr>
        <p:spPr>
          <a:xfrm>
            <a:off x="8202197" y="2810714"/>
            <a:ext cx="64053" cy="211151"/>
          </a:xfrm>
          <a:custGeom>
            <a:avLst/>
            <a:gdLst/>
            <a:ahLst/>
            <a:cxnLst/>
            <a:rect l="l" t="t" r="r" b="b"/>
            <a:pathLst>
              <a:path w="3403" h="11218" extrusionOk="0">
                <a:moveTo>
                  <a:pt x="2702" y="0"/>
                </a:moveTo>
                <a:cubicBezTo>
                  <a:pt x="1568" y="2902"/>
                  <a:pt x="1601" y="6238"/>
                  <a:pt x="367" y="9140"/>
                </a:cubicBezTo>
                <a:cubicBezTo>
                  <a:pt x="234" y="9440"/>
                  <a:pt x="100" y="9774"/>
                  <a:pt x="67" y="10107"/>
                </a:cubicBezTo>
                <a:cubicBezTo>
                  <a:pt x="0" y="10441"/>
                  <a:pt x="100" y="10775"/>
                  <a:pt x="334" y="11041"/>
                </a:cubicBezTo>
                <a:cubicBezTo>
                  <a:pt x="485" y="11178"/>
                  <a:pt x="671" y="11218"/>
                  <a:pt x="869" y="11218"/>
                </a:cubicBezTo>
                <a:cubicBezTo>
                  <a:pt x="1108" y="11218"/>
                  <a:pt x="1364" y="11160"/>
                  <a:pt x="1601" y="11141"/>
                </a:cubicBezTo>
                <a:cubicBezTo>
                  <a:pt x="2002" y="11041"/>
                  <a:pt x="2368" y="10941"/>
                  <a:pt x="2735" y="10775"/>
                </a:cubicBezTo>
                <a:cubicBezTo>
                  <a:pt x="3403" y="7205"/>
                  <a:pt x="3069" y="3569"/>
                  <a:pt x="27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1814;p44">
            <a:extLst>
              <a:ext uri="{FF2B5EF4-FFF2-40B4-BE49-F238E27FC236}">
                <a16:creationId xmlns:a16="http://schemas.microsoft.com/office/drawing/2014/main" id="{A16E0A01-2867-40C7-B578-66FA5074B23D}"/>
              </a:ext>
            </a:extLst>
          </p:cNvPr>
          <p:cNvSpPr/>
          <p:nvPr/>
        </p:nvSpPr>
        <p:spPr>
          <a:xfrm>
            <a:off x="8104866" y="3117653"/>
            <a:ext cx="332161" cy="53418"/>
          </a:xfrm>
          <a:custGeom>
            <a:avLst/>
            <a:gdLst/>
            <a:ahLst/>
            <a:cxnLst/>
            <a:rect l="l" t="t" r="r" b="b"/>
            <a:pathLst>
              <a:path w="17647" h="2838" extrusionOk="0">
                <a:moveTo>
                  <a:pt x="4617" y="1"/>
                </a:moveTo>
                <a:cubicBezTo>
                  <a:pt x="4043" y="1"/>
                  <a:pt x="3467" y="69"/>
                  <a:pt x="2903" y="205"/>
                </a:cubicBezTo>
                <a:cubicBezTo>
                  <a:pt x="1735" y="572"/>
                  <a:pt x="835" y="1506"/>
                  <a:pt x="1" y="2440"/>
                </a:cubicBezTo>
                <a:lnTo>
                  <a:pt x="268" y="2673"/>
                </a:lnTo>
                <a:cubicBezTo>
                  <a:pt x="611" y="2790"/>
                  <a:pt x="959" y="2838"/>
                  <a:pt x="1310" y="2838"/>
                </a:cubicBezTo>
                <a:cubicBezTo>
                  <a:pt x="2664" y="2838"/>
                  <a:pt x="4067" y="2132"/>
                  <a:pt x="5471" y="1973"/>
                </a:cubicBezTo>
                <a:cubicBezTo>
                  <a:pt x="5690" y="1948"/>
                  <a:pt x="5908" y="1937"/>
                  <a:pt x="6126" y="1937"/>
                </a:cubicBezTo>
                <a:cubicBezTo>
                  <a:pt x="7075" y="1937"/>
                  <a:pt x="8019" y="2144"/>
                  <a:pt x="8940" y="2306"/>
                </a:cubicBezTo>
                <a:cubicBezTo>
                  <a:pt x="10342" y="2524"/>
                  <a:pt x="11743" y="2636"/>
                  <a:pt x="13144" y="2636"/>
                </a:cubicBezTo>
                <a:cubicBezTo>
                  <a:pt x="14111" y="2636"/>
                  <a:pt x="15078" y="2582"/>
                  <a:pt x="16046" y="2473"/>
                </a:cubicBezTo>
                <a:cubicBezTo>
                  <a:pt x="16412" y="2440"/>
                  <a:pt x="16746" y="2340"/>
                  <a:pt x="17080" y="2206"/>
                </a:cubicBezTo>
                <a:cubicBezTo>
                  <a:pt x="17413" y="1973"/>
                  <a:pt x="17647" y="1573"/>
                  <a:pt x="17647" y="1172"/>
                </a:cubicBezTo>
                <a:cubicBezTo>
                  <a:pt x="13711" y="739"/>
                  <a:pt x="9774" y="539"/>
                  <a:pt x="5838" y="105"/>
                </a:cubicBezTo>
                <a:cubicBezTo>
                  <a:pt x="5435" y="35"/>
                  <a:pt x="5026" y="1"/>
                  <a:pt x="461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1815;p44">
            <a:extLst>
              <a:ext uri="{FF2B5EF4-FFF2-40B4-BE49-F238E27FC236}">
                <a16:creationId xmlns:a16="http://schemas.microsoft.com/office/drawing/2014/main" id="{060453B3-ABE2-449C-947E-D92EEE136B48}"/>
              </a:ext>
            </a:extLst>
          </p:cNvPr>
          <p:cNvSpPr/>
          <p:nvPr/>
        </p:nvSpPr>
        <p:spPr>
          <a:xfrm>
            <a:off x="8395580" y="2648088"/>
            <a:ext cx="242999" cy="323992"/>
          </a:xfrm>
          <a:custGeom>
            <a:avLst/>
            <a:gdLst/>
            <a:ahLst/>
            <a:cxnLst/>
            <a:rect l="l" t="t" r="r" b="b"/>
            <a:pathLst>
              <a:path w="12910" h="17213" extrusionOk="0">
                <a:moveTo>
                  <a:pt x="4637" y="1"/>
                </a:moveTo>
                <a:lnTo>
                  <a:pt x="0" y="5838"/>
                </a:lnTo>
                <a:lnTo>
                  <a:pt x="1068" y="17213"/>
                </a:lnTo>
                <a:cubicBezTo>
                  <a:pt x="1068" y="17213"/>
                  <a:pt x="3503" y="14511"/>
                  <a:pt x="10374" y="14444"/>
                </a:cubicBezTo>
                <a:cubicBezTo>
                  <a:pt x="11375" y="14478"/>
                  <a:pt x="12309" y="14978"/>
                  <a:pt x="12909" y="15779"/>
                </a:cubicBezTo>
                <a:lnTo>
                  <a:pt x="12309" y="14411"/>
                </a:lnTo>
                <a:cubicBezTo>
                  <a:pt x="10608" y="10575"/>
                  <a:pt x="4637" y="1"/>
                  <a:pt x="4637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1816;p44">
            <a:extLst>
              <a:ext uri="{FF2B5EF4-FFF2-40B4-BE49-F238E27FC236}">
                <a16:creationId xmlns:a16="http://schemas.microsoft.com/office/drawing/2014/main" id="{179527DE-01AC-48B0-944F-2A4FF83664BC}"/>
              </a:ext>
            </a:extLst>
          </p:cNvPr>
          <p:cNvSpPr/>
          <p:nvPr/>
        </p:nvSpPr>
        <p:spPr>
          <a:xfrm>
            <a:off x="8077875" y="2786226"/>
            <a:ext cx="25768" cy="94828"/>
          </a:xfrm>
          <a:custGeom>
            <a:avLst/>
            <a:gdLst/>
            <a:ahLst/>
            <a:cxnLst/>
            <a:rect l="l" t="t" r="r" b="b"/>
            <a:pathLst>
              <a:path w="1369" h="5038" extrusionOk="0">
                <a:moveTo>
                  <a:pt x="0" y="0"/>
                </a:moveTo>
                <a:cubicBezTo>
                  <a:pt x="134" y="868"/>
                  <a:pt x="334" y="1701"/>
                  <a:pt x="567" y="2535"/>
                </a:cubicBezTo>
                <a:cubicBezTo>
                  <a:pt x="768" y="3403"/>
                  <a:pt x="1034" y="4237"/>
                  <a:pt x="1368" y="5037"/>
                </a:cubicBezTo>
                <a:cubicBezTo>
                  <a:pt x="1235" y="4170"/>
                  <a:pt x="1068" y="3336"/>
                  <a:pt x="801" y="2502"/>
                </a:cubicBezTo>
                <a:cubicBezTo>
                  <a:pt x="601" y="1635"/>
                  <a:pt x="334" y="801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1817;p44">
            <a:extLst>
              <a:ext uri="{FF2B5EF4-FFF2-40B4-BE49-F238E27FC236}">
                <a16:creationId xmlns:a16="http://schemas.microsoft.com/office/drawing/2014/main" id="{1D9E4A37-419D-4339-8CBF-CBE67104411B}"/>
              </a:ext>
            </a:extLst>
          </p:cNvPr>
          <p:cNvSpPr/>
          <p:nvPr/>
        </p:nvSpPr>
        <p:spPr>
          <a:xfrm>
            <a:off x="8388032" y="2742897"/>
            <a:ext cx="74104" cy="247403"/>
          </a:xfrm>
          <a:custGeom>
            <a:avLst/>
            <a:gdLst/>
            <a:ahLst/>
            <a:cxnLst/>
            <a:rect l="l" t="t" r="r" b="b"/>
            <a:pathLst>
              <a:path w="3937" h="13144" extrusionOk="0">
                <a:moveTo>
                  <a:pt x="34" y="1"/>
                </a:moveTo>
                <a:lnTo>
                  <a:pt x="34" y="1"/>
                </a:lnTo>
                <a:cubicBezTo>
                  <a:pt x="1" y="34"/>
                  <a:pt x="601" y="568"/>
                  <a:pt x="1368" y="1602"/>
                </a:cubicBezTo>
                <a:cubicBezTo>
                  <a:pt x="2403" y="2936"/>
                  <a:pt x="3103" y="4470"/>
                  <a:pt x="3503" y="6072"/>
                </a:cubicBezTo>
                <a:cubicBezTo>
                  <a:pt x="3670" y="6972"/>
                  <a:pt x="3737" y="7906"/>
                  <a:pt x="3637" y="8807"/>
                </a:cubicBezTo>
                <a:cubicBezTo>
                  <a:pt x="3537" y="9641"/>
                  <a:pt x="3403" y="10408"/>
                  <a:pt x="3303" y="11042"/>
                </a:cubicBezTo>
                <a:cubicBezTo>
                  <a:pt x="3236" y="11542"/>
                  <a:pt x="3170" y="12076"/>
                  <a:pt x="3170" y="12576"/>
                </a:cubicBezTo>
                <a:cubicBezTo>
                  <a:pt x="3170" y="12776"/>
                  <a:pt x="3170" y="12943"/>
                  <a:pt x="3203" y="13143"/>
                </a:cubicBezTo>
                <a:cubicBezTo>
                  <a:pt x="3236" y="12943"/>
                  <a:pt x="3236" y="12776"/>
                  <a:pt x="3236" y="12576"/>
                </a:cubicBezTo>
                <a:cubicBezTo>
                  <a:pt x="3270" y="12209"/>
                  <a:pt x="3337" y="11709"/>
                  <a:pt x="3470" y="11075"/>
                </a:cubicBezTo>
                <a:cubicBezTo>
                  <a:pt x="3570" y="10441"/>
                  <a:pt x="3737" y="9674"/>
                  <a:pt x="3837" y="8840"/>
                </a:cubicBezTo>
                <a:cubicBezTo>
                  <a:pt x="3937" y="7906"/>
                  <a:pt x="3904" y="6972"/>
                  <a:pt x="3703" y="6038"/>
                </a:cubicBezTo>
                <a:cubicBezTo>
                  <a:pt x="3337" y="4370"/>
                  <a:pt x="2569" y="2836"/>
                  <a:pt x="1502" y="1502"/>
                </a:cubicBezTo>
                <a:cubicBezTo>
                  <a:pt x="1168" y="1101"/>
                  <a:pt x="835" y="734"/>
                  <a:pt x="468" y="367"/>
                </a:cubicBezTo>
                <a:cubicBezTo>
                  <a:pt x="334" y="234"/>
                  <a:pt x="201" y="134"/>
                  <a:pt x="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1818;p44">
            <a:extLst>
              <a:ext uri="{FF2B5EF4-FFF2-40B4-BE49-F238E27FC236}">
                <a16:creationId xmlns:a16="http://schemas.microsoft.com/office/drawing/2014/main" id="{937251C9-4A13-4E32-93E6-1297EB859AB4}"/>
              </a:ext>
            </a:extLst>
          </p:cNvPr>
          <p:cNvSpPr/>
          <p:nvPr/>
        </p:nvSpPr>
        <p:spPr>
          <a:xfrm>
            <a:off x="8103624" y="3171730"/>
            <a:ext cx="205316" cy="70660"/>
          </a:xfrm>
          <a:custGeom>
            <a:avLst/>
            <a:gdLst/>
            <a:ahLst/>
            <a:cxnLst/>
            <a:rect l="l" t="t" r="r" b="b"/>
            <a:pathLst>
              <a:path w="10908" h="3754" extrusionOk="0">
                <a:moveTo>
                  <a:pt x="0" y="1"/>
                </a:moveTo>
                <a:lnTo>
                  <a:pt x="0" y="1"/>
                </a:lnTo>
                <a:cubicBezTo>
                  <a:pt x="100" y="134"/>
                  <a:pt x="200" y="267"/>
                  <a:pt x="300" y="367"/>
                </a:cubicBezTo>
                <a:cubicBezTo>
                  <a:pt x="434" y="534"/>
                  <a:pt x="567" y="634"/>
                  <a:pt x="701" y="768"/>
                </a:cubicBezTo>
                <a:cubicBezTo>
                  <a:pt x="834" y="935"/>
                  <a:pt x="1034" y="1101"/>
                  <a:pt x="1234" y="1268"/>
                </a:cubicBezTo>
                <a:cubicBezTo>
                  <a:pt x="1735" y="1668"/>
                  <a:pt x="2268" y="2035"/>
                  <a:pt x="2835" y="2336"/>
                </a:cubicBezTo>
                <a:cubicBezTo>
                  <a:pt x="4203" y="3103"/>
                  <a:pt x="5704" y="3570"/>
                  <a:pt x="7272" y="3703"/>
                </a:cubicBezTo>
                <a:cubicBezTo>
                  <a:pt x="7589" y="3737"/>
                  <a:pt x="7906" y="3753"/>
                  <a:pt x="8223" y="3753"/>
                </a:cubicBezTo>
                <a:cubicBezTo>
                  <a:pt x="8539" y="3753"/>
                  <a:pt x="8856" y="3737"/>
                  <a:pt x="9173" y="3703"/>
                </a:cubicBezTo>
                <a:cubicBezTo>
                  <a:pt x="9440" y="3703"/>
                  <a:pt x="9707" y="3670"/>
                  <a:pt x="9907" y="3636"/>
                </a:cubicBezTo>
                <a:cubicBezTo>
                  <a:pt x="10074" y="3603"/>
                  <a:pt x="10274" y="3570"/>
                  <a:pt x="10441" y="3536"/>
                </a:cubicBezTo>
                <a:cubicBezTo>
                  <a:pt x="10608" y="3503"/>
                  <a:pt x="10774" y="3436"/>
                  <a:pt x="10908" y="3403"/>
                </a:cubicBezTo>
                <a:cubicBezTo>
                  <a:pt x="10908" y="3399"/>
                  <a:pt x="10900" y="3398"/>
                  <a:pt x="10885" y="3398"/>
                </a:cubicBezTo>
                <a:cubicBezTo>
                  <a:pt x="10759" y="3398"/>
                  <a:pt x="10125" y="3510"/>
                  <a:pt x="9173" y="3570"/>
                </a:cubicBezTo>
                <a:cubicBezTo>
                  <a:pt x="9003" y="3579"/>
                  <a:pt x="8834" y="3583"/>
                  <a:pt x="8664" y="3583"/>
                </a:cubicBezTo>
                <a:cubicBezTo>
                  <a:pt x="8200" y="3583"/>
                  <a:pt x="7736" y="3552"/>
                  <a:pt x="7272" y="3503"/>
                </a:cubicBezTo>
                <a:cubicBezTo>
                  <a:pt x="6538" y="3436"/>
                  <a:pt x="5771" y="3270"/>
                  <a:pt x="5037" y="3036"/>
                </a:cubicBezTo>
                <a:cubicBezTo>
                  <a:pt x="4303" y="2803"/>
                  <a:pt x="3603" y="2502"/>
                  <a:pt x="2902" y="2169"/>
                </a:cubicBezTo>
                <a:cubicBezTo>
                  <a:pt x="2368" y="1869"/>
                  <a:pt x="1835" y="1535"/>
                  <a:pt x="1334" y="1135"/>
                </a:cubicBezTo>
                <a:cubicBezTo>
                  <a:pt x="467" y="501"/>
                  <a:pt x="33" y="1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1819;p44">
            <a:extLst>
              <a:ext uri="{FF2B5EF4-FFF2-40B4-BE49-F238E27FC236}">
                <a16:creationId xmlns:a16="http://schemas.microsoft.com/office/drawing/2014/main" id="{21EE366F-E16F-427D-B326-8045A5EF3AFE}"/>
              </a:ext>
            </a:extLst>
          </p:cNvPr>
          <p:cNvSpPr/>
          <p:nvPr/>
        </p:nvSpPr>
        <p:spPr>
          <a:xfrm>
            <a:off x="8404370" y="3191193"/>
            <a:ext cx="29514" cy="69869"/>
          </a:xfrm>
          <a:custGeom>
            <a:avLst/>
            <a:gdLst/>
            <a:ahLst/>
            <a:cxnLst/>
            <a:rect l="l" t="t" r="r" b="b"/>
            <a:pathLst>
              <a:path w="1568" h="3712" extrusionOk="0">
                <a:moveTo>
                  <a:pt x="1334" y="1"/>
                </a:moveTo>
                <a:cubicBezTo>
                  <a:pt x="1268" y="1"/>
                  <a:pt x="1501" y="935"/>
                  <a:pt x="1168" y="2035"/>
                </a:cubicBezTo>
                <a:cubicBezTo>
                  <a:pt x="1034" y="2502"/>
                  <a:pt x="801" y="2936"/>
                  <a:pt x="467" y="3303"/>
                </a:cubicBezTo>
                <a:cubicBezTo>
                  <a:pt x="200" y="3570"/>
                  <a:pt x="0" y="3703"/>
                  <a:pt x="0" y="3703"/>
                </a:cubicBezTo>
                <a:cubicBezTo>
                  <a:pt x="5" y="3708"/>
                  <a:pt x="15" y="3711"/>
                  <a:pt x="29" y="3711"/>
                </a:cubicBezTo>
                <a:cubicBezTo>
                  <a:pt x="107" y="3711"/>
                  <a:pt x="313" y="3629"/>
                  <a:pt x="567" y="3403"/>
                </a:cubicBezTo>
                <a:cubicBezTo>
                  <a:pt x="967" y="3069"/>
                  <a:pt x="1234" y="2602"/>
                  <a:pt x="1401" y="2102"/>
                </a:cubicBezTo>
                <a:cubicBezTo>
                  <a:pt x="1535" y="1602"/>
                  <a:pt x="1568" y="1101"/>
                  <a:pt x="1501" y="601"/>
                </a:cubicBezTo>
                <a:cubicBezTo>
                  <a:pt x="1501" y="368"/>
                  <a:pt x="1434" y="167"/>
                  <a:pt x="13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1820;p44">
            <a:extLst>
              <a:ext uri="{FF2B5EF4-FFF2-40B4-BE49-F238E27FC236}">
                <a16:creationId xmlns:a16="http://schemas.microsoft.com/office/drawing/2014/main" id="{6021D4F0-8991-4110-A512-26F79CC53CA6}"/>
              </a:ext>
            </a:extLst>
          </p:cNvPr>
          <p:cNvSpPr/>
          <p:nvPr/>
        </p:nvSpPr>
        <p:spPr>
          <a:xfrm>
            <a:off x="8390554" y="3218824"/>
            <a:ext cx="21364" cy="43329"/>
          </a:xfrm>
          <a:custGeom>
            <a:avLst/>
            <a:gdLst/>
            <a:ahLst/>
            <a:cxnLst/>
            <a:rect l="l" t="t" r="r" b="b"/>
            <a:pathLst>
              <a:path w="1135" h="2302" extrusionOk="0">
                <a:moveTo>
                  <a:pt x="934" y="0"/>
                </a:moveTo>
                <a:cubicBezTo>
                  <a:pt x="901" y="0"/>
                  <a:pt x="868" y="567"/>
                  <a:pt x="634" y="1201"/>
                </a:cubicBezTo>
                <a:cubicBezTo>
                  <a:pt x="401" y="1835"/>
                  <a:pt x="0" y="2235"/>
                  <a:pt x="67" y="2302"/>
                </a:cubicBezTo>
                <a:cubicBezTo>
                  <a:pt x="767" y="1768"/>
                  <a:pt x="1134" y="868"/>
                  <a:pt x="9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1821;p44">
            <a:extLst>
              <a:ext uri="{FF2B5EF4-FFF2-40B4-BE49-F238E27FC236}">
                <a16:creationId xmlns:a16="http://schemas.microsoft.com/office/drawing/2014/main" id="{425FC11F-4C6D-4900-8F08-36D25EAB25A7}"/>
              </a:ext>
            </a:extLst>
          </p:cNvPr>
          <p:cNvSpPr/>
          <p:nvPr/>
        </p:nvSpPr>
        <p:spPr>
          <a:xfrm>
            <a:off x="8310803" y="2960146"/>
            <a:ext cx="27650" cy="40826"/>
          </a:xfrm>
          <a:custGeom>
            <a:avLst/>
            <a:gdLst/>
            <a:ahLst/>
            <a:cxnLst/>
            <a:rect l="l" t="t" r="r" b="b"/>
            <a:pathLst>
              <a:path w="1469" h="2169" extrusionOk="0">
                <a:moveTo>
                  <a:pt x="1469" y="0"/>
                </a:moveTo>
                <a:lnTo>
                  <a:pt x="1469" y="0"/>
                </a:lnTo>
                <a:cubicBezTo>
                  <a:pt x="1068" y="234"/>
                  <a:pt x="768" y="567"/>
                  <a:pt x="535" y="968"/>
                </a:cubicBezTo>
                <a:cubicBezTo>
                  <a:pt x="268" y="1301"/>
                  <a:pt x="68" y="1701"/>
                  <a:pt x="1" y="2168"/>
                </a:cubicBezTo>
                <a:cubicBezTo>
                  <a:pt x="268" y="1801"/>
                  <a:pt x="501" y="1468"/>
                  <a:pt x="735" y="1068"/>
                </a:cubicBezTo>
                <a:cubicBezTo>
                  <a:pt x="1002" y="734"/>
                  <a:pt x="1235" y="367"/>
                  <a:pt x="146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822;p44">
            <a:extLst>
              <a:ext uri="{FF2B5EF4-FFF2-40B4-BE49-F238E27FC236}">
                <a16:creationId xmlns:a16="http://schemas.microsoft.com/office/drawing/2014/main" id="{1246A336-F335-4A81-BE8E-03AB81EDADE6}"/>
              </a:ext>
            </a:extLst>
          </p:cNvPr>
          <p:cNvSpPr/>
          <p:nvPr/>
        </p:nvSpPr>
        <p:spPr>
          <a:xfrm>
            <a:off x="7939115" y="2720611"/>
            <a:ext cx="130609" cy="49936"/>
          </a:xfrm>
          <a:custGeom>
            <a:avLst/>
            <a:gdLst/>
            <a:ahLst/>
            <a:cxnLst/>
            <a:rect l="l" t="t" r="r" b="b"/>
            <a:pathLst>
              <a:path w="6939" h="2653" extrusionOk="0">
                <a:moveTo>
                  <a:pt x="551" y="0"/>
                </a:moveTo>
                <a:cubicBezTo>
                  <a:pt x="367" y="0"/>
                  <a:pt x="184" y="17"/>
                  <a:pt x="0" y="50"/>
                </a:cubicBezTo>
                <a:cubicBezTo>
                  <a:pt x="367" y="117"/>
                  <a:pt x="734" y="150"/>
                  <a:pt x="1101" y="184"/>
                </a:cubicBezTo>
                <a:cubicBezTo>
                  <a:pt x="2869" y="417"/>
                  <a:pt x="4537" y="1051"/>
                  <a:pt x="6038" y="2018"/>
                </a:cubicBezTo>
                <a:cubicBezTo>
                  <a:pt x="6305" y="2252"/>
                  <a:pt x="6639" y="2452"/>
                  <a:pt x="6939" y="2652"/>
                </a:cubicBezTo>
                <a:cubicBezTo>
                  <a:pt x="6705" y="2352"/>
                  <a:pt x="6438" y="2119"/>
                  <a:pt x="6138" y="1918"/>
                </a:cubicBezTo>
                <a:cubicBezTo>
                  <a:pt x="4670" y="851"/>
                  <a:pt x="2936" y="184"/>
                  <a:pt x="1101" y="50"/>
                </a:cubicBezTo>
                <a:cubicBezTo>
                  <a:pt x="918" y="17"/>
                  <a:pt x="734" y="0"/>
                  <a:pt x="55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1823;p44">
            <a:extLst>
              <a:ext uri="{FF2B5EF4-FFF2-40B4-BE49-F238E27FC236}">
                <a16:creationId xmlns:a16="http://schemas.microsoft.com/office/drawing/2014/main" id="{1FD46612-1C40-4F6A-B9F0-AEC74509A8D8}"/>
              </a:ext>
            </a:extLst>
          </p:cNvPr>
          <p:cNvSpPr/>
          <p:nvPr/>
        </p:nvSpPr>
        <p:spPr>
          <a:xfrm>
            <a:off x="8413781" y="2645585"/>
            <a:ext cx="69079" cy="82894"/>
          </a:xfrm>
          <a:custGeom>
            <a:avLst/>
            <a:gdLst/>
            <a:ahLst/>
            <a:cxnLst/>
            <a:rect l="l" t="t" r="r" b="b"/>
            <a:pathLst>
              <a:path w="3670" h="4404" extrusionOk="0">
                <a:moveTo>
                  <a:pt x="3670" y="0"/>
                </a:moveTo>
                <a:lnTo>
                  <a:pt x="3670" y="0"/>
                </a:lnTo>
                <a:cubicBezTo>
                  <a:pt x="3403" y="100"/>
                  <a:pt x="3136" y="267"/>
                  <a:pt x="2936" y="434"/>
                </a:cubicBezTo>
                <a:cubicBezTo>
                  <a:pt x="2369" y="834"/>
                  <a:pt x="1835" y="1301"/>
                  <a:pt x="1401" y="1835"/>
                </a:cubicBezTo>
                <a:cubicBezTo>
                  <a:pt x="968" y="2369"/>
                  <a:pt x="568" y="2969"/>
                  <a:pt x="267" y="3569"/>
                </a:cubicBezTo>
                <a:cubicBezTo>
                  <a:pt x="134" y="3836"/>
                  <a:pt x="34" y="4103"/>
                  <a:pt x="0" y="4403"/>
                </a:cubicBezTo>
                <a:cubicBezTo>
                  <a:pt x="434" y="3536"/>
                  <a:pt x="968" y="2735"/>
                  <a:pt x="1568" y="1968"/>
                </a:cubicBezTo>
                <a:cubicBezTo>
                  <a:pt x="2202" y="1268"/>
                  <a:pt x="2903" y="601"/>
                  <a:pt x="36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1824;p44">
            <a:extLst>
              <a:ext uri="{FF2B5EF4-FFF2-40B4-BE49-F238E27FC236}">
                <a16:creationId xmlns:a16="http://schemas.microsoft.com/office/drawing/2014/main" id="{6B1AAE63-0B2A-42DB-89B5-8E6CFAF854E8}"/>
              </a:ext>
            </a:extLst>
          </p:cNvPr>
          <p:cNvSpPr/>
          <p:nvPr/>
        </p:nvSpPr>
        <p:spPr>
          <a:xfrm>
            <a:off x="8093573" y="2580911"/>
            <a:ext cx="236091" cy="136915"/>
          </a:xfrm>
          <a:custGeom>
            <a:avLst/>
            <a:gdLst/>
            <a:ahLst/>
            <a:cxnLst/>
            <a:rect l="l" t="t" r="r" b="b"/>
            <a:pathLst>
              <a:path w="12543" h="7274" extrusionOk="0">
                <a:moveTo>
                  <a:pt x="12076" y="0"/>
                </a:moveTo>
                <a:cubicBezTo>
                  <a:pt x="12076" y="1"/>
                  <a:pt x="12176" y="301"/>
                  <a:pt x="12276" y="834"/>
                </a:cubicBezTo>
                <a:cubicBezTo>
                  <a:pt x="12409" y="1568"/>
                  <a:pt x="12376" y="2302"/>
                  <a:pt x="12176" y="3036"/>
                </a:cubicBezTo>
                <a:cubicBezTo>
                  <a:pt x="11909" y="4103"/>
                  <a:pt x="11342" y="5071"/>
                  <a:pt x="10508" y="5805"/>
                </a:cubicBezTo>
                <a:cubicBezTo>
                  <a:pt x="9474" y="6672"/>
                  <a:pt x="8173" y="7105"/>
                  <a:pt x="6805" y="7105"/>
                </a:cubicBezTo>
                <a:cubicBezTo>
                  <a:pt x="5471" y="7072"/>
                  <a:pt x="4137" y="6638"/>
                  <a:pt x="3069" y="5838"/>
                </a:cubicBezTo>
                <a:cubicBezTo>
                  <a:pt x="2169" y="5171"/>
                  <a:pt x="1468" y="4337"/>
                  <a:pt x="934" y="3336"/>
                </a:cubicBezTo>
                <a:cubicBezTo>
                  <a:pt x="601" y="2702"/>
                  <a:pt x="334" y="1968"/>
                  <a:pt x="200" y="1268"/>
                </a:cubicBezTo>
                <a:cubicBezTo>
                  <a:pt x="67" y="734"/>
                  <a:pt x="34" y="434"/>
                  <a:pt x="34" y="434"/>
                </a:cubicBezTo>
                <a:cubicBezTo>
                  <a:pt x="0" y="534"/>
                  <a:pt x="0" y="601"/>
                  <a:pt x="34" y="668"/>
                </a:cubicBezTo>
                <a:cubicBezTo>
                  <a:pt x="34" y="868"/>
                  <a:pt x="67" y="1068"/>
                  <a:pt x="100" y="1268"/>
                </a:cubicBezTo>
                <a:cubicBezTo>
                  <a:pt x="234" y="2035"/>
                  <a:pt x="467" y="2736"/>
                  <a:pt x="801" y="3436"/>
                </a:cubicBezTo>
                <a:cubicBezTo>
                  <a:pt x="1301" y="4437"/>
                  <a:pt x="2035" y="5304"/>
                  <a:pt x="2936" y="6005"/>
                </a:cubicBezTo>
                <a:cubicBezTo>
                  <a:pt x="4032" y="6811"/>
                  <a:pt x="5346" y="7274"/>
                  <a:pt x="6698" y="7274"/>
                </a:cubicBezTo>
                <a:cubicBezTo>
                  <a:pt x="6745" y="7274"/>
                  <a:pt x="6792" y="7273"/>
                  <a:pt x="6839" y="7272"/>
                </a:cubicBezTo>
                <a:cubicBezTo>
                  <a:pt x="6885" y="7273"/>
                  <a:pt x="6932" y="7274"/>
                  <a:pt x="6979" y="7274"/>
                </a:cubicBezTo>
                <a:cubicBezTo>
                  <a:pt x="8331" y="7274"/>
                  <a:pt x="9643" y="6807"/>
                  <a:pt x="10675" y="5905"/>
                </a:cubicBezTo>
                <a:cubicBezTo>
                  <a:pt x="11509" y="5171"/>
                  <a:pt x="12109" y="4170"/>
                  <a:pt x="12376" y="3036"/>
                </a:cubicBezTo>
                <a:cubicBezTo>
                  <a:pt x="12543" y="2302"/>
                  <a:pt x="12543" y="1535"/>
                  <a:pt x="12376" y="801"/>
                </a:cubicBezTo>
                <a:cubicBezTo>
                  <a:pt x="12309" y="601"/>
                  <a:pt x="12242" y="401"/>
                  <a:pt x="12176" y="201"/>
                </a:cubicBezTo>
                <a:cubicBezTo>
                  <a:pt x="12142" y="134"/>
                  <a:pt x="12109" y="67"/>
                  <a:pt x="1207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1825;p44">
            <a:extLst>
              <a:ext uri="{FF2B5EF4-FFF2-40B4-BE49-F238E27FC236}">
                <a16:creationId xmlns:a16="http://schemas.microsoft.com/office/drawing/2014/main" id="{3A7B3811-7B72-4C17-AC8F-1E8828AF7A2C}"/>
              </a:ext>
            </a:extLst>
          </p:cNvPr>
          <p:cNvSpPr/>
          <p:nvPr/>
        </p:nvSpPr>
        <p:spPr>
          <a:xfrm>
            <a:off x="8310803" y="2962970"/>
            <a:ext cx="38323" cy="39264"/>
          </a:xfrm>
          <a:custGeom>
            <a:avLst/>
            <a:gdLst/>
            <a:ahLst/>
            <a:cxnLst/>
            <a:rect l="l" t="t" r="r" b="b"/>
            <a:pathLst>
              <a:path w="2036" h="2086" extrusionOk="0">
                <a:moveTo>
                  <a:pt x="1602" y="0"/>
                </a:moveTo>
                <a:cubicBezTo>
                  <a:pt x="1535" y="0"/>
                  <a:pt x="1469" y="17"/>
                  <a:pt x="1402" y="50"/>
                </a:cubicBezTo>
                <a:cubicBezTo>
                  <a:pt x="1302" y="84"/>
                  <a:pt x="1202" y="184"/>
                  <a:pt x="1102" y="284"/>
                </a:cubicBezTo>
                <a:cubicBezTo>
                  <a:pt x="601" y="784"/>
                  <a:pt x="234" y="1418"/>
                  <a:pt x="1" y="2085"/>
                </a:cubicBezTo>
                <a:lnTo>
                  <a:pt x="2036" y="1885"/>
                </a:lnTo>
                <a:cubicBezTo>
                  <a:pt x="2036" y="1485"/>
                  <a:pt x="2002" y="1018"/>
                  <a:pt x="2002" y="584"/>
                </a:cubicBezTo>
                <a:cubicBezTo>
                  <a:pt x="2036" y="384"/>
                  <a:pt x="1936" y="184"/>
                  <a:pt x="1802" y="50"/>
                </a:cubicBezTo>
                <a:cubicBezTo>
                  <a:pt x="1735" y="17"/>
                  <a:pt x="1669" y="0"/>
                  <a:pt x="16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1826;p44">
            <a:extLst>
              <a:ext uri="{FF2B5EF4-FFF2-40B4-BE49-F238E27FC236}">
                <a16:creationId xmlns:a16="http://schemas.microsoft.com/office/drawing/2014/main" id="{215976E0-D051-4F29-8259-B84583AD1A3E}"/>
              </a:ext>
            </a:extLst>
          </p:cNvPr>
          <p:cNvSpPr/>
          <p:nvPr/>
        </p:nvSpPr>
        <p:spPr>
          <a:xfrm>
            <a:off x="8448320" y="2833941"/>
            <a:ext cx="30775" cy="121819"/>
          </a:xfrm>
          <a:custGeom>
            <a:avLst/>
            <a:gdLst/>
            <a:ahLst/>
            <a:cxnLst/>
            <a:rect l="l" t="t" r="r" b="b"/>
            <a:pathLst>
              <a:path w="1635" h="6472" extrusionOk="0">
                <a:moveTo>
                  <a:pt x="0" y="0"/>
                </a:moveTo>
                <a:cubicBezTo>
                  <a:pt x="867" y="2869"/>
                  <a:pt x="601" y="4504"/>
                  <a:pt x="100" y="6472"/>
                </a:cubicBezTo>
                <a:lnTo>
                  <a:pt x="200" y="6205"/>
                </a:lnTo>
                <a:cubicBezTo>
                  <a:pt x="767" y="5037"/>
                  <a:pt x="1635" y="4337"/>
                  <a:pt x="1468" y="3169"/>
                </a:cubicBezTo>
                <a:cubicBezTo>
                  <a:pt x="1268" y="1968"/>
                  <a:pt x="767" y="901"/>
                  <a:pt x="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827;p44">
            <a:extLst>
              <a:ext uri="{FF2B5EF4-FFF2-40B4-BE49-F238E27FC236}">
                <a16:creationId xmlns:a16="http://schemas.microsoft.com/office/drawing/2014/main" id="{2EEA4DBF-16FC-4859-A04F-9521D0939E58}"/>
              </a:ext>
            </a:extLst>
          </p:cNvPr>
          <p:cNvSpPr/>
          <p:nvPr/>
        </p:nvSpPr>
        <p:spPr>
          <a:xfrm>
            <a:off x="8199054" y="4701849"/>
            <a:ext cx="200309" cy="367942"/>
          </a:xfrm>
          <a:custGeom>
            <a:avLst/>
            <a:gdLst/>
            <a:ahLst/>
            <a:cxnLst/>
            <a:rect l="l" t="t" r="r" b="b"/>
            <a:pathLst>
              <a:path w="10642" h="19548" extrusionOk="0">
                <a:moveTo>
                  <a:pt x="0" y="0"/>
                </a:moveTo>
                <a:lnTo>
                  <a:pt x="1268" y="19447"/>
                </a:lnTo>
                <a:lnTo>
                  <a:pt x="9407" y="19547"/>
                </a:lnTo>
                <a:lnTo>
                  <a:pt x="10641" y="834"/>
                </a:lnTo>
                <a:lnTo>
                  <a:pt x="0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828;p44">
            <a:extLst>
              <a:ext uri="{FF2B5EF4-FFF2-40B4-BE49-F238E27FC236}">
                <a16:creationId xmlns:a16="http://schemas.microsoft.com/office/drawing/2014/main" id="{72B9CCCB-AE08-4858-BC83-A4B9BA4A424C}"/>
              </a:ext>
            </a:extLst>
          </p:cNvPr>
          <p:cNvSpPr/>
          <p:nvPr/>
        </p:nvSpPr>
        <p:spPr>
          <a:xfrm>
            <a:off x="8211609" y="5019535"/>
            <a:ext cx="342833" cy="116172"/>
          </a:xfrm>
          <a:custGeom>
            <a:avLst/>
            <a:gdLst/>
            <a:ahLst/>
            <a:cxnLst/>
            <a:rect l="l" t="t" r="r" b="b"/>
            <a:pathLst>
              <a:path w="18214" h="6172" extrusionOk="0">
                <a:moveTo>
                  <a:pt x="301" y="1"/>
                </a:moveTo>
                <a:lnTo>
                  <a:pt x="0" y="6072"/>
                </a:lnTo>
                <a:lnTo>
                  <a:pt x="18213" y="6172"/>
                </a:lnTo>
                <a:cubicBezTo>
                  <a:pt x="18147" y="4437"/>
                  <a:pt x="8974" y="735"/>
                  <a:pt x="8974" y="735"/>
                </a:cubicBezTo>
                <a:lnTo>
                  <a:pt x="8974" y="201"/>
                </a:lnTo>
                <a:cubicBezTo>
                  <a:pt x="7646" y="770"/>
                  <a:pt x="6237" y="1054"/>
                  <a:pt x="4833" y="1054"/>
                </a:cubicBezTo>
                <a:cubicBezTo>
                  <a:pt x="3274" y="1054"/>
                  <a:pt x="1723" y="703"/>
                  <a:pt x="30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829;p44">
            <a:extLst>
              <a:ext uri="{FF2B5EF4-FFF2-40B4-BE49-F238E27FC236}">
                <a16:creationId xmlns:a16="http://schemas.microsoft.com/office/drawing/2014/main" id="{0598BB0A-9B7B-47A8-84F7-BEDC71B48927}"/>
              </a:ext>
            </a:extLst>
          </p:cNvPr>
          <p:cNvSpPr/>
          <p:nvPr/>
        </p:nvSpPr>
        <p:spPr>
          <a:xfrm>
            <a:off x="8241122" y="5055806"/>
            <a:ext cx="28271" cy="26144"/>
          </a:xfrm>
          <a:custGeom>
            <a:avLst/>
            <a:gdLst/>
            <a:ahLst/>
            <a:cxnLst/>
            <a:rect l="l" t="t" r="r" b="b"/>
            <a:pathLst>
              <a:path w="1502" h="1389" extrusionOk="0">
                <a:moveTo>
                  <a:pt x="768" y="0"/>
                </a:moveTo>
                <a:cubicBezTo>
                  <a:pt x="690" y="0"/>
                  <a:pt x="611" y="14"/>
                  <a:pt x="534" y="42"/>
                </a:cubicBezTo>
                <a:lnTo>
                  <a:pt x="567" y="42"/>
                </a:lnTo>
                <a:cubicBezTo>
                  <a:pt x="200" y="142"/>
                  <a:pt x="0" y="476"/>
                  <a:pt x="34" y="876"/>
                </a:cubicBezTo>
                <a:cubicBezTo>
                  <a:pt x="121" y="1196"/>
                  <a:pt x="411" y="1389"/>
                  <a:pt x="727" y="1389"/>
                </a:cubicBezTo>
                <a:cubicBezTo>
                  <a:pt x="774" y="1389"/>
                  <a:pt x="821" y="1385"/>
                  <a:pt x="868" y="1376"/>
                </a:cubicBezTo>
                <a:cubicBezTo>
                  <a:pt x="1268" y="1276"/>
                  <a:pt x="1501" y="876"/>
                  <a:pt x="1435" y="476"/>
                </a:cubicBezTo>
                <a:cubicBezTo>
                  <a:pt x="1329" y="186"/>
                  <a:pt x="1058" y="0"/>
                  <a:pt x="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830;p44">
            <a:extLst>
              <a:ext uri="{FF2B5EF4-FFF2-40B4-BE49-F238E27FC236}">
                <a16:creationId xmlns:a16="http://schemas.microsoft.com/office/drawing/2014/main" id="{33A310BB-FC94-4AE6-834A-2C59DD86BD56}"/>
              </a:ext>
            </a:extLst>
          </p:cNvPr>
          <p:cNvSpPr/>
          <p:nvPr/>
        </p:nvSpPr>
        <p:spPr>
          <a:xfrm>
            <a:off x="8211609" y="5106194"/>
            <a:ext cx="344715" cy="29514"/>
          </a:xfrm>
          <a:custGeom>
            <a:avLst/>
            <a:gdLst/>
            <a:ahLst/>
            <a:cxnLst/>
            <a:rect l="l" t="t" r="r" b="b"/>
            <a:pathLst>
              <a:path w="18314" h="1568" extrusionOk="0">
                <a:moveTo>
                  <a:pt x="67" y="0"/>
                </a:moveTo>
                <a:lnTo>
                  <a:pt x="0" y="1468"/>
                </a:lnTo>
                <a:lnTo>
                  <a:pt x="18213" y="1568"/>
                </a:lnTo>
                <a:cubicBezTo>
                  <a:pt x="18314" y="1001"/>
                  <a:pt x="17513" y="634"/>
                  <a:pt x="17513" y="634"/>
                </a:cubicBezTo>
                <a:lnTo>
                  <a:pt x="6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831;p44">
            <a:extLst>
              <a:ext uri="{FF2B5EF4-FFF2-40B4-BE49-F238E27FC236}">
                <a16:creationId xmlns:a16="http://schemas.microsoft.com/office/drawing/2014/main" id="{6760D4F2-18D5-4294-8D42-FF2987B470AC}"/>
              </a:ext>
            </a:extLst>
          </p:cNvPr>
          <p:cNvSpPr/>
          <p:nvPr/>
        </p:nvSpPr>
        <p:spPr>
          <a:xfrm>
            <a:off x="8349107" y="5033068"/>
            <a:ext cx="32676" cy="21062"/>
          </a:xfrm>
          <a:custGeom>
            <a:avLst/>
            <a:gdLst/>
            <a:ahLst/>
            <a:cxnLst/>
            <a:rect l="l" t="t" r="r" b="b"/>
            <a:pathLst>
              <a:path w="1736" h="1119" extrusionOk="0">
                <a:moveTo>
                  <a:pt x="1472" y="1"/>
                </a:moveTo>
                <a:cubicBezTo>
                  <a:pt x="1266" y="1"/>
                  <a:pt x="967" y="62"/>
                  <a:pt x="668" y="249"/>
                </a:cubicBezTo>
                <a:cubicBezTo>
                  <a:pt x="134" y="583"/>
                  <a:pt x="1" y="1083"/>
                  <a:pt x="67" y="1116"/>
                </a:cubicBezTo>
                <a:cubicBezTo>
                  <a:pt x="72" y="1118"/>
                  <a:pt x="76" y="1119"/>
                  <a:pt x="81" y="1119"/>
                </a:cubicBezTo>
                <a:cubicBezTo>
                  <a:pt x="188" y="1119"/>
                  <a:pt x="420" y="770"/>
                  <a:pt x="835" y="483"/>
                </a:cubicBezTo>
                <a:cubicBezTo>
                  <a:pt x="1268" y="216"/>
                  <a:pt x="1735" y="182"/>
                  <a:pt x="1735" y="82"/>
                </a:cubicBezTo>
                <a:cubicBezTo>
                  <a:pt x="1735" y="38"/>
                  <a:pt x="1632" y="1"/>
                  <a:pt x="147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832;p44">
            <a:extLst>
              <a:ext uri="{FF2B5EF4-FFF2-40B4-BE49-F238E27FC236}">
                <a16:creationId xmlns:a16="http://schemas.microsoft.com/office/drawing/2014/main" id="{206A6144-B05A-4DFA-8C4C-DCD1C1A93B1C}"/>
              </a:ext>
            </a:extLst>
          </p:cNvPr>
          <p:cNvSpPr/>
          <p:nvPr/>
        </p:nvSpPr>
        <p:spPr>
          <a:xfrm>
            <a:off x="8393057" y="5049180"/>
            <a:ext cx="24507" cy="26257"/>
          </a:xfrm>
          <a:custGeom>
            <a:avLst/>
            <a:gdLst/>
            <a:ahLst/>
            <a:cxnLst/>
            <a:rect l="l" t="t" r="r" b="b"/>
            <a:pathLst>
              <a:path w="1302" h="1395" extrusionOk="0">
                <a:moveTo>
                  <a:pt x="1216" y="0"/>
                </a:moveTo>
                <a:cubicBezTo>
                  <a:pt x="1049" y="0"/>
                  <a:pt x="670" y="99"/>
                  <a:pt x="368" y="427"/>
                </a:cubicBezTo>
                <a:cubicBezTo>
                  <a:pt x="1" y="894"/>
                  <a:pt x="34" y="1395"/>
                  <a:pt x="134" y="1395"/>
                </a:cubicBezTo>
                <a:cubicBezTo>
                  <a:pt x="234" y="1395"/>
                  <a:pt x="301" y="994"/>
                  <a:pt x="634" y="627"/>
                </a:cubicBezTo>
                <a:cubicBezTo>
                  <a:pt x="935" y="260"/>
                  <a:pt x="1302" y="94"/>
                  <a:pt x="1302" y="27"/>
                </a:cubicBezTo>
                <a:cubicBezTo>
                  <a:pt x="1302" y="11"/>
                  <a:pt x="1270" y="0"/>
                  <a:pt x="12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833;p44">
            <a:extLst>
              <a:ext uri="{FF2B5EF4-FFF2-40B4-BE49-F238E27FC236}">
                <a16:creationId xmlns:a16="http://schemas.microsoft.com/office/drawing/2014/main" id="{304CA1EC-ADEC-4416-B316-E5ACC71E8A40}"/>
              </a:ext>
            </a:extLst>
          </p:cNvPr>
          <p:cNvSpPr/>
          <p:nvPr/>
        </p:nvSpPr>
        <p:spPr>
          <a:xfrm>
            <a:off x="8433865" y="5063862"/>
            <a:ext cx="17599" cy="29156"/>
          </a:xfrm>
          <a:custGeom>
            <a:avLst/>
            <a:gdLst/>
            <a:ahLst/>
            <a:cxnLst/>
            <a:rect l="l" t="t" r="r" b="b"/>
            <a:pathLst>
              <a:path w="935" h="1549" extrusionOk="0">
                <a:moveTo>
                  <a:pt x="868" y="0"/>
                </a:moveTo>
                <a:cubicBezTo>
                  <a:pt x="760" y="0"/>
                  <a:pt x="436" y="184"/>
                  <a:pt x="234" y="615"/>
                </a:cubicBezTo>
                <a:cubicBezTo>
                  <a:pt x="1" y="1115"/>
                  <a:pt x="101" y="1549"/>
                  <a:pt x="201" y="1549"/>
                </a:cubicBezTo>
                <a:cubicBezTo>
                  <a:pt x="301" y="1515"/>
                  <a:pt x="301" y="1148"/>
                  <a:pt x="501" y="748"/>
                </a:cubicBezTo>
                <a:cubicBezTo>
                  <a:pt x="701" y="348"/>
                  <a:pt x="935" y="81"/>
                  <a:pt x="902" y="14"/>
                </a:cubicBezTo>
                <a:cubicBezTo>
                  <a:pt x="897" y="5"/>
                  <a:pt x="885" y="0"/>
                  <a:pt x="8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834;p44">
            <a:extLst>
              <a:ext uri="{FF2B5EF4-FFF2-40B4-BE49-F238E27FC236}">
                <a16:creationId xmlns:a16="http://schemas.microsoft.com/office/drawing/2014/main" id="{F286521B-1114-4B68-920E-B5D2FE53B3AE}"/>
              </a:ext>
            </a:extLst>
          </p:cNvPr>
          <p:cNvSpPr/>
          <p:nvPr/>
        </p:nvSpPr>
        <p:spPr>
          <a:xfrm>
            <a:off x="8018283" y="2065400"/>
            <a:ext cx="433821" cy="393880"/>
          </a:xfrm>
          <a:custGeom>
            <a:avLst/>
            <a:gdLst/>
            <a:ahLst/>
            <a:cxnLst/>
            <a:rect l="l" t="t" r="r" b="b"/>
            <a:pathLst>
              <a:path w="23048" h="20926" extrusionOk="0">
                <a:moveTo>
                  <a:pt x="14997" y="1"/>
                </a:moveTo>
                <a:cubicBezTo>
                  <a:pt x="14678" y="1"/>
                  <a:pt x="14357" y="34"/>
                  <a:pt x="14041" y="102"/>
                </a:cubicBezTo>
                <a:cubicBezTo>
                  <a:pt x="12773" y="369"/>
                  <a:pt x="11606" y="769"/>
                  <a:pt x="10472" y="1370"/>
                </a:cubicBezTo>
                <a:cubicBezTo>
                  <a:pt x="9651" y="538"/>
                  <a:pt x="8625" y="159"/>
                  <a:pt x="7617" y="159"/>
                </a:cubicBezTo>
                <a:cubicBezTo>
                  <a:pt x="5756" y="159"/>
                  <a:pt x="3958" y="1451"/>
                  <a:pt x="3633" y="3571"/>
                </a:cubicBezTo>
                <a:cubicBezTo>
                  <a:pt x="3429" y="3523"/>
                  <a:pt x="3227" y="3500"/>
                  <a:pt x="3029" y="3500"/>
                </a:cubicBezTo>
                <a:cubicBezTo>
                  <a:pt x="1331" y="3500"/>
                  <a:pt x="0" y="5203"/>
                  <a:pt x="598" y="6907"/>
                </a:cubicBezTo>
                <a:lnTo>
                  <a:pt x="6235" y="8909"/>
                </a:lnTo>
                <a:lnTo>
                  <a:pt x="12406" y="19750"/>
                </a:lnTo>
                <a:cubicBezTo>
                  <a:pt x="13321" y="20534"/>
                  <a:pt x="14460" y="20926"/>
                  <a:pt x="15600" y="20926"/>
                </a:cubicBezTo>
                <a:cubicBezTo>
                  <a:pt x="16787" y="20926"/>
                  <a:pt x="17975" y="20500"/>
                  <a:pt x="18911" y="19650"/>
                </a:cubicBezTo>
                <a:cubicBezTo>
                  <a:pt x="20746" y="17982"/>
                  <a:pt x="21046" y="15213"/>
                  <a:pt x="19645" y="13178"/>
                </a:cubicBezTo>
                <a:cubicBezTo>
                  <a:pt x="19978" y="12878"/>
                  <a:pt x="20279" y="12511"/>
                  <a:pt x="20512" y="12111"/>
                </a:cubicBezTo>
                <a:cubicBezTo>
                  <a:pt x="21513" y="11544"/>
                  <a:pt x="22213" y="10576"/>
                  <a:pt x="22514" y="9442"/>
                </a:cubicBezTo>
                <a:cubicBezTo>
                  <a:pt x="23047" y="7074"/>
                  <a:pt x="21179" y="4439"/>
                  <a:pt x="18778" y="4138"/>
                </a:cubicBezTo>
                <a:cubicBezTo>
                  <a:pt x="19245" y="2971"/>
                  <a:pt x="18677" y="1570"/>
                  <a:pt x="17643" y="803"/>
                </a:cubicBezTo>
                <a:cubicBezTo>
                  <a:pt x="16849" y="282"/>
                  <a:pt x="15926" y="1"/>
                  <a:pt x="1499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835;p44">
            <a:extLst>
              <a:ext uri="{FF2B5EF4-FFF2-40B4-BE49-F238E27FC236}">
                <a16:creationId xmlns:a16="http://schemas.microsoft.com/office/drawing/2014/main" id="{532E8E00-3ED6-4FE4-A769-88A48BB3CA43}"/>
              </a:ext>
            </a:extLst>
          </p:cNvPr>
          <p:cNvSpPr/>
          <p:nvPr/>
        </p:nvSpPr>
        <p:spPr>
          <a:xfrm>
            <a:off x="8037067" y="2141198"/>
            <a:ext cx="315766" cy="536140"/>
          </a:xfrm>
          <a:custGeom>
            <a:avLst/>
            <a:gdLst/>
            <a:ahLst/>
            <a:cxnLst/>
            <a:rect l="l" t="t" r="r" b="b"/>
            <a:pathLst>
              <a:path w="16776" h="28484" extrusionOk="0">
                <a:moveTo>
                  <a:pt x="9797" y="0"/>
                </a:moveTo>
                <a:cubicBezTo>
                  <a:pt x="9493" y="0"/>
                  <a:pt x="9184" y="46"/>
                  <a:pt x="8873" y="145"/>
                </a:cubicBezTo>
                <a:lnTo>
                  <a:pt x="934" y="4048"/>
                </a:lnTo>
                <a:cubicBezTo>
                  <a:pt x="134" y="4281"/>
                  <a:pt x="0" y="5048"/>
                  <a:pt x="200" y="5849"/>
                </a:cubicBezTo>
                <a:lnTo>
                  <a:pt x="200" y="6283"/>
                </a:lnTo>
                <a:lnTo>
                  <a:pt x="3269" y="19058"/>
                </a:lnTo>
                <a:lnTo>
                  <a:pt x="4570" y="24762"/>
                </a:lnTo>
                <a:cubicBezTo>
                  <a:pt x="5113" y="26964"/>
                  <a:pt x="7074" y="28484"/>
                  <a:pt x="9269" y="28484"/>
                </a:cubicBezTo>
                <a:cubicBezTo>
                  <a:pt x="9502" y="28484"/>
                  <a:pt x="9737" y="28467"/>
                  <a:pt x="9974" y="28432"/>
                </a:cubicBezTo>
                <a:cubicBezTo>
                  <a:pt x="12609" y="28065"/>
                  <a:pt x="14444" y="25630"/>
                  <a:pt x="14077" y="22961"/>
                </a:cubicBezTo>
                <a:cubicBezTo>
                  <a:pt x="14077" y="22894"/>
                  <a:pt x="14044" y="22794"/>
                  <a:pt x="14044" y="22694"/>
                </a:cubicBezTo>
                <a:cubicBezTo>
                  <a:pt x="13679" y="20938"/>
                  <a:pt x="13446" y="19742"/>
                  <a:pt x="13443" y="19726"/>
                </a:cubicBezTo>
                <a:lnTo>
                  <a:pt x="13443" y="19726"/>
                </a:lnTo>
                <a:cubicBezTo>
                  <a:pt x="13443" y="19726"/>
                  <a:pt x="13444" y="19726"/>
                  <a:pt x="13445" y="19726"/>
                </a:cubicBezTo>
                <a:cubicBezTo>
                  <a:pt x="13525" y="19726"/>
                  <a:pt x="16776" y="18400"/>
                  <a:pt x="16545" y="13788"/>
                </a:cubicBezTo>
                <a:cubicBezTo>
                  <a:pt x="16412" y="11486"/>
                  <a:pt x="15545" y="7850"/>
                  <a:pt x="14711" y="4915"/>
                </a:cubicBezTo>
                <a:cubicBezTo>
                  <a:pt x="14064" y="2561"/>
                  <a:pt x="12067" y="0"/>
                  <a:pt x="9797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836;p44">
            <a:extLst>
              <a:ext uri="{FF2B5EF4-FFF2-40B4-BE49-F238E27FC236}">
                <a16:creationId xmlns:a16="http://schemas.microsoft.com/office/drawing/2014/main" id="{FEE3AAE4-8494-422A-9C25-D0DD0436D825}"/>
              </a:ext>
            </a:extLst>
          </p:cNvPr>
          <p:cNvSpPr/>
          <p:nvPr/>
        </p:nvSpPr>
        <p:spPr>
          <a:xfrm>
            <a:off x="8291341" y="2283383"/>
            <a:ext cx="23886" cy="21552"/>
          </a:xfrm>
          <a:custGeom>
            <a:avLst/>
            <a:gdLst/>
            <a:ahLst/>
            <a:cxnLst/>
            <a:rect l="l" t="t" r="r" b="b"/>
            <a:pathLst>
              <a:path w="1269" h="1145" extrusionOk="0">
                <a:moveTo>
                  <a:pt x="664" y="0"/>
                </a:moveTo>
                <a:cubicBezTo>
                  <a:pt x="609" y="0"/>
                  <a:pt x="554" y="10"/>
                  <a:pt x="501" y="29"/>
                </a:cubicBezTo>
                <a:cubicBezTo>
                  <a:pt x="168" y="96"/>
                  <a:pt x="1" y="396"/>
                  <a:pt x="68" y="730"/>
                </a:cubicBezTo>
                <a:cubicBezTo>
                  <a:pt x="153" y="986"/>
                  <a:pt x="384" y="1145"/>
                  <a:pt x="636" y="1145"/>
                </a:cubicBezTo>
                <a:cubicBezTo>
                  <a:pt x="679" y="1145"/>
                  <a:pt x="724" y="1140"/>
                  <a:pt x="768" y="1130"/>
                </a:cubicBezTo>
                <a:cubicBezTo>
                  <a:pt x="1068" y="1030"/>
                  <a:pt x="1268" y="730"/>
                  <a:pt x="1202" y="430"/>
                </a:cubicBezTo>
                <a:cubicBezTo>
                  <a:pt x="1202" y="430"/>
                  <a:pt x="1168" y="396"/>
                  <a:pt x="1168" y="396"/>
                </a:cubicBezTo>
                <a:cubicBezTo>
                  <a:pt x="1115" y="155"/>
                  <a:pt x="889" y="0"/>
                  <a:pt x="6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837;p44">
            <a:extLst>
              <a:ext uri="{FF2B5EF4-FFF2-40B4-BE49-F238E27FC236}">
                <a16:creationId xmlns:a16="http://schemas.microsoft.com/office/drawing/2014/main" id="{BF7289E9-B71F-4B14-94FB-DCDA51017611}"/>
              </a:ext>
            </a:extLst>
          </p:cNvPr>
          <p:cNvSpPr/>
          <p:nvPr/>
        </p:nvSpPr>
        <p:spPr>
          <a:xfrm>
            <a:off x="8262467" y="2267177"/>
            <a:ext cx="44591" cy="16903"/>
          </a:xfrm>
          <a:custGeom>
            <a:avLst/>
            <a:gdLst/>
            <a:ahLst/>
            <a:cxnLst/>
            <a:rect l="l" t="t" r="r" b="b"/>
            <a:pathLst>
              <a:path w="2369" h="898" extrusionOk="0">
                <a:moveTo>
                  <a:pt x="1475" y="0"/>
                </a:moveTo>
                <a:cubicBezTo>
                  <a:pt x="1351" y="0"/>
                  <a:pt x="1226" y="19"/>
                  <a:pt x="1101" y="57"/>
                </a:cubicBezTo>
                <a:cubicBezTo>
                  <a:pt x="768" y="123"/>
                  <a:pt x="501" y="257"/>
                  <a:pt x="267" y="524"/>
                </a:cubicBezTo>
                <a:cubicBezTo>
                  <a:pt x="100" y="690"/>
                  <a:pt x="0" y="824"/>
                  <a:pt x="100" y="890"/>
                </a:cubicBezTo>
                <a:cubicBezTo>
                  <a:pt x="106" y="895"/>
                  <a:pt x="113" y="898"/>
                  <a:pt x="121" y="898"/>
                </a:cubicBezTo>
                <a:cubicBezTo>
                  <a:pt x="229" y="898"/>
                  <a:pt x="613" y="544"/>
                  <a:pt x="1168" y="390"/>
                </a:cubicBezTo>
                <a:cubicBezTo>
                  <a:pt x="1316" y="359"/>
                  <a:pt x="1457" y="348"/>
                  <a:pt x="1587" y="348"/>
                </a:cubicBezTo>
                <a:cubicBezTo>
                  <a:pt x="1909" y="348"/>
                  <a:pt x="2162" y="416"/>
                  <a:pt x="2288" y="416"/>
                </a:cubicBezTo>
                <a:cubicBezTo>
                  <a:pt x="2329" y="416"/>
                  <a:pt x="2356" y="409"/>
                  <a:pt x="2369" y="390"/>
                </a:cubicBezTo>
                <a:cubicBezTo>
                  <a:pt x="2369" y="357"/>
                  <a:pt x="2302" y="257"/>
                  <a:pt x="2069" y="157"/>
                </a:cubicBezTo>
                <a:cubicBezTo>
                  <a:pt x="1881" y="52"/>
                  <a:pt x="1680" y="0"/>
                  <a:pt x="147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838;p44">
            <a:extLst>
              <a:ext uri="{FF2B5EF4-FFF2-40B4-BE49-F238E27FC236}">
                <a16:creationId xmlns:a16="http://schemas.microsoft.com/office/drawing/2014/main" id="{2559C321-C311-4A06-B2F4-38EA1954A272}"/>
              </a:ext>
            </a:extLst>
          </p:cNvPr>
          <p:cNvSpPr/>
          <p:nvPr/>
        </p:nvSpPr>
        <p:spPr>
          <a:xfrm>
            <a:off x="8177069" y="2309396"/>
            <a:ext cx="23886" cy="21495"/>
          </a:xfrm>
          <a:custGeom>
            <a:avLst/>
            <a:gdLst/>
            <a:ahLst/>
            <a:cxnLst/>
            <a:rect l="l" t="t" r="r" b="b"/>
            <a:pathLst>
              <a:path w="1269" h="1142" extrusionOk="0">
                <a:moveTo>
                  <a:pt x="633" y="0"/>
                </a:moveTo>
                <a:cubicBezTo>
                  <a:pt x="590" y="0"/>
                  <a:pt x="545" y="5"/>
                  <a:pt x="501" y="15"/>
                </a:cubicBezTo>
                <a:cubicBezTo>
                  <a:pt x="201" y="115"/>
                  <a:pt x="1" y="415"/>
                  <a:pt x="68" y="716"/>
                </a:cubicBezTo>
                <a:cubicBezTo>
                  <a:pt x="150" y="963"/>
                  <a:pt x="368" y="1142"/>
                  <a:pt x="628" y="1142"/>
                </a:cubicBezTo>
                <a:cubicBezTo>
                  <a:pt x="684" y="1142"/>
                  <a:pt x="742" y="1134"/>
                  <a:pt x="801" y="1116"/>
                </a:cubicBezTo>
                <a:cubicBezTo>
                  <a:pt x="1102" y="1016"/>
                  <a:pt x="1268" y="716"/>
                  <a:pt x="1202" y="415"/>
                </a:cubicBezTo>
                <a:cubicBezTo>
                  <a:pt x="1116" y="159"/>
                  <a:pt x="886" y="0"/>
                  <a:pt x="63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839;p44">
            <a:extLst>
              <a:ext uri="{FF2B5EF4-FFF2-40B4-BE49-F238E27FC236}">
                <a16:creationId xmlns:a16="http://schemas.microsoft.com/office/drawing/2014/main" id="{DDA92FD2-2210-4551-827D-8EFBD165A422}"/>
              </a:ext>
            </a:extLst>
          </p:cNvPr>
          <p:cNvSpPr/>
          <p:nvPr/>
        </p:nvSpPr>
        <p:spPr>
          <a:xfrm>
            <a:off x="8149457" y="2295223"/>
            <a:ext cx="45212" cy="16489"/>
          </a:xfrm>
          <a:custGeom>
            <a:avLst/>
            <a:gdLst/>
            <a:ahLst/>
            <a:cxnLst/>
            <a:rect l="l" t="t" r="r" b="b"/>
            <a:pathLst>
              <a:path w="2402" h="876" extrusionOk="0">
                <a:moveTo>
                  <a:pt x="1443" y="1"/>
                </a:moveTo>
                <a:cubicBezTo>
                  <a:pt x="1338" y="1"/>
                  <a:pt x="1234" y="12"/>
                  <a:pt x="1134" y="34"/>
                </a:cubicBezTo>
                <a:cubicBezTo>
                  <a:pt x="801" y="101"/>
                  <a:pt x="500" y="268"/>
                  <a:pt x="267" y="501"/>
                </a:cubicBezTo>
                <a:cubicBezTo>
                  <a:pt x="100" y="668"/>
                  <a:pt x="0" y="801"/>
                  <a:pt x="100" y="868"/>
                </a:cubicBezTo>
                <a:cubicBezTo>
                  <a:pt x="105" y="873"/>
                  <a:pt x="112" y="876"/>
                  <a:pt x="121" y="876"/>
                </a:cubicBezTo>
                <a:cubicBezTo>
                  <a:pt x="229" y="876"/>
                  <a:pt x="615" y="524"/>
                  <a:pt x="1201" y="401"/>
                </a:cubicBezTo>
                <a:cubicBezTo>
                  <a:pt x="1366" y="355"/>
                  <a:pt x="1523" y="340"/>
                  <a:pt x="1665" y="340"/>
                </a:cubicBezTo>
                <a:cubicBezTo>
                  <a:pt x="1975" y="340"/>
                  <a:pt x="2217" y="413"/>
                  <a:pt x="2321" y="413"/>
                </a:cubicBezTo>
                <a:cubicBezTo>
                  <a:pt x="2344" y="413"/>
                  <a:pt x="2360" y="410"/>
                  <a:pt x="2368" y="401"/>
                </a:cubicBezTo>
                <a:cubicBezTo>
                  <a:pt x="2402" y="334"/>
                  <a:pt x="2302" y="234"/>
                  <a:pt x="2068" y="134"/>
                </a:cubicBezTo>
                <a:cubicBezTo>
                  <a:pt x="1868" y="45"/>
                  <a:pt x="1653" y="1"/>
                  <a:pt x="144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840;p44">
            <a:extLst>
              <a:ext uri="{FF2B5EF4-FFF2-40B4-BE49-F238E27FC236}">
                <a16:creationId xmlns:a16="http://schemas.microsoft.com/office/drawing/2014/main" id="{B2161AFF-A67A-46F9-8D4E-C0BF6EA8C71B}"/>
              </a:ext>
            </a:extLst>
          </p:cNvPr>
          <p:cNvSpPr/>
          <p:nvPr/>
        </p:nvSpPr>
        <p:spPr>
          <a:xfrm>
            <a:off x="8226045" y="2280165"/>
            <a:ext cx="55282" cy="96070"/>
          </a:xfrm>
          <a:custGeom>
            <a:avLst/>
            <a:gdLst/>
            <a:ahLst/>
            <a:cxnLst/>
            <a:rect l="l" t="t" r="r" b="b"/>
            <a:pathLst>
              <a:path w="2937" h="5104" extrusionOk="0">
                <a:moveTo>
                  <a:pt x="67" y="0"/>
                </a:moveTo>
                <a:cubicBezTo>
                  <a:pt x="1" y="34"/>
                  <a:pt x="768" y="1368"/>
                  <a:pt x="1769" y="2936"/>
                </a:cubicBezTo>
                <a:lnTo>
                  <a:pt x="2502" y="4037"/>
                </a:lnTo>
                <a:cubicBezTo>
                  <a:pt x="2603" y="4170"/>
                  <a:pt x="2669" y="4337"/>
                  <a:pt x="2703" y="4504"/>
                </a:cubicBezTo>
                <a:cubicBezTo>
                  <a:pt x="2703" y="4604"/>
                  <a:pt x="2569" y="4670"/>
                  <a:pt x="2402" y="4704"/>
                </a:cubicBezTo>
                <a:cubicBezTo>
                  <a:pt x="2069" y="4804"/>
                  <a:pt x="1735" y="4937"/>
                  <a:pt x="1435" y="5104"/>
                </a:cubicBezTo>
                <a:cubicBezTo>
                  <a:pt x="1769" y="5071"/>
                  <a:pt x="2136" y="5004"/>
                  <a:pt x="2469" y="4904"/>
                </a:cubicBezTo>
                <a:cubicBezTo>
                  <a:pt x="2536" y="4870"/>
                  <a:pt x="2636" y="4837"/>
                  <a:pt x="2703" y="4804"/>
                </a:cubicBezTo>
                <a:cubicBezTo>
                  <a:pt x="2836" y="4737"/>
                  <a:pt x="2903" y="4637"/>
                  <a:pt x="2936" y="4537"/>
                </a:cubicBezTo>
                <a:cubicBezTo>
                  <a:pt x="2936" y="4303"/>
                  <a:pt x="2869" y="4103"/>
                  <a:pt x="2703" y="3936"/>
                </a:cubicBezTo>
                <a:lnTo>
                  <a:pt x="2002" y="2802"/>
                </a:lnTo>
                <a:cubicBezTo>
                  <a:pt x="1435" y="1835"/>
                  <a:pt x="801" y="901"/>
                  <a:pt x="6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841;p44">
            <a:extLst>
              <a:ext uri="{FF2B5EF4-FFF2-40B4-BE49-F238E27FC236}">
                <a16:creationId xmlns:a16="http://schemas.microsoft.com/office/drawing/2014/main" id="{63CE8A28-B106-4ECE-923A-182E945C4D01}"/>
              </a:ext>
            </a:extLst>
          </p:cNvPr>
          <p:cNvSpPr/>
          <p:nvPr/>
        </p:nvSpPr>
        <p:spPr>
          <a:xfrm>
            <a:off x="8170801" y="2506185"/>
            <a:ext cx="123701" cy="35236"/>
          </a:xfrm>
          <a:custGeom>
            <a:avLst/>
            <a:gdLst/>
            <a:ahLst/>
            <a:cxnLst/>
            <a:rect l="l" t="t" r="r" b="b"/>
            <a:pathLst>
              <a:path w="6572" h="1872" extrusionOk="0">
                <a:moveTo>
                  <a:pt x="0" y="1"/>
                </a:moveTo>
                <a:cubicBezTo>
                  <a:pt x="0" y="1"/>
                  <a:pt x="1414" y="1872"/>
                  <a:pt x="4277" y="1872"/>
                </a:cubicBezTo>
                <a:cubicBezTo>
                  <a:pt x="4959" y="1872"/>
                  <a:pt x="5724" y="1765"/>
                  <a:pt x="6572" y="1502"/>
                </a:cubicBezTo>
                <a:lnTo>
                  <a:pt x="6338" y="334"/>
                </a:lnTo>
                <a:cubicBezTo>
                  <a:pt x="5491" y="536"/>
                  <a:pt x="4627" y="635"/>
                  <a:pt x="3764" y="635"/>
                </a:cubicBezTo>
                <a:cubicBezTo>
                  <a:pt x="2488" y="635"/>
                  <a:pt x="1214" y="419"/>
                  <a:pt x="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842;p44">
            <a:extLst>
              <a:ext uri="{FF2B5EF4-FFF2-40B4-BE49-F238E27FC236}">
                <a16:creationId xmlns:a16="http://schemas.microsoft.com/office/drawing/2014/main" id="{4D58ED58-AF56-4FC3-96AD-0FD57E289393}"/>
              </a:ext>
            </a:extLst>
          </p:cNvPr>
          <p:cNvSpPr/>
          <p:nvPr/>
        </p:nvSpPr>
        <p:spPr>
          <a:xfrm>
            <a:off x="8141909" y="2279845"/>
            <a:ext cx="54642" cy="19218"/>
          </a:xfrm>
          <a:custGeom>
            <a:avLst/>
            <a:gdLst/>
            <a:ahLst/>
            <a:cxnLst/>
            <a:rect l="l" t="t" r="r" b="b"/>
            <a:pathLst>
              <a:path w="2903" h="1021" extrusionOk="0">
                <a:moveTo>
                  <a:pt x="1886" y="1"/>
                </a:moveTo>
                <a:cubicBezTo>
                  <a:pt x="1702" y="1"/>
                  <a:pt x="1519" y="17"/>
                  <a:pt x="1335" y="51"/>
                </a:cubicBezTo>
                <a:cubicBezTo>
                  <a:pt x="935" y="151"/>
                  <a:pt x="601" y="318"/>
                  <a:pt x="301" y="551"/>
                </a:cubicBezTo>
                <a:cubicBezTo>
                  <a:pt x="68" y="751"/>
                  <a:pt x="1" y="918"/>
                  <a:pt x="34" y="985"/>
                </a:cubicBezTo>
                <a:cubicBezTo>
                  <a:pt x="59" y="1010"/>
                  <a:pt x="100" y="1021"/>
                  <a:pt x="155" y="1021"/>
                </a:cubicBezTo>
                <a:cubicBezTo>
                  <a:pt x="388" y="1021"/>
                  <a:pt x="873" y="820"/>
                  <a:pt x="1469" y="684"/>
                </a:cubicBezTo>
                <a:cubicBezTo>
                  <a:pt x="2202" y="484"/>
                  <a:pt x="2836" y="484"/>
                  <a:pt x="2870" y="318"/>
                </a:cubicBezTo>
                <a:cubicBezTo>
                  <a:pt x="2903" y="251"/>
                  <a:pt x="2736" y="117"/>
                  <a:pt x="2436" y="51"/>
                </a:cubicBezTo>
                <a:cubicBezTo>
                  <a:pt x="2252" y="17"/>
                  <a:pt x="2069" y="1"/>
                  <a:pt x="18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843;p44">
            <a:extLst>
              <a:ext uri="{FF2B5EF4-FFF2-40B4-BE49-F238E27FC236}">
                <a16:creationId xmlns:a16="http://schemas.microsoft.com/office/drawing/2014/main" id="{FD1B7441-1C6D-43CD-9353-304F1ADD3656}"/>
              </a:ext>
            </a:extLst>
          </p:cNvPr>
          <p:cNvSpPr/>
          <p:nvPr/>
        </p:nvSpPr>
        <p:spPr>
          <a:xfrm>
            <a:off x="8254298" y="2229306"/>
            <a:ext cx="48995" cy="17731"/>
          </a:xfrm>
          <a:custGeom>
            <a:avLst/>
            <a:gdLst/>
            <a:ahLst/>
            <a:cxnLst/>
            <a:rect l="l" t="t" r="r" b="b"/>
            <a:pathLst>
              <a:path w="2603" h="942" extrusionOk="0">
                <a:moveTo>
                  <a:pt x="1544" y="0"/>
                </a:moveTo>
                <a:cubicBezTo>
                  <a:pt x="1428" y="0"/>
                  <a:pt x="1313" y="11"/>
                  <a:pt x="1202" y="34"/>
                </a:cubicBezTo>
                <a:cubicBezTo>
                  <a:pt x="835" y="100"/>
                  <a:pt x="501" y="267"/>
                  <a:pt x="234" y="501"/>
                </a:cubicBezTo>
                <a:cubicBezTo>
                  <a:pt x="67" y="668"/>
                  <a:pt x="1" y="834"/>
                  <a:pt x="67" y="901"/>
                </a:cubicBezTo>
                <a:cubicBezTo>
                  <a:pt x="96" y="929"/>
                  <a:pt x="141" y="941"/>
                  <a:pt x="200" y="941"/>
                </a:cubicBezTo>
                <a:cubicBezTo>
                  <a:pt x="418" y="941"/>
                  <a:pt x="829" y="780"/>
                  <a:pt x="1302" y="701"/>
                </a:cubicBezTo>
                <a:cubicBezTo>
                  <a:pt x="1935" y="567"/>
                  <a:pt x="2469" y="601"/>
                  <a:pt x="2569" y="434"/>
                </a:cubicBezTo>
                <a:cubicBezTo>
                  <a:pt x="2603" y="367"/>
                  <a:pt x="2503" y="234"/>
                  <a:pt x="2236" y="134"/>
                </a:cubicBezTo>
                <a:cubicBezTo>
                  <a:pt x="2013" y="45"/>
                  <a:pt x="1776" y="0"/>
                  <a:pt x="154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844;p44">
            <a:extLst>
              <a:ext uri="{FF2B5EF4-FFF2-40B4-BE49-F238E27FC236}">
                <a16:creationId xmlns:a16="http://schemas.microsoft.com/office/drawing/2014/main" id="{6EA4EB7B-CB62-4C60-A699-9174BCB0D874}"/>
              </a:ext>
            </a:extLst>
          </p:cNvPr>
          <p:cNvSpPr/>
          <p:nvPr/>
        </p:nvSpPr>
        <p:spPr>
          <a:xfrm>
            <a:off x="8087286" y="2121510"/>
            <a:ext cx="293236" cy="133094"/>
          </a:xfrm>
          <a:custGeom>
            <a:avLst/>
            <a:gdLst/>
            <a:ahLst/>
            <a:cxnLst/>
            <a:rect l="l" t="t" r="r" b="b"/>
            <a:pathLst>
              <a:path w="15579" h="7071" extrusionOk="0">
                <a:moveTo>
                  <a:pt x="8014" y="1"/>
                </a:moveTo>
                <a:cubicBezTo>
                  <a:pt x="7890" y="1"/>
                  <a:pt x="7765" y="8"/>
                  <a:pt x="7640" y="23"/>
                </a:cubicBezTo>
                <a:cubicBezTo>
                  <a:pt x="6770" y="88"/>
                  <a:pt x="5962" y="525"/>
                  <a:pt x="5067" y="525"/>
                </a:cubicBezTo>
                <a:cubicBezTo>
                  <a:pt x="5035" y="525"/>
                  <a:pt x="5003" y="525"/>
                  <a:pt x="4971" y="524"/>
                </a:cubicBezTo>
                <a:cubicBezTo>
                  <a:pt x="4304" y="490"/>
                  <a:pt x="3670" y="190"/>
                  <a:pt x="3003" y="190"/>
                </a:cubicBezTo>
                <a:cubicBezTo>
                  <a:pt x="1842" y="190"/>
                  <a:pt x="920" y="1120"/>
                  <a:pt x="237" y="2103"/>
                </a:cubicBezTo>
                <a:lnTo>
                  <a:pt x="237" y="2103"/>
                </a:lnTo>
                <a:cubicBezTo>
                  <a:pt x="236" y="2099"/>
                  <a:pt x="235" y="2095"/>
                  <a:pt x="234" y="2091"/>
                </a:cubicBezTo>
                <a:lnTo>
                  <a:pt x="1" y="2458"/>
                </a:lnTo>
                <a:cubicBezTo>
                  <a:pt x="76" y="2340"/>
                  <a:pt x="155" y="2221"/>
                  <a:pt x="237" y="2103"/>
                </a:cubicBezTo>
                <a:lnTo>
                  <a:pt x="237" y="2103"/>
                </a:lnTo>
                <a:cubicBezTo>
                  <a:pt x="555" y="3614"/>
                  <a:pt x="1871" y="4593"/>
                  <a:pt x="3291" y="4593"/>
                </a:cubicBezTo>
                <a:cubicBezTo>
                  <a:pt x="3682" y="4593"/>
                  <a:pt x="4082" y="4518"/>
                  <a:pt x="4471" y="4360"/>
                </a:cubicBezTo>
                <a:cubicBezTo>
                  <a:pt x="5004" y="4146"/>
                  <a:pt x="5559" y="3783"/>
                  <a:pt x="6102" y="3783"/>
                </a:cubicBezTo>
                <a:cubicBezTo>
                  <a:pt x="6237" y="3783"/>
                  <a:pt x="6372" y="3806"/>
                  <a:pt x="6505" y="3859"/>
                </a:cubicBezTo>
                <a:cubicBezTo>
                  <a:pt x="7173" y="4093"/>
                  <a:pt x="7439" y="5027"/>
                  <a:pt x="8073" y="5394"/>
                </a:cubicBezTo>
                <a:cubicBezTo>
                  <a:pt x="8289" y="5517"/>
                  <a:pt x="8516" y="5564"/>
                  <a:pt x="8752" y="5564"/>
                </a:cubicBezTo>
                <a:cubicBezTo>
                  <a:pt x="9502" y="5564"/>
                  <a:pt x="10331" y="5090"/>
                  <a:pt x="11096" y="5090"/>
                </a:cubicBezTo>
                <a:cubicBezTo>
                  <a:pt x="11134" y="5090"/>
                  <a:pt x="11171" y="5091"/>
                  <a:pt x="11209" y="5094"/>
                </a:cubicBezTo>
                <a:cubicBezTo>
                  <a:pt x="12043" y="5160"/>
                  <a:pt x="12676" y="5827"/>
                  <a:pt x="13310" y="6361"/>
                </a:cubicBezTo>
                <a:cubicBezTo>
                  <a:pt x="13798" y="6751"/>
                  <a:pt x="14393" y="7070"/>
                  <a:pt x="14964" y="7070"/>
                </a:cubicBezTo>
                <a:cubicBezTo>
                  <a:pt x="15174" y="7070"/>
                  <a:pt x="15381" y="7027"/>
                  <a:pt x="15579" y="6928"/>
                </a:cubicBezTo>
                <a:cubicBezTo>
                  <a:pt x="15412" y="6228"/>
                  <a:pt x="15178" y="5527"/>
                  <a:pt x="14845" y="4893"/>
                </a:cubicBezTo>
                <a:cubicBezTo>
                  <a:pt x="14511" y="4260"/>
                  <a:pt x="13977" y="3759"/>
                  <a:pt x="13310" y="3459"/>
                </a:cubicBezTo>
                <a:cubicBezTo>
                  <a:pt x="12943" y="3326"/>
                  <a:pt x="12576" y="3259"/>
                  <a:pt x="12209" y="3092"/>
                </a:cubicBezTo>
                <a:cubicBezTo>
                  <a:pt x="11442" y="2692"/>
                  <a:pt x="11109" y="1825"/>
                  <a:pt x="10575" y="1191"/>
                </a:cubicBezTo>
                <a:cubicBezTo>
                  <a:pt x="9925" y="452"/>
                  <a:pt x="8986" y="1"/>
                  <a:pt x="80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845;p44">
            <a:extLst>
              <a:ext uri="{FF2B5EF4-FFF2-40B4-BE49-F238E27FC236}">
                <a16:creationId xmlns:a16="http://schemas.microsoft.com/office/drawing/2014/main" id="{7B1BDE9D-C260-4359-BBA1-5378524AA29E}"/>
              </a:ext>
            </a:extLst>
          </p:cNvPr>
          <p:cNvSpPr/>
          <p:nvPr/>
        </p:nvSpPr>
        <p:spPr>
          <a:xfrm>
            <a:off x="7965485" y="2145584"/>
            <a:ext cx="213485" cy="353788"/>
          </a:xfrm>
          <a:custGeom>
            <a:avLst/>
            <a:gdLst/>
            <a:ahLst/>
            <a:cxnLst/>
            <a:rect l="l" t="t" r="r" b="b"/>
            <a:pathLst>
              <a:path w="11342" h="18796" extrusionOk="0">
                <a:moveTo>
                  <a:pt x="6264" y="1"/>
                </a:moveTo>
                <a:cubicBezTo>
                  <a:pt x="6023" y="1"/>
                  <a:pt x="5780" y="26"/>
                  <a:pt x="5538" y="79"/>
                </a:cubicBezTo>
                <a:cubicBezTo>
                  <a:pt x="4304" y="446"/>
                  <a:pt x="3470" y="1580"/>
                  <a:pt x="3436" y="2847"/>
                </a:cubicBezTo>
                <a:cubicBezTo>
                  <a:pt x="1969" y="3214"/>
                  <a:pt x="801" y="4348"/>
                  <a:pt x="401" y="5849"/>
                </a:cubicBezTo>
                <a:cubicBezTo>
                  <a:pt x="0" y="7384"/>
                  <a:pt x="401" y="9018"/>
                  <a:pt x="1435" y="10219"/>
                </a:cubicBezTo>
                <a:cubicBezTo>
                  <a:pt x="1702" y="10519"/>
                  <a:pt x="1935" y="10853"/>
                  <a:pt x="2135" y="11220"/>
                </a:cubicBezTo>
                <a:cubicBezTo>
                  <a:pt x="1835" y="11553"/>
                  <a:pt x="1602" y="11920"/>
                  <a:pt x="1368" y="12321"/>
                </a:cubicBezTo>
                <a:cubicBezTo>
                  <a:pt x="434" y="14456"/>
                  <a:pt x="3036" y="15256"/>
                  <a:pt x="3036" y="15256"/>
                </a:cubicBezTo>
                <a:cubicBezTo>
                  <a:pt x="3036" y="16657"/>
                  <a:pt x="4337" y="16657"/>
                  <a:pt x="5171" y="16657"/>
                </a:cubicBezTo>
                <a:cubicBezTo>
                  <a:pt x="5987" y="16657"/>
                  <a:pt x="6451" y="18795"/>
                  <a:pt x="7095" y="18795"/>
                </a:cubicBezTo>
                <a:cubicBezTo>
                  <a:pt x="7110" y="18795"/>
                  <a:pt x="7124" y="18794"/>
                  <a:pt x="7139" y="18792"/>
                </a:cubicBezTo>
                <a:lnTo>
                  <a:pt x="6472" y="11887"/>
                </a:lnTo>
                <a:lnTo>
                  <a:pt x="6472" y="11887"/>
                </a:lnTo>
                <a:cubicBezTo>
                  <a:pt x="6572" y="11920"/>
                  <a:pt x="6672" y="11954"/>
                  <a:pt x="6772" y="11954"/>
                </a:cubicBezTo>
                <a:cubicBezTo>
                  <a:pt x="6781" y="11954"/>
                  <a:pt x="6789" y="11954"/>
                  <a:pt x="6798" y="11954"/>
                </a:cubicBezTo>
                <a:cubicBezTo>
                  <a:pt x="8335" y="11954"/>
                  <a:pt x="7937" y="8981"/>
                  <a:pt x="7439" y="8218"/>
                </a:cubicBezTo>
                <a:cubicBezTo>
                  <a:pt x="7906" y="7617"/>
                  <a:pt x="8306" y="6984"/>
                  <a:pt x="8607" y="6283"/>
                </a:cubicBezTo>
                <a:cubicBezTo>
                  <a:pt x="8907" y="5249"/>
                  <a:pt x="8907" y="4148"/>
                  <a:pt x="8673" y="3114"/>
                </a:cubicBezTo>
                <a:cubicBezTo>
                  <a:pt x="9207" y="3047"/>
                  <a:pt x="11342" y="1780"/>
                  <a:pt x="11108" y="1780"/>
                </a:cubicBezTo>
                <a:cubicBezTo>
                  <a:pt x="10508" y="1713"/>
                  <a:pt x="9274" y="1613"/>
                  <a:pt x="8873" y="1179"/>
                </a:cubicBezTo>
                <a:cubicBezTo>
                  <a:pt x="8203" y="428"/>
                  <a:pt x="7252" y="1"/>
                  <a:pt x="626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846;p44">
            <a:extLst>
              <a:ext uri="{FF2B5EF4-FFF2-40B4-BE49-F238E27FC236}">
                <a16:creationId xmlns:a16="http://schemas.microsoft.com/office/drawing/2014/main" id="{9E689C92-9B04-4E50-BA7D-AA3FD0245572}"/>
              </a:ext>
            </a:extLst>
          </p:cNvPr>
          <p:cNvSpPr/>
          <p:nvPr/>
        </p:nvSpPr>
        <p:spPr>
          <a:xfrm>
            <a:off x="8038950" y="2357337"/>
            <a:ext cx="64994" cy="74951"/>
          </a:xfrm>
          <a:custGeom>
            <a:avLst/>
            <a:gdLst/>
            <a:ahLst/>
            <a:cxnLst/>
            <a:rect l="l" t="t" r="r" b="b"/>
            <a:pathLst>
              <a:path w="3453" h="3982" extrusionOk="0">
                <a:moveTo>
                  <a:pt x="1472" y="1"/>
                </a:moveTo>
                <a:cubicBezTo>
                  <a:pt x="1371" y="1"/>
                  <a:pt x="1269" y="12"/>
                  <a:pt x="1168" y="37"/>
                </a:cubicBezTo>
                <a:cubicBezTo>
                  <a:pt x="968" y="70"/>
                  <a:pt x="767" y="170"/>
                  <a:pt x="634" y="303"/>
                </a:cubicBezTo>
                <a:cubicBezTo>
                  <a:pt x="200" y="670"/>
                  <a:pt x="0" y="1271"/>
                  <a:pt x="234" y="2272"/>
                </a:cubicBezTo>
                <a:cubicBezTo>
                  <a:pt x="576" y="3639"/>
                  <a:pt x="1417" y="3982"/>
                  <a:pt x="2151" y="3982"/>
                </a:cubicBezTo>
                <a:cubicBezTo>
                  <a:pt x="2850" y="3982"/>
                  <a:pt x="3452" y="3672"/>
                  <a:pt x="3436" y="3639"/>
                </a:cubicBezTo>
                <a:cubicBezTo>
                  <a:pt x="3436" y="3572"/>
                  <a:pt x="3069" y="2138"/>
                  <a:pt x="2769" y="1004"/>
                </a:cubicBezTo>
                <a:cubicBezTo>
                  <a:pt x="2626" y="405"/>
                  <a:pt x="2069" y="1"/>
                  <a:pt x="1472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847;p44">
            <a:extLst>
              <a:ext uri="{FF2B5EF4-FFF2-40B4-BE49-F238E27FC236}">
                <a16:creationId xmlns:a16="http://schemas.microsoft.com/office/drawing/2014/main" id="{1EEBB397-7677-4C6D-BB86-F01A45A1DA14}"/>
              </a:ext>
            </a:extLst>
          </p:cNvPr>
          <p:cNvSpPr/>
          <p:nvPr/>
        </p:nvSpPr>
        <p:spPr>
          <a:xfrm>
            <a:off x="8055269" y="2372621"/>
            <a:ext cx="28893" cy="44440"/>
          </a:xfrm>
          <a:custGeom>
            <a:avLst/>
            <a:gdLst/>
            <a:ahLst/>
            <a:cxnLst/>
            <a:rect l="l" t="t" r="r" b="b"/>
            <a:pathLst>
              <a:path w="1535" h="2361" extrusionOk="0">
                <a:moveTo>
                  <a:pt x="580" y="0"/>
                </a:moveTo>
                <a:cubicBezTo>
                  <a:pt x="534" y="0"/>
                  <a:pt x="484" y="8"/>
                  <a:pt x="434" y="25"/>
                </a:cubicBezTo>
                <a:cubicBezTo>
                  <a:pt x="234" y="125"/>
                  <a:pt x="67" y="325"/>
                  <a:pt x="34" y="559"/>
                </a:cubicBezTo>
                <a:cubicBezTo>
                  <a:pt x="1" y="826"/>
                  <a:pt x="1" y="1093"/>
                  <a:pt x="67" y="1359"/>
                </a:cubicBezTo>
                <a:cubicBezTo>
                  <a:pt x="167" y="1860"/>
                  <a:pt x="568" y="2260"/>
                  <a:pt x="1035" y="2360"/>
                </a:cubicBezTo>
                <a:cubicBezTo>
                  <a:pt x="1201" y="2360"/>
                  <a:pt x="1368" y="2293"/>
                  <a:pt x="1468" y="2160"/>
                </a:cubicBezTo>
                <a:cubicBezTo>
                  <a:pt x="1535" y="2093"/>
                  <a:pt x="1535" y="2027"/>
                  <a:pt x="1502" y="2027"/>
                </a:cubicBezTo>
                <a:cubicBezTo>
                  <a:pt x="1468" y="2060"/>
                  <a:pt x="1435" y="2093"/>
                  <a:pt x="1402" y="2127"/>
                </a:cubicBezTo>
                <a:cubicBezTo>
                  <a:pt x="1301" y="2193"/>
                  <a:pt x="1168" y="2227"/>
                  <a:pt x="1068" y="2227"/>
                </a:cubicBezTo>
                <a:cubicBezTo>
                  <a:pt x="634" y="2060"/>
                  <a:pt x="334" y="1726"/>
                  <a:pt x="267" y="1293"/>
                </a:cubicBezTo>
                <a:cubicBezTo>
                  <a:pt x="201" y="1093"/>
                  <a:pt x="167" y="826"/>
                  <a:pt x="234" y="592"/>
                </a:cubicBezTo>
                <a:cubicBezTo>
                  <a:pt x="234" y="425"/>
                  <a:pt x="334" y="259"/>
                  <a:pt x="468" y="159"/>
                </a:cubicBezTo>
                <a:cubicBezTo>
                  <a:pt x="515" y="135"/>
                  <a:pt x="558" y="124"/>
                  <a:pt x="598" y="124"/>
                </a:cubicBezTo>
                <a:cubicBezTo>
                  <a:pt x="672" y="124"/>
                  <a:pt x="737" y="161"/>
                  <a:pt x="801" y="225"/>
                </a:cubicBezTo>
                <a:cubicBezTo>
                  <a:pt x="834" y="292"/>
                  <a:pt x="834" y="325"/>
                  <a:pt x="868" y="359"/>
                </a:cubicBezTo>
                <a:cubicBezTo>
                  <a:pt x="868" y="359"/>
                  <a:pt x="901" y="292"/>
                  <a:pt x="868" y="159"/>
                </a:cubicBezTo>
                <a:cubicBezTo>
                  <a:pt x="834" y="125"/>
                  <a:pt x="768" y="59"/>
                  <a:pt x="701" y="25"/>
                </a:cubicBezTo>
                <a:cubicBezTo>
                  <a:pt x="668" y="8"/>
                  <a:pt x="626" y="0"/>
                  <a:pt x="580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848;p44">
            <a:extLst>
              <a:ext uri="{FF2B5EF4-FFF2-40B4-BE49-F238E27FC236}">
                <a16:creationId xmlns:a16="http://schemas.microsoft.com/office/drawing/2014/main" id="{950A524A-62CE-4534-B9C5-228A7DC3CE23}"/>
              </a:ext>
            </a:extLst>
          </p:cNvPr>
          <p:cNvSpPr/>
          <p:nvPr/>
        </p:nvSpPr>
        <p:spPr>
          <a:xfrm>
            <a:off x="8118682" y="2153960"/>
            <a:ext cx="276917" cy="151954"/>
          </a:xfrm>
          <a:custGeom>
            <a:avLst/>
            <a:gdLst/>
            <a:ahLst/>
            <a:cxnLst/>
            <a:rect l="l" t="t" r="r" b="b"/>
            <a:pathLst>
              <a:path w="14712" h="8073" extrusionOk="0">
                <a:moveTo>
                  <a:pt x="6539" y="1"/>
                </a:moveTo>
                <a:cubicBezTo>
                  <a:pt x="6205" y="1"/>
                  <a:pt x="5905" y="34"/>
                  <a:pt x="5605" y="101"/>
                </a:cubicBezTo>
                <a:cubicBezTo>
                  <a:pt x="5038" y="234"/>
                  <a:pt x="4504" y="401"/>
                  <a:pt x="3970" y="634"/>
                </a:cubicBezTo>
                <a:cubicBezTo>
                  <a:pt x="3503" y="801"/>
                  <a:pt x="3036" y="968"/>
                  <a:pt x="2569" y="1035"/>
                </a:cubicBezTo>
                <a:cubicBezTo>
                  <a:pt x="2373" y="1072"/>
                  <a:pt x="2177" y="1091"/>
                  <a:pt x="1983" y="1091"/>
                </a:cubicBezTo>
                <a:cubicBezTo>
                  <a:pt x="1484" y="1091"/>
                  <a:pt x="1000" y="965"/>
                  <a:pt x="568" y="701"/>
                </a:cubicBezTo>
                <a:cubicBezTo>
                  <a:pt x="334" y="568"/>
                  <a:pt x="167" y="367"/>
                  <a:pt x="1" y="167"/>
                </a:cubicBezTo>
                <a:lnTo>
                  <a:pt x="1" y="167"/>
                </a:lnTo>
                <a:cubicBezTo>
                  <a:pt x="1" y="167"/>
                  <a:pt x="34" y="234"/>
                  <a:pt x="101" y="367"/>
                </a:cubicBezTo>
                <a:cubicBezTo>
                  <a:pt x="201" y="534"/>
                  <a:pt x="368" y="668"/>
                  <a:pt x="534" y="768"/>
                </a:cubicBezTo>
                <a:cubicBezTo>
                  <a:pt x="1008" y="1084"/>
                  <a:pt x="1565" y="1233"/>
                  <a:pt x="2139" y="1233"/>
                </a:cubicBezTo>
                <a:cubicBezTo>
                  <a:pt x="2293" y="1233"/>
                  <a:pt x="2448" y="1222"/>
                  <a:pt x="2602" y="1201"/>
                </a:cubicBezTo>
                <a:cubicBezTo>
                  <a:pt x="3536" y="1068"/>
                  <a:pt x="4504" y="568"/>
                  <a:pt x="5638" y="301"/>
                </a:cubicBezTo>
                <a:cubicBezTo>
                  <a:pt x="5865" y="238"/>
                  <a:pt x="6096" y="208"/>
                  <a:pt x="6327" y="208"/>
                </a:cubicBezTo>
                <a:cubicBezTo>
                  <a:pt x="6707" y="208"/>
                  <a:pt x="7086" y="289"/>
                  <a:pt x="7439" y="434"/>
                </a:cubicBezTo>
                <a:cubicBezTo>
                  <a:pt x="7739" y="534"/>
                  <a:pt x="8006" y="734"/>
                  <a:pt x="8240" y="968"/>
                </a:cubicBezTo>
                <a:cubicBezTo>
                  <a:pt x="8440" y="1201"/>
                  <a:pt x="8573" y="1502"/>
                  <a:pt x="8573" y="1835"/>
                </a:cubicBezTo>
                <a:lnTo>
                  <a:pt x="8573" y="2035"/>
                </a:lnTo>
                <a:lnTo>
                  <a:pt x="8740" y="1935"/>
                </a:lnTo>
                <a:cubicBezTo>
                  <a:pt x="8840" y="1869"/>
                  <a:pt x="8940" y="1802"/>
                  <a:pt x="9074" y="1735"/>
                </a:cubicBezTo>
                <a:cubicBezTo>
                  <a:pt x="9174" y="1702"/>
                  <a:pt x="9307" y="1635"/>
                  <a:pt x="9407" y="1602"/>
                </a:cubicBezTo>
                <a:cubicBezTo>
                  <a:pt x="9828" y="1454"/>
                  <a:pt x="10262" y="1383"/>
                  <a:pt x="10691" y="1383"/>
                </a:cubicBezTo>
                <a:cubicBezTo>
                  <a:pt x="11624" y="1383"/>
                  <a:pt x="12535" y="1719"/>
                  <a:pt x="13243" y="2336"/>
                </a:cubicBezTo>
                <a:cubicBezTo>
                  <a:pt x="13677" y="2736"/>
                  <a:pt x="14011" y="3270"/>
                  <a:pt x="14211" y="3837"/>
                </a:cubicBezTo>
                <a:cubicBezTo>
                  <a:pt x="14344" y="4337"/>
                  <a:pt x="14411" y="4871"/>
                  <a:pt x="14344" y="5371"/>
                </a:cubicBezTo>
                <a:cubicBezTo>
                  <a:pt x="14277" y="6138"/>
                  <a:pt x="13977" y="6872"/>
                  <a:pt x="13510" y="7473"/>
                </a:cubicBezTo>
                <a:cubicBezTo>
                  <a:pt x="13343" y="7673"/>
                  <a:pt x="13143" y="7873"/>
                  <a:pt x="12943" y="8073"/>
                </a:cubicBezTo>
                <a:cubicBezTo>
                  <a:pt x="12977" y="8040"/>
                  <a:pt x="13043" y="7973"/>
                  <a:pt x="13077" y="7940"/>
                </a:cubicBezTo>
                <a:cubicBezTo>
                  <a:pt x="13243" y="7806"/>
                  <a:pt x="13410" y="7673"/>
                  <a:pt x="13544" y="7539"/>
                </a:cubicBezTo>
                <a:cubicBezTo>
                  <a:pt x="14411" y="6472"/>
                  <a:pt x="14711" y="5071"/>
                  <a:pt x="14344" y="3770"/>
                </a:cubicBezTo>
                <a:cubicBezTo>
                  <a:pt x="14144" y="3169"/>
                  <a:pt x="13810" y="2602"/>
                  <a:pt x="13343" y="2202"/>
                </a:cubicBezTo>
                <a:cubicBezTo>
                  <a:pt x="12586" y="1536"/>
                  <a:pt x="11623" y="1171"/>
                  <a:pt x="10639" y="1171"/>
                </a:cubicBezTo>
                <a:cubicBezTo>
                  <a:pt x="10193" y="1171"/>
                  <a:pt x="9744" y="1246"/>
                  <a:pt x="9307" y="1402"/>
                </a:cubicBezTo>
                <a:cubicBezTo>
                  <a:pt x="9174" y="1435"/>
                  <a:pt x="9040" y="1502"/>
                  <a:pt x="8907" y="1568"/>
                </a:cubicBezTo>
                <a:lnTo>
                  <a:pt x="8730" y="1675"/>
                </a:lnTo>
                <a:lnTo>
                  <a:pt x="8730" y="1675"/>
                </a:lnTo>
                <a:cubicBezTo>
                  <a:pt x="8690" y="1363"/>
                  <a:pt x="8539" y="1062"/>
                  <a:pt x="8340" y="834"/>
                </a:cubicBezTo>
                <a:cubicBezTo>
                  <a:pt x="8106" y="568"/>
                  <a:pt x="7840" y="367"/>
                  <a:pt x="7506" y="234"/>
                </a:cubicBezTo>
                <a:cubicBezTo>
                  <a:pt x="7206" y="101"/>
                  <a:pt x="6872" y="34"/>
                  <a:pt x="6539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849;p44">
            <a:extLst>
              <a:ext uri="{FF2B5EF4-FFF2-40B4-BE49-F238E27FC236}">
                <a16:creationId xmlns:a16="http://schemas.microsoft.com/office/drawing/2014/main" id="{D90979D5-50A2-4F43-9EF1-605FA58FA38F}"/>
              </a:ext>
            </a:extLst>
          </p:cNvPr>
          <p:cNvSpPr/>
          <p:nvPr/>
        </p:nvSpPr>
        <p:spPr>
          <a:xfrm>
            <a:off x="8125590" y="2098546"/>
            <a:ext cx="226058" cy="43499"/>
          </a:xfrm>
          <a:custGeom>
            <a:avLst/>
            <a:gdLst/>
            <a:ahLst/>
            <a:cxnLst/>
            <a:rect l="l" t="t" r="r" b="b"/>
            <a:pathLst>
              <a:path w="12010" h="2311" extrusionOk="0">
                <a:moveTo>
                  <a:pt x="6158" y="1"/>
                </a:moveTo>
                <a:cubicBezTo>
                  <a:pt x="5750" y="1"/>
                  <a:pt x="5365" y="70"/>
                  <a:pt x="5004" y="209"/>
                </a:cubicBezTo>
                <a:cubicBezTo>
                  <a:pt x="4570" y="343"/>
                  <a:pt x="4204" y="543"/>
                  <a:pt x="3837" y="776"/>
                </a:cubicBezTo>
                <a:cubicBezTo>
                  <a:pt x="3236" y="1177"/>
                  <a:pt x="2602" y="1510"/>
                  <a:pt x="1935" y="1810"/>
                </a:cubicBezTo>
                <a:cubicBezTo>
                  <a:pt x="1558" y="1956"/>
                  <a:pt x="1129" y="2050"/>
                  <a:pt x="717" y="2050"/>
                </a:cubicBezTo>
                <a:cubicBezTo>
                  <a:pt x="655" y="2050"/>
                  <a:pt x="595" y="2048"/>
                  <a:pt x="534" y="2044"/>
                </a:cubicBezTo>
                <a:cubicBezTo>
                  <a:pt x="201" y="2011"/>
                  <a:pt x="1" y="1944"/>
                  <a:pt x="1" y="1944"/>
                </a:cubicBezTo>
                <a:lnTo>
                  <a:pt x="1" y="1944"/>
                </a:lnTo>
                <a:cubicBezTo>
                  <a:pt x="1" y="1977"/>
                  <a:pt x="34" y="1977"/>
                  <a:pt x="134" y="2010"/>
                </a:cubicBezTo>
                <a:cubicBezTo>
                  <a:pt x="267" y="2077"/>
                  <a:pt x="367" y="2111"/>
                  <a:pt x="501" y="2144"/>
                </a:cubicBezTo>
                <a:cubicBezTo>
                  <a:pt x="609" y="2151"/>
                  <a:pt x="716" y="2155"/>
                  <a:pt x="824" y="2155"/>
                </a:cubicBezTo>
                <a:cubicBezTo>
                  <a:pt x="1215" y="2155"/>
                  <a:pt x="1602" y="2101"/>
                  <a:pt x="1969" y="1944"/>
                </a:cubicBezTo>
                <a:cubicBezTo>
                  <a:pt x="2669" y="1677"/>
                  <a:pt x="3303" y="1343"/>
                  <a:pt x="3937" y="943"/>
                </a:cubicBezTo>
                <a:cubicBezTo>
                  <a:pt x="4593" y="474"/>
                  <a:pt x="5397" y="239"/>
                  <a:pt x="6209" y="239"/>
                </a:cubicBezTo>
                <a:cubicBezTo>
                  <a:pt x="6263" y="239"/>
                  <a:pt x="6318" y="240"/>
                  <a:pt x="6372" y="243"/>
                </a:cubicBezTo>
                <a:cubicBezTo>
                  <a:pt x="7506" y="376"/>
                  <a:pt x="8473" y="1076"/>
                  <a:pt x="8907" y="2144"/>
                </a:cubicBezTo>
                <a:lnTo>
                  <a:pt x="8974" y="2311"/>
                </a:lnTo>
                <a:lnTo>
                  <a:pt x="9074" y="2144"/>
                </a:lnTo>
                <a:cubicBezTo>
                  <a:pt x="9341" y="1777"/>
                  <a:pt x="9707" y="1510"/>
                  <a:pt x="10141" y="1377"/>
                </a:cubicBezTo>
                <a:cubicBezTo>
                  <a:pt x="10391" y="1302"/>
                  <a:pt x="10641" y="1264"/>
                  <a:pt x="10892" y="1264"/>
                </a:cubicBezTo>
                <a:cubicBezTo>
                  <a:pt x="10975" y="1264"/>
                  <a:pt x="11058" y="1268"/>
                  <a:pt x="11142" y="1277"/>
                </a:cubicBezTo>
                <a:cubicBezTo>
                  <a:pt x="11442" y="1343"/>
                  <a:pt x="11742" y="1443"/>
                  <a:pt x="12009" y="1577"/>
                </a:cubicBezTo>
                <a:cubicBezTo>
                  <a:pt x="11976" y="1543"/>
                  <a:pt x="11909" y="1477"/>
                  <a:pt x="11842" y="1443"/>
                </a:cubicBezTo>
                <a:cubicBezTo>
                  <a:pt x="11642" y="1343"/>
                  <a:pt x="11409" y="1243"/>
                  <a:pt x="11175" y="1210"/>
                </a:cubicBezTo>
                <a:cubicBezTo>
                  <a:pt x="11010" y="1180"/>
                  <a:pt x="10845" y="1163"/>
                  <a:pt x="10680" y="1163"/>
                </a:cubicBezTo>
                <a:cubicBezTo>
                  <a:pt x="10478" y="1163"/>
                  <a:pt x="10276" y="1188"/>
                  <a:pt x="10074" y="1243"/>
                </a:cubicBezTo>
                <a:cubicBezTo>
                  <a:pt x="9663" y="1361"/>
                  <a:pt x="9303" y="1608"/>
                  <a:pt x="9017" y="1940"/>
                </a:cubicBezTo>
                <a:lnTo>
                  <a:pt x="9017" y="1940"/>
                </a:lnTo>
                <a:cubicBezTo>
                  <a:pt x="8555" y="879"/>
                  <a:pt x="7557" y="137"/>
                  <a:pt x="6405" y="9"/>
                </a:cubicBezTo>
                <a:cubicBezTo>
                  <a:pt x="6322" y="4"/>
                  <a:pt x="6239" y="1"/>
                  <a:pt x="615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850;p44">
            <a:extLst>
              <a:ext uri="{FF2B5EF4-FFF2-40B4-BE49-F238E27FC236}">
                <a16:creationId xmlns:a16="http://schemas.microsoft.com/office/drawing/2014/main" id="{54DD6537-2170-4829-98D3-2348B5AEF8CB}"/>
              </a:ext>
            </a:extLst>
          </p:cNvPr>
          <p:cNvSpPr/>
          <p:nvPr/>
        </p:nvSpPr>
        <p:spPr>
          <a:xfrm>
            <a:off x="8219777" y="2395528"/>
            <a:ext cx="33918" cy="28893"/>
          </a:xfrm>
          <a:custGeom>
            <a:avLst/>
            <a:gdLst/>
            <a:ahLst/>
            <a:cxnLst/>
            <a:rect l="l" t="t" r="r" b="b"/>
            <a:pathLst>
              <a:path w="1802" h="1535" extrusionOk="0">
                <a:moveTo>
                  <a:pt x="953" y="1"/>
                </a:moveTo>
                <a:cubicBezTo>
                  <a:pt x="913" y="1"/>
                  <a:pt x="873" y="3"/>
                  <a:pt x="834" y="9"/>
                </a:cubicBezTo>
                <a:cubicBezTo>
                  <a:pt x="534" y="76"/>
                  <a:pt x="267" y="243"/>
                  <a:pt x="100" y="509"/>
                </a:cubicBezTo>
                <a:cubicBezTo>
                  <a:pt x="100" y="543"/>
                  <a:pt x="100" y="543"/>
                  <a:pt x="100" y="543"/>
                </a:cubicBezTo>
                <a:cubicBezTo>
                  <a:pt x="33" y="643"/>
                  <a:pt x="0" y="776"/>
                  <a:pt x="0" y="876"/>
                </a:cubicBezTo>
                <a:cubicBezTo>
                  <a:pt x="33" y="1110"/>
                  <a:pt x="200" y="1343"/>
                  <a:pt x="434" y="1443"/>
                </a:cubicBezTo>
                <a:cubicBezTo>
                  <a:pt x="568" y="1505"/>
                  <a:pt x="712" y="1534"/>
                  <a:pt x="855" y="1534"/>
                </a:cubicBezTo>
                <a:cubicBezTo>
                  <a:pt x="1101" y="1534"/>
                  <a:pt x="1344" y="1446"/>
                  <a:pt x="1535" y="1277"/>
                </a:cubicBezTo>
                <a:cubicBezTo>
                  <a:pt x="1801" y="976"/>
                  <a:pt x="1801" y="509"/>
                  <a:pt x="1535" y="209"/>
                </a:cubicBezTo>
                <a:cubicBezTo>
                  <a:pt x="1368" y="70"/>
                  <a:pt x="1155" y="1"/>
                  <a:pt x="95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851;p44">
            <a:extLst>
              <a:ext uri="{FF2B5EF4-FFF2-40B4-BE49-F238E27FC236}">
                <a16:creationId xmlns:a16="http://schemas.microsoft.com/office/drawing/2014/main" id="{20072858-D685-401B-8F10-E9A925B057D5}"/>
              </a:ext>
            </a:extLst>
          </p:cNvPr>
          <p:cNvSpPr/>
          <p:nvPr/>
        </p:nvSpPr>
        <p:spPr>
          <a:xfrm>
            <a:off x="8216634" y="2402756"/>
            <a:ext cx="36440" cy="21213"/>
          </a:xfrm>
          <a:custGeom>
            <a:avLst/>
            <a:gdLst/>
            <a:ahLst/>
            <a:cxnLst/>
            <a:rect l="l" t="t" r="r" b="b"/>
            <a:pathLst>
              <a:path w="1936" h="1127" extrusionOk="0">
                <a:moveTo>
                  <a:pt x="689" y="0"/>
                </a:moveTo>
                <a:cubicBezTo>
                  <a:pt x="571" y="0"/>
                  <a:pt x="452" y="19"/>
                  <a:pt x="334" y="59"/>
                </a:cubicBezTo>
                <a:cubicBezTo>
                  <a:pt x="100" y="125"/>
                  <a:pt x="0" y="225"/>
                  <a:pt x="34" y="259"/>
                </a:cubicBezTo>
                <a:cubicBezTo>
                  <a:pt x="34" y="265"/>
                  <a:pt x="39" y="268"/>
                  <a:pt x="49" y="268"/>
                </a:cubicBezTo>
                <a:cubicBezTo>
                  <a:pt x="90" y="268"/>
                  <a:pt x="207" y="225"/>
                  <a:pt x="367" y="225"/>
                </a:cubicBezTo>
                <a:cubicBezTo>
                  <a:pt x="449" y="210"/>
                  <a:pt x="531" y="203"/>
                  <a:pt x="612" y="203"/>
                </a:cubicBezTo>
                <a:cubicBezTo>
                  <a:pt x="1059" y="203"/>
                  <a:pt x="1481" y="431"/>
                  <a:pt x="1735" y="826"/>
                </a:cubicBezTo>
                <a:cubicBezTo>
                  <a:pt x="1835" y="993"/>
                  <a:pt x="1868" y="1126"/>
                  <a:pt x="1902" y="1126"/>
                </a:cubicBezTo>
                <a:cubicBezTo>
                  <a:pt x="1935" y="1126"/>
                  <a:pt x="1935" y="959"/>
                  <a:pt x="1868" y="759"/>
                </a:cubicBezTo>
                <a:cubicBezTo>
                  <a:pt x="1735" y="459"/>
                  <a:pt x="1501" y="225"/>
                  <a:pt x="1235" y="125"/>
                </a:cubicBezTo>
                <a:cubicBezTo>
                  <a:pt x="1053" y="45"/>
                  <a:pt x="871" y="0"/>
                  <a:pt x="68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852;p44">
            <a:extLst>
              <a:ext uri="{FF2B5EF4-FFF2-40B4-BE49-F238E27FC236}">
                <a16:creationId xmlns:a16="http://schemas.microsoft.com/office/drawing/2014/main" id="{E96DEC6D-4069-40D6-B3F4-149D57D45FDB}"/>
              </a:ext>
            </a:extLst>
          </p:cNvPr>
          <p:cNvSpPr/>
          <p:nvPr/>
        </p:nvSpPr>
        <p:spPr>
          <a:xfrm>
            <a:off x="8061556" y="2422067"/>
            <a:ext cx="32036" cy="30191"/>
          </a:xfrm>
          <a:custGeom>
            <a:avLst/>
            <a:gdLst/>
            <a:ahLst/>
            <a:cxnLst/>
            <a:rect l="l" t="t" r="r" b="b"/>
            <a:pathLst>
              <a:path w="1702" h="1604" extrusionOk="0">
                <a:moveTo>
                  <a:pt x="634" y="0"/>
                </a:moveTo>
                <a:cubicBezTo>
                  <a:pt x="634" y="0"/>
                  <a:pt x="400" y="0"/>
                  <a:pt x="200" y="267"/>
                </a:cubicBezTo>
                <a:cubicBezTo>
                  <a:pt x="67" y="434"/>
                  <a:pt x="0" y="634"/>
                  <a:pt x="33" y="834"/>
                </a:cubicBezTo>
                <a:cubicBezTo>
                  <a:pt x="33" y="1101"/>
                  <a:pt x="200" y="1334"/>
                  <a:pt x="400" y="1468"/>
                </a:cubicBezTo>
                <a:cubicBezTo>
                  <a:pt x="549" y="1559"/>
                  <a:pt x="714" y="1604"/>
                  <a:pt x="874" y="1604"/>
                </a:cubicBezTo>
                <a:cubicBezTo>
                  <a:pt x="1180" y="1604"/>
                  <a:pt x="1470" y="1441"/>
                  <a:pt x="1601" y="1134"/>
                </a:cubicBezTo>
                <a:cubicBezTo>
                  <a:pt x="1701" y="967"/>
                  <a:pt x="1701" y="767"/>
                  <a:pt x="1635" y="600"/>
                </a:cubicBezTo>
                <a:lnTo>
                  <a:pt x="1635" y="600"/>
                </a:lnTo>
                <a:cubicBezTo>
                  <a:pt x="1601" y="767"/>
                  <a:pt x="1535" y="934"/>
                  <a:pt x="1468" y="1067"/>
                </a:cubicBezTo>
                <a:cubicBezTo>
                  <a:pt x="1368" y="1201"/>
                  <a:pt x="1234" y="1301"/>
                  <a:pt x="1101" y="1368"/>
                </a:cubicBezTo>
                <a:cubicBezTo>
                  <a:pt x="1030" y="1391"/>
                  <a:pt x="959" y="1402"/>
                  <a:pt x="890" y="1402"/>
                </a:cubicBezTo>
                <a:cubicBezTo>
                  <a:pt x="763" y="1402"/>
                  <a:pt x="642" y="1366"/>
                  <a:pt x="534" y="1301"/>
                </a:cubicBezTo>
                <a:cubicBezTo>
                  <a:pt x="367" y="1168"/>
                  <a:pt x="234" y="1001"/>
                  <a:pt x="234" y="834"/>
                </a:cubicBezTo>
                <a:cubicBezTo>
                  <a:pt x="200" y="667"/>
                  <a:pt x="234" y="500"/>
                  <a:pt x="334" y="367"/>
                </a:cubicBezTo>
                <a:cubicBezTo>
                  <a:pt x="400" y="234"/>
                  <a:pt x="500" y="100"/>
                  <a:pt x="634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853;p44">
            <a:extLst>
              <a:ext uri="{FF2B5EF4-FFF2-40B4-BE49-F238E27FC236}">
                <a16:creationId xmlns:a16="http://schemas.microsoft.com/office/drawing/2014/main" id="{51A8D8B1-14D5-473A-81DA-0DD5CA91868D}"/>
              </a:ext>
            </a:extLst>
          </p:cNvPr>
          <p:cNvSpPr/>
          <p:nvPr/>
        </p:nvSpPr>
        <p:spPr>
          <a:xfrm>
            <a:off x="8047740" y="2415781"/>
            <a:ext cx="18220" cy="20102"/>
          </a:xfrm>
          <a:custGeom>
            <a:avLst/>
            <a:gdLst/>
            <a:ahLst/>
            <a:cxnLst/>
            <a:rect l="l" t="t" r="r" b="b"/>
            <a:pathLst>
              <a:path w="968" h="1068" extrusionOk="0">
                <a:moveTo>
                  <a:pt x="480" y="0"/>
                </a:moveTo>
                <a:cubicBezTo>
                  <a:pt x="426" y="0"/>
                  <a:pt x="351" y="17"/>
                  <a:pt x="267" y="67"/>
                </a:cubicBezTo>
                <a:cubicBezTo>
                  <a:pt x="167" y="134"/>
                  <a:pt x="100" y="234"/>
                  <a:pt x="67" y="334"/>
                </a:cubicBezTo>
                <a:cubicBezTo>
                  <a:pt x="0" y="467"/>
                  <a:pt x="0" y="601"/>
                  <a:pt x="67" y="734"/>
                </a:cubicBezTo>
                <a:cubicBezTo>
                  <a:pt x="145" y="941"/>
                  <a:pt x="362" y="1068"/>
                  <a:pt x="581" y="1068"/>
                </a:cubicBezTo>
                <a:cubicBezTo>
                  <a:pt x="644" y="1068"/>
                  <a:pt x="707" y="1057"/>
                  <a:pt x="767" y="1035"/>
                </a:cubicBezTo>
                <a:cubicBezTo>
                  <a:pt x="968" y="934"/>
                  <a:pt x="968" y="801"/>
                  <a:pt x="968" y="801"/>
                </a:cubicBezTo>
                <a:cubicBezTo>
                  <a:pt x="961" y="795"/>
                  <a:pt x="954" y="792"/>
                  <a:pt x="945" y="792"/>
                </a:cubicBezTo>
                <a:cubicBezTo>
                  <a:pt x="906" y="792"/>
                  <a:pt x="842" y="841"/>
                  <a:pt x="734" y="868"/>
                </a:cubicBezTo>
                <a:cubicBezTo>
                  <a:pt x="634" y="868"/>
                  <a:pt x="501" y="868"/>
                  <a:pt x="434" y="768"/>
                </a:cubicBezTo>
                <a:cubicBezTo>
                  <a:pt x="234" y="634"/>
                  <a:pt x="234" y="367"/>
                  <a:pt x="367" y="201"/>
                </a:cubicBezTo>
                <a:cubicBezTo>
                  <a:pt x="467" y="101"/>
                  <a:pt x="567" y="67"/>
                  <a:pt x="567" y="34"/>
                </a:cubicBezTo>
                <a:cubicBezTo>
                  <a:pt x="567" y="17"/>
                  <a:pt x="534" y="0"/>
                  <a:pt x="480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854;p44">
            <a:extLst>
              <a:ext uri="{FF2B5EF4-FFF2-40B4-BE49-F238E27FC236}">
                <a16:creationId xmlns:a16="http://schemas.microsoft.com/office/drawing/2014/main" id="{AF44474E-E9A8-4587-8306-3F4DEAC07658}"/>
              </a:ext>
            </a:extLst>
          </p:cNvPr>
          <p:cNvSpPr/>
          <p:nvPr/>
        </p:nvSpPr>
        <p:spPr>
          <a:xfrm>
            <a:off x="8151339" y="2919960"/>
            <a:ext cx="470920" cy="219809"/>
          </a:xfrm>
          <a:custGeom>
            <a:avLst/>
            <a:gdLst/>
            <a:ahLst/>
            <a:cxnLst/>
            <a:rect l="l" t="t" r="r" b="b"/>
            <a:pathLst>
              <a:path w="25019" h="11678" extrusionOk="0">
                <a:moveTo>
                  <a:pt x="23350" y="0"/>
                </a:moveTo>
                <a:cubicBezTo>
                  <a:pt x="20148" y="0"/>
                  <a:pt x="18180" y="467"/>
                  <a:pt x="16112" y="1435"/>
                </a:cubicBezTo>
                <a:lnTo>
                  <a:pt x="16645" y="3670"/>
                </a:lnTo>
                <a:lnTo>
                  <a:pt x="0" y="5104"/>
                </a:lnTo>
                <a:lnTo>
                  <a:pt x="34" y="11042"/>
                </a:lnTo>
                <a:cubicBezTo>
                  <a:pt x="34" y="11042"/>
                  <a:pt x="10374" y="11642"/>
                  <a:pt x="16479" y="11675"/>
                </a:cubicBezTo>
                <a:cubicBezTo>
                  <a:pt x="16596" y="11677"/>
                  <a:pt x="16711" y="11678"/>
                  <a:pt x="16825" y="11678"/>
                </a:cubicBezTo>
                <a:cubicBezTo>
                  <a:pt x="21288" y="11678"/>
                  <a:pt x="23340" y="10399"/>
                  <a:pt x="24251" y="7439"/>
                </a:cubicBezTo>
                <a:cubicBezTo>
                  <a:pt x="25018" y="4904"/>
                  <a:pt x="23350" y="0"/>
                  <a:pt x="23350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855;p44">
            <a:extLst>
              <a:ext uri="{FF2B5EF4-FFF2-40B4-BE49-F238E27FC236}">
                <a16:creationId xmlns:a16="http://schemas.microsoft.com/office/drawing/2014/main" id="{57D33A49-A4D3-4D37-BF2F-6000BCFCC84C}"/>
              </a:ext>
            </a:extLst>
          </p:cNvPr>
          <p:cNvSpPr/>
          <p:nvPr/>
        </p:nvSpPr>
        <p:spPr>
          <a:xfrm>
            <a:off x="8462757" y="2987514"/>
            <a:ext cx="67817" cy="46096"/>
          </a:xfrm>
          <a:custGeom>
            <a:avLst/>
            <a:gdLst/>
            <a:ahLst/>
            <a:cxnLst/>
            <a:rect l="l" t="t" r="r" b="b"/>
            <a:pathLst>
              <a:path w="3603" h="2449" extrusionOk="0">
                <a:moveTo>
                  <a:pt x="187" y="1"/>
                </a:moveTo>
                <a:cubicBezTo>
                  <a:pt x="125" y="1"/>
                  <a:pt x="63" y="5"/>
                  <a:pt x="0" y="14"/>
                </a:cubicBezTo>
                <a:cubicBezTo>
                  <a:pt x="1468" y="347"/>
                  <a:pt x="2736" y="1215"/>
                  <a:pt x="3570" y="2449"/>
                </a:cubicBezTo>
                <a:cubicBezTo>
                  <a:pt x="3603" y="2449"/>
                  <a:pt x="3503" y="2215"/>
                  <a:pt x="3269" y="1849"/>
                </a:cubicBezTo>
                <a:cubicBezTo>
                  <a:pt x="2969" y="1415"/>
                  <a:pt x="2602" y="1015"/>
                  <a:pt x="2135" y="714"/>
                </a:cubicBezTo>
                <a:cubicBezTo>
                  <a:pt x="1702" y="414"/>
                  <a:pt x="1201" y="214"/>
                  <a:pt x="667" y="81"/>
                </a:cubicBezTo>
                <a:cubicBezTo>
                  <a:pt x="521" y="32"/>
                  <a:pt x="357" y="1"/>
                  <a:pt x="187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856;p44">
            <a:extLst>
              <a:ext uri="{FF2B5EF4-FFF2-40B4-BE49-F238E27FC236}">
                <a16:creationId xmlns:a16="http://schemas.microsoft.com/office/drawing/2014/main" id="{FB5F5A3C-EAEF-4AF5-9C16-892940B05E36}"/>
              </a:ext>
            </a:extLst>
          </p:cNvPr>
          <p:cNvSpPr/>
          <p:nvPr/>
        </p:nvSpPr>
        <p:spPr>
          <a:xfrm>
            <a:off x="7976779" y="2676981"/>
            <a:ext cx="293876" cy="490477"/>
          </a:xfrm>
          <a:custGeom>
            <a:avLst/>
            <a:gdLst/>
            <a:ahLst/>
            <a:cxnLst/>
            <a:rect l="l" t="t" r="r" b="b"/>
            <a:pathLst>
              <a:path w="15613" h="26058" extrusionOk="0">
                <a:moveTo>
                  <a:pt x="9908" y="0"/>
                </a:moveTo>
                <a:lnTo>
                  <a:pt x="5572" y="14310"/>
                </a:lnTo>
                <a:lnTo>
                  <a:pt x="5538" y="14310"/>
                </a:lnTo>
                <a:cubicBezTo>
                  <a:pt x="5538" y="14310"/>
                  <a:pt x="2336" y="15078"/>
                  <a:pt x="1" y="16645"/>
                </a:cubicBezTo>
                <a:lnTo>
                  <a:pt x="2503" y="23417"/>
                </a:lnTo>
                <a:cubicBezTo>
                  <a:pt x="3106" y="25034"/>
                  <a:pt x="4600" y="26057"/>
                  <a:pt x="6151" y="26057"/>
                </a:cubicBezTo>
                <a:cubicBezTo>
                  <a:pt x="6743" y="26057"/>
                  <a:pt x="7344" y="25908"/>
                  <a:pt x="7907" y="25585"/>
                </a:cubicBezTo>
                <a:cubicBezTo>
                  <a:pt x="11042" y="23784"/>
                  <a:pt x="12176" y="18547"/>
                  <a:pt x="12176" y="18547"/>
                </a:cubicBezTo>
                <a:lnTo>
                  <a:pt x="15612" y="3603"/>
                </a:lnTo>
                <a:lnTo>
                  <a:pt x="990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857;p44">
            <a:extLst>
              <a:ext uri="{FF2B5EF4-FFF2-40B4-BE49-F238E27FC236}">
                <a16:creationId xmlns:a16="http://schemas.microsoft.com/office/drawing/2014/main" id="{A9A0BE34-7725-4663-860C-1FED9DF3B564}"/>
              </a:ext>
            </a:extLst>
          </p:cNvPr>
          <p:cNvSpPr/>
          <p:nvPr/>
        </p:nvSpPr>
        <p:spPr>
          <a:xfrm>
            <a:off x="8141288" y="2473152"/>
            <a:ext cx="188376" cy="271646"/>
          </a:xfrm>
          <a:custGeom>
            <a:avLst/>
            <a:gdLst/>
            <a:ahLst/>
            <a:cxnLst/>
            <a:rect l="l" t="t" r="r" b="b"/>
            <a:pathLst>
              <a:path w="10008" h="14432" extrusionOk="0">
                <a:moveTo>
                  <a:pt x="578" y="0"/>
                </a:moveTo>
                <a:cubicBezTo>
                  <a:pt x="446" y="0"/>
                  <a:pt x="312" y="42"/>
                  <a:pt x="201" y="121"/>
                </a:cubicBezTo>
                <a:cubicBezTo>
                  <a:pt x="0" y="288"/>
                  <a:pt x="34" y="655"/>
                  <a:pt x="101" y="922"/>
                </a:cubicBezTo>
                <a:lnTo>
                  <a:pt x="1368" y="5926"/>
                </a:lnTo>
                <a:lnTo>
                  <a:pt x="1135" y="10862"/>
                </a:lnTo>
                <a:lnTo>
                  <a:pt x="6839" y="14432"/>
                </a:lnTo>
                <a:cubicBezTo>
                  <a:pt x="6839" y="14432"/>
                  <a:pt x="8306" y="12997"/>
                  <a:pt x="8373" y="12764"/>
                </a:cubicBezTo>
                <a:cubicBezTo>
                  <a:pt x="8440" y="12530"/>
                  <a:pt x="8707" y="9962"/>
                  <a:pt x="8707" y="9962"/>
                </a:cubicBezTo>
                <a:cubicBezTo>
                  <a:pt x="8707" y="9962"/>
                  <a:pt x="9340" y="9595"/>
                  <a:pt x="9674" y="9428"/>
                </a:cubicBezTo>
                <a:cubicBezTo>
                  <a:pt x="10008" y="9228"/>
                  <a:pt x="9774" y="8427"/>
                  <a:pt x="9674" y="7927"/>
                </a:cubicBezTo>
                <a:cubicBezTo>
                  <a:pt x="9574" y="7393"/>
                  <a:pt x="8907" y="7193"/>
                  <a:pt x="8907" y="7193"/>
                </a:cubicBezTo>
                <a:cubicBezTo>
                  <a:pt x="8907" y="6759"/>
                  <a:pt x="8840" y="6292"/>
                  <a:pt x="8740" y="5859"/>
                </a:cubicBezTo>
                <a:cubicBezTo>
                  <a:pt x="8607" y="5659"/>
                  <a:pt x="7039" y="5625"/>
                  <a:pt x="7039" y="5625"/>
                </a:cubicBezTo>
                <a:cubicBezTo>
                  <a:pt x="7039" y="5292"/>
                  <a:pt x="7039" y="4992"/>
                  <a:pt x="7039" y="4691"/>
                </a:cubicBezTo>
                <a:cubicBezTo>
                  <a:pt x="7006" y="4594"/>
                  <a:pt x="6465" y="3288"/>
                  <a:pt x="6005" y="3288"/>
                </a:cubicBezTo>
                <a:cubicBezTo>
                  <a:pt x="5994" y="3288"/>
                  <a:pt x="5983" y="3289"/>
                  <a:pt x="5971" y="3290"/>
                </a:cubicBezTo>
                <a:cubicBezTo>
                  <a:pt x="5538" y="3390"/>
                  <a:pt x="3003" y="4891"/>
                  <a:pt x="3003" y="4891"/>
                </a:cubicBezTo>
                <a:cubicBezTo>
                  <a:pt x="3003" y="4891"/>
                  <a:pt x="1335" y="522"/>
                  <a:pt x="968" y="155"/>
                </a:cubicBezTo>
                <a:cubicBezTo>
                  <a:pt x="863" y="50"/>
                  <a:pt x="722" y="0"/>
                  <a:pt x="578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858;p44">
            <a:extLst>
              <a:ext uri="{FF2B5EF4-FFF2-40B4-BE49-F238E27FC236}">
                <a16:creationId xmlns:a16="http://schemas.microsoft.com/office/drawing/2014/main" id="{481DEE5B-E8CC-4AE5-8E70-9606CAB34CA4}"/>
              </a:ext>
            </a:extLst>
          </p:cNvPr>
          <p:cNvSpPr/>
          <p:nvPr/>
        </p:nvSpPr>
        <p:spPr>
          <a:xfrm>
            <a:off x="8062798" y="2472436"/>
            <a:ext cx="266244" cy="695529"/>
          </a:xfrm>
          <a:custGeom>
            <a:avLst/>
            <a:gdLst/>
            <a:ahLst/>
            <a:cxnLst/>
            <a:rect l="l" t="t" r="r" b="b"/>
            <a:pathLst>
              <a:path w="14145" h="36952" extrusionOk="0">
                <a:moveTo>
                  <a:pt x="1" y="36552"/>
                </a:moveTo>
                <a:cubicBezTo>
                  <a:pt x="28" y="36573"/>
                  <a:pt x="57" y="36592"/>
                  <a:pt x="87" y="36610"/>
                </a:cubicBezTo>
                <a:lnTo>
                  <a:pt x="87" y="36610"/>
                </a:lnTo>
                <a:lnTo>
                  <a:pt x="1" y="36552"/>
                </a:lnTo>
                <a:close/>
                <a:moveTo>
                  <a:pt x="87" y="36610"/>
                </a:moveTo>
                <a:lnTo>
                  <a:pt x="101" y="36619"/>
                </a:lnTo>
                <a:cubicBezTo>
                  <a:pt x="107" y="36622"/>
                  <a:pt x="113" y="36625"/>
                  <a:pt x="119" y="36628"/>
                </a:cubicBezTo>
                <a:lnTo>
                  <a:pt x="119" y="36628"/>
                </a:lnTo>
                <a:cubicBezTo>
                  <a:pt x="108" y="36622"/>
                  <a:pt x="98" y="36616"/>
                  <a:pt x="87" y="36610"/>
                </a:cubicBezTo>
                <a:close/>
                <a:moveTo>
                  <a:pt x="119" y="36628"/>
                </a:moveTo>
                <a:lnTo>
                  <a:pt x="119" y="36628"/>
                </a:lnTo>
                <a:cubicBezTo>
                  <a:pt x="168" y="36655"/>
                  <a:pt x="220" y="36678"/>
                  <a:pt x="274" y="36698"/>
                </a:cubicBezTo>
                <a:lnTo>
                  <a:pt x="274" y="36698"/>
                </a:lnTo>
                <a:cubicBezTo>
                  <a:pt x="224" y="36676"/>
                  <a:pt x="174" y="36655"/>
                  <a:pt x="119" y="36628"/>
                </a:cubicBezTo>
                <a:close/>
                <a:moveTo>
                  <a:pt x="4680" y="1"/>
                </a:moveTo>
                <a:cubicBezTo>
                  <a:pt x="4608" y="1"/>
                  <a:pt x="4537" y="9"/>
                  <a:pt x="4471" y="26"/>
                </a:cubicBezTo>
                <a:cubicBezTo>
                  <a:pt x="4337" y="93"/>
                  <a:pt x="4204" y="193"/>
                  <a:pt x="4137" y="326"/>
                </a:cubicBezTo>
                <a:cubicBezTo>
                  <a:pt x="4070" y="426"/>
                  <a:pt x="4037" y="593"/>
                  <a:pt x="4037" y="726"/>
                </a:cubicBezTo>
                <a:cubicBezTo>
                  <a:pt x="4070" y="860"/>
                  <a:pt x="4104" y="993"/>
                  <a:pt x="4137" y="1093"/>
                </a:cubicBezTo>
                <a:cubicBezTo>
                  <a:pt x="4204" y="1360"/>
                  <a:pt x="4271" y="1594"/>
                  <a:pt x="4337" y="1827"/>
                </a:cubicBezTo>
                <a:lnTo>
                  <a:pt x="4704" y="3228"/>
                </a:lnTo>
                <a:cubicBezTo>
                  <a:pt x="4937" y="4160"/>
                  <a:pt x="5170" y="5092"/>
                  <a:pt x="5436" y="5991"/>
                </a:cubicBezTo>
                <a:lnTo>
                  <a:pt x="5436" y="5991"/>
                </a:lnTo>
                <a:cubicBezTo>
                  <a:pt x="5337" y="7683"/>
                  <a:pt x="5271" y="9341"/>
                  <a:pt x="5205" y="10867"/>
                </a:cubicBezTo>
                <a:cubicBezTo>
                  <a:pt x="3670" y="16004"/>
                  <a:pt x="2369" y="20274"/>
                  <a:pt x="1469" y="23276"/>
                </a:cubicBezTo>
                <a:cubicBezTo>
                  <a:pt x="1035" y="24744"/>
                  <a:pt x="701" y="25911"/>
                  <a:pt x="468" y="26712"/>
                </a:cubicBezTo>
                <a:lnTo>
                  <a:pt x="201" y="27646"/>
                </a:lnTo>
                <a:cubicBezTo>
                  <a:pt x="134" y="27846"/>
                  <a:pt x="101" y="27946"/>
                  <a:pt x="101" y="27946"/>
                </a:cubicBezTo>
                <a:cubicBezTo>
                  <a:pt x="134" y="27846"/>
                  <a:pt x="201" y="27746"/>
                  <a:pt x="234" y="27646"/>
                </a:cubicBezTo>
                <a:cubicBezTo>
                  <a:pt x="301" y="27412"/>
                  <a:pt x="368" y="27112"/>
                  <a:pt x="501" y="26745"/>
                </a:cubicBezTo>
                <a:lnTo>
                  <a:pt x="1569" y="23309"/>
                </a:lnTo>
                <a:lnTo>
                  <a:pt x="5371" y="10934"/>
                </a:lnTo>
                <a:cubicBezTo>
                  <a:pt x="5438" y="9366"/>
                  <a:pt x="5538" y="7731"/>
                  <a:pt x="5605" y="6030"/>
                </a:cubicBezTo>
                <a:lnTo>
                  <a:pt x="5605" y="5997"/>
                </a:lnTo>
                <a:cubicBezTo>
                  <a:pt x="5371" y="5096"/>
                  <a:pt x="5138" y="4162"/>
                  <a:pt x="4904" y="3228"/>
                </a:cubicBezTo>
                <a:cubicBezTo>
                  <a:pt x="4771" y="2761"/>
                  <a:pt x="4637" y="2294"/>
                  <a:pt x="4537" y="1827"/>
                </a:cubicBezTo>
                <a:cubicBezTo>
                  <a:pt x="4471" y="1594"/>
                  <a:pt x="4404" y="1327"/>
                  <a:pt x="4337" y="1093"/>
                </a:cubicBezTo>
                <a:cubicBezTo>
                  <a:pt x="4304" y="993"/>
                  <a:pt x="4271" y="860"/>
                  <a:pt x="4237" y="760"/>
                </a:cubicBezTo>
                <a:cubicBezTo>
                  <a:pt x="4237" y="660"/>
                  <a:pt x="4271" y="560"/>
                  <a:pt x="4304" y="460"/>
                </a:cubicBezTo>
                <a:cubicBezTo>
                  <a:pt x="4404" y="310"/>
                  <a:pt x="4542" y="234"/>
                  <a:pt x="4689" y="234"/>
                </a:cubicBezTo>
                <a:cubicBezTo>
                  <a:pt x="4738" y="234"/>
                  <a:pt x="4788" y="243"/>
                  <a:pt x="4838" y="259"/>
                </a:cubicBezTo>
                <a:cubicBezTo>
                  <a:pt x="5071" y="293"/>
                  <a:pt x="5238" y="460"/>
                  <a:pt x="5305" y="660"/>
                </a:cubicBezTo>
                <a:cubicBezTo>
                  <a:pt x="5505" y="1160"/>
                  <a:pt x="5705" y="1627"/>
                  <a:pt x="5872" y="2094"/>
                </a:cubicBezTo>
                <a:cubicBezTo>
                  <a:pt x="6272" y="3061"/>
                  <a:pt x="6672" y="4029"/>
                  <a:pt x="7039" y="5030"/>
                </a:cubicBezTo>
                <a:lnTo>
                  <a:pt x="7106" y="5130"/>
                </a:lnTo>
                <a:lnTo>
                  <a:pt x="7206" y="5063"/>
                </a:lnTo>
                <a:cubicBezTo>
                  <a:pt x="7940" y="4629"/>
                  <a:pt x="8707" y="4196"/>
                  <a:pt x="9474" y="3795"/>
                </a:cubicBezTo>
                <a:cubicBezTo>
                  <a:pt x="9674" y="3695"/>
                  <a:pt x="9875" y="3595"/>
                  <a:pt x="10075" y="3528"/>
                </a:cubicBezTo>
                <a:cubicBezTo>
                  <a:pt x="10103" y="3500"/>
                  <a:pt x="10137" y="3490"/>
                  <a:pt x="10170" y="3490"/>
                </a:cubicBezTo>
                <a:cubicBezTo>
                  <a:pt x="10214" y="3490"/>
                  <a:pt x="10256" y="3509"/>
                  <a:pt x="10275" y="3528"/>
                </a:cubicBezTo>
                <a:cubicBezTo>
                  <a:pt x="10375" y="3595"/>
                  <a:pt x="10442" y="3662"/>
                  <a:pt x="10508" y="3762"/>
                </a:cubicBezTo>
                <a:cubicBezTo>
                  <a:pt x="10642" y="3929"/>
                  <a:pt x="10742" y="4096"/>
                  <a:pt x="10842" y="4296"/>
                </a:cubicBezTo>
                <a:cubicBezTo>
                  <a:pt x="10909" y="4396"/>
                  <a:pt x="10942" y="4496"/>
                  <a:pt x="10975" y="4596"/>
                </a:cubicBezTo>
                <a:cubicBezTo>
                  <a:pt x="11042" y="4696"/>
                  <a:pt x="11075" y="4763"/>
                  <a:pt x="11075" y="4863"/>
                </a:cubicBezTo>
                <a:lnTo>
                  <a:pt x="11075" y="5830"/>
                </a:lnTo>
                <a:lnTo>
                  <a:pt x="11209" y="5830"/>
                </a:lnTo>
                <a:cubicBezTo>
                  <a:pt x="11709" y="5830"/>
                  <a:pt x="12210" y="5863"/>
                  <a:pt x="12710" y="5997"/>
                </a:cubicBezTo>
                <a:lnTo>
                  <a:pt x="12777" y="6030"/>
                </a:lnTo>
                <a:lnTo>
                  <a:pt x="12810" y="6030"/>
                </a:lnTo>
                <a:cubicBezTo>
                  <a:pt x="12843" y="6097"/>
                  <a:pt x="12843" y="6130"/>
                  <a:pt x="12877" y="6197"/>
                </a:cubicBezTo>
                <a:cubicBezTo>
                  <a:pt x="12877" y="6330"/>
                  <a:pt x="12910" y="6431"/>
                  <a:pt x="12910" y="6564"/>
                </a:cubicBezTo>
                <a:cubicBezTo>
                  <a:pt x="12943" y="6797"/>
                  <a:pt x="12977" y="7064"/>
                  <a:pt x="12977" y="7298"/>
                </a:cubicBezTo>
                <a:lnTo>
                  <a:pt x="12977" y="7365"/>
                </a:lnTo>
                <a:lnTo>
                  <a:pt x="13043" y="7398"/>
                </a:lnTo>
                <a:cubicBezTo>
                  <a:pt x="13310" y="7498"/>
                  <a:pt x="13577" y="7665"/>
                  <a:pt x="13711" y="7932"/>
                </a:cubicBezTo>
                <a:cubicBezTo>
                  <a:pt x="13777" y="8232"/>
                  <a:pt x="13844" y="8532"/>
                  <a:pt x="13911" y="8832"/>
                </a:cubicBezTo>
                <a:cubicBezTo>
                  <a:pt x="13911" y="8966"/>
                  <a:pt x="13911" y="9132"/>
                  <a:pt x="13911" y="9266"/>
                </a:cubicBezTo>
                <a:cubicBezTo>
                  <a:pt x="13877" y="9299"/>
                  <a:pt x="13844" y="9366"/>
                  <a:pt x="13811" y="9399"/>
                </a:cubicBezTo>
                <a:cubicBezTo>
                  <a:pt x="13777" y="9433"/>
                  <a:pt x="13677" y="9466"/>
                  <a:pt x="13644" y="9499"/>
                </a:cubicBezTo>
                <a:lnTo>
                  <a:pt x="12843" y="9966"/>
                </a:lnTo>
                <a:lnTo>
                  <a:pt x="12777" y="9966"/>
                </a:lnTo>
                <a:lnTo>
                  <a:pt x="12777" y="10033"/>
                </a:lnTo>
                <a:cubicBezTo>
                  <a:pt x="12710" y="10900"/>
                  <a:pt x="12610" y="11768"/>
                  <a:pt x="12510" y="12602"/>
                </a:cubicBezTo>
                <a:cubicBezTo>
                  <a:pt x="12476" y="12702"/>
                  <a:pt x="12443" y="12802"/>
                  <a:pt x="12376" y="12868"/>
                </a:cubicBezTo>
                <a:cubicBezTo>
                  <a:pt x="12343" y="12935"/>
                  <a:pt x="12276" y="13035"/>
                  <a:pt x="12210" y="13102"/>
                </a:cubicBezTo>
                <a:cubicBezTo>
                  <a:pt x="12076" y="13269"/>
                  <a:pt x="11909" y="13402"/>
                  <a:pt x="11776" y="13569"/>
                </a:cubicBezTo>
                <a:cubicBezTo>
                  <a:pt x="11509" y="13869"/>
                  <a:pt x="11209" y="14136"/>
                  <a:pt x="10909" y="14436"/>
                </a:cubicBezTo>
                <a:lnTo>
                  <a:pt x="10909" y="14470"/>
                </a:lnTo>
                <a:cubicBezTo>
                  <a:pt x="10008" y="18339"/>
                  <a:pt x="9174" y="21942"/>
                  <a:pt x="8407" y="25144"/>
                </a:cubicBezTo>
                <a:cubicBezTo>
                  <a:pt x="8040" y="26745"/>
                  <a:pt x="7673" y="28280"/>
                  <a:pt x="7373" y="29681"/>
                </a:cubicBezTo>
                <a:cubicBezTo>
                  <a:pt x="7239" y="30348"/>
                  <a:pt x="7039" y="31015"/>
                  <a:pt x="6839" y="31682"/>
                </a:cubicBezTo>
                <a:cubicBezTo>
                  <a:pt x="6606" y="32249"/>
                  <a:pt x="6372" y="32849"/>
                  <a:pt x="6038" y="33383"/>
                </a:cubicBezTo>
                <a:cubicBezTo>
                  <a:pt x="5538" y="34317"/>
                  <a:pt x="4871" y="35184"/>
                  <a:pt x="4070" y="35885"/>
                </a:cubicBezTo>
                <a:cubicBezTo>
                  <a:pt x="3470" y="36419"/>
                  <a:pt x="2736" y="36752"/>
                  <a:pt x="1936" y="36886"/>
                </a:cubicBezTo>
                <a:cubicBezTo>
                  <a:pt x="1777" y="36907"/>
                  <a:pt x="1619" y="36918"/>
                  <a:pt x="1461" y="36918"/>
                </a:cubicBezTo>
                <a:cubicBezTo>
                  <a:pt x="1122" y="36918"/>
                  <a:pt x="787" y="36866"/>
                  <a:pt x="468" y="36752"/>
                </a:cubicBezTo>
                <a:cubicBezTo>
                  <a:pt x="402" y="36739"/>
                  <a:pt x="337" y="36721"/>
                  <a:pt x="274" y="36698"/>
                </a:cubicBezTo>
                <a:lnTo>
                  <a:pt x="274" y="36698"/>
                </a:lnTo>
                <a:cubicBezTo>
                  <a:pt x="336" y="36724"/>
                  <a:pt x="397" y="36750"/>
                  <a:pt x="468" y="36786"/>
                </a:cubicBezTo>
                <a:cubicBezTo>
                  <a:pt x="787" y="36900"/>
                  <a:pt x="1137" y="36951"/>
                  <a:pt x="1487" y="36951"/>
                </a:cubicBezTo>
                <a:cubicBezTo>
                  <a:pt x="1649" y="36951"/>
                  <a:pt x="1810" y="36940"/>
                  <a:pt x="1969" y="36919"/>
                </a:cubicBezTo>
                <a:cubicBezTo>
                  <a:pt x="2769" y="36819"/>
                  <a:pt x="3537" y="36485"/>
                  <a:pt x="4170" y="35952"/>
                </a:cubicBezTo>
                <a:cubicBezTo>
                  <a:pt x="4971" y="35218"/>
                  <a:pt x="5672" y="34351"/>
                  <a:pt x="6205" y="33417"/>
                </a:cubicBezTo>
                <a:cubicBezTo>
                  <a:pt x="6505" y="32849"/>
                  <a:pt x="6772" y="32282"/>
                  <a:pt x="6972" y="31682"/>
                </a:cubicBezTo>
                <a:cubicBezTo>
                  <a:pt x="7206" y="31015"/>
                  <a:pt x="7406" y="30348"/>
                  <a:pt x="7540" y="29647"/>
                </a:cubicBezTo>
                <a:cubicBezTo>
                  <a:pt x="7873" y="28246"/>
                  <a:pt x="8240" y="26745"/>
                  <a:pt x="8607" y="25144"/>
                </a:cubicBezTo>
                <a:cubicBezTo>
                  <a:pt x="9374" y="21943"/>
                  <a:pt x="10241" y="18342"/>
                  <a:pt x="11141" y="14474"/>
                </a:cubicBezTo>
                <a:lnTo>
                  <a:pt x="11141" y="14474"/>
                </a:lnTo>
                <a:cubicBezTo>
                  <a:pt x="11430" y="14215"/>
                  <a:pt x="11719" y="13925"/>
                  <a:pt x="11976" y="13636"/>
                </a:cubicBezTo>
                <a:lnTo>
                  <a:pt x="12410" y="13169"/>
                </a:lnTo>
                <a:cubicBezTo>
                  <a:pt x="12476" y="13102"/>
                  <a:pt x="12543" y="13002"/>
                  <a:pt x="12610" y="12935"/>
                </a:cubicBezTo>
                <a:cubicBezTo>
                  <a:pt x="12643" y="12868"/>
                  <a:pt x="12677" y="12802"/>
                  <a:pt x="12677" y="12735"/>
                </a:cubicBezTo>
                <a:lnTo>
                  <a:pt x="12710" y="12568"/>
                </a:lnTo>
                <a:cubicBezTo>
                  <a:pt x="12807" y="11756"/>
                  <a:pt x="12905" y="10913"/>
                  <a:pt x="13002" y="10068"/>
                </a:cubicBezTo>
                <a:lnTo>
                  <a:pt x="13002" y="10068"/>
                </a:lnTo>
                <a:lnTo>
                  <a:pt x="13744" y="9666"/>
                </a:lnTo>
                <a:cubicBezTo>
                  <a:pt x="13811" y="9633"/>
                  <a:pt x="13877" y="9599"/>
                  <a:pt x="13944" y="9533"/>
                </a:cubicBezTo>
                <a:cubicBezTo>
                  <a:pt x="14044" y="9466"/>
                  <a:pt x="14078" y="9399"/>
                  <a:pt x="14111" y="9299"/>
                </a:cubicBezTo>
                <a:cubicBezTo>
                  <a:pt x="14144" y="9099"/>
                  <a:pt x="14144" y="8932"/>
                  <a:pt x="14111" y="8766"/>
                </a:cubicBezTo>
                <a:cubicBezTo>
                  <a:pt x="14078" y="8465"/>
                  <a:pt x="14011" y="8132"/>
                  <a:pt x="13911" y="7798"/>
                </a:cubicBezTo>
                <a:cubicBezTo>
                  <a:pt x="13755" y="7518"/>
                  <a:pt x="13483" y="7296"/>
                  <a:pt x="13176" y="7186"/>
                </a:cubicBezTo>
                <a:lnTo>
                  <a:pt x="13176" y="7186"/>
                </a:lnTo>
                <a:cubicBezTo>
                  <a:pt x="13171" y="6951"/>
                  <a:pt x="13144" y="6738"/>
                  <a:pt x="13144" y="6497"/>
                </a:cubicBezTo>
                <a:cubicBezTo>
                  <a:pt x="13110" y="6364"/>
                  <a:pt x="13110" y="6230"/>
                  <a:pt x="13077" y="6097"/>
                </a:cubicBezTo>
                <a:cubicBezTo>
                  <a:pt x="13043" y="6030"/>
                  <a:pt x="13043" y="5964"/>
                  <a:pt x="13010" y="5897"/>
                </a:cubicBezTo>
                <a:cubicBezTo>
                  <a:pt x="12977" y="5863"/>
                  <a:pt x="12943" y="5797"/>
                  <a:pt x="12910" y="5797"/>
                </a:cubicBezTo>
                <a:lnTo>
                  <a:pt x="12777" y="5730"/>
                </a:lnTo>
                <a:cubicBezTo>
                  <a:pt x="12308" y="5636"/>
                  <a:pt x="11809" y="5572"/>
                  <a:pt x="11309" y="5564"/>
                </a:cubicBezTo>
                <a:lnTo>
                  <a:pt x="11309" y="5564"/>
                </a:lnTo>
                <a:lnTo>
                  <a:pt x="11309" y="4829"/>
                </a:lnTo>
                <a:cubicBezTo>
                  <a:pt x="11276" y="4729"/>
                  <a:pt x="11242" y="4596"/>
                  <a:pt x="11175" y="4496"/>
                </a:cubicBezTo>
                <a:cubicBezTo>
                  <a:pt x="11142" y="4396"/>
                  <a:pt x="11075" y="4296"/>
                  <a:pt x="11042" y="4162"/>
                </a:cubicBezTo>
                <a:cubicBezTo>
                  <a:pt x="10942" y="3962"/>
                  <a:pt x="10809" y="3762"/>
                  <a:pt x="10675" y="3595"/>
                </a:cubicBezTo>
                <a:cubicBezTo>
                  <a:pt x="10608" y="3495"/>
                  <a:pt x="10508" y="3395"/>
                  <a:pt x="10408" y="3328"/>
                </a:cubicBezTo>
                <a:cubicBezTo>
                  <a:pt x="10342" y="3295"/>
                  <a:pt x="10275" y="3262"/>
                  <a:pt x="10208" y="3262"/>
                </a:cubicBezTo>
                <a:cubicBezTo>
                  <a:pt x="10141" y="3262"/>
                  <a:pt x="10075" y="3262"/>
                  <a:pt x="10008" y="3295"/>
                </a:cubicBezTo>
                <a:cubicBezTo>
                  <a:pt x="9774" y="3362"/>
                  <a:pt x="9574" y="3462"/>
                  <a:pt x="9374" y="3562"/>
                </a:cubicBezTo>
                <a:cubicBezTo>
                  <a:pt x="8637" y="3978"/>
                  <a:pt x="7900" y="4395"/>
                  <a:pt x="7192" y="4812"/>
                </a:cubicBezTo>
                <a:lnTo>
                  <a:pt x="7192" y="4812"/>
                </a:lnTo>
                <a:cubicBezTo>
                  <a:pt x="6810" y="3853"/>
                  <a:pt x="6456" y="2923"/>
                  <a:pt x="6072" y="1994"/>
                </a:cubicBezTo>
                <a:lnTo>
                  <a:pt x="5505" y="560"/>
                </a:lnTo>
                <a:cubicBezTo>
                  <a:pt x="5471" y="426"/>
                  <a:pt x="5371" y="293"/>
                  <a:pt x="5271" y="226"/>
                </a:cubicBezTo>
                <a:cubicBezTo>
                  <a:pt x="5121" y="76"/>
                  <a:pt x="4896" y="1"/>
                  <a:pt x="468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859;p44">
            <a:extLst>
              <a:ext uri="{FF2B5EF4-FFF2-40B4-BE49-F238E27FC236}">
                <a16:creationId xmlns:a16="http://schemas.microsoft.com/office/drawing/2014/main" id="{A6ECB661-3F25-42DB-82E1-28E7E7F00ECE}"/>
              </a:ext>
            </a:extLst>
          </p:cNvPr>
          <p:cNvSpPr/>
          <p:nvPr/>
        </p:nvSpPr>
        <p:spPr>
          <a:xfrm>
            <a:off x="8232332" y="2576732"/>
            <a:ext cx="41447" cy="16846"/>
          </a:xfrm>
          <a:custGeom>
            <a:avLst/>
            <a:gdLst/>
            <a:ahLst/>
            <a:cxnLst/>
            <a:rect l="l" t="t" r="r" b="b"/>
            <a:pathLst>
              <a:path w="2202" h="895" extrusionOk="0">
                <a:moveTo>
                  <a:pt x="1462" y="0"/>
                </a:moveTo>
                <a:cubicBezTo>
                  <a:pt x="1286" y="0"/>
                  <a:pt x="1110" y="17"/>
                  <a:pt x="934" y="56"/>
                </a:cubicBezTo>
                <a:cubicBezTo>
                  <a:pt x="634" y="122"/>
                  <a:pt x="367" y="289"/>
                  <a:pt x="167" y="556"/>
                </a:cubicBezTo>
                <a:cubicBezTo>
                  <a:pt x="34" y="756"/>
                  <a:pt x="0" y="890"/>
                  <a:pt x="34" y="890"/>
                </a:cubicBezTo>
                <a:cubicBezTo>
                  <a:pt x="37" y="893"/>
                  <a:pt x="41" y="895"/>
                  <a:pt x="45" y="895"/>
                </a:cubicBezTo>
                <a:cubicBezTo>
                  <a:pt x="82" y="895"/>
                  <a:pt x="151" y="775"/>
                  <a:pt x="300" y="656"/>
                </a:cubicBezTo>
                <a:cubicBezTo>
                  <a:pt x="501" y="456"/>
                  <a:pt x="734" y="356"/>
                  <a:pt x="1001" y="289"/>
                </a:cubicBezTo>
                <a:cubicBezTo>
                  <a:pt x="1268" y="222"/>
                  <a:pt x="1535" y="189"/>
                  <a:pt x="1835" y="156"/>
                </a:cubicBezTo>
                <a:cubicBezTo>
                  <a:pt x="2068" y="156"/>
                  <a:pt x="2202" y="156"/>
                  <a:pt x="2202" y="122"/>
                </a:cubicBezTo>
                <a:cubicBezTo>
                  <a:pt x="2202" y="89"/>
                  <a:pt x="2068" y="56"/>
                  <a:pt x="1835" y="22"/>
                </a:cubicBezTo>
                <a:cubicBezTo>
                  <a:pt x="1711" y="8"/>
                  <a:pt x="1586" y="0"/>
                  <a:pt x="1462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860;p44">
            <a:extLst>
              <a:ext uri="{FF2B5EF4-FFF2-40B4-BE49-F238E27FC236}">
                <a16:creationId xmlns:a16="http://schemas.microsoft.com/office/drawing/2014/main" id="{33C017BC-91A7-4F8E-A8A9-CD1B20391FAE}"/>
              </a:ext>
            </a:extLst>
          </p:cNvPr>
          <p:cNvSpPr/>
          <p:nvPr/>
        </p:nvSpPr>
        <p:spPr>
          <a:xfrm>
            <a:off x="8249912" y="2570238"/>
            <a:ext cx="5666" cy="9562"/>
          </a:xfrm>
          <a:custGeom>
            <a:avLst/>
            <a:gdLst/>
            <a:ahLst/>
            <a:cxnLst/>
            <a:rect l="l" t="t" r="r" b="b"/>
            <a:pathLst>
              <a:path w="301" h="508" extrusionOk="0">
                <a:moveTo>
                  <a:pt x="234" y="0"/>
                </a:moveTo>
                <a:cubicBezTo>
                  <a:pt x="200" y="0"/>
                  <a:pt x="100" y="100"/>
                  <a:pt x="67" y="234"/>
                </a:cubicBezTo>
                <a:cubicBezTo>
                  <a:pt x="0" y="367"/>
                  <a:pt x="0" y="501"/>
                  <a:pt x="67" y="501"/>
                </a:cubicBezTo>
                <a:cubicBezTo>
                  <a:pt x="71" y="505"/>
                  <a:pt x="77" y="507"/>
                  <a:pt x="83" y="507"/>
                </a:cubicBezTo>
                <a:cubicBezTo>
                  <a:pt x="126" y="507"/>
                  <a:pt x="205" y="416"/>
                  <a:pt x="234" y="301"/>
                </a:cubicBezTo>
                <a:cubicBezTo>
                  <a:pt x="300" y="167"/>
                  <a:pt x="300" y="34"/>
                  <a:pt x="234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861;p44">
            <a:extLst>
              <a:ext uri="{FF2B5EF4-FFF2-40B4-BE49-F238E27FC236}">
                <a16:creationId xmlns:a16="http://schemas.microsoft.com/office/drawing/2014/main" id="{813F94BB-8DB0-4D0E-9F0D-40B9732FA2D3}"/>
              </a:ext>
            </a:extLst>
          </p:cNvPr>
          <p:cNvSpPr/>
          <p:nvPr/>
        </p:nvSpPr>
        <p:spPr>
          <a:xfrm>
            <a:off x="8269525" y="2606622"/>
            <a:ext cx="40675" cy="17072"/>
          </a:xfrm>
          <a:custGeom>
            <a:avLst/>
            <a:gdLst/>
            <a:ahLst/>
            <a:cxnLst/>
            <a:rect l="l" t="t" r="r" b="b"/>
            <a:pathLst>
              <a:path w="2161" h="907" extrusionOk="0">
                <a:moveTo>
                  <a:pt x="1352" y="1"/>
                </a:moveTo>
                <a:cubicBezTo>
                  <a:pt x="1200" y="1"/>
                  <a:pt x="1047" y="12"/>
                  <a:pt x="893" y="35"/>
                </a:cubicBezTo>
                <a:cubicBezTo>
                  <a:pt x="726" y="69"/>
                  <a:pt x="559" y="102"/>
                  <a:pt x="393" y="202"/>
                </a:cubicBezTo>
                <a:cubicBezTo>
                  <a:pt x="259" y="269"/>
                  <a:pt x="159" y="369"/>
                  <a:pt x="92" y="536"/>
                </a:cubicBezTo>
                <a:cubicBezTo>
                  <a:pt x="1" y="749"/>
                  <a:pt x="77" y="907"/>
                  <a:pt x="116" y="907"/>
                </a:cubicBezTo>
                <a:cubicBezTo>
                  <a:pt x="120" y="907"/>
                  <a:pt x="123" y="906"/>
                  <a:pt x="126" y="903"/>
                </a:cubicBezTo>
                <a:cubicBezTo>
                  <a:pt x="159" y="903"/>
                  <a:pt x="126" y="769"/>
                  <a:pt x="226" y="602"/>
                </a:cubicBezTo>
                <a:cubicBezTo>
                  <a:pt x="376" y="393"/>
                  <a:pt x="606" y="264"/>
                  <a:pt x="845" y="264"/>
                </a:cubicBezTo>
                <a:cubicBezTo>
                  <a:pt x="872" y="264"/>
                  <a:pt x="899" y="266"/>
                  <a:pt x="926" y="269"/>
                </a:cubicBezTo>
                <a:cubicBezTo>
                  <a:pt x="1327" y="269"/>
                  <a:pt x="1760" y="202"/>
                  <a:pt x="2161" y="102"/>
                </a:cubicBezTo>
                <a:cubicBezTo>
                  <a:pt x="1902" y="38"/>
                  <a:pt x="1630" y="1"/>
                  <a:pt x="135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862;p44">
            <a:extLst>
              <a:ext uri="{FF2B5EF4-FFF2-40B4-BE49-F238E27FC236}">
                <a16:creationId xmlns:a16="http://schemas.microsoft.com/office/drawing/2014/main" id="{3D201B66-5D17-41C1-9D42-7E970461AD97}"/>
              </a:ext>
            </a:extLst>
          </p:cNvPr>
          <p:cNvSpPr/>
          <p:nvPr/>
        </p:nvSpPr>
        <p:spPr>
          <a:xfrm>
            <a:off x="8302013" y="2636795"/>
            <a:ext cx="5044" cy="25749"/>
          </a:xfrm>
          <a:custGeom>
            <a:avLst/>
            <a:gdLst/>
            <a:ahLst/>
            <a:cxnLst/>
            <a:rect l="l" t="t" r="r" b="b"/>
            <a:pathLst>
              <a:path w="268" h="1368" extrusionOk="0">
                <a:moveTo>
                  <a:pt x="168" y="0"/>
                </a:moveTo>
                <a:cubicBezTo>
                  <a:pt x="101" y="0"/>
                  <a:pt x="34" y="300"/>
                  <a:pt x="34" y="667"/>
                </a:cubicBezTo>
                <a:cubicBezTo>
                  <a:pt x="1" y="1034"/>
                  <a:pt x="34" y="1368"/>
                  <a:pt x="101" y="1368"/>
                </a:cubicBezTo>
                <a:cubicBezTo>
                  <a:pt x="168" y="1368"/>
                  <a:pt x="234" y="1068"/>
                  <a:pt x="234" y="667"/>
                </a:cubicBezTo>
                <a:cubicBezTo>
                  <a:pt x="268" y="300"/>
                  <a:pt x="234" y="0"/>
                  <a:pt x="168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863;p44">
            <a:extLst>
              <a:ext uri="{FF2B5EF4-FFF2-40B4-BE49-F238E27FC236}">
                <a16:creationId xmlns:a16="http://schemas.microsoft.com/office/drawing/2014/main" id="{370C8306-562C-479D-9524-75FD9251C173}"/>
              </a:ext>
            </a:extLst>
          </p:cNvPr>
          <p:cNvSpPr/>
          <p:nvPr/>
        </p:nvSpPr>
        <p:spPr>
          <a:xfrm>
            <a:off x="8337813" y="2802847"/>
            <a:ext cx="57145" cy="44929"/>
          </a:xfrm>
          <a:custGeom>
            <a:avLst/>
            <a:gdLst/>
            <a:ahLst/>
            <a:cxnLst/>
            <a:rect l="l" t="t" r="r" b="b"/>
            <a:pathLst>
              <a:path w="3036" h="2387" extrusionOk="0">
                <a:moveTo>
                  <a:pt x="2043" y="0"/>
                </a:moveTo>
                <a:cubicBezTo>
                  <a:pt x="1902" y="0"/>
                  <a:pt x="1762" y="115"/>
                  <a:pt x="1735" y="251"/>
                </a:cubicBezTo>
                <a:lnTo>
                  <a:pt x="1435" y="1452"/>
                </a:lnTo>
                <a:lnTo>
                  <a:pt x="934" y="985"/>
                </a:lnTo>
                <a:cubicBezTo>
                  <a:pt x="901" y="919"/>
                  <a:pt x="834" y="885"/>
                  <a:pt x="801" y="885"/>
                </a:cubicBezTo>
                <a:cubicBezTo>
                  <a:pt x="775" y="881"/>
                  <a:pt x="750" y="879"/>
                  <a:pt x="725" y="879"/>
                </a:cubicBezTo>
                <a:cubicBezTo>
                  <a:pt x="559" y="879"/>
                  <a:pt x="425" y="973"/>
                  <a:pt x="367" y="1119"/>
                </a:cubicBezTo>
                <a:lnTo>
                  <a:pt x="0" y="2386"/>
                </a:lnTo>
                <a:lnTo>
                  <a:pt x="3036" y="1619"/>
                </a:lnTo>
                <a:lnTo>
                  <a:pt x="2369" y="185"/>
                </a:lnTo>
                <a:cubicBezTo>
                  <a:pt x="2335" y="85"/>
                  <a:pt x="2235" y="18"/>
                  <a:pt x="2135" y="18"/>
                </a:cubicBezTo>
                <a:cubicBezTo>
                  <a:pt x="2105" y="6"/>
                  <a:pt x="2074" y="0"/>
                  <a:pt x="204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864;p44">
            <a:extLst>
              <a:ext uri="{FF2B5EF4-FFF2-40B4-BE49-F238E27FC236}">
                <a16:creationId xmlns:a16="http://schemas.microsoft.com/office/drawing/2014/main" id="{8FCA6C99-5F31-4374-B19F-DF38BA89844A}"/>
              </a:ext>
            </a:extLst>
          </p:cNvPr>
          <p:cNvSpPr/>
          <p:nvPr/>
        </p:nvSpPr>
        <p:spPr>
          <a:xfrm>
            <a:off x="8339696" y="2843353"/>
            <a:ext cx="55903" cy="14456"/>
          </a:xfrm>
          <a:custGeom>
            <a:avLst/>
            <a:gdLst/>
            <a:ahLst/>
            <a:cxnLst/>
            <a:rect l="l" t="t" r="r" b="b"/>
            <a:pathLst>
              <a:path w="2970" h="768" extrusionOk="0">
                <a:moveTo>
                  <a:pt x="2969" y="1"/>
                </a:moveTo>
                <a:cubicBezTo>
                  <a:pt x="1968" y="134"/>
                  <a:pt x="934" y="368"/>
                  <a:pt x="0" y="768"/>
                </a:cubicBezTo>
                <a:cubicBezTo>
                  <a:pt x="501" y="735"/>
                  <a:pt x="1001" y="635"/>
                  <a:pt x="1501" y="501"/>
                </a:cubicBezTo>
                <a:cubicBezTo>
                  <a:pt x="2035" y="401"/>
                  <a:pt x="2502" y="234"/>
                  <a:pt x="29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865;p44">
            <a:extLst>
              <a:ext uri="{FF2B5EF4-FFF2-40B4-BE49-F238E27FC236}">
                <a16:creationId xmlns:a16="http://schemas.microsoft.com/office/drawing/2014/main" id="{FE6E1EA3-EB8C-45B5-BDB9-AD0F968FD841}"/>
              </a:ext>
            </a:extLst>
          </p:cNvPr>
          <p:cNvSpPr/>
          <p:nvPr/>
        </p:nvSpPr>
        <p:spPr>
          <a:xfrm>
            <a:off x="7907098" y="2709619"/>
            <a:ext cx="33918" cy="290092"/>
          </a:xfrm>
          <a:custGeom>
            <a:avLst/>
            <a:gdLst/>
            <a:ahLst/>
            <a:cxnLst/>
            <a:rect l="l" t="t" r="r" b="b"/>
            <a:pathLst>
              <a:path w="1802" h="15412" extrusionOk="0">
                <a:moveTo>
                  <a:pt x="1168" y="1"/>
                </a:moveTo>
                <a:lnTo>
                  <a:pt x="1168" y="1"/>
                </a:lnTo>
                <a:cubicBezTo>
                  <a:pt x="1001" y="134"/>
                  <a:pt x="868" y="301"/>
                  <a:pt x="767" y="468"/>
                </a:cubicBezTo>
                <a:cubicBezTo>
                  <a:pt x="467" y="968"/>
                  <a:pt x="234" y="1502"/>
                  <a:pt x="167" y="2069"/>
                </a:cubicBezTo>
                <a:cubicBezTo>
                  <a:pt x="34" y="2903"/>
                  <a:pt x="0" y="3737"/>
                  <a:pt x="67" y="4571"/>
                </a:cubicBezTo>
                <a:cubicBezTo>
                  <a:pt x="100" y="5505"/>
                  <a:pt x="167" y="6572"/>
                  <a:pt x="300" y="7639"/>
                </a:cubicBezTo>
                <a:cubicBezTo>
                  <a:pt x="501" y="9507"/>
                  <a:pt x="801" y="11342"/>
                  <a:pt x="1201" y="13143"/>
                </a:cubicBezTo>
                <a:cubicBezTo>
                  <a:pt x="1368" y="13877"/>
                  <a:pt x="1501" y="14444"/>
                  <a:pt x="1601" y="14811"/>
                </a:cubicBezTo>
                <a:cubicBezTo>
                  <a:pt x="1668" y="14978"/>
                  <a:pt x="1701" y="15178"/>
                  <a:pt x="1735" y="15278"/>
                </a:cubicBezTo>
                <a:cubicBezTo>
                  <a:pt x="1768" y="15378"/>
                  <a:pt x="1802" y="15412"/>
                  <a:pt x="1802" y="15412"/>
                </a:cubicBezTo>
                <a:cubicBezTo>
                  <a:pt x="1802" y="15412"/>
                  <a:pt x="1768" y="15378"/>
                  <a:pt x="1768" y="15278"/>
                </a:cubicBezTo>
                <a:cubicBezTo>
                  <a:pt x="1735" y="15145"/>
                  <a:pt x="1701" y="14978"/>
                  <a:pt x="1635" y="14811"/>
                </a:cubicBezTo>
                <a:cubicBezTo>
                  <a:pt x="1568" y="14411"/>
                  <a:pt x="1435" y="13844"/>
                  <a:pt x="1268" y="13143"/>
                </a:cubicBezTo>
                <a:cubicBezTo>
                  <a:pt x="901" y="11342"/>
                  <a:pt x="601" y="9474"/>
                  <a:pt x="401" y="7639"/>
                </a:cubicBezTo>
                <a:cubicBezTo>
                  <a:pt x="267" y="6539"/>
                  <a:pt x="200" y="5505"/>
                  <a:pt x="167" y="4571"/>
                </a:cubicBezTo>
                <a:cubicBezTo>
                  <a:pt x="100" y="3737"/>
                  <a:pt x="100" y="2903"/>
                  <a:pt x="234" y="2069"/>
                </a:cubicBezTo>
                <a:cubicBezTo>
                  <a:pt x="300" y="1502"/>
                  <a:pt x="501" y="968"/>
                  <a:pt x="801" y="501"/>
                </a:cubicBezTo>
                <a:cubicBezTo>
                  <a:pt x="901" y="334"/>
                  <a:pt x="1034" y="167"/>
                  <a:pt x="11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866;p44">
            <a:extLst>
              <a:ext uri="{FF2B5EF4-FFF2-40B4-BE49-F238E27FC236}">
                <a16:creationId xmlns:a16="http://schemas.microsoft.com/office/drawing/2014/main" id="{66067F37-C7F3-478E-A248-50FC3A14486D}"/>
              </a:ext>
            </a:extLst>
          </p:cNvPr>
          <p:cNvSpPr/>
          <p:nvPr/>
        </p:nvSpPr>
        <p:spPr>
          <a:xfrm>
            <a:off x="7929064" y="2603516"/>
            <a:ext cx="163266" cy="106121"/>
          </a:xfrm>
          <a:custGeom>
            <a:avLst/>
            <a:gdLst/>
            <a:ahLst/>
            <a:cxnLst/>
            <a:rect l="l" t="t" r="r" b="b"/>
            <a:pathLst>
              <a:path w="8674" h="5638" extrusionOk="0">
                <a:moveTo>
                  <a:pt x="8674" y="0"/>
                </a:moveTo>
                <a:lnTo>
                  <a:pt x="8407" y="100"/>
                </a:lnTo>
                <a:cubicBezTo>
                  <a:pt x="8140" y="200"/>
                  <a:pt x="7806" y="367"/>
                  <a:pt x="7373" y="601"/>
                </a:cubicBezTo>
                <a:cubicBezTo>
                  <a:pt x="6305" y="1168"/>
                  <a:pt x="5238" y="1835"/>
                  <a:pt x="4237" y="2535"/>
                </a:cubicBezTo>
                <a:cubicBezTo>
                  <a:pt x="3036" y="3369"/>
                  <a:pt x="1969" y="4137"/>
                  <a:pt x="1235" y="4704"/>
                </a:cubicBezTo>
                <a:lnTo>
                  <a:pt x="334" y="5371"/>
                </a:lnTo>
                <a:lnTo>
                  <a:pt x="67" y="5571"/>
                </a:lnTo>
                <a:cubicBezTo>
                  <a:pt x="67" y="5571"/>
                  <a:pt x="34" y="5604"/>
                  <a:pt x="1" y="5638"/>
                </a:cubicBezTo>
                <a:cubicBezTo>
                  <a:pt x="34" y="5604"/>
                  <a:pt x="67" y="5604"/>
                  <a:pt x="101" y="5571"/>
                </a:cubicBezTo>
                <a:lnTo>
                  <a:pt x="334" y="5404"/>
                </a:lnTo>
                <a:lnTo>
                  <a:pt x="1268" y="4737"/>
                </a:lnTo>
                <a:cubicBezTo>
                  <a:pt x="2036" y="4203"/>
                  <a:pt x="3070" y="3436"/>
                  <a:pt x="4270" y="2602"/>
                </a:cubicBezTo>
                <a:cubicBezTo>
                  <a:pt x="5305" y="1902"/>
                  <a:pt x="6339" y="1234"/>
                  <a:pt x="7406" y="667"/>
                </a:cubicBezTo>
                <a:cubicBezTo>
                  <a:pt x="7840" y="434"/>
                  <a:pt x="8173" y="267"/>
                  <a:pt x="8407" y="134"/>
                </a:cubicBezTo>
                <a:lnTo>
                  <a:pt x="86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867;p44">
            <a:extLst>
              <a:ext uri="{FF2B5EF4-FFF2-40B4-BE49-F238E27FC236}">
                <a16:creationId xmlns:a16="http://schemas.microsoft.com/office/drawing/2014/main" id="{10C18BBF-64C1-42A2-A555-B52B03B9C13D}"/>
              </a:ext>
            </a:extLst>
          </p:cNvPr>
          <p:cNvSpPr/>
          <p:nvPr/>
        </p:nvSpPr>
        <p:spPr>
          <a:xfrm>
            <a:off x="8324619" y="2590322"/>
            <a:ext cx="143804" cy="63432"/>
          </a:xfrm>
          <a:custGeom>
            <a:avLst/>
            <a:gdLst/>
            <a:ahLst/>
            <a:cxnLst/>
            <a:rect l="l" t="t" r="r" b="b"/>
            <a:pathLst>
              <a:path w="7640" h="3370" extrusionOk="0">
                <a:moveTo>
                  <a:pt x="1" y="1"/>
                </a:moveTo>
                <a:lnTo>
                  <a:pt x="234" y="67"/>
                </a:lnTo>
                <a:cubicBezTo>
                  <a:pt x="434" y="134"/>
                  <a:pt x="735" y="201"/>
                  <a:pt x="1135" y="301"/>
                </a:cubicBezTo>
                <a:cubicBezTo>
                  <a:pt x="2102" y="568"/>
                  <a:pt x="3036" y="901"/>
                  <a:pt x="3970" y="1268"/>
                </a:cubicBezTo>
                <a:cubicBezTo>
                  <a:pt x="4904" y="1602"/>
                  <a:pt x="5805" y="2069"/>
                  <a:pt x="6672" y="2603"/>
                </a:cubicBezTo>
                <a:cubicBezTo>
                  <a:pt x="6906" y="2769"/>
                  <a:pt x="7173" y="2970"/>
                  <a:pt x="7406" y="3170"/>
                </a:cubicBezTo>
                <a:lnTo>
                  <a:pt x="7573" y="3336"/>
                </a:lnTo>
                <a:cubicBezTo>
                  <a:pt x="7606" y="3336"/>
                  <a:pt x="7606" y="3370"/>
                  <a:pt x="7640" y="3370"/>
                </a:cubicBezTo>
                <a:cubicBezTo>
                  <a:pt x="7373" y="3070"/>
                  <a:pt x="7039" y="2769"/>
                  <a:pt x="6706" y="2536"/>
                </a:cubicBezTo>
                <a:cubicBezTo>
                  <a:pt x="5838" y="2002"/>
                  <a:pt x="4938" y="1535"/>
                  <a:pt x="4004" y="1168"/>
                </a:cubicBezTo>
                <a:cubicBezTo>
                  <a:pt x="3070" y="801"/>
                  <a:pt x="2102" y="468"/>
                  <a:pt x="1135" y="234"/>
                </a:cubicBezTo>
                <a:cubicBezTo>
                  <a:pt x="768" y="134"/>
                  <a:pt x="468" y="67"/>
                  <a:pt x="234" y="34"/>
                </a:cubicBezTo>
                <a:lnTo>
                  <a:pt x="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868;p44">
            <a:extLst>
              <a:ext uri="{FF2B5EF4-FFF2-40B4-BE49-F238E27FC236}">
                <a16:creationId xmlns:a16="http://schemas.microsoft.com/office/drawing/2014/main" id="{295E46B9-7628-4C04-A3B4-89E304820447}"/>
              </a:ext>
            </a:extLst>
          </p:cNvPr>
          <p:cNvSpPr/>
          <p:nvPr/>
        </p:nvSpPr>
        <p:spPr>
          <a:xfrm>
            <a:off x="8066562" y="3185546"/>
            <a:ext cx="30172" cy="67196"/>
          </a:xfrm>
          <a:custGeom>
            <a:avLst/>
            <a:gdLst/>
            <a:ahLst/>
            <a:cxnLst/>
            <a:rect l="l" t="t" r="r" b="b"/>
            <a:pathLst>
              <a:path w="1603" h="3570" extrusionOk="0">
                <a:moveTo>
                  <a:pt x="635" y="0"/>
                </a:moveTo>
                <a:cubicBezTo>
                  <a:pt x="601" y="0"/>
                  <a:pt x="568" y="34"/>
                  <a:pt x="501" y="134"/>
                </a:cubicBezTo>
                <a:cubicBezTo>
                  <a:pt x="401" y="267"/>
                  <a:pt x="335" y="401"/>
                  <a:pt x="268" y="534"/>
                </a:cubicBezTo>
                <a:cubicBezTo>
                  <a:pt x="34" y="1034"/>
                  <a:pt x="1" y="1568"/>
                  <a:pt x="101" y="2069"/>
                </a:cubicBezTo>
                <a:cubicBezTo>
                  <a:pt x="234" y="2602"/>
                  <a:pt x="568" y="3036"/>
                  <a:pt x="1002" y="3303"/>
                </a:cubicBezTo>
                <a:cubicBezTo>
                  <a:pt x="1135" y="3369"/>
                  <a:pt x="1269" y="3470"/>
                  <a:pt x="1435" y="3536"/>
                </a:cubicBezTo>
                <a:cubicBezTo>
                  <a:pt x="1469" y="3536"/>
                  <a:pt x="1535" y="3570"/>
                  <a:pt x="1602" y="3570"/>
                </a:cubicBezTo>
                <a:cubicBezTo>
                  <a:pt x="1602" y="3570"/>
                  <a:pt x="1369" y="3503"/>
                  <a:pt x="1035" y="3236"/>
                </a:cubicBezTo>
                <a:cubicBezTo>
                  <a:pt x="601" y="2969"/>
                  <a:pt x="301" y="2536"/>
                  <a:pt x="201" y="2035"/>
                </a:cubicBezTo>
                <a:cubicBezTo>
                  <a:pt x="68" y="1535"/>
                  <a:pt x="134" y="1034"/>
                  <a:pt x="301" y="567"/>
                </a:cubicBezTo>
                <a:cubicBezTo>
                  <a:pt x="401" y="367"/>
                  <a:pt x="501" y="167"/>
                  <a:pt x="63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869;p44">
            <a:extLst>
              <a:ext uri="{FF2B5EF4-FFF2-40B4-BE49-F238E27FC236}">
                <a16:creationId xmlns:a16="http://schemas.microsoft.com/office/drawing/2014/main" id="{839637BD-26E1-4F72-B637-520103B51560}"/>
              </a:ext>
            </a:extLst>
          </p:cNvPr>
          <p:cNvSpPr/>
          <p:nvPr/>
        </p:nvSpPr>
        <p:spPr>
          <a:xfrm>
            <a:off x="8071588" y="3167966"/>
            <a:ext cx="5684" cy="20102"/>
          </a:xfrm>
          <a:custGeom>
            <a:avLst/>
            <a:gdLst/>
            <a:ahLst/>
            <a:cxnLst/>
            <a:rect l="l" t="t" r="r" b="b"/>
            <a:pathLst>
              <a:path w="302" h="1068" extrusionOk="0">
                <a:moveTo>
                  <a:pt x="1" y="0"/>
                </a:moveTo>
                <a:cubicBezTo>
                  <a:pt x="1" y="201"/>
                  <a:pt x="34" y="367"/>
                  <a:pt x="101" y="534"/>
                </a:cubicBezTo>
                <a:cubicBezTo>
                  <a:pt x="134" y="734"/>
                  <a:pt x="201" y="901"/>
                  <a:pt x="301" y="1068"/>
                </a:cubicBezTo>
                <a:cubicBezTo>
                  <a:pt x="301" y="868"/>
                  <a:pt x="268" y="701"/>
                  <a:pt x="201" y="534"/>
                </a:cubicBezTo>
                <a:cubicBezTo>
                  <a:pt x="134" y="334"/>
                  <a:pt x="101" y="167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870;p44">
            <a:extLst>
              <a:ext uri="{FF2B5EF4-FFF2-40B4-BE49-F238E27FC236}">
                <a16:creationId xmlns:a16="http://schemas.microsoft.com/office/drawing/2014/main" id="{19B06EF8-F0E5-4802-9C33-7D6F8A67E7F8}"/>
              </a:ext>
            </a:extLst>
          </p:cNvPr>
          <p:cNvSpPr/>
          <p:nvPr/>
        </p:nvSpPr>
        <p:spPr>
          <a:xfrm>
            <a:off x="7979301" y="3252723"/>
            <a:ext cx="437642" cy="1675165"/>
          </a:xfrm>
          <a:custGeom>
            <a:avLst/>
            <a:gdLst/>
            <a:ahLst/>
            <a:cxnLst/>
            <a:rect l="l" t="t" r="r" b="b"/>
            <a:pathLst>
              <a:path w="23251" h="88998" extrusionOk="0">
                <a:moveTo>
                  <a:pt x="5671" y="1"/>
                </a:moveTo>
                <a:lnTo>
                  <a:pt x="2569" y="5838"/>
                </a:lnTo>
                <a:cubicBezTo>
                  <a:pt x="1301" y="8173"/>
                  <a:pt x="501" y="10742"/>
                  <a:pt x="200" y="13410"/>
                </a:cubicBezTo>
                <a:cubicBezTo>
                  <a:pt x="0" y="15445"/>
                  <a:pt x="1501" y="22016"/>
                  <a:pt x="2035" y="23684"/>
                </a:cubicBezTo>
                <a:lnTo>
                  <a:pt x="6772" y="38728"/>
                </a:lnTo>
                <a:lnTo>
                  <a:pt x="10541" y="88998"/>
                </a:lnTo>
                <a:lnTo>
                  <a:pt x="23250" y="88931"/>
                </a:lnTo>
                <a:lnTo>
                  <a:pt x="23017" y="44966"/>
                </a:lnTo>
                <a:lnTo>
                  <a:pt x="22917" y="234"/>
                </a:lnTo>
                <a:lnTo>
                  <a:pt x="5671" y="1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871;p44">
            <a:extLst>
              <a:ext uri="{FF2B5EF4-FFF2-40B4-BE49-F238E27FC236}">
                <a16:creationId xmlns:a16="http://schemas.microsoft.com/office/drawing/2014/main" id="{2AC8171E-D700-4ECA-8B9C-11A8728AD506}"/>
              </a:ext>
            </a:extLst>
          </p:cNvPr>
          <p:cNvSpPr/>
          <p:nvPr/>
        </p:nvSpPr>
        <p:spPr>
          <a:xfrm>
            <a:off x="8234214" y="3257128"/>
            <a:ext cx="541241" cy="1594793"/>
          </a:xfrm>
          <a:custGeom>
            <a:avLst/>
            <a:gdLst/>
            <a:ahLst/>
            <a:cxnLst/>
            <a:rect l="l" t="t" r="r" b="b"/>
            <a:pathLst>
              <a:path w="28755" h="84728" extrusionOk="0">
                <a:moveTo>
                  <a:pt x="9274" y="0"/>
                </a:moveTo>
                <a:lnTo>
                  <a:pt x="3636" y="100"/>
                </a:lnTo>
                <a:lnTo>
                  <a:pt x="1601" y="25552"/>
                </a:lnTo>
                <a:lnTo>
                  <a:pt x="13577" y="44932"/>
                </a:lnTo>
                <a:lnTo>
                  <a:pt x="0" y="73286"/>
                </a:lnTo>
                <a:lnTo>
                  <a:pt x="9107" y="84727"/>
                </a:lnTo>
                <a:lnTo>
                  <a:pt x="25352" y="53038"/>
                </a:lnTo>
                <a:cubicBezTo>
                  <a:pt x="28120" y="48568"/>
                  <a:pt x="28754" y="43098"/>
                  <a:pt x="27053" y="38127"/>
                </a:cubicBezTo>
                <a:lnTo>
                  <a:pt x="13110" y="33"/>
                </a:lnTo>
                <a:lnTo>
                  <a:pt x="9274" y="0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872;p44">
            <a:extLst>
              <a:ext uri="{FF2B5EF4-FFF2-40B4-BE49-F238E27FC236}">
                <a16:creationId xmlns:a16="http://schemas.microsoft.com/office/drawing/2014/main" id="{BFB46219-1CF1-4DC5-B9BC-D078E2753DF6}"/>
              </a:ext>
            </a:extLst>
          </p:cNvPr>
          <p:cNvSpPr/>
          <p:nvPr/>
        </p:nvSpPr>
        <p:spPr>
          <a:xfrm>
            <a:off x="8388672" y="3498225"/>
            <a:ext cx="28893" cy="1413344"/>
          </a:xfrm>
          <a:custGeom>
            <a:avLst/>
            <a:gdLst/>
            <a:ahLst/>
            <a:cxnLst/>
            <a:rect l="l" t="t" r="r" b="b"/>
            <a:pathLst>
              <a:path w="1535" h="75088" extrusionOk="0">
                <a:moveTo>
                  <a:pt x="0" y="0"/>
                </a:moveTo>
                <a:lnTo>
                  <a:pt x="0" y="200"/>
                </a:lnTo>
                <a:cubicBezTo>
                  <a:pt x="0" y="334"/>
                  <a:pt x="34" y="534"/>
                  <a:pt x="34" y="768"/>
                </a:cubicBezTo>
                <a:cubicBezTo>
                  <a:pt x="67" y="1268"/>
                  <a:pt x="100" y="2035"/>
                  <a:pt x="134" y="2969"/>
                </a:cubicBezTo>
                <a:cubicBezTo>
                  <a:pt x="166" y="3592"/>
                  <a:pt x="202" y="4302"/>
                  <a:pt x="242" y="5093"/>
                </a:cubicBezTo>
                <a:lnTo>
                  <a:pt x="242" y="5093"/>
                </a:lnTo>
                <a:cubicBezTo>
                  <a:pt x="213" y="4302"/>
                  <a:pt x="188" y="3592"/>
                  <a:pt x="167" y="2969"/>
                </a:cubicBezTo>
                <a:cubicBezTo>
                  <a:pt x="134" y="2035"/>
                  <a:pt x="100" y="1268"/>
                  <a:pt x="67" y="768"/>
                </a:cubicBezTo>
                <a:lnTo>
                  <a:pt x="67" y="200"/>
                </a:lnTo>
                <a:cubicBezTo>
                  <a:pt x="100" y="34"/>
                  <a:pt x="0" y="0"/>
                  <a:pt x="0" y="0"/>
                </a:cubicBezTo>
                <a:close/>
                <a:moveTo>
                  <a:pt x="242" y="5093"/>
                </a:moveTo>
                <a:lnTo>
                  <a:pt x="242" y="5093"/>
                </a:lnTo>
                <a:cubicBezTo>
                  <a:pt x="302" y="6757"/>
                  <a:pt x="377" y="8779"/>
                  <a:pt x="467" y="11108"/>
                </a:cubicBezTo>
                <a:cubicBezTo>
                  <a:pt x="634" y="14544"/>
                  <a:pt x="801" y="18614"/>
                  <a:pt x="1001" y="23150"/>
                </a:cubicBezTo>
                <a:cubicBezTo>
                  <a:pt x="1101" y="25418"/>
                  <a:pt x="1201" y="27820"/>
                  <a:pt x="1301" y="30289"/>
                </a:cubicBezTo>
                <a:cubicBezTo>
                  <a:pt x="1368" y="31490"/>
                  <a:pt x="1334" y="32757"/>
                  <a:pt x="1334" y="34025"/>
                </a:cubicBezTo>
                <a:lnTo>
                  <a:pt x="1334" y="37894"/>
                </a:lnTo>
                <a:cubicBezTo>
                  <a:pt x="1401" y="48368"/>
                  <a:pt x="1435" y="57875"/>
                  <a:pt x="1468" y="64747"/>
                </a:cubicBezTo>
                <a:cubicBezTo>
                  <a:pt x="1468" y="68182"/>
                  <a:pt x="1501" y="70951"/>
                  <a:pt x="1501" y="72886"/>
                </a:cubicBezTo>
                <a:cubicBezTo>
                  <a:pt x="1535" y="73853"/>
                  <a:pt x="1535" y="74587"/>
                  <a:pt x="1535" y="75087"/>
                </a:cubicBezTo>
                <a:lnTo>
                  <a:pt x="1535" y="64747"/>
                </a:lnTo>
                <a:cubicBezTo>
                  <a:pt x="1535" y="57875"/>
                  <a:pt x="1501" y="48368"/>
                  <a:pt x="1501" y="37894"/>
                </a:cubicBezTo>
                <a:cubicBezTo>
                  <a:pt x="1501" y="36593"/>
                  <a:pt x="1501" y="35259"/>
                  <a:pt x="1501" y="34025"/>
                </a:cubicBezTo>
                <a:cubicBezTo>
                  <a:pt x="1468" y="32757"/>
                  <a:pt x="1501" y="31523"/>
                  <a:pt x="1435" y="30255"/>
                </a:cubicBezTo>
                <a:cubicBezTo>
                  <a:pt x="1334" y="27787"/>
                  <a:pt x="1234" y="25418"/>
                  <a:pt x="1134" y="23150"/>
                </a:cubicBezTo>
                <a:cubicBezTo>
                  <a:pt x="901" y="18614"/>
                  <a:pt x="767" y="14511"/>
                  <a:pt x="567" y="11108"/>
                </a:cubicBezTo>
                <a:cubicBezTo>
                  <a:pt x="432" y="8779"/>
                  <a:pt x="327" y="6757"/>
                  <a:pt x="242" y="5093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873;p44">
            <a:extLst>
              <a:ext uri="{FF2B5EF4-FFF2-40B4-BE49-F238E27FC236}">
                <a16:creationId xmlns:a16="http://schemas.microsoft.com/office/drawing/2014/main" id="{3317F441-8DD9-4F01-8828-F2B7E6F32676}"/>
              </a:ext>
            </a:extLst>
          </p:cNvPr>
          <p:cNvSpPr/>
          <p:nvPr/>
        </p:nvSpPr>
        <p:spPr>
          <a:xfrm>
            <a:off x="8382385" y="3272186"/>
            <a:ext cx="11331" cy="200930"/>
          </a:xfrm>
          <a:custGeom>
            <a:avLst/>
            <a:gdLst/>
            <a:ahLst/>
            <a:cxnLst/>
            <a:rect l="l" t="t" r="r" b="b"/>
            <a:pathLst>
              <a:path w="602" h="10675" extrusionOk="0">
                <a:moveTo>
                  <a:pt x="1" y="1"/>
                </a:moveTo>
                <a:cubicBezTo>
                  <a:pt x="1" y="534"/>
                  <a:pt x="34" y="1068"/>
                  <a:pt x="101" y="1568"/>
                </a:cubicBezTo>
                <a:cubicBezTo>
                  <a:pt x="167" y="2536"/>
                  <a:pt x="267" y="3870"/>
                  <a:pt x="334" y="5338"/>
                </a:cubicBezTo>
                <a:cubicBezTo>
                  <a:pt x="401" y="6806"/>
                  <a:pt x="434" y="8140"/>
                  <a:pt x="434" y="9107"/>
                </a:cubicBezTo>
                <a:cubicBezTo>
                  <a:pt x="434" y="9641"/>
                  <a:pt x="434" y="10175"/>
                  <a:pt x="501" y="10675"/>
                </a:cubicBezTo>
                <a:cubicBezTo>
                  <a:pt x="534" y="10542"/>
                  <a:pt x="534" y="10408"/>
                  <a:pt x="534" y="10275"/>
                </a:cubicBezTo>
                <a:cubicBezTo>
                  <a:pt x="568" y="10008"/>
                  <a:pt x="601" y="9608"/>
                  <a:pt x="601" y="9107"/>
                </a:cubicBezTo>
                <a:cubicBezTo>
                  <a:pt x="601" y="8140"/>
                  <a:pt x="601" y="6806"/>
                  <a:pt x="534" y="5338"/>
                </a:cubicBezTo>
                <a:cubicBezTo>
                  <a:pt x="468" y="3837"/>
                  <a:pt x="368" y="2502"/>
                  <a:pt x="234" y="1535"/>
                </a:cubicBezTo>
                <a:cubicBezTo>
                  <a:pt x="201" y="1068"/>
                  <a:pt x="134" y="668"/>
                  <a:pt x="101" y="401"/>
                </a:cubicBezTo>
                <a:cubicBezTo>
                  <a:pt x="101" y="268"/>
                  <a:pt x="67" y="134"/>
                  <a:pt x="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874;p44">
            <a:extLst>
              <a:ext uri="{FF2B5EF4-FFF2-40B4-BE49-F238E27FC236}">
                <a16:creationId xmlns:a16="http://schemas.microsoft.com/office/drawing/2014/main" id="{372C13BF-5B86-431C-BF3D-F47C4620811B}"/>
              </a:ext>
            </a:extLst>
          </p:cNvPr>
          <p:cNvSpPr/>
          <p:nvPr/>
        </p:nvSpPr>
        <p:spPr>
          <a:xfrm>
            <a:off x="8320854" y="3286227"/>
            <a:ext cx="29533" cy="28046"/>
          </a:xfrm>
          <a:custGeom>
            <a:avLst/>
            <a:gdLst/>
            <a:ahLst/>
            <a:cxnLst/>
            <a:rect l="l" t="t" r="r" b="b"/>
            <a:pathLst>
              <a:path w="1569" h="1490" extrusionOk="0">
                <a:moveTo>
                  <a:pt x="829" y="0"/>
                </a:moveTo>
                <a:cubicBezTo>
                  <a:pt x="767" y="0"/>
                  <a:pt x="704" y="8"/>
                  <a:pt x="634" y="22"/>
                </a:cubicBezTo>
                <a:cubicBezTo>
                  <a:pt x="568" y="22"/>
                  <a:pt x="534" y="55"/>
                  <a:pt x="468" y="122"/>
                </a:cubicBezTo>
                <a:cubicBezTo>
                  <a:pt x="521" y="113"/>
                  <a:pt x="575" y="109"/>
                  <a:pt x="628" y="109"/>
                </a:cubicBezTo>
                <a:cubicBezTo>
                  <a:pt x="773" y="109"/>
                  <a:pt x="913" y="140"/>
                  <a:pt x="1035" y="189"/>
                </a:cubicBezTo>
                <a:cubicBezTo>
                  <a:pt x="1201" y="289"/>
                  <a:pt x="1302" y="456"/>
                  <a:pt x="1302" y="656"/>
                </a:cubicBezTo>
                <a:cubicBezTo>
                  <a:pt x="1302" y="889"/>
                  <a:pt x="1168" y="1089"/>
                  <a:pt x="968" y="1189"/>
                </a:cubicBezTo>
                <a:cubicBezTo>
                  <a:pt x="893" y="1227"/>
                  <a:pt x="813" y="1246"/>
                  <a:pt x="734" y="1246"/>
                </a:cubicBezTo>
                <a:cubicBezTo>
                  <a:pt x="602" y="1246"/>
                  <a:pt x="472" y="1194"/>
                  <a:pt x="368" y="1089"/>
                </a:cubicBezTo>
                <a:cubicBezTo>
                  <a:pt x="201" y="956"/>
                  <a:pt x="167" y="756"/>
                  <a:pt x="201" y="589"/>
                </a:cubicBezTo>
                <a:cubicBezTo>
                  <a:pt x="267" y="255"/>
                  <a:pt x="501" y="122"/>
                  <a:pt x="468" y="122"/>
                </a:cubicBezTo>
                <a:cubicBezTo>
                  <a:pt x="468" y="108"/>
                  <a:pt x="456" y="100"/>
                  <a:pt x="438" y="100"/>
                </a:cubicBezTo>
                <a:cubicBezTo>
                  <a:pt x="412" y="100"/>
                  <a:pt x="373" y="116"/>
                  <a:pt x="334" y="155"/>
                </a:cubicBezTo>
                <a:cubicBezTo>
                  <a:pt x="201" y="255"/>
                  <a:pt x="101" y="389"/>
                  <a:pt x="67" y="556"/>
                </a:cubicBezTo>
                <a:cubicBezTo>
                  <a:pt x="1" y="789"/>
                  <a:pt x="34" y="1056"/>
                  <a:pt x="234" y="1256"/>
                </a:cubicBezTo>
                <a:cubicBezTo>
                  <a:pt x="401" y="1423"/>
                  <a:pt x="634" y="1490"/>
                  <a:pt x="868" y="1490"/>
                </a:cubicBezTo>
                <a:cubicBezTo>
                  <a:pt x="1268" y="1423"/>
                  <a:pt x="1568" y="1056"/>
                  <a:pt x="1502" y="656"/>
                </a:cubicBezTo>
                <a:cubicBezTo>
                  <a:pt x="1502" y="389"/>
                  <a:pt x="1335" y="155"/>
                  <a:pt x="1101" y="55"/>
                </a:cubicBezTo>
                <a:cubicBezTo>
                  <a:pt x="1004" y="16"/>
                  <a:pt x="917" y="0"/>
                  <a:pt x="82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875;p44">
            <a:extLst>
              <a:ext uri="{FF2B5EF4-FFF2-40B4-BE49-F238E27FC236}">
                <a16:creationId xmlns:a16="http://schemas.microsoft.com/office/drawing/2014/main" id="{84A88E56-8A12-4BBD-8AC4-B620B644F76A}"/>
              </a:ext>
            </a:extLst>
          </p:cNvPr>
          <p:cNvSpPr/>
          <p:nvPr/>
        </p:nvSpPr>
        <p:spPr>
          <a:xfrm>
            <a:off x="8079136" y="3274068"/>
            <a:ext cx="128727" cy="104446"/>
          </a:xfrm>
          <a:custGeom>
            <a:avLst/>
            <a:gdLst/>
            <a:ahLst/>
            <a:cxnLst/>
            <a:rect l="l" t="t" r="r" b="b"/>
            <a:pathLst>
              <a:path w="6839" h="5549" extrusionOk="0">
                <a:moveTo>
                  <a:pt x="6638" y="1"/>
                </a:moveTo>
                <a:cubicBezTo>
                  <a:pt x="6705" y="501"/>
                  <a:pt x="6738" y="1035"/>
                  <a:pt x="6672" y="1535"/>
                </a:cubicBezTo>
                <a:cubicBezTo>
                  <a:pt x="6672" y="1669"/>
                  <a:pt x="6638" y="1769"/>
                  <a:pt x="6638" y="1902"/>
                </a:cubicBezTo>
                <a:cubicBezTo>
                  <a:pt x="6174" y="3963"/>
                  <a:pt x="4370" y="5367"/>
                  <a:pt x="2349" y="5367"/>
                </a:cubicBezTo>
                <a:cubicBezTo>
                  <a:pt x="2048" y="5367"/>
                  <a:pt x="1742" y="5336"/>
                  <a:pt x="1434" y="5271"/>
                </a:cubicBezTo>
                <a:cubicBezTo>
                  <a:pt x="934" y="5171"/>
                  <a:pt x="434" y="5004"/>
                  <a:pt x="0" y="4804"/>
                </a:cubicBezTo>
                <a:lnTo>
                  <a:pt x="0" y="4804"/>
                </a:lnTo>
                <a:cubicBezTo>
                  <a:pt x="100" y="4871"/>
                  <a:pt x="200" y="4971"/>
                  <a:pt x="334" y="5038"/>
                </a:cubicBezTo>
                <a:cubicBezTo>
                  <a:pt x="667" y="5204"/>
                  <a:pt x="1001" y="5338"/>
                  <a:pt x="1401" y="5438"/>
                </a:cubicBezTo>
                <a:cubicBezTo>
                  <a:pt x="1714" y="5516"/>
                  <a:pt x="2038" y="5549"/>
                  <a:pt x="2367" y="5549"/>
                </a:cubicBezTo>
                <a:cubicBezTo>
                  <a:pt x="2599" y="5549"/>
                  <a:pt x="2834" y="5532"/>
                  <a:pt x="3069" y="5505"/>
                </a:cubicBezTo>
                <a:cubicBezTo>
                  <a:pt x="4470" y="5305"/>
                  <a:pt x="5671" y="4437"/>
                  <a:pt x="6305" y="3170"/>
                </a:cubicBezTo>
                <a:cubicBezTo>
                  <a:pt x="6571" y="2669"/>
                  <a:pt x="6738" y="2102"/>
                  <a:pt x="6805" y="1535"/>
                </a:cubicBezTo>
                <a:cubicBezTo>
                  <a:pt x="6838" y="1168"/>
                  <a:pt x="6838" y="801"/>
                  <a:pt x="6772" y="401"/>
                </a:cubicBezTo>
                <a:cubicBezTo>
                  <a:pt x="6738" y="268"/>
                  <a:pt x="6705" y="134"/>
                  <a:pt x="663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876;p44">
            <a:extLst>
              <a:ext uri="{FF2B5EF4-FFF2-40B4-BE49-F238E27FC236}">
                <a16:creationId xmlns:a16="http://schemas.microsoft.com/office/drawing/2014/main" id="{F801EC85-644D-4963-867E-EF973ED20627}"/>
              </a:ext>
            </a:extLst>
          </p:cNvPr>
          <p:cNvSpPr/>
          <p:nvPr/>
        </p:nvSpPr>
        <p:spPr>
          <a:xfrm>
            <a:off x="8448320" y="3273447"/>
            <a:ext cx="64053" cy="69323"/>
          </a:xfrm>
          <a:custGeom>
            <a:avLst/>
            <a:gdLst/>
            <a:ahLst/>
            <a:cxnLst/>
            <a:rect l="l" t="t" r="r" b="b"/>
            <a:pathLst>
              <a:path w="3403" h="3683" extrusionOk="0">
                <a:moveTo>
                  <a:pt x="67" y="0"/>
                </a:moveTo>
                <a:cubicBezTo>
                  <a:pt x="0" y="267"/>
                  <a:pt x="0" y="534"/>
                  <a:pt x="67" y="801"/>
                </a:cubicBezTo>
                <a:cubicBezTo>
                  <a:pt x="200" y="1435"/>
                  <a:pt x="500" y="2035"/>
                  <a:pt x="967" y="2536"/>
                </a:cubicBezTo>
                <a:cubicBezTo>
                  <a:pt x="1401" y="3036"/>
                  <a:pt x="1968" y="3403"/>
                  <a:pt x="2602" y="3603"/>
                </a:cubicBezTo>
                <a:cubicBezTo>
                  <a:pt x="2773" y="3652"/>
                  <a:pt x="2980" y="3683"/>
                  <a:pt x="3183" y="3683"/>
                </a:cubicBezTo>
                <a:cubicBezTo>
                  <a:pt x="3257" y="3683"/>
                  <a:pt x="3331" y="3679"/>
                  <a:pt x="3403" y="3670"/>
                </a:cubicBezTo>
                <a:cubicBezTo>
                  <a:pt x="3403" y="3636"/>
                  <a:pt x="3102" y="3603"/>
                  <a:pt x="2669" y="3436"/>
                </a:cubicBezTo>
                <a:cubicBezTo>
                  <a:pt x="1468" y="2969"/>
                  <a:pt x="567" y="2002"/>
                  <a:pt x="234" y="768"/>
                </a:cubicBezTo>
                <a:cubicBezTo>
                  <a:pt x="100" y="301"/>
                  <a:pt x="100" y="0"/>
                  <a:pt x="6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877;p44">
            <a:extLst>
              <a:ext uri="{FF2B5EF4-FFF2-40B4-BE49-F238E27FC236}">
                <a16:creationId xmlns:a16="http://schemas.microsoft.com/office/drawing/2014/main" id="{43215402-3653-4047-AB03-B404842E2962}"/>
              </a:ext>
            </a:extLst>
          </p:cNvPr>
          <p:cNvSpPr/>
          <p:nvPr/>
        </p:nvSpPr>
        <p:spPr>
          <a:xfrm>
            <a:off x="8507329" y="4092188"/>
            <a:ext cx="98592" cy="44045"/>
          </a:xfrm>
          <a:custGeom>
            <a:avLst/>
            <a:gdLst/>
            <a:ahLst/>
            <a:cxnLst/>
            <a:rect l="l" t="t" r="r" b="b"/>
            <a:pathLst>
              <a:path w="5238" h="2340" extrusionOk="0">
                <a:moveTo>
                  <a:pt x="1" y="0"/>
                </a:moveTo>
                <a:lnTo>
                  <a:pt x="1" y="0"/>
                </a:lnTo>
                <a:cubicBezTo>
                  <a:pt x="101" y="300"/>
                  <a:pt x="268" y="567"/>
                  <a:pt x="468" y="801"/>
                </a:cubicBezTo>
                <a:cubicBezTo>
                  <a:pt x="901" y="1468"/>
                  <a:pt x="1535" y="1935"/>
                  <a:pt x="2269" y="2235"/>
                </a:cubicBezTo>
                <a:cubicBezTo>
                  <a:pt x="2484" y="2307"/>
                  <a:pt x="2717" y="2340"/>
                  <a:pt x="2949" y="2340"/>
                </a:cubicBezTo>
                <a:cubicBezTo>
                  <a:pt x="3151" y="2340"/>
                  <a:pt x="3351" y="2315"/>
                  <a:pt x="3537" y="2269"/>
                </a:cubicBezTo>
                <a:cubicBezTo>
                  <a:pt x="3870" y="2168"/>
                  <a:pt x="4204" y="2035"/>
                  <a:pt x="4504" y="1835"/>
                </a:cubicBezTo>
                <a:cubicBezTo>
                  <a:pt x="4771" y="1701"/>
                  <a:pt x="5004" y="1501"/>
                  <a:pt x="5238" y="1268"/>
                </a:cubicBezTo>
                <a:lnTo>
                  <a:pt x="5238" y="1268"/>
                </a:lnTo>
                <a:cubicBezTo>
                  <a:pt x="4938" y="1401"/>
                  <a:pt x="4671" y="1535"/>
                  <a:pt x="4404" y="1701"/>
                </a:cubicBezTo>
                <a:cubicBezTo>
                  <a:pt x="3964" y="1979"/>
                  <a:pt x="3477" y="2112"/>
                  <a:pt x="2986" y="2112"/>
                </a:cubicBezTo>
                <a:cubicBezTo>
                  <a:pt x="2768" y="2112"/>
                  <a:pt x="2550" y="2086"/>
                  <a:pt x="2336" y="2035"/>
                </a:cubicBezTo>
                <a:cubicBezTo>
                  <a:pt x="1635" y="1768"/>
                  <a:pt x="1035" y="1301"/>
                  <a:pt x="601" y="701"/>
                </a:cubicBezTo>
                <a:cubicBezTo>
                  <a:pt x="401" y="467"/>
                  <a:pt x="201" y="234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878;p44">
            <a:extLst>
              <a:ext uri="{FF2B5EF4-FFF2-40B4-BE49-F238E27FC236}">
                <a16:creationId xmlns:a16="http://schemas.microsoft.com/office/drawing/2014/main" id="{DFD1A023-0968-4684-8881-D9DA122716B2}"/>
              </a:ext>
            </a:extLst>
          </p:cNvPr>
          <p:cNvSpPr/>
          <p:nvPr/>
        </p:nvSpPr>
        <p:spPr>
          <a:xfrm>
            <a:off x="8499800" y="4096574"/>
            <a:ext cx="45852" cy="65314"/>
          </a:xfrm>
          <a:custGeom>
            <a:avLst/>
            <a:gdLst/>
            <a:ahLst/>
            <a:cxnLst/>
            <a:rect l="l" t="t" r="r" b="b"/>
            <a:pathLst>
              <a:path w="2436" h="3470" extrusionOk="0">
                <a:moveTo>
                  <a:pt x="0" y="1"/>
                </a:moveTo>
                <a:lnTo>
                  <a:pt x="0" y="1"/>
                </a:lnTo>
                <a:cubicBezTo>
                  <a:pt x="301" y="635"/>
                  <a:pt x="701" y="1235"/>
                  <a:pt x="1135" y="1802"/>
                </a:cubicBezTo>
                <a:cubicBezTo>
                  <a:pt x="1501" y="2369"/>
                  <a:pt x="1935" y="2936"/>
                  <a:pt x="2435" y="3470"/>
                </a:cubicBezTo>
                <a:cubicBezTo>
                  <a:pt x="2135" y="2803"/>
                  <a:pt x="1735" y="2202"/>
                  <a:pt x="1301" y="1669"/>
                </a:cubicBezTo>
                <a:cubicBezTo>
                  <a:pt x="934" y="1068"/>
                  <a:pt x="467" y="501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879;p44">
            <a:extLst>
              <a:ext uri="{FF2B5EF4-FFF2-40B4-BE49-F238E27FC236}">
                <a16:creationId xmlns:a16="http://schemas.microsoft.com/office/drawing/2014/main" id="{B177B127-3D48-4598-A09C-BF2C9ED65FA2}"/>
              </a:ext>
            </a:extLst>
          </p:cNvPr>
          <p:cNvSpPr/>
          <p:nvPr/>
        </p:nvSpPr>
        <p:spPr>
          <a:xfrm>
            <a:off x="8133759" y="3503872"/>
            <a:ext cx="10691" cy="22060"/>
          </a:xfrm>
          <a:custGeom>
            <a:avLst/>
            <a:gdLst/>
            <a:ahLst/>
            <a:cxnLst/>
            <a:rect l="l" t="t" r="r" b="b"/>
            <a:pathLst>
              <a:path w="568" h="1172" extrusionOk="0">
                <a:moveTo>
                  <a:pt x="67" y="1"/>
                </a:moveTo>
                <a:lnTo>
                  <a:pt x="67" y="1"/>
                </a:lnTo>
                <a:cubicBezTo>
                  <a:pt x="0" y="34"/>
                  <a:pt x="67" y="301"/>
                  <a:pt x="200" y="634"/>
                </a:cubicBezTo>
                <a:cubicBezTo>
                  <a:pt x="325" y="947"/>
                  <a:pt x="450" y="1171"/>
                  <a:pt x="520" y="1171"/>
                </a:cubicBezTo>
                <a:cubicBezTo>
                  <a:pt x="525" y="1171"/>
                  <a:pt x="530" y="1170"/>
                  <a:pt x="534" y="1168"/>
                </a:cubicBezTo>
                <a:cubicBezTo>
                  <a:pt x="567" y="1168"/>
                  <a:pt x="501" y="868"/>
                  <a:pt x="400" y="568"/>
                </a:cubicBezTo>
                <a:cubicBezTo>
                  <a:pt x="267" y="234"/>
                  <a:pt x="100" y="1"/>
                  <a:pt x="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880;p44">
            <a:extLst>
              <a:ext uri="{FF2B5EF4-FFF2-40B4-BE49-F238E27FC236}">
                <a16:creationId xmlns:a16="http://schemas.microsoft.com/office/drawing/2014/main" id="{2EB9DBFA-F86C-4507-A603-4785A2583F75}"/>
              </a:ext>
            </a:extLst>
          </p:cNvPr>
          <p:cNvSpPr/>
          <p:nvPr/>
        </p:nvSpPr>
        <p:spPr>
          <a:xfrm>
            <a:off x="8293223" y="3530242"/>
            <a:ext cx="4423" cy="17599"/>
          </a:xfrm>
          <a:custGeom>
            <a:avLst/>
            <a:gdLst/>
            <a:ahLst/>
            <a:cxnLst/>
            <a:rect l="l" t="t" r="r" b="b"/>
            <a:pathLst>
              <a:path w="235" h="935" extrusionOk="0">
                <a:moveTo>
                  <a:pt x="134" y="1"/>
                </a:moveTo>
                <a:cubicBezTo>
                  <a:pt x="68" y="1"/>
                  <a:pt x="1" y="201"/>
                  <a:pt x="1" y="468"/>
                </a:cubicBezTo>
                <a:cubicBezTo>
                  <a:pt x="1" y="734"/>
                  <a:pt x="68" y="935"/>
                  <a:pt x="134" y="935"/>
                </a:cubicBezTo>
                <a:cubicBezTo>
                  <a:pt x="168" y="935"/>
                  <a:pt x="234" y="734"/>
                  <a:pt x="234" y="468"/>
                </a:cubicBezTo>
                <a:cubicBezTo>
                  <a:pt x="234" y="201"/>
                  <a:pt x="201" y="1"/>
                  <a:pt x="13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881;p44">
            <a:extLst>
              <a:ext uri="{FF2B5EF4-FFF2-40B4-BE49-F238E27FC236}">
                <a16:creationId xmlns:a16="http://schemas.microsoft.com/office/drawing/2014/main" id="{E8668B42-A719-4C58-A28F-4EA34F3AF069}"/>
              </a:ext>
            </a:extLst>
          </p:cNvPr>
          <p:cNvSpPr/>
          <p:nvPr/>
        </p:nvSpPr>
        <p:spPr>
          <a:xfrm>
            <a:off x="8229810" y="3608732"/>
            <a:ext cx="5044" cy="21364"/>
          </a:xfrm>
          <a:custGeom>
            <a:avLst/>
            <a:gdLst/>
            <a:ahLst/>
            <a:cxnLst/>
            <a:rect l="l" t="t" r="r" b="b"/>
            <a:pathLst>
              <a:path w="268" h="1135" extrusionOk="0">
                <a:moveTo>
                  <a:pt x="101" y="0"/>
                </a:moveTo>
                <a:cubicBezTo>
                  <a:pt x="34" y="0"/>
                  <a:pt x="1" y="267"/>
                  <a:pt x="34" y="567"/>
                </a:cubicBezTo>
                <a:cubicBezTo>
                  <a:pt x="34" y="901"/>
                  <a:pt x="101" y="1134"/>
                  <a:pt x="168" y="1134"/>
                </a:cubicBezTo>
                <a:cubicBezTo>
                  <a:pt x="234" y="1134"/>
                  <a:pt x="268" y="867"/>
                  <a:pt x="234" y="567"/>
                </a:cubicBezTo>
                <a:cubicBezTo>
                  <a:pt x="234" y="234"/>
                  <a:pt x="168" y="0"/>
                  <a:pt x="10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882;p44">
            <a:extLst>
              <a:ext uri="{FF2B5EF4-FFF2-40B4-BE49-F238E27FC236}">
                <a16:creationId xmlns:a16="http://schemas.microsoft.com/office/drawing/2014/main" id="{4BE489CA-C176-4DD8-B75C-867493AB601E}"/>
              </a:ext>
            </a:extLst>
          </p:cNvPr>
          <p:cNvSpPr/>
          <p:nvPr/>
        </p:nvSpPr>
        <p:spPr>
          <a:xfrm>
            <a:off x="8102984" y="3678451"/>
            <a:ext cx="16978" cy="12630"/>
          </a:xfrm>
          <a:custGeom>
            <a:avLst/>
            <a:gdLst/>
            <a:ahLst/>
            <a:cxnLst/>
            <a:rect l="l" t="t" r="r" b="b"/>
            <a:pathLst>
              <a:path w="902" h="671" extrusionOk="0">
                <a:moveTo>
                  <a:pt x="66" y="1"/>
                </a:moveTo>
                <a:cubicBezTo>
                  <a:pt x="25" y="1"/>
                  <a:pt x="1" y="12"/>
                  <a:pt x="1" y="32"/>
                </a:cubicBezTo>
                <a:cubicBezTo>
                  <a:pt x="1" y="99"/>
                  <a:pt x="167" y="199"/>
                  <a:pt x="401" y="366"/>
                </a:cubicBezTo>
                <a:cubicBezTo>
                  <a:pt x="614" y="518"/>
                  <a:pt x="772" y="670"/>
                  <a:pt x="823" y="670"/>
                </a:cubicBezTo>
                <a:cubicBezTo>
                  <a:pt x="828" y="670"/>
                  <a:pt x="832" y="669"/>
                  <a:pt x="835" y="666"/>
                </a:cubicBezTo>
                <a:cubicBezTo>
                  <a:pt x="901" y="666"/>
                  <a:pt x="768" y="366"/>
                  <a:pt x="501" y="199"/>
                </a:cubicBezTo>
                <a:cubicBezTo>
                  <a:pt x="338" y="59"/>
                  <a:pt x="159" y="1"/>
                  <a:pt x="6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883;p44">
            <a:extLst>
              <a:ext uri="{FF2B5EF4-FFF2-40B4-BE49-F238E27FC236}">
                <a16:creationId xmlns:a16="http://schemas.microsoft.com/office/drawing/2014/main" id="{15187ECB-390D-41A5-A601-2DA27E98AF5A}"/>
              </a:ext>
            </a:extLst>
          </p:cNvPr>
          <p:cNvSpPr/>
          <p:nvPr/>
        </p:nvSpPr>
        <p:spPr>
          <a:xfrm>
            <a:off x="8318972" y="3754286"/>
            <a:ext cx="10691" cy="13420"/>
          </a:xfrm>
          <a:custGeom>
            <a:avLst/>
            <a:gdLst/>
            <a:ahLst/>
            <a:cxnLst/>
            <a:rect l="l" t="t" r="r" b="b"/>
            <a:pathLst>
              <a:path w="568" h="713" extrusionOk="0">
                <a:moveTo>
                  <a:pt x="512" y="1"/>
                </a:moveTo>
                <a:cubicBezTo>
                  <a:pt x="440" y="1"/>
                  <a:pt x="320" y="127"/>
                  <a:pt x="201" y="306"/>
                </a:cubicBezTo>
                <a:cubicBezTo>
                  <a:pt x="67" y="506"/>
                  <a:pt x="1" y="673"/>
                  <a:pt x="67" y="707"/>
                </a:cubicBezTo>
                <a:cubicBezTo>
                  <a:pt x="72" y="711"/>
                  <a:pt x="77" y="713"/>
                  <a:pt x="85" y="713"/>
                </a:cubicBezTo>
                <a:cubicBezTo>
                  <a:pt x="135" y="713"/>
                  <a:pt x="251" y="614"/>
                  <a:pt x="367" y="440"/>
                </a:cubicBezTo>
                <a:cubicBezTo>
                  <a:pt x="534" y="240"/>
                  <a:pt x="568" y="39"/>
                  <a:pt x="534" y="6"/>
                </a:cubicBezTo>
                <a:cubicBezTo>
                  <a:pt x="527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884;p44">
            <a:extLst>
              <a:ext uri="{FF2B5EF4-FFF2-40B4-BE49-F238E27FC236}">
                <a16:creationId xmlns:a16="http://schemas.microsoft.com/office/drawing/2014/main" id="{C91ACE9C-0FC2-45D3-9633-5876D712FF6F}"/>
              </a:ext>
            </a:extLst>
          </p:cNvPr>
          <p:cNvSpPr/>
          <p:nvPr/>
        </p:nvSpPr>
        <p:spPr>
          <a:xfrm>
            <a:off x="8194028" y="3760667"/>
            <a:ext cx="4404" cy="28911"/>
          </a:xfrm>
          <a:custGeom>
            <a:avLst/>
            <a:gdLst/>
            <a:ahLst/>
            <a:cxnLst/>
            <a:rect l="l" t="t" r="r" b="b"/>
            <a:pathLst>
              <a:path w="234" h="1536" extrusionOk="0">
                <a:moveTo>
                  <a:pt x="101" y="1"/>
                </a:moveTo>
                <a:cubicBezTo>
                  <a:pt x="34" y="1"/>
                  <a:pt x="0" y="334"/>
                  <a:pt x="0" y="768"/>
                </a:cubicBezTo>
                <a:cubicBezTo>
                  <a:pt x="0" y="1168"/>
                  <a:pt x="34" y="1535"/>
                  <a:pt x="101" y="1535"/>
                </a:cubicBezTo>
                <a:cubicBezTo>
                  <a:pt x="201" y="1268"/>
                  <a:pt x="234" y="1035"/>
                  <a:pt x="201" y="768"/>
                </a:cubicBezTo>
                <a:cubicBezTo>
                  <a:pt x="201" y="334"/>
                  <a:pt x="167" y="1"/>
                  <a:pt x="1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885;p44">
            <a:extLst>
              <a:ext uri="{FF2B5EF4-FFF2-40B4-BE49-F238E27FC236}">
                <a16:creationId xmlns:a16="http://schemas.microsoft.com/office/drawing/2014/main" id="{CDB6415E-A96E-42AA-B0BD-C723389A1EB3}"/>
              </a:ext>
            </a:extLst>
          </p:cNvPr>
          <p:cNvSpPr/>
          <p:nvPr/>
        </p:nvSpPr>
        <p:spPr>
          <a:xfrm>
            <a:off x="8138144" y="3865753"/>
            <a:ext cx="17599" cy="11877"/>
          </a:xfrm>
          <a:custGeom>
            <a:avLst/>
            <a:gdLst/>
            <a:ahLst/>
            <a:cxnLst/>
            <a:rect l="l" t="t" r="r" b="b"/>
            <a:pathLst>
              <a:path w="935" h="631" extrusionOk="0">
                <a:moveTo>
                  <a:pt x="114" y="1"/>
                </a:moveTo>
                <a:cubicBezTo>
                  <a:pt x="91" y="1"/>
                  <a:pt x="75" y="7"/>
                  <a:pt x="67" y="22"/>
                </a:cubicBezTo>
                <a:cubicBezTo>
                  <a:pt x="1" y="55"/>
                  <a:pt x="201" y="222"/>
                  <a:pt x="434" y="389"/>
                </a:cubicBezTo>
                <a:cubicBezTo>
                  <a:pt x="630" y="556"/>
                  <a:pt x="802" y="630"/>
                  <a:pt x="872" y="630"/>
                </a:cubicBezTo>
                <a:cubicBezTo>
                  <a:pt x="886" y="630"/>
                  <a:pt x="896" y="627"/>
                  <a:pt x="901" y="622"/>
                </a:cubicBezTo>
                <a:cubicBezTo>
                  <a:pt x="935" y="589"/>
                  <a:pt x="801" y="389"/>
                  <a:pt x="568" y="222"/>
                </a:cubicBezTo>
                <a:cubicBezTo>
                  <a:pt x="384" y="91"/>
                  <a:pt x="201" y="1"/>
                  <a:pt x="11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886;p44">
            <a:extLst>
              <a:ext uri="{FF2B5EF4-FFF2-40B4-BE49-F238E27FC236}">
                <a16:creationId xmlns:a16="http://schemas.microsoft.com/office/drawing/2014/main" id="{EA0E0CF9-8E33-4A77-9BC2-E8CABF61DE19}"/>
              </a:ext>
            </a:extLst>
          </p:cNvPr>
          <p:cNvSpPr/>
          <p:nvPr/>
        </p:nvSpPr>
        <p:spPr>
          <a:xfrm>
            <a:off x="8267493" y="3907539"/>
            <a:ext cx="13835" cy="7002"/>
          </a:xfrm>
          <a:custGeom>
            <a:avLst/>
            <a:gdLst/>
            <a:ahLst/>
            <a:cxnLst/>
            <a:rect l="l" t="t" r="r" b="b"/>
            <a:pathLst>
              <a:path w="735" h="372" extrusionOk="0">
                <a:moveTo>
                  <a:pt x="643" y="0"/>
                </a:moveTo>
                <a:cubicBezTo>
                  <a:pt x="568" y="0"/>
                  <a:pt x="458" y="29"/>
                  <a:pt x="334" y="70"/>
                </a:cubicBezTo>
                <a:cubicBezTo>
                  <a:pt x="134" y="170"/>
                  <a:pt x="0" y="270"/>
                  <a:pt x="34" y="337"/>
                </a:cubicBezTo>
                <a:cubicBezTo>
                  <a:pt x="34" y="360"/>
                  <a:pt x="59" y="371"/>
                  <a:pt x="99" y="371"/>
                </a:cubicBezTo>
                <a:cubicBezTo>
                  <a:pt x="171" y="371"/>
                  <a:pt x="293" y="335"/>
                  <a:pt x="401" y="270"/>
                </a:cubicBezTo>
                <a:cubicBezTo>
                  <a:pt x="601" y="203"/>
                  <a:pt x="734" y="70"/>
                  <a:pt x="734" y="37"/>
                </a:cubicBezTo>
                <a:cubicBezTo>
                  <a:pt x="721" y="11"/>
                  <a:pt x="689" y="0"/>
                  <a:pt x="64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887;p44">
            <a:extLst>
              <a:ext uri="{FF2B5EF4-FFF2-40B4-BE49-F238E27FC236}">
                <a16:creationId xmlns:a16="http://schemas.microsoft.com/office/drawing/2014/main" id="{F568C929-DBAA-44A4-B9FA-066E4FF4C026}"/>
              </a:ext>
            </a:extLst>
          </p:cNvPr>
          <p:cNvSpPr/>
          <p:nvPr/>
        </p:nvSpPr>
        <p:spPr>
          <a:xfrm>
            <a:off x="8180213" y="4022451"/>
            <a:ext cx="15717" cy="29570"/>
          </a:xfrm>
          <a:custGeom>
            <a:avLst/>
            <a:gdLst/>
            <a:ahLst/>
            <a:cxnLst/>
            <a:rect l="l" t="t" r="r" b="b"/>
            <a:pathLst>
              <a:path w="835" h="1571" extrusionOk="0">
                <a:moveTo>
                  <a:pt x="77" y="0"/>
                </a:moveTo>
                <a:cubicBezTo>
                  <a:pt x="74" y="0"/>
                  <a:pt x="70" y="1"/>
                  <a:pt x="67" y="3"/>
                </a:cubicBezTo>
                <a:cubicBezTo>
                  <a:pt x="1" y="36"/>
                  <a:pt x="134" y="403"/>
                  <a:pt x="368" y="836"/>
                </a:cubicBezTo>
                <a:cubicBezTo>
                  <a:pt x="568" y="1270"/>
                  <a:pt x="801" y="1570"/>
                  <a:pt x="835" y="1570"/>
                </a:cubicBezTo>
                <a:cubicBezTo>
                  <a:pt x="801" y="1270"/>
                  <a:pt x="701" y="970"/>
                  <a:pt x="534" y="736"/>
                </a:cubicBezTo>
                <a:cubicBezTo>
                  <a:pt x="343" y="323"/>
                  <a:pt x="153" y="0"/>
                  <a:pt x="7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888;p44">
            <a:extLst>
              <a:ext uri="{FF2B5EF4-FFF2-40B4-BE49-F238E27FC236}">
                <a16:creationId xmlns:a16="http://schemas.microsoft.com/office/drawing/2014/main" id="{425CF16D-FAB7-4488-880B-7BA42545EB85}"/>
              </a:ext>
            </a:extLst>
          </p:cNvPr>
          <p:cNvSpPr/>
          <p:nvPr/>
        </p:nvSpPr>
        <p:spPr>
          <a:xfrm>
            <a:off x="8333409" y="4016785"/>
            <a:ext cx="14456" cy="21476"/>
          </a:xfrm>
          <a:custGeom>
            <a:avLst/>
            <a:gdLst/>
            <a:ahLst/>
            <a:cxnLst/>
            <a:rect l="l" t="t" r="r" b="b"/>
            <a:pathLst>
              <a:path w="768" h="1141" extrusionOk="0">
                <a:moveTo>
                  <a:pt x="687" y="0"/>
                </a:moveTo>
                <a:cubicBezTo>
                  <a:pt x="609" y="0"/>
                  <a:pt x="424" y="223"/>
                  <a:pt x="268" y="504"/>
                </a:cubicBezTo>
                <a:cubicBezTo>
                  <a:pt x="101" y="837"/>
                  <a:pt x="1" y="1104"/>
                  <a:pt x="67" y="1137"/>
                </a:cubicBezTo>
                <a:cubicBezTo>
                  <a:pt x="70" y="1140"/>
                  <a:pt x="72" y="1141"/>
                  <a:pt x="76" y="1141"/>
                </a:cubicBezTo>
                <a:cubicBezTo>
                  <a:pt x="126" y="1141"/>
                  <a:pt x="312" y="918"/>
                  <a:pt x="468" y="637"/>
                </a:cubicBezTo>
                <a:cubicBezTo>
                  <a:pt x="635" y="304"/>
                  <a:pt x="768" y="37"/>
                  <a:pt x="701" y="3"/>
                </a:cubicBezTo>
                <a:cubicBezTo>
                  <a:pt x="697" y="1"/>
                  <a:pt x="692" y="0"/>
                  <a:pt x="6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889;p44">
            <a:extLst>
              <a:ext uri="{FF2B5EF4-FFF2-40B4-BE49-F238E27FC236}">
                <a16:creationId xmlns:a16="http://schemas.microsoft.com/office/drawing/2014/main" id="{2CEF5E96-3286-4C4F-AA5F-E85441ED7146}"/>
              </a:ext>
            </a:extLst>
          </p:cNvPr>
          <p:cNvSpPr/>
          <p:nvPr/>
        </p:nvSpPr>
        <p:spPr>
          <a:xfrm>
            <a:off x="8268114" y="4132318"/>
            <a:ext cx="8809" cy="27688"/>
          </a:xfrm>
          <a:custGeom>
            <a:avLst/>
            <a:gdLst/>
            <a:ahLst/>
            <a:cxnLst/>
            <a:rect l="l" t="t" r="r" b="b"/>
            <a:pathLst>
              <a:path w="468" h="1471" extrusionOk="0">
                <a:moveTo>
                  <a:pt x="79" y="1"/>
                </a:moveTo>
                <a:cubicBezTo>
                  <a:pt x="74" y="1"/>
                  <a:pt x="71" y="1"/>
                  <a:pt x="67" y="3"/>
                </a:cubicBezTo>
                <a:cubicBezTo>
                  <a:pt x="1" y="36"/>
                  <a:pt x="101" y="337"/>
                  <a:pt x="167" y="737"/>
                </a:cubicBezTo>
                <a:cubicBezTo>
                  <a:pt x="234" y="1137"/>
                  <a:pt x="234" y="1471"/>
                  <a:pt x="301" y="1471"/>
                </a:cubicBezTo>
                <a:cubicBezTo>
                  <a:pt x="368" y="1471"/>
                  <a:pt x="468" y="1137"/>
                  <a:pt x="401" y="704"/>
                </a:cubicBezTo>
                <a:cubicBezTo>
                  <a:pt x="338" y="292"/>
                  <a:pt x="154" y="1"/>
                  <a:pt x="7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890;p44">
            <a:extLst>
              <a:ext uri="{FF2B5EF4-FFF2-40B4-BE49-F238E27FC236}">
                <a16:creationId xmlns:a16="http://schemas.microsoft.com/office/drawing/2014/main" id="{08EE364F-3902-46C9-AAE9-26D46E3EB226}"/>
              </a:ext>
            </a:extLst>
          </p:cNvPr>
          <p:cNvSpPr/>
          <p:nvPr/>
        </p:nvSpPr>
        <p:spPr>
          <a:xfrm>
            <a:off x="8193407" y="4213273"/>
            <a:ext cx="16338" cy="16507"/>
          </a:xfrm>
          <a:custGeom>
            <a:avLst/>
            <a:gdLst/>
            <a:ahLst/>
            <a:cxnLst/>
            <a:rect l="l" t="t" r="r" b="b"/>
            <a:pathLst>
              <a:path w="868" h="877" extrusionOk="0">
                <a:moveTo>
                  <a:pt x="54" y="1"/>
                </a:moveTo>
                <a:cubicBezTo>
                  <a:pt x="46" y="1"/>
                  <a:pt x="39" y="2"/>
                  <a:pt x="33" y="5"/>
                </a:cubicBezTo>
                <a:cubicBezTo>
                  <a:pt x="0" y="39"/>
                  <a:pt x="134" y="272"/>
                  <a:pt x="334" y="506"/>
                </a:cubicBezTo>
                <a:cubicBezTo>
                  <a:pt x="547" y="719"/>
                  <a:pt x="733" y="877"/>
                  <a:pt x="789" y="877"/>
                </a:cubicBezTo>
                <a:cubicBezTo>
                  <a:pt x="794" y="877"/>
                  <a:pt x="798" y="875"/>
                  <a:pt x="801" y="872"/>
                </a:cubicBezTo>
                <a:cubicBezTo>
                  <a:pt x="867" y="806"/>
                  <a:pt x="734" y="606"/>
                  <a:pt x="500" y="372"/>
                </a:cubicBezTo>
                <a:cubicBezTo>
                  <a:pt x="318" y="159"/>
                  <a:pt x="135" y="1"/>
                  <a:pt x="5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891;p44">
            <a:extLst>
              <a:ext uri="{FF2B5EF4-FFF2-40B4-BE49-F238E27FC236}">
                <a16:creationId xmlns:a16="http://schemas.microsoft.com/office/drawing/2014/main" id="{78FDAB20-E7C9-465A-A5FB-FA96C247B2CD}"/>
              </a:ext>
            </a:extLst>
          </p:cNvPr>
          <p:cNvSpPr/>
          <p:nvPr/>
        </p:nvSpPr>
        <p:spPr>
          <a:xfrm>
            <a:off x="8366066" y="4239643"/>
            <a:ext cx="17599" cy="16507"/>
          </a:xfrm>
          <a:custGeom>
            <a:avLst/>
            <a:gdLst/>
            <a:ahLst/>
            <a:cxnLst/>
            <a:rect l="l" t="t" r="r" b="b"/>
            <a:pathLst>
              <a:path w="935" h="877" extrusionOk="0">
                <a:moveTo>
                  <a:pt x="851" y="0"/>
                </a:moveTo>
                <a:cubicBezTo>
                  <a:pt x="787" y="0"/>
                  <a:pt x="577" y="129"/>
                  <a:pt x="367" y="339"/>
                </a:cubicBezTo>
                <a:cubicBezTo>
                  <a:pt x="134" y="606"/>
                  <a:pt x="0" y="806"/>
                  <a:pt x="34" y="872"/>
                </a:cubicBezTo>
                <a:cubicBezTo>
                  <a:pt x="37" y="875"/>
                  <a:pt x="41" y="877"/>
                  <a:pt x="47" y="877"/>
                </a:cubicBezTo>
                <a:cubicBezTo>
                  <a:pt x="107" y="877"/>
                  <a:pt x="321" y="719"/>
                  <a:pt x="534" y="506"/>
                </a:cubicBezTo>
                <a:cubicBezTo>
                  <a:pt x="768" y="272"/>
                  <a:pt x="934" y="39"/>
                  <a:pt x="868" y="5"/>
                </a:cubicBezTo>
                <a:cubicBezTo>
                  <a:pt x="864" y="2"/>
                  <a:pt x="859" y="0"/>
                  <a:pt x="85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892;p44">
            <a:extLst>
              <a:ext uri="{FF2B5EF4-FFF2-40B4-BE49-F238E27FC236}">
                <a16:creationId xmlns:a16="http://schemas.microsoft.com/office/drawing/2014/main" id="{6426ABB0-D3A4-4A30-816E-24DA11DD74DC}"/>
              </a:ext>
            </a:extLst>
          </p:cNvPr>
          <p:cNvSpPr/>
          <p:nvPr/>
        </p:nvSpPr>
        <p:spPr>
          <a:xfrm>
            <a:off x="8275022" y="4333869"/>
            <a:ext cx="6306" cy="25806"/>
          </a:xfrm>
          <a:custGeom>
            <a:avLst/>
            <a:gdLst/>
            <a:ahLst/>
            <a:cxnLst/>
            <a:rect l="l" t="t" r="r" b="b"/>
            <a:pathLst>
              <a:path w="335" h="1371" extrusionOk="0">
                <a:moveTo>
                  <a:pt x="257" y="0"/>
                </a:moveTo>
                <a:cubicBezTo>
                  <a:pt x="191" y="0"/>
                  <a:pt x="97" y="290"/>
                  <a:pt x="34" y="670"/>
                </a:cubicBezTo>
                <a:cubicBezTo>
                  <a:pt x="1" y="1037"/>
                  <a:pt x="1" y="1370"/>
                  <a:pt x="34" y="1370"/>
                </a:cubicBezTo>
                <a:cubicBezTo>
                  <a:pt x="101" y="1370"/>
                  <a:pt x="201" y="1070"/>
                  <a:pt x="267" y="703"/>
                </a:cubicBezTo>
                <a:cubicBezTo>
                  <a:pt x="301" y="303"/>
                  <a:pt x="334" y="3"/>
                  <a:pt x="267" y="3"/>
                </a:cubicBezTo>
                <a:cubicBezTo>
                  <a:pt x="264" y="1"/>
                  <a:pt x="261" y="0"/>
                  <a:pt x="25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893;p44">
            <a:extLst>
              <a:ext uri="{FF2B5EF4-FFF2-40B4-BE49-F238E27FC236}">
                <a16:creationId xmlns:a16="http://schemas.microsoft.com/office/drawing/2014/main" id="{6BBAC5B5-AAC0-4E56-BC8D-F273905ED488}"/>
              </a:ext>
            </a:extLst>
          </p:cNvPr>
          <p:cNvSpPr/>
          <p:nvPr/>
        </p:nvSpPr>
        <p:spPr>
          <a:xfrm>
            <a:off x="8201557" y="4389734"/>
            <a:ext cx="13835" cy="20799"/>
          </a:xfrm>
          <a:custGeom>
            <a:avLst/>
            <a:gdLst/>
            <a:ahLst/>
            <a:cxnLst/>
            <a:rect l="l" t="t" r="r" b="b"/>
            <a:pathLst>
              <a:path w="735" h="1105" extrusionOk="0">
                <a:moveTo>
                  <a:pt x="76" y="0"/>
                </a:moveTo>
                <a:cubicBezTo>
                  <a:pt x="72" y="0"/>
                  <a:pt x="70" y="1"/>
                  <a:pt x="67" y="4"/>
                </a:cubicBezTo>
                <a:cubicBezTo>
                  <a:pt x="1" y="37"/>
                  <a:pt x="101" y="304"/>
                  <a:pt x="268" y="604"/>
                </a:cubicBezTo>
                <a:cubicBezTo>
                  <a:pt x="468" y="904"/>
                  <a:pt x="635" y="1104"/>
                  <a:pt x="701" y="1104"/>
                </a:cubicBezTo>
                <a:cubicBezTo>
                  <a:pt x="735" y="1071"/>
                  <a:pt x="668" y="804"/>
                  <a:pt x="468" y="504"/>
                </a:cubicBezTo>
                <a:cubicBezTo>
                  <a:pt x="312" y="223"/>
                  <a:pt x="126" y="0"/>
                  <a:pt x="7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894;p44">
            <a:extLst>
              <a:ext uri="{FF2B5EF4-FFF2-40B4-BE49-F238E27FC236}">
                <a16:creationId xmlns:a16="http://schemas.microsoft.com/office/drawing/2014/main" id="{A6DB1F2A-DFBB-426E-8A95-6FCD3365B0AD}"/>
              </a:ext>
            </a:extLst>
          </p:cNvPr>
          <p:cNvSpPr/>
          <p:nvPr/>
        </p:nvSpPr>
        <p:spPr>
          <a:xfrm>
            <a:off x="8340957" y="4473814"/>
            <a:ext cx="21985" cy="14889"/>
          </a:xfrm>
          <a:custGeom>
            <a:avLst/>
            <a:gdLst/>
            <a:ahLst/>
            <a:cxnLst/>
            <a:rect l="l" t="t" r="r" b="b"/>
            <a:pathLst>
              <a:path w="1168" h="791" extrusionOk="0">
                <a:moveTo>
                  <a:pt x="1110" y="0"/>
                </a:moveTo>
                <a:cubicBezTo>
                  <a:pt x="1026" y="0"/>
                  <a:pt x="767" y="102"/>
                  <a:pt x="534" y="307"/>
                </a:cubicBezTo>
                <a:cubicBezTo>
                  <a:pt x="234" y="507"/>
                  <a:pt x="0" y="740"/>
                  <a:pt x="33" y="774"/>
                </a:cubicBezTo>
                <a:cubicBezTo>
                  <a:pt x="39" y="785"/>
                  <a:pt x="52" y="791"/>
                  <a:pt x="71" y="791"/>
                </a:cubicBezTo>
                <a:cubicBezTo>
                  <a:pt x="161" y="791"/>
                  <a:pt x="386" y="666"/>
                  <a:pt x="634" y="473"/>
                </a:cubicBezTo>
                <a:cubicBezTo>
                  <a:pt x="934" y="273"/>
                  <a:pt x="1168" y="40"/>
                  <a:pt x="1134" y="6"/>
                </a:cubicBezTo>
                <a:cubicBezTo>
                  <a:pt x="1130" y="2"/>
                  <a:pt x="1122" y="0"/>
                  <a:pt x="111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895;p44">
            <a:extLst>
              <a:ext uri="{FF2B5EF4-FFF2-40B4-BE49-F238E27FC236}">
                <a16:creationId xmlns:a16="http://schemas.microsoft.com/office/drawing/2014/main" id="{23486732-ABB7-47AB-8B6F-679DC37742A3}"/>
              </a:ext>
            </a:extLst>
          </p:cNvPr>
          <p:cNvSpPr/>
          <p:nvPr/>
        </p:nvSpPr>
        <p:spPr>
          <a:xfrm>
            <a:off x="8237979" y="4527289"/>
            <a:ext cx="6927" cy="29533"/>
          </a:xfrm>
          <a:custGeom>
            <a:avLst/>
            <a:gdLst/>
            <a:ahLst/>
            <a:cxnLst/>
            <a:rect l="l" t="t" r="r" b="b"/>
            <a:pathLst>
              <a:path w="368" h="1569" extrusionOk="0">
                <a:moveTo>
                  <a:pt x="201" y="1"/>
                </a:moveTo>
                <a:cubicBezTo>
                  <a:pt x="134" y="34"/>
                  <a:pt x="167" y="368"/>
                  <a:pt x="134" y="768"/>
                </a:cubicBezTo>
                <a:cubicBezTo>
                  <a:pt x="67" y="1202"/>
                  <a:pt x="0" y="1535"/>
                  <a:pt x="67" y="1569"/>
                </a:cubicBezTo>
                <a:cubicBezTo>
                  <a:pt x="134" y="1569"/>
                  <a:pt x="301" y="1235"/>
                  <a:pt x="334" y="801"/>
                </a:cubicBezTo>
                <a:cubicBezTo>
                  <a:pt x="367" y="368"/>
                  <a:pt x="267" y="1"/>
                  <a:pt x="2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896;p44">
            <a:extLst>
              <a:ext uri="{FF2B5EF4-FFF2-40B4-BE49-F238E27FC236}">
                <a16:creationId xmlns:a16="http://schemas.microsoft.com/office/drawing/2014/main" id="{8901FF57-C272-4544-A10C-456DA17F18D7}"/>
              </a:ext>
            </a:extLst>
          </p:cNvPr>
          <p:cNvSpPr/>
          <p:nvPr/>
        </p:nvSpPr>
        <p:spPr>
          <a:xfrm>
            <a:off x="8275643" y="4660326"/>
            <a:ext cx="13835" cy="15246"/>
          </a:xfrm>
          <a:custGeom>
            <a:avLst/>
            <a:gdLst/>
            <a:ahLst/>
            <a:cxnLst/>
            <a:rect l="l" t="t" r="r" b="b"/>
            <a:pathLst>
              <a:path w="735" h="810" extrusionOk="0">
                <a:moveTo>
                  <a:pt x="79" y="0"/>
                </a:moveTo>
                <a:cubicBezTo>
                  <a:pt x="74" y="0"/>
                  <a:pt x="71" y="2"/>
                  <a:pt x="68" y="4"/>
                </a:cubicBezTo>
                <a:cubicBezTo>
                  <a:pt x="1" y="71"/>
                  <a:pt x="101" y="271"/>
                  <a:pt x="268" y="471"/>
                </a:cubicBezTo>
                <a:cubicBezTo>
                  <a:pt x="420" y="654"/>
                  <a:pt x="600" y="809"/>
                  <a:pt x="656" y="809"/>
                </a:cubicBezTo>
                <a:cubicBezTo>
                  <a:pt x="661" y="809"/>
                  <a:pt x="665" y="808"/>
                  <a:pt x="668" y="805"/>
                </a:cubicBezTo>
                <a:cubicBezTo>
                  <a:pt x="735" y="738"/>
                  <a:pt x="635" y="538"/>
                  <a:pt x="435" y="338"/>
                </a:cubicBezTo>
                <a:cubicBezTo>
                  <a:pt x="282" y="155"/>
                  <a:pt x="130" y="0"/>
                  <a:pt x="79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897;p44">
            <a:extLst>
              <a:ext uri="{FF2B5EF4-FFF2-40B4-BE49-F238E27FC236}">
                <a16:creationId xmlns:a16="http://schemas.microsoft.com/office/drawing/2014/main" id="{424F7AEB-906B-4FB2-B6F0-9E8F86DBA178}"/>
              </a:ext>
            </a:extLst>
          </p:cNvPr>
          <p:cNvSpPr/>
          <p:nvPr/>
        </p:nvSpPr>
        <p:spPr>
          <a:xfrm>
            <a:off x="8217895" y="4731306"/>
            <a:ext cx="17599" cy="23359"/>
          </a:xfrm>
          <a:custGeom>
            <a:avLst/>
            <a:gdLst/>
            <a:ahLst/>
            <a:cxnLst/>
            <a:rect l="l" t="t" r="r" b="b"/>
            <a:pathLst>
              <a:path w="935" h="1241" extrusionOk="0">
                <a:moveTo>
                  <a:pt x="46" y="0"/>
                </a:moveTo>
                <a:cubicBezTo>
                  <a:pt x="42" y="0"/>
                  <a:pt x="37" y="1"/>
                  <a:pt x="33" y="3"/>
                </a:cubicBezTo>
                <a:cubicBezTo>
                  <a:pt x="0" y="36"/>
                  <a:pt x="133" y="336"/>
                  <a:pt x="367" y="703"/>
                </a:cubicBezTo>
                <a:cubicBezTo>
                  <a:pt x="586" y="1016"/>
                  <a:pt x="804" y="1240"/>
                  <a:pt x="886" y="1240"/>
                </a:cubicBezTo>
                <a:cubicBezTo>
                  <a:pt x="892" y="1240"/>
                  <a:pt x="896" y="1239"/>
                  <a:pt x="901" y="1237"/>
                </a:cubicBezTo>
                <a:cubicBezTo>
                  <a:pt x="934" y="1204"/>
                  <a:pt x="801" y="904"/>
                  <a:pt x="567" y="570"/>
                </a:cubicBezTo>
                <a:cubicBezTo>
                  <a:pt x="347" y="255"/>
                  <a:pt x="127" y="0"/>
                  <a:pt x="4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898;p44">
            <a:extLst>
              <a:ext uri="{FF2B5EF4-FFF2-40B4-BE49-F238E27FC236}">
                <a16:creationId xmlns:a16="http://schemas.microsoft.com/office/drawing/2014/main" id="{DB5B3E43-A04D-4516-BB54-0BE2DAEFCC49}"/>
              </a:ext>
            </a:extLst>
          </p:cNvPr>
          <p:cNvSpPr/>
          <p:nvPr/>
        </p:nvSpPr>
        <p:spPr>
          <a:xfrm>
            <a:off x="8381124" y="4643348"/>
            <a:ext cx="6306" cy="11519"/>
          </a:xfrm>
          <a:custGeom>
            <a:avLst/>
            <a:gdLst/>
            <a:ahLst/>
            <a:cxnLst/>
            <a:rect l="l" t="t" r="r" b="b"/>
            <a:pathLst>
              <a:path w="335" h="612" extrusionOk="0">
                <a:moveTo>
                  <a:pt x="278" y="1"/>
                </a:moveTo>
                <a:cubicBezTo>
                  <a:pt x="208" y="1"/>
                  <a:pt x="98" y="123"/>
                  <a:pt x="68" y="273"/>
                </a:cubicBezTo>
                <a:cubicBezTo>
                  <a:pt x="1" y="439"/>
                  <a:pt x="1" y="606"/>
                  <a:pt x="68" y="606"/>
                </a:cubicBezTo>
                <a:cubicBezTo>
                  <a:pt x="75" y="610"/>
                  <a:pt x="82" y="611"/>
                  <a:pt x="90" y="611"/>
                </a:cubicBezTo>
                <a:cubicBezTo>
                  <a:pt x="155" y="611"/>
                  <a:pt x="241" y="489"/>
                  <a:pt x="301" y="339"/>
                </a:cubicBezTo>
                <a:cubicBezTo>
                  <a:pt x="334" y="173"/>
                  <a:pt x="334" y="6"/>
                  <a:pt x="301" y="6"/>
                </a:cubicBezTo>
                <a:cubicBezTo>
                  <a:pt x="294" y="2"/>
                  <a:pt x="286" y="1"/>
                  <a:pt x="2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899;p44">
            <a:extLst>
              <a:ext uri="{FF2B5EF4-FFF2-40B4-BE49-F238E27FC236}">
                <a16:creationId xmlns:a16="http://schemas.microsoft.com/office/drawing/2014/main" id="{E2263278-0A04-4CD7-A6F7-1E7EBBA03CD1}"/>
              </a:ext>
            </a:extLst>
          </p:cNvPr>
          <p:cNvSpPr/>
          <p:nvPr/>
        </p:nvSpPr>
        <p:spPr>
          <a:xfrm>
            <a:off x="8316469" y="4818586"/>
            <a:ext cx="8752" cy="25843"/>
          </a:xfrm>
          <a:custGeom>
            <a:avLst/>
            <a:gdLst/>
            <a:ahLst/>
            <a:cxnLst/>
            <a:rect l="l" t="t" r="r" b="b"/>
            <a:pathLst>
              <a:path w="465" h="1373" extrusionOk="0">
                <a:moveTo>
                  <a:pt x="342" y="0"/>
                </a:moveTo>
                <a:cubicBezTo>
                  <a:pt x="339" y="0"/>
                  <a:pt x="337" y="1"/>
                  <a:pt x="334" y="3"/>
                </a:cubicBezTo>
                <a:cubicBezTo>
                  <a:pt x="300" y="3"/>
                  <a:pt x="267" y="303"/>
                  <a:pt x="167" y="670"/>
                </a:cubicBezTo>
                <a:cubicBezTo>
                  <a:pt x="100" y="1037"/>
                  <a:pt x="0" y="1337"/>
                  <a:pt x="33" y="1370"/>
                </a:cubicBezTo>
                <a:cubicBezTo>
                  <a:pt x="37" y="1372"/>
                  <a:pt x="41" y="1373"/>
                  <a:pt x="46" y="1373"/>
                </a:cubicBezTo>
                <a:cubicBezTo>
                  <a:pt x="122" y="1373"/>
                  <a:pt x="306" y="1114"/>
                  <a:pt x="400" y="736"/>
                </a:cubicBezTo>
                <a:cubicBezTo>
                  <a:pt x="464" y="353"/>
                  <a:pt x="406" y="0"/>
                  <a:pt x="342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900;p44">
            <a:extLst>
              <a:ext uri="{FF2B5EF4-FFF2-40B4-BE49-F238E27FC236}">
                <a16:creationId xmlns:a16="http://schemas.microsoft.com/office/drawing/2014/main" id="{BA6CBEE7-0094-465E-8007-06B4BA212439}"/>
              </a:ext>
            </a:extLst>
          </p:cNvPr>
          <p:cNvSpPr/>
          <p:nvPr/>
        </p:nvSpPr>
        <p:spPr>
          <a:xfrm>
            <a:off x="8350989" y="3615546"/>
            <a:ext cx="10070" cy="15886"/>
          </a:xfrm>
          <a:custGeom>
            <a:avLst/>
            <a:gdLst/>
            <a:ahLst/>
            <a:cxnLst/>
            <a:rect l="l" t="t" r="r" b="b"/>
            <a:pathLst>
              <a:path w="535" h="844" extrusionOk="0">
                <a:moveTo>
                  <a:pt x="78" y="1"/>
                </a:moveTo>
                <a:cubicBezTo>
                  <a:pt x="74" y="1"/>
                  <a:pt x="70" y="2"/>
                  <a:pt x="67" y="5"/>
                </a:cubicBezTo>
                <a:cubicBezTo>
                  <a:pt x="1" y="38"/>
                  <a:pt x="67" y="239"/>
                  <a:pt x="168" y="472"/>
                </a:cubicBezTo>
                <a:cubicBezTo>
                  <a:pt x="259" y="686"/>
                  <a:pt x="378" y="843"/>
                  <a:pt x="449" y="843"/>
                </a:cubicBezTo>
                <a:cubicBezTo>
                  <a:pt x="456" y="843"/>
                  <a:pt x="462" y="842"/>
                  <a:pt x="468" y="839"/>
                </a:cubicBezTo>
                <a:cubicBezTo>
                  <a:pt x="534" y="806"/>
                  <a:pt x="468" y="606"/>
                  <a:pt x="368" y="372"/>
                </a:cubicBezTo>
                <a:cubicBezTo>
                  <a:pt x="246" y="159"/>
                  <a:pt x="124" y="1"/>
                  <a:pt x="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901;p44">
            <a:extLst>
              <a:ext uri="{FF2B5EF4-FFF2-40B4-BE49-F238E27FC236}">
                <a16:creationId xmlns:a16="http://schemas.microsoft.com/office/drawing/2014/main" id="{8B8A9522-6212-4252-B9B2-5685EC45962B}"/>
              </a:ext>
            </a:extLst>
          </p:cNvPr>
          <p:cNvSpPr/>
          <p:nvPr/>
        </p:nvSpPr>
        <p:spPr>
          <a:xfrm>
            <a:off x="8227928" y="3386852"/>
            <a:ext cx="23886" cy="23528"/>
          </a:xfrm>
          <a:custGeom>
            <a:avLst/>
            <a:gdLst/>
            <a:ahLst/>
            <a:cxnLst/>
            <a:rect l="l" t="t" r="r" b="b"/>
            <a:pathLst>
              <a:path w="1269" h="1250" extrusionOk="0">
                <a:moveTo>
                  <a:pt x="1195" y="0"/>
                </a:moveTo>
                <a:cubicBezTo>
                  <a:pt x="1075" y="0"/>
                  <a:pt x="763" y="190"/>
                  <a:pt x="501" y="480"/>
                </a:cubicBezTo>
                <a:cubicBezTo>
                  <a:pt x="168" y="814"/>
                  <a:pt x="1" y="1214"/>
                  <a:pt x="67" y="1247"/>
                </a:cubicBezTo>
                <a:cubicBezTo>
                  <a:pt x="71" y="1249"/>
                  <a:pt x="74" y="1250"/>
                  <a:pt x="78" y="1250"/>
                </a:cubicBezTo>
                <a:cubicBezTo>
                  <a:pt x="153" y="1250"/>
                  <a:pt x="348" y="933"/>
                  <a:pt x="635" y="647"/>
                </a:cubicBezTo>
                <a:cubicBezTo>
                  <a:pt x="968" y="313"/>
                  <a:pt x="1268" y="80"/>
                  <a:pt x="1235" y="13"/>
                </a:cubicBezTo>
                <a:cubicBezTo>
                  <a:pt x="1226" y="4"/>
                  <a:pt x="1213" y="0"/>
                  <a:pt x="1195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902;p44">
            <a:extLst>
              <a:ext uri="{FF2B5EF4-FFF2-40B4-BE49-F238E27FC236}">
                <a16:creationId xmlns:a16="http://schemas.microsoft.com/office/drawing/2014/main" id="{E7DB73A6-0843-48FD-AEDD-DBCC85EE93B3}"/>
              </a:ext>
            </a:extLst>
          </p:cNvPr>
          <p:cNvSpPr/>
          <p:nvPr/>
        </p:nvSpPr>
        <p:spPr>
          <a:xfrm>
            <a:off x="8336552" y="3364247"/>
            <a:ext cx="11952" cy="20347"/>
          </a:xfrm>
          <a:custGeom>
            <a:avLst/>
            <a:gdLst/>
            <a:ahLst/>
            <a:cxnLst/>
            <a:rect l="l" t="t" r="r" b="b"/>
            <a:pathLst>
              <a:path w="635" h="1081" extrusionOk="0">
                <a:moveTo>
                  <a:pt x="90" y="0"/>
                </a:moveTo>
                <a:cubicBezTo>
                  <a:pt x="79" y="0"/>
                  <a:pt x="72" y="5"/>
                  <a:pt x="67" y="13"/>
                </a:cubicBezTo>
                <a:cubicBezTo>
                  <a:pt x="1" y="47"/>
                  <a:pt x="134" y="280"/>
                  <a:pt x="301" y="547"/>
                </a:cubicBezTo>
                <a:cubicBezTo>
                  <a:pt x="434" y="847"/>
                  <a:pt x="534" y="1081"/>
                  <a:pt x="601" y="1081"/>
                </a:cubicBezTo>
                <a:cubicBezTo>
                  <a:pt x="634" y="1047"/>
                  <a:pt x="601" y="780"/>
                  <a:pt x="468" y="447"/>
                </a:cubicBezTo>
                <a:cubicBezTo>
                  <a:pt x="352" y="186"/>
                  <a:pt x="160" y="0"/>
                  <a:pt x="9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903;p44">
            <a:extLst>
              <a:ext uri="{FF2B5EF4-FFF2-40B4-BE49-F238E27FC236}">
                <a16:creationId xmlns:a16="http://schemas.microsoft.com/office/drawing/2014/main" id="{C951EDD9-A3F0-4B3E-8218-D937B158ABA6}"/>
              </a:ext>
            </a:extLst>
          </p:cNvPr>
          <p:cNvSpPr/>
          <p:nvPr/>
        </p:nvSpPr>
        <p:spPr>
          <a:xfrm>
            <a:off x="8044596" y="3442285"/>
            <a:ext cx="10691" cy="21476"/>
          </a:xfrm>
          <a:custGeom>
            <a:avLst/>
            <a:gdLst/>
            <a:ahLst/>
            <a:cxnLst/>
            <a:rect l="l" t="t" r="r" b="b"/>
            <a:pathLst>
              <a:path w="568" h="1141" extrusionOk="0">
                <a:moveTo>
                  <a:pt x="487" y="0"/>
                </a:moveTo>
                <a:cubicBezTo>
                  <a:pt x="417" y="0"/>
                  <a:pt x="292" y="225"/>
                  <a:pt x="167" y="537"/>
                </a:cubicBezTo>
                <a:cubicBezTo>
                  <a:pt x="34" y="837"/>
                  <a:pt x="0" y="1138"/>
                  <a:pt x="34" y="1138"/>
                </a:cubicBezTo>
                <a:cubicBezTo>
                  <a:pt x="40" y="1140"/>
                  <a:pt x="47" y="1141"/>
                  <a:pt x="53" y="1141"/>
                </a:cubicBezTo>
                <a:cubicBezTo>
                  <a:pt x="147" y="1141"/>
                  <a:pt x="242" y="916"/>
                  <a:pt x="367" y="604"/>
                </a:cubicBezTo>
                <a:cubicBezTo>
                  <a:pt x="501" y="304"/>
                  <a:pt x="568" y="37"/>
                  <a:pt x="501" y="4"/>
                </a:cubicBezTo>
                <a:cubicBezTo>
                  <a:pt x="497" y="1"/>
                  <a:pt x="492" y="0"/>
                  <a:pt x="4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904;p44">
            <a:extLst>
              <a:ext uri="{FF2B5EF4-FFF2-40B4-BE49-F238E27FC236}">
                <a16:creationId xmlns:a16="http://schemas.microsoft.com/office/drawing/2014/main" id="{DF6EEA6A-543D-4CDF-8CE7-807E7E2D18D1}"/>
              </a:ext>
            </a:extLst>
          </p:cNvPr>
          <p:cNvSpPr/>
          <p:nvPr/>
        </p:nvSpPr>
        <p:spPr>
          <a:xfrm>
            <a:off x="8037689" y="3567812"/>
            <a:ext cx="18220" cy="14889"/>
          </a:xfrm>
          <a:custGeom>
            <a:avLst/>
            <a:gdLst/>
            <a:ahLst/>
            <a:cxnLst/>
            <a:rect l="l" t="t" r="r" b="b"/>
            <a:pathLst>
              <a:path w="968" h="791" extrusionOk="0">
                <a:moveTo>
                  <a:pt x="18" y="1"/>
                </a:moveTo>
                <a:cubicBezTo>
                  <a:pt x="10" y="1"/>
                  <a:pt x="4" y="3"/>
                  <a:pt x="1" y="6"/>
                </a:cubicBezTo>
                <a:cubicBezTo>
                  <a:pt x="1" y="73"/>
                  <a:pt x="134" y="273"/>
                  <a:pt x="401" y="473"/>
                </a:cubicBezTo>
                <a:cubicBezTo>
                  <a:pt x="621" y="666"/>
                  <a:pt x="819" y="790"/>
                  <a:pt x="900" y="790"/>
                </a:cubicBezTo>
                <a:cubicBezTo>
                  <a:pt x="917" y="790"/>
                  <a:pt x="929" y="785"/>
                  <a:pt x="935" y="773"/>
                </a:cubicBezTo>
                <a:cubicBezTo>
                  <a:pt x="968" y="740"/>
                  <a:pt x="801" y="540"/>
                  <a:pt x="534" y="306"/>
                </a:cubicBezTo>
                <a:cubicBezTo>
                  <a:pt x="325" y="127"/>
                  <a:pt x="89" y="1"/>
                  <a:pt x="1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905;p44">
            <a:extLst>
              <a:ext uri="{FF2B5EF4-FFF2-40B4-BE49-F238E27FC236}">
                <a16:creationId xmlns:a16="http://schemas.microsoft.com/office/drawing/2014/main" id="{DD169F34-5F91-4AA8-A401-6F81984CCA3B}"/>
              </a:ext>
            </a:extLst>
          </p:cNvPr>
          <p:cNvSpPr/>
          <p:nvPr/>
        </p:nvSpPr>
        <p:spPr>
          <a:xfrm>
            <a:off x="8246769" y="3278472"/>
            <a:ext cx="7548" cy="14456"/>
          </a:xfrm>
          <a:custGeom>
            <a:avLst/>
            <a:gdLst/>
            <a:ahLst/>
            <a:cxnLst/>
            <a:rect l="l" t="t" r="r" b="b"/>
            <a:pathLst>
              <a:path w="401" h="768" extrusionOk="0">
                <a:moveTo>
                  <a:pt x="67" y="0"/>
                </a:moveTo>
                <a:cubicBezTo>
                  <a:pt x="0" y="0"/>
                  <a:pt x="34" y="200"/>
                  <a:pt x="101" y="434"/>
                </a:cubicBezTo>
                <a:cubicBezTo>
                  <a:pt x="201" y="634"/>
                  <a:pt x="301" y="767"/>
                  <a:pt x="367" y="767"/>
                </a:cubicBezTo>
                <a:cubicBezTo>
                  <a:pt x="401" y="767"/>
                  <a:pt x="401" y="567"/>
                  <a:pt x="301" y="367"/>
                </a:cubicBezTo>
                <a:cubicBezTo>
                  <a:pt x="234" y="134"/>
                  <a:pt x="101" y="0"/>
                  <a:pt x="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906;p44">
            <a:extLst>
              <a:ext uri="{FF2B5EF4-FFF2-40B4-BE49-F238E27FC236}">
                <a16:creationId xmlns:a16="http://schemas.microsoft.com/office/drawing/2014/main" id="{24FA1122-B693-4BCF-BC08-9579823B18B3}"/>
              </a:ext>
            </a:extLst>
          </p:cNvPr>
          <p:cNvSpPr/>
          <p:nvPr/>
        </p:nvSpPr>
        <p:spPr>
          <a:xfrm>
            <a:off x="8442034" y="3330573"/>
            <a:ext cx="6306" cy="20178"/>
          </a:xfrm>
          <a:custGeom>
            <a:avLst/>
            <a:gdLst/>
            <a:ahLst/>
            <a:cxnLst/>
            <a:rect l="l" t="t" r="r" b="b"/>
            <a:pathLst>
              <a:path w="335" h="1072" extrusionOk="0">
                <a:moveTo>
                  <a:pt x="301" y="1"/>
                </a:moveTo>
                <a:cubicBezTo>
                  <a:pt x="234" y="1"/>
                  <a:pt x="134" y="234"/>
                  <a:pt x="67" y="535"/>
                </a:cubicBezTo>
                <a:cubicBezTo>
                  <a:pt x="34" y="835"/>
                  <a:pt x="1" y="1068"/>
                  <a:pt x="67" y="1068"/>
                </a:cubicBezTo>
                <a:cubicBezTo>
                  <a:pt x="72" y="1070"/>
                  <a:pt x="76" y="1072"/>
                  <a:pt x="80" y="1072"/>
                </a:cubicBezTo>
                <a:cubicBezTo>
                  <a:pt x="147" y="1072"/>
                  <a:pt x="238" y="849"/>
                  <a:pt x="301" y="568"/>
                </a:cubicBezTo>
                <a:cubicBezTo>
                  <a:pt x="334" y="268"/>
                  <a:pt x="334" y="34"/>
                  <a:pt x="3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907;p44">
            <a:extLst>
              <a:ext uri="{FF2B5EF4-FFF2-40B4-BE49-F238E27FC236}">
                <a16:creationId xmlns:a16="http://schemas.microsoft.com/office/drawing/2014/main" id="{3648AF1B-5A49-4F8C-8F43-56FD3BF0D94C}"/>
              </a:ext>
            </a:extLst>
          </p:cNvPr>
          <p:cNvSpPr/>
          <p:nvPr/>
        </p:nvSpPr>
        <p:spPr>
          <a:xfrm>
            <a:off x="8487245" y="3415914"/>
            <a:ext cx="11952" cy="24620"/>
          </a:xfrm>
          <a:custGeom>
            <a:avLst/>
            <a:gdLst/>
            <a:ahLst/>
            <a:cxnLst/>
            <a:rect l="l" t="t" r="r" b="b"/>
            <a:pathLst>
              <a:path w="635" h="1308" extrusionOk="0">
                <a:moveTo>
                  <a:pt x="561" y="1"/>
                </a:moveTo>
                <a:cubicBezTo>
                  <a:pt x="517" y="1"/>
                  <a:pt x="359" y="287"/>
                  <a:pt x="200" y="604"/>
                </a:cubicBezTo>
                <a:cubicBezTo>
                  <a:pt x="67" y="971"/>
                  <a:pt x="0" y="1304"/>
                  <a:pt x="34" y="1304"/>
                </a:cubicBezTo>
                <a:cubicBezTo>
                  <a:pt x="37" y="1306"/>
                  <a:pt x="41" y="1307"/>
                  <a:pt x="46" y="1307"/>
                </a:cubicBezTo>
                <a:cubicBezTo>
                  <a:pt x="116" y="1307"/>
                  <a:pt x="243" y="1050"/>
                  <a:pt x="401" y="704"/>
                </a:cubicBezTo>
                <a:cubicBezTo>
                  <a:pt x="567" y="337"/>
                  <a:pt x="634" y="37"/>
                  <a:pt x="567" y="3"/>
                </a:cubicBezTo>
                <a:cubicBezTo>
                  <a:pt x="566" y="2"/>
                  <a:pt x="564" y="1"/>
                  <a:pt x="56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908;p44">
            <a:extLst>
              <a:ext uri="{FF2B5EF4-FFF2-40B4-BE49-F238E27FC236}">
                <a16:creationId xmlns:a16="http://schemas.microsoft.com/office/drawing/2014/main" id="{299D9421-1159-4E8C-8367-6CF2DD8DCF5A}"/>
              </a:ext>
            </a:extLst>
          </p:cNvPr>
          <p:cNvSpPr/>
          <p:nvPr/>
        </p:nvSpPr>
        <p:spPr>
          <a:xfrm>
            <a:off x="8442034" y="3486875"/>
            <a:ext cx="15096" cy="26427"/>
          </a:xfrm>
          <a:custGeom>
            <a:avLst/>
            <a:gdLst/>
            <a:ahLst/>
            <a:cxnLst/>
            <a:rect l="l" t="t" r="r" b="b"/>
            <a:pathLst>
              <a:path w="802" h="1404" extrusionOk="0">
                <a:moveTo>
                  <a:pt x="74" y="0"/>
                </a:moveTo>
                <a:cubicBezTo>
                  <a:pt x="71" y="0"/>
                  <a:pt x="69" y="1"/>
                  <a:pt x="67" y="3"/>
                </a:cubicBezTo>
                <a:cubicBezTo>
                  <a:pt x="1" y="36"/>
                  <a:pt x="101" y="370"/>
                  <a:pt x="301" y="737"/>
                </a:cubicBezTo>
                <a:cubicBezTo>
                  <a:pt x="501" y="1137"/>
                  <a:pt x="701" y="1404"/>
                  <a:pt x="768" y="1404"/>
                </a:cubicBezTo>
                <a:cubicBezTo>
                  <a:pt x="801" y="1371"/>
                  <a:pt x="701" y="1037"/>
                  <a:pt x="501" y="637"/>
                </a:cubicBezTo>
                <a:cubicBezTo>
                  <a:pt x="311" y="288"/>
                  <a:pt x="121" y="0"/>
                  <a:pt x="7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909;p44">
            <a:extLst>
              <a:ext uri="{FF2B5EF4-FFF2-40B4-BE49-F238E27FC236}">
                <a16:creationId xmlns:a16="http://schemas.microsoft.com/office/drawing/2014/main" id="{6B1FA4C2-42D1-41AE-80D1-E5D2FA071AC2}"/>
              </a:ext>
            </a:extLst>
          </p:cNvPr>
          <p:cNvSpPr/>
          <p:nvPr/>
        </p:nvSpPr>
        <p:spPr>
          <a:xfrm>
            <a:off x="8523027" y="3566588"/>
            <a:ext cx="9430" cy="18917"/>
          </a:xfrm>
          <a:custGeom>
            <a:avLst/>
            <a:gdLst/>
            <a:ahLst/>
            <a:cxnLst/>
            <a:rect l="l" t="t" r="r" b="b"/>
            <a:pathLst>
              <a:path w="501" h="1005" extrusionOk="0">
                <a:moveTo>
                  <a:pt x="425" y="1"/>
                </a:moveTo>
                <a:cubicBezTo>
                  <a:pt x="377" y="1"/>
                  <a:pt x="229" y="193"/>
                  <a:pt x="167" y="471"/>
                </a:cubicBezTo>
                <a:cubicBezTo>
                  <a:pt x="67" y="738"/>
                  <a:pt x="1" y="972"/>
                  <a:pt x="67" y="1005"/>
                </a:cubicBezTo>
                <a:cubicBezTo>
                  <a:pt x="134" y="1005"/>
                  <a:pt x="267" y="805"/>
                  <a:pt x="368" y="538"/>
                </a:cubicBezTo>
                <a:cubicBezTo>
                  <a:pt x="434" y="271"/>
                  <a:pt x="501" y="4"/>
                  <a:pt x="434" y="4"/>
                </a:cubicBezTo>
                <a:cubicBezTo>
                  <a:pt x="432" y="2"/>
                  <a:pt x="429" y="1"/>
                  <a:pt x="42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910;p44">
            <a:extLst>
              <a:ext uri="{FF2B5EF4-FFF2-40B4-BE49-F238E27FC236}">
                <a16:creationId xmlns:a16="http://schemas.microsoft.com/office/drawing/2014/main" id="{9C3BCF3C-7E24-426D-8872-F617290AEF55}"/>
              </a:ext>
            </a:extLst>
          </p:cNvPr>
          <p:cNvSpPr/>
          <p:nvPr/>
        </p:nvSpPr>
        <p:spPr>
          <a:xfrm>
            <a:off x="8455228" y="3644420"/>
            <a:ext cx="9430" cy="12141"/>
          </a:xfrm>
          <a:custGeom>
            <a:avLst/>
            <a:gdLst/>
            <a:ahLst/>
            <a:cxnLst/>
            <a:rect l="l" t="t" r="r" b="b"/>
            <a:pathLst>
              <a:path w="501" h="645" extrusionOk="0">
                <a:moveTo>
                  <a:pt x="80" y="0"/>
                </a:moveTo>
                <a:cubicBezTo>
                  <a:pt x="75" y="0"/>
                  <a:pt x="70" y="2"/>
                  <a:pt x="67" y="6"/>
                </a:cubicBezTo>
                <a:cubicBezTo>
                  <a:pt x="0" y="39"/>
                  <a:pt x="33" y="206"/>
                  <a:pt x="167" y="372"/>
                </a:cubicBezTo>
                <a:cubicBezTo>
                  <a:pt x="256" y="522"/>
                  <a:pt x="373" y="644"/>
                  <a:pt x="420" y="644"/>
                </a:cubicBezTo>
                <a:cubicBezTo>
                  <a:pt x="426" y="644"/>
                  <a:pt x="430" y="643"/>
                  <a:pt x="434" y="639"/>
                </a:cubicBezTo>
                <a:cubicBezTo>
                  <a:pt x="500" y="606"/>
                  <a:pt x="434" y="439"/>
                  <a:pt x="334" y="272"/>
                </a:cubicBezTo>
                <a:cubicBezTo>
                  <a:pt x="244" y="123"/>
                  <a:pt x="128" y="0"/>
                  <a:pt x="8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911;p44">
            <a:extLst>
              <a:ext uri="{FF2B5EF4-FFF2-40B4-BE49-F238E27FC236}">
                <a16:creationId xmlns:a16="http://schemas.microsoft.com/office/drawing/2014/main" id="{14FEEB9F-B8BB-4FC0-B8A6-6E5D7D11DFCD}"/>
              </a:ext>
            </a:extLst>
          </p:cNvPr>
          <p:cNvSpPr/>
          <p:nvPr/>
        </p:nvSpPr>
        <p:spPr>
          <a:xfrm>
            <a:off x="8456470" y="3781956"/>
            <a:ext cx="20742" cy="20874"/>
          </a:xfrm>
          <a:custGeom>
            <a:avLst/>
            <a:gdLst/>
            <a:ahLst/>
            <a:cxnLst/>
            <a:rect l="l" t="t" r="r" b="b"/>
            <a:pathLst>
              <a:path w="1102" h="1109" extrusionOk="0">
                <a:moveTo>
                  <a:pt x="78" y="0"/>
                </a:moveTo>
                <a:cubicBezTo>
                  <a:pt x="74" y="0"/>
                  <a:pt x="70" y="1"/>
                  <a:pt x="67" y="4"/>
                </a:cubicBezTo>
                <a:cubicBezTo>
                  <a:pt x="1" y="70"/>
                  <a:pt x="201" y="337"/>
                  <a:pt x="468" y="638"/>
                </a:cubicBezTo>
                <a:cubicBezTo>
                  <a:pt x="746" y="916"/>
                  <a:pt x="967" y="1108"/>
                  <a:pt x="1051" y="1108"/>
                </a:cubicBezTo>
                <a:cubicBezTo>
                  <a:pt x="1058" y="1108"/>
                  <a:pt x="1063" y="1107"/>
                  <a:pt x="1068" y="1105"/>
                </a:cubicBezTo>
                <a:cubicBezTo>
                  <a:pt x="1102" y="1038"/>
                  <a:pt x="901" y="771"/>
                  <a:pt x="635" y="471"/>
                </a:cubicBezTo>
                <a:cubicBezTo>
                  <a:pt x="387" y="192"/>
                  <a:pt x="140" y="0"/>
                  <a:pt x="7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912;p44">
            <a:extLst>
              <a:ext uri="{FF2B5EF4-FFF2-40B4-BE49-F238E27FC236}">
                <a16:creationId xmlns:a16="http://schemas.microsoft.com/office/drawing/2014/main" id="{6374053F-E620-4AEB-BE97-FE3AA5514A1A}"/>
              </a:ext>
            </a:extLst>
          </p:cNvPr>
          <p:cNvSpPr/>
          <p:nvPr/>
        </p:nvSpPr>
        <p:spPr>
          <a:xfrm>
            <a:off x="8539346" y="3698290"/>
            <a:ext cx="17599" cy="20404"/>
          </a:xfrm>
          <a:custGeom>
            <a:avLst/>
            <a:gdLst/>
            <a:ahLst/>
            <a:cxnLst/>
            <a:rect l="l" t="t" r="r" b="b"/>
            <a:pathLst>
              <a:path w="935" h="1084" extrusionOk="0">
                <a:moveTo>
                  <a:pt x="63" y="1"/>
                </a:moveTo>
                <a:cubicBezTo>
                  <a:pt x="52" y="1"/>
                  <a:pt x="42" y="4"/>
                  <a:pt x="34" y="12"/>
                </a:cubicBezTo>
                <a:cubicBezTo>
                  <a:pt x="1" y="46"/>
                  <a:pt x="134" y="312"/>
                  <a:pt x="368" y="613"/>
                </a:cubicBezTo>
                <a:cubicBezTo>
                  <a:pt x="584" y="891"/>
                  <a:pt x="801" y="1083"/>
                  <a:pt x="884" y="1083"/>
                </a:cubicBezTo>
                <a:cubicBezTo>
                  <a:pt x="891" y="1083"/>
                  <a:pt x="897" y="1082"/>
                  <a:pt x="902" y="1080"/>
                </a:cubicBezTo>
                <a:cubicBezTo>
                  <a:pt x="935" y="1046"/>
                  <a:pt x="768" y="779"/>
                  <a:pt x="535" y="479"/>
                </a:cubicBezTo>
                <a:cubicBezTo>
                  <a:pt x="328" y="214"/>
                  <a:pt x="148" y="1"/>
                  <a:pt x="6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913;p44">
            <a:extLst>
              <a:ext uri="{FF2B5EF4-FFF2-40B4-BE49-F238E27FC236}">
                <a16:creationId xmlns:a16="http://schemas.microsoft.com/office/drawing/2014/main" id="{4E75D0AD-31AD-4B12-B943-5CA8E1473AE1}"/>
              </a:ext>
            </a:extLst>
          </p:cNvPr>
          <p:cNvSpPr/>
          <p:nvPr/>
        </p:nvSpPr>
        <p:spPr>
          <a:xfrm>
            <a:off x="8598994" y="3809643"/>
            <a:ext cx="13835" cy="24563"/>
          </a:xfrm>
          <a:custGeom>
            <a:avLst/>
            <a:gdLst/>
            <a:ahLst/>
            <a:cxnLst/>
            <a:rect l="l" t="t" r="r" b="b"/>
            <a:pathLst>
              <a:path w="735" h="1305" extrusionOk="0">
                <a:moveTo>
                  <a:pt x="668" y="0"/>
                </a:moveTo>
                <a:cubicBezTo>
                  <a:pt x="601" y="0"/>
                  <a:pt x="434" y="267"/>
                  <a:pt x="268" y="634"/>
                </a:cubicBezTo>
                <a:cubicBezTo>
                  <a:pt x="68" y="968"/>
                  <a:pt x="1" y="1301"/>
                  <a:pt x="34" y="1301"/>
                </a:cubicBezTo>
                <a:cubicBezTo>
                  <a:pt x="38" y="1303"/>
                  <a:pt x="42" y="1304"/>
                  <a:pt x="47" y="1304"/>
                </a:cubicBezTo>
                <a:cubicBezTo>
                  <a:pt x="123" y="1304"/>
                  <a:pt x="311" y="1047"/>
                  <a:pt x="468" y="701"/>
                </a:cubicBezTo>
                <a:cubicBezTo>
                  <a:pt x="635" y="367"/>
                  <a:pt x="735" y="34"/>
                  <a:pt x="66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914;p44">
            <a:extLst>
              <a:ext uri="{FF2B5EF4-FFF2-40B4-BE49-F238E27FC236}">
                <a16:creationId xmlns:a16="http://schemas.microsoft.com/office/drawing/2014/main" id="{F268A121-29AB-44D5-82D9-0D0A4C07F878}"/>
              </a:ext>
            </a:extLst>
          </p:cNvPr>
          <p:cNvSpPr/>
          <p:nvPr/>
        </p:nvSpPr>
        <p:spPr>
          <a:xfrm>
            <a:off x="8487245" y="3912245"/>
            <a:ext cx="20742" cy="17392"/>
          </a:xfrm>
          <a:custGeom>
            <a:avLst/>
            <a:gdLst/>
            <a:ahLst/>
            <a:cxnLst/>
            <a:rect l="l" t="t" r="r" b="b"/>
            <a:pathLst>
              <a:path w="1102" h="924" extrusionOk="0">
                <a:moveTo>
                  <a:pt x="84" y="0"/>
                </a:moveTo>
                <a:cubicBezTo>
                  <a:pt x="58" y="0"/>
                  <a:pt x="40" y="7"/>
                  <a:pt x="34" y="20"/>
                </a:cubicBezTo>
                <a:cubicBezTo>
                  <a:pt x="0" y="87"/>
                  <a:pt x="267" y="254"/>
                  <a:pt x="534" y="487"/>
                </a:cubicBezTo>
                <a:cubicBezTo>
                  <a:pt x="784" y="705"/>
                  <a:pt x="975" y="924"/>
                  <a:pt x="1026" y="924"/>
                </a:cubicBezTo>
                <a:cubicBezTo>
                  <a:pt x="1029" y="924"/>
                  <a:pt x="1032" y="923"/>
                  <a:pt x="1034" y="921"/>
                </a:cubicBezTo>
                <a:cubicBezTo>
                  <a:pt x="1101" y="887"/>
                  <a:pt x="968" y="587"/>
                  <a:pt x="667" y="320"/>
                </a:cubicBezTo>
                <a:cubicBezTo>
                  <a:pt x="427" y="107"/>
                  <a:pt x="187" y="0"/>
                  <a:pt x="8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915;p44">
            <a:extLst>
              <a:ext uri="{FF2B5EF4-FFF2-40B4-BE49-F238E27FC236}">
                <a16:creationId xmlns:a16="http://schemas.microsoft.com/office/drawing/2014/main" id="{E3AC6C96-610D-46CC-8193-17162B58E341}"/>
              </a:ext>
            </a:extLst>
          </p:cNvPr>
          <p:cNvSpPr/>
          <p:nvPr/>
        </p:nvSpPr>
        <p:spPr>
          <a:xfrm>
            <a:off x="8495395" y="4026253"/>
            <a:ext cx="16978" cy="3783"/>
          </a:xfrm>
          <a:custGeom>
            <a:avLst/>
            <a:gdLst/>
            <a:ahLst/>
            <a:cxnLst/>
            <a:rect l="l" t="t" r="r" b="b"/>
            <a:pathLst>
              <a:path w="902" h="201" extrusionOk="0">
                <a:moveTo>
                  <a:pt x="468" y="1"/>
                </a:moveTo>
                <a:cubicBezTo>
                  <a:pt x="201" y="1"/>
                  <a:pt x="1" y="34"/>
                  <a:pt x="1" y="101"/>
                </a:cubicBezTo>
                <a:cubicBezTo>
                  <a:pt x="1" y="167"/>
                  <a:pt x="201" y="201"/>
                  <a:pt x="468" y="201"/>
                </a:cubicBezTo>
                <a:cubicBezTo>
                  <a:pt x="701" y="201"/>
                  <a:pt x="902" y="167"/>
                  <a:pt x="902" y="101"/>
                </a:cubicBezTo>
                <a:cubicBezTo>
                  <a:pt x="902" y="34"/>
                  <a:pt x="701" y="1"/>
                  <a:pt x="46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916;p44">
            <a:extLst>
              <a:ext uri="{FF2B5EF4-FFF2-40B4-BE49-F238E27FC236}">
                <a16:creationId xmlns:a16="http://schemas.microsoft.com/office/drawing/2014/main" id="{9F39F47E-4D11-4E47-8CA3-55D6D6508EE9}"/>
              </a:ext>
            </a:extLst>
          </p:cNvPr>
          <p:cNvSpPr/>
          <p:nvPr/>
        </p:nvSpPr>
        <p:spPr>
          <a:xfrm>
            <a:off x="8607163" y="3977277"/>
            <a:ext cx="9430" cy="23321"/>
          </a:xfrm>
          <a:custGeom>
            <a:avLst/>
            <a:gdLst/>
            <a:ahLst/>
            <a:cxnLst/>
            <a:rect l="l" t="t" r="r" b="b"/>
            <a:pathLst>
              <a:path w="501" h="1239" extrusionOk="0">
                <a:moveTo>
                  <a:pt x="367" y="1"/>
                </a:moveTo>
                <a:cubicBezTo>
                  <a:pt x="301" y="34"/>
                  <a:pt x="267" y="301"/>
                  <a:pt x="201" y="635"/>
                </a:cubicBezTo>
                <a:cubicBezTo>
                  <a:pt x="101" y="968"/>
                  <a:pt x="0" y="1202"/>
                  <a:pt x="67" y="1235"/>
                </a:cubicBezTo>
                <a:cubicBezTo>
                  <a:pt x="69" y="1237"/>
                  <a:pt x="72" y="1238"/>
                  <a:pt x="76" y="1238"/>
                </a:cubicBezTo>
                <a:cubicBezTo>
                  <a:pt x="126" y="1238"/>
                  <a:pt x="307" y="1012"/>
                  <a:pt x="401" y="668"/>
                </a:cubicBezTo>
                <a:cubicBezTo>
                  <a:pt x="501" y="301"/>
                  <a:pt x="434" y="1"/>
                  <a:pt x="3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917;p44">
            <a:extLst>
              <a:ext uri="{FF2B5EF4-FFF2-40B4-BE49-F238E27FC236}">
                <a16:creationId xmlns:a16="http://schemas.microsoft.com/office/drawing/2014/main" id="{9F1365DB-6837-4771-AE89-9306FC3E6A12}"/>
              </a:ext>
            </a:extLst>
          </p:cNvPr>
          <p:cNvSpPr/>
          <p:nvPr/>
        </p:nvSpPr>
        <p:spPr>
          <a:xfrm>
            <a:off x="8693182" y="4007995"/>
            <a:ext cx="10691" cy="25862"/>
          </a:xfrm>
          <a:custGeom>
            <a:avLst/>
            <a:gdLst/>
            <a:ahLst/>
            <a:cxnLst/>
            <a:rect l="l" t="t" r="r" b="b"/>
            <a:pathLst>
              <a:path w="568" h="1374" extrusionOk="0">
                <a:moveTo>
                  <a:pt x="45" y="1"/>
                </a:moveTo>
                <a:cubicBezTo>
                  <a:pt x="41" y="1"/>
                  <a:pt x="37" y="2"/>
                  <a:pt x="34" y="3"/>
                </a:cubicBezTo>
                <a:cubicBezTo>
                  <a:pt x="0" y="3"/>
                  <a:pt x="34" y="337"/>
                  <a:pt x="167" y="704"/>
                </a:cubicBezTo>
                <a:cubicBezTo>
                  <a:pt x="294" y="1084"/>
                  <a:pt x="451" y="1374"/>
                  <a:pt x="523" y="1374"/>
                </a:cubicBezTo>
                <a:cubicBezTo>
                  <a:pt x="527" y="1374"/>
                  <a:pt x="531" y="1373"/>
                  <a:pt x="534" y="1371"/>
                </a:cubicBezTo>
                <a:cubicBezTo>
                  <a:pt x="567" y="1338"/>
                  <a:pt x="534" y="1037"/>
                  <a:pt x="401" y="637"/>
                </a:cubicBezTo>
                <a:cubicBezTo>
                  <a:pt x="274" y="289"/>
                  <a:pt x="117" y="1"/>
                  <a:pt x="4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918;p44">
            <a:extLst>
              <a:ext uri="{FF2B5EF4-FFF2-40B4-BE49-F238E27FC236}">
                <a16:creationId xmlns:a16="http://schemas.microsoft.com/office/drawing/2014/main" id="{98F6958C-24C0-4F80-969F-33B354C00574}"/>
              </a:ext>
            </a:extLst>
          </p:cNvPr>
          <p:cNvSpPr/>
          <p:nvPr/>
        </p:nvSpPr>
        <p:spPr>
          <a:xfrm>
            <a:off x="8686896" y="4141108"/>
            <a:ext cx="16357" cy="27744"/>
          </a:xfrm>
          <a:custGeom>
            <a:avLst/>
            <a:gdLst/>
            <a:ahLst/>
            <a:cxnLst/>
            <a:rect l="l" t="t" r="r" b="b"/>
            <a:pathLst>
              <a:path w="869" h="1474" extrusionOk="0">
                <a:moveTo>
                  <a:pt x="823" y="1"/>
                </a:moveTo>
                <a:cubicBezTo>
                  <a:pt x="744" y="1"/>
                  <a:pt x="524" y="290"/>
                  <a:pt x="334" y="670"/>
                </a:cubicBezTo>
                <a:cubicBezTo>
                  <a:pt x="134" y="1104"/>
                  <a:pt x="1" y="1437"/>
                  <a:pt x="68" y="1471"/>
                </a:cubicBezTo>
                <a:cubicBezTo>
                  <a:pt x="69" y="1472"/>
                  <a:pt x="71" y="1473"/>
                  <a:pt x="73" y="1473"/>
                </a:cubicBezTo>
                <a:cubicBezTo>
                  <a:pt x="122" y="1473"/>
                  <a:pt x="344" y="1152"/>
                  <a:pt x="535" y="770"/>
                </a:cubicBezTo>
                <a:cubicBezTo>
                  <a:pt x="735" y="370"/>
                  <a:pt x="868" y="36"/>
                  <a:pt x="835" y="3"/>
                </a:cubicBezTo>
                <a:cubicBezTo>
                  <a:pt x="831" y="1"/>
                  <a:pt x="828" y="1"/>
                  <a:pt x="82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919;p44">
            <a:extLst>
              <a:ext uri="{FF2B5EF4-FFF2-40B4-BE49-F238E27FC236}">
                <a16:creationId xmlns:a16="http://schemas.microsoft.com/office/drawing/2014/main" id="{E42B4BD4-D6F1-4706-BD96-92EE57CD9400}"/>
              </a:ext>
            </a:extLst>
          </p:cNvPr>
          <p:cNvSpPr/>
          <p:nvPr/>
        </p:nvSpPr>
        <p:spPr>
          <a:xfrm>
            <a:off x="8589583" y="4222101"/>
            <a:ext cx="12573" cy="25862"/>
          </a:xfrm>
          <a:custGeom>
            <a:avLst/>
            <a:gdLst/>
            <a:ahLst/>
            <a:cxnLst/>
            <a:rect l="l" t="t" r="r" b="b"/>
            <a:pathLst>
              <a:path w="668" h="1374" extrusionOk="0">
                <a:moveTo>
                  <a:pt x="74" y="1"/>
                </a:moveTo>
                <a:cubicBezTo>
                  <a:pt x="71" y="1"/>
                  <a:pt x="69" y="1"/>
                  <a:pt x="67" y="3"/>
                </a:cubicBezTo>
                <a:cubicBezTo>
                  <a:pt x="0" y="37"/>
                  <a:pt x="67" y="337"/>
                  <a:pt x="234" y="737"/>
                </a:cubicBezTo>
                <a:cubicBezTo>
                  <a:pt x="392" y="1085"/>
                  <a:pt x="551" y="1373"/>
                  <a:pt x="623" y="1373"/>
                </a:cubicBezTo>
                <a:cubicBezTo>
                  <a:pt x="627" y="1373"/>
                  <a:pt x="631" y="1373"/>
                  <a:pt x="634" y="1371"/>
                </a:cubicBezTo>
                <a:cubicBezTo>
                  <a:pt x="668" y="1371"/>
                  <a:pt x="601" y="1037"/>
                  <a:pt x="434" y="637"/>
                </a:cubicBezTo>
                <a:cubicBezTo>
                  <a:pt x="308" y="289"/>
                  <a:pt x="121" y="1"/>
                  <a:pt x="7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920;p44">
            <a:extLst>
              <a:ext uri="{FF2B5EF4-FFF2-40B4-BE49-F238E27FC236}">
                <a16:creationId xmlns:a16="http://schemas.microsoft.com/office/drawing/2014/main" id="{F5A76EA1-DD7D-408B-BF96-6C46FE308B56}"/>
              </a:ext>
            </a:extLst>
          </p:cNvPr>
          <p:cNvSpPr/>
          <p:nvPr/>
        </p:nvSpPr>
        <p:spPr>
          <a:xfrm>
            <a:off x="8491010" y="4276780"/>
            <a:ext cx="14456" cy="3783"/>
          </a:xfrm>
          <a:custGeom>
            <a:avLst/>
            <a:gdLst/>
            <a:ahLst/>
            <a:cxnLst/>
            <a:rect l="l" t="t" r="r" b="b"/>
            <a:pathLst>
              <a:path w="768" h="201" extrusionOk="0">
                <a:moveTo>
                  <a:pt x="367" y="0"/>
                </a:moveTo>
                <a:cubicBezTo>
                  <a:pt x="167" y="0"/>
                  <a:pt x="0" y="34"/>
                  <a:pt x="0" y="100"/>
                </a:cubicBezTo>
                <a:cubicBezTo>
                  <a:pt x="0" y="167"/>
                  <a:pt x="167" y="200"/>
                  <a:pt x="367" y="200"/>
                </a:cubicBezTo>
                <a:cubicBezTo>
                  <a:pt x="601" y="200"/>
                  <a:pt x="768" y="167"/>
                  <a:pt x="768" y="100"/>
                </a:cubicBezTo>
                <a:cubicBezTo>
                  <a:pt x="768" y="34"/>
                  <a:pt x="601" y="0"/>
                  <a:pt x="3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921;p44">
            <a:extLst>
              <a:ext uri="{FF2B5EF4-FFF2-40B4-BE49-F238E27FC236}">
                <a16:creationId xmlns:a16="http://schemas.microsoft.com/office/drawing/2014/main" id="{71091690-9A5E-49AC-BB96-F54CC492F4F2}"/>
              </a:ext>
            </a:extLst>
          </p:cNvPr>
          <p:cNvSpPr/>
          <p:nvPr/>
        </p:nvSpPr>
        <p:spPr>
          <a:xfrm>
            <a:off x="8553802" y="4383447"/>
            <a:ext cx="7548" cy="21439"/>
          </a:xfrm>
          <a:custGeom>
            <a:avLst/>
            <a:gdLst/>
            <a:ahLst/>
            <a:cxnLst/>
            <a:rect l="l" t="t" r="r" b="b"/>
            <a:pathLst>
              <a:path w="401" h="1139" extrusionOk="0">
                <a:moveTo>
                  <a:pt x="47" y="1"/>
                </a:moveTo>
                <a:cubicBezTo>
                  <a:pt x="42" y="1"/>
                  <a:pt x="38" y="2"/>
                  <a:pt x="33" y="4"/>
                </a:cubicBezTo>
                <a:cubicBezTo>
                  <a:pt x="0" y="4"/>
                  <a:pt x="0" y="271"/>
                  <a:pt x="100" y="604"/>
                </a:cubicBezTo>
                <a:cubicBezTo>
                  <a:pt x="167" y="905"/>
                  <a:pt x="300" y="1138"/>
                  <a:pt x="334" y="1138"/>
                </a:cubicBezTo>
                <a:cubicBezTo>
                  <a:pt x="400" y="1105"/>
                  <a:pt x="400" y="838"/>
                  <a:pt x="300" y="538"/>
                </a:cubicBezTo>
                <a:cubicBezTo>
                  <a:pt x="207" y="225"/>
                  <a:pt x="113" y="1"/>
                  <a:pt x="4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922;p44">
            <a:extLst>
              <a:ext uri="{FF2B5EF4-FFF2-40B4-BE49-F238E27FC236}">
                <a16:creationId xmlns:a16="http://schemas.microsoft.com/office/drawing/2014/main" id="{CE04A9A9-D946-4E5A-806D-BC1681DA7D96}"/>
              </a:ext>
            </a:extLst>
          </p:cNvPr>
          <p:cNvSpPr/>
          <p:nvPr/>
        </p:nvSpPr>
        <p:spPr>
          <a:xfrm>
            <a:off x="8489749" y="4348249"/>
            <a:ext cx="10691" cy="14644"/>
          </a:xfrm>
          <a:custGeom>
            <a:avLst/>
            <a:gdLst/>
            <a:ahLst/>
            <a:cxnLst/>
            <a:rect l="l" t="t" r="r" b="b"/>
            <a:pathLst>
              <a:path w="568" h="778" extrusionOk="0">
                <a:moveTo>
                  <a:pt x="512" y="1"/>
                </a:moveTo>
                <a:cubicBezTo>
                  <a:pt x="440" y="1"/>
                  <a:pt x="321" y="127"/>
                  <a:pt x="201" y="306"/>
                </a:cubicBezTo>
                <a:cubicBezTo>
                  <a:pt x="67" y="540"/>
                  <a:pt x="1" y="740"/>
                  <a:pt x="67" y="773"/>
                </a:cubicBezTo>
                <a:cubicBezTo>
                  <a:pt x="70" y="776"/>
                  <a:pt x="74" y="777"/>
                  <a:pt x="78" y="777"/>
                </a:cubicBezTo>
                <a:cubicBezTo>
                  <a:pt x="124" y="777"/>
                  <a:pt x="246" y="622"/>
                  <a:pt x="368" y="440"/>
                </a:cubicBezTo>
                <a:cubicBezTo>
                  <a:pt x="534" y="206"/>
                  <a:pt x="568" y="6"/>
                  <a:pt x="534" y="6"/>
                </a:cubicBezTo>
                <a:cubicBezTo>
                  <a:pt x="528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923;p44">
            <a:extLst>
              <a:ext uri="{FF2B5EF4-FFF2-40B4-BE49-F238E27FC236}">
                <a16:creationId xmlns:a16="http://schemas.microsoft.com/office/drawing/2014/main" id="{9417AFBA-FFF6-4308-9596-A16FFD6FF01D}"/>
              </a:ext>
            </a:extLst>
          </p:cNvPr>
          <p:cNvSpPr/>
          <p:nvPr/>
        </p:nvSpPr>
        <p:spPr>
          <a:xfrm>
            <a:off x="8485363" y="4477014"/>
            <a:ext cx="5666" cy="24563"/>
          </a:xfrm>
          <a:custGeom>
            <a:avLst/>
            <a:gdLst/>
            <a:ahLst/>
            <a:cxnLst/>
            <a:rect l="l" t="t" r="r" b="b"/>
            <a:pathLst>
              <a:path w="301" h="1305" extrusionOk="0">
                <a:moveTo>
                  <a:pt x="77" y="1"/>
                </a:moveTo>
                <a:cubicBezTo>
                  <a:pt x="74" y="1"/>
                  <a:pt x="70" y="1"/>
                  <a:pt x="67" y="3"/>
                </a:cubicBezTo>
                <a:cubicBezTo>
                  <a:pt x="0" y="3"/>
                  <a:pt x="0" y="303"/>
                  <a:pt x="34" y="670"/>
                </a:cubicBezTo>
                <a:cubicBezTo>
                  <a:pt x="67" y="1037"/>
                  <a:pt x="167" y="1304"/>
                  <a:pt x="234" y="1304"/>
                </a:cubicBezTo>
                <a:cubicBezTo>
                  <a:pt x="267" y="1304"/>
                  <a:pt x="300" y="1004"/>
                  <a:pt x="234" y="637"/>
                </a:cubicBezTo>
                <a:cubicBezTo>
                  <a:pt x="202" y="289"/>
                  <a:pt x="140" y="1"/>
                  <a:pt x="7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3016;p59">
            <a:extLst>
              <a:ext uri="{FF2B5EF4-FFF2-40B4-BE49-F238E27FC236}">
                <a16:creationId xmlns:a16="http://schemas.microsoft.com/office/drawing/2014/main" id="{39BBAE79-3AE1-4646-8ADD-FE782197B959}"/>
              </a:ext>
            </a:extLst>
          </p:cNvPr>
          <p:cNvSpPr/>
          <p:nvPr/>
        </p:nvSpPr>
        <p:spPr>
          <a:xfrm rot="16678391">
            <a:off x="-976395" y="86790"/>
            <a:ext cx="5863850" cy="7432082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60D7F8A7-E5B2-47B7-9F4D-D49FC95523F4}"/>
              </a:ext>
            </a:extLst>
          </p:cNvPr>
          <p:cNvSpPr txBox="1"/>
          <p:nvPr/>
        </p:nvSpPr>
        <p:spPr>
          <a:xfrm>
            <a:off x="553869" y="1781094"/>
            <a:ext cx="4130299" cy="2589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Thương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số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đặc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trưng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cho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sự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nhanh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chậm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chuyển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động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được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gọi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dộ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chuyển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động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.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Nêu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khái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niệm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và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công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thức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tính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010606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5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2" fill="hold">
                      <p:stCondLst>
                        <p:cond delay="indefinite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6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3" name="Google Shape;1783;p44"/>
          <p:cNvSpPr txBox="1">
            <a:spLocks noGrp="1"/>
          </p:cNvSpPr>
          <p:nvPr>
            <p:ph type="title"/>
          </p:nvPr>
        </p:nvSpPr>
        <p:spPr>
          <a:xfrm>
            <a:off x="487279" y="295694"/>
            <a:ext cx="7002026" cy="62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accent5">
                    <a:lumMod val="25000"/>
                  </a:schemeClr>
                </a:solidFill>
              </a:rPr>
              <a:t>Lựa chọn các từ sau để điền vào chỗ trống</a:t>
            </a:r>
            <a:endParaRPr sz="2400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1785" name="Google Shape;1785;p44"/>
          <p:cNvSpPr/>
          <p:nvPr/>
        </p:nvSpPr>
        <p:spPr>
          <a:xfrm>
            <a:off x="5880747" y="5077550"/>
            <a:ext cx="3465825" cy="3783"/>
          </a:xfrm>
          <a:custGeom>
            <a:avLst/>
            <a:gdLst/>
            <a:ahLst/>
            <a:cxnLst/>
            <a:rect l="l" t="t" r="r" b="b"/>
            <a:pathLst>
              <a:path w="184132" h="201" extrusionOk="0">
                <a:moveTo>
                  <a:pt x="92066" y="1"/>
                </a:moveTo>
                <a:cubicBezTo>
                  <a:pt x="41230" y="1"/>
                  <a:pt x="0" y="34"/>
                  <a:pt x="0" y="101"/>
                </a:cubicBezTo>
                <a:cubicBezTo>
                  <a:pt x="0" y="167"/>
                  <a:pt x="41230" y="201"/>
                  <a:pt x="92066" y="201"/>
                </a:cubicBezTo>
                <a:cubicBezTo>
                  <a:pt x="142902" y="201"/>
                  <a:pt x="184132" y="167"/>
                  <a:pt x="184132" y="101"/>
                </a:cubicBezTo>
                <a:cubicBezTo>
                  <a:pt x="184132" y="34"/>
                  <a:pt x="142936" y="1"/>
                  <a:pt x="9206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6" name="Google Shape;1786;p44"/>
          <p:cNvSpPr/>
          <p:nvPr/>
        </p:nvSpPr>
        <p:spPr>
          <a:xfrm>
            <a:off x="6073508" y="4295852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7" name="Google Shape;1787;p44"/>
          <p:cNvSpPr/>
          <p:nvPr/>
        </p:nvSpPr>
        <p:spPr>
          <a:xfrm>
            <a:off x="6073508" y="4295852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8" name="Google Shape;1788;p44"/>
          <p:cNvSpPr/>
          <p:nvPr/>
        </p:nvSpPr>
        <p:spPr>
          <a:xfrm>
            <a:off x="6411918" y="3993863"/>
            <a:ext cx="352244" cy="1088355"/>
          </a:xfrm>
          <a:custGeom>
            <a:avLst/>
            <a:gdLst/>
            <a:ahLst/>
            <a:cxnLst/>
            <a:rect l="l" t="t" r="r" b="b"/>
            <a:pathLst>
              <a:path w="18714" h="57822" extrusionOk="0">
                <a:moveTo>
                  <a:pt x="18047" y="0"/>
                </a:moveTo>
                <a:lnTo>
                  <a:pt x="17880" y="67"/>
                </a:lnTo>
                <a:cubicBezTo>
                  <a:pt x="16879" y="601"/>
                  <a:pt x="16045" y="1301"/>
                  <a:pt x="15378" y="2202"/>
                </a:cubicBezTo>
                <a:cubicBezTo>
                  <a:pt x="14711" y="3069"/>
                  <a:pt x="14211" y="4036"/>
                  <a:pt x="13844" y="5037"/>
                </a:cubicBezTo>
                <a:cubicBezTo>
                  <a:pt x="13043" y="7039"/>
                  <a:pt x="12776" y="9140"/>
                  <a:pt x="12376" y="11175"/>
                </a:cubicBezTo>
                <a:cubicBezTo>
                  <a:pt x="11976" y="13176"/>
                  <a:pt x="11475" y="15144"/>
                  <a:pt x="10475" y="16812"/>
                </a:cubicBezTo>
                <a:cubicBezTo>
                  <a:pt x="9941" y="17646"/>
                  <a:pt x="9341" y="18413"/>
                  <a:pt x="8807" y="19214"/>
                </a:cubicBezTo>
                <a:cubicBezTo>
                  <a:pt x="8206" y="20014"/>
                  <a:pt x="7806" y="20915"/>
                  <a:pt x="7639" y="21882"/>
                </a:cubicBezTo>
                <a:cubicBezTo>
                  <a:pt x="7339" y="23851"/>
                  <a:pt x="8440" y="25585"/>
                  <a:pt x="8206" y="27320"/>
                </a:cubicBezTo>
                <a:cubicBezTo>
                  <a:pt x="8106" y="28187"/>
                  <a:pt x="7839" y="29021"/>
                  <a:pt x="7372" y="29755"/>
                </a:cubicBezTo>
                <a:cubicBezTo>
                  <a:pt x="6972" y="30489"/>
                  <a:pt x="6472" y="31189"/>
                  <a:pt x="5971" y="31890"/>
                </a:cubicBezTo>
                <a:cubicBezTo>
                  <a:pt x="5504" y="32557"/>
                  <a:pt x="5071" y="33291"/>
                  <a:pt x="4737" y="34058"/>
                </a:cubicBezTo>
                <a:cubicBezTo>
                  <a:pt x="4404" y="34792"/>
                  <a:pt x="4204" y="35559"/>
                  <a:pt x="4170" y="36393"/>
                </a:cubicBezTo>
                <a:cubicBezTo>
                  <a:pt x="4037" y="37961"/>
                  <a:pt x="4270" y="39462"/>
                  <a:pt x="4170" y="40863"/>
                </a:cubicBezTo>
                <a:cubicBezTo>
                  <a:pt x="4037" y="42197"/>
                  <a:pt x="3636" y="43498"/>
                  <a:pt x="3003" y="44699"/>
                </a:cubicBezTo>
                <a:cubicBezTo>
                  <a:pt x="2436" y="45833"/>
                  <a:pt x="1802" y="46900"/>
                  <a:pt x="1301" y="47901"/>
                </a:cubicBezTo>
                <a:cubicBezTo>
                  <a:pt x="1035" y="48401"/>
                  <a:pt x="768" y="48902"/>
                  <a:pt x="568" y="49369"/>
                </a:cubicBezTo>
                <a:cubicBezTo>
                  <a:pt x="401" y="49869"/>
                  <a:pt x="234" y="50336"/>
                  <a:pt x="167" y="50870"/>
                </a:cubicBezTo>
                <a:cubicBezTo>
                  <a:pt x="34" y="51737"/>
                  <a:pt x="1" y="52638"/>
                  <a:pt x="134" y="53538"/>
                </a:cubicBezTo>
                <a:cubicBezTo>
                  <a:pt x="234" y="54773"/>
                  <a:pt x="701" y="55940"/>
                  <a:pt x="1468" y="56908"/>
                </a:cubicBezTo>
                <a:cubicBezTo>
                  <a:pt x="1568" y="57074"/>
                  <a:pt x="1702" y="57208"/>
                  <a:pt x="1835" y="57341"/>
                </a:cubicBezTo>
                <a:cubicBezTo>
                  <a:pt x="1935" y="57441"/>
                  <a:pt x="2035" y="57508"/>
                  <a:pt x="2135" y="57608"/>
                </a:cubicBezTo>
                <a:cubicBezTo>
                  <a:pt x="2336" y="57741"/>
                  <a:pt x="2402" y="57775"/>
                  <a:pt x="2402" y="57775"/>
                </a:cubicBezTo>
                <a:cubicBezTo>
                  <a:pt x="2069" y="57508"/>
                  <a:pt x="1768" y="57208"/>
                  <a:pt x="1502" y="56908"/>
                </a:cubicBezTo>
                <a:cubicBezTo>
                  <a:pt x="801" y="55907"/>
                  <a:pt x="367" y="54739"/>
                  <a:pt x="267" y="53505"/>
                </a:cubicBezTo>
                <a:cubicBezTo>
                  <a:pt x="134" y="52638"/>
                  <a:pt x="167" y="51771"/>
                  <a:pt x="301" y="50870"/>
                </a:cubicBezTo>
                <a:cubicBezTo>
                  <a:pt x="401" y="50403"/>
                  <a:pt x="534" y="49903"/>
                  <a:pt x="734" y="49436"/>
                </a:cubicBezTo>
                <a:cubicBezTo>
                  <a:pt x="935" y="48935"/>
                  <a:pt x="1168" y="48468"/>
                  <a:pt x="1435" y="47968"/>
                </a:cubicBezTo>
                <a:cubicBezTo>
                  <a:pt x="1969" y="46967"/>
                  <a:pt x="2602" y="45933"/>
                  <a:pt x="3169" y="44799"/>
                </a:cubicBezTo>
                <a:cubicBezTo>
                  <a:pt x="3837" y="43565"/>
                  <a:pt x="4237" y="42264"/>
                  <a:pt x="4370" y="40896"/>
                </a:cubicBezTo>
                <a:cubicBezTo>
                  <a:pt x="4504" y="39462"/>
                  <a:pt x="4270" y="37961"/>
                  <a:pt x="4404" y="36426"/>
                </a:cubicBezTo>
                <a:cubicBezTo>
                  <a:pt x="4470" y="35626"/>
                  <a:pt x="4637" y="34858"/>
                  <a:pt x="4971" y="34158"/>
                </a:cubicBezTo>
                <a:cubicBezTo>
                  <a:pt x="5304" y="33391"/>
                  <a:pt x="5738" y="32690"/>
                  <a:pt x="6205" y="32023"/>
                </a:cubicBezTo>
                <a:cubicBezTo>
                  <a:pt x="6705" y="31356"/>
                  <a:pt x="7206" y="30655"/>
                  <a:pt x="7639" y="29888"/>
                </a:cubicBezTo>
                <a:cubicBezTo>
                  <a:pt x="8106" y="29121"/>
                  <a:pt x="8407" y="28254"/>
                  <a:pt x="8507" y="27353"/>
                </a:cubicBezTo>
                <a:cubicBezTo>
                  <a:pt x="8740" y="25518"/>
                  <a:pt x="7673" y="23750"/>
                  <a:pt x="7940" y="21916"/>
                </a:cubicBezTo>
                <a:cubicBezTo>
                  <a:pt x="8140" y="21015"/>
                  <a:pt x="8507" y="20148"/>
                  <a:pt x="9074" y="19381"/>
                </a:cubicBezTo>
                <a:cubicBezTo>
                  <a:pt x="9607" y="18580"/>
                  <a:pt x="10208" y="17813"/>
                  <a:pt x="10742" y="16979"/>
                </a:cubicBezTo>
                <a:cubicBezTo>
                  <a:pt x="11809" y="15244"/>
                  <a:pt x="12309" y="13243"/>
                  <a:pt x="12710" y="11242"/>
                </a:cubicBezTo>
                <a:cubicBezTo>
                  <a:pt x="13077" y="9207"/>
                  <a:pt x="13377" y="7139"/>
                  <a:pt x="14144" y="5171"/>
                </a:cubicBezTo>
                <a:cubicBezTo>
                  <a:pt x="14511" y="4170"/>
                  <a:pt x="15011" y="3236"/>
                  <a:pt x="15645" y="2402"/>
                </a:cubicBezTo>
                <a:cubicBezTo>
                  <a:pt x="16234" y="1596"/>
                  <a:pt x="16996" y="934"/>
                  <a:pt x="17851" y="469"/>
                </a:cubicBezTo>
                <a:lnTo>
                  <a:pt x="17851" y="469"/>
                </a:lnTo>
                <a:cubicBezTo>
                  <a:pt x="17984" y="1557"/>
                  <a:pt x="18181" y="2613"/>
                  <a:pt x="18280" y="3669"/>
                </a:cubicBezTo>
                <a:cubicBezTo>
                  <a:pt x="18414" y="4704"/>
                  <a:pt x="18447" y="5771"/>
                  <a:pt x="18414" y="6838"/>
                </a:cubicBezTo>
                <a:cubicBezTo>
                  <a:pt x="18380" y="7372"/>
                  <a:pt x="18314" y="7872"/>
                  <a:pt x="18247" y="8406"/>
                </a:cubicBezTo>
                <a:cubicBezTo>
                  <a:pt x="18113" y="8907"/>
                  <a:pt x="17947" y="9374"/>
                  <a:pt x="17747" y="9841"/>
                </a:cubicBezTo>
                <a:cubicBezTo>
                  <a:pt x="17313" y="10808"/>
                  <a:pt x="16913" y="11775"/>
                  <a:pt x="16612" y="12776"/>
                </a:cubicBezTo>
                <a:cubicBezTo>
                  <a:pt x="16312" y="13777"/>
                  <a:pt x="16145" y="14777"/>
                  <a:pt x="16079" y="15811"/>
                </a:cubicBezTo>
                <a:cubicBezTo>
                  <a:pt x="15979" y="16812"/>
                  <a:pt x="15845" y="17813"/>
                  <a:pt x="15745" y="18780"/>
                </a:cubicBezTo>
                <a:cubicBezTo>
                  <a:pt x="15512" y="20748"/>
                  <a:pt x="15378" y="22716"/>
                  <a:pt x="14578" y="24418"/>
                </a:cubicBezTo>
                <a:cubicBezTo>
                  <a:pt x="14177" y="25252"/>
                  <a:pt x="13677" y="26052"/>
                  <a:pt x="13277" y="26886"/>
                </a:cubicBezTo>
                <a:cubicBezTo>
                  <a:pt x="12910" y="27753"/>
                  <a:pt x="12676" y="28654"/>
                  <a:pt x="12643" y="29588"/>
                </a:cubicBezTo>
                <a:cubicBezTo>
                  <a:pt x="12543" y="31389"/>
                  <a:pt x="12776" y="33157"/>
                  <a:pt x="12309" y="34758"/>
                </a:cubicBezTo>
                <a:cubicBezTo>
                  <a:pt x="11809" y="36326"/>
                  <a:pt x="10808" y="37660"/>
                  <a:pt x="10275" y="39162"/>
                </a:cubicBezTo>
                <a:cubicBezTo>
                  <a:pt x="9774" y="40663"/>
                  <a:pt x="9941" y="42264"/>
                  <a:pt x="10174" y="43665"/>
                </a:cubicBezTo>
                <a:cubicBezTo>
                  <a:pt x="10408" y="45066"/>
                  <a:pt x="10641" y="46433"/>
                  <a:pt x="10341" y="47668"/>
                </a:cubicBezTo>
                <a:cubicBezTo>
                  <a:pt x="10041" y="48902"/>
                  <a:pt x="9174" y="49836"/>
                  <a:pt x="8607" y="50837"/>
                </a:cubicBezTo>
                <a:cubicBezTo>
                  <a:pt x="8306" y="51304"/>
                  <a:pt x="8106" y="51837"/>
                  <a:pt x="8040" y="52404"/>
                </a:cubicBezTo>
                <a:cubicBezTo>
                  <a:pt x="7973" y="52905"/>
                  <a:pt x="7940" y="53405"/>
                  <a:pt x="7940" y="53905"/>
                </a:cubicBezTo>
                <a:cubicBezTo>
                  <a:pt x="7940" y="54372"/>
                  <a:pt x="7873" y="54839"/>
                  <a:pt x="7739" y="55273"/>
                </a:cubicBezTo>
                <a:cubicBezTo>
                  <a:pt x="7573" y="55673"/>
                  <a:pt x="7339" y="56007"/>
                  <a:pt x="7006" y="56274"/>
                </a:cubicBezTo>
                <a:cubicBezTo>
                  <a:pt x="6472" y="56707"/>
                  <a:pt x="5838" y="57041"/>
                  <a:pt x="5171" y="57308"/>
                </a:cubicBezTo>
                <a:cubicBezTo>
                  <a:pt x="4704" y="57475"/>
                  <a:pt x="4204" y="57608"/>
                  <a:pt x="3670" y="57708"/>
                </a:cubicBezTo>
                <a:cubicBezTo>
                  <a:pt x="3370" y="57775"/>
                  <a:pt x="3069" y="57808"/>
                  <a:pt x="2736" y="57808"/>
                </a:cubicBezTo>
                <a:cubicBezTo>
                  <a:pt x="2469" y="57775"/>
                  <a:pt x="2369" y="57775"/>
                  <a:pt x="2369" y="57775"/>
                </a:cubicBezTo>
                <a:lnTo>
                  <a:pt x="2369" y="57775"/>
                </a:lnTo>
                <a:cubicBezTo>
                  <a:pt x="2564" y="57805"/>
                  <a:pt x="2759" y="57821"/>
                  <a:pt x="2951" y="57821"/>
                </a:cubicBezTo>
                <a:cubicBezTo>
                  <a:pt x="3186" y="57821"/>
                  <a:pt x="3416" y="57797"/>
                  <a:pt x="3636" y="57741"/>
                </a:cubicBezTo>
                <a:cubicBezTo>
                  <a:pt x="4170" y="57675"/>
                  <a:pt x="4671" y="57541"/>
                  <a:pt x="5171" y="57375"/>
                </a:cubicBezTo>
                <a:cubicBezTo>
                  <a:pt x="5838" y="57141"/>
                  <a:pt x="6472" y="56774"/>
                  <a:pt x="7039" y="56340"/>
                </a:cubicBezTo>
                <a:cubicBezTo>
                  <a:pt x="7372" y="56074"/>
                  <a:pt x="7639" y="55707"/>
                  <a:pt x="7806" y="55306"/>
                </a:cubicBezTo>
                <a:cubicBezTo>
                  <a:pt x="7940" y="54873"/>
                  <a:pt x="8006" y="54406"/>
                  <a:pt x="8040" y="53905"/>
                </a:cubicBezTo>
                <a:cubicBezTo>
                  <a:pt x="8040" y="53405"/>
                  <a:pt x="8073" y="52905"/>
                  <a:pt x="8140" y="52404"/>
                </a:cubicBezTo>
                <a:cubicBezTo>
                  <a:pt x="8240" y="51871"/>
                  <a:pt x="8407" y="51370"/>
                  <a:pt x="8707" y="50903"/>
                </a:cubicBezTo>
                <a:cubicBezTo>
                  <a:pt x="9240" y="49936"/>
                  <a:pt x="10174" y="49035"/>
                  <a:pt x="10475" y="47701"/>
                </a:cubicBezTo>
                <a:cubicBezTo>
                  <a:pt x="10775" y="46400"/>
                  <a:pt x="10541" y="45032"/>
                  <a:pt x="10341" y="43631"/>
                </a:cubicBezTo>
                <a:cubicBezTo>
                  <a:pt x="10141" y="42230"/>
                  <a:pt x="9941" y="40696"/>
                  <a:pt x="10441" y="39228"/>
                </a:cubicBezTo>
                <a:cubicBezTo>
                  <a:pt x="10975" y="37761"/>
                  <a:pt x="11976" y="36460"/>
                  <a:pt x="12476" y="34792"/>
                </a:cubicBezTo>
                <a:cubicBezTo>
                  <a:pt x="13010" y="33157"/>
                  <a:pt x="12776" y="31356"/>
                  <a:pt x="12876" y="29588"/>
                </a:cubicBezTo>
                <a:cubicBezTo>
                  <a:pt x="12910" y="28687"/>
                  <a:pt x="13110" y="27820"/>
                  <a:pt x="13477" y="26986"/>
                </a:cubicBezTo>
                <a:cubicBezTo>
                  <a:pt x="13844" y="26152"/>
                  <a:pt x="14377" y="25385"/>
                  <a:pt x="14778" y="24518"/>
                </a:cubicBezTo>
                <a:cubicBezTo>
                  <a:pt x="15612" y="22750"/>
                  <a:pt x="15745" y="20782"/>
                  <a:pt x="15979" y="18814"/>
                </a:cubicBezTo>
                <a:cubicBezTo>
                  <a:pt x="16112" y="17846"/>
                  <a:pt x="16212" y="16846"/>
                  <a:pt x="16312" y="15845"/>
                </a:cubicBezTo>
                <a:cubicBezTo>
                  <a:pt x="16379" y="14811"/>
                  <a:pt x="16579" y="13810"/>
                  <a:pt x="16846" y="12843"/>
                </a:cubicBezTo>
                <a:cubicBezTo>
                  <a:pt x="17146" y="11875"/>
                  <a:pt x="17546" y="10908"/>
                  <a:pt x="17947" y="9941"/>
                </a:cubicBezTo>
                <a:cubicBezTo>
                  <a:pt x="18180" y="9474"/>
                  <a:pt x="18347" y="8973"/>
                  <a:pt x="18514" y="8440"/>
                </a:cubicBezTo>
                <a:cubicBezTo>
                  <a:pt x="18580" y="7906"/>
                  <a:pt x="18614" y="7372"/>
                  <a:pt x="18647" y="6838"/>
                </a:cubicBezTo>
                <a:cubicBezTo>
                  <a:pt x="18714" y="5771"/>
                  <a:pt x="18647" y="4670"/>
                  <a:pt x="18514" y="3603"/>
                </a:cubicBezTo>
                <a:cubicBezTo>
                  <a:pt x="18414" y="2535"/>
                  <a:pt x="18214" y="1468"/>
                  <a:pt x="18080" y="400"/>
                </a:cubicBezTo>
                <a:lnTo>
                  <a:pt x="18080" y="200"/>
                </a:lnTo>
                <a:lnTo>
                  <a:pt x="1804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9" name="Google Shape;1789;p44"/>
          <p:cNvSpPr/>
          <p:nvPr/>
        </p:nvSpPr>
        <p:spPr>
          <a:xfrm>
            <a:off x="6456490" y="4045964"/>
            <a:ext cx="277538" cy="1035369"/>
          </a:xfrm>
          <a:custGeom>
            <a:avLst/>
            <a:gdLst/>
            <a:ahLst/>
            <a:cxnLst/>
            <a:rect l="l" t="t" r="r" b="b"/>
            <a:pathLst>
              <a:path w="14745" h="55007" extrusionOk="0">
                <a:moveTo>
                  <a:pt x="14745" y="1"/>
                </a:moveTo>
                <a:cubicBezTo>
                  <a:pt x="14711" y="68"/>
                  <a:pt x="14711" y="101"/>
                  <a:pt x="14711" y="168"/>
                </a:cubicBezTo>
                <a:lnTo>
                  <a:pt x="14611" y="568"/>
                </a:lnTo>
                <a:cubicBezTo>
                  <a:pt x="14511" y="935"/>
                  <a:pt x="14378" y="1502"/>
                  <a:pt x="14211" y="2202"/>
                </a:cubicBezTo>
                <a:cubicBezTo>
                  <a:pt x="14044" y="2870"/>
                  <a:pt x="13611" y="3670"/>
                  <a:pt x="13244" y="4637"/>
                </a:cubicBezTo>
                <a:cubicBezTo>
                  <a:pt x="12810" y="5705"/>
                  <a:pt x="12443" y="6806"/>
                  <a:pt x="12143" y="7940"/>
                </a:cubicBezTo>
                <a:cubicBezTo>
                  <a:pt x="11776" y="9174"/>
                  <a:pt x="11476" y="10575"/>
                  <a:pt x="11142" y="12043"/>
                </a:cubicBezTo>
                <a:cubicBezTo>
                  <a:pt x="10842" y="13644"/>
                  <a:pt x="10342" y="15178"/>
                  <a:pt x="9641" y="16613"/>
                </a:cubicBezTo>
                <a:cubicBezTo>
                  <a:pt x="9207" y="17380"/>
                  <a:pt x="8841" y="18147"/>
                  <a:pt x="8474" y="18981"/>
                </a:cubicBezTo>
                <a:cubicBezTo>
                  <a:pt x="8140" y="19848"/>
                  <a:pt x="7940" y="20716"/>
                  <a:pt x="7806" y="21650"/>
                </a:cubicBezTo>
                <a:cubicBezTo>
                  <a:pt x="7573" y="23551"/>
                  <a:pt x="7239" y="25419"/>
                  <a:pt x="6806" y="27287"/>
                </a:cubicBezTo>
                <a:cubicBezTo>
                  <a:pt x="5872" y="31123"/>
                  <a:pt x="4971" y="34759"/>
                  <a:pt x="4171" y="38095"/>
                </a:cubicBezTo>
                <a:cubicBezTo>
                  <a:pt x="3370" y="41397"/>
                  <a:pt x="2603" y="44366"/>
                  <a:pt x="1969" y="46901"/>
                </a:cubicBezTo>
                <a:cubicBezTo>
                  <a:pt x="1335" y="49403"/>
                  <a:pt x="835" y="51404"/>
                  <a:pt x="501" y="52839"/>
                </a:cubicBezTo>
                <a:cubicBezTo>
                  <a:pt x="334" y="53506"/>
                  <a:pt x="201" y="54039"/>
                  <a:pt x="101" y="54440"/>
                </a:cubicBezTo>
                <a:cubicBezTo>
                  <a:pt x="68" y="54607"/>
                  <a:pt x="34" y="54740"/>
                  <a:pt x="1" y="54873"/>
                </a:cubicBezTo>
                <a:cubicBezTo>
                  <a:pt x="1" y="54907"/>
                  <a:pt x="1" y="54973"/>
                  <a:pt x="1" y="55007"/>
                </a:cubicBezTo>
                <a:cubicBezTo>
                  <a:pt x="34" y="54973"/>
                  <a:pt x="68" y="54907"/>
                  <a:pt x="68" y="54873"/>
                </a:cubicBezTo>
                <a:cubicBezTo>
                  <a:pt x="101" y="54773"/>
                  <a:pt x="134" y="54640"/>
                  <a:pt x="201" y="54440"/>
                </a:cubicBezTo>
                <a:cubicBezTo>
                  <a:pt x="301" y="54073"/>
                  <a:pt x="435" y="53539"/>
                  <a:pt x="601" y="52839"/>
                </a:cubicBezTo>
                <a:cubicBezTo>
                  <a:pt x="968" y="51438"/>
                  <a:pt x="1502" y="49403"/>
                  <a:pt x="2169" y="46934"/>
                </a:cubicBezTo>
                <a:cubicBezTo>
                  <a:pt x="2803" y="44466"/>
                  <a:pt x="3570" y="41464"/>
                  <a:pt x="4437" y="38161"/>
                </a:cubicBezTo>
                <a:cubicBezTo>
                  <a:pt x="5305" y="34859"/>
                  <a:pt x="6172" y="31190"/>
                  <a:pt x="7106" y="27354"/>
                </a:cubicBezTo>
                <a:cubicBezTo>
                  <a:pt x="7540" y="25486"/>
                  <a:pt x="7873" y="23584"/>
                  <a:pt x="8107" y="21683"/>
                </a:cubicBezTo>
                <a:cubicBezTo>
                  <a:pt x="8207" y="20782"/>
                  <a:pt x="8440" y="19915"/>
                  <a:pt x="8774" y="19081"/>
                </a:cubicBezTo>
                <a:cubicBezTo>
                  <a:pt x="9074" y="18247"/>
                  <a:pt x="9508" y="17513"/>
                  <a:pt x="9908" y="16746"/>
                </a:cubicBezTo>
                <a:cubicBezTo>
                  <a:pt x="10742" y="15212"/>
                  <a:pt x="11042" y="13577"/>
                  <a:pt x="11376" y="12109"/>
                </a:cubicBezTo>
                <a:cubicBezTo>
                  <a:pt x="11709" y="10642"/>
                  <a:pt x="12009" y="9241"/>
                  <a:pt x="12343" y="8007"/>
                </a:cubicBezTo>
                <a:cubicBezTo>
                  <a:pt x="12677" y="6739"/>
                  <a:pt x="13044" y="5638"/>
                  <a:pt x="13410" y="4671"/>
                </a:cubicBezTo>
                <a:cubicBezTo>
                  <a:pt x="13744" y="3870"/>
                  <a:pt x="14078" y="3070"/>
                  <a:pt x="14344" y="2202"/>
                </a:cubicBezTo>
                <a:cubicBezTo>
                  <a:pt x="14511" y="1502"/>
                  <a:pt x="14578" y="968"/>
                  <a:pt x="14645" y="568"/>
                </a:cubicBezTo>
                <a:cubicBezTo>
                  <a:pt x="14678" y="401"/>
                  <a:pt x="14711" y="268"/>
                  <a:pt x="14745" y="168"/>
                </a:cubicBezTo>
                <a:cubicBezTo>
                  <a:pt x="14745" y="68"/>
                  <a:pt x="14745" y="1"/>
                  <a:pt x="1474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0" name="Google Shape;1790;p44"/>
          <p:cNvSpPr/>
          <p:nvPr/>
        </p:nvSpPr>
        <p:spPr>
          <a:xfrm>
            <a:off x="6150097" y="3715704"/>
            <a:ext cx="395574" cy="1366269"/>
          </a:xfrm>
          <a:custGeom>
            <a:avLst/>
            <a:gdLst/>
            <a:ahLst/>
            <a:cxnLst/>
            <a:rect l="l" t="t" r="r" b="b"/>
            <a:pathLst>
              <a:path w="21016" h="72587" extrusionOk="0">
                <a:moveTo>
                  <a:pt x="1368" y="1"/>
                </a:moveTo>
                <a:cubicBezTo>
                  <a:pt x="868" y="3237"/>
                  <a:pt x="1" y="5471"/>
                  <a:pt x="267" y="9875"/>
                </a:cubicBezTo>
                <a:cubicBezTo>
                  <a:pt x="368" y="11442"/>
                  <a:pt x="2202" y="14445"/>
                  <a:pt x="2469" y="17947"/>
                </a:cubicBezTo>
                <a:cubicBezTo>
                  <a:pt x="2602" y="20015"/>
                  <a:pt x="2703" y="22083"/>
                  <a:pt x="2836" y="24152"/>
                </a:cubicBezTo>
                <a:cubicBezTo>
                  <a:pt x="2969" y="26220"/>
                  <a:pt x="3103" y="28221"/>
                  <a:pt x="3837" y="30089"/>
                </a:cubicBezTo>
                <a:cubicBezTo>
                  <a:pt x="4370" y="31557"/>
                  <a:pt x="5271" y="32858"/>
                  <a:pt x="5671" y="34359"/>
                </a:cubicBezTo>
                <a:cubicBezTo>
                  <a:pt x="6439" y="37161"/>
                  <a:pt x="5438" y="40196"/>
                  <a:pt x="6072" y="43032"/>
                </a:cubicBezTo>
                <a:cubicBezTo>
                  <a:pt x="6572" y="45467"/>
                  <a:pt x="8240" y="47535"/>
                  <a:pt x="8607" y="49970"/>
                </a:cubicBezTo>
                <a:cubicBezTo>
                  <a:pt x="9074" y="53406"/>
                  <a:pt x="6839" y="56975"/>
                  <a:pt x="8006" y="60244"/>
                </a:cubicBezTo>
                <a:cubicBezTo>
                  <a:pt x="8573" y="61879"/>
                  <a:pt x="9908" y="63146"/>
                  <a:pt x="10275" y="64814"/>
                </a:cubicBezTo>
                <a:cubicBezTo>
                  <a:pt x="10575" y="66148"/>
                  <a:pt x="10241" y="67516"/>
                  <a:pt x="10508" y="68817"/>
                </a:cubicBezTo>
                <a:cubicBezTo>
                  <a:pt x="10922" y="70821"/>
                  <a:pt x="14582" y="72431"/>
                  <a:pt x="16801" y="72431"/>
                </a:cubicBezTo>
                <a:cubicBezTo>
                  <a:pt x="16908" y="72431"/>
                  <a:pt x="17012" y="72427"/>
                  <a:pt x="17113" y="72419"/>
                </a:cubicBezTo>
                <a:lnTo>
                  <a:pt x="17113" y="72586"/>
                </a:lnTo>
                <a:cubicBezTo>
                  <a:pt x="20148" y="70752"/>
                  <a:pt x="21016" y="65248"/>
                  <a:pt x="19748" y="61945"/>
                </a:cubicBezTo>
                <a:cubicBezTo>
                  <a:pt x="18480" y="58643"/>
                  <a:pt x="16246" y="55607"/>
                  <a:pt x="15912" y="52072"/>
                </a:cubicBezTo>
                <a:cubicBezTo>
                  <a:pt x="15645" y="49370"/>
                  <a:pt x="16546" y="46568"/>
                  <a:pt x="15912" y="43932"/>
                </a:cubicBezTo>
                <a:cubicBezTo>
                  <a:pt x="15078" y="40330"/>
                  <a:pt x="11542" y="37561"/>
                  <a:pt x="11609" y="33892"/>
                </a:cubicBezTo>
                <a:cubicBezTo>
                  <a:pt x="11609" y="31824"/>
                  <a:pt x="12810" y="29889"/>
                  <a:pt x="12710" y="27821"/>
                </a:cubicBezTo>
                <a:cubicBezTo>
                  <a:pt x="12576" y="25286"/>
                  <a:pt x="10642" y="23284"/>
                  <a:pt x="9441" y="21049"/>
                </a:cubicBezTo>
                <a:cubicBezTo>
                  <a:pt x="7606" y="17647"/>
                  <a:pt x="7473" y="13611"/>
                  <a:pt x="6839" y="9808"/>
                </a:cubicBezTo>
                <a:cubicBezTo>
                  <a:pt x="6205" y="5972"/>
                  <a:pt x="4771" y="1869"/>
                  <a:pt x="1368" y="1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1" name="Google Shape;1791;p44"/>
          <p:cNvSpPr/>
          <p:nvPr/>
        </p:nvSpPr>
        <p:spPr>
          <a:xfrm>
            <a:off x="6191544" y="3775993"/>
            <a:ext cx="279420" cy="1302837"/>
          </a:xfrm>
          <a:custGeom>
            <a:avLst/>
            <a:gdLst/>
            <a:ahLst/>
            <a:cxnLst/>
            <a:rect l="l" t="t" r="r" b="b"/>
            <a:pathLst>
              <a:path w="14845" h="69217" extrusionOk="0">
                <a:moveTo>
                  <a:pt x="0" y="0"/>
                </a:moveTo>
                <a:cubicBezTo>
                  <a:pt x="0" y="67"/>
                  <a:pt x="0" y="134"/>
                  <a:pt x="0" y="167"/>
                </a:cubicBezTo>
                <a:cubicBezTo>
                  <a:pt x="0" y="334"/>
                  <a:pt x="34" y="501"/>
                  <a:pt x="67" y="701"/>
                </a:cubicBezTo>
                <a:cubicBezTo>
                  <a:pt x="134" y="1201"/>
                  <a:pt x="234" y="1868"/>
                  <a:pt x="367" y="2769"/>
                </a:cubicBezTo>
                <a:cubicBezTo>
                  <a:pt x="534" y="3669"/>
                  <a:pt x="1001" y="4670"/>
                  <a:pt x="1368" y="5871"/>
                </a:cubicBezTo>
                <a:cubicBezTo>
                  <a:pt x="1735" y="7105"/>
                  <a:pt x="2168" y="8506"/>
                  <a:pt x="2502" y="10041"/>
                </a:cubicBezTo>
                <a:cubicBezTo>
                  <a:pt x="2836" y="11608"/>
                  <a:pt x="3136" y="13343"/>
                  <a:pt x="3436" y="15211"/>
                </a:cubicBezTo>
                <a:cubicBezTo>
                  <a:pt x="3736" y="17079"/>
                  <a:pt x="4070" y="19114"/>
                  <a:pt x="5004" y="21049"/>
                </a:cubicBezTo>
                <a:cubicBezTo>
                  <a:pt x="5437" y="22016"/>
                  <a:pt x="5904" y="23017"/>
                  <a:pt x="6271" y="24051"/>
                </a:cubicBezTo>
                <a:cubicBezTo>
                  <a:pt x="6605" y="25118"/>
                  <a:pt x="6838" y="26219"/>
                  <a:pt x="6905" y="27353"/>
                </a:cubicBezTo>
                <a:cubicBezTo>
                  <a:pt x="7072" y="29721"/>
                  <a:pt x="7372" y="32090"/>
                  <a:pt x="7806" y="34425"/>
                </a:cubicBezTo>
                <a:cubicBezTo>
                  <a:pt x="8740" y="39228"/>
                  <a:pt x="9607" y="43832"/>
                  <a:pt x="10441" y="48001"/>
                </a:cubicBezTo>
                <a:cubicBezTo>
                  <a:pt x="11242" y="52171"/>
                  <a:pt x="12042" y="55907"/>
                  <a:pt x="12709" y="59042"/>
                </a:cubicBezTo>
                <a:cubicBezTo>
                  <a:pt x="13343" y="62211"/>
                  <a:pt x="13877" y="64713"/>
                  <a:pt x="14244" y="66481"/>
                </a:cubicBezTo>
                <a:lnTo>
                  <a:pt x="14677" y="68516"/>
                </a:lnTo>
                <a:cubicBezTo>
                  <a:pt x="14711" y="68716"/>
                  <a:pt x="14777" y="68916"/>
                  <a:pt x="14811" y="69050"/>
                </a:cubicBezTo>
                <a:cubicBezTo>
                  <a:pt x="14811" y="69083"/>
                  <a:pt x="14811" y="69150"/>
                  <a:pt x="14844" y="69216"/>
                </a:cubicBezTo>
                <a:cubicBezTo>
                  <a:pt x="14844" y="69150"/>
                  <a:pt x="14844" y="69083"/>
                  <a:pt x="14844" y="69016"/>
                </a:cubicBezTo>
                <a:cubicBezTo>
                  <a:pt x="14811" y="68883"/>
                  <a:pt x="14777" y="68716"/>
                  <a:pt x="14744" y="68516"/>
                </a:cubicBezTo>
                <a:cubicBezTo>
                  <a:pt x="14677" y="68016"/>
                  <a:pt x="14544" y="67348"/>
                  <a:pt x="14377" y="66481"/>
                </a:cubicBezTo>
                <a:cubicBezTo>
                  <a:pt x="14010" y="64680"/>
                  <a:pt x="13543" y="62145"/>
                  <a:pt x="12909" y="59009"/>
                </a:cubicBezTo>
                <a:cubicBezTo>
                  <a:pt x="12276" y="55874"/>
                  <a:pt x="11542" y="52104"/>
                  <a:pt x="10708" y="47935"/>
                </a:cubicBezTo>
                <a:cubicBezTo>
                  <a:pt x="9874" y="43798"/>
                  <a:pt x="9040" y="39195"/>
                  <a:pt x="8106" y="34391"/>
                </a:cubicBezTo>
                <a:cubicBezTo>
                  <a:pt x="7672" y="32023"/>
                  <a:pt x="7372" y="29655"/>
                  <a:pt x="7205" y="27286"/>
                </a:cubicBezTo>
                <a:cubicBezTo>
                  <a:pt x="7105" y="26152"/>
                  <a:pt x="6905" y="25018"/>
                  <a:pt x="6538" y="23917"/>
                </a:cubicBezTo>
                <a:cubicBezTo>
                  <a:pt x="6171" y="22883"/>
                  <a:pt x="5671" y="21883"/>
                  <a:pt x="5237" y="20915"/>
                </a:cubicBezTo>
                <a:cubicBezTo>
                  <a:pt x="4337" y="19014"/>
                  <a:pt x="4003" y="17012"/>
                  <a:pt x="3669" y="15144"/>
                </a:cubicBezTo>
                <a:cubicBezTo>
                  <a:pt x="3369" y="13310"/>
                  <a:pt x="3069" y="11542"/>
                  <a:pt x="2702" y="9974"/>
                </a:cubicBezTo>
                <a:cubicBezTo>
                  <a:pt x="2335" y="8406"/>
                  <a:pt x="1935" y="7005"/>
                  <a:pt x="1535" y="5804"/>
                </a:cubicBezTo>
                <a:cubicBezTo>
                  <a:pt x="1101" y="4603"/>
                  <a:pt x="667" y="3603"/>
                  <a:pt x="467" y="2735"/>
                </a:cubicBezTo>
                <a:cubicBezTo>
                  <a:pt x="300" y="1868"/>
                  <a:pt x="200" y="1168"/>
                  <a:pt x="134" y="701"/>
                </a:cubicBezTo>
                <a:cubicBezTo>
                  <a:pt x="67" y="467"/>
                  <a:pt x="34" y="300"/>
                  <a:pt x="34" y="167"/>
                </a:cubicBezTo>
                <a:cubicBezTo>
                  <a:pt x="0" y="100"/>
                  <a:pt x="0" y="67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2" name="Google Shape;1792;p44"/>
          <p:cNvSpPr/>
          <p:nvPr/>
        </p:nvSpPr>
        <p:spPr>
          <a:xfrm>
            <a:off x="8841752" y="2038055"/>
            <a:ext cx="118017" cy="156415"/>
          </a:xfrm>
          <a:custGeom>
            <a:avLst/>
            <a:gdLst/>
            <a:ahLst/>
            <a:cxnLst/>
            <a:rect l="l" t="t" r="r" b="b"/>
            <a:pathLst>
              <a:path w="6270" h="8310" extrusionOk="0">
                <a:moveTo>
                  <a:pt x="2336" y="0"/>
                </a:moveTo>
                <a:lnTo>
                  <a:pt x="2336" y="2202"/>
                </a:lnTo>
                <a:cubicBezTo>
                  <a:pt x="935" y="2602"/>
                  <a:pt x="1" y="3870"/>
                  <a:pt x="34" y="5338"/>
                </a:cubicBezTo>
                <a:cubicBezTo>
                  <a:pt x="34" y="7739"/>
                  <a:pt x="2202" y="8306"/>
                  <a:pt x="3136" y="8306"/>
                </a:cubicBezTo>
                <a:cubicBezTo>
                  <a:pt x="3180" y="8308"/>
                  <a:pt x="3231" y="8310"/>
                  <a:pt x="3286" y="8310"/>
                </a:cubicBezTo>
                <a:cubicBezTo>
                  <a:pt x="4150" y="8310"/>
                  <a:pt x="6270" y="7996"/>
                  <a:pt x="6238" y="5238"/>
                </a:cubicBezTo>
                <a:lnTo>
                  <a:pt x="4571" y="5238"/>
                </a:lnTo>
                <a:cubicBezTo>
                  <a:pt x="4604" y="6005"/>
                  <a:pt x="3970" y="6639"/>
                  <a:pt x="3170" y="6639"/>
                </a:cubicBezTo>
                <a:lnTo>
                  <a:pt x="3136" y="6639"/>
                </a:lnTo>
                <a:cubicBezTo>
                  <a:pt x="3110" y="6640"/>
                  <a:pt x="3084" y="6641"/>
                  <a:pt x="3059" y="6641"/>
                </a:cubicBezTo>
                <a:cubicBezTo>
                  <a:pt x="2521" y="6641"/>
                  <a:pt x="2026" y="6312"/>
                  <a:pt x="1835" y="5771"/>
                </a:cubicBezTo>
                <a:cubicBezTo>
                  <a:pt x="1669" y="5338"/>
                  <a:pt x="1702" y="4837"/>
                  <a:pt x="1969" y="4437"/>
                </a:cubicBezTo>
                <a:cubicBezTo>
                  <a:pt x="2187" y="4055"/>
                  <a:pt x="2652" y="3717"/>
                  <a:pt x="3417" y="3717"/>
                </a:cubicBezTo>
                <a:cubicBezTo>
                  <a:pt x="3586" y="3717"/>
                  <a:pt x="3771" y="3734"/>
                  <a:pt x="3970" y="3770"/>
                </a:cubicBezTo>
                <a:lnTo>
                  <a:pt x="3970" y="0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3" name="Google Shape;1793;p44"/>
          <p:cNvSpPr/>
          <p:nvPr/>
        </p:nvSpPr>
        <p:spPr>
          <a:xfrm>
            <a:off x="8885703" y="1994725"/>
            <a:ext cx="30794" cy="28911"/>
          </a:xfrm>
          <a:custGeom>
            <a:avLst/>
            <a:gdLst/>
            <a:ahLst/>
            <a:cxnLst/>
            <a:rect l="l" t="t" r="r" b="b"/>
            <a:pathLst>
              <a:path w="1636" h="1536" extrusionOk="0">
                <a:moveTo>
                  <a:pt x="1" y="1"/>
                </a:moveTo>
                <a:lnTo>
                  <a:pt x="1" y="1535"/>
                </a:lnTo>
                <a:lnTo>
                  <a:pt x="1635" y="1535"/>
                </a:lnTo>
                <a:lnTo>
                  <a:pt x="1635" y="1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4" name="Google Shape;1794;p44"/>
          <p:cNvSpPr/>
          <p:nvPr/>
        </p:nvSpPr>
        <p:spPr>
          <a:xfrm>
            <a:off x="8670976" y="1864342"/>
            <a:ext cx="459608" cy="460831"/>
          </a:xfrm>
          <a:custGeom>
            <a:avLst/>
            <a:gdLst/>
            <a:ahLst/>
            <a:cxnLst/>
            <a:rect l="l" t="t" r="r" b="b"/>
            <a:pathLst>
              <a:path w="24418" h="24483" extrusionOk="0">
                <a:moveTo>
                  <a:pt x="12468" y="1"/>
                </a:moveTo>
                <a:cubicBezTo>
                  <a:pt x="12240" y="1"/>
                  <a:pt x="12011" y="9"/>
                  <a:pt x="11776" y="23"/>
                </a:cubicBezTo>
                <a:cubicBezTo>
                  <a:pt x="11697" y="13"/>
                  <a:pt x="11616" y="9"/>
                  <a:pt x="11534" y="9"/>
                </a:cubicBezTo>
                <a:cubicBezTo>
                  <a:pt x="11336" y="9"/>
                  <a:pt x="11130" y="33"/>
                  <a:pt x="10942" y="56"/>
                </a:cubicBezTo>
                <a:lnTo>
                  <a:pt x="10074" y="190"/>
                </a:lnTo>
                <a:cubicBezTo>
                  <a:pt x="8907" y="423"/>
                  <a:pt x="7773" y="790"/>
                  <a:pt x="6705" y="1357"/>
                </a:cubicBezTo>
                <a:cubicBezTo>
                  <a:pt x="5571" y="1924"/>
                  <a:pt x="4570" y="2691"/>
                  <a:pt x="3670" y="3559"/>
                </a:cubicBezTo>
                <a:cubicBezTo>
                  <a:pt x="2736" y="4493"/>
                  <a:pt x="1969" y="5560"/>
                  <a:pt x="1368" y="6761"/>
                </a:cubicBezTo>
                <a:cubicBezTo>
                  <a:pt x="734" y="7962"/>
                  <a:pt x="301" y="9263"/>
                  <a:pt x="134" y="10630"/>
                </a:cubicBezTo>
                <a:cubicBezTo>
                  <a:pt x="67" y="10964"/>
                  <a:pt x="34" y="11331"/>
                  <a:pt x="34" y="11665"/>
                </a:cubicBezTo>
                <a:cubicBezTo>
                  <a:pt x="1" y="12031"/>
                  <a:pt x="1" y="12365"/>
                  <a:pt x="1" y="12732"/>
                </a:cubicBezTo>
                <a:cubicBezTo>
                  <a:pt x="100" y="14947"/>
                  <a:pt x="789" y="17096"/>
                  <a:pt x="2002" y="18953"/>
                </a:cubicBezTo>
                <a:lnTo>
                  <a:pt x="2002" y="18953"/>
                </a:lnTo>
                <a:cubicBezTo>
                  <a:pt x="1445" y="20360"/>
                  <a:pt x="858" y="21765"/>
                  <a:pt x="334" y="23106"/>
                </a:cubicBezTo>
                <a:lnTo>
                  <a:pt x="234" y="23373"/>
                </a:lnTo>
                <a:lnTo>
                  <a:pt x="234" y="23373"/>
                </a:lnTo>
                <a:lnTo>
                  <a:pt x="501" y="23306"/>
                </a:lnTo>
                <a:lnTo>
                  <a:pt x="4996" y="22050"/>
                </a:lnTo>
                <a:lnTo>
                  <a:pt x="4996" y="22050"/>
                </a:lnTo>
                <a:cubicBezTo>
                  <a:pt x="6485" y="23193"/>
                  <a:pt x="8264" y="23978"/>
                  <a:pt x="10141" y="24307"/>
                </a:cubicBezTo>
                <a:cubicBezTo>
                  <a:pt x="10860" y="24417"/>
                  <a:pt x="11601" y="24482"/>
                  <a:pt x="12327" y="24482"/>
                </a:cubicBezTo>
                <a:cubicBezTo>
                  <a:pt x="12478" y="24482"/>
                  <a:pt x="12628" y="24479"/>
                  <a:pt x="12776" y="24474"/>
                </a:cubicBezTo>
                <a:cubicBezTo>
                  <a:pt x="13210" y="24440"/>
                  <a:pt x="13644" y="24407"/>
                  <a:pt x="14077" y="24340"/>
                </a:cubicBezTo>
                <a:lnTo>
                  <a:pt x="14678" y="24240"/>
                </a:lnTo>
                <a:cubicBezTo>
                  <a:pt x="14878" y="24207"/>
                  <a:pt x="15111" y="24140"/>
                  <a:pt x="15278" y="24107"/>
                </a:cubicBezTo>
                <a:cubicBezTo>
                  <a:pt x="18080" y="23373"/>
                  <a:pt x="20549" y="21705"/>
                  <a:pt x="22216" y="19337"/>
                </a:cubicBezTo>
                <a:cubicBezTo>
                  <a:pt x="22850" y="18469"/>
                  <a:pt x="23351" y="17535"/>
                  <a:pt x="23717" y="16535"/>
                </a:cubicBezTo>
                <a:cubicBezTo>
                  <a:pt x="23784" y="16301"/>
                  <a:pt x="23851" y="16101"/>
                  <a:pt x="23918" y="15901"/>
                </a:cubicBezTo>
                <a:cubicBezTo>
                  <a:pt x="24018" y="15667"/>
                  <a:pt x="24051" y="15467"/>
                  <a:pt x="24084" y="15300"/>
                </a:cubicBezTo>
                <a:cubicBezTo>
                  <a:pt x="24118" y="15100"/>
                  <a:pt x="24184" y="14900"/>
                  <a:pt x="24218" y="14733"/>
                </a:cubicBezTo>
                <a:cubicBezTo>
                  <a:pt x="24251" y="14567"/>
                  <a:pt x="24285" y="14400"/>
                  <a:pt x="24318" y="14233"/>
                </a:cubicBezTo>
                <a:cubicBezTo>
                  <a:pt x="24351" y="13899"/>
                  <a:pt x="24385" y="13633"/>
                  <a:pt x="24418" y="13399"/>
                </a:cubicBezTo>
                <a:cubicBezTo>
                  <a:pt x="24418" y="13166"/>
                  <a:pt x="24418" y="12932"/>
                  <a:pt x="24418" y="12765"/>
                </a:cubicBezTo>
                <a:lnTo>
                  <a:pt x="24418" y="12398"/>
                </a:lnTo>
                <a:cubicBezTo>
                  <a:pt x="24418" y="12498"/>
                  <a:pt x="24418" y="12632"/>
                  <a:pt x="24385" y="12765"/>
                </a:cubicBezTo>
                <a:cubicBezTo>
                  <a:pt x="24351" y="12932"/>
                  <a:pt x="24351" y="13132"/>
                  <a:pt x="24351" y="13366"/>
                </a:cubicBezTo>
                <a:cubicBezTo>
                  <a:pt x="24318" y="13633"/>
                  <a:pt x="24251" y="13899"/>
                  <a:pt x="24218" y="14200"/>
                </a:cubicBezTo>
                <a:cubicBezTo>
                  <a:pt x="23384" y="18936"/>
                  <a:pt x="19881" y="22739"/>
                  <a:pt x="15245" y="23907"/>
                </a:cubicBezTo>
                <a:cubicBezTo>
                  <a:pt x="15045" y="23940"/>
                  <a:pt x="14844" y="24007"/>
                  <a:pt x="14644" y="24040"/>
                </a:cubicBezTo>
                <a:lnTo>
                  <a:pt x="14044" y="24140"/>
                </a:lnTo>
                <a:cubicBezTo>
                  <a:pt x="13610" y="24207"/>
                  <a:pt x="13210" y="24240"/>
                  <a:pt x="12776" y="24240"/>
                </a:cubicBezTo>
                <a:cubicBezTo>
                  <a:pt x="12581" y="24248"/>
                  <a:pt x="12387" y="24252"/>
                  <a:pt x="12192" y="24252"/>
                </a:cubicBezTo>
                <a:cubicBezTo>
                  <a:pt x="11519" y="24252"/>
                  <a:pt x="10847" y="24203"/>
                  <a:pt x="10174" y="24073"/>
                </a:cubicBezTo>
                <a:cubicBezTo>
                  <a:pt x="8340" y="23740"/>
                  <a:pt x="6572" y="22973"/>
                  <a:pt x="5104" y="21838"/>
                </a:cubicBezTo>
                <a:lnTo>
                  <a:pt x="5037" y="21772"/>
                </a:lnTo>
                <a:lnTo>
                  <a:pt x="4971" y="21772"/>
                </a:lnTo>
                <a:lnTo>
                  <a:pt x="698" y="22966"/>
                </a:lnTo>
                <a:lnTo>
                  <a:pt x="2302" y="18970"/>
                </a:lnTo>
                <a:lnTo>
                  <a:pt x="2336" y="18903"/>
                </a:lnTo>
                <a:lnTo>
                  <a:pt x="2302" y="18836"/>
                </a:lnTo>
                <a:cubicBezTo>
                  <a:pt x="1468" y="17602"/>
                  <a:pt x="901" y="16201"/>
                  <a:pt x="568" y="14767"/>
                </a:cubicBezTo>
                <a:cubicBezTo>
                  <a:pt x="434" y="14066"/>
                  <a:pt x="334" y="13399"/>
                  <a:pt x="301" y="12699"/>
                </a:cubicBezTo>
                <a:cubicBezTo>
                  <a:pt x="301" y="12365"/>
                  <a:pt x="301" y="12031"/>
                  <a:pt x="301" y="11698"/>
                </a:cubicBezTo>
                <a:cubicBezTo>
                  <a:pt x="301" y="11331"/>
                  <a:pt x="334" y="10997"/>
                  <a:pt x="401" y="10664"/>
                </a:cubicBezTo>
                <a:cubicBezTo>
                  <a:pt x="568" y="9329"/>
                  <a:pt x="935" y="8062"/>
                  <a:pt x="1568" y="6861"/>
                </a:cubicBezTo>
                <a:cubicBezTo>
                  <a:pt x="2135" y="5727"/>
                  <a:pt x="2903" y="4659"/>
                  <a:pt x="3803" y="3759"/>
                </a:cubicBezTo>
                <a:cubicBezTo>
                  <a:pt x="4671" y="2892"/>
                  <a:pt x="5705" y="2158"/>
                  <a:pt x="6805" y="1591"/>
                </a:cubicBezTo>
                <a:cubicBezTo>
                  <a:pt x="7839" y="1024"/>
                  <a:pt x="8974" y="657"/>
                  <a:pt x="10141" y="423"/>
                </a:cubicBezTo>
                <a:lnTo>
                  <a:pt x="10975" y="290"/>
                </a:lnTo>
                <a:cubicBezTo>
                  <a:pt x="11242" y="256"/>
                  <a:pt x="11509" y="256"/>
                  <a:pt x="11809" y="256"/>
                </a:cubicBezTo>
                <a:cubicBezTo>
                  <a:pt x="12030" y="243"/>
                  <a:pt x="12251" y="234"/>
                  <a:pt x="12472" y="234"/>
                </a:cubicBezTo>
                <a:cubicBezTo>
                  <a:pt x="12785" y="234"/>
                  <a:pt x="13097" y="251"/>
                  <a:pt x="13410" y="290"/>
                </a:cubicBezTo>
                <a:cubicBezTo>
                  <a:pt x="17113" y="590"/>
                  <a:pt x="20415" y="2591"/>
                  <a:pt x="22450" y="5694"/>
                </a:cubicBezTo>
                <a:cubicBezTo>
                  <a:pt x="23117" y="6728"/>
                  <a:pt x="23651" y="7862"/>
                  <a:pt x="23984" y="9096"/>
                </a:cubicBezTo>
                <a:lnTo>
                  <a:pt x="24151" y="9796"/>
                </a:lnTo>
                <a:cubicBezTo>
                  <a:pt x="24184" y="9997"/>
                  <a:pt x="24218" y="10197"/>
                  <a:pt x="24251" y="10397"/>
                </a:cubicBezTo>
                <a:cubicBezTo>
                  <a:pt x="24285" y="10630"/>
                  <a:pt x="24318" y="10797"/>
                  <a:pt x="24351" y="10964"/>
                </a:cubicBezTo>
                <a:cubicBezTo>
                  <a:pt x="24385" y="11097"/>
                  <a:pt x="24385" y="11264"/>
                  <a:pt x="24385" y="11398"/>
                </a:cubicBezTo>
                <a:cubicBezTo>
                  <a:pt x="24385" y="11598"/>
                  <a:pt x="24385" y="11798"/>
                  <a:pt x="24418" y="11998"/>
                </a:cubicBezTo>
                <a:lnTo>
                  <a:pt x="24418" y="11398"/>
                </a:lnTo>
                <a:cubicBezTo>
                  <a:pt x="24418" y="11264"/>
                  <a:pt x="24418" y="11097"/>
                  <a:pt x="24418" y="10964"/>
                </a:cubicBezTo>
                <a:cubicBezTo>
                  <a:pt x="24385" y="10797"/>
                  <a:pt x="24385" y="10597"/>
                  <a:pt x="24351" y="10397"/>
                </a:cubicBezTo>
                <a:cubicBezTo>
                  <a:pt x="24318" y="10230"/>
                  <a:pt x="24285" y="9997"/>
                  <a:pt x="24251" y="9763"/>
                </a:cubicBezTo>
                <a:lnTo>
                  <a:pt x="24084" y="9063"/>
                </a:lnTo>
                <a:cubicBezTo>
                  <a:pt x="23751" y="7828"/>
                  <a:pt x="23250" y="6694"/>
                  <a:pt x="22583" y="5627"/>
                </a:cubicBezTo>
                <a:cubicBezTo>
                  <a:pt x="20549" y="2458"/>
                  <a:pt x="17179" y="390"/>
                  <a:pt x="13443" y="56"/>
                </a:cubicBezTo>
                <a:cubicBezTo>
                  <a:pt x="13111" y="17"/>
                  <a:pt x="12791" y="1"/>
                  <a:pt x="1246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5" name="Google Shape;1795;p44"/>
          <p:cNvSpPr/>
          <p:nvPr/>
        </p:nvSpPr>
        <p:spPr>
          <a:xfrm>
            <a:off x="6784867" y="2170339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6" name="Google Shape;1796;p44"/>
          <p:cNvSpPr/>
          <p:nvPr/>
        </p:nvSpPr>
        <p:spPr>
          <a:xfrm>
            <a:off x="7409605" y="4655004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7" name="Google Shape;1797;p44"/>
          <p:cNvSpPr/>
          <p:nvPr/>
        </p:nvSpPr>
        <p:spPr>
          <a:xfrm>
            <a:off x="7409605" y="4655004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8" name="Google Shape;1798;p44"/>
          <p:cNvSpPr/>
          <p:nvPr/>
        </p:nvSpPr>
        <p:spPr>
          <a:xfrm>
            <a:off x="6784867" y="2170339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9" name="Google Shape;1799;p44"/>
          <p:cNvSpPr/>
          <p:nvPr/>
        </p:nvSpPr>
        <p:spPr>
          <a:xfrm>
            <a:off x="6594007" y="2173671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0" name="Google Shape;1800;p44"/>
          <p:cNvSpPr/>
          <p:nvPr/>
        </p:nvSpPr>
        <p:spPr>
          <a:xfrm>
            <a:off x="6594007" y="2173671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1" name="Google Shape;1801;p44"/>
          <p:cNvSpPr/>
          <p:nvPr/>
        </p:nvSpPr>
        <p:spPr>
          <a:xfrm>
            <a:off x="7221869" y="4655004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2" name="Google Shape;1802;p44"/>
          <p:cNvSpPr/>
          <p:nvPr/>
        </p:nvSpPr>
        <p:spPr>
          <a:xfrm>
            <a:off x="7221869" y="4655004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3" name="Google Shape;1803;p44"/>
          <p:cNvSpPr/>
          <p:nvPr/>
        </p:nvSpPr>
        <p:spPr>
          <a:xfrm>
            <a:off x="7052975" y="2629703"/>
            <a:ext cx="449557" cy="384694"/>
          </a:xfrm>
          <a:custGeom>
            <a:avLst/>
            <a:gdLst/>
            <a:ahLst/>
            <a:cxnLst/>
            <a:rect l="l" t="t" r="r" b="b"/>
            <a:pathLst>
              <a:path w="23884" h="20438" extrusionOk="0">
                <a:moveTo>
                  <a:pt x="21057" y="0"/>
                </a:moveTo>
                <a:cubicBezTo>
                  <a:pt x="20265" y="0"/>
                  <a:pt x="19472" y="52"/>
                  <a:pt x="18680" y="157"/>
                </a:cubicBezTo>
                <a:cubicBezTo>
                  <a:pt x="16812" y="390"/>
                  <a:pt x="14978" y="790"/>
                  <a:pt x="13176" y="1424"/>
                </a:cubicBezTo>
                <a:cubicBezTo>
                  <a:pt x="12142" y="1791"/>
                  <a:pt x="11108" y="2225"/>
                  <a:pt x="10141" y="2759"/>
                </a:cubicBezTo>
                <a:cubicBezTo>
                  <a:pt x="9073" y="3292"/>
                  <a:pt x="8039" y="3926"/>
                  <a:pt x="7139" y="4693"/>
                </a:cubicBezTo>
                <a:cubicBezTo>
                  <a:pt x="6205" y="5461"/>
                  <a:pt x="5371" y="6328"/>
                  <a:pt x="4670" y="7295"/>
                </a:cubicBezTo>
                <a:cubicBezTo>
                  <a:pt x="4003" y="8196"/>
                  <a:pt x="3369" y="9130"/>
                  <a:pt x="2836" y="10097"/>
                </a:cubicBezTo>
                <a:cubicBezTo>
                  <a:pt x="1935" y="11732"/>
                  <a:pt x="1201" y="13500"/>
                  <a:pt x="701" y="15301"/>
                </a:cubicBezTo>
                <a:cubicBezTo>
                  <a:pt x="367" y="16535"/>
                  <a:pt x="134" y="17803"/>
                  <a:pt x="34" y="19070"/>
                </a:cubicBezTo>
                <a:cubicBezTo>
                  <a:pt x="0" y="19504"/>
                  <a:pt x="0" y="19871"/>
                  <a:pt x="0" y="20104"/>
                </a:cubicBezTo>
                <a:cubicBezTo>
                  <a:pt x="0" y="20204"/>
                  <a:pt x="0" y="20338"/>
                  <a:pt x="0" y="20438"/>
                </a:cubicBezTo>
                <a:cubicBezTo>
                  <a:pt x="34" y="20338"/>
                  <a:pt x="34" y="20204"/>
                  <a:pt x="34" y="20104"/>
                </a:cubicBezTo>
                <a:cubicBezTo>
                  <a:pt x="67" y="19871"/>
                  <a:pt x="67" y="19504"/>
                  <a:pt x="100" y="19070"/>
                </a:cubicBezTo>
                <a:cubicBezTo>
                  <a:pt x="234" y="17803"/>
                  <a:pt x="501" y="16568"/>
                  <a:pt x="834" y="15368"/>
                </a:cubicBezTo>
                <a:cubicBezTo>
                  <a:pt x="1368" y="13566"/>
                  <a:pt x="2102" y="11832"/>
                  <a:pt x="3002" y="10197"/>
                </a:cubicBezTo>
                <a:cubicBezTo>
                  <a:pt x="3536" y="9230"/>
                  <a:pt x="4170" y="8296"/>
                  <a:pt x="4804" y="7429"/>
                </a:cubicBezTo>
                <a:cubicBezTo>
                  <a:pt x="5537" y="6495"/>
                  <a:pt x="6338" y="5627"/>
                  <a:pt x="7239" y="4860"/>
                </a:cubicBezTo>
                <a:cubicBezTo>
                  <a:pt x="8173" y="4126"/>
                  <a:pt x="9173" y="3459"/>
                  <a:pt x="10241" y="2925"/>
                </a:cubicBezTo>
                <a:cubicBezTo>
                  <a:pt x="11208" y="2425"/>
                  <a:pt x="12209" y="1991"/>
                  <a:pt x="13276" y="1624"/>
                </a:cubicBezTo>
                <a:cubicBezTo>
                  <a:pt x="15011" y="1024"/>
                  <a:pt x="16846" y="590"/>
                  <a:pt x="18714" y="357"/>
                </a:cubicBezTo>
                <a:cubicBezTo>
                  <a:pt x="19629" y="233"/>
                  <a:pt x="20563" y="164"/>
                  <a:pt x="21501" y="164"/>
                </a:cubicBezTo>
                <a:cubicBezTo>
                  <a:pt x="21828" y="164"/>
                  <a:pt x="22155" y="173"/>
                  <a:pt x="22483" y="190"/>
                </a:cubicBezTo>
                <a:cubicBezTo>
                  <a:pt x="22950" y="190"/>
                  <a:pt x="23283" y="290"/>
                  <a:pt x="23517" y="290"/>
                </a:cubicBezTo>
                <a:lnTo>
                  <a:pt x="23884" y="290"/>
                </a:lnTo>
                <a:cubicBezTo>
                  <a:pt x="23750" y="257"/>
                  <a:pt x="23650" y="223"/>
                  <a:pt x="23517" y="190"/>
                </a:cubicBezTo>
                <a:cubicBezTo>
                  <a:pt x="23183" y="123"/>
                  <a:pt x="22850" y="90"/>
                  <a:pt x="22483" y="57"/>
                </a:cubicBezTo>
                <a:cubicBezTo>
                  <a:pt x="22008" y="19"/>
                  <a:pt x="21532" y="0"/>
                  <a:pt x="210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4" name="Google Shape;1804;p44"/>
          <p:cNvSpPr/>
          <p:nvPr/>
        </p:nvSpPr>
        <p:spPr>
          <a:xfrm>
            <a:off x="7428427" y="2174932"/>
            <a:ext cx="756608" cy="379255"/>
          </a:xfrm>
          <a:custGeom>
            <a:avLst/>
            <a:gdLst/>
            <a:ahLst/>
            <a:cxnLst/>
            <a:rect l="l" t="t" r="r" b="b"/>
            <a:pathLst>
              <a:path w="40197" h="20149" extrusionOk="0">
                <a:moveTo>
                  <a:pt x="1" y="0"/>
                </a:moveTo>
                <a:lnTo>
                  <a:pt x="1402" y="34"/>
                </a:lnTo>
                <a:lnTo>
                  <a:pt x="2369" y="67"/>
                </a:lnTo>
                <a:cubicBezTo>
                  <a:pt x="2736" y="67"/>
                  <a:pt x="3136" y="134"/>
                  <a:pt x="3570" y="167"/>
                </a:cubicBezTo>
                <a:cubicBezTo>
                  <a:pt x="4404" y="234"/>
                  <a:pt x="5371" y="267"/>
                  <a:pt x="6439" y="467"/>
                </a:cubicBezTo>
                <a:lnTo>
                  <a:pt x="8107" y="701"/>
                </a:lnTo>
                <a:cubicBezTo>
                  <a:pt x="8707" y="768"/>
                  <a:pt x="9274" y="901"/>
                  <a:pt x="9874" y="1034"/>
                </a:cubicBezTo>
                <a:cubicBezTo>
                  <a:pt x="10508" y="1168"/>
                  <a:pt x="11142" y="1301"/>
                  <a:pt x="11776" y="1468"/>
                </a:cubicBezTo>
                <a:lnTo>
                  <a:pt x="13777" y="1968"/>
                </a:lnTo>
                <a:cubicBezTo>
                  <a:pt x="14478" y="2135"/>
                  <a:pt x="15145" y="2369"/>
                  <a:pt x="15845" y="2602"/>
                </a:cubicBezTo>
                <a:cubicBezTo>
                  <a:pt x="16546" y="2836"/>
                  <a:pt x="17280" y="3069"/>
                  <a:pt x="18014" y="3336"/>
                </a:cubicBezTo>
                <a:lnTo>
                  <a:pt x="20182" y="4170"/>
                </a:lnTo>
                <a:lnTo>
                  <a:pt x="22383" y="5171"/>
                </a:lnTo>
                <a:cubicBezTo>
                  <a:pt x="25152" y="6505"/>
                  <a:pt x="27787" y="8073"/>
                  <a:pt x="30256" y="9841"/>
                </a:cubicBezTo>
                <a:cubicBezTo>
                  <a:pt x="30856" y="10241"/>
                  <a:pt x="31356" y="10675"/>
                  <a:pt x="31890" y="11075"/>
                </a:cubicBezTo>
                <a:lnTo>
                  <a:pt x="32657" y="11709"/>
                </a:lnTo>
                <a:lnTo>
                  <a:pt x="33391" y="12342"/>
                </a:lnTo>
                <a:cubicBezTo>
                  <a:pt x="33858" y="12743"/>
                  <a:pt x="34292" y="13176"/>
                  <a:pt x="34726" y="13543"/>
                </a:cubicBezTo>
                <a:cubicBezTo>
                  <a:pt x="35159" y="13944"/>
                  <a:pt x="35526" y="14377"/>
                  <a:pt x="35893" y="14744"/>
                </a:cubicBezTo>
                <a:cubicBezTo>
                  <a:pt x="36260" y="15144"/>
                  <a:pt x="36627" y="15511"/>
                  <a:pt x="36960" y="15878"/>
                </a:cubicBezTo>
                <a:lnTo>
                  <a:pt x="37794" y="16912"/>
                </a:lnTo>
                <a:lnTo>
                  <a:pt x="38562" y="17846"/>
                </a:lnTo>
                <a:cubicBezTo>
                  <a:pt x="38762" y="18113"/>
                  <a:pt x="38962" y="18413"/>
                  <a:pt x="39129" y="18647"/>
                </a:cubicBezTo>
                <a:lnTo>
                  <a:pt x="39929" y="19781"/>
                </a:lnTo>
                <a:cubicBezTo>
                  <a:pt x="39976" y="19851"/>
                  <a:pt x="40038" y="19920"/>
                  <a:pt x="40083" y="19979"/>
                </a:cubicBezTo>
                <a:lnTo>
                  <a:pt x="40083" y="19979"/>
                </a:lnTo>
                <a:lnTo>
                  <a:pt x="39929" y="19748"/>
                </a:lnTo>
                <a:cubicBezTo>
                  <a:pt x="39729" y="19481"/>
                  <a:pt x="39496" y="19114"/>
                  <a:pt x="39162" y="18614"/>
                </a:cubicBezTo>
                <a:cubicBezTo>
                  <a:pt x="38995" y="18347"/>
                  <a:pt x="38828" y="18080"/>
                  <a:pt x="38595" y="17780"/>
                </a:cubicBezTo>
                <a:lnTo>
                  <a:pt x="37861" y="16846"/>
                </a:lnTo>
                <a:lnTo>
                  <a:pt x="37027" y="15778"/>
                </a:lnTo>
                <a:cubicBezTo>
                  <a:pt x="36727" y="15411"/>
                  <a:pt x="36360" y="15044"/>
                  <a:pt x="35993" y="14677"/>
                </a:cubicBezTo>
                <a:cubicBezTo>
                  <a:pt x="35626" y="14277"/>
                  <a:pt x="35259" y="13877"/>
                  <a:pt x="34826" y="13443"/>
                </a:cubicBezTo>
                <a:lnTo>
                  <a:pt x="33491" y="12209"/>
                </a:lnTo>
                <a:cubicBezTo>
                  <a:pt x="33258" y="11976"/>
                  <a:pt x="33024" y="11775"/>
                  <a:pt x="32791" y="11575"/>
                </a:cubicBezTo>
                <a:lnTo>
                  <a:pt x="31990" y="11008"/>
                </a:lnTo>
                <a:cubicBezTo>
                  <a:pt x="31457" y="10575"/>
                  <a:pt x="30956" y="10141"/>
                  <a:pt x="30356" y="9707"/>
                </a:cubicBezTo>
                <a:cubicBezTo>
                  <a:pt x="27887" y="7906"/>
                  <a:pt x="25219" y="6338"/>
                  <a:pt x="22450" y="5037"/>
                </a:cubicBezTo>
                <a:lnTo>
                  <a:pt x="20249" y="4037"/>
                </a:lnTo>
                <a:lnTo>
                  <a:pt x="18047" y="3203"/>
                </a:lnTo>
                <a:cubicBezTo>
                  <a:pt x="17346" y="2902"/>
                  <a:pt x="16613" y="2669"/>
                  <a:pt x="15912" y="2469"/>
                </a:cubicBezTo>
                <a:cubicBezTo>
                  <a:pt x="15178" y="2235"/>
                  <a:pt x="14511" y="2002"/>
                  <a:pt x="13811" y="1835"/>
                </a:cubicBezTo>
                <a:lnTo>
                  <a:pt x="11809" y="1301"/>
                </a:lnTo>
                <a:cubicBezTo>
                  <a:pt x="11142" y="1134"/>
                  <a:pt x="10508" y="1001"/>
                  <a:pt x="9908" y="901"/>
                </a:cubicBezTo>
                <a:cubicBezTo>
                  <a:pt x="9274" y="801"/>
                  <a:pt x="8674" y="634"/>
                  <a:pt x="8107" y="567"/>
                </a:cubicBezTo>
                <a:lnTo>
                  <a:pt x="6439" y="334"/>
                </a:lnTo>
                <a:cubicBezTo>
                  <a:pt x="5405" y="167"/>
                  <a:pt x="4404" y="134"/>
                  <a:pt x="3570" y="67"/>
                </a:cubicBezTo>
                <a:cubicBezTo>
                  <a:pt x="3136" y="34"/>
                  <a:pt x="2736" y="0"/>
                  <a:pt x="2369" y="0"/>
                </a:cubicBezTo>
                <a:close/>
                <a:moveTo>
                  <a:pt x="40083" y="19979"/>
                </a:moveTo>
                <a:lnTo>
                  <a:pt x="40129" y="20048"/>
                </a:lnTo>
                <a:cubicBezTo>
                  <a:pt x="40119" y="20028"/>
                  <a:pt x="40103" y="20004"/>
                  <a:pt x="40083" y="19979"/>
                </a:cubicBezTo>
                <a:close/>
                <a:moveTo>
                  <a:pt x="40129" y="20048"/>
                </a:moveTo>
                <a:lnTo>
                  <a:pt x="40129" y="20048"/>
                </a:lnTo>
                <a:cubicBezTo>
                  <a:pt x="40196" y="20115"/>
                  <a:pt x="40196" y="20148"/>
                  <a:pt x="40196" y="20148"/>
                </a:cubicBezTo>
                <a:lnTo>
                  <a:pt x="40196" y="20148"/>
                </a:lnTo>
                <a:cubicBezTo>
                  <a:pt x="40196" y="20115"/>
                  <a:pt x="40163" y="20081"/>
                  <a:pt x="40129" y="20048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5" name="Google Shape;1805;p44"/>
          <p:cNvSpPr/>
          <p:nvPr/>
        </p:nvSpPr>
        <p:spPr>
          <a:xfrm>
            <a:off x="7673308" y="3527348"/>
            <a:ext cx="464633" cy="320227"/>
          </a:xfrm>
          <a:custGeom>
            <a:avLst/>
            <a:gdLst/>
            <a:ahLst/>
            <a:cxnLst/>
            <a:rect l="l" t="t" r="r" b="b"/>
            <a:pathLst>
              <a:path w="24685" h="17013" extrusionOk="0">
                <a:moveTo>
                  <a:pt x="24684" y="1"/>
                </a:moveTo>
                <a:cubicBezTo>
                  <a:pt x="24618" y="67"/>
                  <a:pt x="24551" y="134"/>
                  <a:pt x="24451" y="201"/>
                </a:cubicBezTo>
                <a:lnTo>
                  <a:pt x="23884" y="868"/>
                </a:lnTo>
                <a:cubicBezTo>
                  <a:pt x="23617" y="1168"/>
                  <a:pt x="23317" y="1535"/>
                  <a:pt x="22950" y="1935"/>
                </a:cubicBezTo>
                <a:cubicBezTo>
                  <a:pt x="22583" y="2336"/>
                  <a:pt x="22149" y="2769"/>
                  <a:pt x="21682" y="3270"/>
                </a:cubicBezTo>
                <a:cubicBezTo>
                  <a:pt x="21182" y="3770"/>
                  <a:pt x="20648" y="4270"/>
                  <a:pt x="20081" y="4838"/>
                </a:cubicBezTo>
                <a:cubicBezTo>
                  <a:pt x="19481" y="5405"/>
                  <a:pt x="18847" y="5972"/>
                  <a:pt x="18146" y="6572"/>
                </a:cubicBezTo>
                <a:cubicBezTo>
                  <a:pt x="16679" y="7840"/>
                  <a:pt x="15111" y="9041"/>
                  <a:pt x="13476" y="10175"/>
                </a:cubicBezTo>
                <a:cubicBezTo>
                  <a:pt x="11775" y="11342"/>
                  <a:pt x="10041" y="12376"/>
                  <a:pt x="8473" y="13244"/>
                </a:cubicBezTo>
                <a:cubicBezTo>
                  <a:pt x="7639" y="13677"/>
                  <a:pt x="6872" y="14077"/>
                  <a:pt x="6171" y="14411"/>
                </a:cubicBezTo>
                <a:cubicBezTo>
                  <a:pt x="5437" y="14778"/>
                  <a:pt x="4737" y="15078"/>
                  <a:pt x="4136" y="15378"/>
                </a:cubicBezTo>
                <a:cubicBezTo>
                  <a:pt x="3503" y="15645"/>
                  <a:pt x="2902" y="15879"/>
                  <a:pt x="2402" y="16079"/>
                </a:cubicBezTo>
                <a:cubicBezTo>
                  <a:pt x="1901" y="16279"/>
                  <a:pt x="1468" y="16446"/>
                  <a:pt x="1101" y="16579"/>
                </a:cubicBezTo>
                <a:lnTo>
                  <a:pt x="267" y="16879"/>
                </a:lnTo>
                <a:cubicBezTo>
                  <a:pt x="167" y="16913"/>
                  <a:pt x="67" y="16980"/>
                  <a:pt x="0" y="17013"/>
                </a:cubicBezTo>
                <a:cubicBezTo>
                  <a:pt x="100" y="17013"/>
                  <a:pt x="200" y="16980"/>
                  <a:pt x="300" y="16946"/>
                </a:cubicBezTo>
                <a:lnTo>
                  <a:pt x="1134" y="16646"/>
                </a:lnTo>
                <a:cubicBezTo>
                  <a:pt x="1501" y="16546"/>
                  <a:pt x="1935" y="16379"/>
                  <a:pt x="2435" y="16179"/>
                </a:cubicBezTo>
                <a:cubicBezTo>
                  <a:pt x="2935" y="16012"/>
                  <a:pt x="3536" y="15779"/>
                  <a:pt x="4170" y="15512"/>
                </a:cubicBezTo>
                <a:cubicBezTo>
                  <a:pt x="4803" y="15245"/>
                  <a:pt x="5504" y="14911"/>
                  <a:pt x="6238" y="14578"/>
                </a:cubicBezTo>
                <a:cubicBezTo>
                  <a:pt x="6972" y="14278"/>
                  <a:pt x="7739" y="13844"/>
                  <a:pt x="8539" y="13444"/>
                </a:cubicBezTo>
                <a:cubicBezTo>
                  <a:pt x="12042" y="11576"/>
                  <a:pt x="15311" y="9307"/>
                  <a:pt x="18280" y="6706"/>
                </a:cubicBezTo>
                <a:cubicBezTo>
                  <a:pt x="18947" y="6105"/>
                  <a:pt x="19581" y="5538"/>
                  <a:pt x="20181" y="4971"/>
                </a:cubicBezTo>
                <a:cubicBezTo>
                  <a:pt x="20782" y="4404"/>
                  <a:pt x="21282" y="3870"/>
                  <a:pt x="21782" y="3370"/>
                </a:cubicBezTo>
                <a:cubicBezTo>
                  <a:pt x="22249" y="2869"/>
                  <a:pt x="22650" y="2402"/>
                  <a:pt x="23016" y="2002"/>
                </a:cubicBezTo>
                <a:cubicBezTo>
                  <a:pt x="23383" y="1602"/>
                  <a:pt x="23684" y="1235"/>
                  <a:pt x="23950" y="935"/>
                </a:cubicBezTo>
                <a:lnTo>
                  <a:pt x="24518" y="268"/>
                </a:lnTo>
                <a:cubicBezTo>
                  <a:pt x="24584" y="168"/>
                  <a:pt x="24651" y="101"/>
                  <a:pt x="2468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6" name="Google Shape;1806;p44"/>
          <p:cNvSpPr/>
          <p:nvPr/>
        </p:nvSpPr>
        <p:spPr>
          <a:xfrm>
            <a:off x="7661375" y="3845674"/>
            <a:ext cx="4404" cy="563226"/>
          </a:xfrm>
          <a:custGeom>
            <a:avLst/>
            <a:gdLst/>
            <a:ahLst/>
            <a:cxnLst/>
            <a:rect l="l" t="t" r="r" b="b"/>
            <a:pathLst>
              <a:path w="234" h="29923" extrusionOk="0">
                <a:moveTo>
                  <a:pt x="100" y="1"/>
                </a:moveTo>
                <a:cubicBezTo>
                  <a:pt x="67" y="1"/>
                  <a:pt x="0" y="6672"/>
                  <a:pt x="0" y="14945"/>
                </a:cubicBezTo>
                <a:cubicBezTo>
                  <a:pt x="0" y="23217"/>
                  <a:pt x="67" y="29922"/>
                  <a:pt x="100" y="29922"/>
                </a:cubicBezTo>
                <a:cubicBezTo>
                  <a:pt x="167" y="29922"/>
                  <a:pt x="234" y="23217"/>
                  <a:pt x="234" y="14945"/>
                </a:cubicBezTo>
                <a:cubicBezTo>
                  <a:pt x="234" y="6672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7" name="Google Shape;1807;p44"/>
          <p:cNvSpPr/>
          <p:nvPr/>
        </p:nvSpPr>
        <p:spPr>
          <a:xfrm>
            <a:off x="7678955" y="4655625"/>
            <a:ext cx="3783" cy="394953"/>
          </a:xfrm>
          <a:custGeom>
            <a:avLst/>
            <a:gdLst/>
            <a:ahLst/>
            <a:cxnLst/>
            <a:rect l="l" t="t" r="r" b="b"/>
            <a:pathLst>
              <a:path w="201" h="20983" extrusionOk="0">
                <a:moveTo>
                  <a:pt x="100" y="1"/>
                </a:moveTo>
                <a:cubicBezTo>
                  <a:pt x="34" y="1"/>
                  <a:pt x="0" y="4704"/>
                  <a:pt x="0" y="10508"/>
                </a:cubicBezTo>
                <a:cubicBezTo>
                  <a:pt x="0" y="16279"/>
                  <a:pt x="34" y="20982"/>
                  <a:pt x="100" y="20982"/>
                </a:cubicBezTo>
                <a:cubicBezTo>
                  <a:pt x="167" y="20982"/>
                  <a:pt x="200" y="16312"/>
                  <a:pt x="200" y="10508"/>
                </a:cubicBezTo>
                <a:cubicBezTo>
                  <a:pt x="200" y="4704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8" name="Google Shape;1808;p44"/>
          <p:cNvSpPr/>
          <p:nvPr/>
        </p:nvSpPr>
        <p:spPr>
          <a:xfrm>
            <a:off x="8119081" y="2877520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9" name="Google Shape;1809;p44"/>
          <p:cNvSpPr/>
          <p:nvPr/>
        </p:nvSpPr>
        <p:spPr>
          <a:xfrm>
            <a:off x="8119081" y="2877520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0" name="Google Shape;1810;p44"/>
          <p:cNvSpPr/>
          <p:nvPr/>
        </p:nvSpPr>
        <p:spPr>
          <a:xfrm>
            <a:off x="8638959" y="2855253"/>
            <a:ext cx="202812" cy="87619"/>
          </a:xfrm>
          <a:custGeom>
            <a:avLst/>
            <a:gdLst/>
            <a:ahLst/>
            <a:cxnLst/>
            <a:rect l="l" t="t" r="r" b="b"/>
            <a:pathLst>
              <a:path w="10775" h="4655" extrusionOk="0">
                <a:moveTo>
                  <a:pt x="7230" y="1"/>
                </a:moveTo>
                <a:cubicBezTo>
                  <a:pt x="6943" y="1"/>
                  <a:pt x="6655" y="8"/>
                  <a:pt x="6372" y="16"/>
                </a:cubicBezTo>
                <a:cubicBezTo>
                  <a:pt x="5071" y="82"/>
                  <a:pt x="3803" y="316"/>
                  <a:pt x="2569" y="749"/>
                </a:cubicBezTo>
                <a:cubicBezTo>
                  <a:pt x="1568" y="1116"/>
                  <a:pt x="501" y="1583"/>
                  <a:pt x="0" y="2517"/>
                </a:cubicBezTo>
                <a:lnTo>
                  <a:pt x="634" y="2884"/>
                </a:lnTo>
                <a:cubicBezTo>
                  <a:pt x="2235" y="4052"/>
                  <a:pt x="4203" y="4652"/>
                  <a:pt x="6171" y="4652"/>
                </a:cubicBezTo>
                <a:cubicBezTo>
                  <a:pt x="6220" y="4654"/>
                  <a:pt x="6269" y="4655"/>
                  <a:pt x="6317" y="4655"/>
                </a:cubicBezTo>
                <a:cubicBezTo>
                  <a:pt x="7232" y="4655"/>
                  <a:pt x="8111" y="4357"/>
                  <a:pt x="8840" y="3818"/>
                </a:cubicBezTo>
                <a:cubicBezTo>
                  <a:pt x="9174" y="3518"/>
                  <a:pt x="9407" y="3151"/>
                  <a:pt x="9741" y="2851"/>
                </a:cubicBezTo>
                <a:cubicBezTo>
                  <a:pt x="9941" y="2651"/>
                  <a:pt x="10208" y="2517"/>
                  <a:pt x="10441" y="2317"/>
                </a:cubicBezTo>
                <a:cubicBezTo>
                  <a:pt x="10641" y="2117"/>
                  <a:pt x="10775" y="1817"/>
                  <a:pt x="10741" y="1517"/>
                </a:cubicBezTo>
                <a:cubicBezTo>
                  <a:pt x="10641" y="1150"/>
                  <a:pt x="10441" y="816"/>
                  <a:pt x="10174" y="616"/>
                </a:cubicBezTo>
                <a:cubicBezTo>
                  <a:pt x="9288" y="94"/>
                  <a:pt x="8258" y="1"/>
                  <a:pt x="723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1" name="Google Shape;1811;p44"/>
          <p:cNvSpPr/>
          <p:nvPr/>
        </p:nvSpPr>
        <p:spPr>
          <a:xfrm>
            <a:off x="8638959" y="2855403"/>
            <a:ext cx="202812" cy="87468"/>
          </a:xfrm>
          <a:custGeom>
            <a:avLst/>
            <a:gdLst/>
            <a:ahLst/>
            <a:cxnLst/>
            <a:rect l="l" t="t" r="r" b="b"/>
            <a:pathLst>
              <a:path w="10775" h="4647" extrusionOk="0">
                <a:moveTo>
                  <a:pt x="6867" y="1"/>
                </a:moveTo>
                <a:cubicBezTo>
                  <a:pt x="6704" y="1"/>
                  <a:pt x="6538" y="3"/>
                  <a:pt x="6372" y="8"/>
                </a:cubicBezTo>
                <a:cubicBezTo>
                  <a:pt x="5071" y="74"/>
                  <a:pt x="3803" y="308"/>
                  <a:pt x="2569" y="741"/>
                </a:cubicBezTo>
                <a:cubicBezTo>
                  <a:pt x="1568" y="1075"/>
                  <a:pt x="501" y="1575"/>
                  <a:pt x="0" y="2509"/>
                </a:cubicBezTo>
                <a:lnTo>
                  <a:pt x="634" y="2876"/>
                </a:lnTo>
                <a:cubicBezTo>
                  <a:pt x="2235" y="4044"/>
                  <a:pt x="4203" y="4644"/>
                  <a:pt x="6205" y="4644"/>
                </a:cubicBezTo>
                <a:cubicBezTo>
                  <a:pt x="6252" y="4646"/>
                  <a:pt x="6299" y="4647"/>
                  <a:pt x="6346" y="4647"/>
                </a:cubicBezTo>
                <a:cubicBezTo>
                  <a:pt x="7232" y="4647"/>
                  <a:pt x="8111" y="4349"/>
                  <a:pt x="8840" y="3810"/>
                </a:cubicBezTo>
                <a:cubicBezTo>
                  <a:pt x="9174" y="3510"/>
                  <a:pt x="9407" y="3110"/>
                  <a:pt x="9741" y="2843"/>
                </a:cubicBezTo>
                <a:cubicBezTo>
                  <a:pt x="9941" y="2643"/>
                  <a:pt x="10208" y="2509"/>
                  <a:pt x="10441" y="2309"/>
                </a:cubicBezTo>
                <a:cubicBezTo>
                  <a:pt x="10641" y="2109"/>
                  <a:pt x="10775" y="1809"/>
                  <a:pt x="10741" y="1509"/>
                </a:cubicBezTo>
                <a:cubicBezTo>
                  <a:pt x="10575" y="1142"/>
                  <a:pt x="10341" y="875"/>
                  <a:pt x="10007" y="675"/>
                </a:cubicBezTo>
                <a:cubicBezTo>
                  <a:pt x="9019" y="122"/>
                  <a:pt x="7979" y="1"/>
                  <a:pt x="686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2" name="Google Shape;1812;p44"/>
          <p:cNvSpPr/>
          <p:nvPr/>
        </p:nvSpPr>
        <p:spPr>
          <a:xfrm>
            <a:off x="8066962" y="2507074"/>
            <a:ext cx="621613" cy="689412"/>
          </a:xfrm>
          <a:custGeom>
            <a:avLst/>
            <a:gdLst/>
            <a:ahLst/>
            <a:cxnLst/>
            <a:rect l="l" t="t" r="r" b="b"/>
            <a:pathLst>
              <a:path w="33025" h="36627" extrusionOk="0">
                <a:moveTo>
                  <a:pt x="13310" y="0"/>
                </a:moveTo>
                <a:lnTo>
                  <a:pt x="10575" y="1268"/>
                </a:lnTo>
                <a:cubicBezTo>
                  <a:pt x="9975" y="1568"/>
                  <a:pt x="9374" y="1902"/>
                  <a:pt x="8841" y="2269"/>
                </a:cubicBezTo>
                <a:cubicBezTo>
                  <a:pt x="7006" y="3469"/>
                  <a:pt x="2636" y="6271"/>
                  <a:pt x="1836" y="9374"/>
                </a:cubicBezTo>
                <a:cubicBezTo>
                  <a:pt x="1" y="16579"/>
                  <a:pt x="3103" y="24585"/>
                  <a:pt x="3103" y="24585"/>
                </a:cubicBezTo>
                <a:lnTo>
                  <a:pt x="5105" y="23017"/>
                </a:lnTo>
                <a:cubicBezTo>
                  <a:pt x="5605" y="22616"/>
                  <a:pt x="6139" y="22283"/>
                  <a:pt x="6706" y="21949"/>
                </a:cubicBezTo>
                <a:lnTo>
                  <a:pt x="10742" y="32757"/>
                </a:lnTo>
                <a:cubicBezTo>
                  <a:pt x="10242" y="33057"/>
                  <a:pt x="9908" y="33558"/>
                  <a:pt x="9841" y="34125"/>
                </a:cubicBezTo>
                <a:cubicBezTo>
                  <a:pt x="9808" y="34992"/>
                  <a:pt x="10275" y="36059"/>
                  <a:pt x="11776" y="36360"/>
                </a:cubicBezTo>
                <a:lnTo>
                  <a:pt x="32558" y="36626"/>
                </a:lnTo>
                <a:cubicBezTo>
                  <a:pt x="32724" y="36626"/>
                  <a:pt x="32824" y="36526"/>
                  <a:pt x="32824" y="36360"/>
                </a:cubicBezTo>
                <a:cubicBezTo>
                  <a:pt x="32824" y="36326"/>
                  <a:pt x="32824" y="36326"/>
                  <a:pt x="32824" y="36293"/>
                </a:cubicBezTo>
                <a:lnTo>
                  <a:pt x="30389" y="28687"/>
                </a:lnTo>
                <a:cubicBezTo>
                  <a:pt x="30389" y="28687"/>
                  <a:pt x="30756" y="24885"/>
                  <a:pt x="31257" y="20315"/>
                </a:cubicBezTo>
                <a:cubicBezTo>
                  <a:pt x="31988" y="13396"/>
                  <a:pt x="33019" y="4687"/>
                  <a:pt x="33025" y="4670"/>
                </a:cubicBezTo>
                <a:lnTo>
                  <a:pt x="33025" y="4670"/>
                </a:ln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lnTo>
                  <a:pt x="33025" y="4670"/>
                </a:lnTo>
                <a:cubicBezTo>
                  <a:pt x="31590" y="667"/>
                  <a:pt x="23218" y="0"/>
                  <a:pt x="23218" y="0"/>
                </a:cubicBezTo>
                <a:lnTo>
                  <a:pt x="13644" y="567"/>
                </a:lnTo>
                <a:lnTo>
                  <a:pt x="1331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3" name="Google Shape;1813;p44"/>
          <p:cNvSpPr/>
          <p:nvPr/>
        </p:nvSpPr>
        <p:spPr>
          <a:xfrm>
            <a:off x="8404769" y="2749432"/>
            <a:ext cx="64053" cy="211151"/>
          </a:xfrm>
          <a:custGeom>
            <a:avLst/>
            <a:gdLst/>
            <a:ahLst/>
            <a:cxnLst/>
            <a:rect l="l" t="t" r="r" b="b"/>
            <a:pathLst>
              <a:path w="3403" h="11218" extrusionOk="0">
                <a:moveTo>
                  <a:pt x="2702" y="0"/>
                </a:moveTo>
                <a:cubicBezTo>
                  <a:pt x="1568" y="2902"/>
                  <a:pt x="1601" y="6238"/>
                  <a:pt x="367" y="9140"/>
                </a:cubicBezTo>
                <a:cubicBezTo>
                  <a:pt x="234" y="9440"/>
                  <a:pt x="100" y="9774"/>
                  <a:pt x="67" y="10107"/>
                </a:cubicBezTo>
                <a:cubicBezTo>
                  <a:pt x="0" y="10441"/>
                  <a:pt x="100" y="10775"/>
                  <a:pt x="334" y="11041"/>
                </a:cubicBezTo>
                <a:cubicBezTo>
                  <a:pt x="485" y="11178"/>
                  <a:pt x="671" y="11218"/>
                  <a:pt x="869" y="11218"/>
                </a:cubicBezTo>
                <a:cubicBezTo>
                  <a:pt x="1108" y="11218"/>
                  <a:pt x="1364" y="11160"/>
                  <a:pt x="1601" y="11141"/>
                </a:cubicBezTo>
                <a:cubicBezTo>
                  <a:pt x="2002" y="11041"/>
                  <a:pt x="2368" y="10941"/>
                  <a:pt x="2735" y="10775"/>
                </a:cubicBezTo>
                <a:cubicBezTo>
                  <a:pt x="3403" y="7205"/>
                  <a:pt x="3069" y="3569"/>
                  <a:pt x="27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4" name="Google Shape;1814;p44"/>
          <p:cNvSpPr/>
          <p:nvPr/>
        </p:nvSpPr>
        <p:spPr>
          <a:xfrm>
            <a:off x="8307438" y="3056371"/>
            <a:ext cx="332161" cy="53418"/>
          </a:xfrm>
          <a:custGeom>
            <a:avLst/>
            <a:gdLst/>
            <a:ahLst/>
            <a:cxnLst/>
            <a:rect l="l" t="t" r="r" b="b"/>
            <a:pathLst>
              <a:path w="17647" h="2838" extrusionOk="0">
                <a:moveTo>
                  <a:pt x="4617" y="1"/>
                </a:moveTo>
                <a:cubicBezTo>
                  <a:pt x="4043" y="1"/>
                  <a:pt x="3467" y="69"/>
                  <a:pt x="2903" y="205"/>
                </a:cubicBezTo>
                <a:cubicBezTo>
                  <a:pt x="1735" y="572"/>
                  <a:pt x="835" y="1506"/>
                  <a:pt x="1" y="2440"/>
                </a:cubicBezTo>
                <a:lnTo>
                  <a:pt x="268" y="2673"/>
                </a:lnTo>
                <a:cubicBezTo>
                  <a:pt x="611" y="2790"/>
                  <a:pt x="959" y="2838"/>
                  <a:pt x="1310" y="2838"/>
                </a:cubicBezTo>
                <a:cubicBezTo>
                  <a:pt x="2664" y="2838"/>
                  <a:pt x="4067" y="2132"/>
                  <a:pt x="5471" y="1973"/>
                </a:cubicBezTo>
                <a:cubicBezTo>
                  <a:pt x="5690" y="1948"/>
                  <a:pt x="5908" y="1937"/>
                  <a:pt x="6126" y="1937"/>
                </a:cubicBezTo>
                <a:cubicBezTo>
                  <a:pt x="7075" y="1937"/>
                  <a:pt x="8019" y="2144"/>
                  <a:pt x="8940" y="2306"/>
                </a:cubicBezTo>
                <a:cubicBezTo>
                  <a:pt x="10342" y="2524"/>
                  <a:pt x="11743" y="2636"/>
                  <a:pt x="13144" y="2636"/>
                </a:cubicBezTo>
                <a:cubicBezTo>
                  <a:pt x="14111" y="2636"/>
                  <a:pt x="15078" y="2582"/>
                  <a:pt x="16046" y="2473"/>
                </a:cubicBezTo>
                <a:cubicBezTo>
                  <a:pt x="16412" y="2440"/>
                  <a:pt x="16746" y="2340"/>
                  <a:pt x="17080" y="2206"/>
                </a:cubicBezTo>
                <a:cubicBezTo>
                  <a:pt x="17413" y="1973"/>
                  <a:pt x="17647" y="1573"/>
                  <a:pt x="17647" y="1172"/>
                </a:cubicBezTo>
                <a:cubicBezTo>
                  <a:pt x="13711" y="739"/>
                  <a:pt x="9774" y="539"/>
                  <a:pt x="5838" y="105"/>
                </a:cubicBezTo>
                <a:cubicBezTo>
                  <a:pt x="5435" y="35"/>
                  <a:pt x="5026" y="1"/>
                  <a:pt x="461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5" name="Google Shape;1815;p44"/>
          <p:cNvSpPr/>
          <p:nvPr/>
        </p:nvSpPr>
        <p:spPr>
          <a:xfrm>
            <a:off x="8598152" y="2586806"/>
            <a:ext cx="242999" cy="323992"/>
          </a:xfrm>
          <a:custGeom>
            <a:avLst/>
            <a:gdLst/>
            <a:ahLst/>
            <a:cxnLst/>
            <a:rect l="l" t="t" r="r" b="b"/>
            <a:pathLst>
              <a:path w="12910" h="17213" extrusionOk="0">
                <a:moveTo>
                  <a:pt x="4637" y="1"/>
                </a:moveTo>
                <a:lnTo>
                  <a:pt x="0" y="5838"/>
                </a:lnTo>
                <a:lnTo>
                  <a:pt x="1068" y="17213"/>
                </a:lnTo>
                <a:cubicBezTo>
                  <a:pt x="1068" y="17213"/>
                  <a:pt x="3503" y="14511"/>
                  <a:pt x="10374" y="14444"/>
                </a:cubicBezTo>
                <a:cubicBezTo>
                  <a:pt x="11375" y="14478"/>
                  <a:pt x="12309" y="14978"/>
                  <a:pt x="12909" y="15779"/>
                </a:cubicBezTo>
                <a:lnTo>
                  <a:pt x="12309" y="14411"/>
                </a:lnTo>
                <a:cubicBezTo>
                  <a:pt x="10608" y="10575"/>
                  <a:pt x="4637" y="1"/>
                  <a:pt x="4637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6" name="Google Shape;1816;p44"/>
          <p:cNvSpPr/>
          <p:nvPr/>
        </p:nvSpPr>
        <p:spPr>
          <a:xfrm>
            <a:off x="8280447" y="2724944"/>
            <a:ext cx="25768" cy="94828"/>
          </a:xfrm>
          <a:custGeom>
            <a:avLst/>
            <a:gdLst/>
            <a:ahLst/>
            <a:cxnLst/>
            <a:rect l="l" t="t" r="r" b="b"/>
            <a:pathLst>
              <a:path w="1369" h="5038" extrusionOk="0">
                <a:moveTo>
                  <a:pt x="0" y="0"/>
                </a:moveTo>
                <a:cubicBezTo>
                  <a:pt x="134" y="868"/>
                  <a:pt x="334" y="1701"/>
                  <a:pt x="567" y="2535"/>
                </a:cubicBezTo>
                <a:cubicBezTo>
                  <a:pt x="768" y="3403"/>
                  <a:pt x="1034" y="4237"/>
                  <a:pt x="1368" y="5037"/>
                </a:cubicBezTo>
                <a:cubicBezTo>
                  <a:pt x="1235" y="4170"/>
                  <a:pt x="1068" y="3336"/>
                  <a:pt x="801" y="2502"/>
                </a:cubicBezTo>
                <a:cubicBezTo>
                  <a:pt x="601" y="1635"/>
                  <a:pt x="334" y="801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7" name="Google Shape;1817;p44"/>
          <p:cNvSpPr/>
          <p:nvPr/>
        </p:nvSpPr>
        <p:spPr>
          <a:xfrm>
            <a:off x="8590604" y="2681615"/>
            <a:ext cx="74104" cy="247403"/>
          </a:xfrm>
          <a:custGeom>
            <a:avLst/>
            <a:gdLst/>
            <a:ahLst/>
            <a:cxnLst/>
            <a:rect l="l" t="t" r="r" b="b"/>
            <a:pathLst>
              <a:path w="3937" h="13144" extrusionOk="0">
                <a:moveTo>
                  <a:pt x="34" y="1"/>
                </a:moveTo>
                <a:lnTo>
                  <a:pt x="34" y="1"/>
                </a:lnTo>
                <a:cubicBezTo>
                  <a:pt x="1" y="34"/>
                  <a:pt x="601" y="568"/>
                  <a:pt x="1368" y="1602"/>
                </a:cubicBezTo>
                <a:cubicBezTo>
                  <a:pt x="2403" y="2936"/>
                  <a:pt x="3103" y="4470"/>
                  <a:pt x="3503" y="6072"/>
                </a:cubicBezTo>
                <a:cubicBezTo>
                  <a:pt x="3670" y="6972"/>
                  <a:pt x="3737" y="7906"/>
                  <a:pt x="3637" y="8807"/>
                </a:cubicBezTo>
                <a:cubicBezTo>
                  <a:pt x="3537" y="9641"/>
                  <a:pt x="3403" y="10408"/>
                  <a:pt x="3303" y="11042"/>
                </a:cubicBezTo>
                <a:cubicBezTo>
                  <a:pt x="3236" y="11542"/>
                  <a:pt x="3170" y="12076"/>
                  <a:pt x="3170" y="12576"/>
                </a:cubicBezTo>
                <a:cubicBezTo>
                  <a:pt x="3170" y="12776"/>
                  <a:pt x="3170" y="12943"/>
                  <a:pt x="3203" y="13143"/>
                </a:cubicBezTo>
                <a:cubicBezTo>
                  <a:pt x="3236" y="12943"/>
                  <a:pt x="3236" y="12776"/>
                  <a:pt x="3236" y="12576"/>
                </a:cubicBezTo>
                <a:cubicBezTo>
                  <a:pt x="3270" y="12209"/>
                  <a:pt x="3337" y="11709"/>
                  <a:pt x="3470" y="11075"/>
                </a:cubicBezTo>
                <a:cubicBezTo>
                  <a:pt x="3570" y="10441"/>
                  <a:pt x="3737" y="9674"/>
                  <a:pt x="3837" y="8840"/>
                </a:cubicBezTo>
                <a:cubicBezTo>
                  <a:pt x="3937" y="7906"/>
                  <a:pt x="3904" y="6972"/>
                  <a:pt x="3703" y="6038"/>
                </a:cubicBezTo>
                <a:cubicBezTo>
                  <a:pt x="3337" y="4370"/>
                  <a:pt x="2569" y="2836"/>
                  <a:pt x="1502" y="1502"/>
                </a:cubicBezTo>
                <a:cubicBezTo>
                  <a:pt x="1168" y="1101"/>
                  <a:pt x="835" y="734"/>
                  <a:pt x="468" y="367"/>
                </a:cubicBezTo>
                <a:cubicBezTo>
                  <a:pt x="334" y="234"/>
                  <a:pt x="201" y="134"/>
                  <a:pt x="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8" name="Google Shape;1818;p44"/>
          <p:cNvSpPr/>
          <p:nvPr/>
        </p:nvSpPr>
        <p:spPr>
          <a:xfrm>
            <a:off x="8306196" y="3110448"/>
            <a:ext cx="205316" cy="70660"/>
          </a:xfrm>
          <a:custGeom>
            <a:avLst/>
            <a:gdLst/>
            <a:ahLst/>
            <a:cxnLst/>
            <a:rect l="l" t="t" r="r" b="b"/>
            <a:pathLst>
              <a:path w="10908" h="3754" extrusionOk="0">
                <a:moveTo>
                  <a:pt x="0" y="1"/>
                </a:moveTo>
                <a:lnTo>
                  <a:pt x="0" y="1"/>
                </a:lnTo>
                <a:cubicBezTo>
                  <a:pt x="100" y="134"/>
                  <a:pt x="200" y="267"/>
                  <a:pt x="300" y="367"/>
                </a:cubicBezTo>
                <a:cubicBezTo>
                  <a:pt x="434" y="534"/>
                  <a:pt x="567" y="634"/>
                  <a:pt x="701" y="768"/>
                </a:cubicBezTo>
                <a:cubicBezTo>
                  <a:pt x="834" y="935"/>
                  <a:pt x="1034" y="1101"/>
                  <a:pt x="1234" y="1268"/>
                </a:cubicBezTo>
                <a:cubicBezTo>
                  <a:pt x="1735" y="1668"/>
                  <a:pt x="2268" y="2035"/>
                  <a:pt x="2835" y="2336"/>
                </a:cubicBezTo>
                <a:cubicBezTo>
                  <a:pt x="4203" y="3103"/>
                  <a:pt x="5704" y="3570"/>
                  <a:pt x="7272" y="3703"/>
                </a:cubicBezTo>
                <a:cubicBezTo>
                  <a:pt x="7589" y="3737"/>
                  <a:pt x="7906" y="3753"/>
                  <a:pt x="8223" y="3753"/>
                </a:cubicBezTo>
                <a:cubicBezTo>
                  <a:pt x="8539" y="3753"/>
                  <a:pt x="8856" y="3737"/>
                  <a:pt x="9173" y="3703"/>
                </a:cubicBezTo>
                <a:cubicBezTo>
                  <a:pt x="9440" y="3703"/>
                  <a:pt x="9707" y="3670"/>
                  <a:pt x="9907" y="3636"/>
                </a:cubicBezTo>
                <a:cubicBezTo>
                  <a:pt x="10074" y="3603"/>
                  <a:pt x="10274" y="3570"/>
                  <a:pt x="10441" y="3536"/>
                </a:cubicBezTo>
                <a:cubicBezTo>
                  <a:pt x="10608" y="3503"/>
                  <a:pt x="10774" y="3436"/>
                  <a:pt x="10908" y="3403"/>
                </a:cubicBezTo>
                <a:cubicBezTo>
                  <a:pt x="10908" y="3399"/>
                  <a:pt x="10900" y="3398"/>
                  <a:pt x="10885" y="3398"/>
                </a:cubicBezTo>
                <a:cubicBezTo>
                  <a:pt x="10759" y="3398"/>
                  <a:pt x="10125" y="3510"/>
                  <a:pt x="9173" y="3570"/>
                </a:cubicBezTo>
                <a:cubicBezTo>
                  <a:pt x="9003" y="3579"/>
                  <a:pt x="8834" y="3583"/>
                  <a:pt x="8664" y="3583"/>
                </a:cubicBezTo>
                <a:cubicBezTo>
                  <a:pt x="8200" y="3583"/>
                  <a:pt x="7736" y="3552"/>
                  <a:pt x="7272" y="3503"/>
                </a:cubicBezTo>
                <a:cubicBezTo>
                  <a:pt x="6538" y="3436"/>
                  <a:pt x="5771" y="3270"/>
                  <a:pt x="5037" y="3036"/>
                </a:cubicBezTo>
                <a:cubicBezTo>
                  <a:pt x="4303" y="2803"/>
                  <a:pt x="3603" y="2502"/>
                  <a:pt x="2902" y="2169"/>
                </a:cubicBezTo>
                <a:cubicBezTo>
                  <a:pt x="2368" y="1869"/>
                  <a:pt x="1835" y="1535"/>
                  <a:pt x="1334" y="1135"/>
                </a:cubicBezTo>
                <a:cubicBezTo>
                  <a:pt x="467" y="501"/>
                  <a:pt x="33" y="1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9" name="Google Shape;1819;p44"/>
          <p:cNvSpPr/>
          <p:nvPr/>
        </p:nvSpPr>
        <p:spPr>
          <a:xfrm>
            <a:off x="8606942" y="3129911"/>
            <a:ext cx="29514" cy="69869"/>
          </a:xfrm>
          <a:custGeom>
            <a:avLst/>
            <a:gdLst/>
            <a:ahLst/>
            <a:cxnLst/>
            <a:rect l="l" t="t" r="r" b="b"/>
            <a:pathLst>
              <a:path w="1568" h="3712" extrusionOk="0">
                <a:moveTo>
                  <a:pt x="1334" y="1"/>
                </a:moveTo>
                <a:cubicBezTo>
                  <a:pt x="1268" y="1"/>
                  <a:pt x="1501" y="935"/>
                  <a:pt x="1168" y="2035"/>
                </a:cubicBezTo>
                <a:cubicBezTo>
                  <a:pt x="1034" y="2502"/>
                  <a:pt x="801" y="2936"/>
                  <a:pt x="467" y="3303"/>
                </a:cubicBezTo>
                <a:cubicBezTo>
                  <a:pt x="200" y="3570"/>
                  <a:pt x="0" y="3703"/>
                  <a:pt x="0" y="3703"/>
                </a:cubicBezTo>
                <a:cubicBezTo>
                  <a:pt x="5" y="3708"/>
                  <a:pt x="15" y="3711"/>
                  <a:pt x="29" y="3711"/>
                </a:cubicBezTo>
                <a:cubicBezTo>
                  <a:pt x="107" y="3711"/>
                  <a:pt x="313" y="3629"/>
                  <a:pt x="567" y="3403"/>
                </a:cubicBezTo>
                <a:cubicBezTo>
                  <a:pt x="967" y="3069"/>
                  <a:pt x="1234" y="2602"/>
                  <a:pt x="1401" y="2102"/>
                </a:cubicBezTo>
                <a:cubicBezTo>
                  <a:pt x="1535" y="1602"/>
                  <a:pt x="1568" y="1101"/>
                  <a:pt x="1501" y="601"/>
                </a:cubicBezTo>
                <a:cubicBezTo>
                  <a:pt x="1501" y="368"/>
                  <a:pt x="1434" y="167"/>
                  <a:pt x="13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0" name="Google Shape;1820;p44"/>
          <p:cNvSpPr/>
          <p:nvPr/>
        </p:nvSpPr>
        <p:spPr>
          <a:xfrm>
            <a:off x="8593126" y="3157542"/>
            <a:ext cx="21364" cy="43329"/>
          </a:xfrm>
          <a:custGeom>
            <a:avLst/>
            <a:gdLst/>
            <a:ahLst/>
            <a:cxnLst/>
            <a:rect l="l" t="t" r="r" b="b"/>
            <a:pathLst>
              <a:path w="1135" h="2302" extrusionOk="0">
                <a:moveTo>
                  <a:pt x="934" y="0"/>
                </a:moveTo>
                <a:cubicBezTo>
                  <a:pt x="901" y="0"/>
                  <a:pt x="868" y="567"/>
                  <a:pt x="634" y="1201"/>
                </a:cubicBezTo>
                <a:cubicBezTo>
                  <a:pt x="401" y="1835"/>
                  <a:pt x="0" y="2235"/>
                  <a:pt x="67" y="2302"/>
                </a:cubicBezTo>
                <a:cubicBezTo>
                  <a:pt x="767" y="1768"/>
                  <a:pt x="1134" y="868"/>
                  <a:pt x="9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1" name="Google Shape;1821;p44"/>
          <p:cNvSpPr/>
          <p:nvPr/>
        </p:nvSpPr>
        <p:spPr>
          <a:xfrm>
            <a:off x="8513375" y="2898864"/>
            <a:ext cx="27650" cy="40826"/>
          </a:xfrm>
          <a:custGeom>
            <a:avLst/>
            <a:gdLst/>
            <a:ahLst/>
            <a:cxnLst/>
            <a:rect l="l" t="t" r="r" b="b"/>
            <a:pathLst>
              <a:path w="1469" h="2169" extrusionOk="0">
                <a:moveTo>
                  <a:pt x="1469" y="0"/>
                </a:moveTo>
                <a:lnTo>
                  <a:pt x="1469" y="0"/>
                </a:lnTo>
                <a:cubicBezTo>
                  <a:pt x="1068" y="234"/>
                  <a:pt x="768" y="567"/>
                  <a:pt x="535" y="968"/>
                </a:cubicBezTo>
                <a:cubicBezTo>
                  <a:pt x="268" y="1301"/>
                  <a:pt x="68" y="1701"/>
                  <a:pt x="1" y="2168"/>
                </a:cubicBezTo>
                <a:cubicBezTo>
                  <a:pt x="268" y="1801"/>
                  <a:pt x="501" y="1468"/>
                  <a:pt x="735" y="1068"/>
                </a:cubicBezTo>
                <a:cubicBezTo>
                  <a:pt x="1002" y="734"/>
                  <a:pt x="1235" y="367"/>
                  <a:pt x="146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2" name="Google Shape;1822;p44"/>
          <p:cNvSpPr/>
          <p:nvPr/>
        </p:nvSpPr>
        <p:spPr>
          <a:xfrm>
            <a:off x="8141687" y="2659329"/>
            <a:ext cx="130609" cy="49936"/>
          </a:xfrm>
          <a:custGeom>
            <a:avLst/>
            <a:gdLst/>
            <a:ahLst/>
            <a:cxnLst/>
            <a:rect l="l" t="t" r="r" b="b"/>
            <a:pathLst>
              <a:path w="6939" h="2653" extrusionOk="0">
                <a:moveTo>
                  <a:pt x="551" y="0"/>
                </a:moveTo>
                <a:cubicBezTo>
                  <a:pt x="367" y="0"/>
                  <a:pt x="184" y="17"/>
                  <a:pt x="0" y="50"/>
                </a:cubicBezTo>
                <a:cubicBezTo>
                  <a:pt x="367" y="117"/>
                  <a:pt x="734" y="150"/>
                  <a:pt x="1101" y="184"/>
                </a:cubicBezTo>
                <a:cubicBezTo>
                  <a:pt x="2869" y="417"/>
                  <a:pt x="4537" y="1051"/>
                  <a:pt x="6038" y="2018"/>
                </a:cubicBezTo>
                <a:cubicBezTo>
                  <a:pt x="6305" y="2252"/>
                  <a:pt x="6639" y="2452"/>
                  <a:pt x="6939" y="2652"/>
                </a:cubicBezTo>
                <a:cubicBezTo>
                  <a:pt x="6705" y="2352"/>
                  <a:pt x="6438" y="2119"/>
                  <a:pt x="6138" y="1918"/>
                </a:cubicBezTo>
                <a:cubicBezTo>
                  <a:pt x="4670" y="851"/>
                  <a:pt x="2936" y="184"/>
                  <a:pt x="1101" y="50"/>
                </a:cubicBezTo>
                <a:cubicBezTo>
                  <a:pt x="918" y="17"/>
                  <a:pt x="734" y="0"/>
                  <a:pt x="55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3" name="Google Shape;1823;p44"/>
          <p:cNvSpPr/>
          <p:nvPr/>
        </p:nvSpPr>
        <p:spPr>
          <a:xfrm>
            <a:off x="8616353" y="2584303"/>
            <a:ext cx="69079" cy="82894"/>
          </a:xfrm>
          <a:custGeom>
            <a:avLst/>
            <a:gdLst/>
            <a:ahLst/>
            <a:cxnLst/>
            <a:rect l="l" t="t" r="r" b="b"/>
            <a:pathLst>
              <a:path w="3670" h="4404" extrusionOk="0">
                <a:moveTo>
                  <a:pt x="3670" y="0"/>
                </a:moveTo>
                <a:lnTo>
                  <a:pt x="3670" y="0"/>
                </a:lnTo>
                <a:cubicBezTo>
                  <a:pt x="3403" y="100"/>
                  <a:pt x="3136" y="267"/>
                  <a:pt x="2936" y="434"/>
                </a:cubicBezTo>
                <a:cubicBezTo>
                  <a:pt x="2369" y="834"/>
                  <a:pt x="1835" y="1301"/>
                  <a:pt x="1401" y="1835"/>
                </a:cubicBezTo>
                <a:cubicBezTo>
                  <a:pt x="968" y="2369"/>
                  <a:pt x="568" y="2969"/>
                  <a:pt x="267" y="3569"/>
                </a:cubicBezTo>
                <a:cubicBezTo>
                  <a:pt x="134" y="3836"/>
                  <a:pt x="34" y="4103"/>
                  <a:pt x="0" y="4403"/>
                </a:cubicBezTo>
                <a:cubicBezTo>
                  <a:pt x="434" y="3536"/>
                  <a:pt x="968" y="2735"/>
                  <a:pt x="1568" y="1968"/>
                </a:cubicBezTo>
                <a:cubicBezTo>
                  <a:pt x="2202" y="1268"/>
                  <a:pt x="2903" y="601"/>
                  <a:pt x="36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4" name="Google Shape;1824;p44"/>
          <p:cNvSpPr/>
          <p:nvPr/>
        </p:nvSpPr>
        <p:spPr>
          <a:xfrm>
            <a:off x="8296145" y="2519629"/>
            <a:ext cx="236091" cy="136915"/>
          </a:xfrm>
          <a:custGeom>
            <a:avLst/>
            <a:gdLst/>
            <a:ahLst/>
            <a:cxnLst/>
            <a:rect l="l" t="t" r="r" b="b"/>
            <a:pathLst>
              <a:path w="12543" h="7274" extrusionOk="0">
                <a:moveTo>
                  <a:pt x="12076" y="0"/>
                </a:moveTo>
                <a:cubicBezTo>
                  <a:pt x="12076" y="1"/>
                  <a:pt x="12176" y="301"/>
                  <a:pt x="12276" y="834"/>
                </a:cubicBezTo>
                <a:cubicBezTo>
                  <a:pt x="12409" y="1568"/>
                  <a:pt x="12376" y="2302"/>
                  <a:pt x="12176" y="3036"/>
                </a:cubicBezTo>
                <a:cubicBezTo>
                  <a:pt x="11909" y="4103"/>
                  <a:pt x="11342" y="5071"/>
                  <a:pt x="10508" y="5805"/>
                </a:cubicBezTo>
                <a:cubicBezTo>
                  <a:pt x="9474" y="6672"/>
                  <a:pt x="8173" y="7105"/>
                  <a:pt x="6805" y="7105"/>
                </a:cubicBezTo>
                <a:cubicBezTo>
                  <a:pt x="5471" y="7072"/>
                  <a:pt x="4137" y="6638"/>
                  <a:pt x="3069" y="5838"/>
                </a:cubicBezTo>
                <a:cubicBezTo>
                  <a:pt x="2169" y="5171"/>
                  <a:pt x="1468" y="4337"/>
                  <a:pt x="934" y="3336"/>
                </a:cubicBezTo>
                <a:cubicBezTo>
                  <a:pt x="601" y="2702"/>
                  <a:pt x="334" y="1968"/>
                  <a:pt x="200" y="1268"/>
                </a:cubicBezTo>
                <a:cubicBezTo>
                  <a:pt x="67" y="734"/>
                  <a:pt x="34" y="434"/>
                  <a:pt x="34" y="434"/>
                </a:cubicBezTo>
                <a:cubicBezTo>
                  <a:pt x="0" y="534"/>
                  <a:pt x="0" y="601"/>
                  <a:pt x="34" y="668"/>
                </a:cubicBezTo>
                <a:cubicBezTo>
                  <a:pt x="34" y="868"/>
                  <a:pt x="67" y="1068"/>
                  <a:pt x="100" y="1268"/>
                </a:cubicBezTo>
                <a:cubicBezTo>
                  <a:pt x="234" y="2035"/>
                  <a:pt x="467" y="2736"/>
                  <a:pt x="801" y="3436"/>
                </a:cubicBezTo>
                <a:cubicBezTo>
                  <a:pt x="1301" y="4437"/>
                  <a:pt x="2035" y="5304"/>
                  <a:pt x="2936" y="6005"/>
                </a:cubicBezTo>
                <a:cubicBezTo>
                  <a:pt x="4032" y="6811"/>
                  <a:pt x="5346" y="7274"/>
                  <a:pt x="6698" y="7274"/>
                </a:cubicBezTo>
                <a:cubicBezTo>
                  <a:pt x="6745" y="7274"/>
                  <a:pt x="6792" y="7273"/>
                  <a:pt x="6839" y="7272"/>
                </a:cubicBezTo>
                <a:cubicBezTo>
                  <a:pt x="6885" y="7273"/>
                  <a:pt x="6932" y="7274"/>
                  <a:pt x="6979" y="7274"/>
                </a:cubicBezTo>
                <a:cubicBezTo>
                  <a:pt x="8331" y="7274"/>
                  <a:pt x="9643" y="6807"/>
                  <a:pt x="10675" y="5905"/>
                </a:cubicBezTo>
                <a:cubicBezTo>
                  <a:pt x="11509" y="5171"/>
                  <a:pt x="12109" y="4170"/>
                  <a:pt x="12376" y="3036"/>
                </a:cubicBezTo>
                <a:cubicBezTo>
                  <a:pt x="12543" y="2302"/>
                  <a:pt x="12543" y="1535"/>
                  <a:pt x="12376" y="801"/>
                </a:cubicBezTo>
                <a:cubicBezTo>
                  <a:pt x="12309" y="601"/>
                  <a:pt x="12242" y="401"/>
                  <a:pt x="12176" y="201"/>
                </a:cubicBezTo>
                <a:cubicBezTo>
                  <a:pt x="12142" y="134"/>
                  <a:pt x="12109" y="67"/>
                  <a:pt x="1207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5" name="Google Shape;1825;p44"/>
          <p:cNvSpPr/>
          <p:nvPr/>
        </p:nvSpPr>
        <p:spPr>
          <a:xfrm>
            <a:off x="8513375" y="2901688"/>
            <a:ext cx="38323" cy="39264"/>
          </a:xfrm>
          <a:custGeom>
            <a:avLst/>
            <a:gdLst/>
            <a:ahLst/>
            <a:cxnLst/>
            <a:rect l="l" t="t" r="r" b="b"/>
            <a:pathLst>
              <a:path w="2036" h="2086" extrusionOk="0">
                <a:moveTo>
                  <a:pt x="1602" y="0"/>
                </a:moveTo>
                <a:cubicBezTo>
                  <a:pt x="1535" y="0"/>
                  <a:pt x="1469" y="17"/>
                  <a:pt x="1402" y="50"/>
                </a:cubicBezTo>
                <a:cubicBezTo>
                  <a:pt x="1302" y="84"/>
                  <a:pt x="1202" y="184"/>
                  <a:pt x="1102" y="284"/>
                </a:cubicBezTo>
                <a:cubicBezTo>
                  <a:pt x="601" y="784"/>
                  <a:pt x="234" y="1418"/>
                  <a:pt x="1" y="2085"/>
                </a:cubicBezTo>
                <a:lnTo>
                  <a:pt x="2036" y="1885"/>
                </a:lnTo>
                <a:cubicBezTo>
                  <a:pt x="2036" y="1485"/>
                  <a:pt x="2002" y="1018"/>
                  <a:pt x="2002" y="584"/>
                </a:cubicBezTo>
                <a:cubicBezTo>
                  <a:pt x="2036" y="384"/>
                  <a:pt x="1936" y="184"/>
                  <a:pt x="1802" y="50"/>
                </a:cubicBezTo>
                <a:cubicBezTo>
                  <a:pt x="1735" y="17"/>
                  <a:pt x="1669" y="0"/>
                  <a:pt x="16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6" name="Google Shape;1826;p44"/>
          <p:cNvSpPr/>
          <p:nvPr/>
        </p:nvSpPr>
        <p:spPr>
          <a:xfrm>
            <a:off x="8650892" y="2772659"/>
            <a:ext cx="30775" cy="121819"/>
          </a:xfrm>
          <a:custGeom>
            <a:avLst/>
            <a:gdLst/>
            <a:ahLst/>
            <a:cxnLst/>
            <a:rect l="l" t="t" r="r" b="b"/>
            <a:pathLst>
              <a:path w="1635" h="6472" extrusionOk="0">
                <a:moveTo>
                  <a:pt x="0" y="0"/>
                </a:moveTo>
                <a:cubicBezTo>
                  <a:pt x="867" y="2869"/>
                  <a:pt x="601" y="4504"/>
                  <a:pt x="100" y="6472"/>
                </a:cubicBezTo>
                <a:lnTo>
                  <a:pt x="200" y="6205"/>
                </a:lnTo>
                <a:cubicBezTo>
                  <a:pt x="767" y="5037"/>
                  <a:pt x="1635" y="4337"/>
                  <a:pt x="1468" y="3169"/>
                </a:cubicBezTo>
                <a:cubicBezTo>
                  <a:pt x="1268" y="1968"/>
                  <a:pt x="767" y="901"/>
                  <a:pt x="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7" name="Google Shape;1827;p44"/>
          <p:cNvSpPr/>
          <p:nvPr/>
        </p:nvSpPr>
        <p:spPr>
          <a:xfrm>
            <a:off x="8401626" y="4640567"/>
            <a:ext cx="200309" cy="367942"/>
          </a:xfrm>
          <a:custGeom>
            <a:avLst/>
            <a:gdLst/>
            <a:ahLst/>
            <a:cxnLst/>
            <a:rect l="l" t="t" r="r" b="b"/>
            <a:pathLst>
              <a:path w="10642" h="19548" extrusionOk="0">
                <a:moveTo>
                  <a:pt x="0" y="0"/>
                </a:moveTo>
                <a:lnTo>
                  <a:pt x="1268" y="19447"/>
                </a:lnTo>
                <a:lnTo>
                  <a:pt x="9407" y="19547"/>
                </a:lnTo>
                <a:lnTo>
                  <a:pt x="10641" y="834"/>
                </a:lnTo>
                <a:lnTo>
                  <a:pt x="0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8" name="Google Shape;1828;p44"/>
          <p:cNvSpPr/>
          <p:nvPr/>
        </p:nvSpPr>
        <p:spPr>
          <a:xfrm>
            <a:off x="8414181" y="4958253"/>
            <a:ext cx="342833" cy="116172"/>
          </a:xfrm>
          <a:custGeom>
            <a:avLst/>
            <a:gdLst/>
            <a:ahLst/>
            <a:cxnLst/>
            <a:rect l="l" t="t" r="r" b="b"/>
            <a:pathLst>
              <a:path w="18214" h="6172" extrusionOk="0">
                <a:moveTo>
                  <a:pt x="301" y="1"/>
                </a:moveTo>
                <a:lnTo>
                  <a:pt x="0" y="6072"/>
                </a:lnTo>
                <a:lnTo>
                  <a:pt x="18213" y="6172"/>
                </a:lnTo>
                <a:cubicBezTo>
                  <a:pt x="18147" y="4437"/>
                  <a:pt x="8974" y="735"/>
                  <a:pt x="8974" y="735"/>
                </a:cubicBezTo>
                <a:lnTo>
                  <a:pt x="8974" y="201"/>
                </a:lnTo>
                <a:cubicBezTo>
                  <a:pt x="7646" y="770"/>
                  <a:pt x="6237" y="1054"/>
                  <a:pt x="4833" y="1054"/>
                </a:cubicBezTo>
                <a:cubicBezTo>
                  <a:pt x="3274" y="1054"/>
                  <a:pt x="1723" y="703"/>
                  <a:pt x="30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9" name="Google Shape;1829;p44"/>
          <p:cNvSpPr/>
          <p:nvPr/>
        </p:nvSpPr>
        <p:spPr>
          <a:xfrm>
            <a:off x="8443694" y="4994524"/>
            <a:ext cx="28271" cy="26144"/>
          </a:xfrm>
          <a:custGeom>
            <a:avLst/>
            <a:gdLst/>
            <a:ahLst/>
            <a:cxnLst/>
            <a:rect l="l" t="t" r="r" b="b"/>
            <a:pathLst>
              <a:path w="1502" h="1389" extrusionOk="0">
                <a:moveTo>
                  <a:pt x="768" y="0"/>
                </a:moveTo>
                <a:cubicBezTo>
                  <a:pt x="690" y="0"/>
                  <a:pt x="611" y="14"/>
                  <a:pt x="534" y="42"/>
                </a:cubicBezTo>
                <a:lnTo>
                  <a:pt x="567" y="42"/>
                </a:lnTo>
                <a:cubicBezTo>
                  <a:pt x="200" y="142"/>
                  <a:pt x="0" y="476"/>
                  <a:pt x="34" y="876"/>
                </a:cubicBezTo>
                <a:cubicBezTo>
                  <a:pt x="121" y="1196"/>
                  <a:pt x="411" y="1389"/>
                  <a:pt x="727" y="1389"/>
                </a:cubicBezTo>
                <a:cubicBezTo>
                  <a:pt x="774" y="1389"/>
                  <a:pt x="821" y="1385"/>
                  <a:pt x="868" y="1376"/>
                </a:cubicBezTo>
                <a:cubicBezTo>
                  <a:pt x="1268" y="1276"/>
                  <a:pt x="1501" y="876"/>
                  <a:pt x="1435" y="476"/>
                </a:cubicBezTo>
                <a:cubicBezTo>
                  <a:pt x="1329" y="186"/>
                  <a:pt x="1058" y="0"/>
                  <a:pt x="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0" name="Google Shape;1830;p44"/>
          <p:cNvSpPr/>
          <p:nvPr/>
        </p:nvSpPr>
        <p:spPr>
          <a:xfrm>
            <a:off x="8414181" y="5044912"/>
            <a:ext cx="344715" cy="29514"/>
          </a:xfrm>
          <a:custGeom>
            <a:avLst/>
            <a:gdLst/>
            <a:ahLst/>
            <a:cxnLst/>
            <a:rect l="l" t="t" r="r" b="b"/>
            <a:pathLst>
              <a:path w="18314" h="1568" extrusionOk="0">
                <a:moveTo>
                  <a:pt x="67" y="0"/>
                </a:moveTo>
                <a:lnTo>
                  <a:pt x="0" y="1468"/>
                </a:lnTo>
                <a:lnTo>
                  <a:pt x="18213" y="1568"/>
                </a:lnTo>
                <a:cubicBezTo>
                  <a:pt x="18314" y="1001"/>
                  <a:pt x="17513" y="634"/>
                  <a:pt x="17513" y="634"/>
                </a:cubicBezTo>
                <a:lnTo>
                  <a:pt x="6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1" name="Google Shape;1831;p44"/>
          <p:cNvSpPr/>
          <p:nvPr/>
        </p:nvSpPr>
        <p:spPr>
          <a:xfrm>
            <a:off x="8551679" y="4971786"/>
            <a:ext cx="32676" cy="21062"/>
          </a:xfrm>
          <a:custGeom>
            <a:avLst/>
            <a:gdLst/>
            <a:ahLst/>
            <a:cxnLst/>
            <a:rect l="l" t="t" r="r" b="b"/>
            <a:pathLst>
              <a:path w="1736" h="1119" extrusionOk="0">
                <a:moveTo>
                  <a:pt x="1472" y="1"/>
                </a:moveTo>
                <a:cubicBezTo>
                  <a:pt x="1266" y="1"/>
                  <a:pt x="967" y="62"/>
                  <a:pt x="668" y="249"/>
                </a:cubicBezTo>
                <a:cubicBezTo>
                  <a:pt x="134" y="583"/>
                  <a:pt x="1" y="1083"/>
                  <a:pt x="67" y="1116"/>
                </a:cubicBezTo>
                <a:cubicBezTo>
                  <a:pt x="72" y="1118"/>
                  <a:pt x="76" y="1119"/>
                  <a:pt x="81" y="1119"/>
                </a:cubicBezTo>
                <a:cubicBezTo>
                  <a:pt x="188" y="1119"/>
                  <a:pt x="420" y="770"/>
                  <a:pt x="835" y="483"/>
                </a:cubicBezTo>
                <a:cubicBezTo>
                  <a:pt x="1268" y="216"/>
                  <a:pt x="1735" y="182"/>
                  <a:pt x="1735" y="82"/>
                </a:cubicBezTo>
                <a:cubicBezTo>
                  <a:pt x="1735" y="38"/>
                  <a:pt x="1632" y="1"/>
                  <a:pt x="147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2" name="Google Shape;1832;p44"/>
          <p:cNvSpPr/>
          <p:nvPr/>
        </p:nvSpPr>
        <p:spPr>
          <a:xfrm>
            <a:off x="8595629" y="4987898"/>
            <a:ext cx="24507" cy="26257"/>
          </a:xfrm>
          <a:custGeom>
            <a:avLst/>
            <a:gdLst/>
            <a:ahLst/>
            <a:cxnLst/>
            <a:rect l="l" t="t" r="r" b="b"/>
            <a:pathLst>
              <a:path w="1302" h="1395" extrusionOk="0">
                <a:moveTo>
                  <a:pt x="1216" y="0"/>
                </a:moveTo>
                <a:cubicBezTo>
                  <a:pt x="1049" y="0"/>
                  <a:pt x="670" y="99"/>
                  <a:pt x="368" y="427"/>
                </a:cubicBezTo>
                <a:cubicBezTo>
                  <a:pt x="1" y="894"/>
                  <a:pt x="34" y="1395"/>
                  <a:pt x="134" y="1395"/>
                </a:cubicBezTo>
                <a:cubicBezTo>
                  <a:pt x="234" y="1395"/>
                  <a:pt x="301" y="994"/>
                  <a:pt x="634" y="627"/>
                </a:cubicBezTo>
                <a:cubicBezTo>
                  <a:pt x="935" y="260"/>
                  <a:pt x="1302" y="94"/>
                  <a:pt x="1302" y="27"/>
                </a:cubicBezTo>
                <a:cubicBezTo>
                  <a:pt x="1302" y="11"/>
                  <a:pt x="1270" y="0"/>
                  <a:pt x="12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3" name="Google Shape;1833;p44"/>
          <p:cNvSpPr/>
          <p:nvPr/>
        </p:nvSpPr>
        <p:spPr>
          <a:xfrm>
            <a:off x="8636437" y="5002580"/>
            <a:ext cx="17599" cy="29156"/>
          </a:xfrm>
          <a:custGeom>
            <a:avLst/>
            <a:gdLst/>
            <a:ahLst/>
            <a:cxnLst/>
            <a:rect l="l" t="t" r="r" b="b"/>
            <a:pathLst>
              <a:path w="935" h="1549" extrusionOk="0">
                <a:moveTo>
                  <a:pt x="868" y="0"/>
                </a:moveTo>
                <a:cubicBezTo>
                  <a:pt x="760" y="0"/>
                  <a:pt x="436" y="184"/>
                  <a:pt x="234" y="615"/>
                </a:cubicBezTo>
                <a:cubicBezTo>
                  <a:pt x="1" y="1115"/>
                  <a:pt x="101" y="1549"/>
                  <a:pt x="201" y="1549"/>
                </a:cubicBezTo>
                <a:cubicBezTo>
                  <a:pt x="301" y="1515"/>
                  <a:pt x="301" y="1148"/>
                  <a:pt x="501" y="748"/>
                </a:cubicBezTo>
                <a:cubicBezTo>
                  <a:pt x="701" y="348"/>
                  <a:pt x="935" y="81"/>
                  <a:pt x="902" y="14"/>
                </a:cubicBezTo>
                <a:cubicBezTo>
                  <a:pt x="897" y="5"/>
                  <a:pt x="885" y="0"/>
                  <a:pt x="8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4" name="Google Shape;1834;p44"/>
          <p:cNvSpPr/>
          <p:nvPr/>
        </p:nvSpPr>
        <p:spPr>
          <a:xfrm>
            <a:off x="8220855" y="2004118"/>
            <a:ext cx="433821" cy="393880"/>
          </a:xfrm>
          <a:custGeom>
            <a:avLst/>
            <a:gdLst/>
            <a:ahLst/>
            <a:cxnLst/>
            <a:rect l="l" t="t" r="r" b="b"/>
            <a:pathLst>
              <a:path w="23048" h="20926" extrusionOk="0">
                <a:moveTo>
                  <a:pt x="14997" y="1"/>
                </a:moveTo>
                <a:cubicBezTo>
                  <a:pt x="14678" y="1"/>
                  <a:pt x="14357" y="34"/>
                  <a:pt x="14041" y="102"/>
                </a:cubicBezTo>
                <a:cubicBezTo>
                  <a:pt x="12773" y="369"/>
                  <a:pt x="11606" y="769"/>
                  <a:pt x="10472" y="1370"/>
                </a:cubicBezTo>
                <a:cubicBezTo>
                  <a:pt x="9651" y="538"/>
                  <a:pt x="8625" y="159"/>
                  <a:pt x="7617" y="159"/>
                </a:cubicBezTo>
                <a:cubicBezTo>
                  <a:pt x="5756" y="159"/>
                  <a:pt x="3958" y="1451"/>
                  <a:pt x="3633" y="3571"/>
                </a:cubicBezTo>
                <a:cubicBezTo>
                  <a:pt x="3429" y="3523"/>
                  <a:pt x="3227" y="3500"/>
                  <a:pt x="3029" y="3500"/>
                </a:cubicBezTo>
                <a:cubicBezTo>
                  <a:pt x="1331" y="3500"/>
                  <a:pt x="0" y="5203"/>
                  <a:pt x="598" y="6907"/>
                </a:cubicBezTo>
                <a:lnTo>
                  <a:pt x="6235" y="8909"/>
                </a:lnTo>
                <a:lnTo>
                  <a:pt x="12406" y="19750"/>
                </a:lnTo>
                <a:cubicBezTo>
                  <a:pt x="13321" y="20534"/>
                  <a:pt x="14460" y="20926"/>
                  <a:pt x="15600" y="20926"/>
                </a:cubicBezTo>
                <a:cubicBezTo>
                  <a:pt x="16787" y="20926"/>
                  <a:pt x="17975" y="20500"/>
                  <a:pt x="18911" y="19650"/>
                </a:cubicBezTo>
                <a:cubicBezTo>
                  <a:pt x="20746" y="17982"/>
                  <a:pt x="21046" y="15213"/>
                  <a:pt x="19645" y="13178"/>
                </a:cubicBezTo>
                <a:cubicBezTo>
                  <a:pt x="19978" y="12878"/>
                  <a:pt x="20279" y="12511"/>
                  <a:pt x="20512" y="12111"/>
                </a:cubicBezTo>
                <a:cubicBezTo>
                  <a:pt x="21513" y="11544"/>
                  <a:pt x="22213" y="10576"/>
                  <a:pt x="22514" y="9442"/>
                </a:cubicBezTo>
                <a:cubicBezTo>
                  <a:pt x="23047" y="7074"/>
                  <a:pt x="21179" y="4439"/>
                  <a:pt x="18778" y="4138"/>
                </a:cubicBezTo>
                <a:cubicBezTo>
                  <a:pt x="19245" y="2971"/>
                  <a:pt x="18677" y="1570"/>
                  <a:pt x="17643" y="803"/>
                </a:cubicBezTo>
                <a:cubicBezTo>
                  <a:pt x="16849" y="282"/>
                  <a:pt x="15926" y="1"/>
                  <a:pt x="1499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5" name="Google Shape;1835;p44"/>
          <p:cNvSpPr/>
          <p:nvPr/>
        </p:nvSpPr>
        <p:spPr>
          <a:xfrm>
            <a:off x="8239639" y="2079916"/>
            <a:ext cx="315766" cy="536140"/>
          </a:xfrm>
          <a:custGeom>
            <a:avLst/>
            <a:gdLst/>
            <a:ahLst/>
            <a:cxnLst/>
            <a:rect l="l" t="t" r="r" b="b"/>
            <a:pathLst>
              <a:path w="16776" h="28484" extrusionOk="0">
                <a:moveTo>
                  <a:pt x="9797" y="0"/>
                </a:moveTo>
                <a:cubicBezTo>
                  <a:pt x="9493" y="0"/>
                  <a:pt x="9184" y="46"/>
                  <a:pt x="8873" y="145"/>
                </a:cubicBezTo>
                <a:lnTo>
                  <a:pt x="934" y="4048"/>
                </a:lnTo>
                <a:cubicBezTo>
                  <a:pt x="134" y="4281"/>
                  <a:pt x="0" y="5048"/>
                  <a:pt x="200" y="5849"/>
                </a:cubicBezTo>
                <a:lnTo>
                  <a:pt x="200" y="6283"/>
                </a:lnTo>
                <a:lnTo>
                  <a:pt x="3269" y="19058"/>
                </a:lnTo>
                <a:lnTo>
                  <a:pt x="4570" y="24762"/>
                </a:lnTo>
                <a:cubicBezTo>
                  <a:pt x="5113" y="26964"/>
                  <a:pt x="7074" y="28484"/>
                  <a:pt x="9269" y="28484"/>
                </a:cubicBezTo>
                <a:cubicBezTo>
                  <a:pt x="9502" y="28484"/>
                  <a:pt x="9737" y="28467"/>
                  <a:pt x="9974" y="28432"/>
                </a:cubicBezTo>
                <a:cubicBezTo>
                  <a:pt x="12609" y="28065"/>
                  <a:pt x="14444" y="25630"/>
                  <a:pt x="14077" y="22961"/>
                </a:cubicBezTo>
                <a:cubicBezTo>
                  <a:pt x="14077" y="22894"/>
                  <a:pt x="14044" y="22794"/>
                  <a:pt x="14044" y="22694"/>
                </a:cubicBezTo>
                <a:cubicBezTo>
                  <a:pt x="13679" y="20938"/>
                  <a:pt x="13446" y="19742"/>
                  <a:pt x="13443" y="19726"/>
                </a:cubicBezTo>
                <a:lnTo>
                  <a:pt x="13443" y="19726"/>
                </a:lnTo>
                <a:cubicBezTo>
                  <a:pt x="13443" y="19726"/>
                  <a:pt x="13444" y="19726"/>
                  <a:pt x="13445" y="19726"/>
                </a:cubicBezTo>
                <a:cubicBezTo>
                  <a:pt x="13525" y="19726"/>
                  <a:pt x="16776" y="18400"/>
                  <a:pt x="16545" y="13788"/>
                </a:cubicBezTo>
                <a:cubicBezTo>
                  <a:pt x="16412" y="11486"/>
                  <a:pt x="15545" y="7850"/>
                  <a:pt x="14711" y="4915"/>
                </a:cubicBezTo>
                <a:cubicBezTo>
                  <a:pt x="14064" y="2561"/>
                  <a:pt x="12067" y="0"/>
                  <a:pt x="9797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6" name="Google Shape;1836;p44"/>
          <p:cNvSpPr/>
          <p:nvPr/>
        </p:nvSpPr>
        <p:spPr>
          <a:xfrm>
            <a:off x="8493913" y="2222101"/>
            <a:ext cx="23886" cy="21552"/>
          </a:xfrm>
          <a:custGeom>
            <a:avLst/>
            <a:gdLst/>
            <a:ahLst/>
            <a:cxnLst/>
            <a:rect l="l" t="t" r="r" b="b"/>
            <a:pathLst>
              <a:path w="1269" h="1145" extrusionOk="0">
                <a:moveTo>
                  <a:pt x="664" y="0"/>
                </a:moveTo>
                <a:cubicBezTo>
                  <a:pt x="609" y="0"/>
                  <a:pt x="554" y="10"/>
                  <a:pt x="501" y="29"/>
                </a:cubicBezTo>
                <a:cubicBezTo>
                  <a:pt x="168" y="96"/>
                  <a:pt x="1" y="396"/>
                  <a:pt x="68" y="730"/>
                </a:cubicBezTo>
                <a:cubicBezTo>
                  <a:pt x="153" y="986"/>
                  <a:pt x="384" y="1145"/>
                  <a:pt x="636" y="1145"/>
                </a:cubicBezTo>
                <a:cubicBezTo>
                  <a:pt x="679" y="1145"/>
                  <a:pt x="724" y="1140"/>
                  <a:pt x="768" y="1130"/>
                </a:cubicBezTo>
                <a:cubicBezTo>
                  <a:pt x="1068" y="1030"/>
                  <a:pt x="1268" y="730"/>
                  <a:pt x="1202" y="430"/>
                </a:cubicBezTo>
                <a:cubicBezTo>
                  <a:pt x="1202" y="430"/>
                  <a:pt x="1168" y="396"/>
                  <a:pt x="1168" y="396"/>
                </a:cubicBezTo>
                <a:cubicBezTo>
                  <a:pt x="1115" y="155"/>
                  <a:pt x="889" y="0"/>
                  <a:pt x="6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7" name="Google Shape;1837;p44"/>
          <p:cNvSpPr/>
          <p:nvPr/>
        </p:nvSpPr>
        <p:spPr>
          <a:xfrm>
            <a:off x="8465039" y="2205895"/>
            <a:ext cx="44591" cy="16903"/>
          </a:xfrm>
          <a:custGeom>
            <a:avLst/>
            <a:gdLst/>
            <a:ahLst/>
            <a:cxnLst/>
            <a:rect l="l" t="t" r="r" b="b"/>
            <a:pathLst>
              <a:path w="2369" h="898" extrusionOk="0">
                <a:moveTo>
                  <a:pt x="1475" y="0"/>
                </a:moveTo>
                <a:cubicBezTo>
                  <a:pt x="1351" y="0"/>
                  <a:pt x="1226" y="19"/>
                  <a:pt x="1101" y="57"/>
                </a:cubicBezTo>
                <a:cubicBezTo>
                  <a:pt x="768" y="123"/>
                  <a:pt x="501" y="257"/>
                  <a:pt x="267" y="524"/>
                </a:cubicBezTo>
                <a:cubicBezTo>
                  <a:pt x="100" y="690"/>
                  <a:pt x="0" y="824"/>
                  <a:pt x="100" y="890"/>
                </a:cubicBezTo>
                <a:cubicBezTo>
                  <a:pt x="106" y="895"/>
                  <a:pt x="113" y="898"/>
                  <a:pt x="121" y="898"/>
                </a:cubicBezTo>
                <a:cubicBezTo>
                  <a:pt x="229" y="898"/>
                  <a:pt x="613" y="544"/>
                  <a:pt x="1168" y="390"/>
                </a:cubicBezTo>
                <a:cubicBezTo>
                  <a:pt x="1316" y="359"/>
                  <a:pt x="1457" y="348"/>
                  <a:pt x="1587" y="348"/>
                </a:cubicBezTo>
                <a:cubicBezTo>
                  <a:pt x="1909" y="348"/>
                  <a:pt x="2162" y="416"/>
                  <a:pt x="2288" y="416"/>
                </a:cubicBezTo>
                <a:cubicBezTo>
                  <a:pt x="2329" y="416"/>
                  <a:pt x="2356" y="409"/>
                  <a:pt x="2369" y="390"/>
                </a:cubicBezTo>
                <a:cubicBezTo>
                  <a:pt x="2369" y="357"/>
                  <a:pt x="2302" y="257"/>
                  <a:pt x="2069" y="157"/>
                </a:cubicBezTo>
                <a:cubicBezTo>
                  <a:pt x="1881" y="52"/>
                  <a:pt x="1680" y="0"/>
                  <a:pt x="147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8" name="Google Shape;1838;p44"/>
          <p:cNvSpPr/>
          <p:nvPr/>
        </p:nvSpPr>
        <p:spPr>
          <a:xfrm>
            <a:off x="8379641" y="2248114"/>
            <a:ext cx="23886" cy="21495"/>
          </a:xfrm>
          <a:custGeom>
            <a:avLst/>
            <a:gdLst/>
            <a:ahLst/>
            <a:cxnLst/>
            <a:rect l="l" t="t" r="r" b="b"/>
            <a:pathLst>
              <a:path w="1269" h="1142" extrusionOk="0">
                <a:moveTo>
                  <a:pt x="633" y="0"/>
                </a:moveTo>
                <a:cubicBezTo>
                  <a:pt x="590" y="0"/>
                  <a:pt x="545" y="5"/>
                  <a:pt x="501" y="15"/>
                </a:cubicBezTo>
                <a:cubicBezTo>
                  <a:pt x="201" y="115"/>
                  <a:pt x="1" y="415"/>
                  <a:pt x="68" y="716"/>
                </a:cubicBezTo>
                <a:cubicBezTo>
                  <a:pt x="150" y="963"/>
                  <a:pt x="368" y="1142"/>
                  <a:pt x="628" y="1142"/>
                </a:cubicBezTo>
                <a:cubicBezTo>
                  <a:pt x="684" y="1142"/>
                  <a:pt x="742" y="1134"/>
                  <a:pt x="801" y="1116"/>
                </a:cubicBezTo>
                <a:cubicBezTo>
                  <a:pt x="1102" y="1016"/>
                  <a:pt x="1268" y="716"/>
                  <a:pt x="1202" y="415"/>
                </a:cubicBezTo>
                <a:cubicBezTo>
                  <a:pt x="1116" y="159"/>
                  <a:pt x="886" y="0"/>
                  <a:pt x="63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9" name="Google Shape;1839;p44"/>
          <p:cNvSpPr/>
          <p:nvPr/>
        </p:nvSpPr>
        <p:spPr>
          <a:xfrm>
            <a:off x="8352029" y="2233941"/>
            <a:ext cx="45212" cy="16489"/>
          </a:xfrm>
          <a:custGeom>
            <a:avLst/>
            <a:gdLst/>
            <a:ahLst/>
            <a:cxnLst/>
            <a:rect l="l" t="t" r="r" b="b"/>
            <a:pathLst>
              <a:path w="2402" h="876" extrusionOk="0">
                <a:moveTo>
                  <a:pt x="1443" y="1"/>
                </a:moveTo>
                <a:cubicBezTo>
                  <a:pt x="1338" y="1"/>
                  <a:pt x="1234" y="12"/>
                  <a:pt x="1134" y="34"/>
                </a:cubicBezTo>
                <a:cubicBezTo>
                  <a:pt x="801" y="101"/>
                  <a:pt x="500" y="268"/>
                  <a:pt x="267" y="501"/>
                </a:cubicBezTo>
                <a:cubicBezTo>
                  <a:pt x="100" y="668"/>
                  <a:pt x="0" y="801"/>
                  <a:pt x="100" y="868"/>
                </a:cubicBezTo>
                <a:cubicBezTo>
                  <a:pt x="105" y="873"/>
                  <a:pt x="112" y="876"/>
                  <a:pt x="121" y="876"/>
                </a:cubicBezTo>
                <a:cubicBezTo>
                  <a:pt x="229" y="876"/>
                  <a:pt x="615" y="524"/>
                  <a:pt x="1201" y="401"/>
                </a:cubicBezTo>
                <a:cubicBezTo>
                  <a:pt x="1366" y="355"/>
                  <a:pt x="1523" y="340"/>
                  <a:pt x="1665" y="340"/>
                </a:cubicBezTo>
                <a:cubicBezTo>
                  <a:pt x="1975" y="340"/>
                  <a:pt x="2217" y="413"/>
                  <a:pt x="2321" y="413"/>
                </a:cubicBezTo>
                <a:cubicBezTo>
                  <a:pt x="2344" y="413"/>
                  <a:pt x="2360" y="410"/>
                  <a:pt x="2368" y="401"/>
                </a:cubicBezTo>
                <a:cubicBezTo>
                  <a:pt x="2402" y="334"/>
                  <a:pt x="2302" y="234"/>
                  <a:pt x="2068" y="134"/>
                </a:cubicBezTo>
                <a:cubicBezTo>
                  <a:pt x="1868" y="45"/>
                  <a:pt x="1653" y="1"/>
                  <a:pt x="144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0" name="Google Shape;1840;p44"/>
          <p:cNvSpPr/>
          <p:nvPr/>
        </p:nvSpPr>
        <p:spPr>
          <a:xfrm>
            <a:off x="8428617" y="2218883"/>
            <a:ext cx="55282" cy="96070"/>
          </a:xfrm>
          <a:custGeom>
            <a:avLst/>
            <a:gdLst/>
            <a:ahLst/>
            <a:cxnLst/>
            <a:rect l="l" t="t" r="r" b="b"/>
            <a:pathLst>
              <a:path w="2937" h="5104" extrusionOk="0">
                <a:moveTo>
                  <a:pt x="67" y="0"/>
                </a:moveTo>
                <a:cubicBezTo>
                  <a:pt x="1" y="34"/>
                  <a:pt x="768" y="1368"/>
                  <a:pt x="1769" y="2936"/>
                </a:cubicBezTo>
                <a:lnTo>
                  <a:pt x="2502" y="4037"/>
                </a:lnTo>
                <a:cubicBezTo>
                  <a:pt x="2603" y="4170"/>
                  <a:pt x="2669" y="4337"/>
                  <a:pt x="2703" y="4504"/>
                </a:cubicBezTo>
                <a:cubicBezTo>
                  <a:pt x="2703" y="4604"/>
                  <a:pt x="2569" y="4670"/>
                  <a:pt x="2402" y="4704"/>
                </a:cubicBezTo>
                <a:cubicBezTo>
                  <a:pt x="2069" y="4804"/>
                  <a:pt x="1735" y="4937"/>
                  <a:pt x="1435" y="5104"/>
                </a:cubicBezTo>
                <a:cubicBezTo>
                  <a:pt x="1769" y="5071"/>
                  <a:pt x="2136" y="5004"/>
                  <a:pt x="2469" y="4904"/>
                </a:cubicBezTo>
                <a:cubicBezTo>
                  <a:pt x="2536" y="4870"/>
                  <a:pt x="2636" y="4837"/>
                  <a:pt x="2703" y="4804"/>
                </a:cubicBezTo>
                <a:cubicBezTo>
                  <a:pt x="2836" y="4737"/>
                  <a:pt x="2903" y="4637"/>
                  <a:pt x="2936" y="4537"/>
                </a:cubicBezTo>
                <a:cubicBezTo>
                  <a:pt x="2936" y="4303"/>
                  <a:pt x="2869" y="4103"/>
                  <a:pt x="2703" y="3936"/>
                </a:cubicBezTo>
                <a:lnTo>
                  <a:pt x="2002" y="2802"/>
                </a:lnTo>
                <a:cubicBezTo>
                  <a:pt x="1435" y="1835"/>
                  <a:pt x="801" y="901"/>
                  <a:pt x="6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1" name="Google Shape;1841;p44"/>
          <p:cNvSpPr/>
          <p:nvPr/>
        </p:nvSpPr>
        <p:spPr>
          <a:xfrm>
            <a:off x="8373373" y="2444903"/>
            <a:ext cx="123701" cy="35236"/>
          </a:xfrm>
          <a:custGeom>
            <a:avLst/>
            <a:gdLst/>
            <a:ahLst/>
            <a:cxnLst/>
            <a:rect l="l" t="t" r="r" b="b"/>
            <a:pathLst>
              <a:path w="6572" h="1872" extrusionOk="0">
                <a:moveTo>
                  <a:pt x="0" y="1"/>
                </a:moveTo>
                <a:cubicBezTo>
                  <a:pt x="0" y="1"/>
                  <a:pt x="1414" y="1872"/>
                  <a:pt x="4277" y="1872"/>
                </a:cubicBezTo>
                <a:cubicBezTo>
                  <a:pt x="4959" y="1872"/>
                  <a:pt x="5724" y="1765"/>
                  <a:pt x="6572" y="1502"/>
                </a:cubicBezTo>
                <a:lnTo>
                  <a:pt x="6338" y="334"/>
                </a:lnTo>
                <a:cubicBezTo>
                  <a:pt x="5491" y="536"/>
                  <a:pt x="4627" y="635"/>
                  <a:pt x="3764" y="635"/>
                </a:cubicBezTo>
                <a:cubicBezTo>
                  <a:pt x="2488" y="635"/>
                  <a:pt x="1214" y="419"/>
                  <a:pt x="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2" name="Google Shape;1842;p44"/>
          <p:cNvSpPr/>
          <p:nvPr/>
        </p:nvSpPr>
        <p:spPr>
          <a:xfrm>
            <a:off x="8344481" y="2218563"/>
            <a:ext cx="54642" cy="19218"/>
          </a:xfrm>
          <a:custGeom>
            <a:avLst/>
            <a:gdLst/>
            <a:ahLst/>
            <a:cxnLst/>
            <a:rect l="l" t="t" r="r" b="b"/>
            <a:pathLst>
              <a:path w="2903" h="1021" extrusionOk="0">
                <a:moveTo>
                  <a:pt x="1886" y="1"/>
                </a:moveTo>
                <a:cubicBezTo>
                  <a:pt x="1702" y="1"/>
                  <a:pt x="1519" y="17"/>
                  <a:pt x="1335" y="51"/>
                </a:cubicBezTo>
                <a:cubicBezTo>
                  <a:pt x="935" y="151"/>
                  <a:pt x="601" y="318"/>
                  <a:pt x="301" y="551"/>
                </a:cubicBezTo>
                <a:cubicBezTo>
                  <a:pt x="68" y="751"/>
                  <a:pt x="1" y="918"/>
                  <a:pt x="34" y="985"/>
                </a:cubicBezTo>
                <a:cubicBezTo>
                  <a:pt x="59" y="1010"/>
                  <a:pt x="100" y="1021"/>
                  <a:pt x="155" y="1021"/>
                </a:cubicBezTo>
                <a:cubicBezTo>
                  <a:pt x="388" y="1021"/>
                  <a:pt x="873" y="820"/>
                  <a:pt x="1469" y="684"/>
                </a:cubicBezTo>
                <a:cubicBezTo>
                  <a:pt x="2202" y="484"/>
                  <a:pt x="2836" y="484"/>
                  <a:pt x="2870" y="318"/>
                </a:cubicBezTo>
                <a:cubicBezTo>
                  <a:pt x="2903" y="251"/>
                  <a:pt x="2736" y="117"/>
                  <a:pt x="2436" y="51"/>
                </a:cubicBezTo>
                <a:cubicBezTo>
                  <a:pt x="2252" y="17"/>
                  <a:pt x="2069" y="1"/>
                  <a:pt x="18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3" name="Google Shape;1843;p44"/>
          <p:cNvSpPr/>
          <p:nvPr/>
        </p:nvSpPr>
        <p:spPr>
          <a:xfrm>
            <a:off x="8456870" y="2168024"/>
            <a:ext cx="48995" cy="17731"/>
          </a:xfrm>
          <a:custGeom>
            <a:avLst/>
            <a:gdLst/>
            <a:ahLst/>
            <a:cxnLst/>
            <a:rect l="l" t="t" r="r" b="b"/>
            <a:pathLst>
              <a:path w="2603" h="942" extrusionOk="0">
                <a:moveTo>
                  <a:pt x="1544" y="0"/>
                </a:moveTo>
                <a:cubicBezTo>
                  <a:pt x="1428" y="0"/>
                  <a:pt x="1313" y="11"/>
                  <a:pt x="1202" y="34"/>
                </a:cubicBezTo>
                <a:cubicBezTo>
                  <a:pt x="835" y="100"/>
                  <a:pt x="501" y="267"/>
                  <a:pt x="234" y="501"/>
                </a:cubicBezTo>
                <a:cubicBezTo>
                  <a:pt x="67" y="668"/>
                  <a:pt x="1" y="834"/>
                  <a:pt x="67" y="901"/>
                </a:cubicBezTo>
                <a:cubicBezTo>
                  <a:pt x="96" y="929"/>
                  <a:pt x="141" y="941"/>
                  <a:pt x="200" y="941"/>
                </a:cubicBezTo>
                <a:cubicBezTo>
                  <a:pt x="418" y="941"/>
                  <a:pt x="829" y="780"/>
                  <a:pt x="1302" y="701"/>
                </a:cubicBezTo>
                <a:cubicBezTo>
                  <a:pt x="1935" y="567"/>
                  <a:pt x="2469" y="601"/>
                  <a:pt x="2569" y="434"/>
                </a:cubicBezTo>
                <a:cubicBezTo>
                  <a:pt x="2603" y="367"/>
                  <a:pt x="2503" y="234"/>
                  <a:pt x="2236" y="134"/>
                </a:cubicBezTo>
                <a:cubicBezTo>
                  <a:pt x="2013" y="45"/>
                  <a:pt x="1776" y="0"/>
                  <a:pt x="154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4" name="Google Shape;1844;p44"/>
          <p:cNvSpPr/>
          <p:nvPr/>
        </p:nvSpPr>
        <p:spPr>
          <a:xfrm>
            <a:off x="8289858" y="2060228"/>
            <a:ext cx="293236" cy="133094"/>
          </a:xfrm>
          <a:custGeom>
            <a:avLst/>
            <a:gdLst/>
            <a:ahLst/>
            <a:cxnLst/>
            <a:rect l="l" t="t" r="r" b="b"/>
            <a:pathLst>
              <a:path w="15579" h="7071" extrusionOk="0">
                <a:moveTo>
                  <a:pt x="8014" y="1"/>
                </a:moveTo>
                <a:cubicBezTo>
                  <a:pt x="7890" y="1"/>
                  <a:pt x="7765" y="8"/>
                  <a:pt x="7640" y="23"/>
                </a:cubicBezTo>
                <a:cubicBezTo>
                  <a:pt x="6770" y="88"/>
                  <a:pt x="5962" y="525"/>
                  <a:pt x="5067" y="525"/>
                </a:cubicBezTo>
                <a:cubicBezTo>
                  <a:pt x="5035" y="525"/>
                  <a:pt x="5003" y="525"/>
                  <a:pt x="4971" y="524"/>
                </a:cubicBezTo>
                <a:cubicBezTo>
                  <a:pt x="4304" y="490"/>
                  <a:pt x="3670" y="190"/>
                  <a:pt x="3003" y="190"/>
                </a:cubicBezTo>
                <a:cubicBezTo>
                  <a:pt x="1842" y="190"/>
                  <a:pt x="920" y="1120"/>
                  <a:pt x="237" y="2103"/>
                </a:cubicBezTo>
                <a:lnTo>
                  <a:pt x="237" y="2103"/>
                </a:lnTo>
                <a:cubicBezTo>
                  <a:pt x="236" y="2099"/>
                  <a:pt x="235" y="2095"/>
                  <a:pt x="234" y="2091"/>
                </a:cubicBezTo>
                <a:lnTo>
                  <a:pt x="1" y="2458"/>
                </a:lnTo>
                <a:cubicBezTo>
                  <a:pt x="76" y="2340"/>
                  <a:pt x="155" y="2221"/>
                  <a:pt x="237" y="2103"/>
                </a:cubicBezTo>
                <a:lnTo>
                  <a:pt x="237" y="2103"/>
                </a:lnTo>
                <a:cubicBezTo>
                  <a:pt x="555" y="3614"/>
                  <a:pt x="1871" y="4593"/>
                  <a:pt x="3291" y="4593"/>
                </a:cubicBezTo>
                <a:cubicBezTo>
                  <a:pt x="3682" y="4593"/>
                  <a:pt x="4082" y="4518"/>
                  <a:pt x="4471" y="4360"/>
                </a:cubicBezTo>
                <a:cubicBezTo>
                  <a:pt x="5004" y="4146"/>
                  <a:pt x="5559" y="3783"/>
                  <a:pt x="6102" y="3783"/>
                </a:cubicBezTo>
                <a:cubicBezTo>
                  <a:pt x="6237" y="3783"/>
                  <a:pt x="6372" y="3806"/>
                  <a:pt x="6505" y="3859"/>
                </a:cubicBezTo>
                <a:cubicBezTo>
                  <a:pt x="7173" y="4093"/>
                  <a:pt x="7439" y="5027"/>
                  <a:pt x="8073" y="5394"/>
                </a:cubicBezTo>
                <a:cubicBezTo>
                  <a:pt x="8289" y="5517"/>
                  <a:pt x="8516" y="5564"/>
                  <a:pt x="8752" y="5564"/>
                </a:cubicBezTo>
                <a:cubicBezTo>
                  <a:pt x="9502" y="5564"/>
                  <a:pt x="10331" y="5090"/>
                  <a:pt x="11096" y="5090"/>
                </a:cubicBezTo>
                <a:cubicBezTo>
                  <a:pt x="11134" y="5090"/>
                  <a:pt x="11171" y="5091"/>
                  <a:pt x="11209" y="5094"/>
                </a:cubicBezTo>
                <a:cubicBezTo>
                  <a:pt x="12043" y="5160"/>
                  <a:pt x="12676" y="5827"/>
                  <a:pt x="13310" y="6361"/>
                </a:cubicBezTo>
                <a:cubicBezTo>
                  <a:pt x="13798" y="6751"/>
                  <a:pt x="14393" y="7070"/>
                  <a:pt x="14964" y="7070"/>
                </a:cubicBezTo>
                <a:cubicBezTo>
                  <a:pt x="15174" y="7070"/>
                  <a:pt x="15381" y="7027"/>
                  <a:pt x="15579" y="6928"/>
                </a:cubicBezTo>
                <a:cubicBezTo>
                  <a:pt x="15412" y="6228"/>
                  <a:pt x="15178" y="5527"/>
                  <a:pt x="14845" y="4893"/>
                </a:cubicBezTo>
                <a:cubicBezTo>
                  <a:pt x="14511" y="4260"/>
                  <a:pt x="13977" y="3759"/>
                  <a:pt x="13310" y="3459"/>
                </a:cubicBezTo>
                <a:cubicBezTo>
                  <a:pt x="12943" y="3326"/>
                  <a:pt x="12576" y="3259"/>
                  <a:pt x="12209" y="3092"/>
                </a:cubicBezTo>
                <a:cubicBezTo>
                  <a:pt x="11442" y="2692"/>
                  <a:pt x="11109" y="1825"/>
                  <a:pt x="10575" y="1191"/>
                </a:cubicBezTo>
                <a:cubicBezTo>
                  <a:pt x="9925" y="452"/>
                  <a:pt x="8986" y="1"/>
                  <a:pt x="80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5" name="Google Shape;1845;p44"/>
          <p:cNvSpPr/>
          <p:nvPr/>
        </p:nvSpPr>
        <p:spPr>
          <a:xfrm>
            <a:off x="8168057" y="2084302"/>
            <a:ext cx="213485" cy="353788"/>
          </a:xfrm>
          <a:custGeom>
            <a:avLst/>
            <a:gdLst/>
            <a:ahLst/>
            <a:cxnLst/>
            <a:rect l="l" t="t" r="r" b="b"/>
            <a:pathLst>
              <a:path w="11342" h="18796" extrusionOk="0">
                <a:moveTo>
                  <a:pt x="6264" y="1"/>
                </a:moveTo>
                <a:cubicBezTo>
                  <a:pt x="6023" y="1"/>
                  <a:pt x="5780" y="26"/>
                  <a:pt x="5538" y="79"/>
                </a:cubicBezTo>
                <a:cubicBezTo>
                  <a:pt x="4304" y="446"/>
                  <a:pt x="3470" y="1580"/>
                  <a:pt x="3436" y="2847"/>
                </a:cubicBezTo>
                <a:cubicBezTo>
                  <a:pt x="1969" y="3214"/>
                  <a:pt x="801" y="4348"/>
                  <a:pt x="401" y="5849"/>
                </a:cubicBezTo>
                <a:cubicBezTo>
                  <a:pt x="0" y="7384"/>
                  <a:pt x="401" y="9018"/>
                  <a:pt x="1435" y="10219"/>
                </a:cubicBezTo>
                <a:cubicBezTo>
                  <a:pt x="1702" y="10519"/>
                  <a:pt x="1935" y="10853"/>
                  <a:pt x="2135" y="11220"/>
                </a:cubicBezTo>
                <a:cubicBezTo>
                  <a:pt x="1835" y="11553"/>
                  <a:pt x="1602" y="11920"/>
                  <a:pt x="1368" y="12321"/>
                </a:cubicBezTo>
                <a:cubicBezTo>
                  <a:pt x="434" y="14456"/>
                  <a:pt x="3036" y="15256"/>
                  <a:pt x="3036" y="15256"/>
                </a:cubicBezTo>
                <a:cubicBezTo>
                  <a:pt x="3036" y="16657"/>
                  <a:pt x="4337" y="16657"/>
                  <a:pt x="5171" y="16657"/>
                </a:cubicBezTo>
                <a:cubicBezTo>
                  <a:pt x="5987" y="16657"/>
                  <a:pt x="6451" y="18795"/>
                  <a:pt x="7095" y="18795"/>
                </a:cubicBezTo>
                <a:cubicBezTo>
                  <a:pt x="7110" y="18795"/>
                  <a:pt x="7124" y="18794"/>
                  <a:pt x="7139" y="18792"/>
                </a:cubicBezTo>
                <a:lnTo>
                  <a:pt x="6472" y="11887"/>
                </a:lnTo>
                <a:lnTo>
                  <a:pt x="6472" y="11887"/>
                </a:lnTo>
                <a:cubicBezTo>
                  <a:pt x="6572" y="11920"/>
                  <a:pt x="6672" y="11954"/>
                  <a:pt x="6772" y="11954"/>
                </a:cubicBezTo>
                <a:cubicBezTo>
                  <a:pt x="6781" y="11954"/>
                  <a:pt x="6789" y="11954"/>
                  <a:pt x="6798" y="11954"/>
                </a:cubicBezTo>
                <a:cubicBezTo>
                  <a:pt x="8335" y="11954"/>
                  <a:pt x="7937" y="8981"/>
                  <a:pt x="7439" y="8218"/>
                </a:cubicBezTo>
                <a:cubicBezTo>
                  <a:pt x="7906" y="7617"/>
                  <a:pt x="8306" y="6984"/>
                  <a:pt x="8607" y="6283"/>
                </a:cubicBezTo>
                <a:cubicBezTo>
                  <a:pt x="8907" y="5249"/>
                  <a:pt x="8907" y="4148"/>
                  <a:pt x="8673" y="3114"/>
                </a:cubicBezTo>
                <a:cubicBezTo>
                  <a:pt x="9207" y="3047"/>
                  <a:pt x="11342" y="1780"/>
                  <a:pt x="11108" y="1780"/>
                </a:cubicBezTo>
                <a:cubicBezTo>
                  <a:pt x="10508" y="1713"/>
                  <a:pt x="9274" y="1613"/>
                  <a:pt x="8873" y="1179"/>
                </a:cubicBezTo>
                <a:cubicBezTo>
                  <a:pt x="8203" y="428"/>
                  <a:pt x="7252" y="1"/>
                  <a:pt x="626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6" name="Google Shape;1846;p44"/>
          <p:cNvSpPr/>
          <p:nvPr/>
        </p:nvSpPr>
        <p:spPr>
          <a:xfrm>
            <a:off x="8241522" y="2296055"/>
            <a:ext cx="64994" cy="74951"/>
          </a:xfrm>
          <a:custGeom>
            <a:avLst/>
            <a:gdLst/>
            <a:ahLst/>
            <a:cxnLst/>
            <a:rect l="l" t="t" r="r" b="b"/>
            <a:pathLst>
              <a:path w="3453" h="3982" extrusionOk="0">
                <a:moveTo>
                  <a:pt x="1472" y="1"/>
                </a:moveTo>
                <a:cubicBezTo>
                  <a:pt x="1371" y="1"/>
                  <a:pt x="1269" y="12"/>
                  <a:pt x="1168" y="37"/>
                </a:cubicBezTo>
                <a:cubicBezTo>
                  <a:pt x="968" y="70"/>
                  <a:pt x="767" y="170"/>
                  <a:pt x="634" y="303"/>
                </a:cubicBezTo>
                <a:cubicBezTo>
                  <a:pt x="200" y="670"/>
                  <a:pt x="0" y="1271"/>
                  <a:pt x="234" y="2272"/>
                </a:cubicBezTo>
                <a:cubicBezTo>
                  <a:pt x="576" y="3639"/>
                  <a:pt x="1417" y="3982"/>
                  <a:pt x="2151" y="3982"/>
                </a:cubicBezTo>
                <a:cubicBezTo>
                  <a:pt x="2850" y="3982"/>
                  <a:pt x="3452" y="3672"/>
                  <a:pt x="3436" y="3639"/>
                </a:cubicBezTo>
                <a:cubicBezTo>
                  <a:pt x="3436" y="3572"/>
                  <a:pt x="3069" y="2138"/>
                  <a:pt x="2769" y="1004"/>
                </a:cubicBezTo>
                <a:cubicBezTo>
                  <a:pt x="2626" y="405"/>
                  <a:pt x="2069" y="1"/>
                  <a:pt x="1472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7" name="Google Shape;1847;p44"/>
          <p:cNvSpPr/>
          <p:nvPr/>
        </p:nvSpPr>
        <p:spPr>
          <a:xfrm>
            <a:off x="8257841" y="2311339"/>
            <a:ext cx="28893" cy="44440"/>
          </a:xfrm>
          <a:custGeom>
            <a:avLst/>
            <a:gdLst/>
            <a:ahLst/>
            <a:cxnLst/>
            <a:rect l="l" t="t" r="r" b="b"/>
            <a:pathLst>
              <a:path w="1535" h="2361" extrusionOk="0">
                <a:moveTo>
                  <a:pt x="580" y="0"/>
                </a:moveTo>
                <a:cubicBezTo>
                  <a:pt x="534" y="0"/>
                  <a:pt x="484" y="8"/>
                  <a:pt x="434" y="25"/>
                </a:cubicBezTo>
                <a:cubicBezTo>
                  <a:pt x="234" y="125"/>
                  <a:pt x="67" y="325"/>
                  <a:pt x="34" y="559"/>
                </a:cubicBezTo>
                <a:cubicBezTo>
                  <a:pt x="1" y="826"/>
                  <a:pt x="1" y="1093"/>
                  <a:pt x="67" y="1359"/>
                </a:cubicBezTo>
                <a:cubicBezTo>
                  <a:pt x="167" y="1860"/>
                  <a:pt x="568" y="2260"/>
                  <a:pt x="1035" y="2360"/>
                </a:cubicBezTo>
                <a:cubicBezTo>
                  <a:pt x="1201" y="2360"/>
                  <a:pt x="1368" y="2293"/>
                  <a:pt x="1468" y="2160"/>
                </a:cubicBezTo>
                <a:cubicBezTo>
                  <a:pt x="1535" y="2093"/>
                  <a:pt x="1535" y="2027"/>
                  <a:pt x="1502" y="2027"/>
                </a:cubicBezTo>
                <a:cubicBezTo>
                  <a:pt x="1468" y="2060"/>
                  <a:pt x="1435" y="2093"/>
                  <a:pt x="1402" y="2127"/>
                </a:cubicBezTo>
                <a:cubicBezTo>
                  <a:pt x="1301" y="2193"/>
                  <a:pt x="1168" y="2227"/>
                  <a:pt x="1068" y="2227"/>
                </a:cubicBezTo>
                <a:cubicBezTo>
                  <a:pt x="634" y="2060"/>
                  <a:pt x="334" y="1726"/>
                  <a:pt x="267" y="1293"/>
                </a:cubicBezTo>
                <a:cubicBezTo>
                  <a:pt x="201" y="1093"/>
                  <a:pt x="167" y="826"/>
                  <a:pt x="234" y="592"/>
                </a:cubicBezTo>
                <a:cubicBezTo>
                  <a:pt x="234" y="425"/>
                  <a:pt x="334" y="259"/>
                  <a:pt x="468" y="159"/>
                </a:cubicBezTo>
                <a:cubicBezTo>
                  <a:pt x="515" y="135"/>
                  <a:pt x="558" y="124"/>
                  <a:pt x="598" y="124"/>
                </a:cubicBezTo>
                <a:cubicBezTo>
                  <a:pt x="672" y="124"/>
                  <a:pt x="737" y="161"/>
                  <a:pt x="801" y="225"/>
                </a:cubicBezTo>
                <a:cubicBezTo>
                  <a:pt x="834" y="292"/>
                  <a:pt x="834" y="325"/>
                  <a:pt x="868" y="359"/>
                </a:cubicBezTo>
                <a:cubicBezTo>
                  <a:pt x="868" y="359"/>
                  <a:pt x="901" y="292"/>
                  <a:pt x="868" y="159"/>
                </a:cubicBezTo>
                <a:cubicBezTo>
                  <a:pt x="834" y="125"/>
                  <a:pt x="768" y="59"/>
                  <a:pt x="701" y="25"/>
                </a:cubicBezTo>
                <a:cubicBezTo>
                  <a:pt x="668" y="8"/>
                  <a:pt x="626" y="0"/>
                  <a:pt x="580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8" name="Google Shape;1848;p44"/>
          <p:cNvSpPr/>
          <p:nvPr/>
        </p:nvSpPr>
        <p:spPr>
          <a:xfrm>
            <a:off x="8321254" y="2092678"/>
            <a:ext cx="276917" cy="151954"/>
          </a:xfrm>
          <a:custGeom>
            <a:avLst/>
            <a:gdLst/>
            <a:ahLst/>
            <a:cxnLst/>
            <a:rect l="l" t="t" r="r" b="b"/>
            <a:pathLst>
              <a:path w="14712" h="8073" extrusionOk="0">
                <a:moveTo>
                  <a:pt x="6539" y="1"/>
                </a:moveTo>
                <a:cubicBezTo>
                  <a:pt x="6205" y="1"/>
                  <a:pt x="5905" y="34"/>
                  <a:pt x="5605" y="101"/>
                </a:cubicBezTo>
                <a:cubicBezTo>
                  <a:pt x="5038" y="234"/>
                  <a:pt x="4504" y="401"/>
                  <a:pt x="3970" y="634"/>
                </a:cubicBezTo>
                <a:cubicBezTo>
                  <a:pt x="3503" y="801"/>
                  <a:pt x="3036" y="968"/>
                  <a:pt x="2569" y="1035"/>
                </a:cubicBezTo>
                <a:cubicBezTo>
                  <a:pt x="2373" y="1072"/>
                  <a:pt x="2177" y="1091"/>
                  <a:pt x="1983" y="1091"/>
                </a:cubicBezTo>
                <a:cubicBezTo>
                  <a:pt x="1484" y="1091"/>
                  <a:pt x="1000" y="965"/>
                  <a:pt x="568" y="701"/>
                </a:cubicBezTo>
                <a:cubicBezTo>
                  <a:pt x="334" y="568"/>
                  <a:pt x="167" y="367"/>
                  <a:pt x="1" y="167"/>
                </a:cubicBezTo>
                <a:lnTo>
                  <a:pt x="1" y="167"/>
                </a:lnTo>
                <a:cubicBezTo>
                  <a:pt x="1" y="167"/>
                  <a:pt x="34" y="234"/>
                  <a:pt x="101" y="367"/>
                </a:cubicBezTo>
                <a:cubicBezTo>
                  <a:pt x="201" y="534"/>
                  <a:pt x="368" y="668"/>
                  <a:pt x="534" y="768"/>
                </a:cubicBezTo>
                <a:cubicBezTo>
                  <a:pt x="1008" y="1084"/>
                  <a:pt x="1565" y="1233"/>
                  <a:pt x="2139" y="1233"/>
                </a:cubicBezTo>
                <a:cubicBezTo>
                  <a:pt x="2293" y="1233"/>
                  <a:pt x="2448" y="1222"/>
                  <a:pt x="2602" y="1201"/>
                </a:cubicBezTo>
                <a:cubicBezTo>
                  <a:pt x="3536" y="1068"/>
                  <a:pt x="4504" y="568"/>
                  <a:pt x="5638" y="301"/>
                </a:cubicBezTo>
                <a:cubicBezTo>
                  <a:pt x="5865" y="238"/>
                  <a:pt x="6096" y="208"/>
                  <a:pt x="6327" y="208"/>
                </a:cubicBezTo>
                <a:cubicBezTo>
                  <a:pt x="6707" y="208"/>
                  <a:pt x="7086" y="289"/>
                  <a:pt x="7439" y="434"/>
                </a:cubicBezTo>
                <a:cubicBezTo>
                  <a:pt x="7739" y="534"/>
                  <a:pt x="8006" y="734"/>
                  <a:pt x="8240" y="968"/>
                </a:cubicBezTo>
                <a:cubicBezTo>
                  <a:pt x="8440" y="1201"/>
                  <a:pt x="8573" y="1502"/>
                  <a:pt x="8573" y="1835"/>
                </a:cubicBezTo>
                <a:lnTo>
                  <a:pt x="8573" y="2035"/>
                </a:lnTo>
                <a:lnTo>
                  <a:pt x="8740" y="1935"/>
                </a:lnTo>
                <a:cubicBezTo>
                  <a:pt x="8840" y="1869"/>
                  <a:pt x="8940" y="1802"/>
                  <a:pt x="9074" y="1735"/>
                </a:cubicBezTo>
                <a:cubicBezTo>
                  <a:pt x="9174" y="1702"/>
                  <a:pt x="9307" y="1635"/>
                  <a:pt x="9407" y="1602"/>
                </a:cubicBezTo>
                <a:cubicBezTo>
                  <a:pt x="9828" y="1454"/>
                  <a:pt x="10262" y="1383"/>
                  <a:pt x="10691" y="1383"/>
                </a:cubicBezTo>
                <a:cubicBezTo>
                  <a:pt x="11624" y="1383"/>
                  <a:pt x="12535" y="1719"/>
                  <a:pt x="13243" y="2336"/>
                </a:cubicBezTo>
                <a:cubicBezTo>
                  <a:pt x="13677" y="2736"/>
                  <a:pt x="14011" y="3270"/>
                  <a:pt x="14211" y="3837"/>
                </a:cubicBezTo>
                <a:cubicBezTo>
                  <a:pt x="14344" y="4337"/>
                  <a:pt x="14411" y="4871"/>
                  <a:pt x="14344" y="5371"/>
                </a:cubicBezTo>
                <a:cubicBezTo>
                  <a:pt x="14277" y="6138"/>
                  <a:pt x="13977" y="6872"/>
                  <a:pt x="13510" y="7473"/>
                </a:cubicBezTo>
                <a:cubicBezTo>
                  <a:pt x="13343" y="7673"/>
                  <a:pt x="13143" y="7873"/>
                  <a:pt x="12943" y="8073"/>
                </a:cubicBezTo>
                <a:cubicBezTo>
                  <a:pt x="12977" y="8040"/>
                  <a:pt x="13043" y="7973"/>
                  <a:pt x="13077" y="7940"/>
                </a:cubicBezTo>
                <a:cubicBezTo>
                  <a:pt x="13243" y="7806"/>
                  <a:pt x="13410" y="7673"/>
                  <a:pt x="13544" y="7539"/>
                </a:cubicBezTo>
                <a:cubicBezTo>
                  <a:pt x="14411" y="6472"/>
                  <a:pt x="14711" y="5071"/>
                  <a:pt x="14344" y="3770"/>
                </a:cubicBezTo>
                <a:cubicBezTo>
                  <a:pt x="14144" y="3169"/>
                  <a:pt x="13810" y="2602"/>
                  <a:pt x="13343" y="2202"/>
                </a:cubicBezTo>
                <a:cubicBezTo>
                  <a:pt x="12586" y="1536"/>
                  <a:pt x="11623" y="1171"/>
                  <a:pt x="10639" y="1171"/>
                </a:cubicBezTo>
                <a:cubicBezTo>
                  <a:pt x="10193" y="1171"/>
                  <a:pt x="9744" y="1246"/>
                  <a:pt x="9307" y="1402"/>
                </a:cubicBezTo>
                <a:cubicBezTo>
                  <a:pt x="9174" y="1435"/>
                  <a:pt x="9040" y="1502"/>
                  <a:pt x="8907" y="1568"/>
                </a:cubicBezTo>
                <a:lnTo>
                  <a:pt x="8730" y="1675"/>
                </a:lnTo>
                <a:lnTo>
                  <a:pt x="8730" y="1675"/>
                </a:lnTo>
                <a:cubicBezTo>
                  <a:pt x="8690" y="1363"/>
                  <a:pt x="8539" y="1062"/>
                  <a:pt x="8340" y="834"/>
                </a:cubicBezTo>
                <a:cubicBezTo>
                  <a:pt x="8106" y="568"/>
                  <a:pt x="7840" y="367"/>
                  <a:pt x="7506" y="234"/>
                </a:cubicBezTo>
                <a:cubicBezTo>
                  <a:pt x="7206" y="101"/>
                  <a:pt x="6872" y="34"/>
                  <a:pt x="6539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9" name="Google Shape;1849;p44"/>
          <p:cNvSpPr/>
          <p:nvPr/>
        </p:nvSpPr>
        <p:spPr>
          <a:xfrm>
            <a:off x="8328162" y="2037264"/>
            <a:ext cx="226058" cy="43499"/>
          </a:xfrm>
          <a:custGeom>
            <a:avLst/>
            <a:gdLst/>
            <a:ahLst/>
            <a:cxnLst/>
            <a:rect l="l" t="t" r="r" b="b"/>
            <a:pathLst>
              <a:path w="12010" h="2311" extrusionOk="0">
                <a:moveTo>
                  <a:pt x="6158" y="1"/>
                </a:moveTo>
                <a:cubicBezTo>
                  <a:pt x="5750" y="1"/>
                  <a:pt x="5365" y="70"/>
                  <a:pt x="5004" y="209"/>
                </a:cubicBezTo>
                <a:cubicBezTo>
                  <a:pt x="4570" y="343"/>
                  <a:pt x="4204" y="543"/>
                  <a:pt x="3837" y="776"/>
                </a:cubicBezTo>
                <a:cubicBezTo>
                  <a:pt x="3236" y="1177"/>
                  <a:pt x="2602" y="1510"/>
                  <a:pt x="1935" y="1810"/>
                </a:cubicBezTo>
                <a:cubicBezTo>
                  <a:pt x="1558" y="1956"/>
                  <a:pt x="1129" y="2050"/>
                  <a:pt x="717" y="2050"/>
                </a:cubicBezTo>
                <a:cubicBezTo>
                  <a:pt x="655" y="2050"/>
                  <a:pt x="595" y="2048"/>
                  <a:pt x="534" y="2044"/>
                </a:cubicBezTo>
                <a:cubicBezTo>
                  <a:pt x="201" y="2011"/>
                  <a:pt x="1" y="1944"/>
                  <a:pt x="1" y="1944"/>
                </a:cubicBezTo>
                <a:lnTo>
                  <a:pt x="1" y="1944"/>
                </a:lnTo>
                <a:cubicBezTo>
                  <a:pt x="1" y="1977"/>
                  <a:pt x="34" y="1977"/>
                  <a:pt x="134" y="2010"/>
                </a:cubicBezTo>
                <a:cubicBezTo>
                  <a:pt x="267" y="2077"/>
                  <a:pt x="367" y="2111"/>
                  <a:pt x="501" y="2144"/>
                </a:cubicBezTo>
                <a:cubicBezTo>
                  <a:pt x="609" y="2151"/>
                  <a:pt x="716" y="2155"/>
                  <a:pt x="824" y="2155"/>
                </a:cubicBezTo>
                <a:cubicBezTo>
                  <a:pt x="1215" y="2155"/>
                  <a:pt x="1602" y="2101"/>
                  <a:pt x="1969" y="1944"/>
                </a:cubicBezTo>
                <a:cubicBezTo>
                  <a:pt x="2669" y="1677"/>
                  <a:pt x="3303" y="1343"/>
                  <a:pt x="3937" y="943"/>
                </a:cubicBezTo>
                <a:cubicBezTo>
                  <a:pt x="4593" y="474"/>
                  <a:pt x="5397" y="239"/>
                  <a:pt x="6209" y="239"/>
                </a:cubicBezTo>
                <a:cubicBezTo>
                  <a:pt x="6263" y="239"/>
                  <a:pt x="6318" y="240"/>
                  <a:pt x="6372" y="243"/>
                </a:cubicBezTo>
                <a:cubicBezTo>
                  <a:pt x="7506" y="376"/>
                  <a:pt x="8473" y="1076"/>
                  <a:pt x="8907" y="2144"/>
                </a:cubicBezTo>
                <a:lnTo>
                  <a:pt x="8974" y="2311"/>
                </a:lnTo>
                <a:lnTo>
                  <a:pt x="9074" y="2144"/>
                </a:lnTo>
                <a:cubicBezTo>
                  <a:pt x="9341" y="1777"/>
                  <a:pt x="9707" y="1510"/>
                  <a:pt x="10141" y="1377"/>
                </a:cubicBezTo>
                <a:cubicBezTo>
                  <a:pt x="10391" y="1302"/>
                  <a:pt x="10641" y="1264"/>
                  <a:pt x="10892" y="1264"/>
                </a:cubicBezTo>
                <a:cubicBezTo>
                  <a:pt x="10975" y="1264"/>
                  <a:pt x="11058" y="1268"/>
                  <a:pt x="11142" y="1277"/>
                </a:cubicBezTo>
                <a:cubicBezTo>
                  <a:pt x="11442" y="1343"/>
                  <a:pt x="11742" y="1443"/>
                  <a:pt x="12009" y="1577"/>
                </a:cubicBezTo>
                <a:cubicBezTo>
                  <a:pt x="11976" y="1543"/>
                  <a:pt x="11909" y="1477"/>
                  <a:pt x="11842" y="1443"/>
                </a:cubicBezTo>
                <a:cubicBezTo>
                  <a:pt x="11642" y="1343"/>
                  <a:pt x="11409" y="1243"/>
                  <a:pt x="11175" y="1210"/>
                </a:cubicBezTo>
                <a:cubicBezTo>
                  <a:pt x="11010" y="1180"/>
                  <a:pt x="10845" y="1163"/>
                  <a:pt x="10680" y="1163"/>
                </a:cubicBezTo>
                <a:cubicBezTo>
                  <a:pt x="10478" y="1163"/>
                  <a:pt x="10276" y="1188"/>
                  <a:pt x="10074" y="1243"/>
                </a:cubicBezTo>
                <a:cubicBezTo>
                  <a:pt x="9663" y="1361"/>
                  <a:pt x="9303" y="1608"/>
                  <a:pt x="9017" y="1940"/>
                </a:cubicBezTo>
                <a:lnTo>
                  <a:pt x="9017" y="1940"/>
                </a:lnTo>
                <a:cubicBezTo>
                  <a:pt x="8555" y="879"/>
                  <a:pt x="7557" y="137"/>
                  <a:pt x="6405" y="9"/>
                </a:cubicBezTo>
                <a:cubicBezTo>
                  <a:pt x="6322" y="4"/>
                  <a:pt x="6239" y="1"/>
                  <a:pt x="615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0" name="Google Shape;1850;p44"/>
          <p:cNvSpPr/>
          <p:nvPr/>
        </p:nvSpPr>
        <p:spPr>
          <a:xfrm>
            <a:off x="8422349" y="2334246"/>
            <a:ext cx="33918" cy="28893"/>
          </a:xfrm>
          <a:custGeom>
            <a:avLst/>
            <a:gdLst/>
            <a:ahLst/>
            <a:cxnLst/>
            <a:rect l="l" t="t" r="r" b="b"/>
            <a:pathLst>
              <a:path w="1802" h="1535" extrusionOk="0">
                <a:moveTo>
                  <a:pt x="953" y="1"/>
                </a:moveTo>
                <a:cubicBezTo>
                  <a:pt x="913" y="1"/>
                  <a:pt x="873" y="3"/>
                  <a:pt x="834" y="9"/>
                </a:cubicBezTo>
                <a:cubicBezTo>
                  <a:pt x="534" y="76"/>
                  <a:pt x="267" y="243"/>
                  <a:pt x="100" y="509"/>
                </a:cubicBezTo>
                <a:cubicBezTo>
                  <a:pt x="100" y="543"/>
                  <a:pt x="100" y="543"/>
                  <a:pt x="100" y="543"/>
                </a:cubicBezTo>
                <a:cubicBezTo>
                  <a:pt x="33" y="643"/>
                  <a:pt x="0" y="776"/>
                  <a:pt x="0" y="876"/>
                </a:cubicBezTo>
                <a:cubicBezTo>
                  <a:pt x="33" y="1110"/>
                  <a:pt x="200" y="1343"/>
                  <a:pt x="434" y="1443"/>
                </a:cubicBezTo>
                <a:cubicBezTo>
                  <a:pt x="568" y="1505"/>
                  <a:pt x="712" y="1534"/>
                  <a:pt x="855" y="1534"/>
                </a:cubicBezTo>
                <a:cubicBezTo>
                  <a:pt x="1101" y="1534"/>
                  <a:pt x="1344" y="1446"/>
                  <a:pt x="1535" y="1277"/>
                </a:cubicBezTo>
                <a:cubicBezTo>
                  <a:pt x="1801" y="976"/>
                  <a:pt x="1801" y="509"/>
                  <a:pt x="1535" y="209"/>
                </a:cubicBezTo>
                <a:cubicBezTo>
                  <a:pt x="1368" y="70"/>
                  <a:pt x="1155" y="1"/>
                  <a:pt x="95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1" name="Google Shape;1851;p44"/>
          <p:cNvSpPr/>
          <p:nvPr/>
        </p:nvSpPr>
        <p:spPr>
          <a:xfrm>
            <a:off x="8419206" y="2341474"/>
            <a:ext cx="36440" cy="21213"/>
          </a:xfrm>
          <a:custGeom>
            <a:avLst/>
            <a:gdLst/>
            <a:ahLst/>
            <a:cxnLst/>
            <a:rect l="l" t="t" r="r" b="b"/>
            <a:pathLst>
              <a:path w="1936" h="1127" extrusionOk="0">
                <a:moveTo>
                  <a:pt x="689" y="0"/>
                </a:moveTo>
                <a:cubicBezTo>
                  <a:pt x="571" y="0"/>
                  <a:pt x="452" y="19"/>
                  <a:pt x="334" y="59"/>
                </a:cubicBezTo>
                <a:cubicBezTo>
                  <a:pt x="100" y="125"/>
                  <a:pt x="0" y="225"/>
                  <a:pt x="34" y="259"/>
                </a:cubicBezTo>
                <a:cubicBezTo>
                  <a:pt x="34" y="265"/>
                  <a:pt x="39" y="268"/>
                  <a:pt x="49" y="268"/>
                </a:cubicBezTo>
                <a:cubicBezTo>
                  <a:pt x="90" y="268"/>
                  <a:pt x="207" y="225"/>
                  <a:pt x="367" y="225"/>
                </a:cubicBezTo>
                <a:cubicBezTo>
                  <a:pt x="449" y="210"/>
                  <a:pt x="531" y="203"/>
                  <a:pt x="612" y="203"/>
                </a:cubicBezTo>
                <a:cubicBezTo>
                  <a:pt x="1059" y="203"/>
                  <a:pt x="1481" y="431"/>
                  <a:pt x="1735" y="826"/>
                </a:cubicBezTo>
                <a:cubicBezTo>
                  <a:pt x="1835" y="993"/>
                  <a:pt x="1868" y="1126"/>
                  <a:pt x="1902" y="1126"/>
                </a:cubicBezTo>
                <a:cubicBezTo>
                  <a:pt x="1935" y="1126"/>
                  <a:pt x="1935" y="959"/>
                  <a:pt x="1868" y="759"/>
                </a:cubicBezTo>
                <a:cubicBezTo>
                  <a:pt x="1735" y="459"/>
                  <a:pt x="1501" y="225"/>
                  <a:pt x="1235" y="125"/>
                </a:cubicBezTo>
                <a:cubicBezTo>
                  <a:pt x="1053" y="45"/>
                  <a:pt x="871" y="0"/>
                  <a:pt x="68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2" name="Google Shape;1852;p44"/>
          <p:cNvSpPr/>
          <p:nvPr/>
        </p:nvSpPr>
        <p:spPr>
          <a:xfrm>
            <a:off x="8264128" y="2360785"/>
            <a:ext cx="32036" cy="30191"/>
          </a:xfrm>
          <a:custGeom>
            <a:avLst/>
            <a:gdLst/>
            <a:ahLst/>
            <a:cxnLst/>
            <a:rect l="l" t="t" r="r" b="b"/>
            <a:pathLst>
              <a:path w="1702" h="1604" extrusionOk="0">
                <a:moveTo>
                  <a:pt x="634" y="0"/>
                </a:moveTo>
                <a:cubicBezTo>
                  <a:pt x="634" y="0"/>
                  <a:pt x="400" y="0"/>
                  <a:pt x="200" y="267"/>
                </a:cubicBezTo>
                <a:cubicBezTo>
                  <a:pt x="67" y="434"/>
                  <a:pt x="0" y="634"/>
                  <a:pt x="33" y="834"/>
                </a:cubicBezTo>
                <a:cubicBezTo>
                  <a:pt x="33" y="1101"/>
                  <a:pt x="200" y="1334"/>
                  <a:pt x="400" y="1468"/>
                </a:cubicBezTo>
                <a:cubicBezTo>
                  <a:pt x="549" y="1559"/>
                  <a:pt x="714" y="1604"/>
                  <a:pt x="874" y="1604"/>
                </a:cubicBezTo>
                <a:cubicBezTo>
                  <a:pt x="1180" y="1604"/>
                  <a:pt x="1470" y="1441"/>
                  <a:pt x="1601" y="1134"/>
                </a:cubicBezTo>
                <a:cubicBezTo>
                  <a:pt x="1701" y="967"/>
                  <a:pt x="1701" y="767"/>
                  <a:pt x="1635" y="600"/>
                </a:cubicBezTo>
                <a:lnTo>
                  <a:pt x="1635" y="600"/>
                </a:lnTo>
                <a:cubicBezTo>
                  <a:pt x="1601" y="767"/>
                  <a:pt x="1535" y="934"/>
                  <a:pt x="1468" y="1067"/>
                </a:cubicBezTo>
                <a:cubicBezTo>
                  <a:pt x="1368" y="1201"/>
                  <a:pt x="1234" y="1301"/>
                  <a:pt x="1101" y="1368"/>
                </a:cubicBezTo>
                <a:cubicBezTo>
                  <a:pt x="1030" y="1391"/>
                  <a:pt x="959" y="1402"/>
                  <a:pt x="890" y="1402"/>
                </a:cubicBezTo>
                <a:cubicBezTo>
                  <a:pt x="763" y="1402"/>
                  <a:pt x="642" y="1366"/>
                  <a:pt x="534" y="1301"/>
                </a:cubicBezTo>
                <a:cubicBezTo>
                  <a:pt x="367" y="1168"/>
                  <a:pt x="234" y="1001"/>
                  <a:pt x="234" y="834"/>
                </a:cubicBezTo>
                <a:cubicBezTo>
                  <a:pt x="200" y="667"/>
                  <a:pt x="234" y="500"/>
                  <a:pt x="334" y="367"/>
                </a:cubicBezTo>
                <a:cubicBezTo>
                  <a:pt x="400" y="234"/>
                  <a:pt x="500" y="100"/>
                  <a:pt x="634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3" name="Google Shape;1853;p44"/>
          <p:cNvSpPr/>
          <p:nvPr/>
        </p:nvSpPr>
        <p:spPr>
          <a:xfrm>
            <a:off x="8250312" y="2354499"/>
            <a:ext cx="18220" cy="20102"/>
          </a:xfrm>
          <a:custGeom>
            <a:avLst/>
            <a:gdLst/>
            <a:ahLst/>
            <a:cxnLst/>
            <a:rect l="l" t="t" r="r" b="b"/>
            <a:pathLst>
              <a:path w="968" h="1068" extrusionOk="0">
                <a:moveTo>
                  <a:pt x="480" y="0"/>
                </a:moveTo>
                <a:cubicBezTo>
                  <a:pt x="426" y="0"/>
                  <a:pt x="351" y="17"/>
                  <a:pt x="267" y="67"/>
                </a:cubicBezTo>
                <a:cubicBezTo>
                  <a:pt x="167" y="134"/>
                  <a:pt x="100" y="234"/>
                  <a:pt x="67" y="334"/>
                </a:cubicBezTo>
                <a:cubicBezTo>
                  <a:pt x="0" y="467"/>
                  <a:pt x="0" y="601"/>
                  <a:pt x="67" y="734"/>
                </a:cubicBezTo>
                <a:cubicBezTo>
                  <a:pt x="145" y="941"/>
                  <a:pt x="362" y="1068"/>
                  <a:pt x="581" y="1068"/>
                </a:cubicBezTo>
                <a:cubicBezTo>
                  <a:pt x="644" y="1068"/>
                  <a:pt x="707" y="1057"/>
                  <a:pt x="767" y="1035"/>
                </a:cubicBezTo>
                <a:cubicBezTo>
                  <a:pt x="968" y="934"/>
                  <a:pt x="968" y="801"/>
                  <a:pt x="968" y="801"/>
                </a:cubicBezTo>
                <a:cubicBezTo>
                  <a:pt x="961" y="795"/>
                  <a:pt x="954" y="792"/>
                  <a:pt x="945" y="792"/>
                </a:cubicBezTo>
                <a:cubicBezTo>
                  <a:pt x="906" y="792"/>
                  <a:pt x="842" y="841"/>
                  <a:pt x="734" y="868"/>
                </a:cubicBezTo>
                <a:cubicBezTo>
                  <a:pt x="634" y="868"/>
                  <a:pt x="501" y="868"/>
                  <a:pt x="434" y="768"/>
                </a:cubicBezTo>
                <a:cubicBezTo>
                  <a:pt x="234" y="634"/>
                  <a:pt x="234" y="367"/>
                  <a:pt x="367" y="201"/>
                </a:cubicBezTo>
                <a:cubicBezTo>
                  <a:pt x="467" y="101"/>
                  <a:pt x="567" y="67"/>
                  <a:pt x="567" y="34"/>
                </a:cubicBezTo>
                <a:cubicBezTo>
                  <a:pt x="567" y="17"/>
                  <a:pt x="534" y="0"/>
                  <a:pt x="480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4" name="Google Shape;1854;p44"/>
          <p:cNvSpPr/>
          <p:nvPr/>
        </p:nvSpPr>
        <p:spPr>
          <a:xfrm>
            <a:off x="8353911" y="2858678"/>
            <a:ext cx="470920" cy="219809"/>
          </a:xfrm>
          <a:custGeom>
            <a:avLst/>
            <a:gdLst/>
            <a:ahLst/>
            <a:cxnLst/>
            <a:rect l="l" t="t" r="r" b="b"/>
            <a:pathLst>
              <a:path w="25019" h="11678" extrusionOk="0">
                <a:moveTo>
                  <a:pt x="23350" y="0"/>
                </a:moveTo>
                <a:cubicBezTo>
                  <a:pt x="20148" y="0"/>
                  <a:pt x="18180" y="467"/>
                  <a:pt x="16112" y="1435"/>
                </a:cubicBezTo>
                <a:lnTo>
                  <a:pt x="16645" y="3670"/>
                </a:lnTo>
                <a:lnTo>
                  <a:pt x="0" y="5104"/>
                </a:lnTo>
                <a:lnTo>
                  <a:pt x="34" y="11042"/>
                </a:lnTo>
                <a:cubicBezTo>
                  <a:pt x="34" y="11042"/>
                  <a:pt x="10374" y="11642"/>
                  <a:pt x="16479" y="11675"/>
                </a:cubicBezTo>
                <a:cubicBezTo>
                  <a:pt x="16596" y="11677"/>
                  <a:pt x="16711" y="11678"/>
                  <a:pt x="16825" y="11678"/>
                </a:cubicBezTo>
                <a:cubicBezTo>
                  <a:pt x="21288" y="11678"/>
                  <a:pt x="23340" y="10399"/>
                  <a:pt x="24251" y="7439"/>
                </a:cubicBezTo>
                <a:cubicBezTo>
                  <a:pt x="25018" y="4904"/>
                  <a:pt x="23350" y="0"/>
                  <a:pt x="23350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5" name="Google Shape;1855;p44"/>
          <p:cNvSpPr/>
          <p:nvPr/>
        </p:nvSpPr>
        <p:spPr>
          <a:xfrm>
            <a:off x="8665329" y="2926232"/>
            <a:ext cx="67817" cy="46096"/>
          </a:xfrm>
          <a:custGeom>
            <a:avLst/>
            <a:gdLst/>
            <a:ahLst/>
            <a:cxnLst/>
            <a:rect l="l" t="t" r="r" b="b"/>
            <a:pathLst>
              <a:path w="3603" h="2449" extrusionOk="0">
                <a:moveTo>
                  <a:pt x="187" y="1"/>
                </a:moveTo>
                <a:cubicBezTo>
                  <a:pt x="125" y="1"/>
                  <a:pt x="63" y="5"/>
                  <a:pt x="0" y="14"/>
                </a:cubicBezTo>
                <a:cubicBezTo>
                  <a:pt x="1468" y="347"/>
                  <a:pt x="2736" y="1215"/>
                  <a:pt x="3570" y="2449"/>
                </a:cubicBezTo>
                <a:cubicBezTo>
                  <a:pt x="3603" y="2449"/>
                  <a:pt x="3503" y="2215"/>
                  <a:pt x="3269" y="1849"/>
                </a:cubicBezTo>
                <a:cubicBezTo>
                  <a:pt x="2969" y="1415"/>
                  <a:pt x="2602" y="1015"/>
                  <a:pt x="2135" y="714"/>
                </a:cubicBezTo>
                <a:cubicBezTo>
                  <a:pt x="1702" y="414"/>
                  <a:pt x="1201" y="214"/>
                  <a:pt x="667" y="81"/>
                </a:cubicBezTo>
                <a:cubicBezTo>
                  <a:pt x="521" y="32"/>
                  <a:pt x="357" y="1"/>
                  <a:pt x="187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6" name="Google Shape;1856;p44"/>
          <p:cNvSpPr/>
          <p:nvPr/>
        </p:nvSpPr>
        <p:spPr>
          <a:xfrm>
            <a:off x="8179351" y="2615699"/>
            <a:ext cx="293876" cy="490477"/>
          </a:xfrm>
          <a:custGeom>
            <a:avLst/>
            <a:gdLst/>
            <a:ahLst/>
            <a:cxnLst/>
            <a:rect l="l" t="t" r="r" b="b"/>
            <a:pathLst>
              <a:path w="15613" h="26058" extrusionOk="0">
                <a:moveTo>
                  <a:pt x="9908" y="0"/>
                </a:moveTo>
                <a:lnTo>
                  <a:pt x="5572" y="14310"/>
                </a:lnTo>
                <a:lnTo>
                  <a:pt x="5538" y="14310"/>
                </a:lnTo>
                <a:cubicBezTo>
                  <a:pt x="5538" y="14310"/>
                  <a:pt x="2336" y="15078"/>
                  <a:pt x="1" y="16645"/>
                </a:cubicBezTo>
                <a:lnTo>
                  <a:pt x="2503" y="23417"/>
                </a:lnTo>
                <a:cubicBezTo>
                  <a:pt x="3106" y="25034"/>
                  <a:pt x="4600" y="26057"/>
                  <a:pt x="6151" y="26057"/>
                </a:cubicBezTo>
                <a:cubicBezTo>
                  <a:pt x="6743" y="26057"/>
                  <a:pt x="7344" y="25908"/>
                  <a:pt x="7907" y="25585"/>
                </a:cubicBezTo>
                <a:cubicBezTo>
                  <a:pt x="11042" y="23784"/>
                  <a:pt x="12176" y="18547"/>
                  <a:pt x="12176" y="18547"/>
                </a:cubicBezTo>
                <a:lnTo>
                  <a:pt x="15612" y="3603"/>
                </a:lnTo>
                <a:lnTo>
                  <a:pt x="990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7" name="Google Shape;1857;p44"/>
          <p:cNvSpPr/>
          <p:nvPr/>
        </p:nvSpPr>
        <p:spPr>
          <a:xfrm>
            <a:off x="8343860" y="2411870"/>
            <a:ext cx="188376" cy="271646"/>
          </a:xfrm>
          <a:custGeom>
            <a:avLst/>
            <a:gdLst/>
            <a:ahLst/>
            <a:cxnLst/>
            <a:rect l="l" t="t" r="r" b="b"/>
            <a:pathLst>
              <a:path w="10008" h="14432" extrusionOk="0">
                <a:moveTo>
                  <a:pt x="578" y="0"/>
                </a:moveTo>
                <a:cubicBezTo>
                  <a:pt x="446" y="0"/>
                  <a:pt x="312" y="42"/>
                  <a:pt x="201" y="121"/>
                </a:cubicBezTo>
                <a:cubicBezTo>
                  <a:pt x="0" y="288"/>
                  <a:pt x="34" y="655"/>
                  <a:pt x="101" y="922"/>
                </a:cubicBezTo>
                <a:lnTo>
                  <a:pt x="1368" y="5926"/>
                </a:lnTo>
                <a:lnTo>
                  <a:pt x="1135" y="10862"/>
                </a:lnTo>
                <a:lnTo>
                  <a:pt x="6839" y="14432"/>
                </a:lnTo>
                <a:cubicBezTo>
                  <a:pt x="6839" y="14432"/>
                  <a:pt x="8306" y="12997"/>
                  <a:pt x="8373" y="12764"/>
                </a:cubicBezTo>
                <a:cubicBezTo>
                  <a:pt x="8440" y="12530"/>
                  <a:pt x="8707" y="9962"/>
                  <a:pt x="8707" y="9962"/>
                </a:cubicBezTo>
                <a:cubicBezTo>
                  <a:pt x="8707" y="9962"/>
                  <a:pt x="9340" y="9595"/>
                  <a:pt x="9674" y="9428"/>
                </a:cubicBezTo>
                <a:cubicBezTo>
                  <a:pt x="10008" y="9228"/>
                  <a:pt x="9774" y="8427"/>
                  <a:pt x="9674" y="7927"/>
                </a:cubicBezTo>
                <a:cubicBezTo>
                  <a:pt x="9574" y="7393"/>
                  <a:pt x="8907" y="7193"/>
                  <a:pt x="8907" y="7193"/>
                </a:cubicBezTo>
                <a:cubicBezTo>
                  <a:pt x="8907" y="6759"/>
                  <a:pt x="8840" y="6292"/>
                  <a:pt x="8740" y="5859"/>
                </a:cubicBezTo>
                <a:cubicBezTo>
                  <a:pt x="8607" y="5659"/>
                  <a:pt x="7039" y="5625"/>
                  <a:pt x="7039" y="5625"/>
                </a:cubicBezTo>
                <a:cubicBezTo>
                  <a:pt x="7039" y="5292"/>
                  <a:pt x="7039" y="4992"/>
                  <a:pt x="7039" y="4691"/>
                </a:cubicBezTo>
                <a:cubicBezTo>
                  <a:pt x="7006" y="4594"/>
                  <a:pt x="6465" y="3288"/>
                  <a:pt x="6005" y="3288"/>
                </a:cubicBezTo>
                <a:cubicBezTo>
                  <a:pt x="5994" y="3288"/>
                  <a:pt x="5983" y="3289"/>
                  <a:pt x="5971" y="3290"/>
                </a:cubicBezTo>
                <a:cubicBezTo>
                  <a:pt x="5538" y="3390"/>
                  <a:pt x="3003" y="4891"/>
                  <a:pt x="3003" y="4891"/>
                </a:cubicBezTo>
                <a:cubicBezTo>
                  <a:pt x="3003" y="4891"/>
                  <a:pt x="1335" y="522"/>
                  <a:pt x="968" y="155"/>
                </a:cubicBezTo>
                <a:cubicBezTo>
                  <a:pt x="863" y="50"/>
                  <a:pt x="722" y="0"/>
                  <a:pt x="578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8" name="Google Shape;1858;p44"/>
          <p:cNvSpPr/>
          <p:nvPr/>
        </p:nvSpPr>
        <p:spPr>
          <a:xfrm>
            <a:off x="8265370" y="2411154"/>
            <a:ext cx="266244" cy="695529"/>
          </a:xfrm>
          <a:custGeom>
            <a:avLst/>
            <a:gdLst/>
            <a:ahLst/>
            <a:cxnLst/>
            <a:rect l="l" t="t" r="r" b="b"/>
            <a:pathLst>
              <a:path w="14145" h="36952" extrusionOk="0">
                <a:moveTo>
                  <a:pt x="1" y="36552"/>
                </a:moveTo>
                <a:cubicBezTo>
                  <a:pt x="28" y="36573"/>
                  <a:pt x="57" y="36592"/>
                  <a:pt x="87" y="36610"/>
                </a:cubicBezTo>
                <a:lnTo>
                  <a:pt x="87" y="36610"/>
                </a:lnTo>
                <a:lnTo>
                  <a:pt x="1" y="36552"/>
                </a:lnTo>
                <a:close/>
                <a:moveTo>
                  <a:pt x="87" y="36610"/>
                </a:moveTo>
                <a:lnTo>
                  <a:pt x="101" y="36619"/>
                </a:lnTo>
                <a:cubicBezTo>
                  <a:pt x="107" y="36622"/>
                  <a:pt x="113" y="36625"/>
                  <a:pt x="119" y="36628"/>
                </a:cubicBezTo>
                <a:lnTo>
                  <a:pt x="119" y="36628"/>
                </a:lnTo>
                <a:cubicBezTo>
                  <a:pt x="108" y="36622"/>
                  <a:pt x="98" y="36616"/>
                  <a:pt x="87" y="36610"/>
                </a:cubicBezTo>
                <a:close/>
                <a:moveTo>
                  <a:pt x="119" y="36628"/>
                </a:moveTo>
                <a:lnTo>
                  <a:pt x="119" y="36628"/>
                </a:lnTo>
                <a:cubicBezTo>
                  <a:pt x="168" y="36655"/>
                  <a:pt x="220" y="36678"/>
                  <a:pt x="274" y="36698"/>
                </a:cubicBezTo>
                <a:lnTo>
                  <a:pt x="274" y="36698"/>
                </a:lnTo>
                <a:cubicBezTo>
                  <a:pt x="224" y="36676"/>
                  <a:pt x="174" y="36655"/>
                  <a:pt x="119" y="36628"/>
                </a:cubicBezTo>
                <a:close/>
                <a:moveTo>
                  <a:pt x="4680" y="1"/>
                </a:moveTo>
                <a:cubicBezTo>
                  <a:pt x="4608" y="1"/>
                  <a:pt x="4537" y="9"/>
                  <a:pt x="4471" y="26"/>
                </a:cubicBezTo>
                <a:cubicBezTo>
                  <a:pt x="4337" y="93"/>
                  <a:pt x="4204" y="193"/>
                  <a:pt x="4137" y="326"/>
                </a:cubicBezTo>
                <a:cubicBezTo>
                  <a:pt x="4070" y="426"/>
                  <a:pt x="4037" y="593"/>
                  <a:pt x="4037" y="726"/>
                </a:cubicBezTo>
                <a:cubicBezTo>
                  <a:pt x="4070" y="860"/>
                  <a:pt x="4104" y="993"/>
                  <a:pt x="4137" y="1093"/>
                </a:cubicBezTo>
                <a:cubicBezTo>
                  <a:pt x="4204" y="1360"/>
                  <a:pt x="4271" y="1594"/>
                  <a:pt x="4337" y="1827"/>
                </a:cubicBezTo>
                <a:lnTo>
                  <a:pt x="4704" y="3228"/>
                </a:lnTo>
                <a:cubicBezTo>
                  <a:pt x="4937" y="4160"/>
                  <a:pt x="5170" y="5092"/>
                  <a:pt x="5436" y="5991"/>
                </a:cubicBezTo>
                <a:lnTo>
                  <a:pt x="5436" y="5991"/>
                </a:lnTo>
                <a:cubicBezTo>
                  <a:pt x="5337" y="7683"/>
                  <a:pt x="5271" y="9341"/>
                  <a:pt x="5205" y="10867"/>
                </a:cubicBezTo>
                <a:cubicBezTo>
                  <a:pt x="3670" y="16004"/>
                  <a:pt x="2369" y="20274"/>
                  <a:pt x="1469" y="23276"/>
                </a:cubicBezTo>
                <a:cubicBezTo>
                  <a:pt x="1035" y="24744"/>
                  <a:pt x="701" y="25911"/>
                  <a:pt x="468" y="26712"/>
                </a:cubicBezTo>
                <a:lnTo>
                  <a:pt x="201" y="27646"/>
                </a:lnTo>
                <a:cubicBezTo>
                  <a:pt x="134" y="27846"/>
                  <a:pt x="101" y="27946"/>
                  <a:pt x="101" y="27946"/>
                </a:cubicBezTo>
                <a:cubicBezTo>
                  <a:pt x="134" y="27846"/>
                  <a:pt x="201" y="27746"/>
                  <a:pt x="234" y="27646"/>
                </a:cubicBezTo>
                <a:cubicBezTo>
                  <a:pt x="301" y="27412"/>
                  <a:pt x="368" y="27112"/>
                  <a:pt x="501" y="26745"/>
                </a:cubicBezTo>
                <a:lnTo>
                  <a:pt x="1569" y="23309"/>
                </a:lnTo>
                <a:lnTo>
                  <a:pt x="5371" y="10934"/>
                </a:lnTo>
                <a:cubicBezTo>
                  <a:pt x="5438" y="9366"/>
                  <a:pt x="5538" y="7731"/>
                  <a:pt x="5605" y="6030"/>
                </a:cubicBezTo>
                <a:lnTo>
                  <a:pt x="5605" y="5997"/>
                </a:lnTo>
                <a:cubicBezTo>
                  <a:pt x="5371" y="5096"/>
                  <a:pt x="5138" y="4162"/>
                  <a:pt x="4904" y="3228"/>
                </a:cubicBezTo>
                <a:cubicBezTo>
                  <a:pt x="4771" y="2761"/>
                  <a:pt x="4637" y="2294"/>
                  <a:pt x="4537" y="1827"/>
                </a:cubicBezTo>
                <a:cubicBezTo>
                  <a:pt x="4471" y="1594"/>
                  <a:pt x="4404" y="1327"/>
                  <a:pt x="4337" y="1093"/>
                </a:cubicBezTo>
                <a:cubicBezTo>
                  <a:pt x="4304" y="993"/>
                  <a:pt x="4271" y="860"/>
                  <a:pt x="4237" y="760"/>
                </a:cubicBezTo>
                <a:cubicBezTo>
                  <a:pt x="4237" y="660"/>
                  <a:pt x="4271" y="560"/>
                  <a:pt x="4304" y="460"/>
                </a:cubicBezTo>
                <a:cubicBezTo>
                  <a:pt x="4404" y="310"/>
                  <a:pt x="4542" y="234"/>
                  <a:pt x="4689" y="234"/>
                </a:cubicBezTo>
                <a:cubicBezTo>
                  <a:pt x="4738" y="234"/>
                  <a:pt x="4788" y="243"/>
                  <a:pt x="4838" y="259"/>
                </a:cubicBezTo>
                <a:cubicBezTo>
                  <a:pt x="5071" y="293"/>
                  <a:pt x="5238" y="460"/>
                  <a:pt x="5305" y="660"/>
                </a:cubicBezTo>
                <a:cubicBezTo>
                  <a:pt x="5505" y="1160"/>
                  <a:pt x="5705" y="1627"/>
                  <a:pt x="5872" y="2094"/>
                </a:cubicBezTo>
                <a:cubicBezTo>
                  <a:pt x="6272" y="3061"/>
                  <a:pt x="6672" y="4029"/>
                  <a:pt x="7039" y="5030"/>
                </a:cubicBezTo>
                <a:lnTo>
                  <a:pt x="7106" y="5130"/>
                </a:lnTo>
                <a:lnTo>
                  <a:pt x="7206" y="5063"/>
                </a:lnTo>
                <a:cubicBezTo>
                  <a:pt x="7940" y="4629"/>
                  <a:pt x="8707" y="4196"/>
                  <a:pt x="9474" y="3795"/>
                </a:cubicBezTo>
                <a:cubicBezTo>
                  <a:pt x="9674" y="3695"/>
                  <a:pt x="9875" y="3595"/>
                  <a:pt x="10075" y="3528"/>
                </a:cubicBezTo>
                <a:cubicBezTo>
                  <a:pt x="10103" y="3500"/>
                  <a:pt x="10137" y="3490"/>
                  <a:pt x="10170" y="3490"/>
                </a:cubicBezTo>
                <a:cubicBezTo>
                  <a:pt x="10214" y="3490"/>
                  <a:pt x="10256" y="3509"/>
                  <a:pt x="10275" y="3528"/>
                </a:cubicBezTo>
                <a:cubicBezTo>
                  <a:pt x="10375" y="3595"/>
                  <a:pt x="10442" y="3662"/>
                  <a:pt x="10508" y="3762"/>
                </a:cubicBezTo>
                <a:cubicBezTo>
                  <a:pt x="10642" y="3929"/>
                  <a:pt x="10742" y="4096"/>
                  <a:pt x="10842" y="4296"/>
                </a:cubicBezTo>
                <a:cubicBezTo>
                  <a:pt x="10909" y="4396"/>
                  <a:pt x="10942" y="4496"/>
                  <a:pt x="10975" y="4596"/>
                </a:cubicBezTo>
                <a:cubicBezTo>
                  <a:pt x="11042" y="4696"/>
                  <a:pt x="11075" y="4763"/>
                  <a:pt x="11075" y="4863"/>
                </a:cubicBezTo>
                <a:lnTo>
                  <a:pt x="11075" y="5830"/>
                </a:lnTo>
                <a:lnTo>
                  <a:pt x="11209" y="5830"/>
                </a:lnTo>
                <a:cubicBezTo>
                  <a:pt x="11709" y="5830"/>
                  <a:pt x="12210" y="5863"/>
                  <a:pt x="12710" y="5997"/>
                </a:cubicBezTo>
                <a:lnTo>
                  <a:pt x="12777" y="6030"/>
                </a:lnTo>
                <a:lnTo>
                  <a:pt x="12810" y="6030"/>
                </a:lnTo>
                <a:cubicBezTo>
                  <a:pt x="12843" y="6097"/>
                  <a:pt x="12843" y="6130"/>
                  <a:pt x="12877" y="6197"/>
                </a:cubicBezTo>
                <a:cubicBezTo>
                  <a:pt x="12877" y="6330"/>
                  <a:pt x="12910" y="6431"/>
                  <a:pt x="12910" y="6564"/>
                </a:cubicBezTo>
                <a:cubicBezTo>
                  <a:pt x="12943" y="6797"/>
                  <a:pt x="12977" y="7064"/>
                  <a:pt x="12977" y="7298"/>
                </a:cubicBezTo>
                <a:lnTo>
                  <a:pt x="12977" y="7365"/>
                </a:lnTo>
                <a:lnTo>
                  <a:pt x="13043" y="7398"/>
                </a:lnTo>
                <a:cubicBezTo>
                  <a:pt x="13310" y="7498"/>
                  <a:pt x="13577" y="7665"/>
                  <a:pt x="13711" y="7932"/>
                </a:cubicBezTo>
                <a:cubicBezTo>
                  <a:pt x="13777" y="8232"/>
                  <a:pt x="13844" y="8532"/>
                  <a:pt x="13911" y="8832"/>
                </a:cubicBezTo>
                <a:cubicBezTo>
                  <a:pt x="13911" y="8966"/>
                  <a:pt x="13911" y="9132"/>
                  <a:pt x="13911" y="9266"/>
                </a:cubicBezTo>
                <a:cubicBezTo>
                  <a:pt x="13877" y="9299"/>
                  <a:pt x="13844" y="9366"/>
                  <a:pt x="13811" y="9399"/>
                </a:cubicBezTo>
                <a:cubicBezTo>
                  <a:pt x="13777" y="9433"/>
                  <a:pt x="13677" y="9466"/>
                  <a:pt x="13644" y="9499"/>
                </a:cubicBezTo>
                <a:lnTo>
                  <a:pt x="12843" y="9966"/>
                </a:lnTo>
                <a:lnTo>
                  <a:pt x="12777" y="9966"/>
                </a:lnTo>
                <a:lnTo>
                  <a:pt x="12777" y="10033"/>
                </a:lnTo>
                <a:cubicBezTo>
                  <a:pt x="12710" y="10900"/>
                  <a:pt x="12610" y="11768"/>
                  <a:pt x="12510" y="12602"/>
                </a:cubicBezTo>
                <a:cubicBezTo>
                  <a:pt x="12476" y="12702"/>
                  <a:pt x="12443" y="12802"/>
                  <a:pt x="12376" y="12868"/>
                </a:cubicBezTo>
                <a:cubicBezTo>
                  <a:pt x="12343" y="12935"/>
                  <a:pt x="12276" y="13035"/>
                  <a:pt x="12210" y="13102"/>
                </a:cubicBezTo>
                <a:cubicBezTo>
                  <a:pt x="12076" y="13269"/>
                  <a:pt x="11909" y="13402"/>
                  <a:pt x="11776" y="13569"/>
                </a:cubicBezTo>
                <a:cubicBezTo>
                  <a:pt x="11509" y="13869"/>
                  <a:pt x="11209" y="14136"/>
                  <a:pt x="10909" y="14436"/>
                </a:cubicBezTo>
                <a:lnTo>
                  <a:pt x="10909" y="14470"/>
                </a:lnTo>
                <a:cubicBezTo>
                  <a:pt x="10008" y="18339"/>
                  <a:pt x="9174" y="21942"/>
                  <a:pt x="8407" y="25144"/>
                </a:cubicBezTo>
                <a:cubicBezTo>
                  <a:pt x="8040" y="26745"/>
                  <a:pt x="7673" y="28280"/>
                  <a:pt x="7373" y="29681"/>
                </a:cubicBezTo>
                <a:cubicBezTo>
                  <a:pt x="7239" y="30348"/>
                  <a:pt x="7039" y="31015"/>
                  <a:pt x="6839" y="31682"/>
                </a:cubicBezTo>
                <a:cubicBezTo>
                  <a:pt x="6606" y="32249"/>
                  <a:pt x="6372" y="32849"/>
                  <a:pt x="6038" y="33383"/>
                </a:cubicBezTo>
                <a:cubicBezTo>
                  <a:pt x="5538" y="34317"/>
                  <a:pt x="4871" y="35184"/>
                  <a:pt x="4070" y="35885"/>
                </a:cubicBezTo>
                <a:cubicBezTo>
                  <a:pt x="3470" y="36419"/>
                  <a:pt x="2736" y="36752"/>
                  <a:pt x="1936" y="36886"/>
                </a:cubicBezTo>
                <a:cubicBezTo>
                  <a:pt x="1777" y="36907"/>
                  <a:pt x="1619" y="36918"/>
                  <a:pt x="1461" y="36918"/>
                </a:cubicBezTo>
                <a:cubicBezTo>
                  <a:pt x="1122" y="36918"/>
                  <a:pt x="787" y="36866"/>
                  <a:pt x="468" y="36752"/>
                </a:cubicBezTo>
                <a:cubicBezTo>
                  <a:pt x="402" y="36739"/>
                  <a:pt x="337" y="36721"/>
                  <a:pt x="274" y="36698"/>
                </a:cubicBezTo>
                <a:lnTo>
                  <a:pt x="274" y="36698"/>
                </a:lnTo>
                <a:cubicBezTo>
                  <a:pt x="336" y="36724"/>
                  <a:pt x="397" y="36750"/>
                  <a:pt x="468" y="36786"/>
                </a:cubicBezTo>
                <a:cubicBezTo>
                  <a:pt x="787" y="36900"/>
                  <a:pt x="1137" y="36951"/>
                  <a:pt x="1487" y="36951"/>
                </a:cubicBezTo>
                <a:cubicBezTo>
                  <a:pt x="1649" y="36951"/>
                  <a:pt x="1810" y="36940"/>
                  <a:pt x="1969" y="36919"/>
                </a:cubicBezTo>
                <a:cubicBezTo>
                  <a:pt x="2769" y="36819"/>
                  <a:pt x="3537" y="36485"/>
                  <a:pt x="4170" y="35952"/>
                </a:cubicBezTo>
                <a:cubicBezTo>
                  <a:pt x="4971" y="35218"/>
                  <a:pt x="5672" y="34351"/>
                  <a:pt x="6205" y="33417"/>
                </a:cubicBezTo>
                <a:cubicBezTo>
                  <a:pt x="6505" y="32849"/>
                  <a:pt x="6772" y="32282"/>
                  <a:pt x="6972" y="31682"/>
                </a:cubicBezTo>
                <a:cubicBezTo>
                  <a:pt x="7206" y="31015"/>
                  <a:pt x="7406" y="30348"/>
                  <a:pt x="7540" y="29647"/>
                </a:cubicBezTo>
                <a:cubicBezTo>
                  <a:pt x="7873" y="28246"/>
                  <a:pt x="8240" y="26745"/>
                  <a:pt x="8607" y="25144"/>
                </a:cubicBezTo>
                <a:cubicBezTo>
                  <a:pt x="9374" y="21943"/>
                  <a:pt x="10241" y="18342"/>
                  <a:pt x="11141" y="14474"/>
                </a:cubicBezTo>
                <a:lnTo>
                  <a:pt x="11141" y="14474"/>
                </a:lnTo>
                <a:cubicBezTo>
                  <a:pt x="11430" y="14215"/>
                  <a:pt x="11719" y="13925"/>
                  <a:pt x="11976" y="13636"/>
                </a:cubicBezTo>
                <a:lnTo>
                  <a:pt x="12410" y="13169"/>
                </a:lnTo>
                <a:cubicBezTo>
                  <a:pt x="12476" y="13102"/>
                  <a:pt x="12543" y="13002"/>
                  <a:pt x="12610" y="12935"/>
                </a:cubicBezTo>
                <a:cubicBezTo>
                  <a:pt x="12643" y="12868"/>
                  <a:pt x="12677" y="12802"/>
                  <a:pt x="12677" y="12735"/>
                </a:cubicBezTo>
                <a:lnTo>
                  <a:pt x="12710" y="12568"/>
                </a:lnTo>
                <a:cubicBezTo>
                  <a:pt x="12807" y="11756"/>
                  <a:pt x="12905" y="10913"/>
                  <a:pt x="13002" y="10068"/>
                </a:cubicBezTo>
                <a:lnTo>
                  <a:pt x="13002" y="10068"/>
                </a:lnTo>
                <a:lnTo>
                  <a:pt x="13744" y="9666"/>
                </a:lnTo>
                <a:cubicBezTo>
                  <a:pt x="13811" y="9633"/>
                  <a:pt x="13877" y="9599"/>
                  <a:pt x="13944" y="9533"/>
                </a:cubicBezTo>
                <a:cubicBezTo>
                  <a:pt x="14044" y="9466"/>
                  <a:pt x="14078" y="9399"/>
                  <a:pt x="14111" y="9299"/>
                </a:cubicBezTo>
                <a:cubicBezTo>
                  <a:pt x="14144" y="9099"/>
                  <a:pt x="14144" y="8932"/>
                  <a:pt x="14111" y="8766"/>
                </a:cubicBezTo>
                <a:cubicBezTo>
                  <a:pt x="14078" y="8465"/>
                  <a:pt x="14011" y="8132"/>
                  <a:pt x="13911" y="7798"/>
                </a:cubicBezTo>
                <a:cubicBezTo>
                  <a:pt x="13755" y="7518"/>
                  <a:pt x="13483" y="7296"/>
                  <a:pt x="13176" y="7186"/>
                </a:cubicBezTo>
                <a:lnTo>
                  <a:pt x="13176" y="7186"/>
                </a:lnTo>
                <a:cubicBezTo>
                  <a:pt x="13171" y="6951"/>
                  <a:pt x="13144" y="6738"/>
                  <a:pt x="13144" y="6497"/>
                </a:cubicBezTo>
                <a:cubicBezTo>
                  <a:pt x="13110" y="6364"/>
                  <a:pt x="13110" y="6230"/>
                  <a:pt x="13077" y="6097"/>
                </a:cubicBezTo>
                <a:cubicBezTo>
                  <a:pt x="13043" y="6030"/>
                  <a:pt x="13043" y="5964"/>
                  <a:pt x="13010" y="5897"/>
                </a:cubicBezTo>
                <a:cubicBezTo>
                  <a:pt x="12977" y="5863"/>
                  <a:pt x="12943" y="5797"/>
                  <a:pt x="12910" y="5797"/>
                </a:cubicBezTo>
                <a:lnTo>
                  <a:pt x="12777" y="5730"/>
                </a:lnTo>
                <a:cubicBezTo>
                  <a:pt x="12308" y="5636"/>
                  <a:pt x="11809" y="5572"/>
                  <a:pt x="11309" y="5564"/>
                </a:cubicBezTo>
                <a:lnTo>
                  <a:pt x="11309" y="5564"/>
                </a:lnTo>
                <a:lnTo>
                  <a:pt x="11309" y="4829"/>
                </a:lnTo>
                <a:cubicBezTo>
                  <a:pt x="11276" y="4729"/>
                  <a:pt x="11242" y="4596"/>
                  <a:pt x="11175" y="4496"/>
                </a:cubicBezTo>
                <a:cubicBezTo>
                  <a:pt x="11142" y="4396"/>
                  <a:pt x="11075" y="4296"/>
                  <a:pt x="11042" y="4162"/>
                </a:cubicBezTo>
                <a:cubicBezTo>
                  <a:pt x="10942" y="3962"/>
                  <a:pt x="10809" y="3762"/>
                  <a:pt x="10675" y="3595"/>
                </a:cubicBezTo>
                <a:cubicBezTo>
                  <a:pt x="10608" y="3495"/>
                  <a:pt x="10508" y="3395"/>
                  <a:pt x="10408" y="3328"/>
                </a:cubicBezTo>
                <a:cubicBezTo>
                  <a:pt x="10342" y="3295"/>
                  <a:pt x="10275" y="3262"/>
                  <a:pt x="10208" y="3262"/>
                </a:cubicBezTo>
                <a:cubicBezTo>
                  <a:pt x="10141" y="3262"/>
                  <a:pt x="10075" y="3262"/>
                  <a:pt x="10008" y="3295"/>
                </a:cubicBezTo>
                <a:cubicBezTo>
                  <a:pt x="9774" y="3362"/>
                  <a:pt x="9574" y="3462"/>
                  <a:pt x="9374" y="3562"/>
                </a:cubicBezTo>
                <a:cubicBezTo>
                  <a:pt x="8637" y="3978"/>
                  <a:pt x="7900" y="4395"/>
                  <a:pt x="7192" y="4812"/>
                </a:cubicBezTo>
                <a:lnTo>
                  <a:pt x="7192" y="4812"/>
                </a:lnTo>
                <a:cubicBezTo>
                  <a:pt x="6810" y="3853"/>
                  <a:pt x="6456" y="2923"/>
                  <a:pt x="6072" y="1994"/>
                </a:cubicBezTo>
                <a:lnTo>
                  <a:pt x="5505" y="560"/>
                </a:lnTo>
                <a:cubicBezTo>
                  <a:pt x="5471" y="426"/>
                  <a:pt x="5371" y="293"/>
                  <a:pt x="5271" y="226"/>
                </a:cubicBezTo>
                <a:cubicBezTo>
                  <a:pt x="5121" y="76"/>
                  <a:pt x="4896" y="1"/>
                  <a:pt x="468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9" name="Google Shape;1859;p44"/>
          <p:cNvSpPr/>
          <p:nvPr/>
        </p:nvSpPr>
        <p:spPr>
          <a:xfrm>
            <a:off x="8434904" y="2515450"/>
            <a:ext cx="41447" cy="16846"/>
          </a:xfrm>
          <a:custGeom>
            <a:avLst/>
            <a:gdLst/>
            <a:ahLst/>
            <a:cxnLst/>
            <a:rect l="l" t="t" r="r" b="b"/>
            <a:pathLst>
              <a:path w="2202" h="895" extrusionOk="0">
                <a:moveTo>
                  <a:pt x="1462" y="0"/>
                </a:moveTo>
                <a:cubicBezTo>
                  <a:pt x="1286" y="0"/>
                  <a:pt x="1110" y="17"/>
                  <a:pt x="934" y="56"/>
                </a:cubicBezTo>
                <a:cubicBezTo>
                  <a:pt x="634" y="122"/>
                  <a:pt x="367" y="289"/>
                  <a:pt x="167" y="556"/>
                </a:cubicBezTo>
                <a:cubicBezTo>
                  <a:pt x="34" y="756"/>
                  <a:pt x="0" y="890"/>
                  <a:pt x="34" y="890"/>
                </a:cubicBezTo>
                <a:cubicBezTo>
                  <a:pt x="37" y="893"/>
                  <a:pt x="41" y="895"/>
                  <a:pt x="45" y="895"/>
                </a:cubicBezTo>
                <a:cubicBezTo>
                  <a:pt x="82" y="895"/>
                  <a:pt x="151" y="775"/>
                  <a:pt x="300" y="656"/>
                </a:cubicBezTo>
                <a:cubicBezTo>
                  <a:pt x="501" y="456"/>
                  <a:pt x="734" y="356"/>
                  <a:pt x="1001" y="289"/>
                </a:cubicBezTo>
                <a:cubicBezTo>
                  <a:pt x="1268" y="222"/>
                  <a:pt x="1535" y="189"/>
                  <a:pt x="1835" y="156"/>
                </a:cubicBezTo>
                <a:cubicBezTo>
                  <a:pt x="2068" y="156"/>
                  <a:pt x="2202" y="156"/>
                  <a:pt x="2202" y="122"/>
                </a:cubicBezTo>
                <a:cubicBezTo>
                  <a:pt x="2202" y="89"/>
                  <a:pt x="2068" y="56"/>
                  <a:pt x="1835" y="22"/>
                </a:cubicBezTo>
                <a:cubicBezTo>
                  <a:pt x="1711" y="8"/>
                  <a:pt x="1586" y="0"/>
                  <a:pt x="1462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0" name="Google Shape;1860;p44"/>
          <p:cNvSpPr/>
          <p:nvPr/>
        </p:nvSpPr>
        <p:spPr>
          <a:xfrm>
            <a:off x="8452484" y="2508956"/>
            <a:ext cx="5666" cy="9562"/>
          </a:xfrm>
          <a:custGeom>
            <a:avLst/>
            <a:gdLst/>
            <a:ahLst/>
            <a:cxnLst/>
            <a:rect l="l" t="t" r="r" b="b"/>
            <a:pathLst>
              <a:path w="301" h="508" extrusionOk="0">
                <a:moveTo>
                  <a:pt x="234" y="0"/>
                </a:moveTo>
                <a:cubicBezTo>
                  <a:pt x="200" y="0"/>
                  <a:pt x="100" y="100"/>
                  <a:pt x="67" y="234"/>
                </a:cubicBezTo>
                <a:cubicBezTo>
                  <a:pt x="0" y="367"/>
                  <a:pt x="0" y="501"/>
                  <a:pt x="67" y="501"/>
                </a:cubicBezTo>
                <a:cubicBezTo>
                  <a:pt x="71" y="505"/>
                  <a:pt x="77" y="507"/>
                  <a:pt x="83" y="507"/>
                </a:cubicBezTo>
                <a:cubicBezTo>
                  <a:pt x="126" y="507"/>
                  <a:pt x="205" y="416"/>
                  <a:pt x="234" y="301"/>
                </a:cubicBezTo>
                <a:cubicBezTo>
                  <a:pt x="300" y="167"/>
                  <a:pt x="300" y="34"/>
                  <a:pt x="234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1" name="Google Shape;1861;p44"/>
          <p:cNvSpPr/>
          <p:nvPr/>
        </p:nvSpPr>
        <p:spPr>
          <a:xfrm>
            <a:off x="8472097" y="2545340"/>
            <a:ext cx="40675" cy="17072"/>
          </a:xfrm>
          <a:custGeom>
            <a:avLst/>
            <a:gdLst/>
            <a:ahLst/>
            <a:cxnLst/>
            <a:rect l="l" t="t" r="r" b="b"/>
            <a:pathLst>
              <a:path w="2161" h="907" extrusionOk="0">
                <a:moveTo>
                  <a:pt x="1352" y="1"/>
                </a:moveTo>
                <a:cubicBezTo>
                  <a:pt x="1200" y="1"/>
                  <a:pt x="1047" y="12"/>
                  <a:pt x="893" y="35"/>
                </a:cubicBezTo>
                <a:cubicBezTo>
                  <a:pt x="726" y="69"/>
                  <a:pt x="559" y="102"/>
                  <a:pt x="393" y="202"/>
                </a:cubicBezTo>
                <a:cubicBezTo>
                  <a:pt x="259" y="269"/>
                  <a:pt x="159" y="369"/>
                  <a:pt x="92" y="536"/>
                </a:cubicBezTo>
                <a:cubicBezTo>
                  <a:pt x="1" y="749"/>
                  <a:pt x="77" y="907"/>
                  <a:pt x="116" y="907"/>
                </a:cubicBezTo>
                <a:cubicBezTo>
                  <a:pt x="120" y="907"/>
                  <a:pt x="123" y="906"/>
                  <a:pt x="126" y="903"/>
                </a:cubicBezTo>
                <a:cubicBezTo>
                  <a:pt x="159" y="903"/>
                  <a:pt x="126" y="769"/>
                  <a:pt x="226" y="602"/>
                </a:cubicBezTo>
                <a:cubicBezTo>
                  <a:pt x="376" y="393"/>
                  <a:pt x="606" y="264"/>
                  <a:pt x="845" y="264"/>
                </a:cubicBezTo>
                <a:cubicBezTo>
                  <a:pt x="872" y="264"/>
                  <a:pt x="899" y="266"/>
                  <a:pt x="926" y="269"/>
                </a:cubicBezTo>
                <a:cubicBezTo>
                  <a:pt x="1327" y="269"/>
                  <a:pt x="1760" y="202"/>
                  <a:pt x="2161" y="102"/>
                </a:cubicBezTo>
                <a:cubicBezTo>
                  <a:pt x="1902" y="38"/>
                  <a:pt x="1630" y="1"/>
                  <a:pt x="135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2" name="Google Shape;1862;p44"/>
          <p:cNvSpPr/>
          <p:nvPr/>
        </p:nvSpPr>
        <p:spPr>
          <a:xfrm>
            <a:off x="8504585" y="2575513"/>
            <a:ext cx="5044" cy="25749"/>
          </a:xfrm>
          <a:custGeom>
            <a:avLst/>
            <a:gdLst/>
            <a:ahLst/>
            <a:cxnLst/>
            <a:rect l="l" t="t" r="r" b="b"/>
            <a:pathLst>
              <a:path w="268" h="1368" extrusionOk="0">
                <a:moveTo>
                  <a:pt x="168" y="0"/>
                </a:moveTo>
                <a:cubicBezTo>
                  <a:pt x="101" y="0"/>
                  <a:pt x="34" y="300"/>
                  <a:pt x="34" y="667"/>
                </a:cubicBezTo>
                <a:cubicBezTo>
                  <a:pt x="1" y="1034"/>
                  <a:pt x="34" y="1368"/>
                  <a:pt x="101" y="1368"/>
                </a:cubicBezTo>
                <a:cubicBezTo>
                  <a:pt x="168" y="1368"/>
                  <a:pt x="234" y="1068"/>
                  <a:pt x="234" y="667"/>
                </a:cubicBezTo>
                <a:cubicBezTo>
                  <a:pt x="268" y="300"/>
                  <a:pt x="234" y="0"/>
                  <a:pt x="168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3" name="Google Shape;1863;p44"/>
          <p:cNvSpPr/>
          <p:nvPr/>
        </p:nvSpPr>
        <p:spPr>
          <a:xfrm>
            <a:off x="8540385" y="2741565"/>
            <a:ext cx="57145" cy="44929"/>
          </a:xfrm>
          <a:custGeom>
            <a:avLst/>
            <a:gdLst/>
            <a:ahLst/>
            <a:cxnLst/>
            <a:rect l="l" t="t" r="r" b="b"/>
            <a:pathLst>
              <a:path w="3036" h="2387" extrusionOk="0">
                <a:moveTo>
                  <a:pt x="2043" y="0"/>
                </a:moveTo>
                <a:cubicBezTo>
                  <a:pt x="1902" y="0"/>
                  <a:pt x="1762" y="115"/>
                  <a:pt x="1735" y="251"/>
                </a:cubicBezTo>
                <a:lnTo>
                  <a:pt x="1435" y="1452"/>
                </a:lnTo>
                <a:lnTo>
                  <a:pt x="934" y="985"/>
                </a:lnTo>
                <a:cubicBezTo>
                  <a:pt x="901" y="919"/>
                  <a:pt x="834" y="885"/>
                  <a:pt x="801" y="885"/>
                </a:cubicBezTo>
                <a:cubicBezTo>
                  <a:pt x="775" y="881"/>
                  <a:pt x="750" y="879"/>
                  <a:pt x="725" y="879"/>
                </a:cubicBezTo>
                <a:cubicBezTo>
                  <a:pt x="559" y="879"/>
                  <a:pt x="425" y="973"/>
                  <a:pt x="367" y="1119"/>
                </a:cubicBezTo>
                <a:lnTo>
                  <a:pt x="0" y="2386"/>
                </a:lnTo>
                <a:lnTo>
                  <a:pt x="3036" y="1619"/>
                </a:lnTo>
                <a:lnTo>
                  <a:pt x="2369" y="185"/>
                </a:lnTo>
                <a:cubicBezTo>
                  <a:pt x="2335" y="85"/>
                  <a:pt x="2235" y="18"/>
                  <a:pt x="2135" y="18"/>
                </a:cubicBezTo>
                <a:cubicBezTo>
                  <a:pt x="2105" y="6"/>
                  <a:pt x="2074" y="0"/>
                  <a:pt x="204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4" name="Google Shape;1864;p44"/>
          <p:cNvSpPr/>
          <p:nvPr/>
        </p:nvSpPr>
        <p:spPr>
          <a:xfrm>
            <a:off x="8542268" y="2782071"/>
            <a:ext cx="55903" cy="14456"/>
          </a:xfrm>
          <a:custGeom>
            <a:avLst/>
            <a:gdLst/>
            <a:ahLst/>
            <a:cxnLst/>
            <a:rect l="l" t="t" r="r" b="b"/>
            <a:pathLst>
              <a:path w="2970" h="768" extrusionOk="0">
                <a:moveTo>
                  <a:pt x="2969" y="1"/>
                </a:moveTo>
                <a:cubicBezTo>
                  <a:pt x="1968" y="134"/>
                  <a:pt x="934" y="368"/>
                  <a:pt x="0" y="768"/>
                </a:cubicBezTo>
                <a:cubicBezTo>
                  <a:pt x="501" y="735"/>
                  <a:pt x="1001" y="635"/>
                  <a:pt x="1501" y="501"/>
                </a:cubicBezTo>
                <a:cubicBezTo>
                  <a:pt x="2035" y="401"/>
                  <a:pt x="2502" y="234"/>
                  <a:pt x="29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5" name="Google Shape;1865;p44"/>
          <p:cNvSpPr/>
          <p:nvPr/>
        </p:nvSpPr>
        <p:spPr>
          <a:xfrm>
            <a:off x="8109670" y="2648337"/>
            <a:ext cx="33918" cy="290092"/>
          </a:xfrm>
          <a:custGeom>
            <a:avLst/>
            <a:gdLst/>
            <a:ahLst/>
            <a:cxnLst/>
            <a:rect l="l" t="t" r="r" b="b"/>
            <a:pathLst>
              <a:path w="1802" h="15412" extrusionOk="0">
                <a:moveTo>
                  <a:pt x="1168" y="1"/>
                </a:moveTo>
                <a:lnTo>
                  <a:pt x="1168" y="1"/>
                </a:lnTo>
                <a:cubicBezTo>
                  <a:pt x="1001" y="134"/>
                  <a:pt x="868" y="301"/>
                  <a:pt x="767" y="468"/>
                </a:cubicBezTo>
                <a:cubicBezTo>
                  <a:pt x="467" y="968"/>
                  <a:pt x="234" y="1502"/>
                  <a:pt x="167" y="2069"/>
                </a:cubicBezTo>
                <a:cubicBezTo>
                  <a:pt x="34" y="2903"/>
                  <a:pt x="0" y="3737"/>
                  <a:pt x="67" y="4571"/>
                </a:cubicBezTo>
                <a:cubicBezTo>
                  <a:pt x="100" y="5505"/>
                  <a:pt x="167" y="6572"/>
                  <a:pt x="300" y="7639"/>
                </a:cubicBezTo>
                <a:cubicBezTo>
                  <a:pt x="501" y="9507"/>
                  <a:pt x="801" y="11342"/>
                  <a:pt x="1201" y="13143"/>
                </a:cubicBezTo>
                <a:cubicBezTo>
                  <a:pt x="1368" y="13877"/>
                  <a:pt x="1501" y="14444"/>
                  <a:pt x="1601" y="14811"/>
                </a:cubicBezTo>
                <a:cubicBezTo>
                  <a:pt x="1668" y="14978"/>
                  <a:pt x="1701" y="15178"/>
                  <a:pt x="1735" y="15278"/>
                </a:cubicBezTo>
                <a:cubicBezTo>
                  <a:pt x="1768" y="15378"/>
                  <a:pt x="1802" y="15412"/>
                  <a:pt x="1802" y="15412"/>
                </a:cubicBezTo>
                <a:cubicBezTo>
                  <a:pt x="1802" y="15412"/>
                  <a:pt x="1768" y="15378"/>
                  <a:pt x="1768" y="15278"/>
                </a:cubicBezTo>
                <a:cubicBezTo>
                  <a:pt x="1735" y="15145"/>
                  <a:pt x="1701" y="14978"/>
                  <a:pt x="1635" y="14811"/>
                </a:cubicBezTo>
                <a:cubicBezTo>
                  <a:pt x="1568" y="14411"/>
                  <a:pt x="1435" y="13844"/>
                  <a:pt x="1268" y="13143"/>
                </a:cubicBezTo>
                <a:cubicBezTo>
                  <a:pt x="901" y="11342"/>
                  <a:pt x="601" y="9474"/>
                  <a:pt x="401" y="7639"/>
                </a:cubicBezTo>
                <a:cubicBezTo>
                  <a:pt x="267" y="6539"/>
                  <a:pt x="200" y="5505"/>
                  <a:pt x="167" y="4571"/>
                </a:cubicBezTo>
                <a:cubicBezTo>
                  <a:pt x="100" y="3737"/>
                  <a:pt x="100" y="2903"/>
                  <a:pt x="234" y="2069"/>
                </a:cubicBezTo>
                <a:cubicBezTo>
                  <a:pt x="300" y="1502"/>
                  <a:pt x="501" y="968"/>
                  <a:pt x="801" y="501"/>
                </a:cubicBezTo>
                <a:cubicBezTo>
                  <a:pt x="901" y="334"/>
                  <a:pt x="1034" y="167"/>
                  <a:pt x="11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6" name="Google Shape;1866;p44"/>
          <p:cNvSpPr/>
          <p:nvPr/>
        </p:nvSpPr>
        <p:spPr>
          <a:xfrm>
            <a:off x="8131636" y="2542234"/>
            <a:ext cx="163266" cy="106121"/>
          </a:xfrm>
          <a:custGeom>
            <a:avLst/>
            <a:gdLst/>
            <a:ahLst/>
            <a:cxnLst/>
            <a:rect l="l" t="t" r="r" b="b"/>
            <a:pathLst>
              <a:path w="8674" h="5638" extrusionOk="0">
                <a:moveTo>
                  <a:pt x="8674" y="0"/>
                </a:moveTo>
                <a:lnTo>
                  <a:pt x="8407" y="100"/>
                </a:lnTo>
                <a:cubicBezTo>
                  <a:pt x="8140" y="200"/>
                  <a:pt x="7806" y="367"/>
                  <a:pt x="7373" y="601"/>
                </a:cubicBezTo>
                <a:cubicBezTo>
                  <a:pt x="6305" y="1168"/>
                  <a:pt x="5238" y="1835"/>
                  <a:pt x="4237" y="2535"/>
                </a:cubicBezTo>
                <a:cubicBezTo>
                  <a:pt x="3036" y="3369"/>
                  <a:pt x="1969" y="4137"/>
                  <a:pt x="1235" y="4704"/>
                </a:cubicBezTo>
                <a:lnTo>
                  <a:pt x="334" y="5371"/>
                </a:lnTo>
                <a:lnTo>
                  <a:pt x="67" y="5571"/>
                </a:lnTo>
                <a:cubicBezTo>
                  <a:pt x="67" y="5571"/>
                  <a:pt x="34" y="5604"/>
                  <a:pt x="1" y="5638"/>
                </a:cubicBezTo>
                <a:cubicBezTo>
                  <a:pt x="34" y="5604"/>
                  <a:pt x="67" y="5604"/>
                  <a:pt x="101" y="5571"/>
                </a:cubicBezTo>
                <a:lnTo>
                  <a:pt x="334" y="5404"/>
                </a:lnTo>
                <a:lnTo>
                  <a:pt x="1268" y="4737"/>
                </a:lnTo>
                <a:cubicBezTo>
                  <a:pt x="2036" y="4203"/>
                  <a:pt x="3070" y="3436"/>
                  <a:pt x="4270" y="2602"/>
                </a:cubicBezTo>
                <a:cubicBezTo>
                  <a:pt x="5305" y="1902"/>
                  <a:pt x="6339" y="1234"/>
                  <a:pt x="7406" y="667"/>
                </a:cubicBezTo>
                <a:cubicBezTo>
                  <a:pt x="7840" y="434"/>
                  <a:pt x="8173" y="267"/>
                  <a:pt x="8407" y="134"/>
                </a:cubicBezTo>
                <a:lnTo>
                  <a:pt x="86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7" name="Google Shape;1867;p44"/>
          <p:cNvSpPr/>
          <p:nvPr/>
        </p:nvSpPr>
        <p:spPr>
          <a:xfrm>
            <a:off x="8527191" y="2529040"/>
            <a:ext cx="143804" cy="63432"/>
          </a:xfrm>
          <a:custGeom>
            <a:avLst/>
            <a:gdLst/>
            <a:ahLst/>
            <a:cxnLst/>
            <a:rect l="l" t="t" r="r" b="b"/>
            <a:pathLst>
              <a:path w="7640" h="3370" extrusionOk="0">
                <a:moveTo>
                  <a:pt x="1" y="1"/>
                </a:moveTo>
                <a:lnTo>
                  <a:pt x="234" y="67"/>
                </a:lnTo>
                <a:cubicBezTo>
                  <a:pt x="434" y="134"/>
                  <a:pt x="735" y="201"/>
                  <a:pt x="1135" y="301"/>
                </a:cubicBezTo>
                <a:cubicBezTo>
                  <a:pt x="2102" y="568"/>
                  <a:pt x="3036" y="901"/>
                  <a:pt x="3970" y="1268"/>
                </a:cubicBezTo>
                <a:cubicBezTo>
                  <a:pt x="4904" y="1602"/>
                  <a:pt x="5805" y="2069"/>
                  <a:pt x="6672" y="2603"/>
                </a:cubicBezTo>
                <a:cubicBezTo>
                  <a:pt x="6906" y="2769"/>
                  <a:pt x="7173" y="2970"/>
                  <a:pt x="7406" y="3170"/>
                </a:cubicBezTo>
                <a:lnTo>
                  <a:pt x="7573" y="3336"/>
                </a:lnTo>
                <a:cubicBezTo>
                  <a:pt x="7606" y="3336"/>
                  <a:pt x="7606" y="3370"/>
                  <a:pt x="7640" y="3370"/>
                </a:cubicBezTo>
                <a:cubicBezTo>
                  <a:pt x="7373" y="3070"/>
                  <a:pt x="7039" y="2769"/>
                  <a:pt x="6706" y="2536"/>
                </a:cubicBezTo>
                <a:cubicBezTo>
                  <a:pt x="5838" y="2002"/>
                  <a:pt x="4938" y="1535"/>
                  <a:pt x="4004" y="1168"/>
                </a:cubicBezTo>
                <a:cubicBezTo>
                  <a:pt x="3070" y="801"/>
                  <a:pt x="2102" y="468"/>
                  <a:pt x="1135" y="234"/>
                </a:cubicBezTo>
                <a:cubicBezTo>
                  <a:pt x="768" y="134"/>
                  <a:pt x="468" y="67"/>
                  <a:pt x="234" y="34"/>
                </a:cubicBezTo>
                <a:lnTo>
                  <a:pt x="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8" name="Google Shape;1868;p44"/>
          <p:cNvSpPr/>
          <p:nvPr/>
        </p:nvSpPr>
        <p:spPr>
          <a:xfrm>
            <a:off x="8269134" y="3124264"/>
            <a:ext cx="30172" cy="67196"/>
          </a:xfrm>
          <a:custGeom>
            <a:avLst/>
            <a:gdLst/>
            <a:ahLst/>
            <a:cxnLst/>
            <a:rect l="l" t="t" r="r" b="b"/>
            <a:pathLst>
              <a:path w="1603" h="3570" extrusionOk="0">
                <a:moveTo>
                  <a:pt x="635" y="0"/>
                </a:moveTo>
                <a:cubicBezTo>
                  <a:pt x="601" y="0"/>
                  <a:pt x="568" y="34"/>
                  <a:pt x="501" y="134"/>
                </a:cubicBezTo>
                <a:cubicBezTo>
                  <a:pt x="401" y="267"/>
                  <a:pt x="335" y="401"/>
                  <a:pt x="268" y="534"/>
                </a:cubicBezTo>
                <a:cubicBezTo>
                  <a:pt x="34" y="1034"/>
                  <a:pt x="1" y="1568"/>
                  <a:pt x="101" y="2069"/>
                </a:cubicBezTo>
                <a:cubicBezTo>
                  <a:pt x="234" y="2602"/>
                  <a:pt x="568" y="3036"/>
                  <a:pt x="1002" y="3303"/>
                </a:cubicBezTo>
                <a:cubicBezTo>
                  <a:pt x="1135" y="3369"/>
                  <a:pt x="1269" y="3470"/>
                  <a:pt x="1435" y="3536"/>
                </a:cubicBezTo>
                <a:cubicBezTo>
                  <a:pt x="1469" y="3536"/>
                  <a:pt x="1535" y="3570"/>
                  <a:pt x="1602" y="3570"/>
                </a:cubicBezTo>
                <a:cubicBezTo>
                  <a:pt x="1602" y="3570"/>
                  <a:pt x="1369" y="3503"/>
                  <a:pt x="1035" y="3236"/>
                </a:cubicBezTo>
                <a:cubicBezTo>
                  <a:pt x="601" y="2969"/>
                  <a:pt x="301" y="2536"/>
                  <a:pt x="201" y="2035"/>
                </a:cubicBezTo>
                <a:cubicBezTo>
                  <a:pt x="68" y="1535"/>
                  <a:pt x="134" y="1034"/>
                  <a:pt x="301" y="567"/>
                </a:cubicBezTo>
                <a:cubicBezTo>
                  <a:pt x="401" y="367"/>
                  <a:pt x="501" y="167"/>
                  <a:pt x="63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9" name="Google Shape;1869;p44"/>
          <p:cNvSpPr/>
          <p:nvPr/>
        </p:nvSpPr>
        <p:spPr>
          <a:xfrm>
            <a:off x="8274160" y="3106684"/>
            <a:ext cx="5684" cy="20102"/>
          </a:xfrm>
          <a:custGeom>
            <a:avLst/>
            <a:gdLst/>
            <a:ahLst/>
            <a:cxnLst/>
            <a:rect l="l" t="t" r="r" b="b"/>
            <a:pathLst>
              <a:path w="302" h="1068" extrusionOk="0">
                <a:moveTo>
                  <a:pt x="1" y="0"/>
                </a:moveTo>
                <a:cubicBezTo>
                  <a:pt x="1" y="201"/>
                  <a:pt x="34" y="367"/>
                  <a:pt x="101" y="534"/>
                </a:cubicBezTo>
                <a:cubicBezTo>
                  <a:pt x="134" y="734"/>
                  <a:pt x="201" y="901"/>
                  <a:pt x="301" y="1068"/>
                </a:cubicBezTo>
                <a:cubicBezTo>
                  <a:pt x="301" y="868"/>
                  <a:pt x="268" y="701"/>
                  <a:pt x="201" y="534"/>
                </a:cubicBezTo>
                <a:cubicBezTo>
                  <a:pt x="134" y="334"/>
                  <a:pt x="101" y="167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0" name="Google Shape;1870;p44"/>
          <p:cNvSpPr/>
          <p:nvPr/>
        </p:nvSpPr>
        <p:spPr>
          <a:xfrm>
            <a:off x="8181873" y="3191441"/>
            <a:ext cx="437642" cy="1675165"/>
          </a:xfrm>
          <a:custGeom>
            <a:avLst/>
            <a:gdLst/>
            <a:ahLst/>
            <a:cxnLst/>
            <a:rect l="l" t="t" r="r" b="b"/>
            <a:pathLst>
              <a:path w="23251" h="88998" extrusionOk="0">
                <a:moveTo>
                  <a:pt x="5671" y="1"/>
                </a:moveTo>
                <a:lnTo>
                  <a:pt x="2569" y="5838"/>
                </a:lnTo>
                <a:cubicBezTo>
                  <a:pt x="1301" y="8173"/>
                  <a:pt x="501" y="10742"/>
                  <a:pt x="200" y="13410"/>
                </a:cubicBezTo>
                <a:cubicBezTo>
                  <a:pt x="0" y="15445"/>
                  <a:pt x="1501" y="22016"/>
                  <a:pt x="2035" y="23684"/>
                </a:cubicBezTo>
                <a:lnTo>
                  <a:pt x="6772" y="38728"/>
                </a:lnTo>
                <a:lnTo>
                  <a:pt x="10541" y="88998"/>
                </a:lnTo>
                <a:lnTo>
                  <a:pt x="23250" y="88931"/>
                </a:lnTo>
                <a:lnTo>
                  <a:pt x="23017" y="44966"/>
                </a:lnTo>
                <a:lnTo>
                  <a:pt x="22917" y="234"/>
                </a:lnTo>
                <a:lnTo>
                  <a:pt x="5671" y="1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1" name="Google Shape;1871;p44"/>
          <p:cNvSpPr/>
          <p:nvPr/>
        </p:nvSpPr>
        <p:spPr>
          <a:xfrm>
            <a:off x="8436786" y="3195846"/>
            <a:ext cx="541241" cy="1594793"/>
          </a:xfrm>
          <a:custGeom>
            <a:avLst/>
            <a:gdLst/>
            <a:ahLst/>
            <a:cxnLst/>
            <a:rect l="l" t="t" r="r" b="b"/>
            <a:pathLst>
              <a:path w="28755" h="84728" extrusionOk="0">
                <a:moveTo>
                  <a:pt x="9274" y="0"/>
                </a:moveTo>
                <a:lnTo>
                  <a:pt x="3636" y="100"/>
                </a:lnTo>
                <a:lnTo>
                  <a:pt x="1601" y="25552"/>
                </a:lnTo>
                <a:lnTo>
                  <a:pt x="13577" y="44932"/>
                </a:lnTo>
                <a:lnTo>
                  <a:pt x="0" y="73286"/>
                </a:lnTo>
                <a:lnTo>
                  <a:pt x="9107" y="84727"/>
                </a:lnTo>
                <a:lnTo>
                  <a:pt x="25352" y="53038"/>
                </a:lnTo>
                <a:cubicBezTo>
                  <a:pt x="28120" y="48568"/>
                  <a:pt x="28754" y="43098"/>
                  <a:pt x="27053" y="38127"/>
                </a:cubicBezTo>
                <a:lnTo>
                  <a:pt x="13110" y="33"/>
                </a:lnTo>
                <a:lnTo>
                  <a:pt x="9274" y="0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2" name="Google Shape;1872;p44"/>
          <p:cNvSpPr/>
          <p:nvPr/>
        </p:nvSpPr>
        <p:spPr>
          <a:xfrm>
            <a:off x="8591244" y="3436943"/>
            <a:ext cx="28893" cy="1413344"/>
          </a:xfrm>
          <a:custGeom>
            <a:avLst/>
            <a:gdLst/>
            <a:ahLst/>
            <a:cxnLst/>
            <a:rect l="l" t="t" r="r" b="b"/>
            <a:pathLst>
              <a:path w="1535" h="75088" extrusionOk="0">
                <a:moveTo>
                  <a:pt x="0" y="0"/>
                </a:moveTo>
                <a:lnTo>
                  <a:pt x="0" y="200"/>
                </a:lnTo>
                <a:cubicBezTo>
                  <a:pt x="0" y="334"/>
                  <a:pt x="34" y="534"/>
                  <a:pt x="34" y="768"/>
                </a:cubicBezTo>
                <a:cubicBezTo>
                  <a:pt x="67" y="1268"/>
                  <a:pt x="100" y="2035"/>
                  <a:pt x="134" y="2969"/>
                </a:cubicBezTo>
                <a:cubicBezTo>
                  <a:pt x="166" y="3592"/>
                  <a:pt x="202" y="4302"/>
                  <a:pt x="242" y="5093"/>
                </a:cubicBezTo>
                <a:lnTo>
                  <a:pt x="242" y="5093"/>
                </a:lnTo>
                <a:cubicBezTo>
                  <a:pt x="213" y="4302"/>
                  <a:pt x="188" y="3592"/>
                  <a:pt x="167" y="2969"/>
                </a:cubicBezTo>
                <a:cubicBezTo>
                  <a:pt x="134" y="2035"/>
                  <a:pt x="100" y="1268"/>
                  <a:pt x="67" y="768"/>
                </a:cubicBezTo>
                <a:lnTo>
                  <a:pt x="67" y="200"/>
                </a:lnTo>
                <a:cubicBezTo>
                  <a:pt x="100" y="34"/>
                  <a:pt x="0" y="0"/>
                  <a:pt x="0" y="0"/>
                </a:cubicBezTo>
                <a:close/>
                <a:moveTo>
                  <a:pt x="242" y="5093"/>
                </a:moveTo>
                <a:lnTo>
                  <a:pt x="242" y="5093"/>
                </a:lnTo>
                <a:cubicBezTo>
                  <a:pt x="302" y="6757"/>
                  <a:pt x="377" y="8779"/>
                  <a:pt x="467" y="11108"/>
                </a:cubicBezTo>
                <a:cubicBezTo>
                  <a:pt x="634" y="14544"/>
                  <a:pt x="801" y="18614"/>
                  <a:pt x="1001" y="23150"/>
                </a:cubicBezTo>
                <a:cubicBezTo>
                  <a:pt x="1101" y="25418"/>
                  <a:pt x="1201" y="27820"/>
                  <a:pt x="1301" y="30289"/>
                </a:cubicBezTo>
                <a:cubicBezTo>
                  <a:pt x="1368" y="31490"/>
                  <a:pt x="1334" y="32757"/>
                  <a:pt x="1334" y="34025"/>
                </a:cubicBezTo>
                <a:lnTo>
                  <a:pt x="1334" y="37894"/>
                </a:lnTo>
                <a:cubicBezTo>
                  <a:pt x="1401" y="48368"/>
                  <a:pt x="1435" y="57875"/>
                  <a:pt x="1468" y="64747"/>
                </a:cubicBezTo>
                <a:cubicBezTo>
                  <a:pt x="1468" y="68182"/>
                  <a:pt x="1501" y="70951"/>
                  <a:pt x="1501" y="72886"/>
                </a:cubicBezTo>
                <a:cubicBezTo>
                  <a:pt x="1535" y="73853"/>
                  <a:pt x="1535" y="74587"/>
                  <a:pt x="1535" y="75087"/>
                </a:cubicBezTo>
                <a:lnTo>
                  <a:pt x="1535" y="64747"/>
                </a:lnTo>
                <a:cubicBezTo>
                  <a:pt x="1535" y="57875"/>
                  <a:pt x="1501" y="48368"/>
                  <a:pt x="1501" y="37894"/>
                </a:cubicBezTo>
                <a:cubicBezTo>
                  <a:pt x="1501" y="36593"/>
                  <a:pt x="1501" y="35259"/>
                  <a:pt x="1501" y="34025"/>
                </a:cubicBezTo>
                <a:cubicBezTo>
                  <a:pt x="1468" y="32757"/>
                  <a:pt x="1501" y="31523"/>
                  <a:pt x="1435" y="30255"/>
                </a:cubicBezTo>
                <a:cubicBezTo>
                  <a:pt x="1334" y="27787"/>
                  <a:pt x="1234" y="25418"/>
                  <a:pt x="1134" y="23150"/>
                </a:cubicBezTo>
                <a:cubicBezTo>
                  <a:pt x="901" y="18614"/>
                  <a:pt x="767" y="14511"/>
                  <a:pt x="567" y="11108"/>
                </a:cubicBezTo>
                <a:cubicBezTo>
                  <a:pt x="432" y="8779"/>
                  <a:pt x="327" y="6757"/>
                  <a:pt x="242" y="5093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3" name="Google Shape;1873;p44"/>
          <p:cNvSpPr/>
          <p:nvPr/>
        </p:nvSpPr>
        <p:spPr>
          <a:xfrm>
            <a:off x="8584957" y="3210904"/>
            <a:ext cx="11331" cy="200930"/>
          </a:xfrm>
          <a:custGeom>
            <a:avLst/>
            <a:gdLst/>
            <a:ahLst/>
            <a:cxnLst/>
            <a:rect l="l" t="t" r="r" b="b"/>
            <a:pathLst>
              <a:path w="602" h="10675" extrusionOk="0">
                <a:moveTo>
                  <a:pt x="1" y="1"/>
                </a:moveTo>
                <a:cubicBezTo>
                  <a:pt x="1" y="534"/>
                  <a:pt x="34" y="1068"/>
                  <a:pt x="101" y="1568"/>
                </a:cubicBezTo>
                <a:cubicBezTo>
                  <a:pt x="167" y="2536"/>
                  <a:pt x="267" y="3870"/>
                  <a:pt x="334" y="5338"/>
                </a:cubicBezTo>
                <a:cubicBezTo>
                  <a:pt x="401" y="6806"/>
                  <a:pt x="434" y="8140"/>
                  <a:pt x="434" y="9107"/>
                </a:cubicBezTo>
                <a:cubicBezTo>
                  <a:pt x="434" y="9641"/>
                  <a:pt x="434" y="10175"/>
                  <a:pt x="501" y="10675"/>
                </a:cubicBezTo>
                <a:cubicBezTo>
                  <a:pt x="534" y="10542"/>
                  <a:pt x="534" y="10408"/>
                  <a:pt x="534" y="10275"/>
                </a:cubicBezTo>
                <a:cubicBezTo>
                  <a:pt x="568" y="10008"/>
                  <a:pt x="601" y="9608"/>
                  <a:pt x="601" y="9107"/>
                </a:cubicBezTo>
                <a:cubicBezTo>
                  <a:pt x="601" y="8140"/>
                  <a:pt x="601" y="6806"/>
                  <a:pt x="534" y="5338"/>
                </a:cubicBezTo>
                <a:cubicBezTo>
                  <a:pt x="468" y="3837"/>
                  <a:pt x="368" y="2502"/>
                  <a:pt x="234" y="1535"/>
                </a:cubicBezTo>
                <a:cubicBezTo>
                  <a:pt x="201" y="1068"/>
                  <a:pt x="134" y="668"/>
                  <a:pt x="101" y="401"/>
                </a:cubicBezTo>
                <a:cubicBezTo>
                  <a:pt x="101" y="268"/>
                  <a:pt x="67" y="134"/>
                  <a:pt x="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4" name="Google Shape;1874;p44"/>
          <p:cNvSpPr/>
          <p:nvPr/>
        </p:nvSpPr>
        <p:spPr>
          <a:xfrm>
            <a:off x="8523426" y="3224945"/>
            <a:ext cx="29533" cy="28046"/>
          </a:xfrm>
          <a:custGeom>
            <a:avLst/>
            <a:gdLst/>
            <a:ahLst/>
            <a:cxnLst/>
            <a:rect l="l" t="t" r="r" b="b"/>
            <a:pathLst>
              <a:path w="1569" h="1490" extrusionOk="0">
                <a:moveTo>
                  <a:pt x="829" y="0"/>
                </a:moveTo>
                <a:cubicBezTo>
                  <a:pt x="767" y="0"/>
                  <a:pt x="704" y="8"/>
                  <a:pt x="634" y="22"/>
                </a:cubicBezTo>
                <a:cubicBezTo>
                  <a:pt x="568" y="22"/>
                  <a:pt x="534" y="55"/>
                  <a:pt x="468" y="122"/>
                </a:cubicBezTo>
                <a:cubicBezTo>
                  <a:pt x="521" y="113"/>
                  <a:pt x="575" y="109"/>
                  <a:pt x="628" y="109"/>
                </a:cubicBezTo>
                <a:cubicBezTo>
                  <a:pt x="773" y="109"/>
                  <a:pt x="913" y="140"/>
                  <a:pt x="1035" y="189"/>
                </a:cubicBezTo>
                <a:cubicBezTo>
                  <a:pt x="1201" y="289"/>
                  <a:pt x="1302" y="456"/>
                  <a:pt x="1302" y="656"/>
                </a:cubicBezTo>
                <a:cubicBezTo>
                  <a:pt x="1302" y="889"/>
                  <a:pt x="1168" y="1089"/>
                  <a:pt x="968" y="1189"/>
                </a:cubicBezTo>
                <a:cubicBezTo>
                  <a:pt x="893" y="1227"/>
                  <a:pt x="813" y="1246"/>
                  <a:pt x="734" y="1246"/>
                </a:cubicBezTo>
                <a:cubicBezTo>
                  <a:pt x="602" y="1246"/>
                  <a:pt x="472" y="1194"/>
                  <a:pt x="368" y="1089"/>
                </a:cubicBezTo>
                <a:cubicBezTo>
                  <a:pt x="201" y="956"/>
                  <a:pt x="167" y="756"/>
                  <a:pt x="201" y="589"/>
                </a:cubicBezTo>
                <a:cubicBezTo>
                  <a:pt x="267" y="255"/>
                  <a:pt x="501" y="122"/>
                  <a:pt x="468" y="122"/>
                </a:cubicBezTo>
                <a:cubicBezTo>
                  <a:pt x="468" y="108"/>
                  <a:pt x="456" y="100"/>
                  <a:pt x="438" y="100"/>
                </a:cubicBezTo>
                <a:cubicBezTo>
                  <a:pt x="412" y="100"/>
                  <a:pt x="373" y="116"/>
                  <a:pt x="334" y="155"/>
                </a:cubicBezTo>
                <a:cubicBezTo>
                  <a:pt x="201" y="255"/>
                  <a:pt x="101" y="389"/>
                  <a:pt x="67" y="556"/>
                </a:cubicBezTo>
                <a:cubicBezTo>
                  <a:pt x="1" y="789"/>
                  <a:pt x="34" y="1056"/>
                  <a:pt x="234" y="1256"/>
                </a:cubicBezTo>
                <a:cubicBezTo>
                  <a:pt x="401" y="1423"/>
                  <a:pt x="634" y="1490"/>
                  <a:pt x="868" y="1490"/>
                </a:cubicBezTo>
                <a:cubicBezTo>
                  <a:pt x="1268" y="1423"/>
                  <a:pt x="1568" y="1056"/>
                  <a:pt x="1502" y="656"/>
                </a:cubicBezTo>
                <a:cubicBezTo>
                  <a:pt x="1502" y="389"/>
                  <a:pt x="1335" y="155"/>
                  <a:pt x="1101" y="55"/>
                </a:cubicBezTo>
                <a:cubicBezTo>
                  <a:pt x="1004" y="16"/>
                  <a:pt x="917" y="0"/>
                  <a:pt x="82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5" name="Google Shape;1875;p44"/>
          <p:cNvSpPr/>
          <p:nvPr/>
        </p:nvSpPr>
        <p:spPr>
          <a:xfrm>
            <a:off x="8281708" y="3212786"/>
            <a:ext cx="128727" cy="104446"/>
          </a:xfrm>
          <a:custGeom>
            <a:avLst/>
            <a:gdLst/>
            <a:ahLst/>
            <a:cxnLst/>
            <a:rect l="l" t="t" r="r" b="b"/>
            <a:pathLst>
              <a:path w="6839" h="5549" extrusionOk="0">
                <a:moveTo>
                  <a:pt x="6638" y="1"/>
                </a:moveTo>
                <a:cubicBezTo>
                  <a:pt x="6705" y="501"/>
                  <a:pt x="6738" y="1035"/>
                  <a:pt x="6672" y="1535"/>
                </a:cubicBezTo>
                <a:cubicBezTo>
                  <a:pt x="6672" y="1669"/>
                  <a:pt x="6638" y="1769"/>
                  <a:pt x="6638" y="1902"/>
                </a:cubicBezTo>
                <a:cubicBezTo>
                  <a:pt x="6174" y="3963"/>
                  <a:pt x="4370" y="5367"/>
                  <a:pt x="2349" y="5367"/>
                </a:cubicBezTo>
                <a:cubicBezTo>
                  <a:pt x="2048" y="5367"/>
                  <a:pt x="1742" y="5336"/>
                  <a:pt x="1434" y="5271"/>
                </a:cubicBezTo>
                <a:cubicBezTo>
                  <a:pt x="934" y="5171"/>
                  <a:pt x="434" y="5004"/>
                  <a:pt x="0" y="4804"/>
                </a:cubicBezTo>
                <a:lnTo>
                  <a:pt x="0" y="4804"/>
                </a:lnTo>
                <a:cubicBezTo>
                  <a:pt x="100" y="4871"/>
                  <a:pt x="200" y="4971"/>
                  <a:pt x="334" y="5038"/>
                </a:cubicBezTo>
                <a:cubicBezTo>
                  <a:pt x="667" y="5204"/>
                  <a:pt x="1001" y="5338"/>
                  <a:pt x="1401" y="5438"/>
                </a:cubicBezTo>
                <a:cubicBezTo>
                  <a:pt x="1714" y="5516"/>
                  <a:pt x="2038" y="5549"/>
                  <a:pt x="2367" y="5549"/>
                </a:cubicBezTo>
                <a:cubicBezTo>
                  <a:pt x="2599" y="5549"/>
                  <a:pt x="2834" y="5532"/>
                  <a:pt x="3069" y="5505"/>
                </a:cubicBezTo>
                <a:cubicBezTo>
                  <a:pt x="4470" y="5305"/>
                  <a:pt x="5671" y="4437"/>
                  <a:pt x="6305" y="3170"/>
                </a:cubicBezTo>
                <a:cubicBezTo>
                  <a:pt x="6571" y="2669"/>
                  <a:pt x="6738" y="2102"/>
                  <a:pt x="6805" y="1535"/>
                </a:cubicBezTo>
                <a:cubicBezTo>
                  <a:pt x="6838" y="1168"/>
                  <a:pt x="6838" y="801"/>
                  <a:pt x="6772" y="401"/>
                </a:cubicBezTo>
                <a:cubicBezTo>
                  <a:pt x="6738" y="268"/>
                  <a:pt x="6705" y="134"/>
                  <a:pt x="663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6" name="Google Shape;1876;p44"/>
          <p:cNvSpPr/>
          <p:nvPr/>
        </p:nvSpPr>
        <p:spPr>
          <a:xfrm>
            <a:off x="8650892" y="3212165"/>
            <a:ext cx="64053" cy="69323"/>
          </a:xfrm>
          <a:custGeom>
            <a:avLst/>
            <a:gdLst/>
            <a:ahLst/>
            <a:cxnLst/>
            <a:rect l="l" t="t" r="r" b="b"/>
            <a:pathLst>
              <a:path w="3403" h="3683" extrusionOk="0">
                <a:moveTo>
                  <a:pt x="67" y="0"/>
                </a:moveTo>
                <a:cubicBezTo>
                  <a:pt x="0" y="267"/>
                  <a:pt x="0" y="534"/>
                  <a:pt x="67" y="801"/>
                </a:cubicBezTo>
                <a:cubicBezTo>
                  <a:pt x="200" y="1435"/>
                  <a:pt x="500" y="2035"/>
                  <a:pt x="967" y="2536"/>
                </a:cubicBezTo>
                <a:cubicBezTo>
                  <a:pt x="1401" y="3036"/>
                  <a:pt x="1968" y="3403"/>
                  <a:pt x="2602" y="3603"/>
                </a:cubicBezTo>
                <a:cubicBezTo>
                  <a:pt x="2773" y="3652"/>
                  <a:pt x="2980" y="3683"/>
                  <a:pt x="3183" y="3683"/>
                </a:cubicBezTo>
                <a:cubicBezTo>
                  <a:pt x="3257" y="3683"/>
                  <a:pt x="3331" y="3679"/>
                  <a:pt x="3403" y="3670"/>
                </a:cubicBezTo>
                <a:cubicBezTo>
                  <a:pt x="3403" y="3636"/>
                  <a:pt x="3102" y="3603"/>
                  <a:pt x="2669" y="3436"/>
                </a:cubicBezTo>
                <a:cubicBezTo>
                  <a:pt x="1468" y="2969"/>
                  <a:pt x="567" y="2002"/>
                  <a:pt x="234" y="768"/>
                </a:cubicBezTo>
                <a:cubicBezTo>
                  <a:pt x="100" y="301"/>
                  <a:pt x="100" y="0"/>
                  <a:pt x="6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7" name="Google Shape;1877;p44"/>
          <p:cNvSpPr/>
          <p:nvPr/>
        </p:nvSpPr>
        <p:spPr>
          <a:xfrm>
            <a:off x="8709901" y="4030906"/>
            <a:ext cx="98592" cy="44045"/>
          </a:xfrm>
          <a:custGeom>
            <a:avLst/>
            <a:gdLst/>
            <a:ahLst/>
            <a:cxnLst/>
            <a:rect l="l" t="t" r="r" b="b"/>
            <a:pathLst>
              <a:path w="5238" h="2340" extrusionOk="0">
                <a:moveTo>
                  <a:pt x="1" y="0"/>
                </a:moveTo>
                <a:lnTo>
                  <a:pt x="1" y="0"/>
                </a:lnTo>
                <a:cubicBezTo>
                  <a:pt x="101" y="300"/>
                  <a:pt x="268" y="567"/>
                  <a:pt x="468" y="801"/>
                </a:cubicBezTo>
                <a:cubicBezTo>
                  <a:pt x="901" y="1468"/>
                  <a:pt x="1535" y="1935"/>
                  <a:pt x="2269" y="2235"/>
                </a:cubicBezTo>
                <a:cubicBezTo>
                  <a:pt x="2484" y="2307"/>
                  <a:pt x="2717" y="2340"/>
                  <a:pt x="2949" y="2340"/>
                </a:cubicBezTo>
                <a:cubicBezTo>
                  <a:pt x="3151" y="2340"/>
                  <a:pt x="3351" y="2315"/>
                  <a:pt x="3537" y="2269"/>
                </a:cubicBezTo>
                <a:cubicBezTo>
                  <a:pt x="3870" y="2168"/>
                  <a:pt x="4204" y="2035"/>
                  <a:pt x="4504" y="1835"/>
                </a:cubicBezTo>
                <a:cubicBezTo>
                  <a:pt x="4771" y="1701"/>
                  <a:pt x="5004" y="1501"/>
                  <a:pt x="5238" y="1268"/>
                </a:cubicBezTo>
                <a:lnTo>
                  <a:pt x="5238" y="1268"/>
                </a:lnTo>
                <a:cubicBezTo>
                  <a:pt x="4938" y="1401"/>
                  <a:pt x="4671" y="1535"/>
                  <a:pt x="4404" y="1701"/>
                </a:cubicBezTo>
                <a:cubicBezTo>
                  <a:pt x="3964" y="1979"/>
                  <a:pt x="3477" y="2112"/>
                  <a:pt x="2986" y="2112"/>
                </a:cubicBezTo>
                <a:cubicBezTo>
                  <a:pt x="2768" y="2112"/>
                  <a:pt x="2550" y="2086"/>
                  <a:pt x="2336" y="2035"/>
                </a:cubicBezTo>
                <a:cubicBezTo>
                  <a:pt x="1635" y="1768"/>
                  <a:pt x="1035" y="1301"/>
                  <a:pt x="601" y="701"/>
                </a:cubicBezTo>
                <a:cubicBezTo>
                  <a:pt x="401" y="467"/>
                  <a:pt x="201" y="234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8" name="Google Shape;1878;p44"/>
          <p:cNvSpPr/>
          <p:nvPr/>
        </p:nvSpPr>
        <p:spPr>
          <a:xfrm>
            <a:off x="8702372" y="4035292"/>
            <a:ext cx="45852" cy="65314"/>
          </a:xfrm>
          <a:custGeom>
            <a:avLst/>
            <a:gdLst/>
            <a:ahLst/>
            <a:cxnLst/>
            <a:rect l="l" t="t" r="r" b="b"/>
            <a:pathLst>
              <a:path w="2436" h="3470" extrusionOk="0">
                <a:moveTo>
                  <a:pt x="0" y="1"/>
                </a:moveTo>
                <a:lnTo>
                  <a:pt x="0" y="1"/>
                </a:lnTo>
                <a:cubicBezTo>
                  <a:pt x="301" y="635"/>
                  <a:pt x="701" y="1235"/>
                  <a:pt x="1135" y="1802"/>
                </a:cubicBezTo>
                <a:cubicBezTo>
                  <a:pt x="1501" y="2369"/>
                  <a:pt x="1935" y="2936"/>
                  <a:pt x="2435" y="3470"/>
                </a:cubicBezTo>
                <a:cubicBezTo>
                  <a:pt x="2135" y="2803"/>
                  <a:pt x="1735" y="2202"/>
                  <a:pt x="1301" y="1669"/>
                </a:cubicBezTo>
                <a:cubicBezTo>
                  <a:pt x="934" y="1068"/>
                  <a:pt x="467" y="501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9" name="Google Shape;1879;p44"/>
          <p:cNvSpPr/>
          <p:nvPr/>
        </p:nvSpPr>
        <p:spPr>
          <a:xfrm>
            <a:off x="8336331" y="3442590"/>
            <a:ext cx="10691" cy="22060"/>
          </a:xfrm>
          <a:custGeom>
            <a:avLst/>
            <a:gdLst/>
            <a:ahLst/>
            <a:cxnLst/>
            <a:rect l="l" t="t" r="r" b="b"/>
            <a:pathLst>
              <a:path w="568" h="1172" extrusionOk="0">
                <a:moveTo>
                  <a:pt x="67" y="1"/>
                </a:moveTo>
                <a:lnTo>
                  <a:pt x="67" y="1"/>
                </a:lnTo>
                <a:cubicBezTo>
                  <a:pt x="0" y="34"/>
                  <a:pt x="67" y="301"/>
                  <a:pt x="200" y="634"/>
                </a:cubicBezTo>
                <a:cubicBezTo>
                  <a:pt x="325" y="947"/>
                  <a:pt x="450" y="1171"/>
                  <a:pt x="520" y="1171"/>
                </a:cubicBezTo>
                <a:cubicBezTo>
                  <a:pt x="525" y="1171"/>
                  <a:pt x="530" y="1170"/>
                  <a:pt x="534" y="1168"/>
                </a:cubicBezTo>
                <a:cubicBezTo>
                  <a:pt x="567" y="1168"/>
                  <a:pt x="501" y="868"/>
                  <a:pt x="400" y="568"/>
                </a:cubicBezTo>
                <a:cubicBezTo>
                  <a:pt x="267" y="234"/>
                  <a:pt x="100" y="1"/>
                  <a:pt x="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0" name="Google Shape;1880;p44"/>
          <p:cNvSpPr/>
          <p:nvPr/>
        </p:nvSpPr>
        <p:spPr>
          <a:xfrm>
            <a:off x="8495795" y="3468960"/>
            <a:ext cx="4423" cy="17599"/>
          </a:xfrm>
          <a:custGeom>
            <a:avLst/>
            <a:gdLst/>
            <a:ahLst/>
            <a:cxnLst/>
            <a:rect l="l" t="t" r="r" b="b"/>
            <a:pathLst>
              <a:path w="235" h="935" extrusionOk="0">
                <a:moveTo>
                  <a:pt x="134" y="1"/>
                </a:moveTo>
                <a:cubicBezTo>
                  <a:pt x="68" y="1"/>
                  <a:pt x="1" y="201"/>
                  <a:pt x="1" y="468"/>
                </a:cubicBezTo>
                <a:cubicBezTo>
                  <a:pt x="1" y="734"/>
                  <a:pt x="68" y="935"/>
                  <a:pt x="134" y="935"/>
                </a:cubicBezTo>
                <a:cubicBezTo>
                  <a:pt x="168" y="935"/>
                  <a:pt x="234" y="734"/>
                  <a:pt x="234" y="468"/>
                </a:cubicBezTo>
                <a:cubicBezTo>
                  <a:pt x="234" y="201"/>
                  <a:pt x="201" y="1"/>
                  <a:pt x="13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1" name="Google Shape;1881;p44"/>
          <p:cNvSpPr/>
          <p:nvPr/>
        </p:nvSpPr>
        <p:spPr>
          <a:xfrm>
            <a:off x="8432382" y="3547450"/>
            <a:ext cx="5044" cy="21364"/>
          </a:xfrm>
          <a:custGeom>
            <a:avLst/>
            <a:gdLst/>
            <a:ahLst/>
            <a:cxnLst/>
            <a:rect l="l" t="t" r="r" b="b"/>
            <a:pathLst>
              <a:path w="268" h="1135" extrusionOk="0">
                <a:moveTo>
                  <a:pt x="101" y="0"/>
                </a:moveTo>
                <a:cubicBezTo>
                  <a:pt x="34" y="0"/>
                  <a:pt x="1" y="267"/>
                  <a:pt x="34" y="567"/>
                </a:cubicBezTo>
                <a:cubicBezTo>
                  <a:pt x="34" y="901"/>
                  <a:pt x="101" y="1134"/>
                  <a:pt x="168" y="1134"/>
                </a:cubicBezTo>
                <a:cubicBezTo>
                  <a:pt x="234" y="1134"/>
                  <a:pt x="268" y="867"/>
                  <a:pt x="234" y="567"/>
                </a:cubicBezTo>
                <a:cubicBezTo>
                  <a:pt x="234" y="234"/>
                  <a:pt x="168" y="0"/>
                  <a:pt x="10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2" name="Google Shape;1882;p44"/>
          <p:cNvSpPr/>
          <p:nvPr/>
        </p:nvSpPr>
        <p:spPr>
          <a:xfrm>
            <a:off x="8305556" y="3617169"/>
            <a:ext cx="16978" cy="12630"/>
          </a:xfrm>
          <a:custGeom>
            <a:avLst/>
            <a:gdLst/>
            <a:ahLst/>
            <a:cxnLst/>
            <a:rect l="l" t="t" r="r" b="b"/>
            <a:pathLst>
              <a:path w="902" h="671" extrusionOk="0">
                <a:moveTo>
                  <a:pt x="66" y="1"/>
                </a:moveTo>
                <a:cubicBezTo>
                  <a:pt x="25" y="1"/>
                  <a:pt x="1" y="12"/>
                  <a:pt x="1" y="32"/>
                </a:cubicBezTo>
                <a:cubicBezTo>
                  <a:pt x="1" y="99"/>
                  <a:pt x="167" y="199"/>
                  <a:pt x="401" y="366"/>
                </a:cubicBezTo>
                <a:cubicBezTo>
                  <a:pt x="614" y="518"/>
                  <a:pt x="772" y="670"/>
                  <a:pt x="823" y="670"/>
                </a:cubicBezTo>
                <a:cubicBezTo>
                  <a:pt x="828" y="670"/>
                  <a:pt x="832" y="669"/>
                  <a:pt x="835" y="666"/>
                </a:cubicBezTo>
                <a:cubicBezTo>
                  <a:pt x="901" y="666"/>
                  <a:pt x="768" y="366"/>
                  <a:pt x="501" y="199"/>
                </a:cubicBezTo>
                <a:cubicBezTo>
                  <a:pt x="338" y="59"/>
                  <a:pt x="159" y="1"/>
                  <a:pt x="6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3" name="Google Shape;1883;p44"/>
          <p:cNvSpPr/>
          <p:nvPr/>
        </p:nvSpPr>
        <p:spPr>
          <a:xfrm>
            <a:off x="8521544" y="3693004"/>
            <a:ext cx="10691" cy="13420"/>
          </a:xfrm>
          <a:custGeom>
            <a:avLst/>
            <a:gdLst/>
            <a:ahLst/>
            <a:cxnLst/>
            <a:rect l="l" t="t" r="r" b="b"/>
            <a:pathLst>
              <a:path w="568" h="713" extrusionOk="0">
                <a:moveTo>
                  <a:pt x="512" y="1"/>
                </a:moveTo>
                <a:cubicBezTo>
                  <a:pt x="440" y="1"/>
                  <a:pt x="320" y="127"/>
                  <a:pt x="201" y="306"/>
                </a:cubicBezTo>
                <a:cubicBezTo>
                  <a:pt x="67" y="506"/>
                  <a:pt x="1" y="673"/>
                  <a:pt x="67" y="707"/>
                </a:cubicBezTo>
                <a:cubicBezTo>
                  <a:pt x="72" y="711"/>
                  <a:pt x="77" y="713"/>
                  <a:pt x="85" y="713"/>
                </a:cubicBezTo>
                <a:cubicBezTo>
                  <a:pt x="135" y="713"/>
                  <a:pt x="251" y="614"/>
                  <a:pt x="367" y="440"/>
                </a:cubicBezTo>
                <a:cubicBezTo>
                  <a:pt x="534" y="240"/>
                  <a:pt x="568" y="39"/>
                  <a:pt x="534" y="6"/>
                </a:cubicBezTo>
                <a:cubicBezTo>
                  <a:pt x="527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4" name="Google Shape;1884;p44"/>
          <p:cNvSpPr/>
          <p:nvPr/>
        </p:nvSpPr>
        <p:spPr>
          <a:xfrm>
            <a:off x="8396600" y="3699385"/>
            <a:ext cx="4404" cy="28911"/>
          </a:xfrm>
          <a:custGeom>
            <a:avLst/>
            <a:gdLst/>
            <a:ahLst/>
            <a:cxnLst/>
            <a:rect l="l" t="t" r="r" b="b"/>
            <a:pathLst>
              <a:path w="234" h="1536" extrusionOk="0">
                <a:moveTo>
                  <a:pt x="101" y="1"/>
                </a:moveTo>
                <a:cubicBezTo>
                  <a:pt x="34" y="1"/>
                  <a:pt x="0" y="334"/>
                  <a:pt x="0" y="768"/>
                </a:cubicBezTo>
                <a:cubicBezTo>
                  <a:pt x="0" y="1168"/>
                  <a:pt x="34" y="1535"/>
                  <a:pt x="101" y="1535"/>
                </a:cubicBezTo>
                <a:cubicBezTo>
                  <a:pt x="201" y="1268"/>
                  <a:pt x="234" y="1035"/>
                  <a:pt x="201" y="768"/>
                </a:cubicBezTo>
                <a:cubicBezTo>
                  <a:pt x="201" y="334"/>
                  <a:pt x="167" y="1"/>
                  <a:pt x="1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5" name="Google Shape;1885;p44"/>
          <p:cNvSpPr/>
          <p:nvPr/>
        </p:nvSpPr>
        <p:spPr>
          <a:xfrm>
            <a:off x="8340716" y="3804471"/>
            <a:ext cx="17599" cy="11877"/>
          </a:xfrm>
          <a:custGeom>
            <a:avLst/>
            <a:gdLst/>
            <a:ahLst/>
            <a:cxnLst/>
            <a:rect l="l" t="t" r="r" b="b"/>
            <a:pathLst>
              <a:path w="935" h="631" extrusionOk="0">
                <a:moveTo>
                  <a:pt x="114" y="1"/>
                </a:moveTo>
                <a:cubicBezTo>
                  <a:pt x="91" y="1"/>
                  <a:pt x="75" y="7"/>
                  <a:pt x="67" y="22"/>
                </a:cubicBezTo>
                <a:cubicBezTo>
                  <a:pt x="1" y="55"/>
                  <a:pt x="201" y="222"/>
                  <a:pt x="434" y="389"/>
                </a:cubicBezTo>
                <a:cubicBezTo>
                  <a:pt x="630" y="556"/>
                  <a:pt x="802" y="630"/>
                  <a:pt x="872" y="630"/>
                </a:cubicBezTo>
                <a:cubicBezTo>
                  <a:pt x="886" y="630"/>
                  <a:pt x="896" y="627"/>
                  <a:pt x="901" y="622"/>
                </a:cubicBezTo>
                <a:cubicBezTo>
                  <a:pt x="935" y="589"/>
                  <a:pt x="801" y="389"/>
                  <a:pt x="568" y="222"/>
                </a:cubicBezTo>
                <a:cubicBezTo>
                  <a:pt x="384" y="91"/>
                  <a:pt x="201" y="1"/>
                  <a:pt x="11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6" name="Google Shape;1886;p44"/>
          <p:cNvSpPr/>
          <p:nvPr/>
        </p:nvSpPr>
        <p:spPr>
          <a:xfrm>
            <a:off x="8470065" y="3846257"/>
            <a:ext cx="13835" cy="7002"/>
          </a:xfrm>
          <a:custGeom>
            <a:avLst/>
            <a:gdLst/>
            <a:ahLst/>
            <a:cxnLst/>
            <a:rect l="l" t="t" r="r" b="b"/>
            <a:pathLst>
              <a:path w="735" h="372" extrusionOk="0">
                <a:moveTo>
                  <a:pt x="643" y="0"/>
                </a:moveTo>
                <a:cubicBezTo>
                  <a:pt x="568" y="0"/>
                  <a:pt x="458" y="29"/>
                  <a:pt x="334" y="70"/>
                </a:cubicBezTo>
                <a:cubicBezTo>
                  <a:pt x="134" y="170"/>
                  <a:pt x="0" y="270"/>
                  <a:pt x="34" y="337"/>
                </a:cubicBezTo>
                <a:cubicBezTo>
                  <a:pt x="34" y="360"/>
                  <a:pt x="59" y="371"/>
                  <a:pt x="99" y="371"/>
                </a:cubicBezTo>
                <a:cubicBezTo>
                  <a:pt x="171" y="371"/>
                  <a:pt x="293" y="335"/>
                  <a:pt x="401" y="270"/>
                </a:cubicBezTo>
                <a:cubicBezTo>
                  <a:pt x="601" y="203"/>
                  <a:pt x="734" y="70"/>
                  <a:pt x="734" y="37"/>
                </a:cubicBezTo>
                <a:cubicBezTo>
                  <a:pt x="721" y="11"/>
                  <a:pt x="689" y="0"/>
                  <a:pt x="64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7" name="Google Shape;1887;p44"/>
          <p:cNvSpPr/>
          <p:nvPr/>
        </p:nvSpPr>
        <p:spPr>
          <a:xfrm>
            <a:off x="8382785" y="3961169"/>
            <a:ext cx="15717" cy="29570"/>
          </a:xfrm>
          <a:custGeom>
            <a:avLst/>
            <a:gdLst/>
            <a:ahLst/>
            <a:cxnLst/>
            <a:rect l="l" t="t" r="r" b="b"/>
            <a:pathLst>
              <a:path w="835" h="1571" extrusionOk="0">
                <a:moveTo>
                  <a:pt x="77" y="0"/>
                </a:moveTo>
                <a:cubicBezTo>
                  <a:pt x="74" y="0"/>
                  <a:pt x="70" y="1"/>
                  <a:pt x="67" y="3"/>
                </a:cubicBezTo>
                <a:cubicBezTo>
                  <a:pt x="1" y="36"/>
                  <a:pt x="134" y="403"/>
                  <a:pt x="368" y="836"/>
                </a:cubicBezTo>
                <a:cubicBezTo>
                  <a:pt x="568" y="1270"/>
                  <a:pt x="801" y="1570"/>
                  <a:pt x="835" y="1570"/>
                </a:cubicBezTo>
                <a:cubicBezTo>
                  <a:pt x="801" y="1270"/>
                  <a:pt x="701" y="970"/>
                  <a:pt x="534" y="736"/>
                </a:cubicBezTo>
                <a:cubicBezTo>
                  <a:pt x="343" y="323"/>
                  <a:pt x="153" y="0"/>
                  <a:pt x="7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8" name="Google Shape;1888;p44"/>
          <p:cNvSpPr/>
          <p:nvPr/>
        </p:nvSpPr>
        <p:spPr>
          <a:xfrm>
            <a:off x="8535981" y="3955503"/>
            <a:ext cx="14456" cy="21476"/>
          </a:xfrm>
          <a:custGeom>
            <a:avLst/>
            <a:gdLst/>
            <a:ahLst/>
            <a:cxnLst/>
            <a:rect l="l" t="t" r="r" b="b"/>
            <a:pathLst>
              <a:path w="768" h="1141" extrusionOk="0">
                <a:moveTo>
                  <a:pt x="687" y="0"/>
                </a:moveTo>
                <a:cubicBezTo>
                  <a:pt x="609" y="0"/>
                  <a:pt x="424" y="223"/>
                  <a:pt x="268" y="504"/>
                </a:cubicBezTo>
                <a:cubicBezTo>
                  <a:pt x="101" y="837"/>
                  <a:pt x="1" y="1104"/>
                  <a:pt x="67" y="1137"/>
                </a:cubicBezTo>
                <a:cubicBezTo>
                  <a:pt x="70" y="1140"/>
                  <a:pt x="72" y="1141"/>
                  <a:pt x="76" y="1141"/>
                </a:cubicBezTo>
                <a:cubicBezTo>
                  <a:pt x="126" y="1141"/>
                  <a:pt x="312" y="918"/>
                  <a:pt x="468" y="637"/>
                </a:cubicBezTo>
                <a:cubicBezTo>
                  <a:pt x="635" y="304"/>
                  <a:pt x="768" y="37"/>
                  <a:pt x="701" y="3"/>
                </a:cubicBezTo>
                <a:cubicBezTo>
                  <a:pt x="697" y="1"/>
                  <a:pt x="692" y="0"/>
                  <a:pt x="6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9" name="Google Shape;1889;p44"/>
          <p:cNvSpPr/>
          <p:nvPr/>
        </p:nvSpPr>
        <p:spPr>
          <a:xfrm>
            <a:off x="8470686" y="4071036"/>
            <a:ext cx="8809" cy="27688"/>
          </a:xfrm>
          <a:custGeom>
            <a:avLst/>
            <a:gdLst/>
            <a:ahLst/>
            <a:cxnLst/>
            <a:rect l="l" t="t" r="r" b="b"/>
            <a:pathLst>
              <a:path w="468" h="1471" extrusionOk="0">
                <a:moveTo>
                  <a:pt x="79" y="1"/>
                </a:moveTo>
                <a:cubicBezTo>
                  <a:pt x="74" y="1"/>
                  <a:pt x="71" y="1"/>
                  <a:pt x="67" y="3"/>
                </a:cubicBezTo>
                <a:cubicBezTo>
                  <a:pt x="1" y="36"/>
                  <a:pt x="101" y="337"/>
                  <a:pt x="167" y="737"/>
                </a:cubicBezTo>
                <a:cubicBezTo>
                  <a:pt x="234" y="1137"/>
                  <a:pt x="234" y="1471"/>
                  <a:pt x="301" y="1471"/>
                </a:cubicBezTo>
                <a:cubicBezTo>
                  <a:pt x="368" y="1471"/>
                  <a:pt x="468" y="1137"/>
                  <a:pt x="401" y="704"/>
                </a:cubicBezTo>
                <a:cubicBezTo>
                  <a:pt x="338" y="292"/>
                  <a:pt x="154" y="1"/>
                  <a:pt x="7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0" name="Google Shape;1890;p44"/>
          <p:cNvSpPr/>
          <p:nvPr/>
        </p:nvSpPr>
        <p:spPr>
          <a:xfrm>
            <a:off x="8395979" y="4151991"/>
            <a:ext cx="16338" cy="16507"/>
          </a:xfrm>
          <a:custGeom>
            <a:avLst/>
            <a:gdLst/>
            <a:ahLst/>
            <a:cxnLst/>
            <a:rect l="l" t="t" r="r" b="b"/>
            <a:pathLst>
              <a:path w="868" h="877" extrusionOk="0">
                <a:moveTo>
                  <a:pt x="54" y="1"/>
                </a:moveTo>
                <a:cubicBezTo>
                  <a:pt x="46" y="1"/>
                  <a:pt x="39" y="2"/>
                  <a:pt x="33" y="5"/>
                </a:cubicBezTo>
                <a:cubicBezTo>
                  <a:pt x="0" y="39"/>
                  <a:pt x="134" y="272"/>
                  <a:pt x="334" y="506"/>
                </a:cubicBezTo>
                <a:cubicBezTo>
                  <a:pt x="547" y="719"/>
                  <a:pt x="733" y="877"/>
                  <a:pt x="789" y="877"/>
                </a:cubicBezTo>
                <a:cubicBezTo>
                  <a:pt x="794" y="877"/>
                  <a:pt x="798" y="875"/>
                  <a:pt x="801" y="872"/>
                </a:cubicBezTo>
                <a:cubicBezTo>
                  <a:pt x="867" y="806"/>
                  <a:pt x="734" y="606"/>
                  <a:pt x="500" y="372"/>
                </a:cubicBezTo>
                <a:cubicBezTo>
                  <a:pt x="318" y="159"/>
                  <a:pt x="135" y="1"/>
                  <a:pt x="5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1" name="Google Shape;1891;p44"/>
          <p:cNvSpPr/>
          <p:nvPr/>
        </p:nvSpPr>
        <p:spPr>
          <a:xfrm>
            <a:off x="8568638" y="4178361"/>
            <a:ext cx="17599" cy="16507"/>
          </a:xfrm>
          <a:custGeom>
            <a:avLst/>
            <a:gdLst/>
            <a:ahLst/>
            <a:cxnLst/>
            <a:rect l="l" t="t" r="r" b="b"/>
            <a:pathLst>
              <a:path w="935" h="877" extrusionOk="0">
                <a:moveTo>
                  <a:pt x="851" y="0"/>
                </a:moveTo>
                <a:cubicBezTo>
                  <a:pt x="787" y="0"/>
                  <a:pt x="577" y="129"/>
                  <a:pt x="367" y="339"/>
                </a:cubicBezTo>
                <a:cubicBezTo>
                  <a:pt x="134" y="606"/>
                  <a:pt x="0" y="806"/>
                  <a:pt x="34" y="872"/>
                </a:cubicBezTo>
                <a:cubicBezTo>
                  <a:pt x="37" y="875"/>
                  <a:pt x="41" y="877"/>
                  <a:pt x="47" y="877"/>
                </a:cubicBezTo>
                <a:cubicBezTo>
                  <a:pt x="107" y="877"/>
                  <a:pt x="321" y="719"/>
                  <a:pt x="534" y="506"/>
                </a:cubicBezTo>
                <a:cubicBezTo>
                  <a:pt x="768" y="272"/>
                  <a:pt x="934" y="39"/>
                  <a:pt x="868" y="5"/>
                </a:cubicBezTo>
                <a:cubicBezTo>
                  <a:pt x="864" y="2"/>
                  <a:pt x="859" y="0"/>
                  <a:pt x="85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2" name="Google Shape;1892;p44"/>
          <p:cNvSpPr/>
          <p:nvPr/>
        </p:nvSpPr>
        <p:spPr>
          <a:xfrm>
            <a:off x="8477594" y="4272587"/>
            <a:ext cx="6306" cy="25806"/>
          </a:xfrm>
          <a:custGeom>
            <a:avLst/>
            <a:gdLst/>
            <a:ahLst/>
            <a:cxnLst/>
            <a:rect l="l" t="t" r="r" b="b"/>
            <a:pathLst>
              <a:path w="335" h="1371" extrusionOk="0">
                <a:moveTo>
                  <a:pt x="257" y="0"/>
                </a:moveTo>
                <a:cubicBezTo>
                  <a:pt x="191" y="0"/>
                  <a:pt x="97" y="290"/>
                  <a:pt x="34" y="670"/>
                </a:cubicBezTo>
                <a:cubicBezTo>
                  <a:pt x="1" y="1037"/>
                  <a:pt x="1" y="1370"/>
                  <a:pt x="34" y="1370"/>
                </a:cubicBezTo>
                <a:cubicBezTo>
                  <a:pt x="101" y="1370"/>
                  <a:pt x="201" y="1070"/>
                  <a:pt x="267" y="703"/>
                </a:cubicBezTo>
                <a:cubicBezTo>
                  <a:pt x="301" y="303"/>
                  <a:pt x="334" y="3"/>
                  <a:pt x="267" y="3"/>
                </a:cubicBezTo>
                <a:cubicBezTo>
                  <a:pt x="264" y="1"/>
                  <a:pt x="261" y="0"/>
                  <a:pt x="25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3" name="Google Shape;1893;p44"/>
          <p:cNvSpPr/>
          <p:nvPr/>
        </p:nvSpPr>
        <p:spPr>
          <a:xfrm>
            <a:off x="8404129" y="4328452"/>
            <a:ext cx="13835" cy="20799"/>
          </a:xfrm>
          <a:custGeom>
            <a:avLst/>
            <a:gdLst/>
            <a:ahLst/>
            <a:cxnLst/>
            <a:rect l="l" t="t" r="r" b="b"/>
            <a:pathLst>
              <a:path w="735" h="1105" extrusionOk="0">
                <a:moveTo>
                  <a:pt x="76" y="0"/>
                </a:moveTo>
                <a:cubicBezTo>
                  <a:pt x="72" y="0"/>
                  <a:pt x="70" y="1"/>
                  <a:pt x="67" y="4"/>
                </a:cubicBezTo>
                <a:cubicBezTo>
                  <a:pt x="1" y="37"/>
                  <a:pt x="101" y="304"/>
                  <a:pt x="268" y="604"/>
                </a:cubicBezTo>
                <a:cubicBezTo>
                  <a:pt x="468" y="904"/>
                  <a:pt x="635" y="1104"/>
                  <a:pt x="701" y="1104"/>
                </a:cubicBezTo>
                <a:cubicBezTo>
                  <a:pt x="735" y="1071"/>
                  <a:pt x="668" y="804"/>
                  <a:pt x="468" y="504"/>
                </a:cubicBezTo>
                <a:cubicBezTo>
                  <a:pt x="312" y="223"/>
                  <a:pt x="126" y="0"/>
                  <a:pt x="7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4" name="Google Shape;1894;p44"/>
          <p:cNvSpPr/>
          <p:nvPr/>
        </p:nvSpPr>
        <p:spPr>
          <a:xfrm>
            <a:off x="8543529" y="4412532"/>
            <a:ext cx="21985" cy="14889"/>
          </a:xfrm>
          <a:custGeom>
            <a:avLst/>
            <a:gdLst/>
            <a:ahLst/>
            <a:cxnLst/>
            <a:rect l="l" t="t" r="r" b="b"/>
            <a:pathLst>
              <a:path w="1168" h="791" extrusionOk="0">
                <a:moveTo>
                  <a:pt x="1110" y="0"/>
                </a:moveTo>
                <a:cubicBezTo>
                  <a:pt x="1026" y="0"/>
                  <a:pt x="767" y="102"/>
                  <a:pt x="534" y="307"/>
                </a:cubicBezTo>
                <a:cubicBezTo>
                  <a:pt x="234" y="507"/>
                  <a:pt x="0" y="740"/>
                  <a:pt x="33" y="774"/>
                </a:cubicBezTo>
                <a:cubicBezTo>
                  <a:pt x="39" y="785"/>
                  <a:pt x="52" y="791"/>
                  <a:pt x="71" y="791"/>
                </a:cubicBezTo>
                <a:cubicBezTo>
                  <a:pt x="161" y="791"/>
                  <a:pt x="386" y="666"/>
                  <a:pt x="634" y="473"/>
                </a:cubicBezTo>
                <a:cubicBezTo>
                  <a:pt x="934" y="273"/>
                  <a:pt x="1168" y="40"/>
                  <a:pt x="1134" y="6"/>
                </a:cubicBezTo>
                <a:cubicBezTo>
                  <a:pt x="1130" y="2"/>
                  <a:pt x="1122" y="0"/>
                  <a:pt x="111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5" name="Google Shape;1895;p44"/>
          <p:cNvSpPr/>
          <p:nvPr/>
        </p:nvSpPr>
        <p:spPr>
          <a:xfrm>
            <a:off x="8440551" y="4466007"/>
            <a:ext cx="6927" cy="29533"/>
          </a:xfrm>
          <a:custGeom>
            <a:avLst/>
            <a:gdLst/>
            <a:ahLst/>
            <a:cxnLst/>
            <a:rect l="l" t="t" r="r" b="b"/>
            <a:pathLst>
              <a:path w="368" h="1569" extrusionOk="0">
                <a:moveTo>
                  <a:pt x="201" y="1"/>
                </a:moveTo>
                <a:cubicBezTo>
                  <a:pt x="134" y="34"/>
                  <a:pt x="167" y="368"/>
                  <a:pt x="134" y="768"/>
                </a:cubicBezTo>
                <a:cubicBezTo>
                  <a:pt x="67" y="1202"/>
                  <a:pt x="0" y="1535"/>
                  <a:pt x="67" y="1569"/>
                </a:cubicBezTo>
                <a:cubicBezTo>
                  <a:pt x="134" y="1569"/>
                  <a:pt x="301" y="1235"/>
                  <a:pt x="334" y="801"/>
                </a:cubicBezTo>
                <a:cubicBezTo>
                  <a:pt x="367" y="368"/>
                  <a:pt x="267" y="1"/>
                  <a:pt x="2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6" name="Google Shape;1896;p44"/>
          <p:cNvSpPr/>
          <p:nvPr/>
        </p:nvSpPr>
        <p:spPr>
          <a:xfrm>
            <a:off x="8478215" y="4599044"/>
            <a:ext cx="13835" cy="15246"/>
          </a:xfrm>
          <a:custGeom>
            <a:avLst/>
            <a:gdLst/>
            <a:ahLst/>
            <a:cxnLst/>
            <a:rect l="l" t="t" r="r" b="b"/>
            <a:pathLst>
              <a:path w="735" h="810" extrusionOk="0">
                <a:moveTo>
                  <a:pt x="79" y="0"/>
                </a:moveTo>
                <a:cubicBezTo>
                  <a:pt x="74" y="0"/>
                  <a:pt x="71" y="2"/>
                  <a:pt x="68" y="4"/>
                </a:cubicBezTo>
                <a:cubicBezTo>
                  <a:pt x="1" y="71"/>
                  <a:pt x="101" y="271"/>
                  <a:pt x="268" y="471"/>
                </a:cubicBezTo>
                <a:cubicBezTo>
                  <a:pt x="420" y="654"/>
                  <a:pt x="600" y="809"/>
                  <a:pt x="656" y="809"/>
                </a:cubicBezTo>
                <a:cubicBezTo>
                  <a:pt x="661" y="809"/>
                  <a:pt x="665" y="808"/>
                  <a:pt x="668" y="805"/>
                </a:cubicBezTo>
                <a:cubicBezTo>
                  <a:pt x="735" y="738"/>
                  <a:pt x="635" y="538"/>
                  <a:pt x="435" y="338"/>
                </a:cubicBezTo>
                <a:cubicBezTo>
                  <a:pt x="282" y="155"/>
                  <a:pt x="130" y="0"/>
                  <a:pt x="79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7" name="Google Shape;1897;p44"/>
          <p:cNvSpPr/>
          <p:nvPr/>
        </p:nvSpPr>
        <p:spPr>
          <a:xfrm>
            <a:off x="8420467" y="4670024"/>
            <a:ext cx="17599" cy="23359"/>
          </a:xfrm>
          <a:custGeom>
            <a:avLst/>
            <a:gdLst/>
            <a:ahLst/>
            <a:cxnLst/>
            <a:rect l="l" t="t" r="r" b="b"/>
            <a:pathLst>
              <a:path w="935" h="1241" extrusionOk="0">
                <a:moveTo>
                  <a:pt x="46" y="0"/>
                </a:moveTo>
                <a:cubicBezTo>
                  <a:pt x="42" y="0"/>
                  <a:pt x="37" y="1"/>
                  <a:pt x="33" y="3"/>
                </a:cubicBezTo>
                <a:cubicBezTo>
                  <a:pt x="0" y="36"/>
                  <a:pt x="133" y="336"/>
                  <a:pt x="367" y="703"/>
                </a:cubicBezTo>
                <a:cubicBezTo>
                  <a:pt x="586" y="1016"/>
                  <a:pt x="804" y="1240"/>
                  <a:pt x="886" y="1240"/>
                </a:cubicBezTo>
                <a:cubicBezTo>
                  <a:pt x="892" y="1240"/>
                  <a:pt x="896" y="1239"/>
                  <a:pt x="901" y="1237"/>
                </a:cubicBezTo>
                <a:cubicBezTo>
                  <a:pt x="934" y="1204"/>
                  <a:pt x="801" y="904"/>
                  <a:pt x="567" y="570"/>
                </a:cubicBezTo>
                <a:cubicBezTo>
                  <a:pt x="347" y="255"/>
                  <a:pt x="127" y="0"/>
                  <a:pt x="4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8" name="Google Shape;1898;p44"/>
          <p:cNvSpPr/>
          <p:nvPr/>
        </p:nvSpPr>
        <p:spPr>
          <a:xfrm>
            <a:off x="8583696" y="4582066"/>
            <a:ext cx="6306" cy="11519"/>
          </a:xfrm>
          <a:custGeom>
            <a:avLst/>
            <a:gdLst/>
            <a:ahLst/>
            <a:cxnLst/>
            <a:rect l="l" t="t" r="r" b="b"/>
            <a:pathLst>
              <a:path w="335" h="612" extrusionOk="0">
                <a:moveTo>
                  <a:pt x="278" y="1"/>
                </a:moveTo>
                <a:cubicBezTo>
                  <a:pt x="208" y="1"/>
                  <a:pt x="98" y="123"/>
                  <a:pt x="68" y="273"/>
                </a:cubicBezTo>
                <a:cubicBezTo>
                  <a:pt x="1" y="439"/>
                  <a:pt x="1" y="606"/>
                  <a:pt x="68" y="606"/>
                </a:cubicBezTo>
                <a:cubicBezTo>
                  <a:pt x="75" y="610"/>
                  <a:pt x="82" y="611"/>
                  <a:pt x="90" y="611"/>
                </a:cubicBezTo>
                <a:cubicBezTo>
                  <a:pt x="155" y="611"/>
                  <a:pt x="241" y="489"/>
                  <a:pt x="301" y="339"/>
                </a:cubicBezTo>
                <a:cubicBezTo>
                  <a:pt x="334" y="173"/>
                  <a:pt x="334" y="6"/>
                  <a:pt x="301" y="6"/>
                </a:cubicBezTo>
                <a:cubicBezTo>
                  <a:pt x="294" y="2"/>
                  <a:pt x="286" y="1"/>
                  <a:pt x="2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9" name="Google Shape;1899;p44"/>
          <p:cNvSpPr/>
          <p:nvPr/>
        </p:nvSpPr>
        <p:spPr>
          <a:xfrm>
            <a:off x="8519041" y="4757304"/>
            <a:ext cx="8752" cy="25843"/>
          </a:xfrm>
          <a:custGeom>
            <a:avLst/>
            <a:gdLst/>
            <a:ahLst/>
            <a:cxnLst/>
            <a:rect l="l" t="t" r="r" b="b"/>
            <a:pathLst>
              <a:path w="465" h="1373" extrusionOk="0">
                <a:moveTo>
                  <a:pt x="342" y="0"/>
                </a:moveTo>
                <a:cubicBezTo>
                  <a:pt x="339" y="0"/>
                  <a:pt x="337" y="1"/>
                  <a:pt x="334" y="3"/>
                </a:cubicBezTo>
                <a:cubicBezTo>
                  <a:pt x="300" y="3"/>
                  <a:pt x="267" y="303"/>
                  <a:pt x="167" y="670"/>
                </a:cubicBezTo>
                <a:cubicBezTo>
                  <a:pt x="100" y="1037"/>
                  <a:pt x="0" y="1337"/>
                  <a:pt x="33" y="1370"/>
                </a:cubicBezTo>
                <a:cubicBezTo>
                  <a:pt x="37" y="1372"/>
                  <a:pt x="41" y="1373"/>
                  <a:pt x="46" y="1373"/>
                </a:cubicBezTo>
                <a:cubicBezTo>
                  <a:pt x="122" y="1373"/>
                  <a:pt x="306" y="1114"/>
                  <a:pt x="400" y="736"/>
                </a:cubicBezTo>
                <a:cubicBezTo>
                  <a:pt x="464" y="353"/>
                  <a:pt x="406" y="0"/>
                  <a:pt x="342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0" name="Google Shape;1900;p44"/>
          <p:cNvSpPr/>
          <p:nvPr/>
        </p:nvSpPr>
        <p:spPr>
          <a:xfrm>
            <a:off x="8553561" y="3554264"/>
            <a:ext cx="10070" cy="15886"/>
          </a:xfrm>
          <a:custGeom>
            <a:avLst/>
            <a:gdLst/>
            <a:ahLst/>
            <a:cxnLst/>
            <a:rect l="l" t="t" r="r" b="b"/>
            <a:pathLst>
              <a:path w="535" h="844" extrusionOk="0">
                <a:moveTo>
                  <a:pt x="78" y="1"/>
                </a:moveTo>
                <a:cubicBezTo>
                  <a:pt x="74" y="1"/>
                  <a:pt x="70" y="2"/>
                  <a:pt x="67" y="5"/>
                </a:cubicBezTo>
                <a:cubicBezTo>
                  <a:pt x="1" y="38"/>
                  <a:pt x="67" y="239"/>
                  <a:pt x="168" y="472"/>
                </a:cubicBezTo>
                <a:cubicBezTo>
                  <a:pt x="259" y="686"/>
                  <a:pt x="378" y="843"/>
                  <a:pt x="449" y="843"/>
                </a:cubicBezTo>
                <a:cubicBezTo>
                  <a:pt x="456" y="843"/>
                  <a:pt x="462" y="842"/>
                  <a:pt x="468" y="839"/>
                </a:cubicBezTo>
                <a:cubicBezTo>
                  <a:pt x="534" y="806"/>
                  <a:pt x="468" y="606"/>
                  <a:pt x="368" y="372"/>
                </a:cubicBezTo>
                <a:cubicBezTo>
                  <a:pt x="246" y="159"/>
                  <a:pt x="124" y="1"/>
                  <a:pt x="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1" name="Google Shape;1901;p44"/>
          <p:cNvSpPr/>
          <p:nvPr/>
        </p:nvSpPr>
        <p:spPr>
          <a:xfrm>
            <a:off x="8430500" y="3325570"/>
            <a:ext cx="23886" cy="23528"/>
          </a:xfrm>
          <a:custGeom>
            <a:avLst/>
            <a:gdLst/>
            <a:ahLst/>
            <a:cxnLst/>
            <a:rect l="l" t="t" r="r" b="b"/>
            <a:pathLst>
              <a:path w="1269" h="1250" extrusionOk="0">
                <a:moveTo>
                  <a:pt x="1195" y="0"/>
                </a:moveTo>
                <a:cubicBezTo>
                  <a:pt x="1075" y="0"/>
                  <a:pt x="763" y="190"/>
                  <a:pt x="501" y="480"/>
                </a:cubicBezTo>
                <a:cubicBezTo>
                  <a:pt x="168" y="814"/>
                  <a:pt x="1" y="1214"/>
                  <a:pt x="67" y="1247"/>
                </a:cubicBezTo>
                <a:cubicBezTo>
                  <a:pt x="71" y="1249"/>
                  <a:pt x="74" y="1250"/>
                  <a:pt x="78" y="1250"/>
                </a:cubicBezTo>
                <a:cubicBezTo>
                  <a:pt x="153" y="1250"/>
                  <a:pt x="348" y="933"/>
                  <a:pt x="635" y="647"/>
                </a:cubicBezTo>
                <a:cubicBezTo>
                  <a:pt x="968" y="313"/>
                  <a:pt x="1268" y="80"/>
                  <a:pt x="1235" y="13"/>
                </a:cubicBezTo>
                <a:cubicBezTo>
                  <a:pt x="1226" y="4"/>
                  <a:pt x="1213" y="0"/>
                  <a:pt x="1195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2" name="Google Shape;1902;p44"/>
          <p:cNvSpPr/>
          <p:nvPr/>
        </p:nvSpPr>
        <p:spPr>
          <a:xfrm>
            <a:off x="8539124" y="3302965"/>
            <a:ext cx="11952" cy="20347"/>
          </a:xfrm>
          <a:custGeom>
            <a:avLst/>
            <a:gdLst/>
            <a:ahLst/>
            <a:cxnLst/>
            <a:rect l="l" t="t" r="r" b="b"/>
            <a:pathLst>
              <a:path w="635" h="1081" extrusionOk="0">
                <a:moveTo>
                  <a:pt x="90" y="0"/>
                </a:moveTo>
                <a:cubicBezTo>
                  <a:pt x="79" y="0"/>
                  <a:pt x="72" y="5"/>
                  <a:pt x="67" y="13"/>
                </a:cubicBezTo>
                <a:cubicBezTo>
                  <a:pt x="1" y="47"/>
                  <a:pt x="134" y="280"/>
                  <a:pt x="301" y="547"/>
                </a:cubicBezTo>
                <a:cubicBezTo>
                  <a:pt x="434" y="847"/>
                  <a:pt x="534" y="1081"/>
                  <a:pt x="601" y="1081"/>
                </a:cubicBezTo>
                <a:cubicBezTo>
                  <a:pt x="634" y="1047"/>
                  <a:pt x="601" y="780"/>
                  <a:pt x="468" y="447"/>
                </a:cubicBezTo>
                <a:cubicBezTo>
                  <a:pt x="352" y="186"/>
                  <a:pt x="160" y="0"/>
                  <a:pt x="9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3" name="Google Shape;1903;p44"/>
          <p:cNvSpPr/>
          <p:nvPr/>
        </p:nvSpPr>
        <p:spPr>
          <a:xfrm>
            <a:off x="8247168" y="3381003"/>
            <a:ext cx="10691" cy="21476"/>
          </a:xfrm>
          <a:custGeom>
            <a:avLst/>
            <a:gdLst/>
            <a:ahLst/>
            <a:cxnLst/>
            <a:rect l="l" t="t" r="r" b="b"/>
            <a:pathLst>
              <a:path w="568" h="1141" extrusionOk="0">
                <a:moveTo>
                  <a:pt x="487" y="0"/>
                </a:moveTo>
                <a:cubicBezTo>
                  <a:pt x="417" y="0"/>
                  <a:pt x="292" y="225"/>
                  <a:pt x="167" y="537"/>
                </a:cubicBezTo>
                <a:cubicBezTo>
                  <a:pt x="34" y="837"/>
                  <a:pt x="0" y="1138"/>
                  <a:pt x="34" y="1138"/>
                </a:cubicBezTo>
                <a:cubicBezTo>
                  <a:pt x="40" y="1140"/>
                  <a:pt x="47" y="1141"/>
                  <a:pt x="53" y="1141"/>
                </a:cubicBezTo>
                <a:cubicBezTo>
                  <a:pt x="147" y="1141"/>
                  <a:pt x="242" y="916"/>
                  <a:pt x="367" y="604"/>
                </a:cubicBezTo>
                <a:cubicBezTo>
                  <a:pt x="501" y="304"/>
                  <a:pt x="568" y="37"/>
                  <a:pt x="501" y="4"/>
                </a:cubicBezTo>
                <a:cubicBezTo>
                  <a:pt x="497" y="1"/>
                  <a:pt x="492" y="0"/>
                  <a:pt x="4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4" name="Google Shape;1904;p44"/>
          <p:cNvSpPr/>
          <p:nvPr/>
        </p:nvSpPr>
        <p:spPr>
          <a:xfrm>
            <a:off x="8240261" y="3506530"/>
            <a:ext cx="18220" cy="14889"/>
          </a:xfrm>
          <a:custGeom>
            <a:avLst/>
            <a:gdLst/>
            <a:ahLst/>
            <a:cxnLst/>
            <a:rect l="l" t="t" r="r" b="b"/>
            <a:pathLst>
              <a:path w="968" h="791" extrusionOk="0">
                <a:moveTo>
                  <a:pt x="18" y="1"/>
                </a:moveTo>
                <a:cubicBezTo>
                  <a:pt x="10" y="1"/>
                  <a:pt x="4" y="3"/>
                  <a:pt x="1" y="6"/>
                </a:cubicBezTo>
                <a:cubicBezTo>
                  <a:pt x="1" y="73"/>
                  <a:pt x="134" y="273"/>
                  <a:pt x="401" y="473"/>
                </a:cubicBezTo>
                <a:cubicBezTo>
                  <a:pt x="621" y="666"/>
                  <a:pt x="819" y="790"/>
                  <a:pt x="900" y="790"/>
                </a:cubicBezTo>
                <a:cubicBezTo>
                  <a:pt x="917" y="790"/>
                  <a:pt x="929" y="785"/>
                  <a:pt x="935" y="773"/>
                </a:cubicBezTo>
                <a:cubicBezTo>
                  <a:pt x="968" y="740"/>
                  <a:pt x="801" y="540"/>
                  <a:pt x="534" y="306"/>
                </a:cubicBezTo>
                <a:cubicBezTo>
                  <a:pt x="325" y="127"/>
                  <a:pt x="89" y="1"/>
                  <a:pt x="1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5" name="Google Shape;1905;p44"/>
          <p:cNvSpPr/>
          <p:nvPr/>
        </p:nvSpPr>
        <p:spPr>
          <a:xfrm>
            <a:off x="8449341" y="3217190"/>
            <a:ext cx="7548" cy="14456"/>
          </a:xfrm>
          <a:custGeom>
            <a:avLst/>
            <a:gdLst/>
            <a:ahLst/>
            <a:cxnLst/>
            <a:rect l="l" t="t" r="r" b="b"/>
            <a:pathLst>
              <a:path w="401" h="768" extrusionOk="0">
                <a:moveTo>
                  <a:pt x="67" y="0"/>
                </a:moveTo>
                <a:cubicBezTo>
                  <a:pt x="0" y="0"/>
                  <a:pt x="34" y="200"/>
                  <a:pt x="101" y="434"/>
                </a:cubicBezTo>
                <a:cubicBezTo>
                  <a:pt x="201" y="634"/>
                  <a:pt x="301" y="767"/>
                  <a:pt x="367" y="767"/>
                </a:cubicBezTo>
                <a:cubicBezTo>
                  <a:pt x="401" y="767"/>
                  <a:pt x="401" y="567"/>
                  <a:pt x="301" y="367"/>
                </a:cubicBezTo>
                <a:cubicBezTo>
                  <a:pt x="234" y="134"/>
                  <a:pt x="101" y="0"/>
                  <a:pt x="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6" name="Google Shape;1906;p44"/>
          <p:cNvSpPr/>
          <p:nvPr/>
        </p:nvSpPr>
        <p:spPr>
          <a:xfrm>
            <a:off x="8644606" y="3269291"/>
            <a:ext cx="6306" cy="20178"/>
          </a:xfrm>
          <a:custGeom>
            <a:avLst/>
            <a:gdLst/>
            <a:ahLst/>
            <a:cxnLst/>
            <a:rect l="l" t="t" r="r" b="b"/>
            <a:pathLst>
              <a:path w="335" h="1072" extrusionOk="0">
                <a:moveTo>
                  <a:pt x="301" y="1"/>
                </a:moveTo>
                <a:cubicBezTo>
                  <a:pt x="234" y="1"/>
                  <a:pt x="134" y="234"/>
                  <a:pt x="67" y="535"/>
                </a:cubicBezTo>
                <a:cubicBezTo>
                  <a:pt x="34" y="835"/>
                  <a:pt x="1" y="1068"/>
                  <a:pt x="67" y="1068"/>
                </a:cubicBezTo>
                <a:cubicBezTo>
                  <a:pt x="72" y="1070"/>
                  <a:pt x="76" y="1072"/>
                  <a:pt x="80" y="1072"/>
                </a:cubicBezTo>
                <a:cubicBezTo>
                  <a:pt x="147" y="1072"/>
                  <a:pt x="238" y="849"/>
                  <a:pt x="301" y="568"/>
                </a:cubicBezTo>
                <a:cubicBezTo>
                  <a:pt x="334" y="268"/>
                  <a:pt x="334" y="34"/>
                  <a:pt x="3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7" name="Google Shape;1907;p44"/>
          <p:cNvSpPr/>
          <p:nvPr/>
        </p:nvSpPr>
        <p:spPr>
          <a:xfrm>
            <a:off x="8689817" y="3354632"/>
            <a:ext cx="11952" cy="24620"/>
          </a:xfrm>
          <a:custGeom>
            <a:avLst/>
            <a:gdLst/>
            <a:ahLst/>
            <a:cxnLst/>
            <a:rect l="l" t="t" r="r" b="b"/>
            <a:pathLst>
              <a:path w="635" h="1308" extrusionOk="0">
                <a:moveTo>
                  <a:pt x="561" y="1"/>
                </a:moveTo>
                <a:cubicBezTo>
                  <a:pt x="517" y="1"/>
                  <a:pt x="359" y="287"/>
                  <a:pt x="200" y="604"/>
                </a:cubicBezTo>
                <a:cubicBezTo>
                  <a:pt x="67" y="971"/>
                  <a:pt x="0" y="1304"/>
                  <a:pt x="34" y="1304"/>
                </a:cubicBezTo>
                <a:cubicBezTo>
                  <a:pt x="37" y="1306"/>
                  <a:pt x="41" y="1307"/>
                  <a:pt x="46" y="1307"/>
                </a:cubicBezTo>
                <a:cubicBezTo>
                  <a:pt x="116" y="1307"/>
                  <a:pt x="243" y="1050"/>
                  <a:pt x="401" y="704"/>
                </a:cubicBezTo>
                <a:cubicBezTo>
                  <a:pt x="567" y="337"/>
                  <a:pt x="634" y="37"/>
                  <a:pt x="567" y="3"/>
                </a:cubicBezTo>
                <a:cubicBezTo>
                  <a:pt x="566" y="2"/>
                  <a:pt x="564" y="1"/>
                  <a:pt x="56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8" name="Google Shape;1908;p44"/>
          <p:cNvSpPr/>
          <p:nvPr/>
        </p:nvSpPr>
        <p:spPr>
          <a:xfrm>
            <a:off x="8644606" y="3425593"/>
            <a:ext cx="15096" cy="26427"/>
          </a:xfrm>
          <a:custGeom>
            <a:avLst/>
            <a:gdLst/>
            <a:ahLst/>
            <a:cxnLst/>
            <a:rect l="l" t="t" r="r" b="b"/>
            <a:pathLst>
              <a:path w="802" h="1404" extrusionOk="0">
                <a:moveTo>
                  <a:pt x="74" y="0"/>
                </a:moveTo>
                <a:cubicBezTo>
                  <a:pt x="71" y="0"/>
                  <a:pt x="69" y="1"/>
                  <a:pt x="67" y="3"/>
                </a:cubicBezTo>
                <a:cubicBezTo>
                  <a:pt x="1" y="36"/>
                  <a:pt x="101" y="370"/>
                  <a:pt x="301" y="737"/>
                </a:cubicBezTo>
                <a:cubicBezTo>
                  <a:pt x="501" y="1137"/>
                  <a:pt x="701" y="1404"/>
                  <a:pt x="768" y="1404"/>
                </a:cubicBezTo>
                <a:cubicBezTo>
                  <a:pt x="801" y="1371"/>
                  <a:pt x="701" y="1037"/>
                  <a:pt x="501" y="637"/>
                </a:cubicBezTo>
                <a:cubicBezTo>
                  <a:pt x="311" y="288"/>
                  <a:pt x="121" y="0"/>
                  <a:pt x="7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9" name="Google Shape;1909;p44"/>
          <p:cNvSpPr/>
          <p:nvPr/>
        </p:nvSpPr>
        <p:spPr>
          <a:xfrm>
            <a:off x="8725599" y="3505306"/>
            <a:ext cx="9430" cy="18917"/>
          </a:xfrm>
          <a:custGeom>
            <a:avLst/>
            <a:gdLst/>
            <a:ahLst/>
            <a:cxnLst/>
            <a:rect l="l" t="t" r="r" b="b"/>
            <a:pathLst>
              <a:path w="501" h="1005" extrusionOk="0">
                <a:moveTo>
                  <a:pt x="425" y="1"/>
                </a:moveTo>
                <a:cubicBezTo>
                  <a:pt x="377" y="1"/>
                  <a:pt x="229" y="193"/>
                  <a:pt x="167" y="471"/>
                </a:cubicBezTo>
                <a:cubicBezTo>
                  <a:pt x="67" y="738"/>
                  <a:pt x="1" y="972"/>
                  <a:pt x="67" y="1005"/>
                </a:cubicBezTo>
                <a:cubicBezTo>
                  <a:pt x="134" y="1005"/>
                  <a:pt x="267" y="805"/>
                  <a:pt x="368" y="538"/>
                </a:cubicBezTo>
                <a:cubicBezTo>
                  <a:pt x="434" y="271"/>
                  <a:pt x="501" y="4"/>
                  <a:pt x="434" y="4"/>
                </a:cubicBezTo>
                <a:cubicBezTo>
                  <a:pt x="432" y="2"/>
                  <a:pt x="429" y="1"/>
                  <a:pt x="42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0" name="Google Shape;1910;p44"/>
          <p:cNvSpPr/>
          <p:nvPr/>
        </p:nvSpPr>
        <p:spPr>
          <a:xfrm>
            <a:off x="8657800" y="3583138"/>
            <a:ext cx="9430" cy="12141"/>
          </a:xfrm>
          <a:custGeom>
            <a:avLst/>
            <a:gdLst/>
            <a:ahLst/>
            <a:cxnLst/>
            <a:rect l="l" t="t" r="r" b="b"/>
            <a:pathLst>
              <a:path w="501" h="645" extrusionOk="0">
                <a:moveTo>
                  <a:pt x="80" y="0"/>
                </a:moveTo>
                <a:cubicBezTo>
                  <a:pt x="75" y="0"/>
                  <a:pt x="70" y="2"/>
                  <a:pt x="67" y="6"/>
                </a:cubicBezTo>
                <a:cubicBezTo>
                  <a:pt x="0" y="39"/>
                  <a:pt x="33" y="206"/>
                  <a:pt x="167" y="372"/>
                </a:cubicBezTo>
                <a:cubicBezTo>
                  <a:pt x="256" y="522"/>
                  <a:pt x="373" y="644"/>
                  <a:pt x="420" y="644"/>
                </a:cubicBezTo>
                <a:cubicBezTo>
                  <a:pt x="426" y="644"/>
                  <a:pt x="430" y="643"/>
                  <a:pt x="434" y="639"/>
                </a:cubicBezTo>
                <a:cubicBezTo>
                  <a:pt x="500" y="606"/>
                  <a:pt x="434" y="439"/>
                  <a:pt x="334" y="272"/>
                </a:cubicBezTo>
                <a:cubicBezTo>
                  <a:pt x="244" y="123"/>
                  <a:pt x="128" y="0"/>
                  <a:pt x="8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1" name="Google Shape;1911;p44"/>
          <p:cNvSpPr/>
          <p:nvPr/>
        </p:nvSpPr>
        <p:spPr>
          <a:xfrm>
            <a:off x="8659042" y="3720674"/>
            <a:ext cx="20742" cy="20874"/>
          </a:xfrm>
          <a:custGeom>
            <a:avLst/>
            <a:gdLst/>
            <a:ahLst/>
            <a:cxnLst/>
            <a:rect l="l" t="t" r="r" b="b"/>
            <a:pathLst>
              <a:path w="1102" h="1109" extrusionOk="0">
                <a:moveTo>
                  <a:pt x="78" y="0"/>
                </a:moveTo>
                <a:cubicBezTo>
                  <a:pt x="74" y="0"/>
                  <a:pt x="70" y="1"/>
                  <a:pt x="67" y="4"/>
                </a:cubicBezTo>
                <a:cubicBezTo>
                  <a:pt x="1" y="70"/>
                  <a:pt x="201" y="337"/>
                  <a:pt x="468" y="638"/>
                </a:cubicBezTo>
                <a:cubicBezTo>
                  <a:pt x="746" y="916"/>
                  <a:pt x="967" y="1108"/>
                  <a:pt x="1051" y="1108"/>
                </a:cubicBezTo>
                <a:cubicBezTo>
                  <a:pt x="1058" y="1108"/>
                  <a:pt x="1063" y="1107"/>
                  <a:pt x="1068" y="1105"/>
                </a:cubicBezTo>
                <a:cubicBezTo>
                  <a:pt x="1102" y="1038"/>
                  <a:pt x="901" y="771"/>
                  <a:pt x="635" y="471"/>
                </a:cubicBezTo>
                <a:cubicBezTo>
                  <a:pt x="387" y="192"/>
                  <a:pt x="140" y="0"/>
                  <a:pt x="7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2" name="Google Shape;1912;p44"/>
          <p:cNvSpPr/>
          <p:nvPr/>
        </p:nvSpPr>
        <p:spPr>
          <a:xfrm>
            <a:off x="8741918" y="3637008"/>
            <a:ext cx="17599" cy="20404"/>
          </a:xfrm>
          <a:custGeom>
            <a:avLst/>
            <a:gdLst/>
            <a:ahLst/>
            <a:cxnLst/>
            <a:rect l="l" t="t" r="r" b="b"/>
            <a:pathLst>
              <a:path w="935" h="1084" extrusionOk="0">
                <a:moveTo>
                  <a:pt x="63" y="1"/>
                </a:moveTo>
                <a:cubicBezTo>
                  <a:pt x="52" y="1"/>
                  <a:pt x="42" y="4"/>
                  <a:pt x="34" y="12"/>
                </a:cubicBezTo>
                <a:cubicBezTo>
                  <a:pt x="1" y="46"/>
                  <a:pt x="134" y="312"/>
                  <a:pt x="368" y="613"/>
                </a:cubicBezTo>
                <a:cubicBezTo>
                  <a:pt x="584" y="891"/>
                  <a:pt x="801" y="1083"/>
                  <a:pt x="884" y="1083"/>
                </a:cubicBezTo>
                <a:cubicBezTo>
                  <a:pt x="891" y="1083"/>
                  <a:pt x="897" y="1082"/>
                  <a:pt x="902" y="1080"/>
                </a:cubicBezTo>
                <a:cubicBezTo>
                  <a:pt x="935" y="1046"/>
                  <a:pt x="768" y="779"/>
                  <a:pt x="535" y="479"/>
                </a:cubicBezTo>
                <a:cubicBezTo>
                  <a:pt x="328" y="214"/>
                  <a:pt x="148" y="1"/>
                  <a:pt x="6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3" name="Google Shape;1913;p44"/>
          <p:cNvSpPr/>
          <p:nvPr/>
        </p:nvSpPr>
        <p:spPr>
          <a:xfrm>
            <a:off x="8801566" y="3748361"/>
            <a:ext cx="13835" cy="24563"/>
          </a:xfrm>
          <a:custGeom>
            <a:avLst/>
            <a:gdLst/>
            <a:ahLst/>
            <a:cxnLst/>
            <a:rect l="l" t="t" r="r" b="b"/>
            <a:pathLst>
              <a:path w="735" h="1305" extrusionOk="0">
                <a:moveTo>
                  <a:pt x="668" y="0"/>
                </a:moveTo>
                <a:cubicBezTo>
                  <a:pt x="601" y="0"/>
                  <a:pt x="434" y="267"/>
                  <a:pt x="268" y="634"/>
                </a:cubicBezTo>
                <a:cubicBezTo>
                  <a:pt x="68" y="968"/>
                  <a:pt x="1" y="1301"/>
                  <a:pt x="34" y="1301"/>
                </a:cubicBezTo>
                <a:cubicBezTo>
                  <a:pt x="38" y="1303"/>
                  <a:pt x="42" y="1304"/>
                  <a:pt x="47" y="1304"/>
                </a:cubicBezTo>
                <a:cubicBezTo>
                  <a:pt x="123" y="1304"/>
                  <a:pt x="311" y="1047"/>
                  <a:pt x="468" y="701"/>
                </a:cubicBezTo>
                <a:cubicBezTo>
                  <a:pt x="635" y="367"/>
                  <a:pt x="735" y="34"/>
                  <a:pt x="66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4" name="Google Shape;1914;p44"/>
          <p:cNvSpPr/>
          <p:nvPr/>
        </p:nvSpPr>
        <p:spPr>
          <a:xfrm>
            <a:off x="8689817" y="3850963"/>
            <a:ext cx="20742" cy="17392"/>
          </a:xfrm>
          <a:custGeom>
            <a:avLst/>
            <a:gdLst/>
            <a:ahLst/>
            <a:cxnLst/>
            <a:rect l="l" t="t" r="r" b="b"/>
            <a:pathLst>
              <a:path w="1102" h="924" extrusionOk="0">
                <a:moveTo>
                  <a:pt x="84" y="0"/>
                </a:moveTo>
                <a:cubicBezTo>
                  <a:pt x="58" y="0"/>
                  <a:pt x="40" y="7"/>
                  <a:pt x="34" y="20"/>
                </a:cubicBezTo>
                <a:cubicBezTo>
                  <a:pt x="0" y="87"/>
                  <a:pt x="267" y="254"/>
                  <a:pt x="534" y="487"/>
                </a:cubicBezTo>
                <a:cubicBezTo>
                  <a:pt x="784" y="705"/>
                  <a:pt x="975" y="924"/>
                  <a:pt x="1026" y="924"/>
                </a:cubicBezTo>
                <a:cubicBezTo>
                  <a:pt x="1029" y="924"/>
                  <a:pt x="1032" y="923"/>
                  <a:pt x="1034" y="921"/>
                </a:cubicBezTo>
                <a:cubicBezTo>
                  <a:pt x="1101" y="887"/>
                  <a:pt x="968" y="587"/>
                  <a:pt x="667" y="320"/>
                </a:cubicBezTo>
                <a:cubicBezTo>
                  <a:pt x="427" y="107"/>
                  <a:pt x="187" y="0"/>
                  <a:pt x="8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5" name="Google Shape;1915;p44"/>
          <p:cNvSpPr/>
          <p:nvPr/>
        </p:nvSpPr>
        <p:spPr>
          <a:xfrm>
            <a:off x="8697967" y="3964971"/>
            <a:ext cx="16978" cy="3783"/>
          </a:xfrm>
          <a:custGeom>
            <a:avLst/>
            <a:gdLst/>
            <a:ahLst/>
            <a:cxnLst/>
            <a:rect l="l" t="t" r="r" b="b"/>
            <a:pathLst>
              <a:path w="902" h="201" extrusionOk="0">
                <a:moveTo>
                  <a:pt x="468" y="1"/>
                </a:moveTo>
                <a:cubicBezTo>
                  <a:pt x="201" y="1"/>
                  <a:pt x="1" y="34"/>
                  <a:pt x="1" y="101"/>
                </a:cubicBezTo>
                <a:cubicBezTo>
                  <a:pt x="1" y="167"/>
                  <a:pt x="201" y="201"/>
                  <a:pt x="468" y="201"/>
                </a:cubicBezTo>
                <a:cubicBezTo>
                  <a:pt x="701" y="201"/>
                  <a:pt x="902" y="167"/>
                  <a:pt x="902" y="101"/>
                </a:cubicBezTo>
                <a:cubicBezTo>
                  <a:pt x="902" y="34"/>
                  <a:pt x="701" y="1"/>
                  <a:pt x="46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6" name="Google Shape;1916;p44"/>
          <p:cNvSpPr/>
          <p:nvPr/>
        </p:nvSpPr>
        <p:spPr>
          <a:xfrm>
            <a:off x="8809735" y="3915995"/>
            <a:ext cx="9430" cy="23321"/>
          </a:xfrm>
          <a:custGeom>
            <a:avLst/>
            <a:gdLst/>
            <a:ahLst/>
            <a:cxnLst/>
            <a:rect l="l" t="t" r="r" b="b"/>
            <a:pathLst>
              <a:path w="501" h="1239" extrusionOk="0">
                <a:moveTo>
                  <a:pt x="367" y="1"/>
                </a:moveTo>
                <a:cubicBezTo>
                  <a:pt x="301" y="34"/>
                  <a:pt x="267" y="301"/>
                  <a:pt x="201" y="635"/>
                </a:cubicBezTo>
                <a:cubicBezTo>
                  <a:pt x="101" y="968"/>
                  <a:pt x="0" y="1202"/>
                  <a:pt x="67" y="1235"/>
                </a:cubicBezTo>
                <a:cubicBezTo>
                  <a:pt x="69" y="1237"/>
                  <a:pt x="72" y="1238"/>
                  <a:pt x="76" y="1238"/>
                </a:cubicBezTo>
                <a:cubicBezTo>
                  <a:pt x="126" y="1238"/>
                  <a:pt x="307" y="1012"/>
                  <a:pt x="401" y="668"/>
                </a:cubicBezTo>
                <a:cubicBezTo>
                  <a:pt x="501" y="301"/>
                  <a:pt x="434" y="1"/>
                  <a:pt x="3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7" name="Google Shape;1917;p44"/>
          <p:cNvSpPr/>
          <p:nvPr/>
        </p:nvSpPr>
        <p:spPr>
          <a:xfrm>
            <a:off x="8895754" y="3946713"/>
            <a:ext cx="10691" cy="25862"/>
          </a:xfrm>
          <a:custGeom>
            <a:avLst/>
            <a:gdLst/>
            <a:ahLst/>
            <a:cxnLst/>
            <a:rect l="l" t="t" r="r" b="b"/>
            <a:pathLst>
              <a:path w="568" h="1374" extrusionOk="0">
                <a:moveTo>
                  <a:pt x="45" y="1"/>
                </a:moveTo>
                <a:cubicBezTo>
                  <a:pt x="41" y="1"/>
                  <a:pt x="37" y="2"/>
                  <a:pt x="34" y="3"/>
                </a:cubicBezTo>
                <a:cubicBezTo>
                  <a:pt x="0" y="3"/>
                  <a:pt x="34" y="337"/>
                  <a:pt x="167" y="704"/>
                </a:cubicBezTo>
                <a:cubicBezTo>
                  <a:pt x="294" y="1084"/>
                  <a:pt x="451" y="1374"/>
                  <a:pt x="523" y="1374"/>
                </a:cubicBezTo>
                <a:cubicBezTo>
                  <a:pt x="527" y="1374"/>
                  <a:pt x="531" y="1373"/>
                  <a:pt x="534" y="1371"/>
                </a:cubicBezTo>
                <a:cubicBezTo>
                  <a:pt x="567" y="1338"/>
                  <a:pt x="534" y="1037"/>
                  <a:pt x="401" y="637"/>
                </a:cubicBezTo>
                <a:cubicBezTo>
                  <a:pt x="274" y="289"/>
                  <a:pt x="117" y="1"/>
                  <a:pt x="4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8" name="Google Shape;1918;p44"/>
          <p:cNvSpPr/>
          <p:nvPr/>
        </p:nvSpPr>
        <p:spPr>
          <a:xfrm>
            <a:off x="8889468" y="4079826"/>
            <a:ext cx="16357" cy="27744"/>
          </a:xfrm>
          <a:custGeom>
            <a:avLst/>
            <a:gdLst/>
            <a:ahLst/>
            <a:cxnLst/>
            <a:rect l="l" t="t" r="r" b="b"/>
            <a:pathLst>
              <a:path w="869" h="1474" extrusionOk="0">
                <a:moveTo>
                  <a:pt x="823" y="1"/>
                </a:moveTo>
                <a:cubicBezTo>
                  <a:pt x="744" y="1"/>
                  <a:pt x="524" y="290"/>
                  <a:pt x="334" y="670"/>
                </a:cubicBezTo>
                <a:cubicBezTo>
                  <a:pt x="134" y="1104"/>
                  <a:pt x="1" y="1437"/>
                  <a:pt x="68" y="1471"/>
                </a:cubicBezTo>
                <a:cubicBezTo>
                  <a:pt x="69" y="1472"/>
                  <a:pt x="71" y="1473"/>
                  <a:pt x="73" y="1473"/>
                </a:cubicBezTo>
                <a:cubicBezTo>
                  <a:pt x="122" y="1473"/>
                  <a:pt x="344" y="1152"/>
                  <a:pt x="535" y="770"/>
                </a:cubicBezTo>
                <a:cubicBezTo>
                  <a:pt x="735" y="370"/>
                  <a:pt x="868" y="36"/>
                  <a:pt x="835" y="3"/>
                </a:cubicBezTo>
                <a:cubicBezTo>
                  <a:pt x="831" y="1"/>
                  <a:pt x="828" y="1"/>
                  <a:pt x="82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9" name="Google Shape;1919;p44"/>
          <p:cNvSpPr/>
          <p:nvPr/>
        </p:nvSpPr>
        <p:spPr>
          <a:xfrm>
            <a:off x="8792155" y="4160819"/>
            <a:ext cx="12573" cy="25862"/>
          </a:xfrm>
          <a:custGeom>
            <a:avLst/>
            <a:gdLst/>
            <a:ahLst/>
            <a:cxnLst/>
            <a:rect l="l" t="t" r="r" b="b"/>
            <a:pathLst>
              <a:path w="668" h="1374" extrusionOk="0">
                <a:moveTo>
                  <a:pt x="74" y="1"/>
                </a:moveTo>
                <a:cubicBezTo>
                  <a:pt x="71" y="1"/>
                  <a:pt x="69" y="1"/>
                  <a:pt x="67" y="3"/>
                </a:cubicBezTo>
                <a:cubicBezTo>
                  <a:pt x="0" y="37"/>
                  <a:pt x="67" y="337"/>
                  <a:pt x="234" y="737"/>
                </a:cubicBezTo>
                <a:cubicBezTo>
                  <a:pt x="392" y="1085"/>
                  <a:pt x="551" y="1373"/>
                  <a:pt x="623" y="1373"/>
                </a:cubicBezTo>
                <a:cubicBezTo>
                  <a:pt x="627" y="1373"/>
                  <a:pt x="631" y="1373"/>
                  <a:pt x="634" y="1371"/>
                </a:cubicBezTo>
                <a:cubicBezTo>
                  <a:pt x="668" y="1371"/>
                  <a:pt x="601" y="1037"/>
                  <a:pt x="434" y="637"/>
                </a:cubicBezTo>
                <a:cubicBezTo>
                  <a:pt x="308" y="289"/>
                  <a:pt x="121" y="1"/>
                  <a:pt x="7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0" name="Google Shape;1920;p44"/>
          <p:cNvSpPr/>
          <p:nvPr/>
        </p:nvSpPr>
        <p:spPr>
          <a:xfrm>
            <a:off x="8693582" y="4215498"/>
            <a:ext cx="14456" cy="3783"/>
          </a:xfrm>
          <a:custGeom>
            <a:avLst/>
            <a:gdLst/>
            <a:ahLst/>
            <a:cxnLst/>
            <a:rect l="l" t="t" r="r" b="b"/>
            <a:pathLst>
              <a:path w="768" h="201" extrusionOk="0">
                <a:moveTo>
                  <a:pt x="367" y="0"/>
                </a:moveTo>
                <a:cubicBezTo>
                  <a:pt x="167" y="0"/>
                  <a:pt x="0" y="34"/>
                  <a:pt x="0" y="100"/>
                </a:cubicBezTo>
                <a:cubicBezTo>
                  <a:pt x="0" y="167"/>
                  <a:pt x="167" y="200"/>
                  <a:pt x="367" y="200"/>
                </a:cubicBezTo>
                <a:cubicBezTo>
                  <a:pt x="601" y="200"/>
                  <a:pt x="768" y="167"/>
                  <a:pt x="768" y="100"/>
                </a:cubicBezTo>
                <a:cubicBezTo>
                  <a:pt x="768" y="34"/>
                  <a:pt x="601" y="0"/>
                  <a:pt x="3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1" name="Google Shape;1921;p44"/>
          <p:cNvSpPr/>
          <p:nvPr/>
        </p:nvSpPr>
        <p:spPr>
          <a:xfrm>
            <a:off x="8756374" y="4322165"/>
            <a:ext cx="7548" cy="21439"/>
          </a:xfrm>
          <a:custGeom>
            <a:avLst/>
            <a:gdLst/>
            <a:ahLst/>
            <a:cxnLst/>
            <a:rect l="l" t="t" r="r" b="b"/>
            <a:pathLst>
              <a:path w="401" h="1139" extrusionOk="0">
                <a:moveTo>
                  <a:pt x="47" y="1"/>
                </a:moveTo>
                <a:cubicBezTo>
                  <a:pt x="42" y="1"/>
                  <a:pt x="38" y="2"/>
                  <a:pt x="33" y="4"/>
                </a:cubicBezTo>
                <a:cubicBezTo>
                  <a:pt x="0" y="4"/>
                  <a:pt x="0" y="271"/>
                  <a:pt x="100" y="604"/>
                </a:cubicBezTo>
                <a:cubicBezTo>
                  <a:pt x="167" y="905"/>
                  <a:pt x="300" y="1138"/>
                  <a:pt x="334" y="1138"/>
                </a:cubicBezTo>
                <a:cubicBezTo>
                  <a:pt x="400" y="1105"/>
                  <a:pt x="400" y="838"/>
                  <a:pt x="300" y="538"/>
                </a:cubicBezTo>
                <a:cubicBezTo>
                  <a:pt x="207" y="225"/>
                  <a:pt x="113" y="1"/>
                  <a:pt x="4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2" name="Google Shape;1922;p44"/>
          <p:cNvSpPr/>
          <p:nvPr/>
        </p:nvSpPr>
        <p:spPr>
          <a:xfrm>
            <a:off x="8692321" y="4286967"/>
            <a:ext cx="10691" cy="14644"/>
          </a:xfrm>
          <a:custGeom>
            <a:avLst/>
            <a:gdLst/>
            <a:ahLst/>
            <a:cxnLst/>
            <a:rect l="l" t="t" r="r" b="b"/>
            <a:pathLst>
              <a:path w="568" h="778" extrusionOk="0">
                <a:moveTo>
                  <a:pt x="512" y="1"/>
                </a:moveTo>
                <a:cubicBezTo>
                  <a:pt x="440" y="1"/>
                  <a:pt x="321" y="127"/>
                  <a:pt x="201" y="306"/>
                </a:cubicBezTo>
                <a:cubicBezTo>
                  <a:pt x="67" y="540"/>
                  <a:pt x="1" y="740"/>
                  <a:pt x="67" y="773"/>
                </a:cubicBezTo>
                <a:cubicBezTo>
                  <a:pt x="70" y="776"/>
                  <a:pt x="74" y="777"/>
                  <a:pt x="78" y="777"/>
                </a:cubicBezTo>
                <a:cubicBezTo>
                  <a:pt x="124" y="777"/>
                  <a:pt x="246" y="622"/>
                  <a:pt x="368" y="440"/>
                </a:cubicBezTo>
                <a:cubicBezTo>
                  <a:pt x="534" y="206"/>
                  <a:pt x="568" y="6"/>
                  <a:pt x="534" y="6"/>
                </a:cubicBezTo>
                <a:cubicBezTo>
                  <a:pt x="528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3" name="Google Shape;1923;p44"/>
          <p:cNvSpPr/>
          <p:nvPr/>
        </p:nvSpPr>
        <p:spPr>
          <a:xfrm>
            <a:off x="8687935" y="4415732"/>
            <a:ext cx="5666" cy="24563"/>
          </a:xfrm>
          <a:custGeom>
            <a:avLst/>
            <a:gdLst/>
            <a:ahLst/>
            <a:cxnLst/>
            <a:rect l="l" t="t" r="r" b="b"/>
            <a:pathLst>
              <a:path w="301" h="1305" extrusionOk="0">
                <a:moveTo>
                  <a:pt x="77" y="1"/>
                </a:moveTo>
                <a:cubicBezTo>
                  <a:pt x="74" y="1"/>
                  <a:pt x="70" y="1"/>
                  <a:pt x="67" y="3"/>
                </a:cubicBezTo>
                <a:cubicBezTo>
                  <a:pt x="0" y="3"/>
                  <a:pt x="0" y="303"/>
                  <a:pt x="34" y="670"/>
                </a:cubicBezTo>
                <a:cubicBezTo>
                  <a:pt x="67" y="1037"/>
                  <a:pt x="167" y="1304"/>
                  <a:pt x="234" y="1304"/>
                </a:cubicBezTo>
                <a:cubicBezTo>
                  <a:pt x="267" y="1304"/>
                  <a:pt x="300" y="1004"/>
                  <a:pt x="234" y="637"/>
                </a:cubicBezTo>
                <a:cubicBezTo>
                  <a:pt x="202" y="289"/>
                  <a:pt x="140" y="1"/>
                  <a:pt x="7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4" name="Google Shape;1924;p44"/>
          <p:cNvSpPr txBox="1">
            <a:spLocks noGrp="1"/>
          </p:cNvSpPr>
          <p:nvPr>
            <p:ph type="subTitle" idx="1"/>
          </p:nvPr>
        </p:nvSpPr>
        <p:spPr>
          <a:xfrm>
            <a:off x="1133844" y="999204"/>
            <a:ext cx="1128932" cy="397618"/>
          </a:xfrm>
          <a:prstGeom prst="roundRect">
            <a:avLst>
              <a:gd name="adj" fmla="val 30426"/>
            </a:avLst>
          </a:prstGeom>
          <a:solidFill>
            <a:schemeClr val="accent4">
              <a:lumMod val="20000"/>
              <a:lumOff val="8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Nhanh</a:t>
            </a:r>
            <a:endParaRPr sz="20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44" name="Google Shape;1924;p44">
            <a:extLst>
              <a:ext uri="{FF2B5EF4-FFF2-40B4-BE49-F238E27FC236}">
                <a16:creationId xmlns:a16="http://schemas.microsoft.com/office/drawing/2014/main" id="{5FFB8586-A0D0-4284-BEF8-741C80614B89}"/>
              </a:ext>
            </a:extLst>
          </p:cNvPr>
          <p:cNvSpPr txBox="1">
            <a:spLocks/>
          </p:cNvSpPr>
          <p:nvPr/>
        </p:nvSpPr>
        <p:spPr>
          <a:xfrm>
            <a:off x="2646383" y="999204"/>
            <a:ext cx="1128932" cy="397618"/>
          </a:xfrm>
          <a:prstGeom prst="roundRect">
            <a:avLst>
              <a:gd name="adj" fmla="val 30426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ctr">
              <a:buFont typeface="Montserrat"/>
              <a:buNone/>
            </a:pPr>
            <a:r>
              <a:rPr lang="en-US" sz="20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Chậm</a:t>
            </a:r>
            <a:endParaRPr lang="en-US" sz="20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45" name="Google Shape;1924;p44">
            <a:extLst>
              <a:ext uri="{FF2B5EF4-FFF2-40B4-BE49-F238E27FC236}">
                <a16:creationId xmlns:a16="http://schemas.microsoft.com/office/drawing/2014/main" id="{4EA9346B-8CD0-4FE3-AB7E-297761818FE9}"/>
              </a:ext>
            </a:extLst>
          </p:cNvPr>
          <p:cNvSpPr txBox="1">
            <a:spLocks/>
          </p:cNvSpPr>
          <p:nvPr/>
        </p:nvSpPr>
        <p:spPr>
          <a:xfrm>
            <a:off x="3846829" y="999204"/>
            <a:ext cx="1251704" cy="397618"/>
          </a:xfrm>
          <a:prstGeom prst="roundRect">
            <a:avLst>
              <a:gd name="adj" fmla="val 30426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ctr">
              <a:buFont typeface="Montserrat"/>
              <a:buNone/>
            </a:pPr>
            <a:r>
              <a:rPr lang="en-US" sz="20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Đơn</a:t>
            </a:r>
            <a:r>
              <a:rPr lang="en-US" sz="20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vị</a:t>
            </a:r>
            <a:endParaRPr lang="en-US" sz="20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46" name="Google Shape;1924;p44">
            <a:extLst>
              <a:ext uri="{FF2B5EF4-FFF2-40B4-BE49-F238E27FC236}">
                <a16:creationId xmlns:a16="http://schemas.microsoft.com/office/drawing/2014/main" id="{DF631123-6AC2-4322-8EAB-BC1DACF54308}"/>
              </a:ext>
            </a:extLst>
          </p:cNvPr>
          <p:cNvSpPr txBox="1">
            <a:spLocks/>
          </p:cNvSpPr>
          <p:nvPr/>
        </p:nvSpPr>
        <p:spPr>
          <a:xfrm>
            <a:off x="3495201" y="1584771"/>
            <a:ext cx="2761017" cy="397618"/>
          </a:xfrm>
          <a:prstGeom prst="roundRect">
            <a:avLst>
              <a:gd name="adj" fmla="val 30426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ctr">
              <a:buFont typeface="Montserrat"/>
              <a:buNone/>
            </a:pPr>
            <a:r>
              <a:rPr lang="en-US" sz="20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Quãng</a:t>
            </a:r>
            <a:r>
              <a:rPr lang="en-US" sz="20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đường</a:t>
            </a:r>
            <a:r>
              <a:rPr lang="en-US" sz="20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đi</a:t>
            </a:r>
            <a:r>
              <a:rPr lang="en-US" sz="20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được</a:t>
            </a:r>
            <a:endParaRPr lang="en-US" sz="20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47" name="Google Shape;1924;p44">
            <a:extLst>
              <a:ext uri="{FF2B5EF4-FFF2-40B4-BE49-F238E27FC236}">
                <a16:creationId xmlns:a16="http://schemas.microsoft.com/office/drawing/2014/main" id="{E554F34C-6E46-4D82-984F-D5625D26E812}"/>
              </a:ext>
            </a:extLst>
          </p:cNvPr>
          <p:cNvSpPr txBox="1">
            <a:spLocks/>
          </p:cNvSpPr>
          <p:nvPr/>
        </p:nvSpPr>
        <p:spPr>
          <a:xfrm>
            <a:off x="1648499" y="1508424"/>
            <a:ext cx="1481792" cy="397618"/>
          </a:xfrm>
          <a:prstGeom prst="roundRect">
            <a:avLst>
              <a:gd name="adj" fmla="val 30426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ctr">
              <a:buFont typeface="Montserrat"/>
              <a:buNone/>
            </a:pPr>
            <a:r>
              <a:rPr lang="en-US" sz="20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Thời</a:t>
            </a:r>
            <a:r>
              <a:rPr lang="en-US" sz="20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gian</a:t>
            </a:r>
            <a:endParaRPr lang="en-US" sz="20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48" name="Google Shape;1924;p44">
            <a:extLst>
              <a:ext uri="{FF2B5EF4-FFF2-40B4-BE49-F238E27FC236}">
                <a16:creationId xmlns:a16="http://schemas.microsoft.com/office/drawing/2014/main" id="{40CA8B48-F6B9-425A-8133-3EEE9D15369C}"/>
              </a:ext>
            </a:extLst>
          </p:cNvPr>
          <p:cNvSpPr txBox="1">
            <a:spLocks/>
          </p:cNvSpPr>
          <p:nvPr/>
        </p:nvSpPr>
        <p:spPr>
          <a:xfrm>
            <a:off x="5353105" y="999204"/>
            <a:ext cx="1528119" cy="397618"/>
          </a:xfrm>
          <a:prstGeom prst="roundRect">
            <a:avLst>
              <a:gd name="adj" fmla="val 30426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ctr">
              <a:buFont typeface="Montserrat"/>
              <a:buNone/>
            </a:pPr>
            <a:r>
              <a:rPr lang="en-US" sz="20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Di </a:t>
            </a:r>
            <a:r>
              <a:rPr lang="en-US" sz="20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chuyển</a:t>
            </a:r>
            <a:endParaRPr lang="en-US" sz="20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B4D3C9A-209E-4BE5-84B1-3E626B1265FC}"/>
              </a:ext>
            </a:extLst>
          </p:cNvPr>
          <p:cNvGrpSpPr/>
          <p:nvPr/>
        </p:nvGrpSpPr>
        <p:grpSpPr>
          <a:xfrm>
            <a:off x="158123" y="2148447"/>
            <a:ext cx="6314986" cy="1779208"/>
            <a:chOff x="656894" y="2254767"/>
            <a:chExt cx="5257740" cy="1779208"/>
          </a:xfrm>
        </p:grpSpPr>
        <p:sp>
          <p:nvSpPr>
            <p:cNvPr id="149" name="Google Shape;1924;p44">
              <a:extLst>
                <a:ext uri="{FF2B5EF4-FFF2-40B4-BE49-F238E27FC236}">
                  <a16:creationId xmlns:a16="http://schemas.microsoft.com/office/drawing/2014/main" id="{618B7B91-849A-4B9D-BDB9-DE01F22854D9}"/>
                </a:ext>
              </a:extLst>
            </p:cNvPr>
            <p:cNvSpPr txBox="1">
              <a:spLocks/>
            </p:cNvSpPr>
            <p:nvPr/>
          </p:nvSpPr>
          <p:spPr>
            <a:xfrm>
              <a:off x="656894" y="2283171"/>
              <a:ext cx="5257740" cy="16008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accent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L="914400" marR="0" lvl="1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139700" indent="0" algn="just">
                <a:lnSpc>
                  <a:spcPct val="150000"/>
                </a:lnSpc>
                <a:buNone/>
              </a:pPr>
              <a:r>
                <a:rPr lang="en-US" sz="2000" b="0" i="0" dirty="0">
                  <a:solidFill>
                    <a:srgbClr val="000000"/>
                  </a:solidFill>
                  <a:effectLst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  T</a:t>
              </a:r>
              <a:r>
                <a:rPr lang="vi-VN" sz="2000" b="0" i="0" dirty="0">
                  <a:solidFill>
                    <a:srgbClr val="000000"/>
                  </a:solidFill>
                  <a:effectLst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ốc độ cho biết sự 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                            ,</a:t>
              </a:r>
            </a:p>
            <a:p>
              <a:pPr marL="139700" indent="0" algn="just">
                <a:lnSpc>
                  <a:spcPct val="150000"/>
                </a:lnSpc>
                <a:buNone/>
              </a:pPr>
              <a:r>
                <a:rPr lang="vi-VN" sz="2000" b="0" i="0" dirty="0">
                  <a:solidFill>
                    <a:srgbClr val="000000"/>
                  </a:solidFill>
                  <a:effectLst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của chuyển động.</a:t>
              </a:r>
            </a:p>
            <a:p>
              <a:pPr marL="139700" indent="0" algn="just">
                <a:lnSpc>
                  <a:spcPct val="150000"/>
                </a:lnSpc>
                <a:buNone/>
              </a:pPr>
              <a:r>
                <a:rPr lang="en-US" sz="2000" b="0" i="0" dirty="0">
                  <a:solidFill>
                    <a:srgbClr val="000000"/>
                  </a:solidFill>
                  <a:effectLst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   </a:t>
              </a:r>
              <a:r>
                <a:rPr lang="vi-VN" sz="2000" b="0" i="0" dirty="0">
                  <a:solidFill>
                    <a:srgbClr val="000000"/>
                  </a:solidFill>
                  <a:effectLst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Độ lớn của tốc độ được tính bằng </a:t>
              </a:r>
              <a:endParaRPr lang="en-US" sz="20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endParaRPr>
            </a:p>
            <a:p>
              <a:pPr marL="139700" indent="0" algn="just">
                <a:lnSpc>
                  <a:spcPct val="150000"/>
                </a:lnSpc>
                <a:buNone/>
              </a:pPr>
              <a:r>
                <a:rPr lang="vi-VN" sz="2000" b="0" i="0" dirty="0">
                  <a:solidFill>
                    <a:srgbClr val="000000"/>
                  </a:solidFill>
                  <a:effectLst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trong một 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                                </a:t>
              </a:r>
              <a:r>
                <a:rPr lang="vi-VN" sz="2000" b="0" i="0" dirty="0">
                  <a:solidFill>
                    <a:srgbClr val="000000"/>
                  </a:solidFill>
                  <a:effectLst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thời gian.</a:t>
              </a:r>
            </a:p>
          </p:txBody>
        </p:sp>
        <p:sp>
          <p:nvSpPr>
            <p:cNvPr id="150" name="Google Shape;1924;p44">
              <a:extLst>
                <a:ext uri="{FF2B5EF4-FFF2-40B4-BE49-F238E27FC236}">
                  <a16:creationId xmlns:a16="http://schemas.microsoft.com/office/drawing/2014/main" id="{74AEF277-248C-4CD6-834F-387183C06FE8}"/>
                </a:ext>
              </a:extLst>
            </p:cNvPr>
            <p:cNvSpPr txBox="1">
              <a:spLocks/>
            </p:cNvSpPr>
            <p:nvPr/>
          </p:nvSpPr>
          <p:spPr>
            <a:xfrm>
              <a:off x="2541368" y="2254767"/>
              <a:ext cx="1540190" cy="4620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accent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L="914400" marR="0" lvl="1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139700" indent="0" algn="just">
                <a:lnSpc>
                  <a:spcPct val="150000"/>
                </a:lnSpc>
                <a:buNone/>
              </a:pPr>
              <a:r>
                <a:rPr lang="en-US" sz="2000" dirty="0">
                  <a:solidFill>
                    <a:srgbClr val="000000"/>
                  </a:solidFill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……………(1)……………</a:t>
              </a:r>
              <a:endParaRPr lang="vi-VN" sz="20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endParaRPr>
            </a:p>
          </p:txBody>
        </p:sp>
        <p:sp>
          <p:nvSpPr>
            <p:cNvPr id="151" name="Google Shape;1924;p44">
              <a:extLst>
                <a:ext uri="{FF2B5EF4-FFF2-40B4-BE49-F238E27FC236}">
                  <a16:creationId xmlns:a16="http://schemas.microsoft.com/office/drawing/2014/main" id="{938CACDD-973A-4EB0-B4AC-D6B10A5619AF}"/>
                </a:ext>
              </a:extLst>
            </p:cNvPr>
            <p:cNvSpPr txBox="1">
              <a:spLocks/>
            </p:cNvSpPr>
            <p:nvPr/>
          </p:nvSpPr>
          <p:spPr>
            <a:xfrm>
              <a:off x="4112916" y="2263133"/>
              <a:ext cx="1540190" cy="4620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accent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L="914400" marR="0" lvl="1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139700" indent="0" algn="just">
                <a:lnSpc>
                  <a:spcPct val="150000"/>
                </a:lnSpc>
                <a:buNone/>
              </a:pPr>
              <a:r>
                <a:rPr lang="en-US" sz="2000" dirty="0">
                  <a:solidFill>
                    <a:srgbClr val="000000"/>
                  </a:solidFill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……………(2)……………</a:t>
              </a:r>
              <a:endParaRPr lang="vi-VN" sz="20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endParaRPr>
            </a:p>
          </p:txBody>
        </p:sp>
        <p:sp>
          <p:nvSpPr>
            <p:cNvPr id="152" name="Google Shape;1924;p44">
              <a:extLst>
                <a:ext uri="{FF2B5EF4-FFF2-40B4-BE49-F238E27FC236}">
                  <a16:creationId xmlns:a16="http://schemas.microsoft.com/office/drawing/2014/main" id="{4C22EB21-DA3E-4817-9ACE-B9C88AD186AD}"/>
                </a:ext>
              </a:extLst>
            </p:cNvPr>
            <p:cNvSpPr txBox="1">
              <a:spLocks/>
            </p:cNvSpPr>
            <p:nvPr/>
          </p:nvSpPr>
          <p:spPr>
            <a:xfrm>
              <a:off x="3970515" y="3135798"/>
              <a:ext cx="1942333" cy="4620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accent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L="914400" marR="0" lvl="1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139700" indent="0" algn="just">
                <a:lnSpc>
                  <a:spcPct val="150000"/>
                </a:lnSpc>
                <a:buNone/>
              </a:pPr>
              <a:r>
                <a:rPr lang="en-US" sz="2000" dirty="0">
                  <a:solidFill>
                    <a:srgbClr val="000000"/>
                  </a:solidFill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……………………(3)…………………</a:t>
              </a:r>
              <a:endParaRPr lang="vi-VN" sz="20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endParaRPr>
            </a:p>
          </p:txBody>
        </p:sp>
        <p:sp>
          <p:nvSpPr>
            <p:cNvPr id="153" name="Google Shape;1924;p44">
              <a:extLst>
                <a:ext uri="{FF2B5EF4-FFF2-40B4-BE49-F238E27FC236}">
                  <a16:creationId xmlns:a16="http://schemas.microsoft.com/office/drawing/2014/main" id="{E19067AD-638C-4087-BF9B-5D856E0303D3}"/>
                </a:ext>
              </a:extLst>
            </p:cNvPr>
            <p:cNvSpPr txBox="1">
              <a:spLocks/>
            </p:cNvSpPr>
            <p:nvPr/>
          </p:nvSpPr>
          <p:spPr>
            <a:xfrm>
              <a:off x="1689307" y="3571903"/>
              <a:ext cx="1540190" cy="4620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accent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L="914400" marR="0" lvl="1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139700" indent="0" algn="just">
                <a:lnSpc>
                  <a:spcPct val="150000"/>
                </a:lnSpc>
                <a:buNone/>
              </a:pPr>
              <a:r>
                <a:rPr lang="en-US" sz="2000" dirty="0">
                  <a:solidFill>
                    <a:srgbClr val="000000"/>
                  </a:solidFill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……………(4)……………</a:t>
              </a:r>
              <a:endParaRPr lang="vi-VN" sz="20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endParaRPr>
            </a:p>
          </p:txBody>
        </p:sp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1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1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1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1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1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1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1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1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1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1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1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1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1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1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1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1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1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1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1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1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1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1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1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1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1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1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1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1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1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1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1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1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1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1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1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1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1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1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1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1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1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1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1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1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1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1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1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1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1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1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1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1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1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1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1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1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1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1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1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1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1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1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1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1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1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500"/>
                                        <p:tgtEl>
                                          <p:spTgt spid="1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1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1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1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1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1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1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1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1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1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00"/>
                                        <p:tgtEl>
                                          <p:spTgt spid="1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1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500"/>
                                        <p:tgtEl>
                                          <p:spTgt spid="1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00"/>
                                        <p:tgtEl>
                                          <p:spTgt spid="1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1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00"/>
                                        <p:tgtEl>
                                          <p:spTgt spid="1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00"/>
                                        <p:tgtEl>
                                          <p:spTgt spid="1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1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500"/>
                                        <p:tgtEl>
                                          <p:spTgt spid="1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1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1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1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500"/>
                                        <p:tgtEl>
                                          <p:spTgt spid="1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1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00"/>
                                        <p:tgtEl>
                                          <p:spTgt spid="1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1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1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500"/>
                                        <p:tgtEl>
                                          <p:spTgt spid="1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1" dur="500"/>
                                        <p:tgtEl>
                                          <p:spTgt spid="1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4" dur="500"/>
                                        <p:tgtEl>
                                          <p:spTgt spid="1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7" dur="500"/>
                                        <p:tgtEl>
                                          <p:spTgt spid="1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500"/>
                                        <p:tgtEl>
                                          <p:spTgt spid="1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3" dur="500"/>
                                        <p:tgtEl>
                                          <p:spTgt spid="1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500"/>
                                        <p:tgtEl>
                                          <p:spTgt spid="1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9" dur="500"/>
                                        <p:tgtEl>
                                          <p:spTgt spid="1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2" dur="500"/>
                                        <p:tgtEl>
                                          <p:spTgt spid="1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5" dur="500"/>
                                        <p:tgtEl>
                                          <p:spTgt spid="1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8" dur="500"/>
                                        <p:tgtEl>
                                          <p:spTgt spid="1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1" dur="500"/>
                                        <p:tgtEl>
                                          <p:spTgt spid="1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500"/>
                            </p:stCondLst>
                            <p:childTnLst>
                              <p:par>
                                <p:cTn id="4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5" dur="500"/>
                                        <p:tgtEl>
                                          <p:spTgt spid="1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6" fill="hold">
                      <p:stCondLst>
                        <p:cond delay="indefinite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0" dur="500" fill="hold"/>
                                        <p:tgtEl>
                                          <p:spTgt spid="192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1" dur="500" fill="hold"/>
                                        <p:tgtEl>
                                          <p:spTgt spid="192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2" dur="500"/>
                                        <p:tgtEl>
                                          <p:spTgt spid="19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5" dur="500" fill="hold"/>
                                        <p:tgtEl>
                                          <p:spTgt spid="1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6" dur="500" fill="hold"/>
                                        <p:tgtEl>
                                          <p:spTgt spid="1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7" dur="500"/>
                                        <p:tgtEl>
                                          <p:spTgt spid="1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0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0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1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5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0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3" fill="hold">
                      <p:stCondLst>
                        <p:cond delay="indefinite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3" grpId="0"/>
      <p:bldP spid="1785" grpId="0" animBg="1"/>
      <p:bldP spid="1786" grpId="0" animBg="1"/>
      <p:bldP spid="1787" grpId="0" animBg="1"/>
      <p:bldP spid="1788" grpId="0" animBg="1"/>
      <p:bldP spid="1789" grpId="0" animBg="1"/>
      <p:bldP spid="1790" grpId="0" animBg="1"/>
      <p:bldP spid="1791" grpId="0" animBg="1"/>
      <p:bldP spid="1792" grpId="0" animBg="1"/>
      <p:bldP spid="1793" grpId="0" animBg="1"/>
      <p:bldP spid="1794" grpId="0" animBg="1"/>
      <p:bldP spid="1795" grpId="0" animBg="1"/>
      <p:bldP spid="1796" grpId="0" animBg="1"/>
      <p:bldP spid="1797" grpId="0" animBg="1"/>
      <p:bldP spid="1798" grpId="0" animBg="1"/>
      <p:bldP spid="1799" grpId="0" animBg="1"/>
      <p:bldP spid="1800" grpId="0" animBg="1"/>
      <p:bldP spid="1801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1811" grpId="0" animBg="1"/>
      <p:bldP spid="1812" grpId="0" animBg="1"/>
      <p:bldP spid="1813" grpId="0" animBg="1"/>
      <p:bldP spid="1814" grpId="0" animBg="1"/>
      <p:bldP spid="1815" grpId="0" animBg="1"/>
      <p:bldP spid="1816" grpId="0" animBg="1"/>
      <p:bldP spid="1817" grpId="0" animBg="1"/>
      <p:bldP spid="1818" grpId="0" animBg="1"/>
      <p:bldP spid="1819" grpId="0" animBg="1"/>
      <p:bldP spid="1820" grpId="0" animBg="1"/>
      <p:bldP spid="1821" grpId="0" animBg="1"/>
      <p:bldP spid="1822" grpId="0" animBg="1"/>
      <p:bldP spid="1823" grpId="0" animBg="1"/>
      <p:bldP spid="1824" grpId="0" animBg="1"/>
      <p:bldP spid="1825" grpId="0" animBg="1"/>
      <p:bldP spid="1826" grpId="0" animBg="1"/>
      <p:bldP spid="1827" grpId="0" animBg="1"/>
      <p:bldP spid="1828" grpId="0" animBg="1"/>
      <p:bldP spid="1829" grpId="0" animBg="1"/>
      <p:bldP spid="1830" grpId="0" animBg="1"/>
      <p:bldP spid="1831" grpId="0" animBg="1"/>
      <p:bldP spid="1832" grpId="0" animBg="1"/>
      <p:bldP spid="1833" grpId="0" animBg="1"/>
      <p:bldP spid="1834" grpId="0" animBg="1"/>
      <p:bldP spid="1835" grpId="0" animBg="1"/>
      <p:bldP spid="1836" grpId="0" animBg="1"/>
      <p:bldP spid="1837" grpId="0" animBg="1"/>
      <p:bldP spid="1838" grpId="0" animBg="1"/>
      <p:bldP spid="1839" grpId="0" animBg="1"/>
      <p:bldP spid="1840" grpId="0" animBg="1"/>
      <p:bldP spid="1841" grpId="0" animBg="1"/>
      <p:bldP spid="1842" grpId="0" animBg="1"/>
      <p:bldP spid="1843" grpId="0" animBg="1"/>
      <p:bldP spid="1844" grpId="0" animBg="1"/>
      <p:bldP spid="1845" grpId="0" animBg="1"/>
      <p:bldP spid="1846" grpId="0" animBg="1"/>
      <p:bldP spid="1847" grpId="0" animBg="1"/>
      <p:bldP spid="1848" grpId="0" animBg="1"/>
      <p:bldP spid="1849" grpId="0" animBg="1"/>
      <p:bldP spid="1850" grpId="0" animBg="1"/>
      <p:bldP spid="1851" grpId="0" animBg="1"/>
      <p:bldP spid="1852" grpId="0" animBg="1"/>
      <p:bldP spid="1853" grpId="0" animBg="1"/>
      <p:bldP spid="1854" grpId="0" animBg="1"/>
      <p:bldP spid="1855" grpId="0" animBg="1"/>
      <p:bldP spid="1856" grpId="0" animBg="1"/>
      <p:bldP spid="1857" grpId="0" animBg="1"/>
      <p:bldP spid="1858" grpId="0" animBg="1"/>
      <p:bldP spid="1859" grpId="0" animBg="1"/>
      <p:bldP spid="1860" grpId="0" animBg="1"/>
      <p:bldP spid="1861" grpId="0" animBg="1"/>
      <p:bldP spid="1862" grpId="0" animBg="1"/>
      <p:bldP spid="1863" grpId="0" animBg="1"/>
      <p:bldP spid="1864" grpId="0" animBg="1"/>
      <p:bldP spid="1865" grpId="0" animBg="1"/>
      <p:bldP spid="1866" grpId="0" animBg="1"/>
      <p:bldP spid="1867" grpId="0" animBg="1"/>
      <p:bldP spid="1868" grpId="0" animBg="1"/>
      <p:bldP spid="1869" grpId="0" animBg="1"/>
      <p:bldP spid="1870" grpId="0" animBg="1"/>
      <p:bldP spid="1871" grpId="0" animBg="1"/>
      <p:bldP spid="1872" grpId="0" animBg="1"/>
      <p:bldP spid="1873" grpId="0" animBg="1"/>
      <p:bldP spid="1874" grpId="0" animBg="1"/>
      <p:bldP spid="1875" grpId="0" animBg="1"/>
      <p:bldP spid="1876" grpId="0" animBg="1"/>
      <p:bldP spid="1877" grpId="0" animBg="1"/>
      <p:bldP spid="1878" grpId="0" animBg="1"/>
      <p:bldP spid="1879" grpId="0" animBg="1"/>
      <p:bldP spid="1880" grpId="0" animBg="1"/>
      <p:bldP spid="1881" grpId="0" animBg="1"/>
      <p:bldP spid="1882" grpId="0" animBg="1"/>
      <p:bldP spid="1883" grpId="0" animBg="1"/>
      <p:bldP spid="1884" grpId="0" animBg="1"/>
      <p:bldP spid="1885" grpId="0" animBg="1"/>
      <p:bldP spid="1886" grpId="0" animBg="1"/>
      <p:bldP spid="1887" grpId="0" animBg="1"/>
      <p:bldP spid="1888" grpId="0" animBg="1"/>
      <p:bldP spid="1889" grpId="0" animBg="1"/>
      <p:bldP spid="1890" grpId="0" animBg="1"/>
      <p:bldP spid="1891" grpId="0" animBg="1"/>
      <p:bldP spid="1892" grpId="0" animBg="1"/>
      <p:bldP spid="1893" grpId="0" animBg="1"/>
      <p:bldP spid="1894" grpId="0" animBg="1"/>
      <p:bldP spid="1895" grpId="0" animBg="1"/>
      <p:bldP spid="1896" grpId="0" animBg="1"/>
      <p:bldP spid="1897" grpId="0" animBg="1"/>
      <p:bldP spid="1898" grpId="0" animBg="1"/>
      <p:bldP spid="1899" grpId="0" animBg="1"/>
      <p:bldP spid="1900" grpId="0" animBg="1"/>
      <p:bldP spid="1901" grpId="0" animBg="1"/>
      <p:bldP spid="1902" grpId="0" animBg="1"/>
      <p:bldP spid="1903" grpId="0" animBg="1"/>
      <p:bldP spid="1904" grpId="0" animBg="1"/>
      <p:bldP spid="1905" grpId="0" animBg="1"/>
      <p:bldP spid="1906" grpId="0" animBg="1"/>
      <p:bldP spid="1907" grpId="0" animBg="1"/>
      <p:bldP spid="1908" grpId="0" animBg="1"/>
      <p:bldP spid="1909" grpId="0" animBg="1"/>
      <p:bldP spid="1910" grpId="0" animBg="1"/>
      <p:bldP spid="1911" grpId="0" animBg="1"/>
      <p:bldP spid="1912" grpId="0" animBg="1"/>
      <p:bldP spid="1913" grpId="0" animBg="1"/>
      <p:bldP spid="1914" grpId="0" animBg="1"/>
      <p:bldP spid="1915" grpId="0" animBg="1"/>
      <p:bldP spid="1916" grpId="0" animBg="1"/>
      <p:bldP spid="1917" grpId="0" animBg="1"/>
      <p:bldP spid="1918" grpId="0" animBg="1"/>
      <p:bldP spid="1919" grpId="0" animBg="1"/>
      <p:bldP spid="1920" grpId="0" animBg="1"/>
      <p:bldP spid="1921" grpId="0" animBg="1"/>
      <p:bldP spid="1922" grpId="0" animBg="1"/>
      <p:bldP spid="1923" grpId="0" animBg="1"/>
      <p:bldP spid="1924" grpId="0" uiExpand="1" build="p" animBg="1"/>
      <p:bldP spid="144" grpId="0" animBg="1"/>
      <p:bldP spid="145" grpId="0" animBg="1"/>
      <p:bldP spid="146" grpId="0" animBg="1"/>
      <p:bldP spid="147" grpId="0" animBg="1"/>
      <p:bldP spid="14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4" name="Google Shape;1924;p44"/>
          <p:cNvSpPr txBox="1">
            <a:spLocks noGrp="1"/>
          </p:cNvSpPr>
          <p:nvPr>
            <p:ph type="subTitle" idx="1"/>
          </p:nvPr>
        </p:nvSpPr>
        <p:spPr>
          <a:xfrm>
            <a:off x="4073859" y="1616911"/>
            <a:ext cx="887294" cy="397618"/>
          </a:xfrm>
          <a:prstGeom prst="roundRect">
            <a:avLst>
              <a:gd name="adj" fmla="val 30426"/>
            </a:avLst>
          </a:prstGeom>
          <a:solidFill>
            <a:schemeClr val="accent4">
              <a:lumMod val="20000"/>
              <a:lumOff val="8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nhanh</a:t>
            </a:r>
            <a:endParaRPr sz="16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44" name="Google Shape;1924;p44">
            <a:extLst>
              <a:ext uri="{FF2B5EF4-FFF2-40B4-BE49-F238E27FC236}">
                <a16:creationId xmlns:a16="http://schemas.microsoft.com/office/drawing/2014/main" id="{5FFB8586-A0D0-4284-BEF8-741C80614B89}"/>
              </a:ext>
            </a:extLst>
          </p:cNvPr>
          <p:cNvSpPr txBox="1">
            <a:spLocks/>
          </p:cNvSpPr>
          <p:nvPr/>
        </p:nvSpPr>
        <p:spPr>
          <a:xfrm>
            <a:off x="5321999" y="1640695"/>
            <a:ext cx="887294" cy="397618"/>
          </a:xfrm>
          <a:prstGeom prst="roundRect">
            <a:avLst>
              <a:gd name="adj" fmla="val 30426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ctr">
              <a:buFont typeface="Montserrat"/>
              <a:buNone/>
            </a:pPr>
            <a:r>
              <a:rPr lang="en-US" sz="16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chậm</a:t>
            </a:r>
            <a:endParaRPr lang="en-US" sz="16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45" name="Google Shape;1924;p44">
            <a:extLst>
              <a:ext uri="{FF2B5EF4-FFF2-40B4-BE49-F238E27FC236}">
                <a16:creationId xmlns:a16="http://schemas.microsoft.com/office/drawing/2014/main" id="{4EA9346B-8CD0-4FE3-AB7E-297761818FE9}"/>
              </a:ext>
            </a:extLst>
          </p:cNvPr>
          <p:cNvSpPr txBox="1">
            <a:spLocks/>
          </p:cNvSpPr>
          <p:nvPr/>
        </p:nvSpPr>
        <p:spPr>
          <a:xfrm>
            <a:off x="2327267" y="2747436"/>
            <a:ext cx="887294" cy="397618"/>
          </a:xfrm>
          <a:prstGeom prst="roundRect">
            <a:avLst>
              <a:gd name="adj" fmla="val 30426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ctr">
              <a:buFont typeface="Montserrat"/>
              <a:buNone/>
            </a:pPr>
            <a:r>
              <a:rPr lang="en-US" sz="16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đơn</a:t>
            </a:r>
            <a:r>
              <a:rPr lang="en-US" sz="16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6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vị</a:t>
            </a:r>
            <a:endParaRPr lang="en-US" sz="16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46" name="Google Shape;1924;p44">
            <a:extLst>
              <a:ext uri="{FF2B5EF4-FFF2-40B4-BE49-F238E27FC236}">
                <a16:creationId xmlns:a16="http://schemas.microsoft.com/office/drawing/2014/main" id="{DF631123-6AC2-4322-8EAB-BC1DACF54308}"/>
              </a:ext>
            </a:extLst>
          </p:cNvPr>
          <p:cNvSpPr txBox="1">
            <a:spLocks/>
          </p:cNvSpPr>
          <p:nvPr/>
        </p:nvSpPr>
        <p:spPr>
          <a:xfrm>
            <a:off x="4152240" y="2326753"/>
            <a:ext cx="2417172" cy="397618"/>
          </a:xfrm>
          <a:prstGeom prst="roundRect">
            <a:avLst>
              <a:gd name="adj" fmla="val 30426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ctr">
              <a:buFont typeface="Montserrat"/>
              <a:buNone/>
            </a:pPr>
            <a:r>
              <a:rPr lang="en-US" sz="16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quãng</a:t>
            </a:r>
            <a:r>
              <a:rPr lang="en-US" sz="16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6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đường</a:t>
            </a:r>
            <a:r>
              <a:rPr lang="en-US" sz="16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6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đi</a:t>
            </a:r>
            <a:r>
              <a:rPr lang="en-US" sz="16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6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được</a:t>
            </a:r>
            <a:endParaRPr lang="en-US" sz="16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49" name="Google Shape;1924;p44">
            <a:extLst>
              <a:ext uri="{FF2B5EF4-FFF2-40B4-BE49-F238E27FC236}">
                <a16:creationId xmlns:a16="http://schemas.microsoft.com/office/drawing/2014/main" id="{618B7B91-849A-4B9D-BDB9-DE01F22854D9}"/>
              </a:ext>
            </a:extLst>
          </p:cNvPr>
          <p:cNvSpPr txBox="1">
            <a:spLocks/>
          </p:cNvSpPr>
          <p:nvPr/>
        </p:nvSpPr>
        <p:spPr>
          <a:xfrm>
            <a:off x="838129" y="1549785"/>
            <a:ext cx="5257740" cy="160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just">
              <a:lnSpc>
                <a:spcPct val="150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 </a:t>
            </a:r>
            <a:r>
              <a:rPr lang="vi-VN" sz="16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 lớn của tốc độ cho biết sự 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                           ,</a:t>
            </a:r>
          </a:p>
          <a:p>
            <a:pPr marL="139700" indent="0" algn="just">
              <a:lnSpc>
                <a:spcPct val="150000"/>
              </a:lnSpc>
              <a:buNone/>
            </a:pPr>
            <a:r>
              <a:rPr lang="vi-VN" sz="16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 chuyển động.</a:t>
            </a:r>
          </a:p>
          <a:p>
            <a:pPr marL="139700" indent="0" algn="just">
              <a:lnSpc>
                <a:spcPct val="150000"/>
              </a:lnSpc>
              <a:buNone/>
            </a:pPr>
            <a:r>
              <a:rPr lang="en-US" sz="16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  </a:t>
            </a:r>
            <a:r>
              <a:rPr lang="vi-VN" sz="16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 lớn của tốc độ được tính bằng </a:t>
            </a:r>
            <a:endParaRPr lang="en-US" sz="1600" b="0" i="0" dirty="0">
              <a:solidFill>
                <a:srgbClr val="000000"/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  <a:p>
            <a:pPr marL="139700" indent="0" algn="just">
              <a:lnSpc>
                <a:spcPct val="150000"/>
              </a:lnSpc>
              <a:buNone/>
            </a:pPr>
            <a:r>
              <a:rPr lang="vi-VN" sz="16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trong một 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                               </a:t>
            </a:r>
            <a:r>
              <a:rPr lang="vi-VN" sz="16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thời gian.</a:t>
            </a:r>
          </a:p>
        </p:txBody>
      </p:sp>
      <p:sp>
        <p:nvSpPr>
          <p:cNvPr id="150" name="Google Shape;1924;p44">
            <a:extLst>
              <a:ext uri="{FF2B5EF4-FFF2-40B4-BE49-F238E27FC236}">
                <a16:creationId xmlns:a16="http://schemas.microsoft.com/office/drawing/2014/main" id="{74AEF277-248C-4CD6-834F-387183C06FE8}"/>
              </a:ext>
            </a:extLst>
          </p:cNvPr>
          <p:cNvSpPr txBox="1">
            <a:spLocks/>
          </p:cNvSpPr>
          <p:nvPr/>
        </p:nvSpPr>
        <p:spPr>
          <a:xfrm>
            <a:off x="3704882" y="1546605"/>
            <a:ext cx="1540190" cy="462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just">
              <a:lnSpc>
                <a:spcPct val="150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……………(1)……………</a:t>
            </a:r>
            <a:endParaRPr lang="vi-VN" sz="1600" b="0" i="0" dirty="0">
              <a:solidFill>
                <a:srgbClr val="000000"/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51" name="Google Shape;1924;p44">
            <a:extLst>
              <a:ext uri="{FF2B5EF4-FFF2-40B4-BE49-F238E27FC236}">
                <a16:creationId xmlns:a16="http://schemas.microsoft.com/office/drawing/2014/main" id="{938CACDD-973A-4EB0-B4AC-D6B10A5619AF}"/>
              </a:ext>
            </a:extLst>
          </p:cNvPr>
          <p:cNvSpPr txBox="1">
            <a:spLocks/>
          </p:cNvSpPr>
          <p:nvPr/>
        </p:nvSpPr>
        <p:spPr>
          <a:xfrm>
            <a:off x="4988559" y="1553386"/>
            <a:ext cx="1540190" cy="462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just">
              <a:lnSpc>
                <a:spcPct val="150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……………(2)……………</a:t>
            </a:r>
            <a:endParaRPr lang="vi-VN" sz="1600" b="0" i="0" dirty="0">
              <a:solidFill>
                <a:srgbClr val="000000"/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52" name="Google Shape;1924;p44">
            <a:extLst>
              <a:ext uri="{FF2B5EF4-FFF2-40B4-BE49-F238E27FC236}">
                <a16:creationId xmlns:a16="http://schemas.microsoft.com/office/drawing/2014/main" id="{4C22EB21-DA3E-4817-9ACE-B9C88AD186AD}"/>
              </a:ext>
            </a:extLst>
          </p:cNvPr>
          <p:cNvSpPr txBox="1">
            <a:spLocks/>
          </p:cNvSpPr>
          <p:nvPr/>
        </p:nvSpPr>
        <p:spPr>
          <a:xfrm>
            <a:off x="4207518" y="2267967"/>
            <a:ext cx="1942333" cy="462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just">
              <a:lnSpc>
                <a:spcPct val="150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……………………(3)…………………</a:t>
            </a:r>
            <a:endParaRPr lang="vi-VN" sz="1600" b="0" i="0" dirty="0">
              <a:solidFill>
                <a:srgbClr val="000000"/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53" name="Google Shape;1924;p44">
            <a:extLst>
              <a:ext uri="{FF2B5EF4-FFF2-40B4-BE49-F238E27FC236}">
                <a16:creationId xmlns:a16="http://schemas.microsoft.com/office/drawing/2014/main" id="{E19067AD-638C-4087-BF9B-5D856E0303D3}"/>
              </a:ext>
            </a:extLst>
          </p:cNvPr>
          <p:cNvSpPr txBox="1">
            <a:spLocks/>
          </p:cNvSpPr>
          <p:nvPr/>
        </p:nvSpPr>
        <p:spPr>
          <a:xfrm>
            <a:off x="1926809" y="2663116"/>
            <a:ext cx="1540190" cy="462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just">
              <a:lnSpc>
                <a:spcPct val="150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……………(4)……………</a:t>
            </a:r>
            <a:endParaRPr lang="vi-VN" sz="1600" b="0" i="0" dirty="0">
              <a:solidFill>
                <a:srgbClr val="000000"/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55" name="Google Shape;3370;p69">
            <a:extLst>
              <a:ext uri="{FF2B5EF4-FFF2-40B4-BE49-F238E27FC236}">
                <a16:creationId xmlns:a16="http://schemas.microsoft.com/office/drawing/2014/main" id="{88845DC7-A971-4867-BC00-BEE595D396E5}"/>
              </a:ext>
            </a:extLst>
          </p:cNvPr>
          <p:cNvSpPr/>
          <p:nvPr/>
        </p:nvSpPr>
        <p:spPr>
          <a:xfrm>
            <a:off x="7217257" y="2382459"/>
            <a:ext cx="1055325" cy="1000021"/>
          </a:xfrm>
          <a:custGeom>
            <a:avLst/>
            <a:gdLst/>
            <a:ahLst/>
            <a:cxnLst/>
            <a:rect l="l" t="t" r="r" b="b"/>
            <a:pathLst>
              <a:path w="60110" h="56960" extrusionOk="0">
                <a:moveTo>
                  <a:pt x="6234" y="1"/>
                </a:moveTo>
                <a:cubicBezTo>
                  <a:pt x="5499" y="1"/>
                  <a:pt x="4745" y="216"/>
                  <a:pt x="4136" y="611"/>
                </a:cubicBezTo>
                <a:cubicBezTo>
                  <a:pt x="2802" y="1479"/>
                  <a:pt x="2035" y="3080"/>
                  <a:pt x="1635" y="4614"/>
                </a:cubicBezTo>
                <a:cubicBezTo>
                  <a:pt x="0" y="10819"/>
                  <a:pt x="2735" y="17523"/>
                  <a:pt x="7305" y="22027"/>
                </a:cubicBezTo>
                <a:cubicBezTo>
                  <a:pt x="11842" y="26530"/>
                  <a:pt x="17913" y="29098"/>
                  <a:pt x="24084" y="30833"/>
                </a:cubicBezTo>
                <a:cubicBezTo>
                  <a:pt x="30589" y="32668"/>
                  <a:pt x="37427" y="33802"/>
                  <a:pt x="43364" y="37137"/>
                </a:cubicBezTo>
                <a:cubicBezTo>
                  <a:pt x="49269" y="40473"/>
                  <a:pt x="54005" y="46010"/>
                  <a:pt x="53105" y="52715"/>
                </a:cubicBezTo>
                <a:cubicBezTo>
                  <a:pt x="52871" y="54984"/>
                  <a:pt x="53939" y="55951"/>
                  <a:pt x="55340" y="56618"/>
                </a:cubicBezTo>
                <a:cubicBezTo>
                  <a:pt x="55754" y="56848"/>
                  <a:pt x="56212" y="56959"/>
                  <a:pt x="56668" y="56959"/>
                </a:cubicBezTo>
                <a:cubicBezTo>
                  <a:pt x="57532" y="56959"/>
                  <a:pt x="58385" y="56560"/>
                  <a:pt x="58909" y="55817"/>
                </a:cubicBezTo>
                <a:cubicBezTo>
                  <a:pt x="59876" y="54650"/>
                  <a:pt x="60076" y="52715"/>
                  <a:pt x="60076" y="51181"/>
                </a:cubicBezTo>
                <a:cubicBezTo>
                  <a:pt x="60110" y="45644"/>
                  <a:pt x="56207" y="40540"/>
                  <a:pt x="51737" y="37304"/>
                </a:cubicBezTo>
                <a:cubicBezTo>
                  <a:pt x="47267" y="34035"/>
                  <a:pt x="41863" y="32334"/>
                  <a:pt x="36493" y="31033"/>
                </a:cubicBezTo>
                <a:cubicBezTo>
                  <a:pt x="31089" y="29765"/>
                  <a:pt x="25652" y="28665"/>
                  <a:pt x="20548" y="26463"/>
                </a:cubicBezTo>
                <a:cubicBezTo>
                  <a:pt x="16745" y="24795"/>
                  <a:pt x="12909" y="21960"/>
                  <a:pt x="12476" y="17824"/>
                </a:cubicBezTo>
                <a:cubicBezTo>
                  <a:pt x="12209" y="15755"/>
                  <a:pt x="12742" y="13187"/>
                  <a:pt x="11141" y="11919"/>
                </a:cubicBezTo>
                <a:cubicBezTo>
                  <a:pt x="10508" y="11419"/>
                  <a:pt x="9674" y="11186"/>
                  <a:pt x="9073" y="10685"/>
                </a:cubicBezTo>
                <a:cubicBezTo>
                  <a:pt x="6505" y="8484"/>
                  <a:pt x="10641" y="3647"/>
                  <a:pt x="8506" y="978"/>
                </a:cubicBezTo>
                <a:cubicBezTo>
                  <a:pt x="7962" y="307"/>
                  <a:pt x="7111" y="1"/>
                  <a:pt x="6234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3371;p69">
            <a:extLst>
              <a:ext uri="{FF2B5EF4-FFF2-40B4-BE49-F238E27FC236}">
                <a16:creationId xmlns:a16="http://schemas.microsoft.com/office/drawing/2014/main" id="{A7C975CB-2ED9-464D-80F9-C3D7EE27333E}"/>
              </a:ext>
            </a:extLst>
          </p:cNvPr>
          <p:cNvSpPr/>
          <p:nvPr/>
        </p:nvSpPr>
        <p:spPr>
          <a:xfrm>
            <a:off x="7217257" y="2382459"/>
            <a:ext cx="1055325" cy="1000021"/>
          </a:xfrm>
          <a:custGeom>
            <a:avLst/>
            <a:gdLst/>
            <a:ahLst/>
            <a:cxnLst/>
            <a:rect l="l" t="t" r="r" b="b"/>
            <a:pathLst>
              <a:path w="60110" h="56960" extrusionOk="0">
                <a:moveTo>
                  <a:pt x="6234" y="1"/>
                </a:moveTo>
                <a:cubicBezTo>
                  <a:pt x="5499" y="1"/>
                  <a:pt x="4745" y="216"/>
                  <a:pt x="4136" y="611"/>
                </a:cubicBezTo>
                <a:cubicBezTo>
                  <a:pt x="2802" y="1479"/>
                  <a:pt x="2035" y="3080"/>
                  <a:pt x="1635" y="4614"/>
                </a:cubicBezTo>
                <a:cubicBezTo>
                  <a:pt x="0" y="10819"/>
                  <a:pt x="2735" y="17523"/>
                  <a:pt x="7305" y="22027"/>
                </a:cubicBezTo>
                <a:cubicBezTo>
                  <a:pt x="11842" y="26530"/>
                  <a:pt x="17913" y="29098"/>
                  <a:pt x="24084" y="30833"/>
                </a:cubicBezTo>
                <a:cubicBezTo>
                  <a:pt x="30589" y="32668"/>
                  <a:pt x="37427" y="33802"/>
                  <a:pt x="43364" y="37137"/>
                </a:cubicBezTo>
                <a:cubicBezTo>
                  <a:pt x="49269" y="40473"/>
                  <a:pt x="54005" y="46010"/>
                  <a:pt x="53105" y="52715"/>
                </a:cubicBezTo>
                <a:cubicBezTo>
                  <a:pt x="52871" y="54984"/>
                  <a:pt x="53939" y="55951"/>
                  <a:pt x="55340" y="56618"/>
                </a:cubicBezTo>
                <a:cubicBezTo>
                  <a:pt x="55754" y="56848"/>
                  <a:pt x="56212" y="56959"/>
                  <a:pt x="56668" y="56959"/>
                </a:cubicBezTo>
                <a:cubicBezTo>
                  <a:pt x="57532" y="56959"/>
                  <a:pt x="58385" y="56560"/>
                  <a:pt x="58909" y="55817"/>
                </a:cubicBezTo>
                <a:cubicBezTo>
                  <a:pt x="59876" y="54650"/>
                  <a:pt x="60076" y="52715"/>
                  <a:pt x="60076" y="51181"/>
                </a:cubicBezTo>
                <a:cubicBezTo>
                  <a:pt x="60110" y="45644"/>
                  <a:pt x="56207" y="40540"/>
                  <a:pt x="51737" y="37304"/>
                </a:cubicBezTo>
                <a:cubicBezTo>
                  <a:pt x="47267" y="34035"/>
                  <a:pt x="41863" y="32334"/>
                  <a:pt x="36493" y="31033"/>
                </a:cubicBezTo>
                <a:cubicBezTo>
                  <a:pt x="31089" y="29765"/>
                  <a:pt x="25652" y="28665"/>
                  <a:pt x="20548" y="26463"/>
                </a:cubicBezTo>
                <a:cubicBezTo>
                  <a:pt x="16745" y="24795"/>
                  <a:pt x="12909" y="21960"/>
                  <a:pt x="12476" y="17824"/>
                </a:cubicBezTo>
                <a:cubicBezTo>
                  <a:pt x="12209" y="15755"/>
                  <a:pt x="12742" y="13187"/>
                  <a:pt x="11141" y="11919"/>
                </a:cubicBezTo>
                <a:cubicBezTo>
                  <a:pt x="10508" y="11419"/>
                  <a:pt x="9674" y="11186"/>
                  <a:pt x="9073" y="10685"/>
                </a:cubicBezTo>
                <a:cubicBezTo>
                  <a:pt x="6505" y="8484"/>
                  <a:pt x="10641" y="3647"/>
                  <a:pt x="8506" y="978"/>
                </a:cubicBezTo>
                <a:cubicBezTo>
                  <a:pt x="7962" y="307"/>
                  <a:pt x="7111" y="1"/>
                  <a:pt x="6234" y="1"/>
                </a:cubicBez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3372;p69">
            <a:extLst>
              <a:ext uri="{FF2B5EF4-FFF2-40B4-BE49-F238E27FC236}">
                <a16:creationId xmlns:a16="http://schemas.microsoft.com/office/drawing/2014/main" id="{B64F4307-8DA4-4446-9C71-37D3AF870B33}"/>
              </a:ext>
            </a:extLst>
          </p:cNvPr>
          <p:cNvSpPr/>
          <p:nvPr/>
        </p:nvSpPr>
        <p:spPr>
          <a:xfrm>
            <a:off x="7647586" y="1473732"/>
            <a:ext cx="576979" cy="896631"/>
          </a:xfrm>
          <a:custGeom>
            <a:avLst/>
            <a:gdLst/>
            <a:ahLst/>
            <a:cxnLst/>
            <a:rect l="l" t="t" r="r" b="b"/>
            <a:pathLst>
              <a:path w="32864" h="51071" extrusionOk="0">
                <a:moveTo>
                  <a:pt x="14123" y="0"/>
                </a:moveTo>
                <a:cubicBezTo>
                  <a:pt x="11607" y="0"/>
                  <a:pt x="9080" y="2056"/>
                  <a:pt x="9146" y="4670"/>
                </a:cubicBezTo>
                <a:cubicBezTo>
                  <a:pt x="9180" y="7172"/>
                  <a:pt x="11248" y="9140"/>
                  <a:pt x="12982" y="10975"/>
                </a:cubicBezTo>
                <a:cubicBezTo>
                  <a:pt x="17185" y="15512"/>
                  <a:pt x="19854" y="21683"/>
                  <a:pt x="19587" y="27854"/>
                </a:cubicBezTo>
                <a:cubicBezTo>
                  <a:pt x="19354" y="34025"/>
                  <a:pt x="15918" y="40062"/>
                  <a:pt x="10514" y="42598"/>
                </a:cubicBezTo>
                <a:cubicBezTo>
                  <a:pt x="8346" y="43665"/>
                  <a:pt x="5911" y="44165"/>
                  <a:pt x="3776" y="45266"/>
                </a:cubicBezTo>
                <a:cubicBezTo>
                  <a:pt x="2207" y="46113"/>
                  <a:pt x="786" y="47537"/>
                  <a:pt x="251" y="49245"/>
                </a:cubicBezTo>
                <a:lnTo>
                  <a:pt x="251" y="49245"/>
                </a:lnTo>
                <a:lnTo>
                  <a:pt x="11181" y="45833"/>
                </a:lnTo>
                <a:cubicBezTo>
                  <a:pt x="16485" y="44165"/>
                  <a:pt x="21889" y="42397"/>
                  <a:pt x="26025" y="38661"/>
                </a:cubicBezTo>
                <a:cubicBezTo>
                  <a:pt x="29761" y="35192"/>
                  <a:pt x="32063" y="30422"/>
                  <a:pt x="32496" y="25352"/>
                </a:cubicBezTo>
                <a:cubicBezTo>
                  <a:pt x="32863" y="20182"/>
                  <a:pt x="31396" y="15011"/>
                  <a:pt x="28327" y="10842"/>
                </a:cubicBezTo>
                <a:cubicBezTo>
                  <a:pt x="27593" y="9874"/>
                  <a:pt x="26659" y="8873"/>
                  <a:pt x="25525" y="8807"/>
                </a:cubicBezTo>
                <a:cubicBezTo>
                  <a:pt x="25483" y="8803"/>
                  <a:pt x="25442" y="8801"/>
                  <a:pt x="25400" y="8801"/>
                </a:cubicBezTo>
                <a:cubicBezTo>
                  <a:pt x="24468" y="8801"/>
                  <a:pt x="23535" y="9704"/>
                  <a:pt x="23617" y="10587"/>
                </a:cubicBezTo>
                <a:lnTo>
                  <a:pt x="23617" y="10587"/>
                </a:lnTo>
                <a:cubicBezTo>
                  <a:pt x="22886" y="8235"/>
                  <a:pt x="22061" y="5876"/>
                  <a:pt x="20588" y="3870"/>
                </a:cubicBezTo>
                <a:cubicBezTo>
                  <a:pt x="19053" y="1735"/>
                  <a:pt x="16718" y="34"/>
                  <a:pt x="14183" y="0"/>
                </a:cubicBezTo>
                <a:cubicBezTo>
                  <a:pt x="14163" y="0"/>
                  <a:pt x="14143" y="0"/>
                  <a:pt x="14123" y="0"/>
                </a:cubicBezTo>
                <a:close/>
                <a:moveTo>
                  <a:pt x="251" y="49245"/>
                </a:moveTo>
                <a:lnTo>
                  <a:pt x="173" y="49269"/>
                </a:lnTo>
                <a:lnTo>
                  <a:pt x="147" y="49629"/>
                </a:lnTo>
                <a:lnTo>
                  <a:pt x="147" y="49629"/>
                </a:lnTo>
                <a:cubicBezTo>
                  <a:pt x="176" y="49499"/>
                  <a:pt x="211" y="49371"/>
                  <a:pt x="251" y="49245"/>
                </a:cubicBezTo>
                <a:close/>
                <a:moveTo>
                  <a:pt x="147" y="49629"/>
                </a:moveTo>
                <a:cubicBezTo>
                  <a:pt x="40" y="50092"/>
                  <a:pt x="0" y="50575"/>
                  <a:pt x="40" y="51070"/>
                </a:cubicBezTo>
                <a:lnTo>
                  <a:pt x="147" y="49629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3373;p69">
            <a:extLst>
              <a:ext uri="{FF2B5EF4-FFF2-40B4-BE49-F238E27FC236}">
                <a16:creationId xmlns:a16="http://schemas.microsoft.com/office/drawing/2014/main" id="{3A2E529D-1546-4D4F-A260-0511D6B06CB4}"/>
              </a:ext>
            </a:extLst>
          </p:cNvPr>
          <p:cNvSpPr/>
          <p:nvPr/>
        </p:nvSpPr>
        <p:spPr>
          <a:xfrm>
            <a:off x="7647586" y="1473732"/>
            <a:ext cx="576979" cy="896631"/>
          </a:xfrm>
          <a:custGeom>
            <a:avLst/>
            <a:gdLst/>
            <a:ahLst/>
            <a:cxnLst/>
            <a:rect l="l" t="t" r="r" b="b"/>
            <a:pathLst>
              <a:path w="32864" h="51071" extrusionOk="0">
                <a:moveTo>
                  <a:pt x="14123" y="0"/>
                </a:moveTo>
                <a:cubicBezTo>
                  <a:pt x="11607" y="0"/>
                  <a:pt x="9080" y="2056"/>
                  <a:pt x="9146" y="4670"/>
                </a:cubicBezTo>
                <a:cubicBezTo>
                  <a:pt x="9180" y="7172"/>
                  <a:pt x="11248" y="9140"/>
                  <a:pt x="12982" y="10975"/>
                </a:cubicBezTo>
                <a:cubicBezTo>
                  <a:pt x="17185" y="15512"/>
                  <a:pt x="19854" y="21683"/>
                  <a:pt x="19587" y="27854"/>
                </a:cubicBezTo>
                <a:cubicBezTo>
                  <a:pt x="19354" y="34025"/>
                  <a:pt x="15918" y="40062"/>
                  <a:pt x="10514" y="42598"/>
                </a:cubicBezTo>
                <a:cubicBezTo>
                  <a:pt x="8346" y="43665"/>
                  <a:pt x="5911" y="44165"/>
                  <a:pt x="3776" y="45266"/>
                </a:cubicBezTo>
                <a:cubicBezTo>
                  <a:pt x="2207" y="46113"/>
                  <a:pt x="786" y="47537"/>
                  <a:pt x="251" y="49245"/>
                </a:cubicBezTo>
                <a:lnTo>
                  <a:pt x="251" y="49245"/>
                </a:lnTo>
                <a:lnTo>
                  <a:pt x="11181" y="45833"/>
                </a:lnTo>
                <a:cubicBezTo>
                  <a:pt x="16485" y="44165"/>
                  <a:pt x="21889" y="42397"/>
                  <a:pt x="26025" y="38661"/>
                </a:cubicBezTo>
                <a:cubicBezTo>
                  <a:pt x="29761" y="35192"/>
                  <a:pt x="32063" y="30422"/>
                  <a:pt x="32496" y="25352"/>
                </a:cubicBezTo>
                <a:cubicBezTo>
                  <a:pt x="32863" y="20182"/>
                  <a:pt x="31396" y="15011"/>
                  <a:pt x="28327" y="10842"/>
                </a:cubicBezTo>
                <a:cubicBezTo>
                  <a:pt x="27593" y="9874"/>
                  <a:pt x="26659" y="8873"/>
                  <a:pt x="25525" y="8807"/>
                </a:cubicBezTo>
                <a:cubicBezTo>
                  <a:pt x="25483" y="8803"/>
                  <a:pt x="25442" y="8801"/>
                  <a:pt x="25400" y="8801"/>
                </a:cubicBezTo>
                <a:cubicBezTo>
                  <a:pt x="24468" y="8801"/>
                  <a:pt x="23535" y="9704"/>
                  <a:pt x="23617" y="10587"/>
                </a:cubicBezTo>
                <a:lnTo>
                  <a:pt x="23617" y="10587"/>
                </a:lnTo>
                <a:cubicBezTo>
                  <a:pt x="22886" y="8235"/>
                  <a:pt x="22061" y="5876"/>
                  <a:pt x="20588" y="3870"/>
                </a:cubicBezTo>
                <a:cubicBezTo>
                  <a:pt x="19053" y="1735"/>
                  <a:pt x="16718" y="34"/>
                  <a:pt x="14183" y="0"/>
                </a:cubicBezTo>
                <a:cubicBezTo>
                  <a:pt x="14163" y="0"/>
                  <a:pt x="14143" y="0"/>
                  <a:pt x="14123" y="0"/>
                </a:cubicBezTo>
                <a:close/>
                <a:moveTo>
                  <a:pt x="251" y="49245"/>
                </a:moveTo>
                <a:lnTo>
                  <a:pt x="173" y="49269"/>
                </a:lnTo>
                <a:lnTo>
                  <a:pt x="147" y="49629"/>
                </a:lnTo>
                <a:lnTo>
                  <a:pt x="147" y="49629"/>
                </a:lnTo>
                <a:cubicBezTo>
                  <a:pt x="176" y="49499"/>
                  <a:pt x="211" y="49371"/>
                  <a:pt x="251" y="49245"/>
                </a:cubicBezTo>
                <a:close/>
                <a:moveTo>
                  <a:pt x="147" y="49629"/>
                </a:moveTo>
                <a:cubicBezTo>
                  <a:pt x="40" y="50092"/>
                  <a:pt x="0" y="50575"/>
                  <a:pt x="40" y="51070"/>
                </a:cubicBezTo>
                <a:lnTo>
                  <a:pt x="147" y="49629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3374;p69">
            <a:extLst>
              <a:ext uri="{FF2B5EF4-FFF2-40B4-BE49-F238E27FC236}">
                <a16:creationId xmlns:a16="http://schemas.microsoft.com/office/drawing/2014/main" id="{EA03801E-87E5-43DA-8274-0966EF7E51C9}"/>
              </a:ext>
            </a:extLst>
          </p:cNvPr>
          <p:cNvSpPr/>
          <p:nvPr/>
        </p:nvSpPr>
        <p:spPr>
          <a:xfrm>
            <a:off x="7644759" y="1473152"/>
            <a:ext cx="579805" cy="897210"/>
          </a:xfrm>
          <a:custGeom>
            <a:avLst/>
            <a:gdLst/>
            <a:ahLst/>
            <a:cxnLst/>
            <a:rect l="l" t="t" r="r" b="b"/>
            <a:pathLst>
              <a:path w="33025" h="51104" fill="none" extrusionOk="0">
                <a:moveTo>
                  <a:pt x="201" y="51103"/>
                </a:moveTo>
                <a:cubicBezTo>
                  <a:pt x="1" y="48602"/>
                  <a:pt x="1835" y="46433"/>
                  <a:pt x="3937" y="45299"/>
                </a:cubicBezTo>
                <a:cubicBezTo>
                  <a:pt x="6072" y="44198"/>
                  <a:pt x="8507" y="43698"/>
                  <a:pt x="10675" y="42631"/>
                </a:cubicBezTo>
                <a:cubicBezTo>
                  <a:pt x="16079" y="40095"/>
                  <a:pt x="19515" y="34058"/>
                  <a:pt x="19748" y="27887"/>
                </a:cubicBezTo>
                <a:cubicBezTo>
                  <a:pt x="20015" y="21716"/>
                  <a:pt x="17346" y="15545"/>
                  <a:pt x="13143" y="11008"/>
                </a:cubicBezTo>
                <a:cubicBezTo>
                  <a:pt x="11409" y="9173"/>
                  <a:pt x="9341" y="7205"/>
                  <a:pt x="9307" y="4703"/>
                </a:cubicBezTo>
                <a:cubicBezTo>
                  <a:pt x="9241" y="2068"/>
                  <a:pt x="11809" y="0"/>
                  <a:pt x="14344" y="33"/>
                </a:cubicBezTo>
                <a:cubicBezTo>
                  <a:pt x="16879" y="67"/>
                  <a:pt x="19214" y="1768"/>
                  <a:pt x="20749" y="3903"/>
                </a:cubicBezTo>
                <a:cubicBezTo>
                  <a:pt x="22317" y="6038"/>
                  <a:pt x="23151" y="8573"/>
                  <a:pt x="23918" y="11075"/>
                </a:cubicBezTo>
                <a:cubicBezTo>
                  <a:pt x="23351" y="10041"/>
                  <a:pt x="24552" y="8740"/>
                  <a:pt x="25686" y="8840"/>
                </a:cubicBezTo>
                <a:cubicBezTo>
                  <a:pt x="26820" y="8906"/>
                  <a:pt x="27754" y="9907"/>
                  <a:pt x="28488" y="10875"/>
                </a:cubicBezTo>
                <a:cubicBezTo>
                  <a:pt x="31557" y="15044"/>
                  <a:pt x="33024" y="20215"/>
                  <a:pt x="32657" y="25385"/>
                </a:cubicBezTo>
                <a:cubicBezTo>
                  <a:pt x="32224" y="30455"/>
                  <a:pt x="29922" y="35225"/>
                  <a:pt x="26186" y="38694"/>
                </a:cubicBezTo>
                <a:cubicBezTo>
                  <a:pt x="22050" y="42430"/>
                  <a:pt x="16646" y="44198"/>
                  <a:pt x="11342" y="45866"/>
                </a:cubicBezTo>
                <a:lnTo>
                  <a:pt x="334" y="49302"/>
                </a:lnTo>
              </a:path>
            </a:pathLst>
          </a:custGeom>
          <a:noFill/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3375;p69">
            <a:extLst>
              <a:ext uri="{FF2B5EF4-FFF2-40B4-BE49-F238E27FC236}">
                <a16:creationId xmlns:a16="http://schemas.microsoft.com/office/drawing/2014/main" id="{E4AA75AC-75BE-4CB7-8DEB-3B4F4D7BA3B7}"/>
              </a:ext>
            </a:extLst>
          </p:cNvPr>
          <p:cNvSpPr/>
          <p:nvPr/>
        </p:nvSpPr>
        <p:spPr>
          <a:xfrm>
            <a:off x="7560435" y="1449188"/>
            <a:ext cx="99651" cy="81743"/>
          </a:xfrm>
          <a:custGeom>
            <a:avLst/>
            <a:gdLst/>
            <a:ahLst/>
            <a:cxnLst/>
            <a:rect l="l" t="t" r="r" b="b"/>
            <a:pathLst>
              <a:path w="5676" h="4656" extrusionOk="0">
                <a:moveTo>
                  <a:pt x="2864" y="1"/>
                </a:moveTo>
                <a:cubicBezTo>
                  <a:pt x="2689" y="1"/>
                  <a:pt x="2512" y="21"/>
                  <a:pt x="2335" y="64"/>
                </a:cubicBezTo>
                <a:lnTo>
                  <a:pt x="1968" y="131"/>
                </a:lnTo>
                <a:cubicBezTo>
                  <a:pt x="34" y="931"/>
                  <a:pt x="0" y="3667"/>
                  <a:pt x="1935" y="4467"/>
                </a:cubicBezTo>
                <a:cubicBezTo>
                  <a:pt x="2241" y="4596"/>
                  <a:pt x="2549" y="4655"/>
                  <a:pt x="2846" y="4655"/>
                </a:cubicBezTo>
                <a:cubicBezTo>
                  <a:pt x="4398" y="4655"/>
                  <a:pt x="5676" y="3055"/>
                  <a:pt x="5004" y="1432"/>
                </a:cubicBezTo>
                <a:cubicBezTo>
                  <a:pt x="4640" y="563"/>
                  <a:pt x="3782" y="1"/>
                  <a:pt x="2864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3376;p69">
            <a:extLst>
              <a:ext uri="{FF2B5EF4-FFF2-40B4-BE49-F238E27FC236}">
                <a16:creationId xmlns:a16="http://schemas.microsoft.com/office/drawing/2014/main" id="{3F96DD7F-3512-488A-86B4-EDFB9C1F0393}"/>
              </a:ext>
            </a:extLst>
          </p:cNvPr>
          <p:cNvSpPr/>
          <p:nvPr/>
        </p:nvSpPr>
        <p:spPr>
          <a:xfrm>
            <a:off x="7560435" y="1449188"/>
            <a:ext cx="99651" cy="81743"/>
          </a:xfrm>
          <a:custGeom>
            <a:avLst/>
            <a:gdLst/>
            <a:ahLst/>
            <a:cxnLst/>
            <a:rect l="l" t="t" r="r" b="b"/>
            <a:pathLst>
              <a:path w="5676" h="4656" extrusionOk="0">
                <a:moveTo>
                  <a:pt x="2864" y="1"/>
                </a:moveTo>
                <a:cubicBezTo>
                  <a:pt x="2689" y="1"/>
                  <a:pt x="2512" y="21"/>
                  <a:pt x="2335" y="64"/>
                </a:cubicBezTo>
                <a:lnTo>
                  <a:pt x="1968" y="131"/>
                </a:lnTo>
                <a:cubicBezTo>
                  <a:pt x="34" y="931"/>
                  <a:pt x="0" y="3667"/>
                  <a:pt x="1935" y="4467"/>
                </a:cubicBezTo>
                <a:cubicBezTo>
                  <a:pt x="2241" y="4596"/>
                  <a:pt x="2549" y="4655"/>
                  <a:pt x="2846" y="4655"/>
                </a:cubicBezTo>
                <a:cubicBezTo>
                  <a:pt x="4398" y="4655"/>
                  <a:pt x="5676" y="3055"/>
                  <a:pt x="5004" y="1432"/>
                </a:cubicBezTo>
                <a:cubicBezTo>
                  <a:pt x="4640" y="563"/>
                  <a:pt x="3782" y="1"/>
                  <a:pt x="2864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3377;p69">
            <a:extLst>
              <a:ext uri="{FF2B5EF4-FFF2-40B4-BE49-F238E27FC236}">
                <a16:creationId xmlns:a16="http://schemas.microsoft.com/office/drawing/2014/main" id="{FA0A0227-58BA-4DAD-A0B2-5E5415EF430C}"/>
              </a:ext>
            </a:extLst>
          </p:cNvPr>
          <p:cNvSpPr/>
          <p:nvPr/>
        </p:nvSpPr>
        <p:spPr>
          <a:xfrm>
            <a:off x="7679416" y="3439978"/>
            <a:ext cx="691553" cy="866855"/>
          </a:xfrm>
          <a:custGeom>
            <a:avLst/>
            <a:gdLst/>
            <a:ahLst/>
            <a:cxnLst/>
            <a:rect l="l" t="t" r="r" b="b"/>
            <a:pathLst>
              <a:path w="39390" h="49375" extrusionOk="0">
                <a:moveTo>
                  <a:pt x="33479" y="1"/>
                </a:moveTo>
                <a:cubicBezTo>
                  <a:pt x="32211" y="1"/>
                  <a:pt x="30999" y="739"/>
                  <a:pt x="30216" y="1754"/>
                </a:cubicBezTo>
                <a:cubicBezTo>
                  <a:pt x="29382" y="2954"/>
                  <a:pt x="28882" y="4355"/>
                  <a:pt x="28749" y="5823"/>
                </a:cubicBezTo>
                <a:cubicBezTo>
                  <a:pt x="28415" y="8592"/>
                  <a:pt x="28715" y="11427"/>
                  <a:pt x="28415" y="14162"/>
                </a:cubicBezTo>
                <a:cubicBezTo>
                  <a:pt x="28115" y="16931"/>
                  <a:pt x="27114" y="19900"/>
                  <a:pt x="24846" y="21468"/>
                </a:cubicBezTo>
                <a:cubicBezTo>
                  <a:pt x="22044" y="23402"/>
                  <a:pt x="18074" y="22969"/>
                  <a:pt x="15406" y="25004"/>
                </a:cubicBezTo>
                <a:cubicBezTo>
                  <a:pt x="13238" y="26671"/>
                  <a:pt x="12404" y="29507"/>
                  <a:pt x="10702" y="31675"/>
                </a:cubicBezTo>
                <a:cubicBezTo>
                  <a:pt x="9268" y="33476"/>
                  <a:pt x="7267" y="34677"/>
                  <a:pt x="5432" y="36111"/>
                </a:cubicBezTo>
                <a:cubicBezTo>
                  <a:pt x="3597" y="37512"/>
                  <a:pt x="1796" y="39180"/>
                  <a:pt x="1196" y="41415"/>
                </a:cubicBezTo>
                <a:cubicBezTo>
                  <a:pt x="0" y="45627"/>
                  <a:pt x="3320" y="49374"/>
                  <a:pt x="7207" y="49374"/>
                </a:cubicBezTo>
                <a:cubicBezTo>
                  <a:pt x="8092" y="49374"/>
                  <a:pt x="9005" y="49180"/>
                  <a:pt x="9902" y="48754"/>
                </a:cubicBezTo>
                <a:lnTo>
                  <a:pt x="8768" y="47420"/>
                </a:lnTo>
                <a:cubicBezTo>
                  <a:pt x="7433" y="44618"/>
                  <a:pt x="8601" y="41115"/>
                  <a:pt x="10769" y="38847"/>
                </a:cubicBezTo>
                <a:cubicBezTo>
                  <a:pt x="12937" y="36612"/>
                  <a:pt x="15873" y="35311"/>
                  <a:pt x="18708" y="34077"/>
                </a:cubicBezTo>
                <a:cubicBezTo>
                  <a:pt x="25013" y="31308"/>
                  <a:pt x="31617" y="28006"/>
                  <a:pt x="34786" y="21935"/>
                </a:cubicBezTo>
                <a:cubicBezTo>
                  <a:pt x="35887" y="19900"/>
                  <a:pt x="36454" y="17632"/>
                  <a:pt x="37088" y="15397"/>
                </a:cubicBezTo>
                <a:cubicBezTo>
                  <a:pt x="38255" y="11060"/>
                  <a:pt x="39390" y="6157"/>
                  <a:pt x="37021" y="2321"/>
                </a:cubicBezTo>
                <a:cubicBezTo>
                  <a:pt x="36354" y="1253"/>
                  <a:pt x="35287" y="252"/>
                  <a:pt x="34052" y="52"/>
                </a:cubicBezTo>
                <a:cubicBezTo>
                  <a:pt x="33861" y="17"/>
                  <a:pt x="33669" y="1"/>
                  <a:pt x="33479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3378;p69">
            <a:extLst>
              <a:ext uri="{FF2B5EF4-FFF2-40B4-BE49-F238E27FC236}">
                <a16:creationId xmlns:a16="http://schemas.microsoft.com/office/drawing/2014/main" id="{54A9A70E-BD16-4EA6-8A55-1BF01A453343}"/>
              </a:ext>
            </a:extLst>
          </p:cNvPr>
          <p:cNvSpPr/>
          <p:nvPr/>
        </p:nvSpPr>
        <p:spPr>
          <a:xfrm>
            <a:off x="7679416" y="3439978"/>
            <a:ext cx="691553" cy="866855"/>
          </a:xfrm>
          <a:custGeom>
            <a:avLst/>
            <a:gdLst/>
            <a:ahLst/>
            <a:cxnLst/>
            <a:rect l="l" t="t" r="r" b="b"/>
            <a:pathLst>
              <a:path w="39390" h="49375" extrusionOk="0">
                <a:moveTo>
                  <a:pt x="33479" y="1"/>
                </a:moveTo>
                <a:cubicBezTo>
                  <a:pt x="32211" y="1"/>
                  <a:pt x="30999" y="739"/>
                  <a:pt x="30216" y="1754"/>
                </a:cubicBezTo>
                <a:cubicBezTo>
                  <a:pt x="29382" y="2954"/>
                  <a:pt x="28882" y="4355"/>
                  <a:pt x="28749" y="5823"/>
                </a:cubicBezTo>
                <a:cubicBezTo>
                  <a:pt x="28415" y="8592"/>
                  <a:pt x="28715" y="11427"/>
                  <a:pt x="28415" y="14162"/>
                </a:cubicBezTo>
                <a:cubicBezTo>
                  <a:pt x="28115" y="16931"/>
                  <a:pt x="27114" y="19900"/>
                  <a:pt x="24846" y="21468"/>
                </a:cubicBezTo>
                <a:cubicBezTo>
                  <a:pt x="22044" y="23402"/>
                  <a:pt x="18074" y="22969"/>
                  <a:pt x="15406" y="25004"/>
                </a:cubicBezTo>
                <a:cubicBezTo>
                  <a:pt x="13238" y="26671"/>
                  <a:pt x="12404" y="29507"/>
                  <a:pt x="10702" y="31675"/>
                </a:cubicBezTo>
                <a:cubicBezTo>
                  <a:pt x="9268" y="33476"/>
                  <a:pt x="7267" y="34677"/>
                  <a:pt x="5432" y="36111"/>
                </a:cubicBezTo>
                <a:cubicBezTo>
                  <a:pt x="3597" y="37512"/>
                  <a:pt x="1796" y="39180"/>
                  <a:pt x="1196" y="41415"/>
                </a:cubicBezTo>
                <a:cubicBezTo>
                  <a:pt x="0" y="45627"/>
                  <a:pt x="3320" y="49374"/>
                  <a:pt x="7207" y="49374"/>
                </a:cubicBezTo>
                <a:cubicBezTo>
                  <a:pt x="8092" y="49374"/>
                  <a:pt x="9005" y="49180"/>
                  <a:pt x="9902" y="48754"/>
                </a:cubicBezTo>
                <a:lnTo>
                  <a:pt x="8768" y="47420"/>
                </a:lnTo>
                <a:cubicBezTo>
                  <a:pt x="7433" y="44618"/>
                  <a:pt x="8601" y="41115"/>
                  <a:pt x="10769" y="38847"/>
                </a:cubicBezTo>
                <a:cubicBezTo>
                  <a:pt x="12937" y="36612"/>
                  <a:pt x="15873" y="35311"/>
                  <a:pt x="18708" y="34077"/>
                </a:cubicBezTo>
                <a:cubicBezTo>
                  <a:pt x="25013" y="31308"/>
                  <a:pt x="31617" y="28006"/>
                  <a:pt x="34786" y="21935"/>
                </a:cubicBezTo>
                <a:cubicBezTo>
                  <a:pt x="35887" y="19900"/>
                  <a:pt x="36454" y="17632"/>
                  <a:pt x="37088" y="15397"/>
                </a:cubicBezTo>
                <a:cubicBezTo>
                  <a:pt x="38255" y="11060"/>
                  <a:pt x="39390" y="6157"/>
                  <a:pt x="37021" y="2321"/>
                </a:cubicBezTo>
                <a:cubicBezTo>
                  <a:pt x="36354" y="1253"/>
                  <a:pt x="35287" y="252"/>
                  <a:pt x="34052" y="52"/>
                </a:cubicBezTo>
                <a:cubicBezTo>
                  <a:pt x="33861" y="17"/>
                  <a:pt x="33669" y="1"/>
                  <a:pt x="33479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3379;p69">
            <a:extLst>
              <a:ext uri="{FF2B5EF4-FFF2-40B4-BE49-F238E27FC236}">
                <a16:creationId xmlns:a16="http://schemas.microsoft.com/office/drawing/2014/main" id="{EF185E6D-D3F7-4087-96C4-60C8CF0F500E}"/>
              </a:ext>
            </a:extLst>
          </p:cNvPr>
          <p:cNvSpPr/>
          <p:nvPr/>
        </p:nvSpPr>
        <p:spPr>
          <a:xfrm>
            <a:off x="7018130" y="1432702"/>
            <a:ext cx="322128" cy="358470"/>
          </a:xfrm>
          <a:custGeom>
            <a:avLst/>
            <a:gdLst/>
            <a:ahLst/>
            <a:cxnLst/>
            <a:rect l="l" t="t" r="r" b="b"/>
            <a:pathLst>
              <a:path w="18348" h="20418" extrusionOk="0">
                <a:moveTo>
                  <a:pt x="14033" y="0"/>
                </a:moveTo>
                <a:cubicBezTo>
                  <a:pt x="13216" y="0"/>
                  <a:pt x="12392" y="241"/>
                  <a:pt x="11676" y="736"/>
                </a:cubicBezTo>
                <a:cubicBezTo>
                  <a:pt x="10541" y="1537"/>
                  <a:pt x="9874" y="2838"/>
                  <a:pt x="8874" y="3805"/>
                </a:cubicBezTo>
                <a:cubicBezTo>
                  <a:pt x="7706" y="4873"/>
                  <a:pt x="6205" y="5406"/>
                  <a:pt x="4904" y="6307"/>
                </a:cubicBezTo>
                <a:cubicBezTo>
                  <a:pt x="4137" y="6841"/>
                  <a:pt x="3436" y="7508"/>
                  <a:pt x="2869" y="8242"/>
                </a:cubicBezTo>
                <a:cubicBezTo>
                  <a:pt x="1" y="12111"/>
                  <a:pt x="801" y="17548"/>
                  <a:pt x="4671" y="20417"/>
                </a:cubicBezTo>
                <a:lnTo>
                  <a:pt x="5871" y="19983"/>
                </a:lnTo>
                <a:cubicBezTo>
                  <a:pt x="6372" y="20150"/>
                  <a:pt x="6872" y="20250"/>
                  <a:pt x="7373" y="20350"/>
                </a:cubicBezTo>
                <a:cubicBezTo>
                  <a:pt x="7663" y="20386"/>
                  <a:pt x="7952" y="20404"/>
                  <a:pt x="8238" y="20404"/>
                </a:cubicBezTo>
                <a:cubicBezTo>
                  <a:pt x="11655" y="20404"/>
                  <a:pt x="14616" y="17891"/>
                  <a:pt x="15078" y="14413"/>
                </a:cubicBezTo>
                <a:cubicBezTo>
                  <a:pt x="15278" y="12812"/>
                  <a:pt x="14911" y="11044"/>
                  <a:pt x="15512" y="9476"/>
                </a:cubicBezTo>
                <a:cubicBezTo>
                  <a:pt x="16045" y="8008"/>
                  <a:pt x="17380" y="6907"/>
                  <a:pt x="17880" y="5473"/>
                </a:cubicBezTo>
                <a:cubicBezTo>
                  <a:pt x="18347" y="4205"/>
                  <a:pt x="18147" y="2804"/>
                  <a:pt x="17380" y="1704"/>
                </a:cubicBezTo>
                <a:cubicBezTo>
                  <a:pt x="16567" y="586"/>
                  <a:pt x="15308" y="0"/>
                  <a:pt x="14033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3380;p69">
            <a:extLst>
              <a:ext uri="{FF2B5EF4-FFF2-40B4-BE49-F238E27FC236}">
                <a16:creationId xmlns:a16="http://schemas.microsoft.com/office/drawing/2014/main" id="{AB8BEC5D-8F63-4E14-8B87-E73E7D2211DE}"/>
              </a:ext>
            </a:extLst>
          </p:cNvPr>
          <p:cNvSpPr/>
          <p:nvPr/>
        </p:nvSpPr>
        <p:spPr>
          <a:xfrm>
            <a:off x="7018130" y="1432702"/>
            <a:ext cx="322128" cy="358470"/>
          </a:xfrm>
          <a:custGeom>
            <a:avLst/>
            <a:gdLst/>
            <a:ahLst/>
            <a:cxnLst/>
            <a:rect l="l" t="t" r="r" b="b"/>
            <a:pathLst>
              <a:path w="18348" h="20418" extrusionOk="0">
                <a:moveTo>
                  <a:pt x="14033" y="0"/>
                </a:moveTo>
                <a:cubicBezTo>
                  <a:pt x="13216" y="0"/>
                  <a:pt x="12392" y="241"/>
                  <a:pt x="11676" y="736"/>
                </a:cubicBezTo>
                <a:cubicBezTo>
                  <a:pt x="10541" y="1537"/>
                  <a:pt x="9874" y="2838"/>
                  <a:pt x="8874" y="3805"/>
                </a:cubicBezTo>
                <a:cubicBezTo>
                  <a:pt x="7706" y="4873"/>
                  <a:pt x="6205" y="5406"/>
                  <a:pt x="4904" y="6307"/>
                </a:cubicBezTo>
                <a:cubicBezTo>
                  <a:pt x="4137" y="6841"/>
                  <a:pt x="3436" y="7508"/>
                  <a:pt x="2869" y="8242"/>
                </a:cubicBezTo>
                <a:cubicBezTo>
                  <a:pt x="1" y="12111"/>
                  <a:pt x="801" y="17548"/>
                  <a:pt x="4671" y="20417"/>
                </a:cubicBezTo>
                <a:lnTo>
                  <a:pt x="5871" y="19983"/>
                </a:lnTo>
                <a:cubicBezTo>
                  <a:pt x="6372" y="20150"/>
                  <a:pt x="6872" y="20250"/>
                  <a:pt x="7373" y="20350"/>
                </a:cubicBezTo>
                <a:cubicBezTo>
                  <a:pt x="7663" y="20386"/>
                  <a:pt x="7952" y="20404"/>
                  <a:pt x="8238" y="20404"/>
                </a:cubicBezTo>
                <a:cubicBezTo>
                  <a:pt x="11655" y="20404"/>
                  <a:pt x="14616" y="17891"/>
                  <a:pt x="15078" y="14413"/>
                </a:cubicBezTo>
                <a:cubicBezTo>
                  <a:pt x="15278" y="12812"/>
                  <a:pt x="14911" y="11044"/>
                  <a:pt x="15512" y="9476"/>
                </a:cubicBezTo>
                <a:cubicBezTo>
                  <a:pt x="16045" y="8008"/>
                  <a:pt x="17380" y="6907"/>
                  <a:pt x="17880" y="5473"/>
                </a:cubicBezTo>
                <a:cubicBezTo>
                  <a:pt x="18347" y="4205"/>
                  <a:pt x="18147" y="2804"/>
                  <a:pt x="17380" y="1704"/>
                </a:cubicBezTo>
                <a:cubicBezTo>
                  <a:pt x="16567" y="586"/>
                  <a:pt x="15308" y="0"/>
                  <a:pt x="14033" y="0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3381;p69">
            <a:extLst>
              <a:ext uri="{FF2B5EF4-FFF2-40B4-BE49-F238E27FC236}">
                <a16:creationId xmlns:a16="http://schemas.microsoft.com/office/drawing/2014/main" id="{F7627CFF-DC61-4582-937F-5D52E9CE43DE}"/>
              </a:ext>
            </a:extLst>
          </p:cNvPr>
          <p:cNvSpPr/>
          <p:nvPr/>
        </p:nvSpPr>
        <p:spPr>
          <a:xfrm>
            <a:off x="7018130" y="1423362"/>
            <a:ext cx="322128" cy="374832"/>
          </a:xfrm>
          <a:custGeom>
            <a:avLst/>
            <a:gdLst/>
            <a:ahLst/>
            <a:cxnLst/>
            <a:rect l="l" t="t" r="r" b="b"/>
            <a:pathLst>
              <a:path w="18348" h="21350" fill="none" extrusionOk="0">
                <a:moveTo>
                  <a:pt x="4671" y="20949"/>
                </a:moveTo>
                <a:cubicBezTo>
                  <a:pt x="801" y="18080"/>
                  <a:pt x="1" y="12643"/>
                  <a:pt x="2869" y="8774"/>
                </a:cubicBezTo>
                <a:cubicBezTo>
                  <a:pt x="3436" y="8040"/>
                  <a:pt x="4137" y="7373"/>
                  <a:pt x="4904" y="6839"/>
                </a:cubicBezTo>
                <a:cubicBezTo>
                  <a:pt x="6205" y="5938"/>
                  <a:pt x="7706" y="5405"/>
                  <a:pt x="8874" y="4337"/>
                </a:cubicBezTo>
                <a:cubicBezTo>
                  <a:pt x="9874" y="3370"/>
                  <a:pt x="10541" y="2069"/>
                  <a:pt x="11676" y="1268"/>
                </a:cubicBezTo>
                <a:cubicBezTo>
                  <a:pt x="13510" y="1"/>
                  <a:pt x="16045" y="401"/>
                  <a:pt x="17380" y="2236"/>
                </a:cubicBezTo>
                <a:cubicBezTo>
                  <a:pt x="18147" y="3336"/>
                  <a:pt x="18347" y="4737"/>
                  <a:pt x="17880" y="6005"/>
                </a:cubicBezTo>
                <a:cubicBezTo>
                  <a:pt x="17380" y="7439"/>
                  <a:pt x="16045" y="8540"/>
                  <a:pt x="15512" y="10008"/>
                </a:cubicBezTo>
                <a:cubicBezTo>
                  <a:pt x="14911" y="11576"/>
                  <a:pt x="15278" y="13344"/>
                  <a:pt x="15078" y="14945"/>
                </a:cubicBezTo>
                <a:cubicBezTo>
                  <a:pt x="14578" y="18714"/>
                  <a:pt x="11142" y="21349"/>
                  <a:pt x="7373" y="20882"/>
                </a:cubicBezTo>
                <a:cubicBezTo>
                  <a:pt x="6872" y="20782"/>
                  <a:pt x="6372" y="20682"/>
                  <a:pt x="5871" y="20515"/>
                </a:cubicBezTo>
              </a:path>
            </a:pathLst>
          </a:custGeom>
          <a:noFill/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3382;p69">
            <a:extLst>
              <a:ext uri="{FF2B5EF4-FFF2-40B4-BE49-F238E27FC236}">
                <a16:creationId xmlns:a16="http://schemas.microsoft.com/office/drawing/2014/main" id="{151BF41F-F43A-482E-A0DA-8319EEF2644C}"/>
              </a:ext>
            </a:extLst>
          </p:cNvPr>
          <p:cNvSpPr/>
          <p:nvPr/>
        </p:nvSpPr>
        <p:spPr>
          <a:xfrm>
            <a:off x="7103051" y="1634200"/>
            <a:ext cx="90206" cy="224320"/>
          </a:xfrm>
          <a:custGeom>
            <a:avLst/>
            <a:gdLst/>
            <a:ahLst/>
            <a:cxnLst/>
            <a:rect l="l" t="t" r="r" b="b"/>
            <a:pathLst>
              <a:path w="5138" h="12777" extrusionOk="0">
                <a:moveTo>
                  <a:pt x="0" y="0"/>
                </a:moveTo>
                <a:lnTo>
                  <a:pt x="0" y="10541"/>
                </a:lnTo>
                <a:cubicBezTo>
                  <a:pt x="0" y="11756"/>
                  <a:pt x="970" y="12777"/>
                  <a:pt x="2177" y="12777"/>
                </a:cubicBezTo>
                <a:cubicBezTo>
                  <a:pt x="2197" y="12777"/>
                  <a:pt x="2216" y="12777"/>
                  <a:pt x="2235" y="12776"/>
                </a:cubicBezTo>
                <a:lnTo>
                  <a:pt x="2869" y="12776"/>
                </a:lnTo>
                <a:cubicBezTo>
                  <a:pt x="2889" y="12777"/>
                  <a:pt x="2908" y="12777"/>
                  <a:pt x="2927" y="12777"/>
                </a:cubicBezTo>
                <a:cubicBezTo>
                  <a:pt x="4136" y="12777"/>
                  <a:pt x="5137" y="11756"/>
                  <a:pt x="5137" y="10541"/>
                </a:cubicBezTo>
                <a:lnTo>
                  <a:pt x="5137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3383;p69">
            <a:extLst>
              <a:ext uri="{FF2B5EF4-FFF2-40B4-BE49-F238E27FC236}">
                <a16:creationId xmlns:a16="http://schemas.microsoft.com/office/drawing/2014/main" id="{C746F948-A1FE-492A-B16A-CD117E1F743A}"/>
              </a:ext>
            </a:extLst>
          </p:cNvPr>
          <p:cNvSpPr/>
          <p:nvPr/>
        </p:nvSpPr>
        <p:spPr>
          <a:xfrm>
            <a:off x="7103051" y="1552210"/>
            <a:ext cx="90206" cy="82007"/>
          </a:xfrm>
          <a:custGeom>
            <a:avLst/>
            <a:gdLst/>
            <a:ahLst/>
            <a:cxnLst/>
            <a:rect l="l" t="t" r="r" b="b"/>
            <a:pathLst>
              <a:path w="5138" h="4671" extrusionOk="0">
                <a:moveTo>
                  <a:pt x="2569" y="0"/>
                </a:moveTo>
                <a:lnTo>
                  <a:pt x="0" y="4670"/>
                </a:lnTo>
                <a:lnTo>
                  <a:pt x="5137" y="4670"/>
                </a:lnTo>
                <a:lnTo>
                  <a:pt x="2569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3384;p69">
            <a:extLst>
              <a:ext uri="{FF2B5EF4-FFF2-40B4-BE49-F238E27FC236}">
                <a16:creationId xmlns:a16="http://schemas.microsoft.com/office/drawing/2014/main" id="{5CA566FF-D1E2-4898-A032-E3AEE6431FAD}"/>
              </a:ext>
            </a:extLst>
          </p:cNvPr>
          <p:cNvSpPr/>
          <p:nvPr/>
        </p:nvSpPr>
        <p:spPr>
          <a:xfrm>
            <a:off x="7129983" y="1551033"/>
            <a:ext cx="35745" cy="42504"/>
          </a:xfrm>
          <a:custGeom>
            <a:avLst/>
            <a:gdLst/>
            <a:ahLst/>
            <a:cxnLst/>
            <a:rect l="l" t="t" r="r" b="b"/>
            <a:pathLst>
              <a:path w="2036" h="2421" extrusionOk="0">
                <a:moveTo>
                  <a:pt x="1035" y="1"/>
                </a:moveTo>
                <a:lnTo>
                  <a:pt x="1" y="1902"/>
                </a:lnTo>
                <a:cubicBezTo>
                  <a:pt x="1" y="1902"/>
                  <a:pt x="357" y="2421"/>
                  <a:pt x="960" y="2421"/>
                </a:cubicBezTo>
                <a:cubicBezTo>
                  <a:pt x="1261" y="2421"/>
                  <a:pt x="1624" y="2291"/>
                  <a:pt x="2036" y="1902"/>
                </a:cubicBezTo>
                <a:lnTo>
                  <a:pt x="1035" y="1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3385;p69">
            <a:extLst>
              <a:ext uri="{FF2B5EF4-FFF2-40B4-BE49-F238E27FC236}">
                <a16:creationId xmlns:a16="http://schemas.microsoft.com/office/drawing/2014/main" id="{6B48EE2C-8AEA-48C8-84E8-9A268A57A855}"/>
              </a:ext>
            </a:extLst>
          </p:cNvPr>
          <p:cNvSpPr/>
          <p:nvPr/>
        </p:nvSpPr>
        <p:spPr>
          <a:xfrm>
            <a:off x="7103631" y="1808500"/>
            <a:ext cx="90803" cy="3775"/>
          </a:xfrm>
          <a:custGeom>
            <a:avLst/>
            <a:gdLst/>
            <a:ahLst/>
            <a:cxnLst/>
            <a:rect l="l" t="t" r="r" b="b"/>
            <a:pathLst>
              <a:path w="5172" h="215" extrusionOk="0">
                <a:moveTo>
                  <a:pt x="1952" y="0"/>
                </a:moveTo>
                <a:cubicBezTo>
                  <a:pt x="1302" y="0"/>
                  <a:pt x="651" y="38"/>
                  <a:pt x="1" y="113"/>
                </a:cubicBezTo>
                <a:cubicBezTo>
                  <a:pt x="551" y="176"/>
                  <a:pt x="1100" y="200"/>
                  <a:pt x="1650" y="200"/>
                </a:cubicBezTo>
                <a:cubicBezTo>
                  <a:pt x="1968" y="200"/>
                  <a:pt x="2285" y="192"/>
                  <a:pt x="2603" y="180"/>
                </a:cubicBezTo>
                <a:cubicBezTo>
                  <a:pt x="2898" y="203"/>
                  <a:pt x="3198" y="214"/>
                  <a:pt x="3500" y="214"/>
                </a:cubicBezTo>
                <a:cubicBezTo>
                  <a:pt x="4051" y="214"/>
                  <a:pt x="4611" y="177"/>
                  <a:pt x="5171" y="113"/>
                </a:cubicBezTo>
                <a:cubicBezTo>
                  <a:pt x="4521" y="38"/>
                  <a:pt x="3870" y="0"/>
                  <a:pt x="3234" y="0"/>
                </a:cubicBezTo>
                <a:cubicBezTo>
                  <a:pt x="3022" y="0"/>
                  <a:pt x="2811" y="4"/>
                  <a:pt x="2603" y="13"/>
                </a:cubicBezTo>
                <a:cubicBezTo>
                  <a:pt x="2386" y="4"/>
                  <a:pt x="2169" y="0"/>
                  <a:pt x="195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3386;p69">
            <a:extLst>
              <a:ext uri="{FF2B5EF4-FFF2-40B4-BE49-F238E27FC236}">
                <a16:creationId xmlns:a16="http://schemas.microsoft.com/office/drawing/2014/main" id="{37B80099-94B7-4516-9FA5-240D68A55637}"/>
              </a:ext>
            </a:extLst>
          </p:cNvPr>
          <p:cNvSpPr/>
          <p:nvPr/>
        </p:nvSpPr>
        <p:spPr>
          <a:xfrm>
            <a:off x="7103631" y="1794894"/>
            <a:ext cx="89626" cy="3511"/>
          </a:xfrm>
          <a:custGeom>
            <a:avLst/>
            <a:gdLst/>
            <a:ahLst/>
            <a:cxnLst/>
            <a:rect l="l" t="t" r="r" b="b"/>
            <a:pathLst>
              <a:path w="5105" h="200" extrusionOk="0">
                <a:moveTo>
                  <a:pt x="1610" y="1"/>
                </a:moveTo>
                <a:cubicBezTo>
                  <a:pt x="1072" y="1"/>
                  <a:pt x="529" y="24"/>
                  <a:pt x="1" y="87"/>
                </a:cubicBezTo>
                <a:cubicBezTo>
                  <a:pt x="626" y="162"/>
                  <a:pt x="1270" y="200"/>
                  <a:pt x="1905" y="200"/>
                </a:cubicBezTo>
                <a:cubicBezTo>
                  <a:pt x="2117" y="200"/>
                  <a:pt x="2327" y="196"/>
                  <a:pt x="2536" y="187"/>
                </a:cubicBezTo>
                <a:cubicBezTo>
                  <a:pt x="2753" y="196"/>
                  <a:pt x="2967" y="200"/>
                  <a:pt x="3181" y="200"/>
                </a:cubicBezTo>
                <a:cubicBezTo>
                  <a:pt x="3822" y="200"/>
                  <a:pt x="4454" y="162"/>
                  <a:pt x="5104" y="87"/>
                </a:cubicBezTo>
                <a:cubicBezTo>
                  <a:pt x="4555" y="24"/>
                  <a:pt x="4018" y="1"/>
                  <a:pt x="3478" y="1"/>
                </a:cubicBezTo>
                <a:cubicBezTo>
                  <a:pt x="3166" y="1"/>
                  <a:pt x="2853" y="8"/>
                  <a:pt x="2536" y="21"/>
                </a:cubicBezTo>
                <a:cubicBezTo>
                  <a:pt x="2231" y="8"/>
                  <a:pt x="1921" y="1"/>
                  <a:pt x="161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3387;p69">
            <a:extLst>
              <a:ext uri="{FF2B5EF4-FFF2-40B4-BE49-F238E27FC236}">
                <a16:creationId xmlns:a16="http://schemas.microsoft.com/office/drawing/2014/main" id="{94912A38-0D30-4C02-9F33-4E283DA383AC}"/>
              </a:ext>
            </a:extLst>
          </p:cNvPr>
          <p:cNvSpPr/>
          <p:nvPr/>
        </p:nvSpPr>
        <p:spPr>
          <a:xfrm>
            <a:off x="7127648" y="1635375"/>
            <a:ext cx="2950" cy="161064"/>
          </a:xfrm>
          <a:custGeom>
            <a:avLst/>
            <a:gdLst/>
            <a:ahLst/>
            <a:cxnLst/>
            <a:rect l="l" t="t" r="r" b="b"/>
            <a:pathLst>
              <a:path w="168" h="9174" extrusionOk="0">
                <a:moveTo>
                  <a:pt x="100" y="0"/>
                </a:moveTo>
                <a:cubicBezTo>
                  <a:pt x="67" y="0"/>
                  <a:pt x="0" y="2035"/>
                  <a:pt x="0" y="4603"/>
                </a:cubicBezTo>
                <a:cubicBezTo>
                  <a:pt x="0" y="7138"/>
                  <a:pt x="67" y="9173"/>
                  <a:pt x="100" y="9173"/>
                </a:cubicBezTo>
                <a:cubicBezTo>
                  <a:pt x="134" y="9173"/>
                  <a:pt x="167" y="7138"/>
                  <a:pt x="167" y="4603"/>
                </a:cubicBezTo>
                <a:cubicBezTo>
                  <a:pt x="167" y="2035"/>
                  <a:pt x="134" y="0"/>
                  <a:pt x="10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3388;p69">
            <a:extLst>
              <a:ext uri="{FF2B5EF4-FFF2-40B4-BE49-F238E27FC236}">
                <a16:creationId xmlns:a16="http://schemas.microsoft.com/office/drawing/2014/main" id="{C76AE6A9-6A4E-4509-B194-1121DE410DF0}"/>
              </a:ext>
            </a:extLst>
          </p:cNvPr>
          <p:cNvSpPr/>
          <p:nvPr/>
        </p:nvSpPr>
        <p:spPr>
          <a:xfrm>
            <a:off x="7164534" y="1635375"/>
            <a:ext cx="2950" cy="161064"/>
          </a:xfrm>
          <a:custGeom>
            <a:avLst/>
            <a:gdLst/>
            <a:ahLst/>
            <a:cxnLst/>
            <a:rect l="l" t="t" r="r" b="b"/>
            <a:pathLst>
              <a:path w="168" h="9174" extrusionOk="0">
                <a:moveTo>
                  <a:pt x="68" y="0"/>
                </a:moveTo>
                <a:cubicBezTo>
                  <a:pt x="1" y="0"/>
                  <a:pt x="1" y="2035"/>
                  <a:pt x="1" y="4603"/>
                </a:cubicBezTo>
                <a:cubicBezTo>
                  <a:pt x="1" y="7138"/>
                  <a:pt x="34" y="9173"/>
                  <a:pt x="68" y="9173"/>
                </a:cubicBezTo>
                <a:cubicBezTo>
                  <a:pt x="134" y="9173"/>
                  <a:pt x="168" y="7138"/>
                  <a:pt x="168" y="4603"/>
                </a:cubicBezTo>
                <a:cubicBezTo>
                  <a:pt x="168" y="2035"/>
                  <a:pt x="134" y="0"/>
                  <a:pt x="6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3389;p69">
            <a:extLst>
              <a:ext uri="{FF2B5EF4-FFF2-40B4-BE49-F238E27FC236}">
                <a16:creationId xmlns:a16="http://schemas.microsoft.com/office/drawing/2014/main" id="{20556783-275A-42CF-9A13-07A859DEB11F}"/>
              </a:ext>
            </a:extLst>
          </p:cNvPr>
          <p:cNvSpPr/>
          <p:nvPr/>
        </p:nvSpPr>
        <p:spPr>
          <a:xfrm>
            <a:off x="7551639" y="4168838"/>
            <a:ext cx="751982" cy="476731"/>
          </a:xfrm>
          <a:custGeom>
            <a:avLst/>
            <a:gdLst/>
            <a:ahLst/>
            <a:cxnLst/>
            <a:rect l="l" t="t" r="r" b="b"/>
            <a:pathLst>
              <a:path w="42832" h="27154" extrusionOk="0">
                <a:moveTo>
                  <a:pt x="18981" y="0"/>
                </a:moveTo>
                <a:lnTo>
                  <a:pt x="1" y="26319"/>
                </a:lnTo>
                <a:lnTo>
                  <a:pt x="27554" y="27153"/>
                </a:lnTo>
                <a:lnTo>
                  <a:pt x="42832" y="2402"/>
                </a:lnTo>
                <a:lnTo>
                  <a:pt x="42231" y="1001"/>
                </a:lnTo>
                <a:lnTo>
                  <a:pt x="18981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3390;p69">
            <a:extLst>
              <a:ext uri="{FF2B5EF4-FFF2-40B4-BE49-F238E27FC236}">
                <a16:creationId xmlns:a16="http://schemas.microsoft.com/office/drawing/2014/main" id="{4A724C74-828A-40F8-819C-F641C632B394}"/>
              </a:ext>
            </a:extLst>
          </p:cNvPr>
          <p:cNvSpPr/>
          <p:nvPr/>
        </p:nvSpPr>
        <p:spPr>
          <a:xfrm>
            <a:off x="7533486" y="4222719"/>
            <a:ext cx="740852" cy="393565"/>
          </a:xfrm>
          <a:custGeom>
            <a:avLst/>
            <a:gdLst/>
            <a:ahLst/>
            <a:cxnLst/>
            <a:rect l="l" t="t" r="r" b="b"/>
            <a:pathLst>
              <a:path w="42198" h="22417" extrusionOk="0">
                <a:moveTo>
                  <a:pt x="42198" y="0"/>
                </a:moveTo>
                <a:lnTo>
                  <a:pt x="32024" y="834"/>
                </a:lnTo>
                <a:lnTo>
                  <a:pt x="6305" y="9874"/>
                </a:lnTo>
                <a:lnTo>
                  <a:pt x="1" y="20848"/>
                </a:lnTo>
                <a:lnTo>
                  <a:pt x="27721" y="22416"/>
                </a:lnTo>
                <a:lnTo>
                  <a:pt x="42198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3391;p69">
            <a:extLst>
              <a:ext uri="{FF2B5EF4-FFF2-40B4-BE49-F238E27FC236}">
                <a16:creationId xmlns:a16="http://schemas.microsoft.com/office/drawing/2014/main" id="{7C06CCB8-2A50-471A-A11D-CA034C0B127E}"/>
              </a:ext>
            </a:extLst>
          </p:cNvPr>
          <p:cNvSpPr/>
          <p:nvPr/>
        </p:nvSpPr>
        <p:spPr>
          <a:xfrm>
            <a:off x="7431587" y="4156531"/>
            <a:ext cx="858568" cy="410560"/>
          </a:xfrm>
          <a:custGeom>
            <a:avLst/>
            <a:gdLst/>
            <a:ahLst/>
            <a:cxnLst/>
            <a:rect l="l" t="t" r="r" b="b"/>
            <a:pathLst>
              <a:path w="48903" h="23385" extrusionOk="0">
                <a:moveTo>
                  <a:pt x="24785" y="1"/>
                </a:moveTo>
                <a:cubicBezTo>
                  <a:pt x="23651" y="3303"/>
                  <a:pt x="21283" y="5471"/>
                  <a:pt x="17647" y="6806"/>
                </a:cubicBezTo>
                <a:cubicBezTo>
                  <a:pt x="14378" y="7973"/>
                  <a:pt x="10708" y="7973"/>
                  <a:pt x="7539" y="9308"/>
                </a:cubicBezTo>
                <a:cubicBezTo>
                  <a:pt x="2402" y="11376"/>
                  <a:pt x="1" y="18314"/>
                  <a:pt x="1902" y="22984"/>
                </a:cubicBezTo>
                <a:lnTo>
                  <a:pt x="1935" y="22984"/>
                </a:lnTo>
                <a:lnTo>
                  <a:pt x="27354" y="23384"/>
                </a:lnTo>
                <a:cubicBezTo>
                  <a:pt x="26320" y="20149"/>
                  <a:pt x="28755" y="15545"/>
                  <a:pt x="32190" y="14011"/>
                </a:cubicBezTo>
                <a:cubicBezTo>
                  <a:pt x="34425" y="12977"/>
                  <a:pt x="38728" y="11676"/>
                  <a:pt x="40963" y="10542"/>
                </a:cubicBezTo>
                <a:cubicBezTo>
                  <a:pt x="45133" y="8440"/>
                  <a:pt x="48902" y="4337"/>
                  <a:pt x="48569" y="835"/>
                </a:cubicBezTo>
                <a:lnTo>
                  <a:pt x="38128" y="501"/>
                </a:lnTo>
                <a:lnTo>
                  <a:pt x="24785" y="1"/>
                </a:lnTo>
                <a:close/>
              </a:path>
            </a:pathLst>
          </a:custGeom>
          <a:solidFill>
            <a:srgbClr val="EBEB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3392;p69">
            <a:extLst>
              <a:ext uri="{FF2B5EF4-FFF2-40B4-BE49-F238E27FC236}">
                <a16:creationId xmlns:a16="http://schemas.microsoft.com/office/drawing/2014/main" id="{E50EFE5D-CE74-4166-8BEB-3DC46411D859}"/>
              </a:ext>
            </a:extLst>
          </p:cNvPr>
          <p:cNvSpPr/>
          <p:nvPr/>
        </p:nvSpPr>
        <p:spPr>
          <a:xfrm>
            <a:off x="7453252" y="4153617"/>
            <a:ext cx="834551" cy="413474"/>
          </a:xfrm>
          <a:custGeom>
            <a:avLst/>
            <a:gdLst/>
            <a:ahLst/>
            <a:cxnLst/>
            <a:rect l="l" t="t" r="r" b="b"/>
            <a:pathLst>
              <a:path w="47535" h="23551" extrusionOk="0">
                <a:moveTo>
                  <a:pt x="363" y="16958"/>
                </a:moveTo>
                <a:lnTo>
                  <a:pt x="363" y="16958"/>
                </a:lnTo>
                <a:cubicBezTo>
                  <a:pt x="329" y="17098"/>
                  <a:pt x="297" y="17238"/>
                  <a:pt x="268" y="17379"/>
                </a:cubicBezTo>
                <a:cubicBezTo>
                  <a:pt x="68" y="18413"/>
                  <a:pt x="1" y="19514"/>
                  <a:pt x="68" y="20581"/>
                </a:cubicBezTo>
                <a:cubicBezTo>
                  <a:pt x="101" y="20982"/>
                  <a:pt x="168" y="21349"/>
                  <a:pt x="234" y="21749"/>
                </a:cubicBezTo>
                <a:cubicBezTo>
                  <a:pt x="268" y="22016"/>
                  <a:pt x="368" y="22316"/>
                  <a:pt x="435" y="22583"/>
                </a:cubicBezTo>
                <a:cubicBezTo>
                  <a:pt x="535" y="22783"/>
                  <a:pt x="568" y="22950"/>
                  <a:pt x="601" y="23083"/>
                </a:cubicBezTo>
                <a:cubicBezTo>
                  <a:pt x="635" y="23150"/>
                  <a:pt x="660" y="23167"/>
                  <a:pt x="676" y="23167"/>
                </a:cubicBezTo>
                <a:cubicBezTo>
                  <a:pt x="693" y="23167"/>
                  <a:pt x="701" y="23150"/>
                  <a:pt x="701" y="23150"/>
                </a:cubicBezTo>
                <a:lnTo>
                  <a:pt x="2469" y="23150"/>
                </a:lnTo>
                <a:lnTo>
                  <a:pt x="1135" y="23117"/>
                </a:lnTo>
                <a:lnTo>
                  <a:pt x="699" y="23148"/>
                </a:lnTo>
                <a:lnTo>
                  <a:pt x="699" y="23148"/>
                </a:lnTo>
                <a:cubicBezTo>
                  <a:pt x="635" y="23083"/>
                  <a:pt x="635" y="23049"/>
                  <a:pt x="635" y="22983"/>
                </a:cubicBezTo>
                <a:lnTo>
                  <a:pt x="468" y="22483"/>
                </a:lnTo>
                <a:cubicBezTo>
                  <a:pt x="401" y="22216"/>
                  <a:pt x="301" y="21916"/>
                  <a:pt x="268" y="21649"/>
                </a:cubicBezTo>
                <a:cubicBezTo>
                  <a:pt x="201" y="21249"/>
                  <a:pt x="134" y="20882"/>
                  <a:pt x="101" y="20481"/>
                </a:cubicBezTo>
                <a:cubicBezTo>
                  <a:pt x="8" y="19294"/>
                  <a:pt x="101" y="18106"/>
                  <a:pt x="363" y="16958"/>
                </a:cubicBezTo>
                <a:close/>
                <a:moveTo>
                  <a:pt x="23551" y="0"/>
                </a:moveTo>
                <a:lnTo>
                  <a:pt x="23484" y="100"/>
                </a:lnTo>
                <a:cubicBezTo>
                  <a:pt x="23084" y="1334"/>
                  <a:pt x="22450" y="2502"/>
                  <a:pt x="21583" y="3503"/>
                </a:cubicBezTo>
                <a:cubicBezTo>
                  <a:pt x="21149" y="3970"/>
                  <a:pt x="20682" y="4403"/>
                  <a:pt x="20215" y="4804"/>
                </a:cubicBezTo>
                <a:cubicBezTo>
                  <a:pt x="19715" y="5204"/>
                  <a:pt x="19181" y="5537"/>
                  <a:pt x="18614" y="5838"/>
                </a:cubicBezTo>
                <a:cubicBezTo>
                  <a:pt x="17547" y="6405"/>
                  <a:pt x="16446" y="6838"/>
                  <a:pt x="15279" y="7172"/>
                </a:cubicBezTo>
                <a:cubicBezTo>
                  <a:pt x="14144" y="7472"/>
                  <a:pt x="12977" y="7672"/>
                  <a:pt x="11909" y="7872"/>
                </a:cubicBezTo>
                <a:cubicBezTo>
                  <a:pt x="9741" y="8306"/>
                  <a:pt x="7606" y="8673"/>
                  <a:pt x="5872" y="9540"/>
                </a:cubicBezTo>
                <a:cubicBezTo>
                  <a:pt x="5405" y="9774"/>
                  <a:pt x="5005" y="10007"/>
                  <a:pt x="4604" y="10307"/>
                </a:cubicBezTo>
                <a:cubicBezTo>
                  <a:pt x="4404" y="10441"/>
                  <a:pt x="4237" y="10574"/>
                  <a:pt x="4071" y="10708"/>
                </a:cubicBezTo>
                <a:cubicBezTo>
                  <a:pt x="3870" y="10875"/>
                  <a:pt x="3704" y="11008"/>
                  <a:pt x="3570" y="11175"/>
                </a:cubicBezTo>
                <a:lnTo>
                  <a:pt x="3103" y="11642"/>
                </a:lnTo>
                <a:cubicBezTo>
                  <a:pt x="2936" y="11809"/>
                  <a:pt x="2803" y="11975"/>
                  <a:pt x="2703" y="12142"/>
                </a:cubicBezTo>
                <a:cubicBezTo>
                  <a:pt x="2403" y="12442"/>
                  <a:pt x="2136" y="12809"/>
                  <a:pt x="1936" y="13176"/>
                </a:cubicBezTo>
                <a:cubicBezTo>
                  <a:pt x="1200" y="14342"/>
                  <a:pt x="668" y="15623"/>
                  <a:pt x="363" y="16958"/>
                </a:cubicBezTo>
                <a:lnTo>
                  <a:pt x="363" y="16958"/>
                </a:lnTo>
                <a:cubicBezTo>
                  <a:pt x="676" y="15677"/>
                  <a:pt x="1180" y="14459"/>
                  <a:pt x="1902" y="13376"/>
                </a:cubicBezTo>
                <a:lnTo>
                  <a:pt x="2670" y="12376"/>
                </a:lnTo>
                <a:cubicBezTo>
                  <a:pt x="2770" y="12175"/>
                  <a:pt x="2903" y="12009"/>
                  <a:pt x="3070" y="11875"/>
                </a:cubicBezTo>
                <a:lnTo>
                  <a:pt x="3570" y="11375"/>
                </a:lnTo>
                <a:cubicBezTo>
                  <a:pt x="3737" y="11208"/>
                  <a:pt x="3904" y="11041"/>
                  <a:pt x="4071" y="10908"/>
                </a:cubicBezTo>
                <a:cubicBezTo>
                  <a:pt x="4237" y="10774"/>
                  <a:pt x="4437" y="10608"/>
                  <a:pt x="4604" y="10508"/>
                </a:cubicBezTo>
                <a:cubicBezTo>
                  <a:pt x="5005" y="10241"/>
                  <a:pt x="5405" y="10007"/>
                  <a:pt x="5838" y="9774"/>
                </a:cubicBezTo>
                <a:cubicBezTo>
                  <a:pt x="7573" y="8906"/>
                  <a:pt x="9675" y="8540"/>
                  <a:pt x="11876" y="8173"/>
                </a:cubicBezTo>
                <a:cubicBezTo>
                  <a:pt x="12944" y="7939"/>
                  <a:pt x="14078" y="7772"/>
                  <a:pt x="15245" y="7439"/>
                </a:cubicBezTo>
                <a:cubicBezTo>
                  <a:pt x="16413" y="7105"/>
                  <a:pt x="17547" y="6638"/>
                  <a:pt x="18614" y="6071"/>
                </a:cubicBezTo>
                <a:cubicBezTo>
                  <a:pt x="19181" y="5771"/>
                  <a:pt x="19715" y="5404"/>
                  <a:pt x="20215" y="5037"/>
                </a:cubicBezTo>
                <a:cubicBezTo>
                  <a:pt x="20716" y="4637"/>
                  <a:pt x="21216" y="4203"/>
                  <a:pt x="21616" y="3703"/>
                </a:cubicBezTo>
                <a:cubicBezTo>
                  <a:pt x="22493" y="2729"/>
                  <a:pt x="23148" y="1565"/>
                  <a:pt x="23552" y="335"/>
                </a:cubicBezTo>
                <a:lnTo>
                  <a:pt x="23552" y="335"/>
                </a:lnTo>
                <a:lnTo>
                  <a:pt x="34626" y="701"/>
                </a:lnTo>
                <a:cubicBezTo>
                  <a:pt x="38462" y="867"/>
                  <a:pt x="42465" y="1001"/>
                  <a:pt x="46568" y="1134"/>
                </a:cubicBezTo>
                <a:lnTo>
                  <a:pt x="47238" y="1134"/>
                </a:lnTo>
                <a:cubicBezTo>
                  <a:pt x="47256" y="1868"/>
                  <a:pt x="47124" y="2600"/>
                  <a:pt x="46901" y="3302"/>
                </a:cubicBezTo>
                <a:cubicBezTo>
                  <a:pt x="46734" y="3669"/>
                  <a:pt x="46601" y="4003"/>
                  <a:pt x="46434" y="4337"/>
                </a:cubicBezTo>
                <a:cubicBezTo>
                  <a:pt x="46267" y="4670"/>
                  <a:pt x="46067" y="5004"/>
                  <a:pt x="45834" y="5304"/>
                </a:cubicBezTo>
                <a:cubicBezTo>
                  <a:pt x="44966" y="6538"/>
                  <a:pt x="43932" y="7672"/>
                  <a:pt x="42731" y="8606"/>
                </a:cubicBezTo>
                <a:cubicBezTo>
                  <a:pt x="41564" y="9507"/>
                  <a:pt x="40296" y="10307"/>
                  <a:pt x="38962" y="10941"/>
                </a:cubicBezTo>
                <a:cubicBezTo>
                  <a:pt x="37628" y="11508"/>
                  <a:pt x="36294" y="12042"/>
                  <a:pt x="34959" y="12509"/>
                </a:cubicBezTo>
                <a:cubicBezTo>
                  <a:pt x="33625" y="12976"/>
                  <a:pt x="32291" y="13476"/>
                  <a:pt x="31056" y="14010"/>
                </a:cubicBezTo>
                <a:cubicBezTo>
                  <a:pt x="30423" y="14277"/>
                  <a:pt x="29822" y="14644"/>
                  <a:pt x="29289" y="15044"/>
                </a:cubicBezTo>
                <a:cubicBezTo>
                  <a:pt x="29022" y="15244"/>
                  <a:pt x="28755" y="15478"/>
                  <a:pt x="28555" y="15711"/>
                </a:cubicBezTo>
                <a:cubicBezTo>
                  <a:pt x="28321" y="15978"/>
                  <a:pt x="28088" y="16212"/>
                  <a:pt x="27888" y="16479"/>
                </a:cubicBezTo>
                <a:cubicBezTo>
                  <a:pt x="27054" y="17479"/>
                  <a:pt x="26453" y="18647"/>
                  <a:pt x="26086" y="19881"/>
                </a:cubicBezTo>
                <a:cubicBezTo>
                  <a:pt x="25730" y="21048"/>
                  <a:pt x="25688" y="22278"/>
                  <a:pt x="26023" y="23449"/>
                </a:cubicBezTo>
                <a:lnTo>
                  <a:pt x="26023" y="23449"/>
                </a:lnTo>
                <a:lnTo>
                  <a:pt x="7606" y="23183"/>
                </a:lnTo>
                <a:lnTo>
                  <a:pt x="2469" y="23150"/>
                </a:lnTo>
                <a:lnTo>
                  <a:pt x="7606" y="23217"/>
                </a:lnTo>
                <a:lnTo>
                  <a:pt x="26053" y="23549"/>
                </a:lnTo>
                <a:lnTo>
                  <a:pt x="26053" y="23549"/>
                </a:lnTo>
                <a:cubicBezTo>
                  <a:pt x="26053" y="23549"/>
                  <a:pt x="26053" y="23550"/>
                  <a:pt x="26053" y="23550"/>
                </a:cubicBezTo>
                <a:lnTo>
                  <a:pt x="26054" y="23549"/>
                </a:lnTo>
                <a:lnTo>
                  <a:pt x="26054" y="23549"/>
                </a:lnTo>
                <a:lnTo>
                  <a:pt x="26120" y="23550"/>
                </a:lnTo>
                <a:lnTo>
                  <a:pt x="26253" y="23550"/>
                </a:lnTo>
                <a:lnTo>
                  <a:pt x="26186" y="23450"/>
                </a:lnTo>
                <a:cubicBezTo>
                  <a:pt x="25853" y="22283"/>
                  <a:pt x="25886" y="21048"/>
                  <a:pt x="26253" y="19881"/>
                </a:cubicBezTo>
                <a:cubicBezTo>
                  <a:pt x="26620" y="18680"/>
                  <a:pt x="27254" y="17546"/>
                  <a:pt x="28054" y="16545"/>
                </a:cubicBezTo>
                <a:cubicBezTo>
                  <a:pt x="28221" y="16278"/>
                  <a:pt x="28455" y="16045"/>
                  <a:pt x="28721" y="15811"/>
                </a:cubicBezTo>
                <a:cubicBezTo>
                  <a:pt x="28955" y="15545"/>
                  <a:pt x="29222" y="15344"/>
                  <a:pt x="29455" y="15144"/>
                </a:cubicBezTo>
                <a:cubicBezTo>
                  <a:pt x="29989" y="14711"/>
                  <a:pt x="30556" y="14377"/>
                  <a:pt x="31157" y="14110"/>
                </a:cubicBezTo>
                <a:cubicBezTo>
                  <a:pt x="32391" y="13543"/>
                  <a:pt x="33725" y="13109"/>
                  <a:pt x="35059" y="12609"/>
                </a:cubicBezTo>
                <a:cubicBezTo>
                  <a:pt x="36394" y="12109"/>
                  <a:pt x="37761" y="11642"/>
                  <a:pt x="39096" y="11008"/>
                </a:cubicBezTo>
                <a:cubicBezTo>
                  <a:pt x="40430" y="10374"/>
                  <a:pt x="41697" y="9607"/>
                  <a:pt x="42898" y="8673"/>
                </a:cubicBezTo>
                <a:cubicBezTo>
                  <a:pt x="44099" y="7739"/>
                  <a:pt x="45167" y="6605"/>
                  <a:pt x="46067" y="5337"/>
                </a:cubicBezTo>
                <a:cubicBezTo>
                  <a:pt x="46301" y="5037"/>
                  <a:pt x="46501" y="4703"/>
                  <a:pt x="46668" y="4337"/>
                </a:cubicBezTo>
                <a:cubicBezTo>
                  <a:pt x="46868" y="4003"/>
                  <a:pt x="47001" y="3636"/>
                  <a:pt x="47135" y="3269"/>
                </a:cubicBezTo>
                <a:cubicBezTo>
                  <a:pt x="47401" y="2502"/>
                  <a:pt x="47535" y="1701"/>
                  <a:pt x="47468" y="934"/>
                </a:cubicBezTo>
                <a:lnTo>
                  <a:pt x="47468" y="834"/>
                </a:lnTo>
                <a:lnTo>
                  <a:pt x="47401" y="834"/>
                </a:lnTo>
                <a:lnTo>
                  <a:pt x="46634" y="801"/>
                </a:lnTo>
                <a:cubicBezTo>
                  <a:pt x="42565" y="667"/>
                  <a:pt x="38562" y="600"/>
                  <a:pt x="34726" y="434"/>
                </a:cubicBezTo>
                <a:lnTo>
                  <a:pt x="23618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3393;p69">
            <a:extLst>
              <a:ext uri="{FF2B5EF4-FFF2-40B4-BE49-F238E27FC236}">
                <a16:creationId xmlns:a16="http://schemas.microsoft.com/office/drawing/2014/main" id="{805F92D1-F7DB-4409-AD2E-7EA41AC3EB4B}"/>
              </a:ext>
            </a:extLst>
          </p:cNvPr>
          <p:cNvSpPr/>
          <p:nvPr/>
        </p:nvSpPr>
        <p:spPr>
          <a:xfrm>
            <a:off x="7893658" y="4102071"/>
            <a:ext cx="100704" cy="91382"/>
          </a:xfrm>
          <a:custGeom>
            <a:avLst/>
            <a:gdLst/>
            <a:ahLst/>
            <a:cxnLst/>
            <a:rect l="l" t="t" r="r" b="b"/>
            <a:pathLst>
              <a:path w="5736" h="5205" extrusionOk="0">
                <a:moveTo>
                  <a:pt x="5679" y="2888"/>
                </a:moveTo>
                <a:cubicBezTo>
                  <a:pt x="5676" y="2904"/>
                  <a:pt x="5674" y="2920"/>
                  <a:pt x="5671" y="2936"/>
                </a:cubicBezTo>
                <a:cubicBezTo>
                  <a:pt x="5671" y="3069"/>
                  <a:pt x="5638" y="3170"/>
                  <a:pt x="5571" y="3270"/>
                </a:cubicBezTo>
                <a:cubicBezTo>
                  <a:pt x="5605" y="3336"/>
                  <a:pt x="5605" y="3403"/>
                  <a:pt x="5605" y="3470"/>
                </a:cubicBezTo>
                <a:cubicBezTo>
                  <a:pt x="5638" y="3336"/>
                  <a:pt x="5671" y="3170"/>
                  <a:pt x="5671" y="3036"/>
                </a:cubicBezTo>
                <a:cubicBezTo>
                  <a:pt x="5675" y="2986"/>
                  <a:pt x="5678" y="2937"/>
                  <a:pt x="5679" y="2888"/>
                </a:cubicBezTo>
                <a:close/>
                <a:moveTo>
                  <a:pt x="3022" y="1"/>
                </a:moveTo>
                <a:cubicBezTo>
                  <a:pt x="1873" y="1"/>
                  <a:pt x="784" y="676"/>
                  <a:pt x="334" y="1802"/>
                </a:cubicBezTo>
                <a:cubicBezTo>
                  <a:pt x="67" y="2402"/>
                  <a:pt x="1" y="3069"/>
                  <a:pt x="134" y="3703"/>
                </a:cubicBezTo>
                <a:cubicBezTo>
                  <a:pt x="201" y="4104"/>
                  <a:pt x="367" y="4504"/>
                  <a:pt x="601" y="4871"/>
                </a:cubicBezTo>
                <a:cubicBezTo>
                  <a:pt x="701" y="5004"/>
                  <a:pt x="834" y="5104"/>
                  <a:pt x="968" y="5204"/>
                </a:cubicBezTo>
                <a:cubicBezTo>
                  <a:pt x="1001" y="5204"/>
                  <a:pt x="868" y="5071"/>
                  <a:pt x="701" y="4804"/>
                </a:cubicBezTo>
                <a:cubicBezTo>
                  <a:pt x="468" y="4470"/>
                  <a:pt x="334" y="4104"/>
                  <a:pt x="267" y="3703"/>
                </a:cubicBezTo>
                <a:cubicBezTo>
                  <a:pt x="201" y="3103"/>
                  <a:pt x="301" y="2502"/>
                  <a:pt x="534" y="1935"/>
                </a:cubicBezTo>
                <a:cubicBezTo>
                  <a:pt x="534" y="1902"/>
                  <a:pt x="568" y="1902"/>
                  <a:pt x="568" y="1869"/>
                </a:cubicBezTo>
                <a:cubicBezTo>
                  <a:pt x="1054" y="871"/>
                  <a:pt x="2055" y="282"/>
                  <a:pt x="3092" y="282"/>
                </a:cubicBezTo>
                <a:cubicBezTo>
                  <a:pt x="3477" y="282"/>
                  <a:pt x="3867" y="363"/>
                  <a:pt x="4237" y="534"/>
                </a:cubicBezTo>
                <a:cubicBezTo>
                  <a:pt x="4804" y="768"/>
                  <a:pt x="5238" y="1235"/>
                  <a:pt x="5471" y="1802"/>
                </a:cubicBezTo>
                <a:cubicBezTo>
                  <a:pt x="5619" y="2156"/>
                  <a:pt x="5688" y="2510"/>
                  <a:pt x="5679" y="2888"/>
                </a:cubicBezTo>
                <a:lnTo>
                  <a:pt x="5679" y="2888"/>
                </a:lnTo>
                <a:cubicBezTo>
                  <a:pt x="5735" y="2498"/>
                  <a:pt x="5698" y="2054"/>
                  <a:pt x="5538" y="1702"/>
                </a:cubicBezTo>
                <a:cubicBezTo>
                  <a:pt x="5338" y="1068"/>
                  <a:pt x="4871" y="568"/>
                  <a:pt x="4304" y="267"/>
                </a:cubicBezTo>
                <a:cubicBezTo>
                  <a:pt x="4237" y="267"/>
                  <a:pt x="4204" y="234"/>
                  <a:pt x="4170" y="234"/>
                </a:cubicBezTo>
                <a:cubicBezTo>
                  <a:pt x="3795" y="76"/>
                  <a:pt x="3405" y="1"/>
                  <a:pt x="30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3394;p69">
            <a:extLst>
              <a:ext uri="{FF2B5EF4-FFF2-40B4-BE49-F238E27FC236}">
                <a16:creationId xmlns:a16="http://schemas.microsoft.com/office/drawing/2014/main" id="{0BB81D95-1784-42FB-A164-08FEB4032D74}"/>
              </a:ext>
            </a:extLst>
          </p:cNvPr>
          <p:cNvSpPr/>
          <p:nvPr/>
        </p:nvSpPr>
        <p:spPr>
          <a:xfrm>
            <a:off x="7963937" y="4102071"/>
            <a:ext cx="100740" cy="91382"/>
          </a:xfrm>
          <a:custGeom>
            <a:avLst/>
            <a:gdLst/>
            <a:ahLst/>
            <a:cxnLst/>
            <a:rect l="l" t="t" r="r" b="b"/>
            <a:pathLst>
              <a:path w="5738" h="5205" extrusionOk="0">
                <a:moveTo>
                  <a:pt x="5660" y="3201"/>
                </a:moveTo>
                <a:lnTo>
                  <a:pt x="5660" y="3201"/>
                </a:lnTo>
                <a:cubicBezTo>
                  <a:pt x="5653" y="3224"/>
                  <a:pt x="5645" y="3247"/>
                  <a:pt x="5638" y="3270"/>
                </a:cubicBezTo>
                <a:lnTo>
                  <a:pt x="5638" y="3470"/>
                </a:lnTo>
                <a:cubicBezTo>
                  <a:pt x="5638" y="3388"/>
                  <a:pt x="5650" y="3293"/>
                  <a:pt x="5660" y="3201"/>
                </a:cubicBezTo>
                <a:close/>
                <a:moveTo>
                  <a:pt x="3022" y="1"/>
                </a:moveTo>
                <a:cubicBezTo>
                  <a:pt x="1873" y="1"/>
                  <a:pt x="784" y="676"/>
                  <a:pt x="334" y="1802"/>
                </a:cubicBezTo>
                <a:cubicBezTo>
                  <a:pt x="67" y="2402"/>
                  <a:pt x="0" y="3069"/>
                  <a:pt x="134" y="3703"/>
                </a:cubicBezTo>
                <a:cubicBezTo>
                  <a:pt x="201" y="4104"/>
                  <a:pt x="367" y="4504"/>
                  <a:pt x="634" y="4871"/>
                </a:cubicBezTo>
                <a:cubicBezTo>
                  <a:pt x="701" y="5004"/>
                  <a:pt x="834" y="5104"/>
                  <a:pt x="968" y="5204"/>
                </a:cubicBezTo>
                <a:cubicBezTo>
                  <a:pt x="1001" y="5204"/>
                  <a:pt x="868" y="5071"/>
                  <a:pt x="701" y="4804"/>
                </a:cubicBezTo>
                <a:cubicBezTo>
                  <a:pt x="467" y="4470"/>
                  <a:pt x="334" y="4104"/>
                  <a:pt x="301" y="3703"/>
                </a:cubicBezTo>
                <a:cubicBezTo>
                  <a:pt x="201" y="3103"/>
                  <a:pt x="301" y="2502"/>
                  <a:pt x="534" y="1935"/>
                </a:cubicBezTo>
                <a:cubicBezTo>
                  <a:pt x="534" y="1902"/>
                  <a:pt x="567" y="1902"/>
                  <a:pt x="567" y="1869"/>
                </a:cubicBezTo>
                <a:cubicBezTo>
                  <a:pt x="1054" y="871"/>
                  <a:pt x="2055" y="282"/>
                  <a:pt x="3092" y="282"/>
                </a:cubicBezTo>
                <a:cubicBezTo>
                  <a:pt x="3477" y="282"/>
                  <a:pt x="3867" y="363"/>
                  <a:pt x="4237" y="534"/>
                </a:cubicBezTo>
                <a:cubicBezTo>
                  <a:pt x="4804" y="768"/>
                  <a:pt x="5237" y="1235"/>
                  <a:pt x="5471" y="1802"/>
                </a:cubicBezTo>
                <a:cubicBezTo>
                  <a:pt x="5638" y="2202"/>
                  <a:pt x="5704" y="2602"/>
                  <a:pt x="5671" y="3036"/>
                </a:cubicBezTo>
                <a:cubicBezTo>
                  <a:pt x="5671" y="3087"/>
                  <a:pt x="5666" y="3144"/>
                  <a:pt x="5660" y="3201"/>
                </a:cubicBezTo>
                <a:lnTo>
                  <a:pt x="5660" y="3201"/>
                </a:lnTo>
                <a:cubicBezTo>
                  <a:pt x="5685" y="3122"/>
                  <a:pt x="5704" y="3039"/>
                  <a:pt x="5704" y="2936"/>
                </a:cubicBezTo>
                <a:cubicBezTo>
                  <a:pt x="5738" y="2502"/>
                  <a:pt x="5704" y="2102"/>
                  <a:pt x="5538" y="1702"/>
                </a:cubicBezTo>
                <a:cubicBezTo>
                  <a:pt x="5338" y="1068"/>
                  <a:pt x="4871" y="568"/>
                  <a:pt x="4303" y="267"/>
                </a:cubicBezTo>
                <a:cubicBezTo>
                  <a:pt x="4237" y="267"/>
                  <a:pt x="4203" y="234"/>
                  <a:pt x="4170" y="234"/>
                </a:cubicBezTo>
                <a:cubicBezTo>
                  <a:pt x="3795" y="76"/>
                  <a:pt x="3405" y="1"/>
                  <a:pt x="30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3395;p69">
            <a:extLst>
              <a:ext uri="{FF2B5EF4-FFF2-40B4-BE49-F238E27FC236}">
                <a16:creationId xmlns:a16="http://schemas.microsoft.com/office/drawing/2014/main" id="{4A0B52D6-3E4F-4E68-B16D-3BAB9A53E8F0}"/>
              </a:ext>
            </a:extLst>
          </p:cNvPr>
          <p:cNvSpPr/>
          <p:nvPr/>
        </p:nvSpPr>
        <p:spPr>
          <a:xfrm>
            <a:off x="8002123" y="4110147"/>
            <a:ext cx="115856" cy="92681"/>
          </a:xfrm>
          <a:custGeom>
            <a:avLst/>
            <a:gdLst/>
            <a:ahLst/>
            <a:cxnLst/>
            <a:rect l="l" t="t" r="r" b="b"/>
            <a:pathLst>
              <a:path w="6599" h="5279" extrusionOk="0">
                <a:moveTo>
                  <a:pt x="3981" y="0"/>
                </a:moveTo>
                <a:cubicBezTo>
                  <a:pt x="1610" y="0"/>
                  <a:pt x="0" y="2868"/>
                  <a:pt x="1661" y="4944"/>
                </a:cubicBezTo>
                <a:cubicBezTo>
                  <a:pt x="1728" y="5078"/>
                  <a:pt x="1862" y="5211"/>
                  <a:pt x="1995" y="5278"/>
                </a:cubicBezTo>
                <a:cubicBezTo>
                  <a:pt x="1995" y="5245"/>
                  <a:pt x="1862" y="5145"/>
                  <a:pt x="1695" y="4911"/>
                </a:cubicBezTo>
                <a:cubicBezTo>
                  <a:pt x="1461" y="4578"/>
                  <a:pt x="1261" y="4177"/>
                  <a:pt x="1194" y="3777"/>
                </a:cubicBezTo>
                <a:cubicBezTo>
                  <a:pt x="1094" y="3177"/>
                  <a:pt x="1128" y="2543"/>
                  <a:pt x="1361" y="1976"/>
                </a:cubicBezTo>
                <a:cubicBezTo>
                  <a:pt x="1595" y="1275"/>
                  <a:pt x="2128" y="708"/>
                  <a:pt x="2829" y="408"/>
                </a:cubicBezTo>
                <a:cubicBezTo>
                  <a:pt x="3181" y="232"/>
                  <a:pt x="3561" y="149"/>
                  <a:pt x="3940" y="149"/>
                </a:cubicBezTo>
                <a:cubicBezTo>
                  <a:pt x="4278" y="149"/>
                  <a:pt x="4615" y="215"/>
                  <a:pt x="4930" y="341"/>
                </a:cubicBezTo>
                <a:cubicBezTo>
                  <a:pt x="5531" y="575"/>
                  <a:pt x="5998" y="1008"/>
                  <a:pt x="6231" y="1575"/>
                </a:cubicBezTo>
                <a:cubicBezTo>
                  <a:pt x="6398" y="1942"/>
                  <a:pt x="6498" y="2343"/>
                  <a:pt x="6498" y="2776"/>
                </a:cubicBezTo>
                <a:cubicBezTo>
                  <a:pt x="6498" y="2910"/>
                  <a:pt x="6465" y="3076"/>
                  <a:pt x="6465" y="3243"/>
                </a:cubicBezTo>
                <a:cubicBezTo>
                  <a:pt x="6465" y="3210"/>
                  <a:pt x="6498" y="3143"/>
                  <a:pt x="6498" y="3110"/>
                </a:cubicBezTo>
                <a:cubicBezTo>
                  <a:pt x="6532" y="3010"/>
                  <a:pt x="6565" y="2876"/>
                  <a:pt x="6565" y="2776"/>
                </a:cubicBezTo>
                <a:cubicBezTo>
                  <a:pt x="6598" y="2343"/>
                  <a:pt x="6532" y="1909"/>
                  <a:pt x="6365" y="1509"/>
                </a:cubicBezTo>
                <a:cubicBezTo>
                  <a:pt x="6098" y="942"/>
                  <a:pt x="5631" y="441"/>
                  <a:pt x="5031" y="174"/>
                </a:cubicBezTo>
                <a:cubicBezTo>
                  <a:pt x="4997" y="174"/>
                  <a:pt x="4930" y="141"/>
                  <a:pt x="4897" y="141"/>
                </a:cubicBezTo>
                <a:cubicBezTo>
                  <a:pt x="4583" y="45"/>
                  <a:pt x="4276" y="0"/>
                  <a:pt x="398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3396;p69">
            <a:extLst>
              <a:ext uri="{FF2B5EF4-FFF2-40B4-BE49-F238E27FC236}">
                <a16:creationId xmlns:a16="http://schemas.microsoft.com/office/drawing/2014/main" id="{D6EF4517-D960-4AFB-8CB5-6918548C03A8}"/>
              </a:ext>
            </a:extLst>
          </p:cNvPr>
          <p:cNvSpPr/>
          <p:nvPr/>
        </p:nvSpPr>
        <p:spPr>
          <a:xfrm>
            <a:off x="8073455" y="4114448"/>
            <a:ext cx="100160" cy="94226"/>
          </a:xfrm>
          <a:custGeom>
            <a:avLst/>
            <a:gdLst/>
            <a:ahLst/>
            <a:cxnLst/>
            <a:rect l="l" t="t" r="r" b="b"/>
            <a:pathLst>
              <a:path w="5705" h="5367" extrusionOk="0">
                <a:moveTo>
                  <a:pt x="5638" y="2998"/>
                </a:moveTo>
                <a:lnTo>
                  <a:pt x="5638" y="3165"/>
                </a:lnTo>
                <a:cubicBezTo>
                  <a:pt x="5638" y="3165"/>
                  <a:pt x="5704" y="3098"/>
                  <a:pt x="5638" y="2998"/>
                </a:cubicBezTo>
                <a:close/>
                <a:moveTo>
                  <a:pt x="3020" y="1"/>
                </a:moveTo>
                <a:cubicBezTo>
                  <a:pt x="2560" y="1"/>
                  <a:pt x="2102" y="113"/>
                  <a:pt x="1668" y="330"/>
                </a:cubicBezTo>
                <a:cubicBezTo>
                  <a:pt x="968" y="697"/>
                  <a:pt x="434" y="1330"/>
                  <a:pt x="234" y="2098"/>
                </a:cubicBezTo>
                <a:cubicBezTo>
                  <a:pt x="0" y="2731"/>
                  <a:pt x="0" y="3365"/>
                  <a:pt x="234" y="3999"/>
                </a:cubicBezTo>
                <a:cubicBezTo>
                  <a:pt x="367" y="4399"/>
                  <a:pt x="567" y="4766"/>
                  <a:pt x="834" y="5066"/>
                </a:cubicBezTo>
                <a:cubicBezTo>
                  <a:pt x="968" y="5166"/>
                  <a:pt x="1068" y="5267"/>
                  <a:pt x="1201" y="5367"/>
                </a:cubicBezTo>
                <a:cubicBezTo>
                  <a:pt x="1268" y="5367"/>
                  <a:pt x="1101" y="5233"/>
                  <a:pt x="934" y="5033"/>
                </a:cubicBezTo>
                <a:cubicBezTo>
                  <a:pt x="667" y="4699"/>
                  <a:pt x="501" y="4333"/>
                  <a:pt x="367" y="3932"/>
                </a:cubicBezTo>
                <a:cubicBezTo>
                  <a:pt x="200" y="3365"/>
                  <a:pt x="234" y="2731"/>
                  <a:pt x="434" y="2164"/>
                </a:cubicBezTo>
                <a:cubicBezTo>
                  <a:pt x="467" y="2098"/>
                  <a:pt x="467" y="2098"/>
                  <a:pt x="467" y="2064"/>
                </a:cubicBezTo>
                <a:cubicBezTo>
                  <a:pt x="864" y="928"/>
                  <a:pt x="1930" y="210"/>
                  <a:pt x="3070" y="210"/>
                </a:cubicBezTo>
                <a:cubicBezTo>
                  <a:pt x="3368" y="210"/>
                  <a:pt x="3672" y="259"/>
                  <a:pt x="3970" y="363"/>
                </a:cubicBezTo>
                <a:cubicBezTo>
                  <a:pt x="4537" y="563"/>
                  <a:pt x="5037" y="997"/>
                  <a:pt x="5304" y="1531"/>
                </a:cubicBezTo>
                <a:cubicBezTo>
                  <a:pt x="5504" y="1864"/>
                  <a:pt x="5638" y="2298"/>
                  <a:pt x="5638" y="2698"/>
                </a:cubicBezTo>
                <a:lnTo>
                  <a:pt x="5638" y="2998"/>
                </a:lnTo>
                <a:cubicBezTo>
                  <a:pt x="5671" y="2865"/>
                  <a:pt x="5704" y="2765"/>
                  <a:pt x="5671" y="2665"/>
                </a:cubicBezTo>
                <a:cubicBezTo>
                  <a:pt x="5671" y="2231"/>
                  <a:pt x="5571" y="1797"/>
                  <a:pt x="5371" y="1397"/>
                </a:cubicBezTo>
                <a:cubicBezTo>
                  <a:pt x="5104" y="797"/>
                  <a:pt x="4603" y="363"/>
                  <a:pt x="3970" y="163"/>
                </a:cubicBezTo>
                <a:cubicBezTo>
                  <a:pt x="3656" y="54"/>
                  <a:pt x="3338" y="1"/>
                  <a:pt x="302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3397;p69">
            <a:extLst>
              <a:ext uri="{FF2B5EF4-FFF2-40B4-BE49-F238E27FC236}">
                <a16:creationId xmlns:a16="http://schemas.microsoft.com/office/drawing/2014/main" id="{CFBFF57D-B809-42B1-8123-1CF63088583D}"/>
              </a:ext>
            </a:extLst>
          </p:cNvPr>
          <p:cNvSpPr/>
          <p:nvPr/>
        </p:nvSpPr>
        <p:spPr>
          <a:xfrm>
            <a:off x="8132006" y="4113763"/>
            <a:ext cx="100160" cy="95490"/>
          </a:xfrm>
          <a:custGeom>
            <a:avLst/>
            <a:gdLst/>
            <a:ahLst/>
            <a:cxnLst/>
            <a:rect l="l" t="t" r="r" b="b"/>
            <a:pathLst>
              <a:path w="5705" h="5439" extrusionOk="0">
                <a:moveTo>
                  <a:pt x="3001" y="1"/>
                </a:moveTo>
                <a:cubicBezTo>
                  <a:pt x="2521" y="1"/>
                  <a:pt x="2036" y="121"/>
                  <a:pt x="1602" y="369"/>
                </a:cubicBezTo>
                <a:cubicBezTo>
                  <a:pt x="902" y="736"/>
                  <a:pt x="368" y="1403"/>
                  <a:pt x="168" y="2203"/>
                </a:cubicBezTo>
                <a:cubicBezTo>
                  <a:pt x="1" y="2804"/>
                  <a:pt x="1" y="3471"/>
                  <a:pt x="234" y="4071"/>
                </a:cubicBezTo>
                <a:cubicBezTo>
                  <a:pt x="334" y="4472"/>
                  <a:pt x="568" y="4839"/>
                  <a:pt x="902" y="5139"/>
                </a:cubicBezTo>
                <a:cubicBezTo>
                  <a:pt x="1002" y="5272"/>
                  <a:pt x="1135" y="5372"/>
                  <a:pt x="1268" y="5439"/>
                </a:cubicBezTo>
                <a:lnTo>
                  <a:pt x="935" y="5105"/>
                </a:lnTo>
                <a:cubicBezTo>
                  <a:pt x="268" y="4305"/>
                  <a:pt x="34" y="3237"/>
                  <a:pt x="334" y="2237"/>
                </a:cubicBezTo>
                <a:cubicBezTo>
                  <a:pt x="401" y="2237"/>
                  <a:pt x="401" y="2203"/>
                  <a:pt x="401" y="2137"/>
                </a:cubicBezTo>
                <a:cubicBezTo>
                  <a:pt x="751" y="980"/>
                  <a:pt x="1816" y="235"/>
                  <a:pt x="2968" y="235"/>
                </a:cubicBezTo>
                <a:cubicBezTo>
                  <a:pt x="3245" y="235"/>
                  <a:pt x="3526" y="278"/>
                  <a:pt x="3804" y="369"/>
                </a:cubicBezTo>
                <a:cubicBezTo>
                  <a:pt x="4371" y="535"/>
                  <a:pt x="4871" y="936"/>
                  <a:pt x="5171" y="1469"/>
                </a:cubicBezTo>
                <a:cubicBezTo>
                  <a:pt x="5371" y="1836"/>
                  <a:pt x="5505" y="2237"/>
                  <a:pt x="5572" y="2637"/>
                </a:cubicBezTo>
                <a:lnTo>
                  <a:pt x="5572" y="3104"/>
                </a:lnTo>
                <a:cubicBezTo>
                  <a:pt x="5605" y="3071"/>
                  <a:pt x="5638" y="3004"/>
                  <a:pt x="5638" y="2937"/>
                </a:cubicBezTo>
                <a:cubicBezTo>
                  <a:pt x="5672" y="2837"/>
                  <a:pt x="5705" y="2737"/>
                  <a:pt x="5672" y="2604"/>
                </a:cubicBezTo>
                <a:cubicBezTo>
                  <a:pt x="5672" y="2170"/>
                  <a:pt x="5572" y="1736"/>
                  <a:pt x="5338" y="1369"/>
                </a:cubicBezTo>
                <a:cubicBezTo>
                  <a:pt x="5038" y="769"/>
                  <a:pt x="4504" y="369"/>
                  <a:pt x="3870" y="135"/>
                </a:cubicBezTo>
                <a:cubicBezTo>
                  <a:pt x="3591" y="46"/>
                  <a:pt x="3297" y="1"/>
                  <a:pt x="300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3398;p69">
            <a:extLst>
              <a:ext uri="{FF2B5EF4-FFF2-40B4-BE49-F238E27FC236}">
                <a16:creationId xmlns:a16="http://schemas.microsoft.com/office/drawing/2014/main" id="{F9579BC2-D795-47EC-B21B-CD30D2D835F4}"/>
              </a:ext>
            </a:extLst>
          </p:cNvPr>
          <p:cNvSpPr/>
          <p:nvPr/>
        </p:nvSpPr>
        <p:spPr>
          <a:xfrm>
            <a:off x="8178865" y="4118907"/>
            <a:ext cx="99581" cy="93875"/>
          </a:xfrm>
          <a:custGeom>
            <a:avLst/>
            <a:gdLst/>
            <a:ahLst/>
            <a:cxnLst/>
            <a:rect l="l" t="t" r="r" b="b"/>
            <a:pathLst>
              <a:path w="5672" h="5347" extrusionOk="0">
                <a:moveTo>
                  <a:pt x="5638" y="2744"/>
                </a:moveTo>
                <a:cubicBezTo>
                  <a:pt x="5638" y="2844"/>
                  <a:pt x="5604" y="2978"/>
                  <a:pt x="5604" y="3078"/>
                </a:cubicBezTo>
                <a:cubicBezTo>
                  <a:pt x="5604" y="3111"/>
                  <a:pt x="5638" y="3145"/>
                  <a:pt x="5638" y="3178"/>
                </a:cubicBezTo>
                <a:lnTo>
                  <a:pt x="5638" y="2744"/>
                </a:lnTo>
                <a:close/>
                <a:moveTo>
                  <a:pt x="3010" y="1"/>
                </a:moveTo>
                <a:cubicBezTo>
                  <a:pt x="2571" y="1"/>
                  <a:pt x="2132" y="102"/>
                  <a:pt x="1735" y="309"/>
                </a:cubicBezTo>
                <a:cubicBezTo>
                  <a:pt x="1001" y="676"/>
                  <a:pt x="467" y="1310"/>
                  <a:pt x="234" y="2077"/>
                </a:cubicBezTo>
                <a:cubicBezTo>
                  <a:pt x="0" y="2678"/>
                  <a:pt x="0" y="3311"/>
                  <a:pt x="167" y="3945"/>
                </a:cubicBezTo>
                <a:cubicBezTo>
                  <a:pt x="301" y="4345"/>
                  <a:pt x="501" y="4746"/>
                  <a:pt x="801" y="5079"/>
                </a:cubicBezTo>
                <a:cubicBezTo>
                  <a:pt x="901" y="5179"/>
                  <a:pt x="1035" y="5279"/>
                  <a:pt x="1168" y="5346"/>
                </a:cubicBezTo>
                <a:cubicBezTo>
                  <a:pt x="1168" y="5346"/>
                  <a:pt x="1035" y="5246"/>
                  <a:pt x="901" y="5013"/>
                </a:cubicBezTo>
                <a:cubicBezTo>
                  <a:pt x="267" y="4212"/>
                  <a:pt x="101" y="3111"/>
                  <a:pt x="434" y="2144"/>
                </a:cubicBezTo>
                <a:cubicBezTo>
                  <a:pt x="467" y="2110"/>
                  <a:pt x="467" y="2110"/>
                  <a:pt x="467" y="2077"/>
                </a:cubicBezTo>
                <a:cubicBezTo>
                  <a:pt x="862" y="948"/>
                  <a:pt x="1918" y="252"/>
                  <a:pt x="3049" y="252"/>
                </a:cubicBezTo>
                <a:cubicBezTo>
                  <a:pt x="3354" y="252"/>
                  <a:pt x="3665" y="303"/>
                  <a:pt x="3970" y="409"/>
                </a:cubicBezTo>
                <a:cubicBezTo>
                  <a:pt x="4537" y="609"/>
                  <a:pt x="5037" y="1010"/>
                  <a:pt x="5304" y="1577"/>
                </a:cubicBezTo>
                <a:cubicBezTo>
                  <a:pt x="5504" y="1910"/>
                  <a:pt x="5638" y="2311"/>
                  <a:pt x="5638" y="2744"/>
                </a:cubicBezTo>
                <a:cubicBezTo>
                  <a:pt x="5671" y="2311"/>
                  <a:pt x="5604" y="1877"/>
                  <a:pt x="5404" y="1477"/>
                </a:cubicBezTo>
                <a:cubicBezTo>
                  <a:pt x="5104" y="910"/>
                  <a:pt x="4604" y="443"/>
                  <a:pt x="4003" y="176"/>
                </a:cubicBezTo>
                <a:cubicBezTo>
                  <a:pt x="3685" y="60"/>
                  <a:pt x="3348" y="1"/>
                  <a:pt x="301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3399;p69">
            <a:extLst>
              <a:ext uri="{FF2B5EF4-FFF2-40B4-BE49-F238E27FC236}">
                <a16:creationId xmlns:a16="http://schemas.microsoft.com/office/drawing/2014/main" id="{8593BA1A-12C3-4B46-ABF1-B5B7D563AEFD}"/>
              </a:ext>
            </a:extLst>
          </p:cNvPr>
          <p:cNvSpPr/>
          <p:nvPr/>
        </p:nvSpPr>
        <p:spPr>
          <a:xfrm>
            <a:off x="8207553" y="2675303"/>
            <a:ext cx="633107" cy="725788"/>
          </a:xfrm>
          <a:custGeom>
            <a:avLst/>
            <a:gdLst/>
            <a:ahLst/>
            <a:cxnLst/>
            <a:rect l="l" t="t" r="r" b="b"/>
            <a:pathLst>
              <a:path w="36061" h="41340" extrusionOk="0">
                <a:moveTo>
                  <a:pt x="15414" y="1"/>
                </a:moveTo>
                <a:cubicBezTo>
                  <a:pt x="14455" y="1"/>
                  <a:pt x="13510" y="66"/>
                  <a:pt x="12543" y="176"/>
                </a:cubicBezTo>
                <a:cubicBezTo>
                  <a:pt x="5371" y="1110"/>
                  <a:pt x="1" y="7248"/>
                  <a:pt x="34" y="14486"/>
                </a:cubicBezTo>
                <a:cubicBezTo>
                  <a:pt x="34" y="16788"/>
                  <a:pt x="335" y="19090"/>
                  <a:pt x="935" y="21325"/>
                </a:cubicBezTo>
                <a:cubicBezTo>
                  <a:pt x="2936" y="28463"/>
                  <a:pt x="3537" y="34701"/>
                  <a:pt x="3303" y="37770"/>
                </a:cubicBezTo>
                <a:lnTo>
                  <a:pt x="10008" y="41339"/>
                </a:lnTo>
                <a:cubicBezTo>
                  <a:pt x="10008" y="41339"/>
                  <a:pt x="13144" y="36869"/>
                  <a:pt x="16112" y="34968"/>
                </a:cubicBezTo>
                <a:cubicBezTo>
                  <a:pt x="19048" y="33033"/>
                  <a:pt x="29122" y="27863"/>
                  <a:pt x="33025" y="22592"/>
                </a:cubicBezTo>
                <a:cubicBezTo>
                  <a:pt x="35560" y="19156"/>
                  <a:pt x="36060" y="12151"/>
                  <a:pt x="29989" y="6014"/>
                </a:cubicBezTo>
                <a:cubicBezTo>
                  <a:pt x="26286" y="2278"/>
                  <a:pt x="21283" y="110"/>
                  <a:pt x="16012" y="9"/>
                </a:cubicBezTo>
                <a:cubicBezTo>
                  <a:pt x="15812" y="4"/>
                  <a:pt x="15613" y="1"/>
                  <a:pt x="15414" y="1"/>
                </a:cubicBezTo>
                <a:close/>
              </a:path>
            </a:pathLst>
          </a:custGeom>
          <a:solidFill>
            <a:srgbClr val="ACD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3400;p69">
            <a:extLst>
              <a:ext uri="{FF2B5EF4-FFF2-40B4-BE49-F238E27FC236}">
                <a16:creationId xmlns:a16="http://schemas.microsoft.com/office/drawing/2014/main" id="{254DE4F3-4C1A-4BB7-A5D1-9D176744BFEF}"/>
              </a:ext>
            </a:extLst>
          </p:cNvPr>
          <p:cNvSpPr/>
          <p:nvPr/>
        </p:nvSpPr>
        <p:spPr>
          <a:xfrm>
            <a:off x="8175934" y="3473687"/>
            <a:ext cx="139996" cy="145842"/>
          </a:xfrm>
          <a:custGeom>
            <a:avLst/>
            <a:gdLst/>
            <a:ahLst/>
            <a:cxnLst/>
            <a:rect l="l" t="t" r="r" b="b"/>
            <a:pathLst>
              <a:path w="7974" h="8307" extrusionOk="0">
                <a:moveTo>
                  <a:pt x="1935" y="0"/>
                </a:moveTo>
                <a:lnTo>
                  <a:pt x="1" y="6472"/>
                </a:lnTo>
                <a:lnTo>
                  <a:pt x="4070" y="8306"/>
                </a:lnTo>
                <a:lnTo>
                  <a:pt x="7973" y="3303"/>
                </a:lnTo>
                <a:lnTo>
                  <a:pt x="1935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3401;p69">
            <a:extLst>
              <a:ext uri="{FF2B5EF4-FFF2-40B4-BE49-F238E27FC236}">
                <a16:creationId xmlns:a16="http://schemas.microsoft.com/office/drawing/2014/main" id="{CD078EC6-5106-436C-9EDE-B1F4D3EDB8BD}"/>
              </a:ext>
            </a:extLst>
          </p:cNvPr>
          <p:cNvSpPr/>
          <p:nvPr/>
        </p:nvSpPr>
        <p:spPr>
          <a:xfrm>
            <a:off x="8213995" y="3337238"/>
            <a:ext cx="52143" cy="139978"/>
          </a:xfrm>
          <a:custGeom>
            <a:avLst/>
            <a:gdLst/>
            <a:ahLst/>
            <a:cxnLst/>
            <a:rect l="l" t="t" r="r" b="b"/>
            <a:pathLst>
              <a:path w="2970" h="7973" extrusionOk="0">
                <a:moveTo>
                  <a:pt x="2936" y="0"/>
                </a:moveTo>
                <a:lnTo>
                  <a:pt x="2936" y="0"/>
                </a:lnTo>
                <a:cubicBezTo>
                  <a:pt x="2903" y="0"/>
                  <a:pt x="2169" y="1801"/>
                  <a:pt x="1402" y="3970"/>
                </a:cubicBezTo>
                <a:cubicBezTo>
                  <a:pt x="601" y="6138"/>
                  <a:pt x="1" y="7972"/>
                  <a:pt x="68" y="7972"/>
                </a:cubicBezTo>
                <a:cubicBezTo>
                  <a:pt x="101" y="7972"/>
                  <a:pt x="801" y="6171"/>
                  <a:pt x="1602" y="4003"/>
                </a:cubicBezTo>
                <a:cubicBezTo>
                  <a:pt x="2403" y="1835"/>
                  <a:pt x="2970" y="0"/>
                  <a:pt x="293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3402;p69">
            <a:extLst>
              <a:ext uri="{FF2B5EF4-FFF2-40B4-BE49-F238E27FC236}">
                <a16:creationId xmlns:a16="http://schemas.microsoft.com/office/drawing/2014/main" id="{4F5029F2-AA1B-4A00-A608-FE2BDD159CDC}"/>
              </a:ext>
            </a:extLst>
          </p:cNvPr>
          <p:cNvSpPr/>
          <p:nvPr/>
        </p:nvSpPr>
        <p:spPr>
          <a:xfrm>
            <a:off x="8308292" y="3395209"/>
            <a:ext cx="79654" cy="131779"/>
          </a:xfrm>
          <a:custGeom>
            <a:avLst/>
            <a:gdLst/>
            <a:ahLst/>
            <a:cxnLst/>
            <a:rect l="l" t="t" r="r" b="b"/>
            <a:pathLst>
              <a:path w="4537" h="7506" extrusionOk="0">
                <a:moveTo>
                  <a:pt x="4470" y="0"/>
                </a:moveTo>
                <a:cubicBezTo>
                  <a:pt x="4437" y="0"/>
                  <a:pt x="3403" y="1635"/>
                  <a:pt x="2202" y="3703"/>
                </a:cubicBezTo>
                <a:cubicBezTo>
                  <a:pt x="968" y="5805"/>
                  <a:pt x="0" y="7472"/>
                  <a:pt x="67" y="7506"/>
                </a:cubicBezTo>
                <a:cubicBezTo>
                  <a:pt x="901" y="6305"/>
                  <a:pt x="1668" y="5071"/>
                  <a:pt x="2369" y="3803"/>
                </a:cubicBezTo>
                <a:cubicBezTo>
                  <a:pt x="3570" y="1702"/>
                  <a:pt x="4537" y="0"/>
                  <a:pt x="44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3403;p69">
            <a:extLst>
              <a:ext uri="{FF2B5EF4-FFF2-40B4-BE49-F238E27FC236}">
                <a16:creationId xmlns:a16="http://schemas.microsoft.com/office/drawing/2014/main" id="{8FC0E2F7-24E6-4DC4-82A2-C953554BF640}"/>
              </a:ext>
            </a:extLst>
          </p:cNvPr>
          <p:cNvSpPr/>
          <p:nvPr/>
        </p:nvSpPr>
        <p:spPr>
          <a:xfrm>
            <a:off x="8303025" y="2678269"/>
            <a:ext cx="413474" cy="708758"/>
          </a:xfrm>
          <a:custGeom>
            <a:avLst/>
            <a:gdLst/>
            <a:ahLst/>
            <a:cxnLst/>
            <a:rect l="l" t="t" r="r" b="b"/>
            <a:pathLst>
              <a:path w="23551" h="40370" extrusionOk="0">
                <a:moveTo>
                  <a:pt x="0" y="38668"/>
                </a:moveTo>
                <a:cubicBezTo>
                  <a:pt x="0" y="38670"/>
                  <a:pt x="0" y="38671"/>
                  <a:pt x="1" y="38671"/>
                </a:cubicBezTo>
                <a:cubicBezTo>
                  <a:pt x="1" y="38671"/>
                  <a:pt x="1" y="38670"/>
                  <a:pt x="2" y="38669"/>
                </a:cubicBezTo>
                <a:lnTo>
                  <a:pt x="2" y="38669"/>
                </a:lnTo>
                <a:cubicBezTo>
                  <a:pt x="1" y="38669"/>
                  <a:pt x="1" y="38669"/>
                  <a:pt x="0" y="38668"/>
                </a:cubicBezTo>
                <a:close/>
                <a:moveTo>
                  <a:pt x="12829" y="0"/>
                </a:moveTo>
                <a:cubicBezTo>
                  <a:pt x="12743" y="0"/>
                  <a:pt x="12659" y="3"/>
                  <a:pt x="12576" y="7"/>
                </a:cubicBezTo>
                <a:cubicBezTo>
                  <a:pt x="12342" y="7"/>
                  <a:pt x="9007" y="3943"/>
                  <a:pt x="7506" y="6579"/>
                </a:cubicBezTo>
                <a:cubicBezTo>
                  <a:pt x="2535" y="15452"/>
                  <a:pt x="2268" y="24125"/>
                  <a:pt x="901" y="34198"/>
                </a:cubicBezTo>
                <a:cubicBezTo>
                  <a:pt x="706" y="35627"/>
                  <a:pt x="37" y="38603"/>
                  <a:pt x="2" y="38669"/>
                </a:cubicBezTo>
                <a:lnTo>
                  <a:pt x="2" y="38669"/>
                </a:lnTo>
                <a:cubicBezTo>
                  <a:pt x="737" y="39270"/>
                  <a:pt x="3202" y="40369"/>
                  <a:pt x="3202" y="40369"/>
                </a:cubicBezTo>
                <a:cubicBezTo>
                  <a:pt x="3202" y="40369"/>
                  <a:pt x="5537" y="37601"/>
                  <a:pt x="6438" y="36166"/>
                </a:cubicBezTo>
                <a:cubicBezTo>
                  <a:pt x="10174" y="30496"/>
                  <a:pt x="14177" y="26093"/>
                  <a:pt x="17346" y="20122"/>
                </a:cubicBezTo>
                <a:cubicBezTo>
                  <a:pt x="20515" y="14151"/>
                  <a:pt x="23550" y="8847"/>
                  <a:pt x="20615" y="2743"/>
                </a:cubicBezTo>
                <a:lnTo>
                  <a:pt x="20615" y="2743"/>
                </a:lnTo>
                <a:cubicBezTo>
                  <a:pt x="20615" y="2743"/>
                  <a:pt x="20616" y="2743"/>
                  <a:pt x="20616" y="2743"/>
                </a:cubicBezTo>
                <a:cubicBezTo>
                  <a:pt x="20624" y="2743"/>
                  <a:pt x="15838" y="0"/>
                  <a:pt x="12829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3404;p69">
            <a:extLst>
              <a:ext uri="{FF2B5EF4-FFF2-40B4-BE49-F238E27FC236}">
                <a16:creationId xmlns:a16="http://schemas.microsoft.com/office/drawing/2014/main" id="{968EABE2-4E1C-4A17-9E67-6B79C5510492}"/>
              </a:ext>
            </a:extLst>
          </p:cNvPr>
          <p:cNvSpPr/>
          <p:nvPr/>
        </p:nvSpPr>
        <p:spPr>
          <a:xfrm>
            <a:off x="8204638" y="2840667"/>
            <a:ext cx="584475" cy="246512"/>
          </a:xfrm>
          <a:custGeom>
            <a:avLst/>
            <a:gdLst/>
            <a:ahLst/>
            <a:cxnLst/>
            <a:rect l="l" t="t" r="r" b="b"/>
            <a:pathLst>
              <a:path w="33291" h="14041" extrusionOk="0">
                <a:moveTo>
                  <a:pt x="5221" y="1"/>
                </a:moveTo>
                <a:cubicBezTo>
                  <a:pt x="4318" y="1"/>
                  <a:pt x="3416" y="182"/>
                  <a:pt x="2569" y="531"/>
                </a:cubicBezTo>
                <a:cubicBezTo>
                  <a:pt x="1868" y="798"/>
                  <a:pt x="1168" y="1198"/>
                  <a:pt x="567" y="1698"/>
                </a:cubicBezTo>
                <a:cubicBezTo>
                  <a:pt x="434" y="1832"/>
                  <a:pt x="267" y="1965"/>
                  <a:pt x="134" y="2099"/>
                </a:cubicBezTo>
                <a:cubicBezTo>
                  <a:pt x="67" y="2165"/>
                  <a:pt x="34" y="2232"/>
                  <a:pt x="0" y="2265"/>
                </a:cubicBezTo>
                <a:cubicBezTo>
                  <a:pt x="67" y="2232"/>
                  <a:pt x="134" y="2199"/>
                  <a:pt x="167" y="2165"/>
                </a:cubicBezTo>
                <a:cubicBezTo>
                  <a:pt x="234" y="2065"/>
                  <a:pt x="400" y="1932"/>
                  <a:pt x="634" y="1765"/>
                </a:cubicBezTo>
                <a:cubicBezTo>
                  <a:pt x="1234" y="1331"/>
                  <a:pt x="1902" y="931"/>
                  <a:pt x="2635" y="664"/>
                </a:cubicBezTo>
                <a:cubicBezTo>
                  <a:pt x="3469" y="311"/>
                  <a:pt x="4341" y="148"/>
                  <a:pt x="5222" y="148"/>
                </a:cubicBezTo>
                <a:cubicBezTo>
                  <a:pt x="5505" y="148"/>
                  <a:pt x="5788" y="165"/>
                  <a:pt x="6071" y="197"/>
                </a:cubicBezTo>
                <a:cubicBezTo>
                  <a:pt x="7606" y="397"/>
                  <a:pt x="9007" y="1031"/>
                  <a:pt x="10174" y="2032"/>
                </a:cubicBezTo>
                <a:lnTo>
                  <a:pt x="10207" y="2065"/>
                </a:lnTo>
                <a:lnTo>
                  <a:pt x="10241" y="2032"/>
                </a:lnTo>
                <a:cubicBezTo>
                  <a:pt x="11375" y="1231"/>
                  <a:pt x="12709" y="798"/>
                  <a:pt x="14077" y="731"/>
                </a:cubicBezTo>
                <a:cubicBezTo>
                  <a:pt x="14230" y="724"/>
                  <a:pt x="14382" y="721"/>
                  <a:pt x="14534" y="721"/>
                </a:cubicBezTo>
                <a:cubicBezTo>
                  <a:pt x="15909" y="721"/>
                  <a:pt x="17249" y="994"/>
                  <a:pt x="18480" y="1565"/>
                </a:cubicBezTo>
                <a:cubicBezTo>
                  <a:pt x="19848" y="2199"/>
                  <a:pt x="21082" y="3066"/>
                  <a:pt x="22183" y="4100"/>
                </a:cubicBezTo>
                <a:cubicBezTo>
                  <a:pt x="23183" y="5067"/>
                  <a:pt x="24084" y="6102"/>
                  <a:pt x="24885" y="7236"/>
                </a:cubicBezTo>
                <a:lnTo>
                  <a:pt x="24918" y="7269"/>
                </a:lnTo>
                <a:lnTo>
                  <a:pt x="24985" y="7269"/>
                </a:lnTo>
                <a:cubicBezTo>
                  <a:pt x="28487" y="7769"/>
                  <a:pt x="31489" y="10038"/>
                  <a:pt x="32957" y="13240"/>
                </a:cubicBezTo>
                <a:cubicBezTo>
                  <a:pt x="33024" y="13440"/>
                  <a:pt x="33124" y="13640"/>
                  <a:pt x="33191" y="13840"/>
                </a:cubicBezTo>
                <a:cubicBezTo>
                  <a:pt x="33191" y="13907"/>
                  <a:pt x="33224" y="13974"/>
                  <a:pt x="33291" y="14041"/>
                </a:cubicBezTo>
                <a:cubicBezTo>
                  <a:pt x="33257" y="13941"/>
                  <a:pt x="33224" y="13840"/>
                  <a:pt x="33191" y="13774"/>
                </a:cubicBezTo>
                <a:cubicBezTo>
                  <a:pt x="33157" y="13640"/>
                  <a:pt x="33057" y="13440"/>
                  <a:pt x="32990" y="13173"/>
                </a:cubicBezTo>
                <a:cubicBezTo>
                  <a:pt x="32690" y="12473"/>
                  <a:pt x="32323" y="11806"/>
                  <a:pt x="31856" y="11172"/>
                </a:cubicBezTo>
                <a:cubicBezTo>
                  <a:pt x="31156" y="10205"/>
                  <a:pt x="30288" y="9371"/>
                  <a:pt x="29288" y="8737"/>
                </a:cubicBezTo>
                <a:cubicBezTo>
                  <a:pt x="27990" y="7838"/>
                  <a:pt x="26527" y="7305"/>
                  <a:pt x="24996" y="7104"/>
                </a:cubicBezTo>
                <a:lnTo>
                  <a:pt x="24996" y="7104"/>
                </a:lnTo>
                <a:cubicBezTo>
                  <a:pt x="24233" y="5982"/>
                  <a:pt x="23307" y="4925"/>
                  <a:pt x="22316" y="3967"/>
                </a:cubicBezTo>
                <a:cubicBezTo>
                  <a:pt x="21215" y="2899"/>
                  <a:pt x="19948" y="2032"/>
                  <a:pt x="18547" y="1398"/>
                </a:cubicBezTo>
                <a:cubicBezTo>
                  <a:pt x="17352" y="844"/>
                  <a:pt x="16030" y="545"/>
                  <a:pt x="14691" y="545"/>
                </a:cubicBezTo>
                <a:cubicBezTo>
                  <a:pt x="14498" y="545"/>
                  <a:pt x="14304" y="552"/>
                  <a:pt x="14110" y="564"/>
                </a:cubicBezTo>
                <a:cubicBezTo>
                  <a:pt x="12739" y="630"/>
                  <a:pt x="11400" y="1078"/>
                  <a:pt x="10249" y="1848"/>
                </a:cubicBezTo>
                <a:lnTo>
                  <a:pt x="10249" y="1848"/>
                </a:lnTo>
                <a:cubicBezTo>
                  <a:pt x="9092" y="843"/>
                  <a:pt x="7647" y="195"/>
                  <a:pt x="6138" y="64"/>
                </a:cubicBezTo>
                <a:cubicBezTo>
                  <a:pt x="5834" y="22"/>
                  <a:pt x="5528" y="1"/>
                  <a:pt x="522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3405;p69">
            <a:extLst>
              <a:ext uri="{FF2B5EF4-FFF2-40B4-BE49-F238E27FC236}">
                <a16:creationId xmlns:a16="http://schemas.microsoft.com/office/drawing/2014/main" id="{41A75F08-F842-403E-A79E-992B85ACA1D6}"/>
              </a:ext>
            </a:extLst>
          </p:cNvPr>
          <p:cNvSpPr/>
          <p:nvPr/>
        </p:nvSpPr>
        <p:spPr>
          <a:xfrm>
            <a:off x="8239189" y="3082860"/>
            <a:ext cx="331485" cy="160098"/>
          </a:xfrm>
          <a:custGeom>
            <a:avLst/>
            <a:gdLst/>
            <a:ahLst/>
            <a:cxnLst/>
            <a:rect l="l" t="t" r="r" b="b"/>
            <a:pathLst>
              <a:path w="18881" h="9119" extrusionOk="0">
                <a:moveTo>
                  <a:pt x="2916" y="1"/>
                </a:moveTo>
                <a:cubicBezTo>
                  <a:pt x="2475" y="1"/>
                  <a:pt x="2032" y="69"/>
                  <a:pt x="1601" y="212"/>
                </a:cubicBezTo>
                <a:cubicBezTo>
                  <a:pt x="1168" y="346"/>
                  <a:pt x="767" y="579"/>
                  <a:pt x="367" y="813"/>
                </a:cubicBezTo>
                <a:cubicBezTo>
                  <a:pt x="234" y="946"/>
                  <a:pt x="100" y="1046"/>
                  <a:pt x="67" y="1080"/>
                </a:cubicBezTo>
                <a:lnTo>
                  <a:pt x="0" y="1146"/>
                </a:lnTo>
                <a:cubicBezTo>
                  <a:pt x="501" y="779"/>
                  <a:pt x="1068" y="512"/>
                  <a:pt x="1668" y="312"/>
                </a:cubicBezTo>
                <a:cubicBezTo>
                  <a:pt x="2057" y="215"/>
                  <a:pt x="2468" y="163"/>
                  <a:pt x="2876" y="163"/>
                </a:cubicBezTo>
                <a:cubicBezTo>
                  <a:pt x="3168" y="163"/>
                  <a:pt x="3458" y="190"/>
                  <a:pt x="3736" y="246"/>
                </a:cubicBezTo>
                <a:cubicBezTo>
                  <a:pt x="4637" y="412"/>
                  <a:pt x="5437" y="846"/>
                  <a:pt x="6071" y="1480"/>
                </a:cubicBezTo>
                <a:lnTo>
                  <a:pt x="6105" y="1547"/>
                </a:lnTo>
                <a:lnTo>
                  <a:pt x="6171" y="1480"/>
                </a:lnTo>
                <a:cubicBezTo>
                  <a:pt x="6872" y="1113"/>
                  <a:pt x="7672" y="879"/>
                  <a:pt x="8506" y="813"/>
                </a:cubicBezTo>
                <a:cubicBezTo>
                  <a:pt x="8592" y="809"/>
                  <a:pt x="8678" y="808"/>
                  <a:pt x="8765" y="808"/>
                </a:cubicBezTo>
                <a:cubicBezTo>
                  <a:pt x="9551" y="808"/>
                  <a:pt x="10354" y="946"/>
                  <a:pt x="11075" y="1246"/>
                </a:cubicBezTo>
                <a:cubicBezTo>
                  <a:pt x="12976" y="2047"/>
                  <a:pt x="14344" y="3748"/>
                  <a:pt x="14677" y="5783"/>
                </a:cubicBezTo>
                <a:lnTo>
                  <a:pt x="14677" y="5883"/>
                </a:lnTo>
                <a:lnTo>
                  <a:pt x="14744" y="5883"/>
                </a:lnTo>
                <a:cubicBezTo>
                  <a:pt x="14842" y="5874"/>
                  <a:pt x="14940" y="5870"/>
                  <a:pt x="15038" y="5870"/>
                </a:cubicBezTo>
                <a:cubicBezTo>
                  <a:pt x="15713" y="5870"/>
                  <a:pt x="16397" y="6067"/>
                  <a:pt x="16979" y="6417"/>
                </a:cubicBezTo>
                <a:cubicBezTo>
                  <a:pt x="17479" y="6717"/>
                  <a:pt x="17913" y="7151"/>
                  <a:pt x="18247" y="7651"/>
                </a:cubicBezTo>
                <a:cubicBezTo>
                  <a:pt x="18534" y="8098"/>
                  <a:pt x="18729" y="8575"/>
                  <a:pt x="18833" y="9053"/>
                </a:cubicBezTo>
                <a:lnTo>
                  <a:pt x="18833" y="9053"/>
                </a:lnTo>
                <a:cubicBezTo>
                  <a:pt x="18836" y="9011"/>
                  <a:pt x="18858" y="8974"/>
                  <a:pt x="18880" y="8952"/>
                </a:cubicBezTo>
                <a:cubicBezTo>
                  <a:pt x="18880" y="8852"/>
                  <a:pt x="18880" y="8752"/>
                  <a:pt x="18847" y="8652"/>
                </a:cubicBezTo>
                <a:cubicBezTo>
                  <a:pt x="18747" y="8251"/>
                  <a:pt x="18614" y="7884"/>
                  <a:pt x="18380" y="7551"/>
                </a:cubicBezTo>
                <a:cubicBezTo>
                  <a:pt x="18046" y="7050"/>
                  <a:pt x="17613" y="6583"/>
                  <a:pt x="17112" y="6283"/>
                </a:cubicBezTo>
                <a:cubicBezTo>
                  <a:pt x="16499" y="5845"/>
                  <a:pt x="15808" y="5637"/>
                  <a:pt x="15086" y="5637"/>
                </a:cubicBezTo>
                <a:cubicBezTo>
                  <a:pt x="15011" y="5637"/>
                  <a:pt x="14935" y="5639"/>
                  <a:pt x="14858" y="5644"/>
                </a:cubicBezTo>
                <a:lnTo>
                  <a:pt x="14858" y="5644"/>
                </a:lnTo>
                <a:cubicBezTo>
                  <a:pt x="14684" y="4717"/>
                  <a:pt x="14322" y="3852"/>
                  <a:pt x="13743" y="3081"/>
                </a:cubicBezTo>
                <a:cubicBezTo>
                  <a:pt x="12590" y="1522"/>
                  <a:pt x="10765" y="633"/>
                  <a:pt x="8842" y="633"/>
                </a:cubicBezTo>
                <a:cubicBezTo>
                  <a:pt x="8708" y="633"/>
                  <a:pt x="8574" y="637"/>
                  <a:pt x="8440" y="646"/>
                </a:cubicBezTo>
                <a:cubicBezTo>
                  <a:pt x="7670" y="742"/>
                  <a:pt x="6870" y="961"/>
                  <a:pt x="6158" y="1334"/>
                </a:cubicBezTo>
                <a:lnTo>
                  <a:pt x="6158" y="1334"/>
                </a:lnTo>
                <a:cubicBezTo>
                  <a:pt x="5497" y="691"/>
                  <a:pt x="4649" y="242"/>
                  <a:pt x="3736" y="79"/>
                </a:cubicBezTo>
                <a:cubicBezTo>
                  <a:pt x="3466" y="27"/>
                  <a:pt x="3192" y="1"/>
                  <a:pt x="2916" y="1"/>
                </a:cubicBezTo>
                <a:close/>
                <a:moveTo>
                  <a:pt x="18833" y="9053"/>
                </a:moveTo>
                <a:cubicBezTo>
                  <a:pt x="18832" y="9074"/>
                  <a:pt x="18836" y="9096"/>
                  <a:pt x="18847" y="9119"/>
                </a:cubicBezTo>
                <a:cubicBezTo>
                  <a:pt x="18843" y="9097"/>
                  <a:pt x="18838" y="9075"/>
                  <a:pt x="18833" y="9053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3406;p69">
            <a:extLst>
              <a:ext uri="{FF2B5EF4-FFF2-40B4-BE49-F238E27FC236}">
                <a16:creationId xmlns:a16="http://schemas.microsoft.com/office/drawing/2014/main" id="{4668B02B-6709-43C0-9C86-2CD60DD44E3C}"/>
              </a:ext>
            </a:extLst>
          </p:cNvPr>
          <p:cNvSpPr/>
          <p:nvPr/>
        </p:nvSpPr>
        <p:spPr>
          <a:xfrm>
            <a:off x="8198774" y="3511170"/>
            <a:ext cx="96649" cy="48035"/>
          </a:xfrm>
          <a:custGeom>
            <a:avLst/>
            <a:gdLst/>
            <a:ahLst/>
            <a:cxnLst/>
            <a:rect l="l" t="t" r="r" b="b"/>
            <a:pathLst>
              <a:path w="5505" h="2736" extrusionOk="0">
                <a:moveTo>
                  <a:pt x="34" y="0"/>
                </a:moveTo>
                <a:cubicBezTo>
                  <a:pt x="1" y="67"/>
                  <a:pt x="1" y="200"/>
                  <a:pt x="34" y="267"/>
                </a:cubicBezTo>
                <a:cubicBezTo>
                  <a:pt x="134" y="734"/>
                  <a:pt x="468" y="1101"/>
                  <a:pt x="935" y="1201"/>
                </a:cubicBezTo>
                <a:cubicBezTo>
                  <a:pt x="993" y="1211"/>
                  <a:pt x="1052" y="1215"/>
                  <a:pt x="1110" y="1215"/>
                </a:cubicBezTo>
                <a:cubicBezTo>
                  <a:pt x="1252" y="1215"/>
                  <a:pt x="1394" y="1191"/>
                  <a:pt x="1535" y="1168"/>
                </a:cubicBezTo>
                <a:lnTo>
                  <a:pt x="2169" y="1034"/>
                </a:lnTo>
                <a:cubicBezTo>
                  <a:pt x="2369" y="1034"/>
                  <a:pt x="2569" y="1101"/>
                  <a:pt x="2703" y="1268"/>
                </a:cubicBezTo>
                <a:cubicBezTo>
                  <a:pt x="3003" y="1601"/>
                  <a:pt x="3136" y="2102"/>
                  <a:pt x="3470" y="2435"/>
                </a:cubicBezTo>
                <a:cubicBezTo>
                  <a:pt x="3603" y="2602"/>
                  <a:pt x="3837" y="2702"/>
                  <a:pt x="4037" y="2702"/>
                </a:cubicBezTo>
                <a:cubicBezTo>
                  <a:pt x="4237" y="2702"/>
                  <a:pt x="4404" y="2669"/>
                  <a:pt x="4604" y="2602"/>
                </a:cubicBezTo>
                <a:cubicBezTo>
                  <a:pt x="4714" y="2547"/>
                  <a:pt x="4844" y="2522"/>
                  <a:pt x="4978" y="2522"/>
                </a:cubicBezTo>
                <a:cubicBezTo>
                  <a:pt x="5088" y="2522"/>
                  <a:pt x="5199" y="2539"/>
                  <a:pt x="5304" y="2569"/>
                </a:cubicBezTo>
                <a:cubicBezTo>
                  <a:pt x="5371" y="2635"/>
                  <a:pt x="5438" y="2669"/>
                  <a:pt x="5505" y="2735"/>
                </a:cubicBezTo>
                <a:cubicBezTo>
                  <a:pt x="5505" y="2635"/>
                  <a:pt x="5438" y="2569"/>
                  <a:pt x="5371" y="2502"/>
                </a:cubicBezTo>
                <a:cubicBezTo>
                  <a:pt x="5220" y="2437"/>
                  <a:pt x="5042" y="2401"/>
                  <a:pt x="4871" y="2401"/>
                </a:cubicBezTo>
                <a:cubicBezTo>
                  <a:pt x="4778" y="2401"/>
                  <a:pt x="4687" y="2412"/>
                  <a:pt x="4604" y="2435"/>
                </a:cubicBezTo>
                <a:cubicBezTo>
                  <a:pt x="4437" y="2502"/>
                  <a:pt x="4270" y="2535"/>
                  <a:pt x="4104" y="2535"/>
                </a:cubicBezTo>
                <a:cubicBezTo>
                  <a:pt x="3903" y="2535"/>
                  <a:pt x="3737" y="2435"/>
                  <a:pt x="3637" y="2335"/>
                </a:cubicBezTo>
                <a:cubicBezTo>
                  <a:pt x="3336" y="2035"/>
                  <a:pt x="3270" y="1568"/>
                  <a:pt x="2869" y="1168"/>
                </a:cubicBezTo>
                <a:cubicBezTo>
                  <a:pt x="2720" y="988"/>
                  <a:pt x="2490" y="862"/>
                  <a:pt x="2251" y="862"/>
                </a:cubicBezTo>
                <a:cubicBezTo>
                  <a:pt x="2224" y="862"/>
                  <a:pt x="2196" y="864"/>
                  <a:pt x="2169" y="867"/>
                </a:cubicBezTo>
                <a:cubicBezTo>
                  <a:pt x="1935" y="867"/>
                  <a:pt x="1702" y="901"/>
                  <a:pt x="1502" y="1001"/>
                </a:cubicBezTo>
                <a:cubicBezTo>
                  <a:pt x="1384" y="1025"/>
                  <a:pt x="1249" y="1048"/>
                  <a:pt x="1121" y="1048"/>
                </a:cubicBezTo>
                <a:cubicBezTo>
                  <a:pt x="1069" y="1048"/>
                  <a:pt x="1017" y="1044"/>
                  <a:pt x="968" y="1034"/>
                </a:cubicBezTo>
                <a:cubicBezTo>
                  <a:pt x="801" y="968"/>
                  <a:pt x="668" y="901"/>
                  <a:pt x="534" y="834"/>
                </a:cubicBezTo>
                <a:cubicBezTo>
                  <a:pt x="334" y="667"/>
                  <a:pt x="201" y="467"/>
                  <a:pt x="134" y="234"/>
                </a:cubicBezTo>
                <a:cubicBezTo>
                  <a:pt x="67" y="167"/>
                  <a:pt x="67" y="67"/>
                  <a:pt x="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3407;p69">
            <a:extLst>
              <a:ext uri="{FF2B5EF4-FFF2-40B4-BE49-F238E27FC236}">
                <a16:creationId xmlns:a16="http://schemas.microsoft.com/office/drawing/2014/main" id="{25355637-35F4-4B68-9208-A3BCB06AD077}"/>
              </a:ext>
            </a:extLst>
          </p:cNvPr>
          <p:cNvSpPr/>
          <p:nvPr/>
        </p:nvSpPr>
        <p:spPr>
          <a:xfrm>
            <a:off x="8205218" y="3487733"/>
            <a:ext cx="102513" cy="53899"/>
          </a:xfrm>
          <a:custGeom>
            <a:avLst/>
            <a:gdLst/>
            <a:ahLst/>
            <a:cxnLst/>
            <a:rect l="l" t="t" r="r" b="b"/>
            <a:pathLst>
              <a:path w="5839" h="3070" extrusionOk="0">
                <a:moveTo>
                  <a:pt x="1" y="1"/>
                </a:moveTo>
                <a:cubicBezTo>
                  <a:pt x="935" y="568"/>
                  <a:pt x="1902" y="1135"/>
                  <a:pt x="2903" y="1602"/>
                </a:cubicBezTo>
                <a:cubicBezTo>
                  <a:pt x="3837" y="2169"/>
                  <a:pt x="4837" y="2636"/>
                  <a:pt x="5838" y="3070"/>
                </a:cubicBezTo>
                <a:cubicBezTo>
                  <a:pt x="4937" y="2469"/>
                  <a:pt x="3970" y="1936"/>
                  <a:pt x="2969" y="1435"/>
                </a:cubicBezTo>
                <a:cubicBezTo>
                  <a:pt x="2002" y="902"/>
                  <a:pt x="1035" y="401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3408;p69">
            <a:extLst>
              <a:ext uri="{FF2B5EF4-FFF2-40B4-BE49-F238E27FC236}">
                <a16:creationId xmlns:a16="http://schemas.microsoft.com/office/drawing/2014/main" id="{8B141BFF-AD63-4B46-AB50-BE7367AB10D7}"/>
              </a:ext>
            </a:extLst>
          </p:cNvPr>
          <p:cNvSpPr/>
          <p:nvPr/>
        </p:nvSpPr>
        <p:spPr>
          <a:xfrm>
            <a:off x="8192927" y="3528726"/>
            <a:ext cx="93717" cy="45507"/>
          </a:xfrm>
          <a:custGeom>
            <a:avLst/>
            <a:gdLst/>
            <a:ahLst/>
            <a:cxnLst/>
            <a:rect l="l" t="t" r="r" b="b"/>
            <a:pathLst>
              <a:path w="5338" h="2592" extrusionOk="0">
                <a:moveTo>
                  <a:pt x="33" y="1"/>
                </a:moveTo>
                <a:lnTo>
                  <a:pt x="33" y="1"/>
                </a:lnTo>
                <a:cubicBezTo>
                  <a:pt x="33" y="1"/>
                  <a:pt x="0" y="68"/>
                  <a:pt x="100" y="234"/>
                </a:cubicBezTo>
                <a:cubicBezTo>
                  <a:pt x="200" y="468"/>
                  <a:pt x="367" y="668"/>
                  <a:pt x="634" y="735"/>
                </a:cubicBezTo>
                <a:cubicBezTo>
                  <a:pt x="884" y="810"/>
                  <a:pt x="1153" y="847"/>
                  <a:pt x="1413" y="847"/>
                </a:cubicBezTo>
                <a:cubicBezTo>
                  <a:pt x="1499" y="847"/>
                  <a:pt x="1585" y="843"/>
                  <a:pt x="1668" y="835"/>
                </a:cubicBezTo>
                <a:cubicBezTo>
                  <a:pt x="1737" y="823"/>
                  <a:pt x="1804" y="818"/>
                  <a:pt x="1871" y="818"/>
                </a:cubicBezTo>
                <a:cubicBezTo>
                  <a:pt x="2193" y="818"/>
                  <a:pt x="2492" y="947"/>
                  <a:pt x="2769" y="1168"/>
                </a:cubicBezTo>
                <a:cubicBezTo>
                  <a:pt x="2869" y="1335"/>
                  <a:pt x="2969" y="1502"/>
                  <a:pt x="3036" y="1702"/>
                </a:cubicBezTo>
                <a:cubicBezTo>
                  <a:pt x="3136" y="1902"/>
                  <a:pt x="3269" y="2069"/>
                  <a:pt x="3436" y="2202"/>
                </a:cubicBezTo>
                <a:cubicBezTo>
                  <a:pt x="3703" y="2436"/>
                  <a:pt x="4070" y="2569"/>
                  <a:pt x="4437" y="2569"/>
                </a:cubicBezTo>
                <a:cubicBezTo>
                  <a:pt x="4492" y="2583"/>
                  <a:pt x="4547" y="2591"/>
                  <a:pt x="4602" y="2591"/>
                </a:cubicBezTo>
                <a:cubicBezTo>
                  <a:pt x="4681" y="2591"/>
                  <a:pt x="4759" y="2575"/>
                  <a:pt x="4837" y="2536"/>
                </a:cubicBezTo>
                <a:cubicBezTo>
                  <a:pt x="4937" y="2503"/>
                  <a:pt x="5037" y="2469"/>
                  <a:pt x="5137" y="2403"/>
                </a:cubicBezTo>
                <a:cubicBezTo>
                  <a:pt x="5204" y="2369"/>
                  <a:pt x="5270" y="2336"/>
                  <a:pt x="5337" y="2269"/>
                </a:cubicBezTo>
                <a:cubicBezTo>
                  <a:pt x="5270" y="2269"/>
                  <a:pt x="5204" y="2303"/>
                  <a:pt x="5137" y="2336"/>
                </a:cubicBezTo>
                <a:cubicBezTo>
                  <a:pt x="4987" y="2411"/>
                  <a:pt x="4818" y="2449"/>
                  <a:pt x="4645" y="2449"/>
                </a:cubicBezTo>
                <a:cubicBezTo>
                  <a:pt x="4587" y="2449"/>
                  <a:pt x="4528" y="2444"/>
                  <a:pt x="4470" y="2436"/>
                </a:cubicBezTo>
                <a:cubicBezTo>
                  <a:pt x="4136" y="2403"/>
                  <a:pt x="3836" y="2269"/>
                  <a:pt x="3603" y="2069"/>
                </a:cubicBezTo>
                <a:cubicBezTo>
                  <a:pt x="3436" y="1936"/>
                  <a:pt x="3336" y="1802"/>
                  <a:pt x="3269" y="1602"/>
                </a:cubicBezTo>
                <a:cubicBezTo>
                  <a:pt x="3169" y="1402"/>
                  <a:pt x="3069" y="1168"/>
                  <a:pt x="2935" y="1002"/>
                </a:cubicBezTo>
                <a:cubicBezTo>
                  <a:pt x="2630" y="724"/>
                  <a:pt x="2278" y="585"/>
                  <a:pt x="1898" y="585"/>
                </a:cubicBezTo>
                <a:cubicBezTo>
                  <a:pt x="1823" y="585"/>
                  <a:pt x="1746" y="590"/>
                  <a:pt x="1668" y="601"/>
                </a:cubicBezTo>
                <a:cubicBezTo>
                  <a:pt x="1540" y="627"/>
                  <a:pt x="1413" y="638"/>
                  <a:pt x="1286" y="638"/>
                </a:cubicBezTo>
                <a:cubicBezTo>
                  <a:pt x="1080" y="638"/>
                  <a:pt x="873" y="609"/>
                  <a:pt x="667" y="568"/>
                </a:cubicBezTo>
                <a:cubicBezTo>
                  <a:pt x="467" y="501"/>
                  <a:pt x="267" y="368"/>
                  <a:pt x="167" y="201"/>
                </a:cubicBezTo>
                <a:cubicBezTo>
                  <a:pt x="133" y="134"/>
                  <a:pt x="67" y="68"/>
                  <a:pt x="3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3409;p69">
            <a:extLst>
              <a:ext uri="{FF2B5EF4-FFF2-40B4-BE49-F238E27FC236}">
                <a16:creationId xmlns:a16="http://schemas.microsoft.com/office/drawing/2014/main" id="{3C217840-7D28-42D9-9CD3-F8EFFDB561D8}"/>
              </a:ext>
            </a:extLst>
          </p:cNvPr>
          <p:cNvSpPr/>
          <p:nvPr/>
        </p:nvSpPr>
        <p:spPr>
          <a:xfrm>
            <a:off x="7450917" y="2734029"/>
            <a:ext cx="215524" cy="151689"/>
          </a:xfrm>
          <a:custGeom>
            <a:avLst/>
            <a:gdLst/>
            <a:ahLst/>
            <a:cxnLst/>
            <a:rect l="l" t="t" r="r" b="b"/>
            <a:pathLst>
              <a:path w="12276" h="8640" extrusionOk="0">
                <a:moveTo>
                  <a:pt x="7272" y="0"/>
                </a:moveTo>
                <a:lnTo>
                  <a:pt x="4604" y="167"/>
                </a:lnTo>
                <a:cubicBezTo>
                  <a:pt x="2803" y="267"/>
                  <a:pt x="1201" y="1368"/>
                  <a:pt x="501" y="3036"/>
                </a:cubicBezTo>
                <a:cubicBezTo>
                  <a:pt x="101" y="3903"/>
                  <a:pt x="1" y="4904"/>
                  <a:pt x="201" y="5838"/>
                </a:cubicBezTo>
                <a:lnTo>
                  <a:pt x="1835" y="8640"/>
                </a:lnTo>
                <a:lnTo>
                  <a:pt x="12276" y="7072"/>
                </a:lnTo>
                <a:lnTo>
                  <a:pt x="7272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3410;p69">
            <a:extLst>
              <a:ext uri="{FF2B5EF4-FFF2-40B4-BE49-F238E27FC236}">
                <a16:creationId xmlns:a16="http://schemas.microsoft.com/office/drawing/2014/main" id="{70435F47-2D25-4C57-8C82-4E2F5F1AFF9B}"/>
              </a:ext>
            </a:extLst>
          </p:cNvPr>
          <p:cNvSpPr/>
          <p:nvPr/>
        </p:nvSpPr>
        <p:spPr>
          <a:xfrm>
            <a:off x="7450917" y="2734029"/>
            <a:ext cx="215524" cy="151689"/>
          </a:xfrm>
          <a:custGeom>
            <a:avLst/>
            <a:gdLst/>
            <a:ahLst/>
            <a:cxnLst/>
            <a:rect l="l" t="t" r="r" b="b"/>
            <a:pathLst>
              <a:path w="12276" h="8640" extrusionOk="0">
                <a:moveTo>
                  <a:pt x="7272" y="0"/>
                </a:moveTo>
                <a:lnTo>
                  <a:pt x="4604" y="167"/>
                </a:lnTo>
                <a:cubicBezTo>
                  <a:pt x="2803" y="267"/>
                  <a:pt x="1201" y="1368"/>
                  <a:pt x="501" y="3036"/>
                </a:cubicBezTo>
                <a:cubicBezTo>
                  <a:pt x="101" y="3903"/>
                  <a:pt x="1" y="4904"/>
                  <a:pt x="201" y="5838"/>
                </a:cubicBezTo>
                <a:lnTo>
                  <a:pt x="1835" y="8640"/>
                </a:lnTo>
                <a:lnTo>
                  <a:pt x="12276" y="7072"/>
                </a:lnTo>
                <a:lnTo>
                  <a:pt x="727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3411;p69">
            <a:extLst>
              <a:ext uri="{FF2B5EF4-FFF2-40B4-BE49-F238E27FC236}">
                <a16:creationId xmlns:a16="http://schemas.microsoft.com/office/drawing/2014/main" id="{7C6180BF-ED3E-4A2E-9C6B-8743868383C5}"/>
              </a:ext>
            </a:extLst>
          </p:cNvPr>
          <p:cNvSpPr/>
          <p:nvPr/>
        </p:nvSpPr>
        <p:spPr>
          <a:xfrm>
            <a:off x="8081654" y="2592893"/>
            <a:ext cx="362525" cy="579788"/>
          </a:xfrm>
          <a:custGeom>
            <a:avLst/>
            <a:gdLst/>
            <a:ahLst/>
            <a:cxnLst/>
            <a:rect l="l" t="t" r="r" b="b"/>
            <a:pathLst>
              <a:path w="20649" h="33024" extrusionOk="0">
                <a:moveTo>
                  <a:pt x="6638" y="0"/>
                </a:moveTo>
                <a:lnTo>
                  <a:pt x="0" y="3803"/>
                </a:lnTo>
                <a:lnTo>
                  <a:pt x="10941" y="28287"/>
                </a:lnTo>
                <a:cubicBezTo>
                  <a:pt x="11041" y="28554"/>
                  <a:pt x="11141" y="28954"/>
                  <a:pt x="11275" y="29354"/>
                </a:cubicBezTo>
                <a:cubicBezTo>
                  <a:pt x="11342" y="29721"/>
                  <a:pt x="11375" y="30122"/>
                  <a:pt x="11375" y="30489"/>
                </a:cubicBezTo>
                <a:cubicBezTo>
                  <a:pt x="11375" y="30956"/>
                  <a:pt x="11308" y="31423"/>
                  <a:pt x="11141" y="31856"/>
                </a:cubicBezTo>
                <a:cubicBezTo>
                  <a:pt x="11007" y="32206"/>
                  <a:pt x="11220" y="32513"/>
                  <a:pt x="11500" y="32513"/>
                </a:cubicBezTo>
                <a:cubicBezTo>
                  <a:pt x="11567" y="32513"/>
                  <a:pt x="11638" y="32495"/>
                  <a:pt x="11709" y="32457"/>
                </a:cubicBezTo>
                <a:cubicBezTo>
                  <a:pt x="12075" y="32223"/>
                  <a:pt x="12542" y="31156"/>
                  <a:pt x="12542" y="29788"/>
                </a:cubicBezTo>
                <a:cubicBezTo>
                  <a:pt x="12542" y="29393"/>
                  <a:pt x="12654" y="29242"/>
                  <a:pt x="12825" y="29242"/>
                </a:cubicBezTo>
                <a:cubicBezTo>
                  <a:pt x="13263" y="29242"/>
                  <a:pt x="14094" y="30224"/>
                  <a:pt x="14477" y="30655"/>
                </a:cubicBezTo>
                <a:cubicBezTo>
                  <a:pt x="15011" y="31222"/>
                  <a:pt x="16712" y="33024"/>
                  <a:pt x="17046" y="33024"/>
                </a:cubicBezTo>
                <a:cubicBezTo>
                  <a:pt x="17513" y="32990"/>
                  <a:pt x="17546" y="32523"/>
                  <a:pt x="17012" y="31890"/>
                </a:cubicBezTo>
                <a:cubicBezTo>
                  <a:pt x="16479" y="31289"/>
                  <a:pt x="14978" y="29455"/>
                  <a:pt x="15311" y="29188"/>
                </a:cubicBezTo>
                <a:cubicBezTo>
                  <a:pt x="15323" y="29179"/>
                  <a:pt x="15339" y="29175"/>
                  <a:pt x="15357" y="29175"/>
                </a:cubicBezTo>
                <a:cubicBezTo>
                  <a:pt x="15834" y="29175"/>
                  <a:pt x="18280" y="32023"/>
                  <a:pt x="18280" y="32023"/>
                </a:cubicBezTo>
                <a:cubicBezTo>
                  <a:pt x="18280" y="32023"/>
                  <a:pt x="18583" y="32560"/>
                  <a:pt x="18917" y="32560"/>
                </a:cubicBezTo>
                <a:cubicBezTo>
                  <a:pt x="18982" y="32560"/>
                  <a:pt x="19048" y="32539"/>
                  <a:pt x="19114" y="32490"/>
                </a:cubicBezTo>
                <a:cubicBezTo>
                  <a:pt x="19814" y="31956"/>
                  <a:pt x="16745" y="28854"/>
                  <a:pt x="16445" y="28621"/>
                </a:cubicBezTo>
                <a:cubicBezTo>
                  <a:pt x="16269" y="28445"/>
                  <a:pt x="16415" y="28250"/>
                  <a:pt x="16612" y="28250"/>
                </a:cubicBezTo>
                <a:cubicBezTo>
                  <a:pt x="16676" y="28250"/>
                  <a:pt x="16746" y="28271"/>
                  <a:pt x="16812" y="28320"/>
                </a:cubicBezTo>
                <a:cubicBezTo>
                  <a:pt x="17027" y="28505"/>
                  <a:pt x="19028" y="31013"/>
                  <a:pt x="19888" y="31013"/>
                </a:cubicBezTo>
                <a:cubicBezTo>
                  <a:pt x="19961" y="31013"/>
                  <a:pt x="20026" y="30995"/>
                  <a:pt x="20081" y="30956"/>
                </a:cubicBezTo>
                <a:cubicBezTo>
                  <a:pt x="20648" y="30522"/>
                  <a:pt x="17579" y="28387"/>
                  <a:pt x="17446" y="27520"/>
                </a:cubicBezTo>
                <a:cubicBezTo>
                  <a:pt x="17423" y="27400"/>
                  <a:pt x="17447" y="27349"/>
                  <a:pt x="17507" y="27349"/>
                </a:cubicBezTo>
                <a:cubicBezTo>
                  <a:pt x="17851" y="27349"/>
                  <a:pt x="19376" y="29028"/>
                  <a:pt x="19953" y="29028"/>
                </a:cubicBezTo>
                <a:cubicBezTo>
                  <a:pt x="20004" y="29028"/>
                  <a:pt x="20047" y="29015"/>
                  <a:pt x="20081" y="28988"/>
                </a:cubicBezTo>
                <a:cubicBezTo>
                  <a:pt x="20315" y="28821"/>
                  <a:pt x="20415" y="28687"/>
                  <a:pt x="18847" y="27320"/>
                </a:cubicBezTo>
                <a:cubicBezTo>
                  <a:pt x="18080" y="26653"/>
                  <a:pt x="15211" y="24651"/>
                  <a:pt x="15211" y="24651"/>
                </a:cubicBezTo>
                <a:lnTo>
                  <a:pt x="663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3412;p69">
            <a:extLst>
              <a:ext uri="{FF2B5EF4-FFF2-40B4-BE49-F238E27FC236}">
                <a16:creationId xmlns:a16="http://schemas.microsoft.com/office/drawing/2014/main" id="{8FDE2F68-A2A0-4B59-B25E-EF789E499EF3}"/>
              </a:ext>
            </a:extLst>
          </p:cNvPr>
          <p:cNvSpPr/>
          <p:nvPr/>
        </p:nvSpPr>
        <p:spPr>
          <a:xfrm>
            <a:off x="6992357" y="1995513"/>
            <a:ext cx="737920" cy="420532"/>
          </a:xfrm>
          <a:custGeom>
            <a:avLst/>
            <a:gdLst/>
            <a:ahLst/>
            <a:cxnLst/>
            <a:rect l="l" t="t" r="r" b="b"/>
            <a:pathLst>
              <a:path w="42031" h="23953" extrusionOk="0">
                <a:moveTo>
                  <a:pt x="6705" y="1"/>
                </a:moveTo>
                <a:cubicBezTo>
                  <a:pt x="6561" y="1"/>
                  <a:pt x="6414" y="60"/>
                  <a:pt x="6305" y="169"/>
                </a:cubicBezTo>
                <a:cubicBezTo>
                  <a:pt x="6239" y="369"/>
                  <a:pt x="6239" y="569"/>
                  <a:pt x="6339" y="769"/>
                </a:cubicBezTo>
                <a:cubicBezTo>
                  <a:pt x="6706" y="1603"/>
                  <a:pt x="7273" y="2337"/>
                  <a:pt x="8007" y="2937"/>
                </a:cubicBezTo>
                <a:cubicBezTo>
                  <a:pt x="7073" y="3204"/>
                  <a:pt x="5838" y="3638"/>
                  <a:pt x="5838" y="3638"/>
                </a:cubicBezTo>
                <a:cubicBezTo>
                  <a:pt x="5838" y="3638"/>
                  <a:pt x="3804" y="1436"/>
                  <a:pt x="2736" y="1436"/>
                </a:cubicBezTo>
                <a:cubicBezTo>
                  <a:pt x="1702" y="1436"/>
                  <a:pt x="3570" y="3371"/>
                  <a:pt x="3570" y="3371"/>
                </a:cubicBezTo>
                <a:cubicBezTo>
                  <a:pt x="3570" y="3371"/>
                  <a:pt x="2290" y="2193"/>
                  <a:pt x="1636" y="2193"/>
                </a:cubicBezTo>
                <a:cubicBezTo>
                  <a:pt x="1544" y="2193"/>
                  <a:pt x="1464" y="2216"/>
                  <a:pt x="1402" y="2270"/>
                </a:cubicBezTo>
                <a:cubicBezTo>
                  <a:pt x="935" y="2670"/>
                  <a:pt x="2202" y="3838"/>
                  <a:pt x="2202" y="3838"/>
                </a:cubicBezTo>
                <a:cubicBezTo>
                  <a:pt x="1843" y="3598"/>
                  <a:pt x="1429" y="3466"/>
                  <a:pt x="1010" y="3466"/>
                </a:cubicBezTo>
                <a:cubicBezTo>
                  <a:pt x="963" y="3466"/>
                  <a:pt x="915" y="3468"/>
                  <a:pt x="868" y="3471"/>
                </a:cubicBezTo>
                <a:cubicBezTo>
                  <a:pt x="435" y="3538"/>
                  <a:pt x="1" y="4105"/>
                  <a:pt x="268" y="4505"/>
                </a:cubicBezTo>
                <a:cubicBezTo>
                  <a:pt x="368" y="4638"/>
                  <a:pt x="501" y="4738"/>
                  <a:pt x="668" y="4839"/>
                </a:cubicBezTo>
                <a:lnTo>
                  <a:pt x="3203" y="6273"/>
                </a:lnTo>
                <a:cubicBezTo>
                  <a:pt x="3603" y="6540"/>
                  <a:pt x="4104" y="6707"/>
                  <a:pt x="4604" y="6773"/>
                </a:cubicBezTo>
                <a:cubicBezTo>
                  <a:pt x="4630" y="6774"/>
                  <a:pt x="4656" y="6774"/>
                  <a:pt x="4681" y="6774"/>
                </a:cubicBezTo>
                <a:cubicBezTo>
                  <a:pt x="5913" y="6774"/>
                  <a:pt x="6899" y="6006"/>
                  <a:pt x="8173" y="6006"/>
                </a:cubicBezTo>
                <a:cubicBezTo>
                  <a:pt x="8173" y="6006"/>
                  <a:pt x="15445" y="21284"/>
                  <a:pt x="16146" y="22051"/>
                </a:cubicBezTo>
                <a:cubicBezTo>
                  <a:pt x="16846" y="22851"/>
                  <a:pt x="32824" y="23952"/>
                  <a:pt x="32824" y="23952"/>
                </a:cubicBezTo>
                <a:lnTo>
                  <a:pt x="42031" y="15980"/>
                </a:lnTo>
                <a:lnTo>
                  <a:pt x="21783" y="15680"/>
                </a:lnTo>
                <a:lnTo>
                  <a:pt x="12143" y="4205"/>
                </a:lnTo>
                <a:cubicBezTo>
                  <a:pt x="12009" y="3838"/>
                  <a:pt x="11843" y="3438"/>
                  <a:pt x="11676" y="3037"/>
                </a:cubicBezTo>
                <a:cubicBezTo>
                  <a:pt x="11242" y="2137"/>
                  <a:pt x="10408" y="1436"/>
                  <a:pt x="9441" y="1169"/>
                </a:cubicBezTo>
                <a:cubicBezTo>
                  <a:pt x="8807" y="1036"/>
                  <a:pt x="8140" y="1103"/>
                  <a:pt x="7640" y="702"/>
                </a:cubicBezTo>
                <a:cubicBezTo>
                  <a:pt x="7440" y="535"/>
                  <a:pt x="7273" y="302"/>
                  <a:pt x="7039" y="135"/>
                </a:cubicBezTo>
                <a:cubicBezTo>
                  <a:pt x="6947" y="43"/>
                  <a:pt x="6828" y="1"/>
                  <a:pt x="6705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3413;p69">
            <a:extLst>
              <a:ext uri="{FF2B5EF4-FFF2-40B4-BE49-F238E27FC236}">
                <a16:creationId xmlns:a16="http://schemas.microsoft.com/office/drawing/2014/main" id="{7BDC5055-2098-4EA1-BF3D-D83F4A0A720D}"/>
              </a:ext>
            </a:extLst>
          </p:cNvPr>
          <p:cNvSpPr/>
          <p:nvPr/>
        </p:nvSpPr>
        <p:spPr>
          <a:xfrm>
            <a:off x="7835090" y="3730785"/>
            <a:ext cx="217877" cy="289894"/>
          </a:xfrm>
          <a:custGeom>
            <a:avLst/>
            <a:gdLst/>
            <a:ahLst/>
            <a:cxnLst/>
            <a:rect l="l" t="t" r="r" b="b"/>
            <a:pathLst>
              <a:path w="12410" h="16512" extrusionOk="0">
                <a:moveTo>
                  <a:pt x="2636" y="0"/>
                </a:moveTo>
                <a:lnTo>
                  <a:pt x="1" y="6071"/>
                </a:lnTo>
                <a:lnTo>
                  <a:pt x="6439" y="8573"/>
                </a:lnTo>
                <a:cubicBezTo>
                  <a:pt x="6439" y="8573"/>
                  <a:pt x="6038" y="15912"/>
                  <a:pt x="7173" y="16512"/>
                </a:cubicBezTo>
                <a:lnTo>
                  <a:pt x="12410" y="4237"/>
                </a:lnTo>
                <a:lnTo>
                  <a:pt x="2636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3414;p69">
            <a:extLst>
              <a:ext uri="{FF2B5EF4-FFF2-40B4-BE49-F238E27FC236}">
                <a16:creationId xmlns:a16="http://schemas.microsoft.com/office/drawing/2014/main" id="{E9FEE7B0-ECC7-46FD-8161-C6E00A78A76B}"/>
              </a:ext>
            </a:extLst>
          </p:cNvPr>
          <p:cNvSpPr/>
          <p:nvPr/>
        </p:nvSpPr>
        <p:spPr>
          <a:xfrm>
            <a:off x="7961814" y="3807472"/>
            <a:ext cx="24860" cy="18136"/>
          </a:xfrm>
          <a:custGeom>
            <a:avLst/>
            <a:gdLst/>
            <a:ahLst/>
            <a:cxnLst/>
            <a:rect l="l" t="t" r="r" b="b"/>
            <a:pathLst>
              <a:path w="1416" h="1033" extrusionOk="0">
                <a:moveTo>
                  <a:pt x="698" y="0"/>
                </a:moveTo>
                <a:cubicBezTo>
                  <a:pt x="564" y="0"/>
                  <a:pt x="429" y="59"/>
                  <a:pt x="322" y="202"/>
                </a:cubicBezTo>
                <a:lnTo>
                  <a:pt x="322" y="169"/>
                </a:lnTo>
                <a:lnTo>
                  <a:pt x="322" y="169"/>
                </a:lnTo>
                <a:cubicBezTo>
                  <a:pt x="1" y="564"/>
                  <a:pt x="338" y="1032"/>
                  <a:pt x="724" y="1032"/>
                </a:cubicBezTo>
                <a:cubicBezTo>
                  <a:pt x="859" y="1032"/>
                  <a:pt x="1001" y="974"/>
                  <a:pt x="1122" y="836"/>
                </a:cubicBezTo>
                <a:cubicBezTo>
                  <a:pt x="1415" y="445"/>
                  <a:pt x="1064" y="0"/>
                  <a:pt x="69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3415;p69">
            <a:extLst>
              <a:ext uri="{FF2B5EF4-FFF2-40B4-BE49-F238E27FC236}">
                <a16:creationId xmlns:a16="http://schemas.microsoft.com/office/drawing/2014/main" id="{AB5CB0BD-5572-4F43-AAB4-E4D766C0CA80}"/>
              </a:ext>
            </a:extLst>
          </p:cNvPr>
          <p:cNvSpPr/>
          <p:nvPr/>
        </p:nvSpPr>
        <p:spPr>
          <a:xfrm>
            <a:off x="7954562" y="3799290"/>
            <a:ext cx="99581" cy="221985"/>
          </a:xfrm>
          <a:custGeom>
            <a:avLst/>
            <a:gdLst/>
            <a:ahLst/>
            <a:cxnLst/>
            <a:rect l="l" t="t" r="r" b="b"/>
            <a:pathLst>
              <a:path w="5672" h="12644" extrusionOk="0">
                <a:moveTo>
                  <a:pt x="4671" y="1"/>
                </a:moveTo>
                <a:lnTo>
                  <a:pt x="1" y="11876"/>
                </a:lnTo>
                <a:cubicBezTo>
                  <a:pt x="1" y="11876"/>
                  <a:pt x="1" y="12543"/>
                  <a:pt x="401" y="12643"/>
                </a:cubicBezTo>
                <a:lnTo>
                  <a:pt x="5671" y="368"/>
                </a:lnTo>
                <a:lnTo>
                  <a:pt x="467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3416;p69">
            <a:extLst>
              <a:ext uri="{FF2B5EF4-FFF2-40B4-BE49-F238E27FC236}">
                <a16:creationId xmlns:a16="http://schemas.microsoft.com/office/drawing/2014/main" id="{A12C0E69-6874-48B0-AE2E-0098AFC316F1}"/>
              </a:ext>
            </a:extLst>
          </p:cNvPr>
          <p:cNvSpPr/>
          <p:nvPr/>
        </p:nvSpPr>
        <p:spPr>
          <a:xfrm>
            <a:off x="7944028" y="3869991"/>
            <a:ext cx="22262" cy="14835"/>
          </a:xfrm>
          <a:custGeom>
            <a:avLst/>
            <a:gdLst/>
            <a:ahLst/>
            <a:cxnLst/>
            <a:rect l="l" t="t" r="r" b="b"/>
            <a:pathLst>
              <a:path w="1268" h="845" extrusionOk="0">
                <a:moveTo>
                  <a:pt x="1065" y="1"/>
                </a:moveTo>
                <a:cubicBezTo>
                  <a:pt x="916" y="1"/>
                  <a:pt x="703" y="48"/>
                  <a:pt x="501" y="177"/>
                </a:cubicBezTo>
                <a:cubicBezTo>
                  <a:pt x="134" y="444"/>
                  <a:pt x="0" y="844"/>
                  <a:pt x="100" y="844"/>
                </a:cubicBezTo>
                <a:cubicBezTo>
                  <a:pt x="267" y="677"/>
                  <a:pt x="434" y="544"/>
                  <a:pt x="634" y="410"/>
                </a:cubicBezTo>
                <a:cubicBezTo>
                  <a:pt x="968" y="177"/>
                  <a:pt x="1268" y="144"/>
                  <a:pt x="1268" y="77"/>
                </a:cubicBezTo>
                <a:cubicBezTo>
                  <a:pt x="1268" y="32"/>
                  <a:pt x="1187" y="1"/>
                  <a:pt x="106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3417;p69">
            <a:extLst>
              <a:ext uri="{FF2B5EF4-FFF2-40B4-BE49-F238E27FC236}">
                <a16:creationId xmlns:a16="http://schemas.microsoft.com/office/drawing/2014/main" id="{3EFA3FF9-189C-47A9-BE0A-69BE15774FD1}"/>
              </a:ext>
            </a:extLst>
          </p:cNvPr>
          <p:cNvSpPr/>
          <p:nvPr/>
        </p:nvSpPr>
        <p:spPr>
          <a:xfrm>
            <a:off x="7944028" y="3902751"/>
            <a:ext cx="23877" cy="8638"/>
          </a:xfrm>
          <a:custGeom>
            <a:avLst/>
            <a:gdLst/>
            <a:ahLst/>
            <a:cxnLst/>
            <a:rect l="l" t="t" r="r" b="b"/>
            <a:pathLst>
              <a:path w="1360" h="492" extrusionOk="0">
                <a:moveTo>
                  <a:pt x="912" y="0"/>
                </a:moveTo>
                <a:cubicBezTo>
                  <a:pt x="826" y="0"/>
                  <a:pt x="732" y="13"/>
                  <a:pt x="634" y="46"/>
                </a:cubicBezTo>
                <a:cubicBezTo>
                  <a:pt x="200" y="146"/>
                  <a:pt x="0" y="446"/>
                  <a:pt x="34" y="479"/>
                </a:cubicBezTo>
                <a:cubicBezTo>
                  <a:pt x="42" y="487"/>
                  <a:pt x="52" y="491"/>
                  <a:pt x="64" y="491"/>
                </a:cubicBezTo>
                <a:cubicBezTo>
                  <a:pt x="152" y="491"/>
                  <a:pt x="346" y="304"/>
                  <a:pt x="667" y="246"/>
                </a:cubicBezTo>
                <a:cubicBezTo>
                  <a:pt x="1034" y="146"/>
                  <a:pt x="1301" y="212"/>
                  <a:pt x="1335" y="146"/>
                </a:cubicBezTo>
                <a:cubicBezTo>
                  <a:pt x="1360" y="120"/>
                  <a:pt x="1176" y="0"/>
                  <a:pt x="91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3418;p69">
            <a:extLst>
              <a:ext uri="{FF2B5EF4-FFF2-40B4-BE49-F238E27FC236}">
                <a16:creationId xmlns:a16="http://schemas.microsoft.com/office/drawing/2014/main" id="{5DB0BDBD-1289-496F-9E6A-B20EC59FEF05}"/>
              </a:ext>
            </a:extLst>
          </p:cNvPr>
          <p:cNvSpPr/>
          <p:nvPr/>
        </p:nvSpPr>
        <p:spPr>
          <a:xfrm>
            <a:off x="7944607" y="3930982"/>
            <a:ext cx="22859" cy="5372"/>
          </a:xfrm>
          <a:custGeom>
            <a:avLst/>
            <a:gdLst/>
            <a:ahLst/>
            <a:cxnLst/>
            <a:rect l="l" t="t" r="r" b="b"/>
            <a:pathLst>
              <a:path w="1302" h="306" extrusionOk="0">
                <a:moveTo>
                  <a:pt x="561" y="0"/>
                </a:moveTo>
                <a:cubicBezTo>
                  <a:pt x="347" y="0"/>
                  <a:pt x="120" y="126"/>
                  <a:pt x="1" y="306"/>
                </a:cubicBezTo>
                <a:cubicBezTo>
                  <a:pt x="234" y="306"/>
                  <a:pt x="434" y="272"/>
                  <a:pt x="634" y="272"/>
                </a:cubicBezTo>
                <a:cubicBezTo>
                  <a:pt x="857" y="272"/>
                  <a:pt x="1050" y="302"/>
                  <a:pt x="1163" y="302"/>
                </a:cubicBezTo>
                <a:cubicBezTo>
                  <a:pt x="1220" y="302"/>
                  <a:pt x="1257" y="294"/>
                  <a:pt x="1268" y="272"/>
                </a:cubicBezTo>
                <a:cubicBezTo>
                  <a:pt x="1302" y="205"/>
                  <a:pt x="1035" y="5"/>
                  <a:pt x="634" y="5"/>
                </a:cubicBezTo>
                <a:cubicBezTo>
                  <a:pt x="610" y="2"/>
                  <a:pt x="586" y="0"/>
                  <a:pt x="56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3419;p69">
            <a:extLst>
              <a:ext uri="{FF2B5EF4-FFF2-40B4-BE49-F238E27FC236}">
                <a16:creationId xmlns:a16="http://schemas.microsoft.com/office/drawing/2014/main" id="{4FD92095-5EAD-40E4-8C8D-C666D8226BDE}"/>
              </a:ext>
            </a:extLst>
          </p:cNvPr>
          <p:cNvSpPr/>
          <p:nvPr/>
        </p:nvSpPr>
        <p:spPr>
          <a:xfrm>
            <a:off x="7918378" y="3850591"/>
            <a:ext cx="13361" cy="21384"/>
          </a:xfrm>
          <a:custGeom>
            <a:avLst/>
            <a:gdLst/>
            <a:ahLst/>
            <a:cxnLst/>
            <a:rect l="l" t="t" r="r" b="b"/>
            <a:pathLst>
              <a:path w="761" h="1218" extrusionOk="0">
                <a:moveTo>
                  <a:pt x="684" y="0"/>
                </a:moveTo>
                <a:cubicBezTo>
                  <a:pt x="569" y="0"/>
                  <a:pt x="303" y="172"/>
                  <a:pt x="160" y="515"/>
                </a:cubicBezTo>
                <a:cubicBezTo>
                  <a:pt x="1" y="866"/>
                  <a:pt x="86" y="1217"/>
                  <a:pt x="122" y="1217"/>
                </a:cubicBezTo>
                <a:cubicBezTo>
                  <a:pt x="124" y="1217"/>
                  <a:pt x="126" y="1217"/>
                  <a:pt x="127" y="1215"/>
                </a:cubicBezTo>
                <a:cubicBezTo>
                  <a:pt x="227" y="1215"/>
                  <a:pt x="227" y="882"/>
                  <a:pt x="394" y="581"/>
                </a:cubicBezTo>
                <a:cubicBezTo>
                  <a:pt x="561" y="281"/>
                  <a:pt x="761" y="48"/>
                  <a:pt x="727" y="14"/>
                </a:cubicBezTo>
                <a:cubicBezTo>
                  <a:pt x="718" y="5"/>
                  <a:pt x="703" y="0"/>
                  <a:pt x="68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3420;p69">
            <a:extLst>
              <a:ext uri="{FF2B5EF4-FFF2-40B4-BE49-F238E27FC236}">
                <a16:creationId xmlns:a16="http://schemas.microsoft.com/office/drawing/2014/main" id="{92C86299-2BFA-4D4F-895F-5B07FDB4C573}"/>
              </a:ext>
            </a:extLst>
          </p:cNvPr>
          <p:cNvSpPr/>
          <p:nvPr/>
        </p:nvSpPr>
        <p:spPr>
          <a:xfrm>
            <a:off x="7888971" y="3817461"/>
            <a:ext cx="14660" cy="39239"/>
          </a:xfrm>
          <a:custGeom>
            <a:avLst/>
            <a:gdLst/>
            <a:ahLst/>
            <a:cxnLst/>
            <a:rect l="l" t="t" r="r" b="b"/>
            <a:pathLst>
              <a:path w="835" h="2235" extrusionOk="0">
                <a:moveTo>
                  <a:pt x="434" y="0"/>
                </a:moveTo>
                <a:cubicBezTo>
                  <a:pt x="301" y="67"/>
                  <a:pt x="234" y="100"/>
                  <a:pt x="167" y="234"/>
                </a:cubicBezTo>
                <a:cubicBezTo>
                  <a:pt x="134" y="334"/>
                  <a:pt x="134" y="400"/>
                  <a:pt x="101" y="467"/>
                </a:cubicBezTo>
                <a:cubicBezTo>
                  <a:pt x="1" y="867"/>
                  <a:pt x="34" y="1268"/>
                  <a:pt x="167" y="1635"/>
                </a:cubicBezTo>
                <a:cubicBezTo>
                  <a:pt x="234" y="1868"/>
                  <a:pt x="334" y="2068"/>
                  <a:pt x="501" y="2235"/>
                </a:cubicBezTo>
                <a:lnTo>
                  <a:pt x="301" y="1601"/>
                </a:lnTo>
                <a:cubicBezTo>
                  <a:pt x="268" y="1368"/>
                  <a:pt x="234" y="1168"/>
                  <a:pt x="234" y="934"/>
                </a:cubicBezTo>
                <a:cubicBezTo>
                  <a:pt x="201" y="801"/>
                  <a:pt x="234" y="634"/>
                  <a:pt x="268" y="500"/>
                </a:cubicBezTo>
                <a:cubicBezTo>
                  <a:pt x="268" y="400"/>
                  <a:pt x="334" y="267"/>
                  <a:pt x="401" y="267"/>
                </a:cubicBezTo>
                <a:cubicBezTo>
                  <a:pt x="434" y="267"/>
                  <a:pt x="434" y="267"/>
                  <a:pt x="434" y="300"/>
                </a:cubicBezTo>
                <a:cubicBezTo>
                  <a:pt x="468" y="367"/>
                  <a:pt x="468" y="400"/>
                  <a:pt x="468" y="467"/>
                </a:cubicBezTo>
                <a:cubicBezTo>
                  <a:pt x="501" y="600"/>
                  <a:pt x="501" y="734"/>
                  <a:pt x="501" y="901"/>
                </a:cubicBezTo>
                <a:cubicBezTo>
                  <a:pt x="501" y="1101"/>
                  <a:pt x="501" y="1334"/>
                  <a:pt x="468" y="1568"/>
                </a:cubicBezTo>
                <a:cubicBezTo>
                  <a:pt x="534" y="1768"/>
                  <a:pt x="534" y="1968"/>
                  <a:pt x="501" y="2168"/>
                </a:cubicBezTo>
                <a:cubicBezTo>
                  <a:pt x="568" y="2168"/>
                  <a:pt x="668" y="1968"/>
                  <a:pt x="768" y="1568"/>
                </a:cubicBezTo>
                <a:cubicBezTo>
                  <a:pt x="801" y="1334"/>
                  <a:pt x="835" y="1101"/>
                  <a:pt x="835" y="834"/>
                </a:cubicBezTo>
                <a:cubicBezTo>
                  <a:pt x="835" y="701"/>
                  <a:pt x="835" y="567"/>
                  <a:pt x="801" y="434"/>
                </a:cubicBezTo>
                <a:cubicBezTo>
                  <a:pt x="801" y="334"/>
                  <a:pt x="768" y="267"/>
                  <a:pt x="735" y="167"/>
                </a:cubicBezTo>
                <a:cubicBezTo>
                  <a:pt x="668" y="67"/>
                  <a:pt x="534" y="0"/>
                  <a:pt x="4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3421;p69">
            <a:extLst>
              <a:ext uri="{FF2B5EF4-FFF2-40B4-BE49-F238E27FC236}">
                <a16:creationId xmlns:a16="http://schemas.microsoft.com/office/drawing/2014/main" id="{179297A7-0F52-4432-946F-C5249CE4061A}"/>
              </a:ext>
            </a:extLst>
          </p:cNvPr>
          <p:cNvSpPr/>
          <p:nvPr/>
        </p:nvSpPr>
        <p:spPr>
          <a:xfrm>
            <a:off x="7862039" y="3843814"/>
            <a:ext cx="37501" cy="16854"/>
          </a:xfrm>
          <a:custGeom>
            <a:avLst/>
            <a:gdLst/>
            <a:ahLst/>
            <a:cxnLst/>
            <a:rect l="l" t="t" r="r" b="b"/>
            <a:pathLst>
              <a:path w="2136" h="960" extrusionOk="0">
                <a:moveTo>
                  <a:pt x="501" y="0"/>
                </a:moveTo>
                <a:cubicBezTo>
                  <a:pt x="300" y="0"/>
                  <a:pt x="134" y="100"/>
                  <a:pt x="34" y="267"/>
                </a:cubicBezTo>
                <a:cubicBezTo>
                  <a:pt x="0" y="367"/>
                  <a:pt x="34" y="500"/>
                  <a:pt x="100" y="601"/>
                </a:cubicBezTo>
                <a:cubicBezTo>
                  <a:pt x="134" y="667"/>
                  <a:pt x="200" y="734"/>
                  <a:pt x="300" y="767"/>
                </a:cubicBezTo>
                <a:cubicBezTo>
                  <a:pt x="434" y="834"/>
                  <a:pt x="567" y="901"/>
                  <a:pt x="701" y="934"/>
                </a:cubicBezTo>
                <a:cubicBezTo>
                  <a:pt x="834" y="951"/>
                  <a:pt x="959" y="959"/>
                  <a:pt x="1084" y="959"/>
                </a:cubicBezTo>
                <a:cubicBezTo>
                  <a:pt x="1209" y="959"/>
                  <a:pt x="1335" y="951"/>
                  <a:pt x="1468" y="934"/>
                </a:cubicBezTo>
                <a:cubicBezTo>
                  <a:pt x="1701" y="901"/>
                  <a:pt x="1902" y="767"/>
                  <a:pt x="2035" y="601"/>
                </a:cubicBezTo>
                <a:lnTo>
                  <a:pt x="2035" y="601"/>
                </a:lnTo>
                <a:cubicBezTo>
                  <a:pt x="1835" y="667"/>
                  <a:pt x="1635" y="734"/>
                  <a:pt x="1435" y="767"/>
                </a:cubicBezTo>
                <a:cubicBezTo>
                  <a:pt x="1366" y="777"/>
                  <a:pt x="1298" y="781"/>
                  <a:pt x="1229" y="781"/>
                </a:cubicBezTo>
                <a:cubicBezTo>
                  <a:pt x="1064" y="781"/>
                  <a:pt x="899" y="758"/>
                  <a:pt x="734" y="734"/>
                </a:cubicBezTo>
                <a:cubicBezTo>
                  <a:pt x="634" y="701"/>
                  <a:pt x="501" y="634"/>
                  <a:pt x="401" y="567"/>
                </a:cubicBezTo>
                <a:cubicBezTo>
                  <a:pt x="300" y="467"/>
                  <a:pt x="200" y="400"/>
                  <a:pt x="267" y="334"/>
                </a:cubicBezTo>
                <a:cubicBezTo>
                  <a:pt x="334" y="267"/>
                  <a:pt x="434" y="234"/>
                  <a:pt x="534" y="234"/>
                </a:cubicBezTo>
                <a:lnTo>
                  <a:pt x="968" y="234"/>
                </a:lnTo>
                <a:cubicBezTo>
                  <a:pt x="1201" y="234"/>
                  <a:pt x="1401" y="300"/>
                  <a:pt x="1635" y="334"/>
                </a:cubicBezTo>
                <a:cubicBezTo>
                  <a:pt x="1909" y="486"/>
                  <a:pt x="2099" y="638"/>
                  <a:pt x="2131" y="638"/>
                </a:cubicBezTo>
                <a:cubicBezTo>
                  <a:pt x="2134" y="638"/>
                  <a:pt x="2135" y="637"/>
                  <a:pt x="2135" y="634"/>
                </a:cubicBezTo>
                <a:cubicBezTo>
                  <a:pt x="2002" y="467"/>
                  <a:pt x="1835" y="334"/>
                  <a:pt x="1635" y="234"/>
                </a:cubicBezTo>
                <a:cubicBezTo>
                  <a:pt x="1401" y="100"/>
                  <a:pt x="1168" y="33"/>
                  <a:pt x="9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3422;p69">
            <a:extLst>
              <a:ext uri="{FF2B5EF4-FFF2-40B4-BE49-F238E27FC236}">
                <a16:creationId xmlns:a16="http://schemas.microsoft.com/office/drawing/2014/main" id="{90391C5C-B0C4-43A9-B8D5-DC04E2BCDD71}"/>
              </a:ext>
            </a:extLst>
          </p:cNvPr>
          <p:cNvSpPr/>
          <p:nvPr/>
        </p:nvSpPr>
        <p:spPr>
          <a:xfrm>
            <a:off x="7749010" y="3989042"/>
            <a:ext cx="187416" cy="335313"/>
          </a:xfrm>
          <a:custGeom>
            <a:avLst/>
            <a:gdLst/>
            <a:ahLst/>
            <a:cxnLst/>
            <a:rect l="l" t="t" r="r" b="b"/>
            <a:pathLst>
              <a:path w="10675" h="19099" extrusionOk="0">
                <a:moveTo>
                  <a:pt x="6605" y="1"/>
                </a:moveTo>
                <a:lnTo>
                  <a:pt x="0" y="2136"/>
                </a:lnTo>
                <a:lnTo>
                  <a:pt x="4037" y="10642"/>
                </a:lnTo>
                <a:lnTo>
                  <a:pt x="5337" y="18314"/>
                </a:lnTo>
                <a:cubicBezTo>
                  <a:pt x="5396" y="18784"/>
                  <a:pt x="5791" y="19099"/>
                  <a:pt x="6249" y="19099"/>
                </a:cubicBezTo>
                <a:cubicBezTo>
                  <a:pt x="6311" y="19099"/>
                  <a:pt x="6375" y="19093"/>
                  <a:pt x="6438" y="19081"/>
                </a:cubicBezTo>
                <a:lnTo>
                  <a:pt x="6538" y="19081"/>
                </a:lnTo>
                <a:cubicBezTo>
                  <a:pt x="6839" y="19014"/>
                  <a:pt x="7072" y="18781"/>
                  <a:pt x="7205" y="18514"/>
                </a:cubicBezTo>
                <a:cubicBezTo>
                  <a:pt x="7939" y="16679"/>
                  <a:pt x="10675" y="9841"/>
                  <a:pt x="10341" y="9241"/>
                </a:cubicBezTo>
                <a:cubicBezTo>
                  <a:pt x="9941" y="8540"/>
                  <a:pt x="6605" y="1"/>
                  <a:pt x="6605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3423;p69">
            <a:extLst>
              <a:ext uri="{FF2B5EF4-FFF2-40B4-BE49-F238E27FC236}">
                <a16:creationId xmlns:a16="http://schemas.microsoft.com/office/drawing/2014/main" id="{571EADB7-A25F-46D7-B747-93FDC89541AB}"/>
              </a:ext>
            </a:extLst>
          </p:cNvPr>
          <p:cNvSpPr/>
          <p:nvPr/>
        </p:nvSpPr>
        <p:spPr>
          <a:xfrm>
            <a:off x="7862618" y="4140730"/>
            <a:ext cx="67961" cy="182729"/>
          </a:xfrm>
          <a:custGeom>
            <a:avLst/>
            <a:gdLst/>
            <a:ahLst/>
            <a:cxnLst/>
            <a:rect l="l" t="t" r="r" b="b"/>
            <a:pathLst>
              <a:path w="3871" h="10408" extrusionOk="0">
                <a:moveTo>
                  <a:pt x="3570" y="0"/>
                </a:moveTo>
                <a:lnTo>
                  <a:pt x="1" y="10408"/>
                </a:lnTo>
                <a:cubicBezTo>
                  <a:pt x="334" y="10341"/>
                  <a:pt x="601" y="10141"/>
                  <a:pt x="701" y="9841"/>
                </a:cubicBezTo>
                <a:cubicBezTo>
                  <a:pt x="2769" y="4704"/>
                  <a:pt x="3536" y="2235"/>
                  <a:pt x="3803" y="1368"/>
                </a:cubicBezTo>
                <a:cubicBezTo>
                  <a:pt x="3870" y="1034"/>
                  <a:pt x="3837" y="667"/>
                  <a:pt x="3703" y="367"/>
                </a:cubicBezTo>
                <a:lnTo>
                  <a:pt x="357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3424;p69">
            <a:extLst>
              <a:ext uri="{FF2B5EF4-FFF2-40B4-BE49-F238E27FC236}">
                <a16:creationId xmlns:a16="http://schemas.microsoft.com/office/drawing/2014/main" id="{1780B85D-CC81-41DA-B400-261EE54567BA}"/>
              </a:ext>
            </a:extLst>
          </p:cNvPr>
          <p:cNvSpPr/>
          <p:nvPr/>
        </p:nvSpPr>
        <p:spPr>
          <a:xfrm>
            <a:off x="7867675" y="4101368"/>
            <a:ext cx="23666" cy="19523"/>
          </a:xfrm>
          <a:custGeom>
            <a:avLst/>
            <a:gdLst/>
            <a:ahLst/>
            <a:cxnLst/>
            <a:rect l="l" t="t" r="r" b="b"/>
            <a:pathLst>
              <a:path w="1348" h="1112" extrusionOk="0">
                <a:moveTo>
                  <a:pt x="760" y="0"/>
                </a:moveTo>
                <a:cubicBezTo>
                  <a:pt x="563" y="0"/>
                  <a:pt x="373" y="122"/>
                  <a:pt x="280" y="307"/>
                </a:cubicBezTo>
                <a:lnTo>
                  <a:pt x="280" y="274"/>
                </a:lnTo>
                <a:lnTo>
                  <a:pt x="280" y="274"/>
                </a:lnTo>
                <a:cubicBezTo>
                  <a:pt x="0" y="693"/>
                  <a:pt x="354" y="1112"/>
                  <a:pt x="730" y="1112"/>
                </a:cubicBezTo>
                <a:cubicBezTo>
                  <a:pt x="892" y="1112"/>
                  <a:pt x="1059" y="1033"/>
                  <a:pt x="1180" y="841"/>
                </a:cubicBezTo>
                <a:cubicBezTo>
                  <a:pt x="1347" y="574"/>
                  <a:pt x="1280" y="241"/>
                  <a:pt x="1014" y="74"/>
                </a:cubicBezTo>
                <a:cubicBezTo>
                  <a:pt x="933" y="23"/>
                  <a:pt x="846" y="0"/>
                  <a:pt x="76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3425;p69">
            <a:extLst>
              <a:ext uri="{FF2B5EF4-FFF2-40B4-BE49-F238E27FC236}">
                <a16:creationId xmlns:a16="http://schemas.microsoft.com/office/drawing/2014/main" id="{70EDAB61-EAB2-4FF6-BBE7-B1B89F5D4BD2}"/>
              </a:ext>
            </a:extLst>
          </p:cNvPr>
          <p:cNvSpPr/>
          <p:nvPr/>
        </p:nvSpPr>
        <p:spPr>
          <a:xfrm>
            <a:off x="7830402" y="4232674"/>
            <a:ext cx="37501" cy="9375"/>
          </a:xfrm>
          <a:custGeom>
            <a:avLst/>
            <a:gdLst/>
            <a:ahLst/>
            <a:cxnLst/>
            <a:rect l="l" t="t" r="r" b="b"/>
            <a:pathLst>
              <a:path w="2136" h="534" extrusionOk="0">
                <a:moveTo>
                  <a:pt x="1102" y="0"/>
                </a:moveTo>
                <a:cubicBezTo>
                  <a:pt x="802" y="0"/>
                  <a:pt x="501" y="67"/>
                  <a:pt x="268" y="200"/>
                </a:cubicBezTo>
                <a:cubicBezTo>
                  <a:pt x="134" y="267"/>
                  <a:pt x="68" y="367"/>
                  <a:pt x="1" y="467"/>
                </a:cubicBezTo>
                <a:cubicBezTo>
                  <a:pt x="313" y="296"/>
                  <a:pt x="661" y="212"/>
                  <a:pt x="1008" y="212"/>
                </a:cubicBezTo>
                <a:cubicBezTo>
                  <a:pt x="1404" y="212"/>
                  <a:pt x="1798" y="321"/>
                  <a:pt x="2136" y="534"/>
                </a:cubicBezTo>
                <a:cubicBezTo>
                  <a:pt x="2102" y="434"/>
                  <a:pt x="2002" y="334"/>
                  <a:pt x="1936" y="267"/>
                </a:cubicBezTo>
                <a:cubicBezTo>
                  <a:pt x="1669" y="100"/>
                  <a:pt x="1402" y="0"/>
                  <a:pt x="110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3426;p69">
            <a:extLst>
              <a:ext uri="{FF2B5EF4-FFF2-40B4-BE49-F238E27FC236}">
                <a16:creationId xmlns:a16="http://schemas.microsoft.com/office/drawing/2014/main" id="{B72DEF52-F688-40B9-AD67-F56770C27859}"/>
              </a:ext>
            </a:extLst>
          </p:cNvPr>
          <p:cNvSpPr/>
          <p:nvPr/>
        </p:nvSpPr>
        <p:spPr>
          <a:xfrm>
            <a:off x="7833931" y="4262432"/>
            <a:ext cx="32813" cy="8322"/>
          </a:xfrm>
          <a:custGeom>
            <a:avLst/>
            <a:gdLst/>
            <a:ahLst/>
            <a:cxnLst/>
            <a:rect l="l" t="t" r="r" b="b"/>
            <a:pathLst>
              <a:path w="1869" h="474" extrusionOk="0">
                <a:moveTo>
                  <a:pt x="1061" y="0"/>
                </a:moveTo>
                <a:cubicBezTo>
                  <a:pt x="1019" y="0"/>
                  <a:pt x="976" y="2"/>
                  <a:pt x="934" y="7"/>
                </a:cubicBezTo>
                <a:cubicBezTo>
                  <a:pt x="334" y="73"/>
                  <a:pt x="0" y="440"/>
                  <a:pt x="67" y="474"/>
                </a:cubicBezTo>
                <a:lnTo>
                  <a:pt x="934" y="240"/>
                </a:lnTo>
                <a:cubicBezTo>
                  <a:pt x="1022" y="230"/>
                  <a:pt x="1110" y="226"/>
                  <a:pt x="1199" y="226"/>
                </a:cubicBezTo>
                <a:cubicBezTo>
                  <a:pt x="1413" y="226"/>
                  <a:pt x="1632" y="250"/>
                  <a:pt x="1868" y="273"/>
                </a:cubicBezTo>
                <a:cubicBezTo>
                  <a:pt x="1635" y="99"/>
                  <a:pt x="1351" y="0"/>
                  <a:pt x="106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3427;p69">
            <a:extLst>
              <a:ext uri="{FF2B5EF4-FFF2-40B4-BE49-F238E27FC236}">
                <a16:creationId xmlns:a16="http://schemas.microsoft.com/office/drawing/2014/main" id="{B40DBE5F-DD12-45DA-93D9-F29283CDAA11}"/>
              </a:ext>
            </a:extLst>
          </p:cNvPr>
          <p:cNvSpPr/>
          <p:nvPr/>
        </p:nvSpPr>
        <p:spPr>
          <a:xfrm>
            <a:off x="7826311" y="4201037"/>
            <a:ext cx="49790" cy="8813"/>
          </a:xfrm>
          <a:custGeom>
            <a:avLst/>
            <a:gdLst/>
            <a:ahLst/>
            <a:cxnLst/>
            <a:rect l="l" t="t" r="r" b="b"/>
            <a:pathLst>
              <a:path w="2836" h="502" extrusionOk="0">
                <a:moveTo>
                  <a:pt x="1550" y="1"/>
                </a:moveTo>
                <a:cubicBezTo>
                  <a:pt x="1004" y="1"/>
                  <a:pt x="462" y="169"/>
                  <a:pt x="0" y="501"/>
                </a:cubicBezTo>
                <a:cubicBezTo>
                  <a:pt x="434" y="368"/>
                  <a:pt x="934" y="268"/>
                  <a:pt x="1401" y="234"/>
                </a:cubicBezTo>
                <a:cubicBezTo>
                  <a:pt x="1868" y="234"/>
                  <a:pt x="2369" y="268"/>
                  <a:pt x="2836" y="335"/>
                </a:cubicBezTo>
                <a:cubicBezTo>
                  <a:pt x="2433" y="111"/>
                  <a:pt x="1991" y="1"/>
                  <a:pt x="155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3428;p69">
            <a:extLst>
              <a:ext uri="{FF2B5EF4-FFF2-40B4-BE49-F238E27FC236}">
                <a16:creationId xmlns:a16="http://schemas.microsoft.com/office/drawing/2014/main" id="{C6F3ADE4-017C-4633-9D62-9449A2729D13}"/>
              </a:ext>
            </a:extLst>
          </p:cNvPr>
          <p:cNvSpPr/>
          <p:nvPr/>
        </p:nvSpPr>
        <p:spPr>
          <a:xfrm>
            <a:off x="7818112" y="4159094"/>
            <a:ext cx="40433" cy="17416"/>
          </a:xfrm>
          <a:custGeom>
            <a:avLst/>
            <a:gdLst/>
            <a:ahLst/>
            <a:cxnLst/>
            <a:rect l="l" t="t" r="r" b="b"/>
            <a:pathLst>
              <a:path w="2303" h="992" extrusionOk="0">
                <a:moveTo>
                  <a:pt x="1827" y="0"/>
                </a:moveTo>
                <a:cubicBezTo>
                  <a:pt x="1542" y="0"/>
                  <a:pt x="1258" y="60"/>
                  <a:pt x="1001" y="188"/>
                </a:cubicBezTo>
                <a:cubicBezTo>
                  <a:pt x="601" y="355"/>
                  <a:pt x="267" y="622"/>
                  <a:pt x="0" y="989"/>
                </a:cubicBezTo>
                <a:cubicBezTo>
                  <a:pt x="3" y="990"/>
                  <a:pt x="7" y="991"/>
                  <a:pt x="11" y="991"/>
                </a:cubicBezTo>
                <a:cubicBezTo>
                  <a:pt x="102" y="991"/>
                  <a:pt x="495" y="644"/>
                  <a:pt x="1101" y="389"/>
                </a:cubicBezTo>
                <a:cubicBezTo>
                  <a:pt x="1735" y="155"/>
                  <a:pt x="2302" y="122"/>
                  <a:pt x="2302" y="55"/>
                </a:cubicBezTo>
                <a:cubicBezTo>
                  <a:pt x="2146" y="19"/>
                  <a:pt x="1987" y="0"/>
                  <a:pt x="182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3429;p69">
            <a:extLst>
              <a:ext uri="{FF2B5EF4-FFF2-40B4-BE49-F238E27FC236}">
                <a16:creationId xmlns:a16="http://schemas.microsoft.com/office/drawing/2014/main" id="{98E9969D-914F-4E1D-9251-59F240E1E9EA}"/>
              </a:ext>
            </a:extLst>
          </p:cNvPr>
          <p:cNvSpPr/>
          <p:nvPr/>
        </p:nvSpPr>
        <p:spPr>
          <a:xfrm>
            <a:off x="7799380" y="4114220"/>
            <a:ext cx="39239" cy="21243"/>
          </a:xfrm>
          <a:custGeom>
            <a:avLst/>
            <a:gdLst/>
            <a:ahLst/>
            <a:cxnLst/>
            <a:rect l="l" t="t" r="r" b="b"/>
            <a:pathLst>
              <a:path w="2235" h="1210" extrusionOk="0">
                <a:moveTo>
                  <a:pt x="1701" y="1"/>
                </a:moveTo>
                <a:cubicBezTo>
                  <a:pt x="1424" y="1"/>
                  <a:pt x="1151" y="70"/>
                  <a:pt x="901" y="209"/>
                </a:cubicBezTo>
                <a:cubicBezTo>
                  <a:pt x="600" y="376"/>
                  <a:pt x="367" y="576"/>
                  <a:pt x="133" y="843"/>
                </a:cubicBezTo>
                <a:cubicBezTo>
                  <a:pt x="67" y="943"/>
                  <a:pt x="0" y="1077"/>
                  <a:pt x="0" y="1210"/>
                </a:cubicBezTo>
                <a:cubicBezTo>
                  <a:pt x="534" y="543"/>
                  <a:pt x="1368" y="143"/>
                  <a:pt x="2235" y="76"/>
                </a:cubicBezTo>
                <a:cubicBezTo>
                  <a:pt x="2102" y="42"/>
                  <a:pt x="2001" y="9"/>
                  <a:pt x="1868" y="9"/>
                </a:cubicBezTo>
                <a:cubicBezTo>
                  <a:pt x="1812" y="4"/>
                  <a:pt x="1757" y="1"/>
                  <a:pt x="170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3430;p69">
            <a:extLst>
              <a:ext uri="{FF2B5EF4-FFF2-40B4-BE49-F238E27FC236}">
                <a16:creationId xmlns:a16="http://schemas.microsoft.com/office/drawing/2014/main" id="{971FC0E2-CAD2-443E-B195-D83CD6F48F6D}"/>
              </a:ext>
            </a:extLst>
          </p:cNvPr>
          <p:cNvSpPr/>
          <p:nvPr/>
        </p:nvSpPr>
        <p:spPr>
          <a:xfrm>
            <a:off x="7780050" y="4076017"/>
            <a:ext cx="48614" cy="39186"/>
          </a:xfrm>
          <a:custGeom>
            <a:avLst/>
            <a:gdLst/>
            <a:ahLst/>
            <a:cxnLst/>
            <a:rect l="l" t="t" r="r" b="b"/>
            <a:pathLst>
              <a:path w="2769" h="2232" extrusionOk="0">
                <a:moveTo>
                  <a:pt x="2136" y="203"/>
                </a:moveTo>
                <a:cubicBezTo>
                  <a:pt x="2160" y="203"/>
                  <a:pt x="2182" y="207"/>
                  <a:pt x="2202" y="217"/>
                </a:cubicBezTo>
                <a:cubicBezTo>
                  <a:pt x="2302" y="284"/>
                  <a:pt x="2369" y="384"/>
                  <a:pt x="2435" y="451"/>
                </a:cubicBezTo>
                <a:cubicBezTo>
                  <a:pt x="2577" y="932"/>
                  <a:pt x="2430" y="1412"/>
                  <a:pt x="2077" y="1731"/>
                </a:cubicBezTo>
                <a:lnTo>
                  <a:pt x="2077" y="1731"/>
                </a:lnTo>
                <a:cubicBezTo>
                  <a:pt x="2038" y="1691"/>
                  <a:pt x="1974" y="1645"/>
                  <a:pt x="1868" y="1585"/>
                </a:cubicBezTo>
                <a:cubicBezTo>
                  <a:pt x="1833" y="1555"/>
                  <a:pt x="1797" y="1526"/>
                  <a:pt x="1759" y="1499"/>
                </a:cubicBezTo>
                <a:lnTo>
                  <a:pt x="1759" y="1499"/>
                </a:lnTo>
                <a:cubicBezTo>
                  <a:pt x="1735" y="1280"/>
                  <a:pt x="1733" y="1061"/>
                  <a:pt x="1768" y="851"/>
                </a:cubicBezTo>
                <a:cubicBezTo>
                  <a:pt x="1768" y="617"/>
                  <a:pt x="1835" y="417"/>
                  <a:pt x="1968" y="250"/>
                </a:cubicBezTo>
                <a:cubicBezTo>
                  <a:pt x="2016" y="227"/>
                  <a:pt x="2079" y="203"/>
                  <a:pt x="2136" y="203"/>
                </a:cubicBezTo>
                <a:close/>
                <a:moveTo>
                  <a:pt x="1779" y="1651"/>
                </a:moveTo>
                <a:lnTo>
                  <a:pt x="1779" y="1651"/>
                </a:lnTo>
                <a:cubicBezTo>
                  <a:pt x="1860" y="1691"/>
                  <a:pt x="1940" y="1734"/>
                  <a:pt x="2019" y="1780"/>
                </a:cubicBezTo>
                <a:lnTo>
                  <a:pt x="2019" y="1780"/>
                </a:lnTo>
                <a:cubicBezTo>
                  <a:pt x="1972" y="1818"/>
                  <a:pt x="1921" y="1853"/>
                  <a:pt x="1868" y="1885"/>
                </a:cubicBezTo>
                <a:cubicBezTo>
                  <a:pt x="1855" y="1893"/>
                  <a:pt x="1841" y="1900"/>
                  <a:pt x="1827" y="1908"/>
                </a:cubicBezTo>
                <a:lnTo>
                  <a:pt x="1827" y="1908"/>
                </a:lnTo>
                <a:cubicBezTo>
                  <a:pt x="1809" y="1823"/>
                  <a:pt x="1792" y="1737"/>
                  <a:pt x="1779" y="1651"/>
                </a:cubicBezTo>
                <a:close/>
                <a:moveTo>
                  <a:pt x="651" y="1301"/>
                </a:moveTo>
                <a:cubicBezTo>
                  <a:pt x="759" y="1301"/>
                  <a:pt x="868" y="1318"/>
                  <a:pt x="968" y="1351"/>
                </a:cubicBezTo>
                <a:cubicBezTo>
                  <a:pt x="1203" y="1410"/>
                  <a:pt x="1439" y="1492"/>
                  <a:pt x="1668" y="1598"/>
                </a:cubicBezTo>
                <a:lnTo>
                  <a:pt x="1668" y="1598"/>
                </a:lnTo>
                <a:cubicBezTo>
                  <a:pt x="1679" y="1650"/>
                  <a:pt x="1690" y="1701"/>
                  <a:pt x="1701" y="1751"/>
                </a:cubicBezTo>
                <a:cubicBezTo>
                  <a:pt x="1718" y="1820"/>
                  <a:pt x="1744" y="1879"/>
                  <a:pt x="1774" y="1934"/>
                </a:cubicBezTo>
                <a:lnTo>
                  <a:pt x="1774" y="1934"/>
                </a:lnTo>
                <a:cubicBezTo>
                  <a:pt x="1582" y="2025"/>
                  <a:pt x="1367" y="2074"/>
                  <a:pt x="1153" y="2074"/>
                </a:cubicBezTo>
                <a:cubicBezTo>
                  <a:pt x="860" y="2074"/>
                  <a:pt x="568" y="1983"/>
                  <a:pt x="334" y="1785"/>
                </a:cubicBezTo>
                <a:cubicBezTo>
                  <a:pt x="234" y="1751"/>
                  <a:pt x="167" y="1651"/>
                  <a:pt x="167" y="1551"/>
                </a:cubicBezTo>
                <a:cubicBezTo>
                  <a:pt x="167" y="1418"/>
                  <a:pt x="267" y="1385"/>
                  <a:pt x="334" y="1351"/>
                </a:cubicBezTo>
                <a:cubicBezTo>
                  <a:pt x="434" y="1318"/>
                  <a:pt x="542" y="1301"/>
                  <a:pt x="651" y="1301"/>
                </a:cubicBezTo>
                <a:close/>
                <a:moveTo>
                  <a:pt x="2054" y="1"/>
                </a:moveTo>
                <a:cubicBezTo>
                  <a:pt x="1960" y="1"/>
                  <a:pt x="1867" y="52"/>
                  <a:pt x="1802" y="117"/>
                </a:cubicBezTo>
                <a:cubicBezTo>
                  <a:pt x="1668" y="317"/>
                  <a:pt x="1601" y="551"/>
                  <a:pt x="1601" y="784"/>
                </a:cubicBezTo>
                <a:cubicBezTo>
                  <a:pt x="1580" y="999"/>
                  <a:pt x="1600" y="1213"/>
                  <a:pt x="1635" y="1419"/>
                </a:cubicBezTo>
                <a:lnTo>
                  <a:pt x="1635" y="1419"/>
                </a:lnTo>
                <a:cubicBezTo>
                  <a:pt x="1447" y="1309"/>
                  <a:pt x="1232" y="1231"/>
                  <a:pt x="1001" y="1184"/>
                </a:cubicBezTo>
                <a:cubicBezTo>
                  <a:pt x="853" y="1121"/>
                  <a:pt x="705" y="1098"/>
                  <a:pt x="557" y="1098"/>
                </a:cubicBezTo>
                <a:cubicBezTo>
                  <a:pt x="471" y="1098"/>
                  <a:pt x="386" y="1105"/>
                  <a:pt x="300" y="1118"/>
                </a:cubicBezTo>
                <a:cubicBezTo>
                  <a:pt x="134" y="1151"/>
                  <a:pt x="0" y="1284"/>
                  <a:pt x="0" y="1451"/>
                </a:cubicBezTo>
                <a:cubicBezTo>
                  <a:pt x="0" y="1618"/>
                  <a:pt x="67" y="1785"/>
                  <a:pt x="200" y="1885"/>
                </a:cubicBezTo>
                <a:cubicBezTo>
                  <a:pt x="484" y="2112"/>
                  <a:pt x="833" y="2232"/>
                  <a:pt x="1185" y="2232"/>
                </a:cubicBezTo>
                <a:cubicBezTo>
                  <a:pt x="1415" y="2232"/>
                  <a:pt x="1646" y="2181"/>
                  <a:pt x="1862" y="2076"/>
                </a:cubicBezTo>
                <a:lnTo>
                  <a:pt x="1862" y="2076"/>
                </a:lnTo>
                <a:cubicBezTo>
                  <a:pt x="1864" y="2079"/>
                  <a:pt x="1866" y="2082"/>
                  <a:pt x="1868" y="2085"/>
                </a:cubicBezTo>
                <a:cubicBezTo>
                  <a:pt x="1867" y="2081"/>
                  <a:pt x="1866" y="2078"/>
                  <a:pt x="1865" y="2074"/>
                </a:cubicBezTo>
                <a:lnTo>
                  <a:pt x="1865" y="2074"/>
                </a:lnTo>
                <a:cubicBezTo>
                  <a:pt x="1900" y="2057"/>
                  <a:pt x="1934" y="2038"/>
                  <a:pt x="1968" y="2018"/>
                </a:cubicBezTo>
                <a:cubicBezTo>
                  <a:pt x="2535" y="1685"/>
                  <a:pt x="2769" y="984"/>
                  <a:pt x="2535" y="384"/>
                </a:cubicBezTo>
                <a:cubicBezTo>
                  <a:pt x="2469" y="250"/>
                  <a:pt x="2335" y="117"/>
                  <a:pt x="2202" y="50"/>
                </a:cubicBezTo>
                <a:cubicBezTo>
                  <a:pt x="2155" y="15"/>
                  <a:pt x="2105" y="1"/>
                  <a:pt x="205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3431;p69">
            <a:extLst>
              <a:ext uri="{FF2B5EF4-FFF2-40B4-BE49-F238E27FC236}">
                <a16:creationId xmlns:a16="http://schemas.microsoft.com/office/drawing/2014/main" id="{43D21DEF-B424-4342-B319-8F0FF548EEEF}"/>
              </a:ext>
            </a:extLst>
          </p:cNvPr>
          <p:cNvSpPr/>
          <p:nvPr/>
        </p:nvSpPr>
        <p:spPr>
          <a:xfrm>
            <a:off x="7287518" y="2834172"/>
            <a:ext cx="701033" cy="1307735"/>
          </a:xfrm>
          <a:custGeom>
            <a:avLst/>
            <a:gdLst/>
            <a:ahLst/>
            <a:cxnLst/>
            <a:rect l="l" t="t" r="r" b="b"/>
            <a:pathLst>
              <a:path w="39930" h="74487" extrusionOk="0">
                <a:moveTo>
                  <a:pt x="17280" y="22983"/>
                </a:moveTo>
                <a:lnTo>
                  <a:pt x="17280" y="22983"/>
                </a:lnTo>
                <a:cubicBezTo>
                  <a:pt x="17013" y="26686"/>
                  <a:pt x="16746" y="30522"/>
                  <a:pt x="16579" y="34191"/>
                </a:cubicBezTo>
                <a:cubicBezTo>
                  <a:pt x="15979" y="32457"/>
                  <a:pt x="15779" y="30589"/>
                  <a:pt x="16012" y="28788"/>
                </a:cubicBezTo>
                <a:lnTo>
                  <a:pt x="17280" y="22983"/>
                </a:lnTo>
                <a:close/>
                <a:moveTo>
                  <a:pt x="12310" y="0"/>
                </a:moveTo>
                <a:cubicBezTo>
                  <a:pt x="12310" y="0"/>
                  <a:pt x="8240" y="8373"/>
                  <a:pt x="6472" y="13743"/>
                </a:cubicBezTo>
                <a:cubicBezTo>
                  <a:pt x="2669" y="25185"/>
                  <a:pt x="1" y="29288"/>
                  <a:pt x="568" y="37527"/>
                </a:cubicBezTo>
                <a:cubicBezTo>
                  <a:pt x="801" y="40162"/>
                  <a:pt x="10408" y="46700"/>
                  <a:pt x="16546" y="50336"/>
                </a:cubicBezTo>
                <a:cubicBezTo>
                  <a:pt x="16613" y="51070"/>
                  <a:pt x="16713" y="51771"/>
                  <a:pt x="16880" y="52505"/>
                </a:cubicBezTo>
                <a:cubicBezTo>
                  <a:pt x="18981" y="61911"/>
                  <a:pt x="25352" y="74487"/>
                  <a:pt x="25352" y="74487"/>
                </a:cubicBezTo>
                <a:lnTo>
                  <a:pt x="35026" y="69950"/>
                </a:lnTo>
                <a:lnTo>
                  <a:pt x="31890" y="59276"/>
                </a:lnTo>
                <a:lnTo>
                  <a:pt x="35159" y="61177"/>
                </a:lnTo>
                <a:lnTo>
                  <a:pt x="39929" y="52138"/>
                </a:lnTo>
                <a:lnTo>
                  <a:pt x="28821" y="44632"/>
                </a:lnTo>
                <a:lnTo>
                  <a:pt x="32491" y="8440"/>
                </a:lnTo>
                <a:lnTo>
                  <a:pt x="21917" y="2235"/>
                </a:lnTo>
                <a:lnTo>
                  <a:pt x="12310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3432;p69">
            <a:extLst>
              <a:ext uri="{FF2B5EF4-FFF2-40B4-BE49-F238E27FC236}">
                <a16:creationId xmlns:a16="http://schemas.microsoft.com/office/drawing/2014/main" id="{3746594F-21C6-43F0-8A78-F99C7BD57AAD}"/>
              </a:ext>
            </a:extLst>
          </p:cNvPr>
          <p:cNvSpPr/>
          <p:nvPr/>
        </p:nvSpPr>
        <p:spPr>
          <a:xfrm>
            <a:off x="7566878" y="3020394"/>
            <a:ext cx="165751" cy="1121513"/>
          </a:xfrm>
          <a:custGeom>
            <a:avLst/>
            <a:gdLst/>
            <a:ahLst/>
            <a:cxnLst/>
            <a:rect l="l" t="t" r="r" b="b"/>
            <a:pathLst>
              <a:path w="9441" h="63880" extrusionOk="0">
                <a:moveTo>
                  <a:pt x="2435" y="1"/>
                </a:moveTo>
                <a:lnTo>
                  <a:pt x="2369" y="501"/>
                </a:lnTo>
                <a:cubicBezTo>
                  <a:pt x="2369" y="968"/>
                  <a:pt x="2335" y="1602"/>
                  <a:pt x="2302" y="2436"/>
                </a:cubicBezTo>
                <a:cubicBezTo>
                  <a:pt x="2235" y="4104"/>
                  <a:pt x="2068" y="6506"/>
                  <a:pt x="1802" y="9474"/>
                </a:cubicBezTo>
                <a:cubicBezTo>
                  <a:pt x="1568" y="12443"/>
                  <a:pt x="1268" y="15979"/>
                  <a:pt x="934" y="19882"/>
                </a:cubicBezTo>
                <a:cubicBezTo>
                  <a:pt x="601" y="23818"/>
                  <a:pt x="234" y="28121"/>
                  <a:pt x="67" y="32658"/>
                </a:cubicBezTo>
                <a:cubicBezTo>
                  <a:pt x="0" y="33225"/>
                  <a:pt x="67" y="33825"/>
                  <a:pt x="67" y="34359"/>
                </a:cubicBezTo>
                <a:cubicBezTo>
                  <a:pt x="67" y="34893"/>
                  <a:pt x="100" y="35493"/>
                  <a:pt x="134" y="36027"/>
                </a:cubicBezTo>
                <a:cubicBezTo>
                  <a:pt x="200" y="37127"/>
                  <a:pt x="300" y="38195"/>
                  <a:pt x="434" y="39296"/>
                </a:cubicBezTo>
                <a:lnTo>
                  <a:pt x="501" y="40063"/>
                </a:lnTo>
                <a:lnTo>
                  <a:pt x="534" y="40497"/>
                </a:lnTo>
                <a:cubicBezTo>
                  <a:pt x="601" y="40630"/>
                  <a:pt x="601" y="40730"/>
                  <a:pt x="634" y="40863"/>
                </a:cubicBezTo>
                <a:cubicBezTo>
                  <a:pt x="701" y="41364"/>
                  <a:pt x="868" y="41864"/>
                  <a:pt x="1001" y="42365"/>
                </a:cubicBezTo>
                <a:cubicBezTo>
                  <a:pt x="1301" y="43365"/>
                  <a:pt x="1635" y="44333"/>
                  <a:pt x="1968" y="45233"/>
                </a:cubicBezTo>
                <a:cubicBezTo>
                  <a:pt x="3303" y="48969"/>
                  <a:pt x="4637" y="52238"/>
                  <a:pt x="5704" y="55007"/>
                </a:cubicBezTo>
                <a:cubicBezTo>
                  <a:pt x="6805" y="57742"/>
                  <a:pt x="7772" y="59977"/>
                  <a:pt x="8373" y="61512"/>
                </a:cubicBezTo>
                <a:lnTo>
                  <a:pt x="9140" y="63246"/>
                </a:lnTo>
                <a:lnTo>
                  <a:pt x="9298" y="63615"/>
                </a:lnTo>
                <a:lnTo>
                  <a:pt x="9298" y="63615"/>
                </a:lnTo>
                <a:cubicBezTo>
                  <a:pt x="9272" y="63534"/>
                  <a:pt x="9235" y="63436"/>
                  <a:pt x="9173" y="63313"/>
                </a:cubicBezTo>
                <a:cubicBezTo>
                  <a:pt x="9007" y="62879"/>
                  <a:pt x="8773" y="62245"/>
                  <a:pt x="8473" y="61512"/>
                </a:cubicBezTo>
                <a:cubicBezTo>
                  <a:pt x="7839" y="59977"/>
                  <a:pt x="6939" y="57742"/>
                  <a:pt x="5838" y="54974"/>
                </a:cubicBezTo>
                <a:cubicBezTo>
                  <a:pt x="4770" y="52172"/>
                  <a:pt x="3469" y="48869"/>
                  <a:pt x="2168" y="45167"/>
                </a:cubicBezTo>
                <a:cubicBezTo>
                  <a:pt x="1835" y="44199"/>
                  <a:pt x="1501" y="43299"/>
                  <a:pt x="1201" y="42298"/>
                </a:cubicBezTo>
                <a:cubicBezTo>
                  <a:pt x="1101" y="41797"/>
                  <a:pt x="934" y="41297"/>
                  <a:pt x="834" y="40797"/>
                </a:cubicBezTo>
                <a:cubicBezTo>
                  <a:pt x="801" y="40663"/>
                  <a:pt x="767" y="40530"/>
                  <a:pt x="767" y="40396"/>
                </a:cubicBezTo>
                <a:lnTo>
                  <a:pt x="701" y="40030"/>
                </a:lnTo>
                <a:lnTo>
                  <a:pt x="634" y="39229"/>
                </a:lnTo>
                <a:cubicBezTo>
                  <a:pt x="501" y="38195"/>
                  <a:pt x="434" y="37127"/>
                  <a:pt x="334" y="35993"/>
                </a:cubicBezTo>
                <a:cubicBezTo>
                  <a:pt x="300" y="35460"/>
                  <a:pt x="267" y="34859"/>
                  <a:pt x="267" y="34325"/>
                </a:cubicBezTo>
                <a:cubicBezTo>
                  <a:pt x="267" y="33792"/>
                  <a:pt x="200" y="33225"/>
                  <a:pt x="267" y="32658"/>
                </a:cubicBezTo>
                <a:cubicBezTo>
                  <a:pt x="434" y="28154"/>
                  <a:pt x="767" y="23818"/>
                  <a:pt x="1101" y="19882"/>
                </a:cubicBezTo>
                <a:cubicBezTo>
                  <a:pt x="1435" y="15979"/>
                  <a:pt x="1668" y="12443"/>
                  <a:pt x="1935" y="9474"/>
                </a:cubicBezTo>
                <a:cubicBezTo>
                  <a:pt x="2168" y="6506"/>
                  <a:pt x="2302" y="4104"/>
                  <a:pt x="2369" y="2436"/>
                </a:cubicBezTo>
                <a:cubicBezTo>
                  <a:pt x="2369" y="1602"/>
                  <a:pt x="2435" y="935"/>
                  <a:pt x="2435" y="501"/>
                </a:cubicBezTo>
                <a:lnTo>
                  <a:pt x="2435" y="1"/>
                </a:lnTo>
                <a:close/>
                <a:moveTo>
                  <a:pt x="9298" y="63615"/>
                </a:moveTo>
                <a:lnTo>
                  <a:pt x="9298" y="63615"/>
                </a:lnTo>
                <a:cubicBezTo>
                  <a:pt x="9315" y="63665"/>
                  <a:pt x="9327" y="63708"/>
                  <a:pt x="9340" y="63746"/>
                </a:cubicBezTo>
                <a:cubicBezTo>
                  <a:pt x="9349" y="63763"/>
                  <a:pt x="9357" y="63778"/>
                  <a:pt x="9365" y="63791"/>
                </a:cubicBezTo>
                <a:lnTo>
                  <a:pt x="9365" y="63791"/>
                </a:lnTo>
                <a:cubicBezTo>
                  <a:pt x="9358" y="63770"/>
                  <a:pt x="9351" y="63745"/>
                  <a:pt x="9340" y="63713"/>
                </a:cubicBezTo>
                <a:lnTo>
                  <a:pt x="9298" y="63615"/>
                </a:lnTo>
                <a:close/>
                <a:moveTo>
                  <a:pt x="9365" y="63791"/>
                </a:moveTo>
                <a:lnTo>
                  <a:pt x="9365" y="63791"/>
                </a:lnTo>
                <a:cubicBezTo>
                  <a:pt x="9380" y="63835"/>
                  <a:pt x="9395" y="63857"/>
                  <a:pt x="9440" y="63880"/>
                </a:cubicBezTo>
                <a:cubicBezTo>
                  <a:pt x="9415" y="63855"/>
                  <a:pt x="9390" y="63830"/>
                  <a:pt x="9365" y="6379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3433;p69">
            <a:extLst>
              <a:ext uri="{FF2B5EF4-FFF2-40B4-BE49-F238E27FC236}">
                <a16:creationId xmlns:a16="http://schemas.microsoft.com/office/drawing/2014/main" id="{7948BA66-B980-4E95-8705-8ED71A7285E3}"/>
              </a:ext>
            </a:extLst>
          </p:cNvPr>
          <p:cNvSpPr/>
          <p:nvPr/>
        </p:nvSpPr>
        <p:spPr>
          <a:xfrm>
            <a:off x="7580923" y="2855837"/>
            <a:ext cx="21700" cy="139978"/>
          </a:xfrm>
          <a:custGeom>
            <a:avLst/>
            <a:gdLst/>
            <a:ahLst/>
            <a:cxnLst/>
            <a:rect l="l" t="t" r="r" b="b"/>
            <a:pathLst>
              <a:path w="1236" h="7973" extrusionOk="0">
                <a:moveTo>
                  <a:pt x="334" y="0"/>
                </a:moveTo>
                <a:cubicBezTo>
                  <a:pt x="234" y="401"/>
                  <a:pt x="201" y="801"/>
                  <a:pt x="168" y="1201"/>
                </a:cubicBezTo>
                <a:cubicBezTo>
                  <a:pt x="101" y="2169"/>
                  <a:pt x="68" y="3169"/>
                  <a:pt x="68" y="4137"/>
                </a:cubicBezTo>
                <a:cubicBezTo>
                  <a:pt x="1" y="5104"/>
                  <a:pt x="168" y="6071"/>
                  <a:pt x="501" y="7005"/>
                </a:cubicBezTo>
                <a:cubicBezTo>
                  <a:pt x="601" y="7272"/>
                  <a:pt x="768" y="7539"/>
                  <a:pt x="968" y="7739"/>
                </a:cubicBezTo>
                <a:cubicBezTo>
                  <a:pt x="1035" y="7839"/>
                  <a:pt x="1135" y="7906"/>
                  <a:pt x="1235" y="7973"/>
                </a:cubicBezTo>
                <a:cubicBezTo>
                  <a:pt x="1168" y="7873"/>
                  <a:pt x="1135" y="7773"/>
                  <a:pt x="1102" y="7673"/>
                </a:cubicBezTo>
                <a:cubicBezTo>
                  <a:pt x="901" y="7439"/>
                  <a:pt x="768" y="7206"/>
                  <a:pt x="668" y="6905"/>
                </a:cubicBezTo>
                <a:cubicBezTo>
                  <a:pt x="401" y="6005"/>
                  <a:pt x="268" y="5037"/>
                  <a:pt x="268" y="4070"/>
                </a:cubicBezTo>
                <a:cubicBezTo>
                  <a:pt x="268" y="2969"/>
                  <a:pt x="301" y="1969"/>
                  <a:pt x="334" y="1201"/>
                </a:cubicBezTo>
                <a:cubicBezTo>
                  <a:pt x="401" y="801"/>
                  <a:pt x="401" y="401"/>
                  <a:pt x="33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3434;p69">
            <a:extLst>
              <a:ext uri="{FF2B5EF4-FFF2-40B4-BE49-F238E27FC236}">
                <a16:creationId xmlns:a16="http://schemas.microsoft.com/office/drawing/2014/main" id="{C8655B69-2226-41F3-8DFE-CE418AF32F87}"/>
              </a:ext>
            </a:extLst>
          </p:cNvPr>
          <p:cNvSpPr/>
          <p:nvPr/>
        </p:nvSpPr>
        <p:spPr>
          <a:xfrm>
            <a:off x="7466736" y="2844126"/>
            <a:ext cx="64433" cy="91382"/>
          </a:xfrm>
          <a:custGeom>
            <a:avLst/>
            <a:gdLst/>
            <a:ahLst/>
            <a:cxnLst/>
            <a:rect l="l" t="t" r="r" b="b"/>
            <a:pathLst>
              <a:path w="3670" h="5205" extrusionOk="0">
                <a:moveTo>
                  <a:pt x="3569" y="0"/>
                </a:moveTo>
                <a:cubicBezTo>
                  <a:pt x="3503" y="0"/>
                  <a:pt x="3569" y="401"/>
                  <a:pt x="3503" y="1001"/>
                </a:cubicBezTo>
                <a:cubicBezTo>
                  <a:pt x="3336" y="2602"/>
                  <a:pt x="2369" y="4037"/>
                  <a:pt x="934" y="4804"/>
                </a:cubicBezTo>
                <a:cubicBezTo>
                  <a:pt x="367" y="5071"/>
                  <a:pt x="0" y="5171"/>
                  <a:pt x="0" y="5204"/>
                </a:cubicBezTo>
                <a:cubicBezTo>
                  <a:pt x="334" y="5171"/>
                  <a:pt x="667" y="5071"/>
                  <a:pt x="968" y="4904"/>
                </a:cubicBezTo>
                <a:cubicBezTo>
                  <a:pt x="2502" y="4203"/>
                  <a:pt x="3503" y="2702"/>
                  <a:pt x="3636" y="1001"/>
                </a:cubicBezTo>
                <a:cubicBezTo>
                  <a:pt x="3669" y="667"/>
                  <a:pt x="3636" y="334"/>
                  <a:pt x="356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3435;p69">
            <a:extLst>
              <a:ext uri="{FF2B5EF4-FFF2-40B4-BE49-F238E27FC236}">
                <a16:creationId xmlns:a16="http://schemas.microsoft.com/office/drawing/2014/main" id="{C3119531-701E-4B95-81F3-F2D0CCD4D252}"/>
              </a:ext>
            </a:extLst>
          </p:cNvPr>
          <p:cNvSpPr/>
          <p:nvPr/>
        </p:nvSpPr>
        <p:spPr>
          <a:xfrm>
            <a:off x="7783561" y="3213656"/>
            <a:ext cx="89029" cy="732653"/>
          </a:xfrm>
          <a:custGeom>
            <a:avLst/>
            <a:gdLst/>
            <a:ahLst/>
            <a:cxnLst/>
            <a:rect l="l" t="t" r="r" b="b"/>
            <a:pathLst>
              <a:path w="5071" h="41731" extrusionOk="0">
                <a:moveTo>
                  <a:pt x="2802" y="1"/>
                </a:moveTo>
                <a:cubicBezTo>
                  <a:pt x="2802" y="67"/>
                  <a:pt x="2769" y="1"/>
                  <a:pt x="2769" y="101"/>
                </a:cubicBezTo>
                <a:cubicBezTo>
                  <a:pt x="2769" y="168"/>
                  <a:pt x="2702" y="301"/>
                  <a:pt x="2702" y="434"/>
                </a:cubicBezTo>
                <a:cubicBezTo>
                  <a:pt x="2669" y="768"/>
                  <a:pt x="2636" y="1135"/>
                  <a:pt x="2536" y="1669"/>
                </a:cubicBezTo>
                <a:cubicBezTo>
                  <a:pt x="2369" y="2769"/>
                  <a:pt x="2235" y="4304"/>
                  <a:pt x="1968" y="6205"/>
                </a:cubicBezTo>
                <a:cubicBezTo>
                  <a:pt x="1501" y="10041"/>
                  <a:pt x="901" y="15345"/>
                  <a:pt x="201" y="21183"/>
                </a:cubicBezTo>
                <a:cubicBezTo>
                  <a:pt x="0" y="23951"/>
                  <a:pt x="201" y="26720"/>
                  <a:pt x="801" y="29455"/>
                </a:cubicBezTo>
                <a:cubicBezTo>
                  <a:pt x="1068" y="30623"/>
                  <a:pt x="1435" y="31790"/>
                  <a:pt x="1835" y="32958"/>
                </a:cubicBezTo>
                <a:cubicBezTo>
                  <a:pt x="2269" y="33992"/>
                  <a:pt x="2602" y="34992"/>
                  <a:pt x="2936" y="35893"/>
                </a:cubicBezTo>
                <a:lnTo>
                  <a:pt x="4470" y="40196"/>
                </a:lnTo>
                <a:cubicBezTo>
                  <a:pt x="4637" y="40697"/>
                  <a:pt x="4770" y="41063"/>
                  <a:pt x="4871" y="41364"/>
                </a:cubicBezTo>
                <a:cubicBezTo>
                  <a:pt x="4904" y="41464"/>
                  <a:pt x="4971" y="41564"/>
                  <a:pt x="5004" y="41664"/>
                </a:cubicBezTo>
                <a:lnTo>
                  <a:pt x="4937" y="41364"/>
                </a:lnTo>
                <a:cubicBezTo>
                  <a:pt x="4804" y="41063"/>
                  <a:pt x="4670" y="40697"/>
                  <a:pt x="4504" y="40196"/>
                </a:cubicBezTo>
                <a:cubicBezTo>
                  <a:pt x="4137" y="39162"/>
                  <a:pt x="3636" y="37661"/>
                  <a:pt x="3003" y="35860"/>
                </a:cubicBezTo>
                <a:cubicBezTo>
                  <a:pt x="2669" y="34992"/>
                  <a:pt x="2335" y="33992"/>
                  <a:pt x="1968" y="32891"/>
                </a:cubicBezTo>
                <a:cubicBezTo>
                  <a:pt x="1568" y="31790"/>
                  <a:pt x="1235" y="30623"/>
                  <a:pt x="968" y="29455"/>
                </a:cubicBezTo>
                <a:cubicBezTo>
                  <a:pt x="367" y="26753"/>
                  <a:pt x="201" y="23985"/>
                  <a:pt x="434" y="21216"/>
                </a:cubicBezTo>
                <a:cubicBezTo>
                  <a:pt x="1101" y="15378"/>
                  <a:pt x="1735" y="10108"/>
                  <a:pt x="2135" y="6272"/>
                </a:cubicBezTo>
                <a:cubicBezTo>
                  <a:pt x="2335" y="4337"/>
                  <a:pt x="2502" y="2803"/>
                  <a:pt x="2636" y="1702"/>
                </a:cubicBezTo>
                <a:cubicBezTo>
                  <a:pt x="2669" y="1168"/>
                  <a:pt x="2702" y="768"/>
                  <a:pt x="2769" y="468"/>
                </a:cubicBezTo>
                <a:cubicBezTo>
                  <a:pt x="2802" y="368"/>
                  <a:pt x="2802" y="234"/>
                  <a:pt x="2802" y="134"/>
                </a:cubicBezTo>
                <a:lnTo>
                  <a:pt x="2802" y="1"/>
                </a:lnTo>
                <a:close/>
                <a:moveTo>
                  <a:pt x="5004" y="41664"/>
                </a:moveTo>
                <a:cubicBezTo>
                  <a:pt x="5004" y="41697"/>
                  <a:pt x="5037" y="41731"/>
                  <a:pt x="5071" y="41731"/>
                </a:cubicBezTo>
                <a:cubicBezTo>
                  <a:pt x="5037" y="41697"/>
                  <a:pt x="5037" y="41697"/>
                  <a:pt x="5004" y="41664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3436;p69">
            <a:extLst>
              <a:ext uri="{FF2B5EF4-FFF2-40B4-BE49-F238E27FC236}">
                <a16:creationId xmlns:a16="http://schemas.microsoft.com/office/drawing/2014/main" id="{2E68E9BC-F85C-4C42-BE2C-5C6AC8849CF3}"/>
              </a:ext>
            </a:extLst>
          </p:cNvPr>
          <p:cNvSpPr/>
          <p:nvPr/>
        </p:nvSpPr>
        <p:spPr>
          <a:xfrm>
            <a:off x="7503622" y="2756871"/>
            <a:ext cx="98405" cy="101916"/>
          </a:xfrm>
          <a:custGeom>
            <a:avLst/>
            <a:gdLst/>
            <a:ahLst/>
            <a:cxnLst/>
            <a:rect l="l" t="t" r="r" b="b"/>
            <a:pathLst>
              <a:path w="5605" h="5805" extrusionOk="0">
                <a:moveTo>
                  <a:pt x="1702" y="0"/>
                </a:moveTo>
                <a:lnTo>
                  <a:pt x="1" y="4370"/>
                </a:lnTo>
                <a:lnTo>
                  <a:pt x="401" y="4503"/>
                </a:lnTo>
                <a:lnTo>
                  <a:pt x="5605" y="5804"/>
                </a:lnTo>
                <a:lnTo>
                  <a:pt x="1702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3437;p69">
            <a:extLst>
              <a:ext uri="{FF2B5EF4-FFF2-40B4-BE49-F238E27FC236}">
                <a16:creationId xmlns:a16="http://schemas.microsoft.com/office/drawing/2014/main" id="{0E6D9EB5-DD0C-4A9E-A646-E4F43AAB919C}"/>
              </a:ext>
            </a:extLst>
          </p:cNvPr>
          <p:cNvSpPr/>
          <p:nvPr/>
        </p:nvSpPr>
        <p:spPr>
          <a:xfrm>
            <a:off x="7369507" y="2244745"/>
            <a:ext cx="849790" cy="788553"/>
          </a:xfrm>
          <a:custGeom>
            <a:avLst/>
            <a:gdLst/>
            <a:ahLst/>
            <a:cxnLst/>
            <a:rect l="l" t="t" r="r" b="b"/>
            <a:pathLst>
              <a:path w="48403" h="44915" extrusionOk="0">
                <a:moveTo>
                  <a:pt x="26610" y="1"/>
                </a:moveTo>
                <a:cubicBezTo>
                  <a:pt x="20136" y="1"/>
                  <a:pt x="16679" y="8755"/>
                  <a:pt x="16679" y="8755"/>
                </a:cubicBezTo>
                <a:lnTo>
                  <a:pt x="9007" y="26268"/>
                </a:lnTo>
                <a:cubicBezTo>
                  <a:pt x="1" y="29270"/>
                  <a:pt x="6372" y="36208"/>
                  <a:pt x="6372" y="36208"/>
                </a:cubicBezTo>
                <a:cubicBezTo>
                  <a:pt x="6372" y="36208"/>
                  <a:pt x="3904" y="31939"/>
                  <a:pt x="6339" y="30404"/>
                </a:cubicBezTo>
                <a:cubicBezTo>
                  <a:pt x="6719" y="30159"/>
                  <a:pt x="7106" y="30047"/>
                  <a:pt x="7497" y="30047"/>
                </a:cubicBezTo>
                <a:cubicBezTo>
                  <a:pt x="9712" y="30047"/>
                  <a:pt x="12077" y="33646"/>
                  <a:pt x="14344" y="37076"/>
                </a:cubicBezTo>
                <a:cubicBezTo>
                  <a:pt x="17513" y="41846"/>
                  <a:pt x="27854" y="44915"/>
                  <a:pt x="27854" y="44915"/>
                </a:cubicBezTo>
                <a:cubicBezTo>
                  <a:pt x="29055" y="43614"/>
                  <a:pt x="28721" y="39177"/>
                  <a:pt x="29689" y="36776"/>
                </a:cubicBezTo>
                <a:cubicBezTo>
                  <a:pt x="29956" y="36042"/>
                  <a:pt x="37127" y="19430"/>
                  <a:pt x="37127" y="19430"/>
                </a:cubicBezTo>
                <a:lnTo>
                  <a:pt x="39896" y="26168"/>
                </a:lnTo>
                <a:cubicBezTo>
                  <a:pt x="39896" y="26168"/>
                  <a:pt x="43432" y="21998"/>
                  <a:pt x="45200" y="21331"/>
                </a:cubicBezTo>
                <a:cubicBezTo>
                  <a:pt x="46234" y="20964"/>
                  <a:pt x="47301" y="20664"/>
                  <a:pt x="48402" y="20431"/>
                </a:cubicBezTo>
                <a:lnTo>
                  <a:pt x="43765" y="10023"/>
                </a:lnTo>
                <a:cubicBezTo>
                  <a:pt x="43232" y="8355"/>
                  <a:pt x="42198" y="8122"/>
                  <a:pt x="41297" y="7154"/>
                </a:cubicBezTo>
                <a:lnTo>
                  <a:pt x="29722" y="650"/>
                </a:lnTo>
                <a:cubicBezTo>
                  <a:pt x="28618" y="198"/>
                  <a:pt x="27580" y="1"/>
                  <a:pt x="26610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3438;p69">
            <a:extLst>
              <a:ext uri="{FF2B5EF4-FFF2-40B4-BE49-F238E27FC236}">
                <a16:creationId xmlns:a16="http://schemas.microsoft.com/office/drawing/2014/main" id="{AA853617-2575-49D9-AEB1-D115B6424B96}"/>
              </a:ext>
            </a:extLst>
          </p:cNvPr>
          <p:cNvSpPr/>
          <p:nvPr/>
        </p:nvSpPr>
        <p:spPr>
          <a:xfrm>
            <a:off x="7686930" y="2706465"/>
            <a:ext cx="172195" cy="47824"/>
          </a:xfrm>
          <a:custGeom>
            <a:avLst/>
            <a:gdLst/>
            <a:ahLst/>
            <a:cxnLst/>
            <a:rect l="l" t="t" r="r" b="b"/>
            <a:pathLst>
              <a:path w="9808" h="2724" extrusionOk="0">
                <a:moveTo>
                  <a:pt x="5" y="1"/>
                </a:moveTo>
                <a:cubicBezTo>
                  <a:pt x="3" y="1"/>
                  <a:pt x="2" y="1"/>
                  <a:pt x="0" y="2"/>
                </a:cubicBezTo>
                <a:cubicBezTo>
                  <a:pt x="67" y="136"/>
                  <a:pt x="167" y="236"/>
                  <a:pt x="267" y="336"/>
                </a:cubicBezTo>
                <a:cubicBezTo>
                  <a:pt x="501" y="603"/>
                  <a:pt x="801" y="870"/>
                  <a:pt x="1101" y="1137"/>
                </a:cubicBezTo>
                <a:cubicBezTo>
                  <a:pt x="2445" y="2177"/>
                  <a:pt x="4098" y="2724"/>
                  <a:pt x="5768" y="2724"/>
                </a:cubicBezTo>
                <a:cubicBezTo>
                  <a:pt x="6669" y="2724"/>
                  <a:pt x="7575" y="2565"/>
                  <a:pt x="8440" y="2237"/>
                </a:cubicBezTo>
                <a:cubicBezTo>
                  <a:pt x="8807" y="2104"/>
                  <a:pt x="9140" y="1937"/>
                  <a:pt x="9474" y="1737"/>
                </a:cubicBezTo>
                <a:cubicBezTo>
                  <a:pt x="9607" y="1670"/>
                  <a:pt x="9674" y="1570"/>
                  <a:pt x="9807" y="1503"/>
                </a:cubicBezTo>
                <a:cubicBezTo>
                  <a:pt x="9807" y="1502"/>
                  <a:pt x="9806" y="1501"/>
                  <a:pt x="9804" y="1501"/>
                </a:cubicBezTo>
                <a:cubicBezTo>
                  <a:pt x="9757" y="1501"/>
                  <a:pt x="9232" y="1819"/>
                  <a:pt x="8373" y="2137"/>
                </a:cubicBezTo>
                <a:cubicBezTo>
                  <a:pt x="7565" y="2418"/>
                  <a:pt x="6723" y="2555"/>
                  <a:pt x="5883" y="2555"/>
                </a:cubicBezTo>
                <a:cubicBezTo>
                  <a:pt x="4225" y="2555"/>
                  <a:pt x="2574" y="2021"/>
                  <a:pt x="1201" y="1003"/>
                </a:cubicBezTo>
                <a:cubicBezTo>
                  <a:pt x="458" y="486"/>
                  <a:pt x="60" y="1"/>
                  <a:pt x="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3439;p69">
            <a:extLst>
              <a:ext uri="{FF2B5EF4-FFF2-40B4-BE49-F238E27FC236}">
                <a16:creationId xmlns:a16="http://schemas.microsoft.com/office/drawing/2014/main" id="{86B2CFDE-6974-4F4E-A4D5-7BE114D998D4}"/>
              </a:ext>
            </a:extLst>
          </p:cNvPr>
          <p:cNvSpPr/>
          <p:nvPr/>
        </p:nvSpPr>
        <p:spPr>
          <a:xfrm>
            <a:off x="7520020" y="2238565"/>
            <a:ext cx="327974" cy="216718"/>
          </a:xfrm>
          <a:custGeom>
            <a:avLst/>
            <a:gdLst/>
            <a:ahLst/>
            <a:cxnLst/>
            <a:rect l="l" t="t" r="r" b="b"/>
            <a:pathLst>
              <a:path w="18681" h="12344" extrusionOk="0">
                <a:moveTo>
                  <a:pt x="11976" y="1"/>
                </a:moveTo>
                <a:lnTo>
                  <a:pt x="1" y="1168"/>
                </a:lnTo>
                <a:cubicBezTo>
                  <a:pt x="634" y="4638"/>
                  <a:pt x="668" y="8207"/>
                  <a:pt x="134" y="11676"/>
                </a:cubicBezTo>
                <a:lnTo>
                  <a:pt x="7273" y="12343"/>
                </a:lnTo>
                <a:lnTo>
                  <a:pt x="18681" y="268"/>
                </a:lnTo>
                <a:lnTo>
                  <a:pt x="11976" y="1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3440;p69">
            <a:extLst>
              <a:ext uri="{FF2B5EF4-FFF2-40B4-BE49-F238E27FC236}">
                <a16:creationId xmlns:a16="http://schemas.microsoft.com/office/drawing/2014/main" id="{74BC3921-7844-4CA2-990D-59B46F10E7D9}"/>
              </a:ext>
            </a:extLst>
          </p:cNvPr>
          <p:cNvSpPr/>
          <p:nvPr/>
        </p:nvSpPr>
        <p:spPr>
          <a:xfrm>
            <a:off x="7528815" y="2331685"/>
            <a:ext cx="168086" cy="373077"/>
          </a:xfrm>
          <a:custGeom>
            <a:avLst/>
            <a:gdLst/>
            <a:ahLst/>
            <a:cxnLst/>
            <a:rect l="l" t="t" r="r" b="b"/>
            <a:pathLst>
              <a:path w="9574" h="21250" extrusionOk="0">
                <a:moveTo>
                  <a:pt x="9574" y="1"/>
                </a:moveTo>
                <a:lnTo>
                  <a:pt x="9574" y="1"/>
                </a:lnTo>
                <a:cubicBezTo>
                  <a:pt x="9507" y="67"/>
                  <a:pt x="9473" y="134"/>
                  <a:pt x="9473" y="201"/>
                </a:cubicBezTo>
                <a:cubicBezTo>
                  <a:pt x="9540" y="134"/>
                  <a:pt x="9540" y="67"/>
                  <a:pt x="9574" y="1"/>
                </a:cubicBezTo>
                <a:close/>
                <a:moveTo>
                  <a:pt x="9473" y="201"/>
                </a:moveTo>
                <a:lnTo>
                  <a:pt x="9473" y="201"/>
                </a:lnTo>
                <a:cubicBezTo>
                  <a:pt x="9340" y="401"/>
                  <a:pt x="9240" y="601"/>
                  <a:pt x="9140" y="801"/>
                </a:cubicBezTo>
                <a:cubicBezTo>
                  <a:pt x="8840" y="1335"/>
                  <a:pt x="8473" y="2069"/>
                  <a:pt x="8006" y="3036"/>
                </a:cubicBezTo>
                <a:cubicBezTo>
                  <a:pt x="7105" y="4904"/>
                  <a:pt x="5838" y="7573"/>
                  <a:pt x="4603" y="10542"/>
                </a:cubicBezTo>
                <a:cubicBezTo>
                  <a:pt x="3336" y="13510"/>
                  <a:pt x="2168" y="16179"/>
                  <a:pt x="1334" y="18147"/>
                </a:cubicBezTo>
                <a:lnTo>
                  <a:pt x="334" y="20415"/>
                </a:lnTo>
                <a:lnTo>
                  <a:pt x="100" y="21049"/>
                </a:lnTo>
                <a:cubicBezTo>
                  <a:pt x="67" y="21083"/>
                  <a:pt x="67" y="21183"/>
                  <a:pt x="0" y="21249"/>
                </a:cubicBezTo>
                <a:cubicBezTo>
                  <a:pt x="67" y="21183"/>
                  <a:pt x="100" y="21149"/>
                  <a:pt x="133" y="21049"/>
                </a:cubicBezTo>
                <a:lnTo>
                  <a:pt x="434" y="20415"/>
                </a:lnTo>
                <a:cubicBezTo>
                  <a:pt x="667" y="19915"/>
                  <a:pt x="1001" y="19148"/>
                  <a:pt x="1468" y="18180"/>
                </a:cubicBezTo>
                <a:cubicBezTo>
                  <a:pt x="2335" y="16246"/>
                  <a:pt x="3569" y="13577"/>
                  <a:pt x="4803" y="10642"/>
                </a:cubicBezTo>
                <a:cubicBezTo>
                  <a:pt x="6071" y="7673"/>
                  <a:pt x="7272" y="5004"/>
                  <a:pt x="8139" y="3070"/>
                </a:cubicBezTo>
                <a:cubicBezTo>
                  <a:pt x="8573" y="2169"/>
                  <a:pt x="8940" y="1368"/>
                  <a:pt x="9173" y="835"/>
                </a:cubicBezTo>
                <a:lnTo>
                  <a:pt x="9473" y="20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3441;p69">
            <a:extLst>
              <a:ext uri="{FF2B5EF4-FFF2-40B4-BE49-F238E27FC236}">
                <a16:creationId xmlns:a16="http://schemas.microsoft.com/office/drawing/2014/main" id="{C4D3CEDE-59C0-4EB9-B9ED-87D726323349}"/>
              </a:ext>
            </a:extLst>
          </p:cNvPr>
          <p:cNvSpPr/>
          <p:nvPr/>
        </p:nvSpPr>
        <p:spPr>
          <a:xfrm>
            <a:off x="8011954" y="2393765"/>
            <a:ext cx="67365" cy="131797"/>
          </a:xfrm>
          <a:custGeom>
            <a:avLst/>
            <a:gdLst/>
            <a:ahLst/>
            <a:cxnLst/>
            <a:rect l="l" t="t" r="r" b="b"/>
            <a:pathLst>
              <a:path w="3837" h="7507" extrusionOk="0">
                <a:moveTo>
                  <a:pt x="3837" y="1"/>
                </a:moveTo>
                <a:cubicBezTo>
                  <a:pt x="3737" y="1"/>
                  <a:pt x="3637" y="34"/>
                  <a:pt x="3603" y="134"/>
                </a:cubicBezTo>
                <a:cubicBezTo>
                  <a:pt x="3470" y="167"/>
                  <a:pt x="3336" y="267"/>
                  <a:pt x="3236" y="334"/>
                </a:cubicBezTo>
                <a:cubicBezTo>
                  <a:pt x="3070" y="434"/>
                  <a:pt x="2903" y="534"/>
                  <a:pt x="2769" y="668"/>
                </a:cubicBezTo>
                <a:cubicBezTo>
                  <a:pt x="2369" y="968"/>
                  <a:pt x="2035" y="1302"/>
                  <a:pt x="1735" y="1669"/>
                </a:cubicBezTo>
                <a:cubicBezTo>
                  <a:pt x="1335" y="2102"/>
                  <a:pt x="1001" y="2603"/>
                  <a:pt x="768" y="3136"/>
                </a:cubicBezTo>
                <a:cubicBezTo>
                  <a:pt x="501" y="3670"/>
                  <a:pt x="301" y="4237"/>
                  <a:pt x="167" y="4804"/>
                </a:cubicBezTo>
                <a:cubicBezTo>
                  <a:pt x="67" y="5271"/>
                  <a:pt x="1" y="5738"/>
                  <a:pt x="1" y="6205"/>
                </a:cubicBezTo>
                <a:cubicBezTo>
                  <a:pt x="1" y="6405"/>
                  <a:pt x="1" y="6572"/>
                  <a:pt x="67" y="6772"/>
                </a:cubicBezTo>
                <a:cubicBezTo>
                  <a:pt x="34" y="6906"/>
                  <a:pt x="67" y="7039"/>
                  <a:pt x="101" y="7172"/>
                </a:cubicBezTo>
                <a:cubicBezTo>
                  <a:pt x="101" y="7306"/>
                  <a:pt x="134" y="7406"/>
                  <a:pt x="167" y="7506"/>
                </a:cubicBezTo>
                <a:cubicBezTo>
                  <a:pt x="234" y="7506"/>
                  <a:pt x="134" y="7006"/>
                  <a:pt x="167" y="6205"/>
                </a:cubicBezTo>
                <a:cubicBezTo>
                  <a:pt x="167" y="5738"/>
                  <a:pt x="234" y="5304"/>
                  <a:pt x="334" y="4837"/>
                </a:cubicBezTo>
                <a:cubicBezTo>
                  <a:pt x="501" y="4304"/>
                  <a:pt x="701" y="3770"/>
                  <a:pt x="935" y="3270"/>
                </a:cubicBezTo>
                <a:cubicBezTo>
                  <a:pt x="1168" y="2736"/>
                  <a:pt x="1502" y="2269"/>
                  <a:pt x="1835" y="1802"/>
                </a:cubicBezTo>
                <a:cubicBezTo>
                  <a:pt x="2136" y="1435"/>
                  <a:pt x="2436" y="1101"/>
                  <a:pt x="2803" y="801"/>
                </a:cubicBezTo>
                <a:cubicBezTo>
                  <a:pt x="3436" y="267"/>
                  <a:pt x="3837" y="34"/>
                  <a:pt x="383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3442;p69">
            <a:extLst>
              <a:ext uri="{FF2B5EF4-FFF2-40B4-BE49-F238E27FC236}">
                <a16:creationId xmlns:a16="http://schemas.microsoft.com/office/drawing/2014/main" id="{2DC7C255-3745-495C-9453-E110DAD350A8}"/>
              </a:ext>
            </a:extLst>
          </p:cNvPr>
          <p:cNvSpPr/>
          <p:nvPr/>
        </p:nvSpPr>
        <p:spPr>
          <a:xfrm>
            <a:off x="7829243" y="1905342"/>
            <a:ext cx="316264" cy="458489"/>
          </a:xfrm>
          <a:custGeom>
            <a:avLst/>
            <a:gdLst/>
            <a:ahLst/>
            <a:cxnLst/>
            <a:rect l="l" t="t" r="r" b="b"/>
            <a:pathLst>
              <a:path w="18014" h="26115" extrusionOk="0">
                <a:moveTo>
                  <a:pt x="8006" y="1"/>
                </a:moveTo>
                <a:cubicBezTo>
                  <a:pt x="7039" y="1669"/>
                  <a:pt x="2602" y="9641"/>
                  <a:pt x="1368" y="12410"/>
                </a:cubicBezTo>
                <a:cubicBezTo>
                  <a:pt x="0" y="15579"/>
                  <a:pt x="2936" y="17480"/>
                  <a:pt x="2936" y="17480"/>
                </a:cubicBezTo>
                <a:lnTo>
                  <a:pt x="1768" y="19615"/>
                </a:lnTo>
                <a:lnTo>
                  <a:pt x="1635" y="19882"/>
                </a:lnTo>
                <a:cubicBezTo>
                  <a:pt x="634" y="22117"/>
                  <a:pt x="1635" y="24718"/>
                  <a:pt x="3836" y="25719"/>
                </a:cubicBezTo>
                <a:cubicBezTo>
                  <a:pt x="4427" y="25987"/>
                  <a:pt x="5047" y="26114"/>
                  <a:pt x="5656" y="26114"/>
                </a:cubicBezTo>
                <a:cubicBezTo>
                  <a:pt x="7247" y="26114"/>
                  <a:pt x="8769" y="25247"/>
                  <a:pt x="9540" y="23751"/>
                </a:cubicBezTo>
                <a:lnTo>
                  <a:pt x="16279" y="11209"/>
                </a:lnTo>
                <a:cubicBezTo>
                  <a:pt x="16312" y="11142"/>
                  <a:pt x="16312" y="11109"/>
                  <a:pt x="16379" y="11075"/>
                </a:cubicBezTo>
                <a:cubicBezTo>
                  <a:pt x="18013" y="7973"/>
                  <a:pt x="16779" y="4137"/>
                  <a:pt x="13677" y="2536"/>
                </a:cubicBezTo>
                <a:lnTo>
                  <a:pt x="8006" y="1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3443;p69">
            <a:extLst>
              <a:ext uri="{FF2B5EF4-FFF2-40B4-BE49-F238E27FC236}">
                <a16:creationId xmlns:a16="http://schemas.microsoft.com/office/drawing/2014/main" id="{F67BA6C1-A35C-483C-83EA-CA13AB142EA0}"/>
              </a:ext>
            </a:extLst>
          </p:cNvPr>
          <p:cNvSpPr/>
          <p:nvPr/>
        </p:nvSpPr>
        <p:spPr>
          <a:xfrm>
            <a:off x="7873749" y="2209878"/>
            <a:ext cx="87274" cy="26774"/>
          </a:xfrm>
          <a:custGeom>
            <a:avLst/>
            <a:gdLst/>
            <a:ahLst/>
            <a:cxnLst/>
            <a:rect l="l" t="t" r="r" b="b"/>
            <a:pathLst>
              <a:path w="4971" h="1525" extrusionOk="0">
                <a:moveTo>
                  <a:pt x="401" y="0"/>
                </a:moveTo>
                <a:lnTo>
                  <a:pt x="0" y="801"/>
                </a:lnTo>
                <a:cubicBezTo>
                  <a:pt x="951" y="1340"/>
                  <a:pt x="1799" y="1524"/>
                  <a:pt x="2512" y="1524"/>
                </a:cubicBezTo>
                <a:cubicBezTo>
                  <a:pt x="4052" y="1524"/>
                  <a:pt x="4971" y="668"/>
                  <a:pt x="4971" y="668"/>
                </a:cubicBezTo>
                <a:lnTo>
                  <a:pt x="4971" y="668"/>
                </a:lnTo>
                <a:cubicBezTo>
                  <a:pt x="4549" y="739"/>
                  <a:pt x="4124" y="775"/>
                  <a:pt x="3702" y="775"/>
                </a:cubicBezTo>
                <a:cubicBezTo>
                  <a:pt x="2556" y="775"/>
                  <a:pt x="1425" y="512"/>
                  <a:pt x="401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3444;p69">
            <a:extLst>
              <a:ext uri="{FF2B5EF4-FFF2-40B4-BE49-F238E27FC236}">
                <a16:creationId xmlns:a16="http://schemas.microsoft.com/office/drawing/2014/main" id="{B3B3AD4F-E665-4631-B75C-A2BD5D69F849}"/>
              </a:ext>
            </a:extLst>
          </p:cNvPr>
          <p:cNvSpPr/>
          <p:nvPr/>
        </p:nvSpPr>
        <p:spPr>
          <a:xfrm>
            <a:off x="7916499" y="2029625"/>
            <a:ext cx="18750" cy="16749"/>
          </a:xfrm>
          <a:custGeom>
            <a:avLst/>
            <a:gdLst/>
            <a:ahLst/>
            <a:cxnLst/>
            <a:rect l="l" t="t" r="r" b="b"/>
            <a:pathLst>
              <a:path w="1068" h="954" extrusionOk="0">
                <a:moveTo>
                  <a:pt x="516" y="0"/>
                </a:moveTo>
                <a:cubicBezTo>
                  <a:pt x="350" y="0"/>
                  <a:pt x="193" y="98"/>
                  <a:pt x="101" y="260"/>
                </a:cubicBezTo>
                <a:cubicBezTo>
                  <a:pt x="0" y="494"/>
                  <a:pt x="67" y="794"/>
                  <a:pt x="334" y="894"/>
                </a:cubicBezTo>
                <a:cubicBezTo>
                  <a:pt x="395" y="935"/>
                  <a:pt x="466" y="954"/>
                  <a:pt x="537" y="954"/>
                </a:cubicBezTo>
                <a:cubicBezTo>
                  <a:pt x="699" y="954"/>
                  <a:pt x="865" y="856"/>
                  <a:pt x="934" y="694"/>
                </a:cubicBezTo>
                <a:cubicBezTo>
                  <a:pt x="1068" y="460"/>
                  <a:pt x="968" y="160"/>
                  <a:pt x="734" y="60"/>
                </a:cubicBezTo>
                <a:cubicBezTo>
                  <a:pt x="663" y="19"/>
                  <a:pt x="588" y="0"/>
                  <a:pt x="5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3445;p69">
            <a:extLst>
              <a:ext uri="{FF2B5EF4-FFF2-40B4-BE49-F238E27FC236}">
                <a16:creationId xmlns:a16="http://schemas.microsoft.com/office/drawing/2014/main" id="{7F3030FA-C191-4415-B5B4-9B3CC02DA184}"/>
              </a:ext>
            </a:extLst>
          </p:cNvPr>
          <p:cNvSpPr/>
          <p:nvPr/>
        </p:nvSpPr>
        <p:spPr>
          <a:xfrm>
            <a:off x="7918255" y="2023621"/>
            <a:ext cx="32234" cy="17644"/>
          </a:xfrm>
          <a:custGeom>
            <a:avLst/>
            <a:gdLst/>
            <a:ahLst/>
            <a:cxnLst/>
            <a:rect l="l" t="t" r="r" b="b"/>
            <a:pathLst>
              <a:path w="1836" h="1005" extrusionOk="0">
                <a:moveTo>
                  <a:pt x="551" y="1"/>
                </a:moveTo>
                <a:cubicBezTo>
                  <a:pt x="456" y="1"/>
                  <a:pt x="362" y="12"/>
                  <a:pt x="267" y="35"/>
                </a:cubicBezTo>
                <a:cubicBezTo>
                  <a:pt x="101" y="69"/>
                  <a:pt x="1" y="169"/>
                  <a:pt x="1" y="202"/>
                </a:cubicBezTo>
                <a:cubicBezTo>
                  <a:pt x="67" y="269"/>
                  <a:pt x="468" y="202"/>
                  <a:pt x="968" y="402"/>
                </a:cubicBezTo>
                <a:cubicBezTo>
                  <a:pt x="1450" y="595"/>
                  <a:pt x="1653" y="1004"/>
                  <a:pt x="1757" y="1004"/>
                </a:cubicBezTo>
                <a:cubicBezTo>
                  <a:pt x="1761" y="1004"/>
                  <a:pt x="1765" y="1004"/>
                  <a:pt x="1768" y="1003"/>
                </a:cubicBezTo>
                <a:cubicBezTo>
                  <a:pt x="1835" y="936"/>
                  <a:pt x="1802" y="869"/>
                  <a:pt x="1668" y="669"/>
                </a:cubicBezTo>
                <a:cubicBezTo>
                  <a:pt x="1535" y="402"/>
                  <a:pt x="1301" y="235"/>
                  <a:pt x="1068" y="102"/>
                </a:cubicBezTo>
                <a:cubicBezTo>
                  <a:pt x="896" y="37"/>
                  <a:pt x="723" y="1"/>
                  <a:pt x="55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3446;p69">
            <a:extLst>
              <a:ext uri="{FF2B5EF4-FFF2-40B4-BE49-F238E27FC236}">
                <a16:creationId xmlns:a16="http://schemas.microsoft.com/office/drawing/2014/main" id="{34AC6752-7581-4D88-A892-D3EF66B4D4D5}"/>
              </a:ext>
            </a:extLst>
          </p:cNvPr>
          <p:cNvSpPr/>
          <p:nvPr/>
        </p:nvSpPr>
        <p:spPr>
          <a:xfrm>
            <a:off x="7995557" y="2068549"/>
            <a:ext cx="18768" cy="16486"/>
          </a:xfrm>
          <a:custGeom>
            <a:avLst/>
            <a:gdLst/>
            <a:ahLst/>
            <a:cxnLst/>
            <a:rect l="l" t="t" r="r" b="b"/>
            <a:pathLst>
              <a:path w="1069" h="939" extrusionOk="0">
                <a:moveTo>
                  <a:pt x="527" y="1"/>
                </a:moveTo>
                <a:cubicBezTo>
                  <a:pt x="360" y="1"/>
                  <a:pt x="205" y="89"/>
                  <a:pt x="134" y="278"/>
                </a:cubicBezTo>
                <a:cubicBezTo>
                  <a:pt x="1" y="512"/>
                  <a:pt x="101" y="779"/>
                  <a:pt x="334" y="879"/>
                </a:cubicBezTo>
                <a:cubicBezTo>
                  <a:pt x="406" y="919"/>
                  <a:pt x="480" y="938"/>
                  <a:pt x="553" y="938"/>
                </a:cubicBezTo>
                <a:cubicBezTo>
                  <a:pt x="718" y="938"/>
                  <a:pt x="875" y="841"/>
                  <a:pt x="968" y="679"/>
                </a:cubicBezTo>
                <a:cubicBezTo>
                  <a:pt x="1068" y="445"/>
                  <a:pt x="968" y="178"/>
                  <a:pt x="735" y="45"/>
                </a:cubicBezTo>
                <a:cubicBezTo>
                  <a:pt x="666" y="16"/>
                  <a:pt x="596" y="1"/>
                  <a:pt x="52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3447;p69">
            <a:extLst>
              <a:ext uri="{FF2B5EF4-FFF2-40B4-BE49-F238E27FC236}">
                <a16:creationId xmlns:a16="http://schemas.microsoft.com/office/drawing/2014/main" id="{6BCD5B0F-4843-4C5D-8F47-D24E5D13C54C}"/>
              </a:ext>
            </a:extLst>
          </p:cNvPr>
          <p:cNvSpPr/>
          <p:nvPr/>
        </p:nvSpPr>
        <p:spPr>
          <a:xfrm>
            <a:off x="8001420" y="2062298"/>
            <a:ext cx="32216" cy="17627"/>
          </a:xfrm>
          <a:custGeom>
            <a:avLst/>
            <a:gdLst/>
            <a:ahLst/>
            <a:cxnLst/>
            <a:rect l="l" t="t" r="r" b="b"/>
            <a:pathLst>
              <a:path w="1835" h="1004" extrusionOk="0">
                <a:moveTo>
                  <a:pt x="501" y="0"/>
                </a:moveTo>
                <a:cubicBezTo>
                  <a:pt x="412" y="0"/>
                  <a:pt x="323" y="12"/>
                  <a:pt x="234" y="34"/>
                </a:cubicBezTo>
                <a:cubicBezTo>
                  <a:pt x="67" y="67"/>
                  <a:pt x="0" y="201"/>
                  <a:pt x="0" y="201"/>
                </a:cubicBezTo>
                <a:cubicBezTo>
                  <a:pt x="34" y="301"/>
                  <a:pt x="434" y="201"/>
                  <a:pt x="934" y="401"/>
                </a:cubicBezTo>
                <a:cubicBezTo>
                  <a:pt x="1415" y="625"/>
                  <a:pt x="1649" y="1003"/>
                  <a:pt x="1726" y="1003"/>
                </a:cubicBezTo>
                <a:cubicBezTo>
                  <a:pt x="1729" y="1003"/>
                  <a:pt x="1732" y="1002"/>
                  <a:pt x="1735" y="1001"/>
                </a:cubicBezTo>
                <a:cubicBezTo>
                  <a:pt x="1835" y="968"/>
                  <a:pt x="1768" y="834"/>
                  <a:pt x="1668" y="668"/>
                </a:cubicBezTo>
                <a:cubicBezTo>
                  <a:pt x="1501" y="434"/>
                  <a:pt x="1301" y="234"/>
                  <a:pt x="1034" y="134"/>
                </a:cubicBezTo>
                <a:cubicBezTo>
                  <a:pt x="856" y="45"/>
                  <a:pt x="679" y="0"/>
                  <a:pt x="50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3448;p69">
            <a:extLst>
              <a:ext uri="{FF2B5EF4-FFF2-40B4-BE49-F238E27FC236}">
                <a16:creationId xmlns:a16="http://schemas.microsoft.com/office/drawing/2014/main" id="{6639F92A-FC2E-4468-9882-379EFF8D2D9C}"/>
              </a:ext>
            </a:extLst>
          </p:cNvPr>
          <p:cNvSpPr/>
          <p:nvPr/>
        </p:nvSpPr>
        <p:spPr>
          <a:xfrm>
            <a:off x="7922943" y="2045320"/>
            <a:ext cx="55654" cy="69700"/>
          </a:xfrm>
          <a:custGeom>
            <a:avLst/>
            <a:gdLst/>
            <a:ahLst/>
            <a:cxnLst/>
            <a:rect l="l" t="t" r="r" b="b"/>
            <a:pathLst>
              <a:path w="3170" h="3970" extrusionOk="0">
                <a:moveTo>
                  <a:pt x="3169" y="0"/>
                </a:moveTo>
                <a:lnTo>
                  <a:pt x="3169" y="0"/>
                </a:lnTo>
                <a:cubicBezTo>
                  <a:pt x="2402" y="567"/>
                  <a:pt x="1702" y="1234"/>
                  <a:pt x="1068" y="1935"/>
                </a:cubicBezTo>
                <a:lnTo>
                  <a:pt x="301" y="2702"/>
                </a:lnTo>
                <a:cubicBezTo>
                  <a:pt x="134" y="2835"/>
                  <a:pt x="34" y="3002"/>
                  <a:pt x="0" y="3169"/>
                </a:cubicBezTo>
                <a:cubicBezTo>
                  <a:pt x="0" y="3269"/>
                  <a:pt x="34" y="3403"/>
                  <a:pt x="134" y="3469"/>
                </a:cubicBezTo>
                <a:cubicBezTo>
                  <a:pt x="167" y="3503"/>
                  <a:pt x="267" y="3569"/>
                  <a:pt x="334" y="3603"/>
                </a:cubicBezTo>
                <a:cubicBezTo>
                  <a:pt x="567" y="3769"/>
                  <a:pt x="834" y="3903"/>
                  <a:pt x="1135" y="3970"/>
                </a:cubicBezTo>
                <a:cubicBezTo>
                  <a:pt x="901" y="3769"/>
                  <a:pt x="668" y="3603"/>
                  <a:pt x="401" y="3469"/>
                </a:cubicBezTo>
                <a:cubicBezTo>
                  <a:pt x="301" y="3369"/>
                  <a:pt x="201" y="3336"/>
                  <a:pt x="201" y="3202"/>
                </a:cubicBezTo>
                <a:cubicBezTo>
                  <a:pt x="201" y="3102"/>
                  <a:pt x="334" y="3002"/>
                  <a:pt x="467" y="2869"/>
                </a:cubicBezTo>
                <a:lnTo>
                  <a:pt x="1235" y="2102"/>
                </a:lnTo>
                <a:cubicBezTo>
                  <a:pt x="1935" y="1468"/>
                  <a:pt x="2602" y="767"/>
                  <a:pt x="316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3449;p69">
            <a:extLst>
              <a:ext uri="{FF2B5EF4-FFF2-40B4-BE49-F238E27FC236}">
                <a16:creationId xmlns:a16="http://schemas.microsoft.com/office/drawing/2014/main" id="{2845F63F-58CE-436D-8D31-1EFCF799228B}"/>
              </a:ext>
            </a:extLst>
          </p:cNvPr>
          <p:cNvSpPr/>
          <p:nvPr/>
        </p:nvSpPr>
        <p:spPr>
          <a:xfrm>
            <a:off x="7928210" y="2131893"/>
            <a:ext cx="36921" cy="17539"/>
          </a:xfrm>
          <a:custGeom>
            <a:avLst/>
            <a:gdLst/>
            <a:ahLst/>
            <a:cxnLst/>
            <a:rect l="l" t="t" r="r" b="b"/>
            <a:pathLst>
              <a:path w="2103" h="999" extrusionOk="0">
                <a:moveTo>
                  <a:pt x="2056" y="1"/>
                </a:moveTo>
                <a:cubicBezTo>
                  <a:pt x="1975" y="1"/>
                  <a:pt x="1735" y="516"/>
                  <a:pt x="1168" y="673"/>
                </a:cubicBezTo>
                <a:cubicBezTo>
                  <a:pt x="1027" y="710"/>
                  <a:pt x="890" y="724"/>
                  <a:pt x="764" y="724"/>
                </a:cubicBezTo>
                <a:cubicBezTo>
                  <a:pt x="381" y="724"/>
                  <a:pt x="88" y="597"/>
                  <a:pt x="17" y="597"/>
                </a:cubicBezTo>
                <a:cubicBezTo>
                  <a:pt x="6" y="597"/>
                  <a:pt x="1" y="600"/>
                  <a:pt x="1" y="606"/>
                </a:cubicBezTo>
                <a:cubicBezTo>
                  <a:pt x="1" y="706"/>
                  <a:pt x="67" y="773"/>
                  <a:pt x="334" y="873"/>
                </a:cubicBezTo>
                <a:cubicBezTo>
                  <a:pt x="516" y="954"/>
                  <a:pt x="710" y="998"/>
                  <a:pt x="901" y="998"/>
                </a:cubicBezTo>
                <a:cubicBezTo>
                  <a:pt x="1026" y="998"/>
                  <a:pt x="1150" y="979"/>
                  <a:pt x="1268" y="940"/>
                </a:cubicBezTo>
                <a:cubicBezTo>
                  <a:pt x="1602" y="873"/>
                  <a:pt x="1869" y="640"/>
                  <a:pt x="2035" y="373"/>
                </a:cubicBezTo>
                <a:cubicBezTo>
                  <a:pt x="2102" y="173"/>
                  <a:pt x="2102" y="39"/>
                  <a:pt x="2069" y="6"/>
                </a:cubicBezTo>
                <a:cubicBezTo>
                  <a:pt x="2065" y="2"/>
                  <a:pt x="2061" y="1"/>
                  <a:pt x="205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3450;p69">
            <a:extLst>
              <a:ext uri="{FF2B5EF4-FFF2-40B4-BE49-F238E27FC236}">
                <a16:creationId xmlns:a16="http://schemas.microsoft.com/office/drawing/2014/main" id="{EF7DF9E8-445F-4D13-83A6-A45D819B41B5}"/>
              </a:ext>
            </a:extLst>
          </p:cNvPr>
          <p:cNvSpPr/>
          <p:nvPr/>
        </p:nvSpPr>
        <p:spPr>
          <a:xfrm>
            <a:off x="8013711" y="2030082"/>
            <a:ext cx="37501" cy="23596"/>
          </a:xfrm>
          <a:custGeom>
            <a:avLst/>
            <a:gdLst/>
            <a:ahLst/>
            <a:cxnLst/>
            <a:rect l="l" t="t" r="r" b="b"/>
            <a:pathLst>
              <a:path w="2136" h="1344" extrusionOk="0">
                <a:moveTo>
                  <a:pt x="401" y="1"/>
                </a:moveTo>
                <a:cubicBezTo>
                  <a:pt x="168" y="1"/>
                  <a:pt x="1" y="34"/>
                  <a:pt x="1" y="134"/>
                </a:cubicBezTo>
                <a:cubicBezTo>
                  <a:pt x="1" y="301"/>
                  <a:pt x="501" y="401"/>
                  <a:pt x="1035" y="735"/>
                </a:cubicBezTo>
                <a:cubicBezTo>
                  <a:pt x="1522" y="1039"/>
                  <a:pt x="1898" y="1344"/>
                  <a:pt x="2036" y="1344"/>
                </a:cubicBezTo>
                <a:cubicBezTo>
                  <a:pt x="2049" y="1344"/>
                  <a:pt x="2060" y="1341"/>
                  <a:pt x="2069" y="1335"/>
                </a:cubicBezTo>
                <a:cubicBezTo>
                  <a:pt x="2136" y="1302"/>
                  <a:pt x="2136" y="1135"/>
                  <a:pt x="2002" y="901"/>
                </a:cubicBezTo>
                <a:cubicBezTo>
                  <a:pt x="1635" y="368"/>
                  <a:pt x="1035" y="34"/>
                  <a:pt x="40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3451;p69">
            <a:extLst>
              <a:ext uri="{FF2B5EF4-FFF2-40B4-BE49-F238E27FC236}">
                <a16:creationId xmlns:a16="http://schemas.microsoft.com/office/drawing/2014/main" id="{FE6690CE-C802-4A77-A9D2-82B4D9871E02}"/>
              </a:ext>
            </a:extLst>
          </p:cNvPr>
          <p:cNvSpPr/>
          <p:nvPr/>
        </p:nvSpPr>
        <p:spPr>
          <a:xfrm>
            <a:off x="7932318" y="2001166"/>
            <a:ext cx="31637" cy="15941"/>
          </a:xfrm>
          <a:custGeom>
            <a:avLst/>
            <a:gdLst/>
            <a:ahLst/>
            <a:cxnLst/>
            <a:rect l="l" t="t" r="r" b="b"/>
            <a:pathLst>
              <a:path w="1802" h="908" extrusionOk="0">
                <a:moveTo>
                  <a:pt x="481" y="1"/>
                </a:moveTo>
                <a:cubicBezTo>
                  <a:pt x="419" y="1"/>
                  <a:pt x="359" y="5"/>
                  <a:pt x="300" y="13"/>
                </a:cubicBezTo>
                <a:cubicBezTo>
                  <a:pt x="67" y="13"/>
                  <a:pt x="0" y="113"/>
                  <a:pt x="0" y="180"/>
                </a:cubicBezTo>
                <a:cubicBezTo>
                  <a:pt x="33" y="347"/>
                  <a:pt x="434" y="347"/>
                  <a:pt x="834" y="547"/>
                </a:cubicBezTo>
                <a:cubicBezTo>
                  <a:pt x="1189" y="738"/>
                  <a:pt x="1432" y="907"/>
                  <a:pt x="1582" y="907"/>
                </a:cubicBezTo>
                <a:cubicBezTo>
                  <a:pt x="1615" y="907"/>
                  <a:pt x="1644" y="899"/>
                  <a:pt x="1668" y="881"/>
                </a:cubicBezTo>
                <a:cubicBezTo>
                  <a:pt x="1801" y="814"/>
                  <a:pt x="1701" y="714"/>
                  <a:pt x="1635" y="547"/>
                </a:cubicBezTo>
                <a:cubicBezTo>
                  <a:pt x="1501" y="347"/>
                  <a:pt x="1301" y="180"/>
                  <a:pt x="1034" y="113"/>
                </a:cubicBezTo>
                <a:cubicBezTo>
                  <a:pt x="859" y="38"/>
                  <a:pt x="665" y="1"/>
                  <a:pt x="48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3452;p69">
            <a:extLst>
              <a:ext uri="{FF2B5EF4-FFF2-40B4-BE49-F238E27FC236}">
                <a16:creationId xmlns:a16="http://schemas.microsoft.com/office/drawing/2014/main" id="{793E9982-6821-4F04-91BE-2611BE2A1513}"/>
              </a:ext>
            </a:extLst>
          </p:cNvPr>
          <p:cNvSpPr/>
          <p:nvPr/>
        </p:nvSpPr>
        <p:spPr>
          <a:xfrm>
            <a:off x="8051773" y="2135509"/>
            <a:ext cx="69717" cy="63326"/>
          </a:xfrm>
          <a:custGeom>
            <a:avLst/>
            <a:gdLst/>
            <a:ahLst/>
            <a:cxnLst/>
            <a:rect l="l" t="t" r="r" b="b"/>
            <a:pathLst>
              <a:path w="3971" h="3607" extrusionOk="0">
                <a:moveTo>
                  <a:pt x="1502" y="0"/>
                </a:moveTo>
                <a:cubicBezTo>
                  <a:pt x="1502" y="0"/>
                  <a:pt x="1" y="2969"/>
                  <a:pt x="1" y="3036"/>
                </a:cubicBezTo>
                <a:cubicBezTo>
                  <a:pt x="1" y="3094"/>
                  <a:pt x="636" y="3606"/>
                  <a:pt x="1371" y="3606"/>
                </a:cubicBezTo>
                <a:cubicBezTo>
                  <a:pt x="1896" y="3606"/>
                  <a:pt x="2472" y="3344"/>
                  <a:pt x="2903" y="2469"/>
                </a:cubicBezTo>
                <a:cubicBezTo>
                  <a:pt x="3970" y="334"/>
                  <a:pt x="1602" y="0"/>
                  <a:pt x="150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3453;p69">
            <a:extLst>
              <a:ext uri="{FF2B5EF4-FFF2-40B4-BE49-F238E27FC236}">
                <a16:creationId xmlns:a16="http://schemas.microsoft.com/office/drawing/2014/main" id="{5D4A0CE8-E565-46C1-A6BD-FD7A65595384}"/>
              </a:ext>
            </a:extLst>
          </p:cNvPr>
          <p:cNvSpPr/>
          <p:nvPr/>
        </p:nvSpPr>
        <p:spPr>
          <a:xfrm>
            <a:off x="8069347" y="2152240"/>
            <a:ext cx="27546" cy="33059"/>
          </a:xfrm>
          <a:custGeom>
            <a:avLst/>
            <a:gdLst/>
            <a:ahLst/>
            <a:cxnLst/>
            <a:rect l="l" t="t" r="r" b="b"/>
            <a:pathLst>
              <a:path w="1569" h="1883" extrusionOk="0">
                <a:moveTo>
                  <a:pt x="1182" y="1"/>
                </a:moveTo>
                <a:cubicBezTo>
                  <a:pt x="1157" y="1"/>
                  <a:pt x="1131" y="5"/>
                  <a:pt x="1101" y="14"/>
                </a:cubicBezTo>
                <a:cubicBezTo>
                  <a:pt x="1068" y="14"/>
                  <a:pt x="1001" y="48"/>
                  <a:pt x="935" y="81"/>
                </a:cubicBezTo>
                <a:cubicBezTo>
                  <a:pt x="868" y="181"/>
                  <a:pt x="868" y="215"/>
                  <a:pt x="901" y="215"/>
                </a:cubicBezTo>
                <a:cubicBezTo>
                  <a:pt x="935" y="215"/>
                  <a:pt x="935" y="215"/>
                  <a:pt x="1001" y="115"/>
                </a:cubicBezTo>
                <a:cubicBezTo>
                  <a:pt x="1018" y="81"/>
                  <a:pt x="1060" y="65"/>
                  <a:pt x="1106" y="65"/>
                </a:cubicBezTo>
                <a:cubicBezTo>
                  <a:pt x="1152" y="65"/>
                  <a:pt x="1202" y="81"/>
                  <a:pt x="1235" y="115"/>
                </a:cubicBezTo>
                <a:cubicBezTo>
                  <a:pt x="1335" y="248"/>
                  <a:pt x="1402" y="381"/>
                  <a:pt x="1368" y="548"/>
                </a:cubicBezTo>
                <a:cubicBezTo>
                  <a:pt x="1335" y="748"/>
                  <a:pt x="1268" y="948"/>
                  <a:pt x="1202" y="1115"/>
                </a:cubicBezTo>
                <a:cubicBezTo>
                  <a:pt x="1068" y="1482"/>
                  <a:pt x="735" y="1716"/>
                  <a:pt x="368" y="1749"/>
                </a:cubicBezTo>
                <a:cubicBezTo>
                  <a:pt x="268" y="1749"/>
                  <a:pt x="134" y="1716"/>
                  <a:pt x="67" y="1616"/>
                </a:cubicBezTo>
                <a:lnTo>
                  <a:pt x="1" y="1549"/>
                </a:lnTo>
                <a:lnTo>
                  <a:pt x="1" y="1549"/>
                </a:lnTo>
                <a:cubicBezTo>
                  <a:pt x="1" y="1582"/>
                  <a:pt x="1" y="1649"/>
                  <a:pt x="34" y="1682"/>
                </a:cubicBezTo>
                <a:cubicBezTo>
                  <a:pt x="134" y="1749"/>
                  <a:pt x="234" y="1849"/>
                  <a:pt x="368" y="1882"/>
                </a:cubicBezTo>
                <a:cubicBezTo>
                  <a:pt x="801" y="1882"/>
                  <a:pt x="1202" y="1616"/>
                  <a:pt x="1368" y="1215"/>
                </a:cubicBezTo>
                <a:cubicBezTo>
                  <a:pt x="1468" y="1015"/>
                  <a:pt x="1535" y="782"/>
                  <a:pt x="1535" y="548"/>
                </a:cubicBezTo>
                <a:cubicBezTo>
                  <a:pt x="1568" y="348"/>
                  <a:pt x="1502" y="148"/>
                  <a:pt x="1335" y="48"/>
                </a:cubicBezTo>
                <a:cubicBezTo>
                  <a:pt x="1288" y="24"/>
                  <a:pt x="1241" y="1"/>
                  <a:pt x="118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3454;p69">
            <a:extLst>
              <a:ext uri="{FF2B5EF4-FFF2-40B4-BE49-F238E27FC236}">
                <a16:creationId xmlns:a16="http://schemas.microsoft.com/office/drawing/2014/main" id="{18CFE41D-0AA3-409C-BAE8-1BF33605E5B1}"/>
              </a:ext>
            </a:extLst>
          </p:cNvPr>
          <p:cNvSpPr/>
          <p:nvPr/>
        </p:nvSpPr>
        <p:spPr>
          <a:xfrm>
            <a:off x="7981511" y="1929289"/>
            <a:ext cx="159308" cy="234766"/>
          </a:xfrm>
          <a:custGeom>
            <a:avLst/>
            <a:gdLst/>
            <a:ahLst/>
            <a:cxnLst/>
            <a:rect l="l" t="t" r="r" b="b"/>
            <a:pathLst>
              <a:path w="9074" h="13372" extrusionOk="0">
                <a:moveTo>
                  <a:pt x="2041" y="0"/>
                </a:moveTo>
                <a:cubicBezTo>
                  <a:pt x="1504" y="0"/>
                  <a:pt x="981" y="75"/>
                  <a:pt x="500" y="238"/>
                </a:cubicBezTo>
                <a:cubicBezTo>
                  <a:pt x="300" y="305"/>
                  <a:pt x="33" y="738"/>
                  <a:pt x="0" y="772"/>
                </a:cubicBezTo>
                <a:cubicBezTo>
                  <a:pt x="100" y="905"/>
                  <a:pt x="200" y="1072"/>
                  <a:pt x="300" y="1239"/>
                </a:cubicBezTo>
                <a:cubicBezTo>
                  <a:pt x="601" y="2073"/>
                  <a:pt x="1268" y="2706"/>
                  <a:pt x="2135" y="2940"/>
                </a:cubicBezTo>
                <a:cubicBezTo>
                  <a:pt x="2835" y="3140"/>
                  <a:pt x="3636" y="3073"/>
                  <a:pt x="4303" y="3307"/>
                </a:cubicBezTo>
                <a:cubicBezTo>
                  <a:pt x="5337" y="3774"/>
                  <a:pt x="6038" y="4741"/>
                  <a:pt x="6171" y="5875"/>
                </a:cubicBezTo>
                <a:cubicBezTo>
                  <a:pt x="6271" y="6976"/>
                  <a:pt x="6038" y="8077"/>
                  <a:pt x="5504" y="9078"/>
                </a:cubicBezTo>
                <a:cubicBezTo>
                  <a:pt x="5004" y="10078"/>
                  <a:pt x="4370" y="10946"/>
                  <a:pt x="3803" y="11913"/>
                </a:cubicBezTo>
                <a:cubicBezTo>
                  <a:pt x="3636" y="12113"/>
                  <a:pt x="3536" y="12380"/>
                  <a:pt x="3503" y="12613"/>
                </a:cubicBezTo>
                <a:cubicBezTo>
                  <a:pt x="3403" y="12847"/>
                  <a:pt x="3503" y="13147"/>
                  <a:pt x="3703" y="13281"/>
                </a:cubicBezTo>
                <a:cubicBezTo>
                  <a:pt x="3825" y="13342"/>
                  <a:pt x="3956" y="13371"/>
                  <a:pt x="4087" y="13371"/>
                </a:cubicBezTo>
                <a:cubicBezTo>
                  <a:pt x="4312" y="13371"/>
                  <a:pt x="4534" y="13283"/>
                  <a:pt x="4703" y="13114"/>
                </a:cubicBezTo>
                <a:cubicBezTo>
                  <a:pt x="5004" y="12880"/>
                  <a:pt x="5170" y="12547"/>
                  <a:pt x="5471" y="12280"/>
                </a:cubicBezTo>
                <a:cubicBezTo>
                  <a:pt x="5667" y="12137"/>
                  <a:pt x="5893" y="12070"/>
                  <a:pt x="6121" y="12070"/>
                </a:cubicBezTo>
                <a:cubicBezTo>
                  <a:pt x="6319" y="12070"/>
                  <a:pt x="6519" y="12120"/>
                  <a:pt x="6705" y="12213"/>
                </a:cubicBezTo>
                <a:cubicBezTo>
                  <a:pt x="7872" y="10745"/>
                  <a:pt x="9073" y="8611"/>
                  <a:pt x="9040" y="6642"/>
                </a:cubicBezTo>
                <a:cubicBezTo>
                  <a:pt x="8940" y="4641"/>
                  <a:pt x="8006" y="2773"/>
                  <a:pt x="6405" y="1539"/>
                </a:cubicBezTo>
                <a:cubicBezTo>
                  <a:pt x="5265" y="622"/>
                  <a:pt x="3592" y="0"/>
                  <a:pt x="204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3455;p69">
            <a:extLst>
              <a:ext uri="{FF2B5EF4-FFF2-40B4-BE49-F238E27FC236}">
                <a16:creationId xmlns:a16="http://schemas.microsoft.com/office/drawing/2014/main" id="{CDC93FB4-0466-464B-B686-DDA50E40DC4B}"/>
              </a:ext>
            </a:extLst>
          </p:cNvPr>
          <p:cNvSpPr/>
          <p:nvPr/>
        </p:nvSpPr>
        <p:spPr>
          <a:xfrm>
            <a:off x="7946363" y="1887399"/>
            <a:ext cx="214366" cy="252217"/>
          </a:xfrm>
          <a:custGeom>
            <a:avLst/>
            <a:gdLst/>
            <a:ahLst/>
            <a:cxnLst/>
            <a:rect l="l" t="t" r="r" b="b"/>
            <a:pathLst>
              <a:path w="12210" h="14366" extrusionOk="0">
                <a:moveTo>
                  <a:pt x="1511" y="1183"/>
                </a:moveTo>
                <a:cubicBezTo>
                  <a:pt x="1521" y="1197"/>
                  <a:pt x="1535" y="1213"/>
                  <a:pt x="1535" y="1256"/>
                </a:cubicBezTo>
                <a:cubicBezTo>
                  <a:pt x="1528" y="1231"/>
                  <a:pt x="1520" y="1207"/>
                  <a:pt x="1511" y="1183"/>
                </a:cubicBezTo>
                <a:close/>
                <a:moveTo>
                  <a:pt x="2488" y="1"/>
                </a:moveTo>
                <a:cubicBezTo>
                  <a:pt x="2274" y="1"/>
                  <a:pt x="2060" y="42"/>
                  <a:pt x="1869" y="122"/>
                </a:cubicBezTo>
                <a:cubicBezTo>
                  <a:pt x="1502" y="322"/>
                  <a:pt x="1335" y="756"/>
                  <a:pt x="1502" y="1156"/>
                </a:cubicBezTo>
                <a:cubicBezTo>
                  <a:pt x="1502" y="1158"/>
                  <a:pt x="1502" y="1159"/>
                  <a:pt x="1502" y="1161"/>
                </a:cubicBezTo>
                <a:lnTo>
                  <a:pt x="1502" y="1161"/>
                </a:lnTo>
                <a:cubicBezTo>
                  <a:pt x="1392" y="904"/>
                  <a:pt x="1145" y="733"/>
                  <a:pt x="873" y="733"/>
                </a:cubicBezTo>
                <a:cubicBezTo>
                  <a:pt x="817" y="733"/>
                  <a:pt x="759" y="740"/>
                  <a:pt x="701" y="756"/>
                </a:cubicBezTo>
                <a:cubicBezTo>
                  <a:pt x="668" y="756"/>
                  <a:pt x="601" y="789"/>
                  <a:pt x="568" y="789"/>
                </a:cubicBezTo>
                <a:cubicBezTo>
                  <a:pt x="201" y="989"/>
                  <a:pt x="1" y="1356"/>
                  <a:pt x="34" y="1790"/>
                </a:cubicBezTo>
                <a:cubicBezTo>
                  <a:pt x="67" y="2190"/>
                  <a:pt x="234" y="2557"/>
                  <a:pt x="501" y="2857"/>
                </a:cubicBezTo>
                <a:cubicBezTo>
                  <a:pt x="1268" y="3958"/>
                  <a:pt x="2402" y="4725"/>
                  <a:pt x="3703" y="5092"/>
                </a:cubicBezTo>
                <a:lnTo>
                  <a:pt x="6572" y="4859"/>
                </a:lnTo>
                <a:lnTo>
                  <a:pt x="8940" y="6627"/>
                </a:lnTo>
                <a:lnTo>
                  <a:pt x="10708" y="9429"/>
                </a:lnTo>
                <a:lnTo>
                  <a:pt x="7539" y="13532"/>
                </a:lnTo>
                <a:lnTo>
                  <a:pt x="8707" y="14366"/>
                </a:lnTo>
                <a:cubicBezTo>
                  <a:pt x="9274" y="13365"/>
                  <a:pt x="10241" y="12664"/>
                  <a:pt x="10942" y="11764"/>
                </a:cubicBezTo>
                <a:cubicBezTo>
                  <a:pt x="11676" y="10830"/>
                  <a:pt x="12209" y="9596"/>
                  <a:pt x="11676" y="8528"/>
                </a:cubicBezTo>
                <a:cubicBezTo>
                  <a:pt x="11509" y="8161"/>
                  <a:pt x="11209" y="7861"/>
                  <a:pt x="11042" y="7527"/>
                </a:cubicBezTo>
                <a:cubicBezTo>
                  <a:pt x="10942" y="7160"/>
                  <a:pt x="10875" y="6760"/>
                  <a:pt x="10842" y="6360"/>
                </a:cubicBezTo>
                <a:cubicBezTo>
                  <a:pt x="10642" y="5159"/>
                  <a:pt x="9908" y="4058"/>
                  <a:pt x="8840" y="3458"/>
                </a:cubicBezTo>
                <a:cubicBezTo>
                  <a:pt x="8073" y="3024"/>
                  <a:pt x="7239" y="2857"/>
                  <a:pt x="6505" y="2457"/>
                </a:cubicBezTo>
                <a:cubicBezTo>
                  <a:pt x="5271" y="1823"/>
                  <a:pt x="4437" y="656"/>
                  <a:pt x="3170" y="155"/>
                </a:cubicBezTo>
                <a:cubicBezTo>
                  <a:pt x="2960" y="51"/>
                  <a:pt x="2724" y="1"/>
                  <a:pt x="248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3456;p69">
            <a:extLst>
              <a:ext uri="{FF2B5EF4-FFF2-40B4-BE49-F238E27FC236}">
                <a16:creationId xmlns:a16="http://schemas.microsoft.com/office/drawing/2014/main" id="{A94C5336-3061-441E-B056-506C34B2AC87}"/>
              </a:ext>
            </a:extLst>
          </p:cNvPr>
          <p:cNvSpPr/>
          <p:nvPr/>
        </p:nvSpPr>
        <p:spPr>
          <a:xfrm>
            <a:off x="7385905" y="1683462"/>
            <a:ext cx="401764" cy="389984"/>
          </a:xfrm>
          <a:custGeom>
            <a:avLst/>
            <a:gdLst/>
            <a:ahLst/>
            <a:cxnLst/>
            <a:rect l="l" t="t" r="r" b="b"/>
            <a:pathLst>
              <a:path w="22884" h="22213" extrusionOk="0">
                <a:moveTo>
                  <a:pt x="12420" y="0"/>
                </a:moveTo>
                <a:cubicBezTo>
                  <a:pt x="10398" y="0"/>
                  <a:pt x="8328" y="613"/>
                  <a:pt x="6472" y="1964"/>
                </a:cubicBezTo>
                <a:cubicBezTo>
                  <a:pt x="1" y="6668"/>
                  <a:pt x="1268" y="16708"/>
                  <a:pt x="8740" y="19644"/>
                </a:cubicBezTo>
                <a:cubicBezTo>
                  <a:pt x="8807" y="20878"/>
                  <a:pt x="8907" y="22212"/>
                  <a:pt x="8907" y="22212"/>
                </a:cubicBezTo>
                <a:lnTo>
                  <a:pt x="17780" y="21612"/>
                </a:lnTo>
                <a:cubicBezTo>
                  <a:pt x="17780" y="21612"/>
                  <a:pt x="17747" y="20144"/>
                  <a:pt x="17714" y="18910"/>
                </a:cubicBezTo>
                <a:cubicBezTo>
                  <a:pt x="20983" y="16975"/>
                  <a:pt x="22884" y="13373"/>
                  <a:pt x="22617" y="9570"/>
                </a:cubicBezTo>
                <a:cubicBezTo>
                  <a:pt x="22259" y="3848"/>
                  <a:pt x="17488" y="0"/>
                  <a:pt x="12420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3457;p69">
            <a:extLst>
              <a:ext uri="{FF2B5EF4-FFF2-40B4-BE49-F238E27FC236}">
                <a16:creationId xmlns:a16="http://schemas.microsoft.com/office/drawing/2014/main" id="{355CBCAD-69B8-4556-9148-8C3724C24E29}"/>
              </a:ext>
            </a:extLst>
          </p:cNvPr>
          <p:cNvSpPr/>
          <p:nvPr/>
        </p:nvSpPr>
        <p:spPr>
          <a:xfrm>
            <a:off x="7512997" y="1865121"/>
            <a:ext cx="197371" cy="205394"/>
          </a:xfrm>
          <a:custGeom>
            <a:avLst/>
            <a:gdLst/>
            <a:ahLst/>
            <a:cxnLst/>
            <a:rect l="l" t="t" r="r" b="b"/>
            <a:pathLst>
              <a:path w="11242" h="11699" extrusionOk="0">
                <a:moveTo>
                  <a:pt x="7539" y="490"/>
                </a:moveTo>
                <a:cubicBezTo>
                  <a:pt x="7739" y="490"/>
                  <a:pt x="7873" y="591"/>
                  <a:pt x="7973" y="757"/>
                </a:cubicBezTo>
                <a:cubicBezTo>
                  <a:pt x="8039" y="891"/>
                  <a:pt x="8073" y="1091"/>
                  <a:pt x="8039" y="1291"/>
                </a:cubicBezTo>
                <a:cubicBezTo>
                  <a:pt x="7939" y="1658"/>
                  <a:pt x="7706" y="1992"/>
                  <a:pt x="7406" y="2258"/>
                </a:cubicBezTo>
                <a:cubicBezTo>
                  <a:pt x="7292" y="2365"/>
                  <a:pt x="7170" y="2462"/>
                  <a:pt x="7039" y="2549"/>
                </a:cubicBezTo>
                <a:lnTo>
                  <a:pt x="7039" y="2549"/>
                </a:lnTo>
                <a:cubicBezTo>
                  <a:pt x="6989" y="2456"/>
                  <a:pt x="6945" y="2359"/>
                  <a:pt x="6905" y="2258"/>
                </a:cubicBezTo>
                <a:cubicBezTo>
                  <a:pt x="6805" y="1891"/>
                  <a:pt x="6739" y="1525"/>
                  <a:pt x="6805" y="1158"/>
                </a:cubicBezTo>
                <a:cubicBezTo>
                  <a:pt x="6839" y="991"/>
                  <a:pt x="6939" y="824"/>
                  <a:pt x="7039" y="691"/>
                </a:cubicBezTo>
                <a:cubicBezTo>
                  <a:pt x="7172" y="557"/>
                  <a:pt x="7372" y="490"/>
                  <a:pt x="7539" y="490"/>
                </a:cubicBezTo>
                <a:close/>
                <a:moveTo>
                  <a:pt x="3736" y="182"/>
                </a:moveTo>
                <a:cubicBezTo>
                  <a:pt x="3828" y="182"/>
                  <a:pt x="3920" y="207"/>
                  <a:pt x="4003" y="257"/>
                </a:cubicBezTo>
                <a:cubicBezTo>
                  <a:pt x="4337" y="457"/>
                  <a:pt x="4537" y="791"/>
                  <a:pt x="4570" y="1158"/>
                </a:cubicBezTo>
                <a:cubicBezTo>
                  <a:pt x="4637" y="1525"/>
                  <a:pt x="4604" y="1925"/>
                  <a:pt x="4504" y="2292"/>
                </a:cubicBezTo>
                <a:cubicBezTo>
                  <a:pt x="4463" y="2462"/>
                  <a:pt x="4405" y="2627"/>
                  <a:pt x="4330" y="2784"/>
                </a:cubicBezTo>
                <a:lnTo>
                  <a:pt x="4330" y="2784"/>
                </a:lnTo>
                <a:cubicBezTo>
                  <a:pt x="3888" y="2569"/>
                  <a:pt x="3504" y="2225"/>
                  <a:pt x="3236" y="1791"/>
                </a:cubicBezTo>
                <a:cubicBezTo>
                  <a:pt x="3036" y="1458"/>
                  <a:pt x="3003" y="1024"/>
                  <a:pt x="3136" y="657"/>
                </a:cubicBezTo>
                <a:cubicBezTo>
                  <a:pt x="3169" y="490"/>
                  <a:pt x="3303" y="324"/>
                  <a:pt x="3470" y="257"/>
                </a:cubicBezTo>
                <a:cubicBezTo>
                  <a:pt x="3553" y="207"/>
                  <a:pt x="3645" y="182"/>
                  <a:pt x="3736" y="182"/>
                </a:cubicBezTo>
                <a:close/>
                <a:moveTo>
                  <a:pt x="10373" y="2062"/>
                </a:moveTo>
                <a:cubicBezTo>
                  <a:pt x="10200" y="2062"/>
                  <a:pt x="10033" y="2104"/>
                  <a:pt x="9874" y="2192"/>
                </a:cubicBezTo>
                <a:cubicBezTo>
                  <a:pt x="9607" y="2358"/>
                  <a:pt x="9374" y="2592"/>
                  <a:pt x="9207" y="2859"/>
                </a:cubicBezTo>
                <a:cubicBezTo>
                  <a:pt x="9012" y="3184"/>
                  <a:pt x="8845" y="3523"/>
                  <a:pt x="8697" y="3877"/>
                </a:cubicBezTo>
                <a:lnTo>
                  <a:pt x="8697" y="3877"/>
                </a:lnTo>
                <a:cubicBezTo>
                  <a:pt x="8594" y="3849"/>
                  <a:pt x="8492" y="3816"/>
                  <a:pt x="8393" y="3777"/>
                </a:cubicBezTo>
                <a:lnTo>
                  <a:pt x="8393" y="3777"/>
                </a:lnTo>
                <a:cubicBezTo>
                  <a:pt x="8491" y="3818"/>
                  <a:pt x="8592" y="3853"/>
                  <a:pt x="8695" y="3882"/>
                </a:cubicBezTo>
                <a:lnTo>
                  <a:pt x="8695" y="3882"/>
                </a:lnTo>
                <a:cubicBezTo>
                  <a:pt x="8695" y="3880"/>
                  <a:pt x="8696" y="3878"/>
                  <a:pt x="8697" y="3877"/>
                </a:cubicBezTo>
                <a:lnTo>
                  <a:pt x="8697" y="3877"/>
                </a:lnTo>
                <a:cubicBezTo>
                  <a:pt x="8740" y="3888"/>
                  <a:pt x="8783" y="3898"/>
                  <a:pt x="8826" y="3908"/>
                </a:cubicBezTo>
                <a:lnTo>
                  <a:pt x="8826" y="3908"/>
                </a:lnTo>
                <a:cubicBezTo>
                  <a:pt x="8971" y="3605"/>
                  <a:pt x="9133" y="3315"/>
                  <a:pt x="9307" y="3026"/>
                </a:cubicBezTo>
                <a:cubicBezTo>
                  <a:pt x="9474" y="2792"/>
                  <a:pt x="9674" y="2559"/>
                  <a:pt x="9941" y="2425"/>
                </a:cubicBezTo>
                <a:cubicBezTo>
                  <a:pt x="10077" y="2328"/>
                  <a:pt x="10247" y="2276"/>
                  <a:pt x="10424" y="2276"/>
                </a:cubicBezTo>
                <a:cubicBezTo>
                  <a:pt x="10552" y="2276"/>
                  <a:pt x="10683" y="2303"/>
                  <a:pt x="10808" y="2358"/>
                </a:cubicBezTo>
                <a:cubicBezTo>
                  <a:pt x="11075" y="2525"/>
                  <a:pt x="11208" y="2859"/>
                  <a:pt x="11075" y="3159"/>
                </a:cubicBezTo>
                <a:cubicBezTo>
                  <a:pt x="11043" y="3255"/>
                  <a:pt x="10994" y="3345"/>
                  <a:pt x="10933" y="3426"/>
                </a:cubicBezTo>
                <a:lnTo>
                  <a:pt x="10933" y="3426"/>
                </a:lnTo>
                <a:cubicBezTo>
                  <a:pt x="11028" y="3324"/>
                  <a:pt x="11109" y="3211"/>
                  <a:pt x="11175" y="3092"/>
                </a:cubicBezTo>
                <a:cubicBezTo>
                  <a:pt x="11242" y="2892"/>
                  <a:pt x="11242" y="2692"/>
                  <a:pt x="11175" y="2525"/>
                </a:cubicBezTo>
                <a:cubicBezTo>
                  <a:pt x="11108" y="2358"/>
                  <a:pt x="11008" y="2225"/>
                  <a:pt x="10841" y="2158"/>
                </a:cubicBezTo>
                <a:cubicBezTo>
                  <a:pt x="10684" y="2095"/>
                  <a:pt x="10526" y="2062"/>
                  <a:pt x="10373" y="2062"/>
                </a:cubicBezTo>
                <a:close/>
                <a:moveTo>
                  <a:pt x="744" y="2958"/>
                </a:moveTo>
                <a:cubicBezTo>
                  <a:pt x="843" y="2958"/>
                  <a:pt x="943" y="2980"/>
                  <a:pt x="1034" y="3026"/>
                </a:cubicBezTo>
                <a:cubicBezTo>
                  <a:pt x="1301" y="3159"/>
                  <a:pt x="1535" y="3393"/>
                  <a:pt x="1668" y="3659"/>
                </a:cubicBezTo>
                <a:cubicBezTo>
                  <a:pt x="1815" y="3904"/>
                  <a:pt x="1946" y="4157"/>
                  <a:pt x="2072" y="4409"/>
                </a:cubicBezTo>
                <a:lnTo>
                  <a:pt x="2072" y="4409"/>
                </a:lnTo>
                <a:cubicBezTo>
                  <a:pt x="1911" y="4432"/>
                  <a:pt x="1746" y="4443"/>
                  <a:pt x="1582" y="4443"/>
                </a:cubicBezTo>
                <a:cubicBezTo>
                  <a:pt x="1466" y="4443"/>
                  <a:pt x="1350" y="4438"/>
                  <a:pt x="1235" y="4427"/>
                </a:cubicBezTo>
                <a:cubicBezTo>
                  <a:pt x="934" y="4393"/>
                  <a:pt x="601" y="4260"/>
                  <a:pt x="367" y="4026"/>
                </a:cubicBezTo>
                <a:cubicBezTo>
                  <a:pt x="134" y="3826"/>
                  <a:pt x="67" y="3459"/>
                  <a:pt x="234" y="3192"/>
                </a:cubicBezTo>
                <a:cubicBezTo>
                  <a:pt x="365" y="3039"/>
                  <a:pt x="554" y="2958"/>
                  <a:pt x="744" y="2958"/>
                </a:cubicBezTo>
                <a:close/>
                <a:moveTo>
                  <a:pt x="10933" y="3426"/>
                </a:moveTo>
                <a:lnTo>
                  <a:pt x="10933" y="3426"/>
                </a:lnTo>
                <a:cubicBezTo>
                  <a:pt x="10787" y="3582"/>
                  <a:pt x="10610" y="3712"/>
                  <a:pt x="10408" y="3793"/>
                </a:cubicBezTo>
                <a:cubicBezTo>
                  <a:pt x="10083" y="3914"/>
                  <a:pt x="9749" y="3971"/>
                  <a:pt x="9421" y="3971"/>
                </a:cubicBezTo>
                <a:cubicBezTo>
                  <a:pt x="9219" y="3971"/>
                  <a:pt x="9020" y="3950"/>
                  <a:pt x="8826" y="3908"/>
                </a:cubicBezTo>
                <a:lnTo>
                  <a:pt x="8826" y="3908"/>
                </a:lnTo>
                <a:cubicBezTo>
                  <a:pt x="8824" y="3910"/>
                  <a:pt x="8823" y="3913"/>
                  <a:pt x="8822" y="3915"/>
                </a:cubicBezTo>
                <a:lnTo>
                  <a:pt x="8822" y="3915"/>
                </a:lnTo>
                <a:cubicBezTo>
                  <a:pt x="8779" y="3905"/>
                  <a:pt x="8737" y="3894"/>
                  <a:pt x="8695" y="3882"/>
                </a:cubicBezTo>
                <a:lnTo>
                  <a:pt x="8695" y="3882"/>
                </a:lnTo>
                <a:cubicBezTo>
                  <a:pt x="8616" y="4071"/>
                  <a:pt x="8542" y="4263"/>
                  <a:pt x="8473" y="4460"/>
                </a:cubicBezTo>
                <a:cubicBezTo>
                  <a:pt x="8106" y="5394"/>
                  <a:pt x="7873" y="6361"/>
                  <a:pt x="7706" y="7329"/>
                </a:cubicBezTo>
                <a:cubicBezTo>
                  <a:pt x="7572" y="8196"/>
                  <a:pt x="7506" y="8963"/>
                  <a:pt x="7439" y="9597"/>
                </a:cubicBezTo>
                <a:cubicBezTo>
                  <a:pt x="7406" y="10197"/>
                  <a:pt x="7372" y="10664"/>
                  <a:pt x="7372" y="10998"/>
                </a:cubicBezTo>
                <a:lnTo>
                  <a:pt x="7372" y="11098"/>
                </a:lnTo>
                <a:cubicBezTo>
                  <a:pt x="7439" y="10764"/>
                  <a:pt x="7439" y="10264"/>
                  <a:pt x="7506" y="9664"/>
                </a:cubicBezTo>
                <a:cubicBezTo>
                  <a:pt x="7572" y="9097"/>
                  <a:pt x="7639" y="8329"/>
                  <a:pt x="7806" y="7462"/>
                </a:cubicBezTo>
                <a:cubicBezTo>
                  <a:pt x="7973" y="6461"/>
                  <a:pt x="8206" y="5494"/>
                  <a:pt x="8540" y="4593"/>
                </a:cubicBezTo>
                <a:cubicBezTo>
                  <a:pt x="8623" y="4357"/>
                  <a:pt x="8718" y="4133"/>
                  <a:pt x="8822" y="3915"/>
                </a:cubicBezTo>
                <a:lnTo>
                  <a:pt x="8822" y="3915"/>
                </a:lnTo>
                <a:cubicBezTo>
                  <a:pt x="9025" y="3963"/>
                  <a:pt x="9235" y="3988"/>
                  <a:pt x="9447" y="3988"/>
                </a:cubicBezTo>
                <a:cubicBezTo>
                  <a:pt x="9754" y="3988"/>
                  <a:pt x="10068" y="3936"/>
                  <a:pt x="10374" y="3826"/>
                </a:cubicBezTo>
                <a:lnTo>
                  <a:pt x="10441" y="3826"/>
                </a:lnTo>
                <a:cubicBezTo>
                  <a:pt x="10622" y="3736"/>
                  <a:pt x="10804" y="3599"/>
                  <a:pt x="10933" y="3426"/>
                </a:cubicBezTo>
                <a:close/>
                <a:moveTo>
                  <a:pt x="3782" y="0"/>
                </a:moveTo>
                <a:cubicBezTo>
                  <a:pt x="3450" y="0"/>
                  <a:pt x="3148" y="215"/>
                  <a:pt x="3036" y="524"/>
                </a:cubicBezTo>
                <a:cubicBezTo>
                  <a:pt x="2969" y="957"/>
                  <a:pt x="3003" y="1358"/>
                  <a:pt x="3203" y="1758"/>
                </a:cubicBezTo>
                <a:cubicBezTo>
                  <a:pt x="3468" y="2207"/>
                  <a:pt x="3859" y="2569"/>
                  <a:pt x="4320" y="2805"/>
                </a:cubicBezTo>
                <a:lnTo>
                  <a:pt x="4320" y="2805"/>
                </a:lnTo>
                <a:cubicBezTo>
                  <a:pt x="4089" y="3285"/>
                  <a:pt x="3709" y="3694"/>
                  <a:pt x="3236" y="3993"/>
                </a:cubicBezTo>
                <a:cubicBezTo>
                  <a:pt x="2929" y="4191"/>
                  <a:pt x="2574" y="4321"/>
                  <a:pt x="2202" y="4389"/>
                </a:cubicBezTo>
                <a:lnTo>
                  <a:pt x="2202" y="4389"/>
                </a:lnTo>
                <a:cubicBezTo>
                  <a:pt x="2074" y="4129"/>
                  <a:pt x="1938" y="3865"/>
                  <a:pt x="1802" y="3593"/>
                </a:cubicBezTo>
                <a:cubicBezTo>
                  <a:pt x="1635" y="3292"/>
                  <a:pt x="1401" y="3059"/>
                  <a:pt x="1135" y="2926"/>
                </a:cubicBezTo>
                <a:cubicBezTo>
                  <a:pt x="1009" y="2850"/>
                  <a:pt x="884" y="2813"/>
                  <a:pt x="759" y="2813"/>
                </a:cubicBezTo>
                <a:cubicBezTo>
                  <a:pt x="718" y="2813"/>
                  <a:pt x="676" y="2817"/>
                  <a:pt x="634" y="2825"/>
                </a:cubicBezTo>
                <a:cubicBezTo>
                  <a:pt x="434" y="2825"/>
                  <a:pt x="267" y="2926"/>
                  <a:pt x="167" y="3092"/>
                </a:cubicBezTo>
                <a:cubicBezTo>
                  <a:pt x="0" y="3393"/>
                  <a:pt x="67" y="3759"/>
                  <a:pt x="301" y="4026"/>
                </a:cubicBezTo>
                <a:cubicBezTo>
                  <a:pt x="567" y="4260"/>
                  <a:pt x="901" y="4427"/>
                  <a:pt x="1268" y="4460"/>
                </a:cubicBezTo>
                <a:cubicBezTo>
                  <a:pt x="1426" y="4484"/>
                  <a:pt x="1582" y="4496"/>
                  <a:pt x="1738" y="4496"/>
                </a:cubicBezTo>
                <a:cubicBezTo>
                  <a:pt x="1861" y="4496"/>
                  <a:pt x="1984" y="4488"/>
                  <a:pt x="2105" y="4474"/>
                </a:cubicBezTo>
                <a:lnTo>
                  <a:pt x="2105" y="4474"/>
                </a:lnTo>
                <a:cubicBezTo>
                  <a:pt x="2226" y="4716"/>
                  <a:pt x="2344" y="4959"/>
                  <a:pt x="2469" y="5194"/>
                </a:cubicBezTo>
                <a:cubicBezTo>
                  <a:pt x="3403" y="7162"/>
                  <a:pt x="4137" y="8830"/>
                  <a:pt x="4570" y="9964"/>
                </a:cubicBezTo>
                <a:lnTo>
                  <a:pt x="5137" y="11265"/>
                </a:lnTo>
                <a:cubicBezTo>
                  <a:pt x="5004" y="10798"/>
                  <a:pt x="4837" y="10331"/>
                  <a:pt x="4637" y="9931"/>
                </a:cubicBezTo>
                <a:cubicBezTo>
                  <a:pt x="4170" y="8763"/>
                  <a:pt x="3503" y="7129"/>
                  <a:pt x="2536" y="5127"/>
                </a:cubicBezTo>
                <a:cubicBezTo>
                  <a:pt x="2446" y="4904"/>
                  <a:pt x="2344" y="4681"/>
                  <a:pt x="2234" y="4455"/>
                </a:cubicBezTo>
                <a:lnTo>
                  <a:pt x="2234" y="4455"/>
                </a:lnTo>
                <a:cubicBezTo>
                  <a:pt x="3174" y="4302"/>
                  <a:pt x="3998" y="3717"/>
                  <a:pt x="4438" y="2862"/>
                </a:cubicBezTo>
                <a:lnTo>
                  <a:pt x="4438" y="2862"/>
                </a:lnTo>
                <a:cubicBezTo>
                  <a:pt x="4699" y="2980"/>
                  <a:pt x="4979" y="3059"/>
                  <a:pt x="5271" y="3092"/>
                </a:cubicBezTo>
                <a:cubicBezTo>
                  <a:pt x="5347" y="3098"/>
                  <a:pt x="5424" y="3101"/>
                  <a:pt x="5501" y="3101"/>
                </a:cubicBezTo>
                <a:cubicBezTo>
                  <a:pt x="6037" y="3101"/>
                  <a:pt x="6578" y="2953"/>
                  <a:pt x="7052" y="2675"/>
                </a:cubicBezTo>
                <a:lnTo>
                  <a:pt x="7052" y="2675"/>
                </a:lnTo>
                <a:cubicBezTo>
                  <a:pt x="7377" y="3186"/>
                  <a:pt x="7852" y="3565"/>
                  <a:pt x="8393" y="3777"/>
                </a:cubicBezTo>
                <a:lnTo>
                  <a:pt x="8393" y="3777"/>
                </a:lnTo>
                <a:cubicBezTo>
                  <a:pt x="7860" y="3555"/>
                  <a:pt x="7399" y="3166"/>
                  <a:pt x="7095" y="2649"/>
                </a:cubicBezTo>
                <a:lnTo>
                  <a:pt x="7095" y="2649"/>
                </a:lnTo>
                <a:cubicBezTo>
                  <a:pt x="7277" y="2538"/>
                  <a:pt x="7449" y="2407"/>
                  <a:pt x="7606" y="2258"/>
                </a:cubicBezTo>
                <a:cubicBezTo>
                  <a:pt x="7906" y="1958"/>
                  <a:pt x="8106" y="1591"/>
                  <a:pt x="8206" y="1191"/>
                </a:cubicBezTo>
                <a:cubicBezTo>
                  <a:pt x="8240" y="991"/>
                  <a:pt x="8206" y="757"/>
                  <a:pt x="8073" y="591"/>
                </a:cubicBezTo>
                <a:cubicBezTo>
                  <a:pt x="7973" y="390"/>
                  <a:pt x="7773" y="257"/>
                  <a:pt x="7539" y="257"/>
                </a:cubicBezTo>
                <a:cubicBezTo>
                  <a:pt x="7105" y="257"/>
                  <a:pt x="6739" y="557"/>
                  <a:pt x="6672" y="991"/>
                </a:cubicBezTo>
                <a:cubicBezTo>
                  <a:pt x="6572" y="1391"/>
                  <a:pt x="6638" y="1791"/>
                  <a:pt x="6805" y="2158"/>
                </a:cubicBezTo>
                <a:lnTo>
                  <a:pt x="6805" y="2192"/>
                </a:lnTo>
                <a:cubicBezTo>
                  <a:pt x="6859" y="2328"/>
                  <a:pt x="6922" y="2457"/>
                  <a:pt x="6993" y="2579"/>
                </a:cubicBezTo>
                <a:lnTo>
                  <a:pt x="6993" y="2579"/>
                </a:lnTo>
                <a:cubicBezTo>
                  <a:pt x="6541" y="2869"/>
                  <a:pt x="6000" y="3035"/>
                  <a:pt x="5434" y="3035"/>
                </a:cubicBezTo>
                <a:cubicBezTo>
                  <a:pt x="5358" y="3035"/>
                  <a:pt x="5281" y="3032"/>
                  <a:pt x="5204" y="3026"/>
                </a:cubicBezTo>
                <a:cubicBezTo>
                  <a:pt x="4943" y="3004"/>
                  <a:pt x="4689" y="2939"/>
                  <a:pt x="4450" y="2838"/>
                </a:cubicBezTo>
                <a:lnTo>
                  <a:pt x="4450" y="2838"/>
                </a:lnTo>
                <a:cubicBezTo>
                  <a:pt x="4542" y="2657"/>
                  <a:pt x="4616" y="2463"/>
                  <a:pt x="4670" y="2258"/>
                </a:cubicBezTo>
                <a:cubicBezTo>
                  <a:pt x="4770" y="1858"/>
                  <a:pt x="4804" y="1458"/>
                  <a:pt x="4770" y="1058"/>
                </a:cubicBezTo>
                <a:cubicBezTo>
                  <a:pt x="4704" y="857"/>
                  <a:pt x="4637" y="691"/>
                  <a:pt x="4537" y="490"/>
                </a:cubicBezTo>
                <a:cubicBezTo>
                  <a:pt x="4437" y="324"/>
                  <a:pt x="4270" y="157"/>
                  <a:pt x="4103" y="57"/>
                </a:cubicBezTo>
                <a:cubicBezTo>
                  <a:pt x="4037" y="57"/>
                  <a:pt x="4003" y="23"/>
                  <a:pt x="3970" y="23"/>
                </a:cubicBezTo>
                <a:cubicBezTo>
                  <a:pt x="3907" y="8"/>
                  <a:pt x="3844" y="0"/>
                  <a:pt x="3782" y="0"/>
                </a:cubicBezTo>
                <a:close/>
                <a:moveTo>
                  <a:pt x="7372" y="11098"/>
                </a:moveTo>
                <a:cubicBezTo>
                  <a:pt x="7372" y="11265"/>
                  <a:pt x="7339" y="11365"/>
                  <a:pt x="7339" y="11465"/>
                </a:cubicBezTo>
                <a:cubicBezTo>
                  <a:pt x="7339" y="11487"/>
                  <a:pt x="7343" y="11495"/>
                  <a:pt x="7348" y="11495"/>
                </a:cubicBezTo>
                <a:cubicBezTo>
                  <a:pt x="7358" y="11495"/>
                  <a:pt x="7372" y="11465"/>
                  <a:pt x="7372" y="11465"/>
                </a:cubicBezTo>
                <a:lnTo>
                  <a:pt x="7372" y="11098"/>
                </a:lnTo>
                <a:close/>
                <a:moveTo>
                  <a:pt x="5137" y="11265"/>
                </a:moveTo>
                <a:lnTo>
                  <a:pt x="5237" y="11598"/>
                </a:lnTo>
                <a:cubicBezTo>
                  <a:pt x="5204" y="11465"/>
                  <a:pt x="5171" y="11365"/>
                  <a:pt x="5137" y="11265"/>
                </a:cubicBezTo>
                <a:close/>
                <a:moveTo>
                  <a:pt x="5237" y="11598"/>
                </a:moveTo>
                <a:cubicBezTo>
                  <a:pt x="5237" y="11615"/>
                  <a:pt x="5254" y="11632"/>
                  <a:pt x="5271" y="11648"/>
                </a:cubicBezTo>
                <a:lnTo>
                  <a:pt x="5237" y="11598"/>
                </a:lnTo>
                <a:close/>
                <a:moveTo>
                  <a:pt x="5271" y="11648"/>
                </a:moveTo>
                <a:lnTo>
                  <a:pt x="5304" y="11698"/>
                </a:lnTo>
                <a:cubicBezTo>
                  <a:pt x="5304" y="11682"/>
                  <a:pt x="5288" y="11665"/>
                  <a:pt x="5271" y="11648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3458;p69">
            <a:extLst>
              <a:ext uri="{FF2B5EF4-FFF2-40B4-BE49-F238E27FC236}">
                <a16:creationId xmlns:a16="http://schemas.microsoft.com/office/drawing/2014/main" id="{C1464AE0-FC3F-423C-874F-C98AB0216AF4}"/>
              </a:ext>
            </a:extLst>
          </p:cNvPr>
          <p:cNvSpPr/>
          <p:nvPr/>
        </p:nvSpPr>
        <p:spPr>
          <a:xfrm>
            <a:off x="7543440" y="2073377"/>
            <a:ext cx="155218" cy="29355"/>
          </a:xfrm>
          <a:custGeom>
            <a:avLst/>
            <a:gdLst/>
            <a:ahLst/>
            <a:cxnLst/>
            <a:rect l="l" t="t" r="r" b="b"/>
            <a:pathLst>
              <a:path w="8841" h="1672" extrusionOk="0">
                <a:moveTo>
                  <a:pt x="8237" y="0"/>
                </a:moveTo>
                <a:cubicBezTo>
                  <a:pt x="8216" y="0"/>
                  <a:pt x="8195" y="1"/>
                  <a:pt x="8173" y="3"/>
                </a:cubicBezTo>
                <a:lnTo>
                  <a:pt x="568" y="504"/>
                </a:lnTo>
                <a:cubicBezTo>
                  <a:pt x="234" y="504"/>
                  <a:pt x="1" y="804"/>
                  <a:pt x="1" y="1104"/>
                </a:cubicBezTo>
                <a:cubicBezTo>
                  <a:pt x="34" y="1438"/>
                  <a:pt x="301" y="1671"/>
                  <a:pt x="635" y="1671"/>
                </a:cubicBezTo>
                <a:lnTo>
                  <a:pt x="8274" y="1171"/>
                </a:lnTo>
                <a:cubicBezTo>
                  <a:pt x="8574" y="1137"/>
                  <a:pt x="8841" y="837"/>
                  <a:pt x="8807" y="537"/>
                </a:cubicBezTo>
                <a:cubicBezTo>
                  <a:pt x="8807" y="225"/>
                  <a:pt x="8544" y="0"/>
                  <a:pt x="823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3459;p69">
            <a:extLst>
              <a:ext uri="{FF2B5EF4-FFF2-40B4-BE49-F238E27FC236}">
                <a16:creationId xmlns:a16="http://schemas.microsoft.com/office/drawing/2014/main" id="{E0A4329A-73A3-4580-92B6-2E0D43AC8887}"/>
              </a:ext>
            </a:extLst>
          </p:cNvPr>
          <p:cNvSpPr/>
          <p:nvPr/>
        </p:nvSpPr>
        <p:spPr>
          <a:xfrm>
            <a:off x="7541878" y="2102714"/>
            <a:ext cx="158536" cy="70384"/>
          </a:xfrm>
          <a:custGeom>
            <a:avLst/>
            <a:gdLst/>
            <a:ahLst/>
            <a:cxnLst/>
            <a:rect l="l" t="t" r="r" b="b"/>
            <a:pathLst>
              <a:path w="9030" h="4009" extrusionOk="0">
                <a:moveTo>
                  <a:pt x="8396" y="0"/>
                </a:moveTo>
                <a:lnTo>
                  <a:pt x="757" y="500"/>
                </a:lnTo>
                <a:cubicBezTo>
                  <a:pt x="1" y="533"/>
                  <a:pt x="55" y="1669"/>
                  <a:pt x="824" y="1669"/>
                </a:cubicBezTo>
                <a:cubicBezTo>
                  <a:pt x="835" y="1669"/>
                  <a:pt x="846" y="1668"/>
                  <a:pt x="857" y="1668"/>
                </a:cubicBezTo>
                <a:lnTo>
                  <a:pt x="1691" y="1601"/>
                </a:lnTo>
                <a:lnTo>
                  <a:pt x="2925" y="3669"/>
                </a:lnTo>
                <a:cubicBezTo>
                  <a:pt x="3045" y="3879"/>
                  <a:pt x="3273" y="4008"/>
                  <a:pt x="3511" y="4008"/>
                </a:cubicBezTo>
                <a:cubicBezTo>
                  <a:pt x="3538" y="4008"/>
                  <a:pt x="3565" y="4006"/>
                  <a:pt x="3592" y="4003"/>
                </a:cubicBezTo>
                <a:lnTo>
                  <a:pt x="6294" y="3836"/>
                </a:lnTo>
                <a:cubicBezTo>
                  <a:pt x="6595" y="3803"/>
                  <a:pt x="6828" y="3603"/>
                  <a:pt x="6928" y="3369"/>
                </a:cubicBezTo>
                <a:lnTo>
                  <a:pt x="7896" y="1201"/>
                </a:lnTo>
                <a:lnTo>
                  <a:pt x="8496" y="1168"/>
                </a:lnTo>
                <a:cubicBezTo>
                  <a:pt x="8796" y="1134"/>
                  <a:pt x="9030" y="834"/>
                  <a:pt x="8963" y="534"/>
                </a:cubicBezTo>
                <a:cubicBezTo>
                  <a:pt x="8963" y="234"/>
                  <a:pt x="8696" y="0"/>
                  <a:pt x="839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3460;p69">
            <a:extLst>
              <a:ext uri="{FF2B5EF4-FFF2-40B4-BE49-F238E27FC236}">
                <a16:creationId xmlns:a16="http://schemas.microsoft.com/office/drawing/2014/main" id="{D5FDC4D5-4742-4E4F-A892-41A68C65D58D}"/>
              </a:ext>
            </a:extLst>
          </p:cNvPr>
          <p:cNvSpPr/>
          <p:nvPr/>
        </p:nvSpPr>
        <p:spPr>
          <a:xfrm>
            <a:off x="7446229" y="1720525"/>
            <a:ext cx="109535" cy="207782"/>
          </a:xfrm>
          <a:custGeom>
            <a:avLst/>
            <a:gdLst/>
            <a:ahLst/>
            <a:cxnLst/>
            <a:rect l="l" t="t" r="r" b="b"/>
            <a:pathLst>
              <a:path w="6239" h="11835" extrusionOk="0">
                <a:moveTo>
                  <a:pt x="5949" y="0"/>
                </a:moveTo>
                <a:cubicBezTo>
                  <a:pt x="5855" y="0"/>
                  <a:pt x="5739" y="8"/>
                  <a:pt x="5605" y="20"/>
                </a:cubicBezTo>
                <a:cubicBezTo>
                  <a:pt x="5071" y="120"/>
                  <a:pt x="4571" y="320"/>
                  <a:pt x="4104" y="587"/>
                </a:cubicBezTo>
                <a:cubicBezTo>
                  <a:pt x="3370" y="954"/>
                  <a:pt x="2703" y="1488"/>
                  <a:pt x="2136" y="2088"/>
                </a:cubicBezTo>
                <a:lnTo>
                  <a:pt x="501" y="4590"/>
                </a:lnTo>
                <a:cubicBezTo>
                  <a:pt x="167" y="5558"/>
                  <a:pt x="1" y="6558"/>
                  <a:pt x="1" y="7592"/>
                </a:cubicBezTo>
                <a:cubicBezTo>
                  <a:pt x="1" y="8393"/>
                  <a:pt x="167" y="9227"/>
                  <a:pt x="401" y="9994"/>
                </a:cubicBezTo>
                <a:cubicBezTo>
                  <a:pt x="568" y="10528"/>
                  <a:pt x="835" y="11028"/>
                  <a:pt x="1168" y="11462"/>
                </a:cubicBezTo>
                <a:cubicBezTo>
                  <a:pt x="1403" y="11726"/>
                  <a:pt x="1534" y="11835"/>
                  <a:pt x="1630" y="11835"/>
                </a:cubicBezTo>
                <a:cubicBezTo>
                  <a:pt x="1644" y="11835"/>
                  <a:pt x="1656" y="11833"/>
                  <a:pt x="1669" y="11829"/>
                </a:cubicBezTo>
                <a:cubicBezTo>
                  <a:pt x="1802" y="11695"/>
                  <a:pt x="1468" y="10995"/>
                  <a:pt x="1235" y="9761"/>
                </a:cubicBezTo>
                <a:cubicBezTo>
                  <a:pt x="601" y="6525"/>
                  <a:pt x="1902" y="3256"/>
                  <a:pt x="4537" y="1321"/>
                </a:cubicBezTo>
                <a:cubicBezTo>
                  <a:pt x="5505" y="587"/>
                  <a:pt x="6238" y="254"/>
                  <a:pt x="6205" y="87"/>
                </a:cubicBezTo>
                <a:cubicBezTo>
                  <a:pt x="6205" y="23"/>
                  <a:pt x="6111" y="0"/>
                  <a:pt x="594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3461;p69">
            <a:extLst>
              <a:ext uri="{FF2B5EF4-FFF2-40B4-BE49-F238E27FC236}">
                <a16:creationId xmlns:a16="http://schemas.microsoft.com/office/drawing/2014/main" id="{00C69822-9EAE-4F3D-B9F0-FBF667F51530}"/>
              </a:ext>
            </a:extLst>
          </p:cNvPr>
          <p:cNvSpPr/>
          <p:nvPr/>
        </p:nvSpPr>
        <p:spPr>
          <a:xfrm>
            <a:off x="7575656" y="1704917"/>
            <a:ext cx="46279" cy="22121"/>
          </a:xfrm>
          <a:custGeom>
            <a:avLst/>
            <a:gdLst/>
            <a:ahLst/>
            <a:cxnLst/>
            <a:rect l="l" t="t" r="r" b="b"/>
            <a:pathLst>
              <a:path w="2636" h="1260" extrusionOk="0">
                <a:moveTo>
                  <a:pt x="1420" y="0"/>
                </a:moveTo>
                <a:cubicBezTo>
                  <a:pt x="1046" y="0"/>
                  <a:pt x="674" y="101"/>
                  <a:pt x="334" y="309"/>
                </a:cubicBezTo>
                <a:cubicBezTo>
                  <a:pt x="134" y="476"/>
                  <a:pt x="1" y="642"/>
                  <a:pt x="67" y="809"/>
                </a:cubicBezTo>
                <a:cubicBezTo>
                  <a:pt x="123" y="1116"/>
                  <a:pt x="551" y="1259"/>
                  <a:pt x="1041" y="1259"/>
                </a:cubicBezTo>
                <a:cubicBezTo>
                  <a:pt x="1137" y="1259"/>
                  <a:pt x="1236" y="1254"/>
                  <a:pt x="1335" y="1243"/>
                </a:cubicBezTo>
                <a:lnTo>
                  <a:pt x="2602" y="642"/>
                </a:lnTo>
                <a:cubicBezTo>
                  <a:pt x="2636" y="476"/>
                  <a:pt x="2502" y="309"/>
                  <a:pt x="2269" y="175"/>
                </a:cubicBezTo>
                <a:cubicBezTo>
                  <a:pt x="1994" y="60"/>
                  <a:pt x="1706" y="0"/>
                  <a:pt x="14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3462;p69">
            <a:extLst>
              <a:ext uri="{FF2B5EF4-FFF2-40B4-BE49-F238E27FC236}">
                <a16:creationId xmlns:a16="http://schemas.microsoft.com/office/drawing/2014/main" id="{04192502-ABA1-427A-A0A2-53CB25B87A32}"/>
              </a:ext>
            </a:extLst>
          </p:cNvPr>
          <p:cNvSpPr/>
          <p:nvPr/>
        </p:nvSpPr>
        <p:spPr>
          <a:xfrm>
            <a:off x="7598497" y="2158649"/>
            <a:ext cx="63274" cy="12096"/>
          </a:xfrm>
          <a:custGeom>
            <a:avLst/>
            <a:gdLst/>
            <a:ahLst/>
            <a:cxnLst/>
            <a:rect l="l" t="t" r="r" b="b"/>
            <a:pathLst>
              <a:path w="3604" h="689" extrusionOk="0">
                <a:moveTo>
                  <a:pt x="2080" y="1"/>
                </a:moveTo>
                <a:cubicBezTo>
                  <a:pt x="1518" y="1"/>
                  <a:pt x="967" y="134"/>
                  <a:pt x="468" y="383"/>
                </a:cubicBezTo>
                <a:cubicBezTo>
                  <a:pt x="267" y="450"/>
                  <a:pt x="134" y="550"/>
                  <a:pt x="1" y="684"/>
                </a:cubicBezTo>
                <a:cubicBezTo>
                  <a:pt x="1" y="687"/>
                  <a:pt x="3" y="689"/>
                  <a:pt x="7" y="689"/>
                </a:cubicBezTo>
                <a:cubicBezTo>
                  <a:pt x="44" y="689"/>
                  <a:pt x="233" y="573"/>
                  <a:pt x="501" y="483"/>
                </a:cubicBezTo>
                <a:cubicBezTo>
                  <a:pt x="901" y="317"/>
                  <a:pt x="1335" y="183"/>
                  <a:pt x="1768" y="150"/>
                </a:cubicBezTo>
                <a:cubicBezTo>
                  <a:pt x="1915" y="138"/>
                  <a:pt x="2070" y="130"/>
                  <a:pt x="2228" y="130"/>
                </a:cubicBezTo>
                <a:cubicBezTo>
                  <a:pt x="2502" y="130"/>
                  <a:pt x="2782" y="153"/>
                  <a:pt x="3036" y="217"/>
                </a:cubicBezTo>
                <a:lnTo>
                  <a:pt x="3603" y="350"/>
                </a:lnTo>
                <a:cubicBezTo>
                  <a:pt x="3436" y="250"/>
                  <a:pt x="3270" y="183"/>
                  <a:pt x="3103" y="150"/>
                </a:cubicBezTo>
                <a:cubicBezTo>
                  <a:pt x="2764" y="49"/>
                  <a:pt x="2420" y="1"/>
                  <a:pt x="208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3463;p69">
            <a:extLst>
              <a:ext uri="{FF2B5EF4-FFF2-40B4-BE49-F238E27FC236}">
                <a16:creationId xmlns:a16="http://schemas.microsoft.com/office/drawing/2014/main" id="{B3D102D6-C890-4F37-9F3A-E68B74889623}"/>
              </a:ext>
            </a:extLst>
          </p:cNvPr>
          <p:cNvSpPr/>
          <p:nvPr/>
        </p:nvSpPr>
        <p:spPr>
          <a:xfrm>
            <a:off x="7572145" y="2124150"/>
            <a:ext cx="108359" cy="6689"/>
          </a:xfrm>
          <a:custGeom>
            <a:avLst/>
            <a:gdLst/>
            <a:ahLst/>
            <a:cxnLst/>
            <a:rect l="l" t="t" r="r" b="b"/>
            <a:pathLst>
              <a:path w="6172" h="381" extrusionOk="0">
                <a:moveTo>
                  <a:pt x="5397" y="1"/>
                </a:moveTo>
                <a:cubicBezTo>
                  <a:pt x="4623" y="1"/>
                  <a:pt x="3853" y="38"/>
                  <a:pt x="3103" y="113"/>
                </a:cubicBezTo>
                <a:cubicBezTo>
                  <a:pt x="2069" y="147"/>
                  <a:pt x="1035" y="247"/>
                  <a:pt x="0" y="380"/>
                </a:cubicBezTo>
                <a:cubicBezTo>
                  <a:pt x="1035" y="380"/>
                  <a:pt x="2069" y="347"/>
                  <a:pt x="3103" y="247"/>
                </a:cubicBezTo>
                <a:cubicBezTo>
                  <a:pt x="4103" y="213"/>
                  <a:pt x="5137" y="147"/>
                  <a:pt x="6172" y="13"/>
                </a:cubicBezTo>
                <a:cubicBezTo>
                  <a:pt x="5913" y="5"/>
                  <a:pt x="5655" y="1"/>
                  <a:pt x="539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3464;p69">
            <a:extLst>
              <a:ext uri="{FF2B5EF4-FFF2-40B4-BE49-F238E27FC236}">
                <a16:creationId xmlns:a16="http://schemas.microsoft.com/office/drawing/2014/main" id="{19A20218-DF06-41C7-A195-EDDF4298E0E7}"/>
              </a:ext>
            </a:extLst>
          </p:cNvPr>
          <p:cNvSpPr/>
          <p:nvPr/>
        </p:nvSpPr>
        <p:spPr>
          <a:xfrm>
            <a:off x="7582100" y="2139600"/>
            <a:ext cx="91382" cy="8076"/>
          </a:xfrm>
          <a:custGeom>
            <a:avLst/>
            <a:gdLst/>
            <a:ahLst/>
            <a:cxnLst/>
            <a:rect l="l" t="t" r="r" b="b"/>
            <a:pathLst>
              <a:path w="5205" h="460" extrusionOk="0">
                <a:moveTo>
                  <a:pt x="5204" y="1"/>
                </a:moveTo>
                <a:cubicBezTo>
                  <a:pt x="4937" y="1"/>
                  <a:pt x="4671" y="34"/>
                  <a:pt x="4437" y="67"/>
                </a:cubicBezTo>
                <a:lnTo>
                  <a:pt x="2602" y="234"/>
                </a:lnTo>
                <a:lnTo>
                  <a:pt x="768" y="334"/>
                </a:lnTo>
                <a:cubicBezTo>
                  <a:pt x="501" y="368"/>
                  <a:pt x="267" y="368"/>
                  <a:pt x="1" y="434"/>
                </a:cubicBezTo>
                <a:cubicBezTo>
                  <a:pt x="134" y="451"/>
                  <a:pt x="267" y="459"/>
                  <a:pt x="397" y="459"/>
                </a:cubicBezTo>
                <a:cubicBezTo>
                  <a:pt x="526" y="459"/>
                  <a:pt x="651" y="451"/>
                  <a:pt x="768" y="434"/>
                </a:cubicBezTo>
                <a:cubicBezTo>
                  <a:pt x="1268" y="434"/>
                  <a:pt x="1835" y="434"/>
                  <a:pt x="2602" y="334"/>
                </a:cubicBezTo>
                <a:cubicBezTo>
                  <a:pt x="3370" y="267"/>
                  <a:pt x="3970" y="167"/>
                  <a:pt x="4437" y="134"/>
                </a:cubicBezTo>
                <a:lnTo>
                  <a:pt x="5204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3465;p69">
            <a:extLst>
              <a:ext uri="{FF2B5EF4-FFF2-40B4-BE49-F238E27FC236}">
                <a16:creationId xmlns:a16="http://schemas.microsoft.com/office/drawing/2014/main" id="{4397CE30-69F5-4C76-8C6C-2B9F224FE62E}"/>
              </a:ext>
            </a:extLst>
          </p:cNvPr>
          <p:cNvSpPr/>
          <p:nvPr/>
        </p:nvSpPr>
        <p:spPr>
          <a:xfrm>
            <a:off x="6708327" y="2968497"/>
            <a:ext cx="277025" cy="115171"/>
          </a:xfrm>
          <a:custGeom>
            <a:avLst/>
            <a:gdLst/>
            <a:ahLst/>
            <a:cxnLst/>
            <a:rect l="l" t="t" r="r" b="b"/>
            <a:pathLst>
              <a:path w="15779" h="6560" extrusionOk="0">
                <a:moveTo>
                  <a:pt x="9753" y="1"/>
                </a:moveTo>
                <a:cubicBezTo>
                  <a:pt x="7155" y="1"/>
                  <a:pt x="3829" y="890"/>
                  <a:pt x="1" y="3891"/>
                </a:cubicBezTo>
                <a:lnTo>
                  <a:pt x="1669" y="6559"/>
                </a:lnTo>
                <a:cubicBezTo>
                  <a:pt x="1669" y="6559"/>
                  <a:pt x="7126" y="1563"/>
                  <a:pt x="13190" y="1563"/>
                </a:cubicBezTo>
                <a:cubicBezTo>
                  <a:pt x="14045" y="1563"/>
                  <a:pt x="14913" y="1663"/>
                  <a:pt x="15779" y="1889"/>
                </a:cubicBezTo>
                <a:cubicBezTo>
                  <a:pt x="15779" y="1889"/>
                  <a:pt x="13538" y="1"/>
                  <a:pt x="9753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3466;p69">
            <a:extLst>
              <a:ext uri="{FF2B5EF4-FFF2-40B4-BE49-F238E27FC236}">
                <a16:creationId xmlns:a16="http://schemas.microsoft.com/office/drawing/2014/main" id="{9891B113-1055-457F-A0C3-980887AB0A7F}"/>
              </a:ext>
            </a:extLst>
          </p:cNvPr>
          <p:cNvSpPr/>
          <p:nvPr/>
        </p:nvSpPr>
        <p:spPr>
          <a:xfrm>
            <a:off x="6985335" y="2890810"/>
            <a:ext cx="261206" cy="110870"/>
          </a:xfrm>
          <a:custGeom>
            <a:avLst/>
            <a:gdLst/>
            <a:ahLst/>
            <a:cxnLst/>
            <a:rect l="l" t="t" r="r" b="b"/>
            <a:pathLst>
              <a:path w="14878" h="6315" extrusionOk="0">
                <a:moveTo>
                  <a:pt x="7848" y="1"/>
                </a:moveTo>
                <a:cubicBezTo>
                  <a:pt x="4303" y="1"/>
                  <a:pt x="502" y="1230"/>
                  <a:pt x="1" y="6314"/>
                </a:cubicBezTo>
                <a:cubicBezTo>
                  <a:pt x="1" y="6314"/>
                  <a:pt x="4183" y="1783"/>
                  <a:pt x="10506" y="1783"/>
                </a:cubicBezTo>
                <a:cubicBezTo>
                  <a:pt x="11235" y="1783"/>
                  <a:pt x="11993" y="1843"/>
                  <a:pt x="12776" y="1978"/>
                </a:cubicBezTo>
                <a:lnTo>
                  <a:pt x="14878" y="2312"/>
                </a:lnTo>
                <a:lnTo>
                  <a:pt x="14211" y="1077"/>
                </a:lnTo>
                <a:cubicBezTo>
                  <a:pt x="14211" y="1061"/>
                  <a:pt x="11140" y="1"/>
                  <a:pt x="7848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3467;p69">
            <a:extLst>
              <a:ext uri="{FF2B5EF4-FFF2-40B4-BE49-F238E27FC236}">
                <a16:creationId xmlns:a16="http://schemas.microsoft.com/office/drawing/2014/main" id="{0EB670D2-229A-458B-B2AF-CE6CE32C82BA}"/>
              </a:ext>
            </a:extLst>
          </p:cNvPr>
          <p:cNvSpPr/>
          <p:nvPr/>
        </p:nvSpPr>
        <p:spPr>
          <a:xfrm>
            <a:off x="6490468" y="2660152"/>
            <a:ext cx="494884" cy="398920"/>
          </a:xfrm>
          <a:custGeom>
            <a:avLst/>
            <a:gdLst/>
            <a:ahLst/>
            <a:cxnLst/>
            <a:rect l="l" t="t" r="r" b="b"/>
            <a:pathLst>
              <a:path w="28188" h="22722" extrusionOk="0">
                <a:moveTo>
                  <a:pt x="11300" y="1"/>
                </a:moveTo>
                <a:cubicBezTo>
                  <a:pt x="7824" y="1"/>
                  <a:pt x="3450" y="463"/>
                  <a:pt x="1" y="2340"/>
                </a:cubicBezTo>
                <a:lnTo>
                  <a:pt x="10842" y="22721"/>
                </a:lnTo>
                <a:cubicBezTo>
                  <a:pt x="10842" y="22721"/>
                  <a:pt x="16023" y="17735"/>
                  <a:pt x="22248" y="17735"/>
                </a:cubicBezTo>
                <a:cubicBezTo>
                  <a:pt x="24169" y="17735"/>
                  <a:pt x="26190" y="18210"/>
                  <a:pt x="28188" y="19452"/>
                </a:cubicBezTo>
                <a:lnTo>
                  <a:pt x="17213" y="439"/>
                </a:lnTo>
                <a:cubicBezTo>
                  <a:pt x="17213" y="439"/>
                  <a:pt x="14682" y="1"/>
                  <a:pt x="11300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3468;p69">
            <a:extLst>
              <a:ext uri="{FF2B5EF4-FFF2-40B4-BE49-F238E27FC236}">
                <a16:creationId xmlns:a16="http://schemas.microsoft.com/office/drawing/2014/main" id="{D034B2AA-2AC1-43D6-BE23-C501FC627FB1}"/>
              </a:ext>
            </a:extLst>
          </p:cNvPr>
          <p:cNvSpPr/>
          <p:nvPr/>
        </p:nvSpPr>
        <p:spPr>
          <a:xfrm>
            <a:off x="6488133" y="2658695"/>
            <a:ext cx="498396" cy="401992"/>
          </a:xfrm>
          <a:custGeom>
            <a:avLst/>
            <a:gdLst/>
            <a:ahLst/>
            <a:cxnLst/>
            <a:rect l="l" t="t" r="r" b="b"/>
            <a:pathLst>
              <a:path w="28388" h="22897" extrusionOk="0">
                <a:moveTo>
                  <a:pt x="11377" y="1"/>
                </a:moveTo>
                <a:cubicBezTo>
                  <a:pt x="9909" y="1"/>
                  <a:pt x="8457" y="97"/>
                  <a:pt x="7005" y="255"/>
                </a:cubicBezTo>
                <a:cubicBezTo>
                  <a:pt x="4604" y="555"/>
                  <a:pt x="2235" y="1256"/>
                  <a:pt x="67" y="2356"/>
                </a:cubicBezTo>
                <a:cubicBezTo>
                  <a:pt x="34" y="2390"/>
                  <a:pt x="0" y="2423"/>
                  <a:pt x="34" y="2457"/>
                </a:cubicBezTo>
                <a:lnTo>
                  <a:pt x="10875" y="22871"/>
                </a:lnTo>
                <a:cubicBezTo>
                  <a:pt x="10891" y="22888"/>
                  <a:pt x="10917" y="22896"/>
                  <a:pt x="10942" y="22896"/>
                </a:cubicBezTo>
                <a:cubicBezTo>
                  <a:pt x="10967" y="22896"/>
                  <a:pt x="10992" y="22888"/>
                  <a:pt x="11008" y="22871"/>
                </a:cubicBezTo>
                <a:lnTo>
                  <a:pt x="11075" y="22771"/>
                </a:lnTo>
                <a:cubicBezTo>
                  <a:pt x="13510" y="20570"/>
                  <a:pt x="16479" y="18968"/>
                  <a:pt x="19681" y="18201"/>
                </a:cubicBezTo>
                <a:cubicBezTo>
                  <a:pt x="20415" y="18034"/>
                  <a:pt x="21182" y="17934"/>
                  <a:pt x="21983" y="17901"/>
                </a:cubicBezTo>
                <a:cubicBezTo>
                  <a:pt x="22717" y="17901"/>
                  <a:pt x="23484" y="17934"/>
                  <a:pt x="24218" y="18068"/>
                </a:cubicBezTo>
                <a:cubicBezTo>
                  <a:pt x="25652" y="18335"/>
                  <a:pt x="26986" y="18835"/>
                  <a:pt x="28221" y="19602"/>
                </a:cubicBezTo>
                <a:lnTo>
                  <a:pt x="28321" y="19602"/>
                </a:lnTo>
                <a:cubicBezTo>
                  <a:pt x="28354" y="19569"/>
                  <a:pt x="28387" y="19535"/>
                  <a:pt x="28354" y="19469"/>
                </a:cubicBezTo>
                <a:lnTo>
                  <a:pt x="20382" y="5726"/>
                </a:lnTo>
                <a:lnTo>
                  <a:pt x="18147" y="1856"/>
                </a:lnTo>
                <a:lnTo>
                  <a:pt x="17546" y="855"/>
                </a:lnTo>
                <a:lnTo>
                  <a:pt x="17379" y="589"/>
                </a:lnTo>
                <a:cubicBezTo>
                  <a:pt x="17379" y="555"/>
                  <a:pt x="17379" y="555"/>
                  <a:pt x="17346" y="522"/>
                </a:cubicBezTo>
                <a:lnTo>
                  <a:pt x="17346" y="522"/>
                </a:lnTo>
                <a:cubicBezTo>
                  <a:pt x="17346" y="555"/>
                  <a:pt x="17346" y="589"/>
                  <a:pt x="17379" y="622"/>
                </a:cubicBezTo>
                <a:cubicBezTo>
                  <a:pt x="17379" y="689"/>
                  <a:pt x="17446" y="755"/>
                  <a:pt x="17513" y="889"/>
                </a:cubicBezTo>
                <a:lnTo>
                  <a:pt x="18080" y="1923"/>
                </a:lnTo>
                <a:lnTo>
                  <a:pt x="20282" y="5792"/>
                </a:lnTo>
                <a:lnTo>
                  <a:pt x="28013" y="19266"/>
                </a:lnTo>
                <a:lnTo>
                  <a:pt x="28013" y="19266"/>
                </a:lnTo>
                <a:cubicBezTo>
                  <a:pt x="26876" y="18585"/>
                  <a:pt x="25578" y="18084"/>
                  <a:pt x="24251" y="17868"/>
                </a:cubicBezTo>
                <a:cubicBezTo>
                  <a:pt x="23643" y="17757"/>
                  <a:pt x="23012" y="17692"/>
                  <a:pt x="22359" y="17692"/>
                </a:cubicBezTo>
                <a:cubicBezTo>
                  <a:pt x="22223" y="17692"/>
                  <a:pt x="22087" y="17695"/>
                  <a:pt x="21949" y="17701"/>
                </a:cubicBezTo>
                <a:cubicBezTo>
                  <a:pt x="21182" y="17734"/>
                  <a:pt x="20415" y="17834"/>
                  <a:pt x="19648" y="17968"/>
                </a:cubicBezTo>
                <a:cubicBezTo>
                  <a:pt x="18047" y="18335"/>
                  <a:pt x="16512" y="18902"/>
                  <a:pt x="15078" y="19702"/>
                </a:cubicBezTo>
                <a:cubicBezTo>
                  <a:pt x="13618" y="20499"/>
                  <a:pt x="12224" y="21460"/>
                  <a:pt x="10961" y="22587"/>
                </a:cubicBezTo>
                <a:lnTo>
                  <a:pt x="10961" y="22587"/>
                </a:lnTo>
                <a:lnTo>
                  <a:pt x="236" y="2422"/>
                </a:lnTo>
                <a:lnTo>
                  <a:pt x="236" y="2422"/>
                </a:lnTo>
                <a:cubicBezTo>
                  <a:pt x="2352" y="1374"/>
                  <a:pt x="4663" y="685"/>
                  <a:pt x="7039" y="388"/>
                </a:cubicBezTo>
                <a:cubicBezTo>
                  <a:pt x="8644" y="184"/>
                  <a:pt x="10249" y="82"/>
                  <a:pt x="11855" y="82"/>
                </a:cubicBezTo>
                <a:cubicBezTo>
                  <a:pt x="12084" y="82"/>
                  <a:pt x="12313" y="84"/>
                  <a:pt x="12543" y="88"/>
                </a:cubicBezTo>
                <a:cubicBezTo>
                  <a:pt x="14077" y="122"/>
                  <a:pt x="15245" y="222"/>
                  <a:pt x="16079" y="288"/>
                </a:cubicBezTo>
                <a:cubicBezTo>
                  <a:pt x="14911" y="122"/>
                  <a:pt x="13744" y="21"/>
                  <a:pt x="12543" y="21"/>
                </a:cubicBezTo>
                <a:cubicBezTo>
                  <a:pt x="12153" y="8"/>
                  <a:pt x="11764" y="1"/>
                  <a:pt x="1137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3469;p69">
            <a:extLst>
              <a:ext uri="{FF2B5EF4-FFF2-40B4-BE49-F238E27FC236}">
                <a16:creationId xmlns:a16="http://schemas.microsoft.com/office/drawing/2014/main" id="{5AB018DC-AFC9-4343-AF37-21C30C9E5A9D}"/>
              </a:ext>
            </a:extLst>
          </p:cNvPr>
          <p:cNvSpPr/>
          <p:nvPr/>
        </p:nvSpPr>
        <p:spPr>
          <a:xfrm>
            <a:off x="6795004" y="2569560"/>
            <a:ext cx="460912" cy="430943"/>
          </a:xfrm>
          <a:custGeom>
            <a:avLst/>
            <a:gdLst/>
            <a:ahLst/>
            <a:cxnLst/>
            <a:rect l="l" t="t" r="r" b="b"/>
            <a:pathLst>
              <a:path w="26253" h="24546" extrusionOk="0">
                <a:moveTo>
                  <a:pt x="10835" y="0"/>
                </a:moveTo>
                <a:cubicBezTo>
                  <a:pt x="7870" y="0"/>
                  <a:pt x="3989" y="1145"/>
                  <a:pt x="1" y="5532"/>
                </a:cubicBezTo>
                <a:lnTo>
                  <a:pt x="10942" y="24546"/>
                </a:lnTo>
                <a:cubicBezTo>
                  <a:pt x="10942" y="24546"/>
                  <a:pt x="12590" y="18947"/>
                  <a:pt x="21154" y="18947"/>
                </a:cubicBezTo>
                <a:cubicBezTo>
                  <a:pt x="22637" y="18947"/>
                  <a:pt x="24327" y="19115"/>
                  <a:pt x="26253" y="19509"/>
                </a:cubicBezTo>
                <a:lnTo>
                  <a:pt x="16212" y="1362"/>
                </a:lnTo>
                <a:cubicBezTo>
                  <a:pt x="16212" y="1362"/>
                  <a:pt x="14069" y="0"/>
                  <a:pt x="10835" y="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3470;p69">
            <a:extLst>
              <a:ext uri="{FF2B5EF4-FFF2-40B4-BE49-F238E27FC236}">
                <a16:creationId xmlns:a16="http://schemas.microsoft.com/office/drawing/2014/main" id="{15BFDFE1-2CF5-46DA-AF4B-930403DEA327}"/>
              </a:ext>
            </a:extLst>
          </p:cNvPr>
          <p:cNvSpPr/>
          <p:nvPr/>
        </p:nvSpPr>
        <p:spPr>
          <a:xfrm>
            <a:off x="6792669" y="2566838"/>
            <a:ext cx="465003" cy="433664"/>
          </a:xfrm>
          <a:custGeom>
            <a:avLst/>
            <a:gdLst/>
            <a:ahLst/>
            <a:cxnLst/>
            <a:rect l="l" t="t" r="r" b="b"/>
            <a:pathLst>
              <a:path w="26486" h="24701" extrusionOk="0">
                <a:moveTo>
                  <a:pt x="10885" y="0"/>
                </a:moveTo>
                <a:cubicBezTo>
                  <a:pt x="9167" y="0"/>
                  <a:pt x="7486" y="369"/>
                  <a:pt x="5938" y="1084"/>
                </a:cubicBezTo>
                <a:cubicBezTo>
                  <a:pt x="3669" y="2151"/>
                  <a:pt x="1668" y="3652"/>
                  <a:pt x="0" y="5520"/>
                </a:cubicBezTo>
                <a:lnTo>
                  <a:pt x="0" y="5620"/>
                </a:lnTo>
                <a:cubicBezTo>
                  <a:pt x="3002" y="10857"/>
                  <a:pt x="6638" y="17162"/>
                  <a:pt x="10508" y="23867"/>
                </a:cubicBezTo>
                <a:lnTo>
                  <a:pt x="10975" y="24634"/>
                </a:lnTo>
                <a:cubicBezTo>
                  <a:pt x="10975" y="24658"/>
                  <a:pt x="10975" y="24665"/>
                  <a:pt x="10987" y="24667"/>
                </a:cubicBezTo>
                <a:lnTo>
                  <a:pt x="10987" y="24667"/>
                </a:lnTo>
                <a:cubicBezTo>
                  <a:pt x="10983" y="24678"/>
                  <a:pt x="10979" y="24689"/>
                  <a:pt x="10975" y="24701"/>
                </a:cubicBezTo>
                <a:lnTo>
                  <a:pt x="11049" y="24688"/>
                </a:lnTo>
                <a:lnTo>
                  <a:pt x="11049" y="24688"/>
                </a:lnTo>
                <a:cubicBezTo>
                  <a:pt x="11053" y="24689"/>
                  <a:pt x="11058" y="24689"/>
                  <a:pt x="11062" y="24689"/>
                </a:cubicBezTo>
                <a:cubicBezTo>
                  <a:pt x="11074" y="24689"/>
                  <a:pt x="11087" y="24686"/>
                  <a:pt x="11099" y="24680"/>
                </a:cubicBezTo>
                <a:lnTo>
                  <a:pt x="11099" y="24680"/>
                </a:lnTo>
                <a:lnTo>
                  <a:pt x="11175" y="24667"/>
                </a:lnTo>
                <a:lnTo>
                  <a:pt x="11145" y="24621"/>
                </a:lnTo>
                <a:lnTo>
                  <a:pt x="11145" y="24621"/>
                </a:lnTo>
                <a:cubicBezTo>
                  <a:pt x="11380" y="23892"/>
                  <a:pt x="11778" y="23196"/>
                  <a:pt x="12309" y="22633"/>
                </a:cubicBezTo>
                <a:cubicBezTo>
                  <a:pt x="12542" y="22332"/>
                  <a:pt x="12809" y="22065"/>
                  <a:pt x="13109" y="21799"/>
                </a:cubicBezTo>
                <a:cubicBezTo>
                  <a:pt x="13376" y="21532"/>
                  <a:pt x="13643" y="21298"/>
                  <a:pt x="13977" y="21098"/>
                </a:cubicBezTo>
                <a:lnTo>
                  <a:pt x="14477" y="20798"/>
                </a:lnTo>
                <a:cubicBezTo>
                  <a:pt x="14611" y="20664"/>
                  <a:pt x="14777" y="20598"/>
                  <a:pt x="14977" y="20498"/>
                </a:cubicBezTo>
                <a:cubicBezTo>
                  <a:pt x="15311" y="20331"/>
                  <a:pt x="15645" y="20164"/>
                  <a:pt x="15978" y="20031"/>
                </a:cubicBezTo>
                <a:lnTo>
                  <a:pt x="17012" y="19664"/>
                </a:lnTo>
                <a:lnTo>
                  <a:pt x="18113" y="19430"/>
                </a:lnTo>
                <a:cubicBezTo>
                  <a:pt x="18447" y="19330"/>
                  <a:pt x="18814" y="19297"/>
                  <a:pt x="19180" y="19263"/>
                </a:cubicBezTo>
                <a:cubicBezTo>
                  <a:pt x="19547" y="19263"/>
                  <a:pt x="19881" y="19163"/>
                  <a:pt x="20281" y="19163"/>
                </a:cubicBezTo>
                <a:lnTo>
                  <a:pt x="21315" y="19163"/>
                </a:lnTo>
                <a:cubicBezTo>
                  <a:pt x="21649" y="19163"/>
                  <a:pt x="21982" y="19163"/>
                  <a:pt x="22349" y="19197"/>
                </a:cubicBezTo>
                <a:lnTo>
                  <a:pt x="23383" y="19297"/>
                </a:lnTo>
                <a:lnTo>
                  <a:pt x="24384" y="19430"/>
                </a:lnTo>
                <a:lnTo>
                  <a:pt x="26315" y="19758"/>
                </a:lnTo>
                <a:lnTo>
                  <a:pt x="26315" y="19758"/>
                </a:lnTo>
                <a:cubicBezTo>
                  <a:pt x="26317" y="19760"/>
                  <a:pt x="26318" y="19762"/>
                  <a:pt x="26319" y="19764"/>
                </a:cubicBezTo>
                <a:lnTo>
                  <a:pt x="26321" y="19759"/>
                </a:lnTo>
                <a:lnTo>
                  <a:pt x="26321" y="19759"/>
                </a:lnTo>
                <a:lnTo>
                  <a:pt x="26352" y="19764"/>
                </a:lnTo>
                <a:lnTo>
                  <a:pt x="26386" y="19764"/>
                </a:lnTo>
                <a:cubicBezTo>
                  <a:pt x="26419" y="19697"/>
                  <a:pt x="26486" y="19664"/>
                  <a:pt x="26419" y="19630"/>
                </a:cubicBezTo>
                <a:lnTo>
                  <a:pt x="19147" y="6488"/>
                </a:lnTo>
                <a:lnTo>
                  <a:pt x="17046" y="2818"/>
                </a:lnTo>
                <a:lnTo>
                  <a:pt x="16512" y="1851"/>
                </a:lnTo>
                <a:cubicBezTo>
                  <a:pt x="16479" y="1784"/>
                  <a:pt x="16445" y="1684"/>
                  <a:pt x="16378" y="1618"/>
                </a:cubicBezTo>
                <a:cubicBezTo>
                  <a:pt x="16378" y="1584"/>
                  <a:pt x="16378" y="1584"/>
                  <a:pt x="16345" y="1517"/>
                </a:cubicBezTo>
                <a:lnTo>
                  <a:pt x="16345" y="1618"/>
                </a:lnTo>
                <a:cubicBezTo>
                  <a:pt x="16412" y="1684"/>
                  <a:pt x="16445" y="1784"/>
                  <a:pt x="16479" y="1851"/>
                </a:cubicBezTo>
                <a:lnTo>
                  <a:pt x="17012" y="2852"/>
                </a:lnTo>
                <a:cubicBezTo>
                  <a:pt x="17513" y="3752"/>
                  <a:pt x="18180" y="4987"/>
                  <a:pt x="19047" y="6588"/>
                </a:cubicBezTo>
                <a:cubicBezTo>
                  <a:pt x="20798" y="9759"/>
                  <a:pt x="23268" y="14238"/>
                  <a:pt x="26231" y="19604"/>
                </a:cubicBezTo>
                <a:lnTo>
                  <a:pt x="26231" y="19604"/>
                </a:lnTo>
                <a:lnTo>
                  <a:pt x="24418" y="19297"/>
                </a:lnTo>
                <a:cubicBezTo>
                  <a:pt x="24117" y="19197"/>
                  <a:pt x="23784" y="19163"/>
                  <a:pt x="23417" y="19163"/>
                </a:cubicBezTo>
                <a:lnTo>
                  <a:pt x="22383" y="19097"/>
                </a:lnTo>
                <a:cubicBezTo>
                  <a:pt x="22049" y="19063"/>
                  <a:pt x="21682" y="19030"/>
                  <a:pt x="21349" y="19030"/>
                </a:cubicBezTo>
                <a:lnTo>
                  <a:pt x="20248" y="19030"/>
                </a:lnTo>
                <a:cubicBezTo>
                  <a:pt x="19914" y="19063"/>
                  <a:pt x="19547" y="19063"/>
                  <a:pt x="19180" y="19130"/>
                </a:cubicBezTo>
                <a:cubicBezTo>
                  <a:pt x="18814" y="19163"/>
                  <a:pt x="18447" y="19230"/>
                  <a:pt x="18113" y="19297"/>
                </a:cubicBezTo>
                <a:lnTo>
                  <a:pt x="17012" y="19530"/>
                </a:lnTo>
                <a:lnTo>
                  <a:pt x="15945" y="19931"/>
                </a:lnTo>
                <a:cubicBezTo>
                  <a:pt x="15578" y="20064"/>
                  <a:pt x="15211" y="20231"/>
                  <a:pt x="14877" y="20431"/>
                </a:cubicBezTo>
                <a:cubicBezTo>
                  <a:pt x="14711" y="20498"/>
                  <a:pt x="14544" y="20598"/>
                  <a:pt x="14377" y="20698"/>
                </a:cubicBezTo>
                <a:lnTo>
                  <a:pt x="13877" y="21031"/>
                </a:lnTo>
                <a:cubicBezTo>
                  <a:pt x="13576" y="21265"/>
                  <a:pt x="13243" y="21498"/>
                  <a:pt x="12976" y="21765"/>
                </a:cubicBezTo>
                <a:cubicBezTo>
                  <a:pt x="12709" y="22032"/>
                  <a:pt x="12442" y="22332"/>
                  <a:pt x="12175" y="22633"/>
                </a:cubicBezTo>
                <a:cubicBezTo>
                  <a:pt x="11694" y="23174"/>
                  <a:pt x="11322" y="23823"/>
                  <a:pt x="11058" y="24483"/>
                </a:cubicBezTo>
                <a:lnTo>
                  <a:pt x="11058" y="24483"/>
                </a:lnTo>
                <a:lnTo>
                  <a:pt x="10708" y="23933"/>
                </a:lnTo>
                <a:lnTo>
                  <a:pt x="235" y="5714"/>
                </a:lnTo>
                <a:lnTo>
                  <a:pt x="235" y="5714"/>
                </a:lnTo>
                <a:cubicBezTo>
                  <a:pt x="1863" y="3864"/>
                  <a:pt x="3852" y="2344"/>
                  <a:pt x="6104" y="1284"/>
                </a:cubicBezTo>
                <a:cubicBezTo>
                  <a:pt x="7656" y="554"/>
                  <a:pt x="9348" y="183"/>
                  <a:pt x="11042" y="183"/>
                </a:cubicBezTo>
                <a:cubicBezTo>
                  <a:pt x="12444" y="183"/>
                  <a:pt x="13849" y="437"/>
                  <a:pt x="15178" y="950"/>
                </a:cubicBezTo>
                <a:cubicBezTo>
                  <a:pt x="15545" y="1084"/>
                  <a:pt x="15845" y="1251"/>
                  <a:pt x="16045" y="1317"/>
                </a:cubicBezTo>
                <a:lnTo>
                  <a:pt x="16278" y="1451"/>
                </a:lnTo>
                <a:lnTo>
                  <a:pt x="16178" y="1351"/>
                </a:lnTo>
                <a:lnTo>
                  <a:pt x="15978" y="1251"/>
                </a:lnTo>
                <a:cubicBezTo>
                  <a:pt x="15678" y="1084"/>
                  <a:pt x="15378" y="950"/>
                  <a:pt x="15111" y="817"/>
                </a:cubicBezTo>
                <a:cubicBezTo>
                  <a:pt x="13943" y="383"/>
                  <a:pt x="12743" y="116"/>
                  <a:pt x="11508" y="16"/>
                </a:cubicBezTo>
                <a:cubicBezTo>
                  <a:pt x="11300" y="6"/>
                  <a:pt x="11093" y="0"/>
                  <a:pt x="1088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3471;p69">
            <a:extLst>
              <a:ext uri="{FF2B5EF4-FFF2-40B4-BE49-F238E27FC236}">
                <a16:creationId xmlns:a16="http://schemas.microsoft.com/office/drawing/2014/main" id="{F56E6FCE-3783-42C6-A711-3AA1072B6BB7}"/>
              </a:ext>
            </a:extLst>
          </p:cNvPr>
          <p:cNvSpPr/>
          <p:nvPr/>
        </p:nvSpPr>
        <p:spPr>
          <a:xfrm>
            <a:off x="6541417" y="2528459"/>
            <a:ext cx="443935" cy="470287"/>
          </a:xfrm>
          <a:custGeom>
            <a:avLst/>
            <a:gdLst/>
            <a:ahLst/>
            <a:cxnLst/>
            <a:rect l="l" t="t" r="r" b="b"/>
            <a:pathLst>
              <a:path w="25286" h="26787" extrusionOk="0">
                <a:moveTo>
                  <a:pt x="14378" y="7840"/>
                </a:moveTo>
                <a:lnTo>
                  <a:pt x="14378" y="7841"/>
                </a:lnTo>
                <a:lnTo>
                  <a:pt x="14378" y="7841"/>
                </a:lnTo>
                <a:cubicBezTo>
                  <a:pt x="14378" y="7841"/>
                  <a:pt x="14378" y="7840"/>
                  <a:pt x="14378" y="7840"/>
                </a:cubicBezTo>
                <a:close/>
                <a:moveTo>
                  <a:pt x="1" y="1"/>
                </a:moveTo>
                <a:lnTo>
                  <a:pt x="11709" y="22550"/>
                </a:lnTo>
                <a:cubicBezTo>
                  <a:pt x="11709" y="22550"/>
                  <a:pt x="11915" y="22542"/>
                  <a:pt x="12280" y="22542"/>
                </a:cubicBezTo>
                <a:cubicBezTo>
                  <a:pt x="14391" y="22542"/>
                  <a:pt x="21815" y="22833"/>
                  <a:pt x="25286" y="26787"/>
                </a:cubicBezTo>
                <a:lnTo>
                  <a:pt x="14378" y="7841"/>
                </a:lnTo>
                <a:lnTo>
                  <a:pt x="14378" y="7841"/>
                </a:lnTo>
                <a:cubicBezTo>
                  <a:pt x="14378" y="7841"/>
                  <a:pt x="14378" y="7841"/>
                  <a:pt x="14378" y="7841"/>
                </a:cubicBezTo>
                <a:cubicBezTo>
                  <a:pt x="14364" y="7841"/>
                  <a:pt x="7990" y="1"/>
                  <a:pt x="1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3472;p69">
            <a:extLst>
              <a:ext uri="{FF2B5EF4-FFF2-40B4-BE49-F238E27FC236}">
                <a16:creationId xmlns:a16="http://schemas.microsoft.com/office/drawing/2014/main" id="{4C9F8399-661D-4784-AD1E-C7023D653F10}"/>
              </a:ext>
            </a:extLst>
          </p:cNvPr>
          <p:cNvSpPr/>
          <p:nvPr/>
        </p:nvSpPr>
        <p:spPr>
          <a:xfrm>
            <a:off x="6541417" y="2528459"/>
            <a:ext cx="445691" cy="472043"/>
          </a:xfrm>
          <a:custGeom>
            <a:avLst/>
            <a:gdLst/>
            <a:ahLst/>
            <a:cxnLst/>
            <a:rect l="l" t="t" r="r" b="b"/>
            <a:pathLst>
              <a:path w="25386" h="26887" extrusionOk="0">
                <a:moveTo>
                  <a:pt x="1" y="1"/>
                </a:moveTo>
                <a:lnTo>
                  <a:pt x="33" y="64"/>
                </a:lnTo>
                <a:lnTo>
                  <a:pt x="33" y="64"/>
                </a:lnTo>
                <a:cubicBezTo>
                  <a:pt x="30" y="43"/>
                  <a:pt x="22" y="22"/>
                  <a:pt x="1" y="1"/>
                </a:cubicBezTo>
                <a:close/>
                <a:moveTo>
                  <a:pt x="33" y="64"/>
                </a:moveTo>
                <a:cubicBezTo>
                  <a:pt x="34" y="76"/>
                  <a:pt x="34" y="89"/>
                  <a:pt x="34" y="101"/>
                </a:cubicBezTo>
                <a:lnTo>
                  <a:pt x="201" y="434"/>
                </a:lnTo>
                <a:lnTo>
                  <a:pt x="412" y="824"/>
                </a:lnTo>
                <a:lnTo>
                  <a:pt x="412" y="824"/>
                </a:lnTo>
                <a:cubicBezTo>
                  <a:pt x="313" y="635"/>
                  <a:pt x="230" y="474"/>
                  <a:pt x="168" y="334"/>
                </a:cubicBezTo>
                <a:lnTo>
                  <a:pt x="33" y="64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168" y="168"/>
                </a:lnTo>
                <a:lnTo>
                  <a:pt x="1469" y="201"/>
                </a:lnTo>
                <a:lnTo>
                  <a:pt x="1802" y="268"/>
                </a:lnTo>
                <a:lnTo>
                  <a:pt x="2603" y="368"/>
                </a:lnTo>
                <a:cubicBezTo>
                  <a:pt x="2870" y="434"/>
                  <a:pt x="3170" y="501"/>
                  <a:pt x="3470" y="601"/>
                </a:cubicBezTo>
                <a:cubicBezTo>
                  <a:pt x="3804" y="668"/>
                  <a:pt x="4137" y="768"/>
                  <a:pt x="4471" y="868"/>
                </a:cubicBezTo>
                <a:cubicBezTo>
                  <a:pt x="6139" y="1502"/>
                  <a:pt x="7706" y="2302"/>
                  <a:pt x="9174" y="3337"/>
                </a:cubicBezTo>
                <a:cubicBezTo>
                  <a:pt x="11075" y="4671"/>
                  <a:pt x="12810" y="6205"/>
                  <a:pt x="14311" y="7973"/>
                </a:cubicBezTo>
                <a:cubicBezTo>
                  <a:pt x="17289" y="13184"/>
                  <a:pt x="20895" y="19464"/>
                  <a:pt x="24794" y="26262"/>
                </a:cubicBezTo>
                <a:lnTo>
                  <a:pt x="24794" y="26262"/>
                </a:lnTo>
                <a:cubicBezTo>
                  <a:pt x="23939" y="25421"/>
                  <a:pt x="22925" y="24741"/>
                  <a:pt x="21816" y="24285"/>
                </a:cubicBezTo>
                <a:cubicBezTo>
                  <a:pt x="20716" y="23784"/>
                  <a:pt x="19582" y="23384"/>
                  <a:pt x="18447" y="23151"/>
                </a:cubicBezTo>
                <a:cubicBezTo>
                  <a:pt x="16462" y="22706"/>
                  <a:pt x="14477" y="22472"/>
                  <a:pt x="12469" y="22472"/>
                </a:cubicBezTo>
                <a:cubicBezTo>
                  <a:pt x="12243" y="22472"/>
                  <a:pt x="12017" y="22475"/>
                  <a:pt x="11791" y="22481"/>
                </a:cubicBezTo>
                <a:lnTo>
                  <a:pt x="11791" y="22481"/>
                </a:lnTo>
                <a:lnTo>
                  <a:pt x="3337" y="6339"/>
                </a:lnTo>
                <a:lnTo>
                  <a:pt x="868" y="1669"/>
                </a:lnTo>
                <a:lnTo>
                  <a:pt x="412" y="824"/>
                </a:lnTo>
                <a:lnTo>
                  <a:pt x="412" y="824"/>
                </a:lnTo>
                <a:cubicBezTo>
                  <a:pt x="525" y="1042"/>
                  <a:pt x="658" y="1298"/>
                  <a:pt x="801" y="1602"/>
                </a:cubicBezTo>
                <a:cubicBezTo>
                  <a:pt x="1335" y="2703"/>
                  <a:pt x="2169" y="4271"/>
                  <a:pt x="3170" y="6272"/>
                </a:cubicBezTo>
                <a:cubicBezTo>
                  <a:pt x="5271" y="10275"/>
                  <a:pt x="8173" y="15946"/>
                  <a:pt x="11609" y="22550"/>
                </a:cubicBezTo>
                <a:cubicBezTo>
                  <a:pt x="11609" y="22617"/>
                  <a:pt x="11643" y="22617"/>
                  <a:pt x="11676" y="22617"/>
                </a:cubicBezTo>
                <a:cubicBezTo>
                  <a:pt x="11926" y="22610"/>
                  <a:pt x="12176" y="22606"/>
                  <a:pt x="12425" y="22606"/>
                </a:cubicBezTo>
                <a:cubicBezTo>
                  <a:pt x="14410" y="22606"/>
                  <a:pt x="16392" y="22840"/>
                  <a:pt x="18347" y="23284"/>
                </a:cubicBezTo>
                <a:cubicBezTo>
                  <a:pt x="19515" y="23518"/>
                  <a:pt x="20649" y="23885"/>
                  <a:pt x="21716" y="24352"/>
                </a:cubicBezTo>
                <a:cubicBezTo>
                  <a:pt x="22817" y="24852"/>
                  <a:pt x="23851" y="25519"/>
                  <a:pt x="24719" y="26353"/>
                </a:cubicBezTo>
                <a:lnTo>
                  <a:pt x="25018" y="26652"/>
                </a:lnTo>
                <a:lnTo>
                  <a:pt x="25018" y="26652"/>
                </a:lnTo>
                <a:cubicBezTo>
                  <a:pt x="25062" y="26730"/>
                  <a:pt x="25107" y="26808"/>
                  <a:pt x="25152" y="26887"/>
                </a:cubicBezTo>
                <a:lnTo>
                  <a:pt x="25227" y="26842"/>
                </a:lnTo>
                <a:lnTo>
                  <a:pt x="25227" y="26842"/>
                </a:lnTo>
                <a:cubicBezTo>
                  <a:pt x="25235" y="26844"/>
                  <a:pt x="25244" y="26845"/>
                  <a:pt x="25252" y="26845"/>
                </a:cubicBezTo>
                <a:cubicBezTo>
                  <a:pt x="25277" y="26845"/>
                  <a:pt x="25302" y="26837"/>
                  <a:pt x="25319" y="26820"/>
                </a:cubicBezTo>
                <a:cubicBezTo>
                  <a:pt x="25352" y="26787"/>
                  <a:pt x="25386" y="26720"/>
                  <a:pt x="25352" y="26687"/>
                </a:cubicBezTo>
                <a:lnTo>
                  <a:pt x="14478" y="7806"/>
                </a:lnTo>
                <a:cubicBezTo>
                  <a:pt x="11109" y="3937"/>
                  <a:pt x="7339" y="1635"/>
                  <a:pt x="4537" y="701"/>
                </a:cubicBezTo>
                <a:cubicBezTo>
                  <a:pt x="4204" y="601"/>
                  <a:pt x="3870" y="501"/>
                  <a:pt x="3537" y="434"/>
                </a:cubicBezTo>
                <a:cubicBezTo>
                  <a:pt x="3270" y="334"/>
                  <a:pt x="2970" y="268"/>
                  <a:pt x="2669" y="201"/>
                </a:cubicBezTo>
                <a:lnTo>
                  <a:pt x="1869" y="101"/>
                </a:lnTo>
                <a:lnTo>
                  <a:pt x="1535" y="34"/>
                </a:lnTo>
                <a:lnTo>
                  <a:pt x="1202" y="34"/>
                </a:lnTo>
                <a:lnTo>
                  <a:pt x="301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3473;p69">
            <a:extLst>
              <a:ext uri="{FF2B5EF4-FFF2-40B4-BE49-F238E27FC236}">
                <a16:creationId xmlns:a16="http://schemas.microsoft.com/office/drawing/2014/main" id="{04ACA4E2-9705-48B8-A746-7C167C3E0891}"/>
              </a:ext>
            </a:extLst>
          </p:cNvPr>
          <p:cNvSpPr/>
          <p:nvPr/>
        </p:nvSpPr>
        <p:spPr>
          <a:xfrm>
            <a:off x="7153421" y="3652886"/>
            <a:ext cx="63256" cy="62098"/>
          </a:xfrm>
          <a:custGeom>
            <a:avLst/>
            <a:gdLst/>
            <a:ahLst/>
            <a:cxnLst/>
            <a:rect l="l" t="t" r="r" b="b"/>
            <a:pathLst>
              <a:path w="3603" h="3537" extrusionOk="0">
                <a:moveTo>
                  <a:pt x="1768" y="1"/>
                </a:moveTo>
                <a:lnTo>
                  <a:pt x="1501" y="434"/>
                </a:lnTo>
                <a:cubicBezTo>
                  <a:pt x="1234" y="901"/>
                  <a:pt x="867" y="1302"/>
                  <a:pt x="434" y="1602"/>
                </a:cubicBezTo>
                <a:lnTo>
                  <a:pt x="0" y="1835"/>
                </a:lnTo>
                <a:lnTo>
                  <a:pt x="467" y="2035"/>
                </a:lnTo>
                <a:cubicBezTo>
                  <a:pt x="934" y="2302"/>
                  <a:pt x="1334" y="2669"/>
                  <a:pt x="1635" y="3136"/>
                </a:cubicBezTo>
                <a:lnTo>
                  <a:pt x="1868" y="3537"/>
                </a:lnTo>
                <a:lnTo>
                  <a:pt x="2102" y="3136"/>
                </a:lnTo>
                <a:cubicBezTo>
                  <a:pt x="2335" y="2669"/>
                  <a:pt x="2702" y="2269"/>
                  <a:pt x="3169" y="1969"/>
                </a:cubicBezTo>
                <a:lnTo>
                  <a:pt x="3603" y="1702"/>
                </a:lnTo>
                <a:lnTo>
                  <a:pt x="3169" y="1502"/>
                </a:lnTo>
                <a:cubicBezTo>
                  <a:pt x="2702" y="1235"/>
                  <a:pt x="2302" y="868"/>
                  <a:pt x="2002" y="434"/>
                </a:cubicBezTo>
                <a:lnTo>
                  <a:pt x="1768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3474;p69">
            <a:extLst>
              <a:ext uri="{FF2B5EF4-FFF2-40B4-BE49-F238E27FC236}">
                <a16:creationId xmlns:a16="http://schemas.microsoft.com/office/drawing/2014/main" id="{519DCAD0-DDB9-446A-9C00-F138E26E22AD}"/>
              </a:ext>
            </a:extLst>
          </p:cNvPr>
          <p:cNvSpPr/>
          <p:nvPr/>
        </p:nvSpPr>
        <p:spPr>
          <a:xfrm>
            <a:off x="6748146" y="2142532"/>
            <a:ext cx="62694" cy="62677"/>
          </a:xfrm>
          <a:custGeom>
            <a:avLst/>
            <a:gdLst/>
            <a:ahLst/>
            <a:cxnLst/>
            <a:rect l="l" t="t" r="r" b="b"/>
            <a:pathLst>
              <a:path w="3571" h="3570" extrusionOk="0">
                <a:moveTo>
                  <a:pt x="1736" y="0"/>
                </a:moveTo>
                <a:lnTo>
                  <a:pt x="1502" y="401"/>
                </a:lnTo>
                <a:cubicBezTo>
                  <a:pt x="1235" y="868"/>
                  <a:pt x="868" y="1301"/>
                  <a:pt x="401" y="1602"/>
                </a:cubicBezTo>
                <a:lnTo>
                  <a:pt x="1" y="1835"/>
                </a:lnTo>
                <a:lnTo>
                  <a:pt x="401" y="2069"/>
                </a:lnTo>
                <a:cubicBezTo>
                  <a:pt x="902" y="2302"/>
                  <a:pt x="1302" y="2669"/>
                  <a:pt x="1602" y="3136"/>
                </a:cubicBezTo>
                <a:lnTo>
                  <a:pt x="1869" y="3570"/>
                </a:lnTo>
                <a:lnTo>
                  <a:pt x="2069" y="3136"/>
                </a:lnTo>
                <a:cubicBezTo>
                  <a:pt x="2336" y="2669"/>
                  <a:pt x="2703" y="2269"/>
                  <a:pt x="3170" y="1968"/>
                </a:cubicBezTo>
                <a:lnTo>
                  <a:pt x="3570" y="1735"/>
                </a:lnTo>
                <a:lnTo>
                  <a:pt x="3170" y="1501"/>
                </a:lnTo>
                <a:cubicBezTo>
                  <a:pt x="2670" y="1268"/>
                  <a:pt x="2269" y="868"/>
                  <a:pt x="1969" y="434"/>
                </a:cubicBezTo>
                <a:lnTo>
                  <a:pt x="1736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3475;p69">
            <a:extLst>
              <a:ext uri="{FF2B5EF4-FFF2-40B4-BE49-F238E27FC236}">
                <a16:creationId xmlns:a16="http://schemas.microsoft.com/office/drawing/2014/main" id="{692B8925-38A0-4A64-B0B4-2BFFBE2E0188}"/>
              </a:ext>
            </a:extLst>
          </p:cNvPr>
          <p:cNvSpPr/>
          <p:nvPr/>
        </p:nvSpPr>
        <p:spPr>
          <a:xfrm>
            <a:off x="8626293" y="2403141"/>
            <a:ext cx="63256" cy="63256"/>
          </a:xfrm>
          <a:custGeom>
            <a:avLst/>
            <a:gdLst/>
            <a:ahLst/>
            <a:cxnLst/>
            <a:rect l="l" t="t" r="r" b="b"/>
            <a:pathLst>
              <a:path w="3603" h="3603" extrusionOk="0">
                <a:moveTo>
                  <a:pt x="1735" y="0"/>
                </a:moveTo>
                <a:lnTo>
                  <a:pt x="1501" y="467"/>
                </a:lnTo>
                <a:cubicBezTo>
                  <a:pt x="1268" y="934"/>
                  <a:pt x="868" y="1335"/>
                  <a:pt x="434" y="1635"/>
                </a:cubicBezTo>
                <a:lnTo>
                  <a:pt x="0" y="1902"/>
                </a:lnTo>
                <a:lnTo>
                  <a:pt x="467" y="2102"/>
                </a:lnTo>
                <a:cubicBezTo>
                  <a:pt x="934" y="2369"/>
                  <a:pt x="1335" y="2736"/>
                  <a:pt x="1635" y="3169"/>
                </a:cubicBezTo>
                <a:lnTo>
                  <a:pt x="1902" y="3603"/>
                </a:lnTo>
                <a:lnTo>
                  <a:pt x="2102" y="3169"/>
                </a:lnTo>
                <a:cubicBezTo>
                  <a:pt x="2335" y="2702"/>
                  <a:pt x="2702" y="2269"/>
                  <a:pt x="3169" y="1968"/>
                </a:cubicBezTo>
                <a:lnTo>
                  <a:pt x="3603" y="1735"/>
                </a:lnTo>
                <a:lnTo>
                  <a:pt x="3169" y="1501"/>
                </a:lnTo>
                <a:cubicBezTo>
                  <a:pt x="2669" y="1268"/>
                  <a:pt x="2269" y="901"/>
                  <a:pt x="1968" y="434"/>
                </a:cubicBezTo>
                <a:lnTo>
                  <a:pt x="1735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3476;p69">
            <a:extLst>
              <a:ext uri="{FF2B5EF4-FFF2-40B4-BE49-F238E27FC236}">
                <a16:creationId xmlns:a16="http://schemas.microsoft.com/office/drawing/2014/main" id="{518DB470-6133-4FFC-B5A7-992E82BECED3}"/>
              </a:ext>
            </a:extLst>
          </p:cNvPr>
          <p:cNvSpPr/>
          <p:nvPr/>
        </p:nvSpPr>
        <p:spPr>
          <a:xfrm>
            <a:off x="8404923" y="3748341"/>
            <a:ext cx="62677" cy="62098"/>
          </a:xfrm>
          <a:custGeom>
            <a:avLst/>
            <a:gdLst/>
            <a:ahLst/>
            <a:cxnLst/>
            <a:rect l="l" t="t" r="r" b="b"/>
            <a:pathLst>
              <a:path w="3570" h="3537" extrusionOk="0">
                <a:moveTo>
                  <a:pt x="1702" y="1"/>
                </a:moveTo>
                <a:lnTo>
                  <a:pt x="1535" y="368"/>
                </a:lnTo>
                <a:cubicBezTo>
                  <a:pt x="1268" y="868"/>
                  <a:pt x="901" y="1268"/>
                  <a:pt x="434" y="1569"/>
                </a:cubicBezTo>
                <a:lnTo>
                  <a:pt x="0" y="1836"/>
                </a:lnTo>
                <a:lnTo>
                  <a:pt x="434" y="2036"/>
                </a:lnTo>
                <a:cubicBezTo>
                  <a:pt x="901" y="2303"/>
                  <a:pt x="1301" y="2669"/>
                  <a:pt x="1601" y="3103"/>
                </a:cubicBezTo>
                <a:lnTo>
                  <a:pt x="1868" y="3537"/>
                </a:lnTo>
                <a:lnTo>
                  <a:pt x="2068" y="3103"/>
                </a:lnTo>
                <a:cubicBezTo>
                  <a:pt x="2302" y="2636"/>
                  <a:pt x="2702" y="2236"/>
                  <a:pt x="3136" y="1936"/>
                </a:cubicBezTo>
                <a:lnTo>
                  <a:pt x="3570" y="1702"/>
                </a:lnTo>
                <a:lnTo>
                  <a:pt x="3136" y="1502"/>
                </a:lnTo>
                <a:cubicBezTo>
                  <a:pt x="2636" y="1235"/>
                  <a:pt x="2235" y="868"/>
                  <a:pt x="1935" y="401"/>
                </a:cubicBezTo>
                <a:lnTo>
                  <a:pt x="1702" y="1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3477;p69">
            <a:extLst>
              <a:ext uri="{FF2B5EF4-FFF2-40B4-BE49-F238E27FC236}">
                <a16:creationId xmlns:a16="http://schemas.microsoft.com/office/drawing/2014/main" id="{DC10140A-B160-4E63-825D-DA9E1DC325F6}"/>
              </a:ext>
            </a:extLst>
          </p:cNvPr>
          <p:cNvSpPr/>
          <p:nvPr/>
        </p:nvSpPr>
        <p:spPr>
          <a:xfrm>
            <a:off x="8476360" y="4030037"/>
            <a:ext cx="12325" cy="12325"/>
          </a:xfrm>
          <a:custGeom>
            <a:avLst/>
            <a:gdLst/>
            <a:ahLst/>
            <a:cxnLst/>
            <a:rect l="l" t="t" r="r" b="b"/>
            <a:pathLst>
              <a:path w="702" h="702" extrusionOk="0">
                <a:moveTo>
                  <a:pt x="34" y="1"/>
                </a:moveTo>
                <a:lnTo>
                  <a:pt x="68" y="134"/>
                </a:lnTo>
                <a:cubicBezTo>
                  <a:pt x="101" y="268"/>
                  <a:pt x="101" y="401"/>
                  <a:pt x="34" y="534"/>
                </a:cubicBezTo>
                <a:lnTo>
                  <a:pt x="1" y="668"/>
                </a:lnTo>
                <a:lnTo>
                  <a:pt x="1" y="668"/>
                </a:lnTo>
                <a:lnTo>
                  <a:pt x="134" y="634"/>
                </a:lnTo>
                <a:cubicBezTo>
                  <a:pt x="190" y="621"/>
                  <a:pt x="245" y="613"/>
                  <a:pt x="300" y="613"/>
                </a:cubicBezTo>
                <a:cubicBezTo>
                  <a:pt x="378" y="613"/>
                  <a:pt x="456" y="629"/>
                  <a:pt x="535" y="668"/>
                </a:cubicBezTo>
                <a:lnTo>
                  <a:pt x="668" y="701"/>
                </a:lnTo>
                <a:lnTo>
                  <a:pt x="635" y="568"/>
                </a:lnTo>
                <a:cubicBezTo>
                  <a:pt x="601" y="434"/>
                  <a:pt x="601" y="301"/>
                  <a:pt x="668" y="167"/>
                </a:cubicBezTo>
                <a:lnTo>
                  <a:pt x="701" y="34"/>
                </a:lnTo>
                <a:lnTo>
                  <a:pt x="701" y="34"/>
                </a:lnTo>
                <a:lnTo>
                  <a:pt x="568" y="67"/>
                </a:lnTo>
                <a:cubicBezTo>
                  <a:pt x="513" y="81"/>
                  <a:pt x="457" y="89"/>
                  <a:pt x="402" y="89"/>
                </a:cubicBezTo>
                <a:cubicBezTo>
                  <a:pt x="324" y="89"/>
                  <a:pt x="246" y="73"/>
                  <a:pt x="168" y="34"/>
                </a:cubicBezTo>
                <a:lnTo>
                  <a:pt x="34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3478;p69">
            <a:extLst>
              <a:ext uri="{FF2B5EF4-FFF2-40B4-BE49-F238E27FC236}">
                <a16:creationId xmlns:a16="http://schemas.microsoft.com/office/drawing/2014/main" id="{11DD5E91-D024-4111-BBC0-298F8DC8DF8D}"/>
              </a:ext>
            </a:extLst>
          </p:cNvPr>
          <p:cNvSpPr/>
          <p:nvPr/>
        </p:nvSpPr>
        <p:spPr>
          <a:xfrm>
            <a:off x="8604629" y="2120270"/>
            <a:ext cx="12307" cy="12325"/>
          </a:xfrm>
          <a:custGeom>
            <a:avLst/>
            <a:gdLst/>
            <a:ahLst/>
            <a:cxnLst/>
            <a:rect l="l" t="t" r="r" b="b"/>
            <a:pathLst>
              <a:path w="701" h="702" extrusionOk="0">
                <a:moveTo>
                  <a:pt x="33" y="1"/>
                </a:moveTo>
                <a:lnTo>
                  <a:pt x="67" y="101"/>
                </a:lnTo>
                <a:cubicBezTo>
                  <a:pt x="100" y="268"/>
                  <a:pt x="100" y="401"/>
                  <a:pt x="33" y="535"/>
                </a:cubicBezTo>
                <a:lnTo>
                  <a:pt x="0" y="668"/>
                </a:lnTo>
                <a:lnTo>
                  <a:pt x="134" y="601"/>
                </a:lnTo>
                <a:cubicBezTo>
                  <a:pt x="267" y="601"/>
                  <a:pt x="400" y="601"/>
                  <a:pt x="534" y="668"/>
                </a:cubicBezTo>
                <a:lnTo>
                  <a:pt x="667" y="701"/>
                </a:lnTo>
                <a:lnTo>
                  <a:pt x="634" y="568"/>
                </a:lnTo>
                <a:cubicBezTo>
                  <a:pt x="601" y="434"/>
                  <a:pt x="601" y="301"/>
                  <a:pt x="667" y="168"/>
                </a:cubicBezTo>
                <a:lnTo>
                  <a:pt x="701" y="34"/>
                </a:lnTo>
                <a:lnTo>
                  <a:pt x="567" y="68"/>
                </a:lnTo>
                <a:cubicBezTo>
                  <a:pt x="512" y="81"/>
                  <a:pt x="457" y="89"/>
                  <a:pt x="401" y="89"/>
                </a:cubicBezTo>
                <a:cubicBezTo>
                  <a:pt x="323" y="89"/>
                  <a:pt x="245" y="73"/>
                  <a:pt x="167" y="34"/>
                </a:cubicBezTo>
                <a:lnTo>
                  <a:pt x="33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3479;p69">
            <a:extLst>
              <a:ext uri="{FF2B5EF4-FFF2-40B4-BE49-F238E27FC236}">
                <a16:creationId xmlns:a16="http://schemas.microsoft.com/office/drawing/2014/main" id="{6820EC85-3B17-4801-BC04-813CCAD78059}"/>
              </a:ext>
            </a:extLst>
          </p:cNvPr>
          <p:cNvSpPr/>
          <p:nvPr/>
        </p:nvSpPr>
        <p:spPr>
          <a:xfrm>
            <a:off x="6860016" y="1945758"/>
            <a:ext cx="12307" cy="13483"/>
          </a:xfrm>
          <a:custGeom>
            <a:avLst/>
            <a:gdLst/>
            <a:ahLst/>
            <a:cxnLst/>
            <a:rect l="l" t="t" r="r" b="b"/>
            <a:pathLst>
              <a:path w="701" h="768" extrusionOk="0">
                <a:moveTo>
                  <a:pt x="34" y="0"/>
                </a:moveTo>
                <a:lnTo>
                  <a:pt x="67" y="134"/>
                </a:lnTo>
                <a:cubicBezTo>
                  <a:pt x="100" y="267"/>
                  <a:pt x="100" y="401"/>
                  <a:pt x="34" y="534"/>
                </a:cubicBezTo>
                <a:lnTo>
                  <a:pt x="0" y="668"/>
                </a:lnTo>
                <a:lnTo>
                  <a:pt x="134" y="668"/>
                </a:lnTo>
                <a:cubicBezTo>
                  <a:pt x="173" y="658"/>
                  <a:pt x="212" y="654"/>
                  <a:pt x="251" y="654"/>
                </a:cubicBezTo>
                <a:cubicBezTo>
                  <a:pt x="345" y="654"/>
                  <a:pt x="440" y="677"/>
                  <a:pt x="534" y="701"/>
                </a:cubicBezTo>
                <a:lnTo>
                  <a:pt x="667" y="768"/>
                </a:lnTo>
                <a:lnTo>
                  <a:pt x="634" y="634"/>
                </a:lnTo>
                <a:cubicBezTo>
                  <a:pt x="601" y="501"/>
                  <a:pt x="601" y="334"/>
                  <a:pt x="667" y="201"/>
                </a:cubicBezTo>
                <a:lnTo>
                  <a:pt x="701" y="100"/>
                </a:lnTo>
                <a:lnTo>
                  <a:pt x="567" y="100"/>
                </a:lnTo>
                <a:cubicBezTo>
                  <a:pt x="434" y="100"/>
                  <a:pt x="300" y="100"/>
                  <a:pt x="167" y="34"/>
                </a:cubicBezTo>
                <a:lnTo>
                  <a:pt x="34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3480;p69">
            <a:extLst>
              <a:ext uri="{FF2B5EF4-FFF2-40B4-BE49-F238E27FC236}">
                <a16:creationId xmlns:a16="http://schemas.microsoft.com/office/drawing/2014/main" id="{E69243AA-DE9E-42BF-A2FD-AC9F87988648}"/>
              </a:ext>
            </a:extLst>
          </p:cNvPr>
          <p:cNvSpPr/>
          <p:nvPr/>
        </p:nvSpPr>
        <p:spPr>
          <a:xfrm>
            <a:off x="7074943" y="3433272"/>
            <a:ext cx="12904" cy="13483"/>
          </a:xfrm>
          <a:custGeom>
            <a:avLst/>
            <a:gdLst/>
            <a:ahLst/>
            <a:cxnLst/>
            <a:rect l="l" t="t" r="r" b="b"/>
            <a:pathLst>
              <a:path w="735" h="768" extrusionOk="0">
                <a:moveTo>
                  <a:pt x="67" y="1"/>
                </a:moveTo>
                <a:lnTo>
                  <a:pt x="100" y="167"/>
                </a:lnTo>
                <a:cubicBezTo>
                  <a:pt x="134" y="301"/>
                  <a:pt x="100" y="468"/>
                  <a:pt x="67" y="601"/>
                </a:cubicBezTo>
                <a:lnTo>
                  <a:pt x="0" y="701"/>
                </a:lnTo>
                <a:lnTo>
                  <a:pt x="0" y="701"/>
                </a:lnTo>
                <a:lnTo>
                  <a:pt x="134" y="668"/>
                </a:lnTo>
                <a:cubicBezTo>
                  <a:pt x="173" y="658"/>
                  <a:pt x="215" y="654"/>
                  <a:pt x="258" y="654"/>
                </a:cubicBezTo>
                <a:cubicBezTo>
                  <a:pt x="362" y="654"/>
                  <a:pt x="473" y="678"/>
                  <a:pt x="567" y="701"/>
                </a:cubicBezTo>
                <a:lnTo>
                  <a:pt x="667" y="768"/>
                </a:lnTo>
                <a:lnTo>
                  <a:pt x="634" y="634"/>
                </a:lnTo>
                <a:cubicBezTo>
                  <a:pt x="601" y="501"/>
                  <a:pt x="634" y="334"/>
                  <a:pt x="667" y="201"/>
                </a:cubicBezTo>
                <a:lnTo>
                  <a:pt x="734" y="101"/>
                </a:lnTo>
                <a:lnTo>
                  <a:pt x="601" y="101"/>
                </a:lnTo>
                <a:cubicBezTo>
                  <a:pt x="467" y="101"/>
                  <a:pt x="300" y="101"/>
                  <a:pt x="167" y="34"/>
                </a:cubicBezTo>
                <a:lnTo>
                  <a:pt x="67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3481;p69">
            <a:extLst>
              <a:ext uri="{FF2B5EF4-FFF2-40B4-BE49-F238E27FC236}">
                <a16:creationId xmlns:a16="http://schemas.microsoft.com/office/drawing/2014/main" id="{9796EE2F-C627-4EF1-8CAE-F0034E436CC2}"/>
              </a:ext>
            </a:extLst>
          </p:cNvPr>
          <p:cNvSpPr/>
          <p:nvPr/>
        </p:nvSpPr>
        <p:spPr>
          <a:xfrm>
            <a:off x="6870550" y="4010127"/>
            <a:ext cx="436912" cy="471464"/>
          </a:xfrm>
          <a:custGeom>
            <a:avLst/>
            <a:gdLst/>
            <a:ahLst/>
            <a:cxnLst/>
            <a:rect l="l" t="t" r="r" b="b"/>
            <a:pathLst>
              <a:path w="24886" h="26854" extrusionOk="0">
                <a:moveTo>
                  <a:pt x="1" y="634"/>
                </a:moveTo>
                <a:cubicBezTo>
                  <a:pt x="1" y="651"/>
                  <a:pt x="9" y="659"/>
                  <a:pt x="17" y="668"/>
                </a:cubicBezTo>
                <a:lnTo>
                  <a:pt x="1" y="634"/>
                </a:lnTo>
                <a:close/>
                <a:moveTo>
                  <a:pt x="17" y="668"/>
                </a:moveTo>
                <a:lnTo>
                  <a:pt x="34" y="701"/>
                </a:lnTo>
                <a:cubicBezTo>
                  <a:pt x="34" y="684"/>
                  <a:pt x="26" y="676"/>
                  <a:pt x="17" y="668"/>
                </a:cubicBezTo>
                <a:close/>
                <a:moveTo>
                  <a:pt x="34" y="701"/>
                </a:moveTo>
                <a:lnTo>
                  <a:pt x="67" y="834"/>
                </a:lnTo>
                <a:cubicBezTo>
                  <a:pt x="59" y="793"/>
                  <a:pt x="51" y="751"/>
                  <a:pt x="34" y="701"/>
                </a:cubicBezTo>
                <a:close/>
                <a:moveTo>
                  <a:pt x="67" y="834"/>
                </a:moveTo>
                <a:lnTo>
                  <a:pt x="67" y="834"/>
                </a:lnTo>
                <a:cubicBezTo>
                  <a:pt x="76" y="876"/>
                  <a:pt x="84" y="918"/>
                  <a:pt x="101" y="968"/>
                </a:cubicBezTo>
                <a:lnTo>
                  <a:pt x="67" y="834"/>
                </a:lnTo>
                <a:close/>
                <a:moveTo>
                  <a:pt x="24885" y="1"/>
                </a:moveTo>
                <a:lnTo>
                  <a:pt x="24518" y="334"/>
                </a:lnTo>
                <a:lnTo>
                  <a:pt x="23117" y="1602"/>
                </a:lnTo>
                <a:lnTo>
                  <a:pt x="18080" y="6405"/>
                </a:lnTo>
                <a:lnTo>
                  <a:pt x="18080" y="6438"/>
                </a:lnTo>
                <a:cubicBezTo>
                  <a:pt x="18345" y="11640"/>
                  <a:pt x="18610" y="18683"/>
                  <a:pt x="18941" y="26523"/>
                </a:cubicBezTo>
                <a:lnTo>
                  <a:pt x="18941" y="26523"/>
                </a:lnTo>
                <a:lnTo>
                  <a:pt x="17280" y="25385"/>
                </a:lnTo>
                <a:lnTo>
                  <a:pt x="5867" y="17799"/>
                </a:lnTo>
                <a:lnTo>
                  <a:pt x="5867" y="17799"/>
                </a:lnTo>
                <a:cubicBezTo>
                  <a:pt x="4167" y="12702"/>
                  <a:pt x="2702" y="8437"/>
                  <a:pt x="1668" y="5371"/>
                </a:cubicBezTo>
                <a:lnTo>
                  <a:pt x="434" y="1869"/>
                </a:lnTo>
                <a:cubicBezTo>
                  <a:pt x="267" y="1502"/>
                  <a:pt x="201" y="1168"/>
                  <a:pt x="101" y="968"/>
                </a:cubicBezTo>
                <a:lnTo>
                  <a:pt x="101" y="968"/>
                </a:lnTo>
                <a:lnTo>
                  <a:pt x="401" y="1869"/>
                </a:lnTo>
                <a:cubicBezTo>
                  <a:pt x="701" y="2702"/>
                  <a:pt x="1068" y="3937"/>
                  <a:pt x="1568" y="5438"/>
                </a:cubicBezTo>
                <a:cubicBezTo>
                  <a:pt x="2569" y="8473"/>
                  <a:pt x="4037" y="12776"/>
                  <a:pt x="5738" y="17847"/>
                </a:cubicBezTo>
                <a:lnTo>
                  <a:pt x="5738" y="17880"/>
                </a:lnTo>
                <a:lnTo>
                  <a:pt x="5771" y="17880"/>
                </a:lnTo>
                <a:lnTo>
                  <a:pt x="17213" y="25552"/>
                </a:lnTo>
                <a:lnTo>
                  <a:pt x="19014" y="26786"/>
                </a:lnTo>
                <a:lnTo>
                  <a:pt x="19181" y="26853"/>
                </a:lnTo>
                <a:lnTo>
                  <a:pt x="19181" y="26686"/>
                </a:lnTo>
                <a:cubicBezTo>
                  <a:pt x="18781" y="18797"/>
                  <a:pt x="18448" y="11705"/>
                  <a:pt x="18215" y="6504"/>
                </a:cubicBezTo>
                <a:lnTo>
                  <a:pt x="18215" y="6504"/>
                </a:lnTo>
                <a:lnTo>
                  <a:pt x="23217" y="1668"/>
                </a:lnTo>
                <a:lnTo>
                  <a:pt x="24551" y="334"/>
                </a:lnTo>
                <a:lnTo>
                  <a:pt x="24885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3482;p69">
            <a:extLst>
              <a:ext uri="{FF2B5EF4-FFF2-40B4-BE49-F238E27FC236}">
                <a16:creationId xmlns:a16="http://schemas.microsoft.com/office/drawing/2014/main" id="{F82E2D19-C837-4D77-A364-72B3ED25078E}"/>
              </a:ext>
            </a:extLst>
          </p:cNvPr>
          <p:cNvSpPr/>
          <p:nvPr/>
        </p:nvSpPr>
        <p:spPr>
          <a:xfrm>
            <a:off x="7173330" y="4437050"/>
            <a:ext cx="58569" cy="58007"/>
          </a:xfrm>
          <a:custGeom>
            <a:avLst/>
            <a:gdLst/>
            <a:ahLst/>
            <a:cxnLst/>
            <a:rect l="l" t="t" r="r" b="b"/>
            <a:pathLst>
              <a:path w="3336" h="3304" extrusionOk="0">
                <a:moveTo>
                  <a:pt x="2402" y="1"/>
                </a:moveTo>
                <a:lnTo>
                  <a:pt x="1468" y="668"/>
                </a:lnTo>
                <a:lnTo>
                  <a:pt x="367" y="301"/>
                </a:lnTo>
                <a:lnTo>
                  <a:pt x="367" y="301"/>
                </a:lnTo>
                <a:lnTo>
                  <a:pt x="701" y="1402"/>
                </a:lnTo>
                <a:lnTo>
                  <a:pt x="0" y="2336"/>
                </a:lnTo>
                <a:lnTo>
                  <a:pt x="1168" y="2336"/>
                </a:lnTo>
                <a:lnTo>
                  <a:pt x="1835" y="3303"/>
                </a:lnTo>
                <a:lnTo>
                  <a:pt x="2202" y="2203"/>
                </a:lnTo>
                <a:lnTo>
                  <a:pt x="3336" y="1869"/>
                </a:lnTo>
                <a:lnTo>
                  <a:pt x="2369" y="1168"/>
                </a:lnTo>
                <a:lnTo>
                  <a:pt x="2402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3483;p69">
            <a:extLst>
              <a:ext uri="{FF2B5EF4-FFF2-40B4-BE49-F238E27FC236}">
                <a16:creationId xmlns:a16="http://schemas.microsoft.com/office/drawing/2014/main" id="{0D9D7129-34CE-45DD-8764-15C717BF3C82}"/>
              </a:ext>
            </a:extLst>
          </p:cNvPr>
          <p:cNvSpPr/>
          <p:nvPr/>
        </p:nvSpPr>
        <p:spPr>
          <a:xfrm>
            <a:off x="6947851" y="4295914"/>
            <a:ext cx="38080" cy="38677"/>
          </a:xfrm>
          <a:custGeom>
            <a:avLst/>
            <a:gdLst/>
            <a:ahLst/>
            <a:cxnLst/>
            <a:rect l="l" t="t" r="r" b="b"/>
            <a:pathLst>
              <a:path w="2169" h="2203" extrusionOk="0">
                <a:moveTo>
                  <a:pt x="1502" y="1"/>
                </a:moveTo>
                <a:lnTo>
                  <a:pt x="868" y="501"/>
                </a:lnTo>
                <a:lnTo>
                  <a:pt x="168" y="268"/>
                </a:lnTo>
                <a:lnTo>
                  <a:pt x="401" y="1002"/>
                </a:lnTo>
                <a:lnTo>
                  <a:pt x="1" y="1602"/>
                </a:lnTo>
                <a:lnTo>
                  <a:pt x="768" y="1569"/>
                </a:lnTo>
                <a:lnTo>
                  <a:pt x="1235" y="2202"/>
                </a:lnTo>
                <a:lnTo>
                  <a:pt x="1402" y="1435"/>
                </a:lnTo>
                <a:lnTo>
                  <a:pt x="2169" y="1202"/>
                </a:lnTo>
                <a:lnTo>
                  <a:pt x="1502" y="768"/>
                </a:lnTo>
                <a:lnTo>
                  <a:pt x="1502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3484;p69">
            <a:extLst>
              <a:ext uri="{FF2B5EF4-FFF2-40B4-BE49-F238E27FC236}">
                <a16:creationId xmlns:a16="http://schemas.microsoft.com/office/drawing/2014/main" id="{8E996CB3-3238-4F49-BF8C-2BF53816C1F1}"/>
              </a:ext>
            </a:extLst>
          </p:cNvPr>
          <p:cNvSpPr/>
          <p:nvPr/>
        </p:nvSpPr>
        <p:spPr>
          <a:xfrm>
            <a:off x="6849465" y="3996065"/>
            <a:ext cx="46876" cy="46876"/>
          </a:xfrm>
          <a:custGeom>
            <a:avLst/>
            <a:gdLst/>
            <a:ahLst/>
            <a:cxnLst/>
            <a:rect l="l" t="t" r="r" b="b"/>
            <a:pathLst>
              <a:path w="2670" h="2670" extrusionOk="0">
                <a:moveTo>
                  <a:pt x="1135" y="1"/>
                </a:moveTo>
                <a:lnTo>
                  <a:pt x="935" y="935"/>
                </a:lnTo>
                <a:lnTo>
                  <a:pt x="1" y="1269"/>
                </a:lnTo>
                <a:lnTo>
                  <a:pt x="801" y="1769"/>
                </a:lnTo>
                <a:lnTo>
                  <a:pt x="835" y="2670"/>
                </a:lnTo>
                <a:lnTo>
                  <a:pt x="1602" y="2102"/>
                </a:lnTo>
                <a:lnTo>
                  <a:pt x="2469" y="2336"/>
                </a:lnTo>
                <a:lnTo>
                  <a:pt x="2469" y="2336"/>
                </a:lnTo>
                <a:lnTo>
                  <a:pt x="2136" y="1469"/>
                </a:lnTo>
                <a:lnTo>
                  <a:pt x="2669" y="735"/>
                </a:lnTo>
                <a:lnTo>
                  <a:pt x="1735" y="768"/>
                </a:lnTo>
                <a:lnTo>
                  <a:pt x="1135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3485;p69">
            <a:extLst>
              <a:ext uri="{FF2B5EF4-FFF2-40B4-BE49-F238E27FC236}">
                <a16:creationId xmlns:a16="http://schemas.microsoft.com/office/drawing/2014/main" id="{A6D72C5C-A6CA-4044-8835-B07E749A54BB}"/>
              </a:ext>
            </a:extLst>
          </p:cNvPr>
          <p:cNvSpPr/>
          <p:nvPr/>
        </p:nvSpPr>
        <p:spPr>
          <a:xfrm>
            <a:off x="7279319" y="3983196"/>
            <a:ext cx="46297" cy="46858"/>
          </a:xfrm>
          <a:custGeom>
            <a:avLst/>
            <a:gdLst/>
            <a:ahLst/>
            <a:cxnLst/>
            <a:rect l="l" t="t" r="r" b="b"/>
            <a:pathLst>
              <a:path w="2637" h="2669" extrusionOk="0">
                <a:moveTo>
                  <a:pt x="1135" y="0"/>
                </a:moveTo>
                <a:lnTo>
                  <a:pt x="935" y="901"/>
                </a:lnTo>
                <a:lnTo>
                  <a:pt x="1" y="1234"/>
                </a:lnTo>
                <a:lnTo>
                  <a:pt x="801" y="1735"/>
                </a:lnTo>
                <a:lnTo>
                  <a:pt x="835" y="2669"/>
                </a:lnTo>
                <a:lnTo>
                  <a:pt x="1535" y="2068"/>
                </a:lnTo>
                <a:lnTo>
                  <a:pt x="2469" y="2335"/>
                </a:lnTo>
                <a:lnTo>
                  <a:pt x="2136" y="1468"/>
                </a:lnTo>
                <a:lnTo>
                  <a:pt x="2636" y="701"/>
                </a:lnTo>
                <a:lnTo>
                  <a:pt x="1702" y="734"/>
                </a:lnTo>
                <a:lnTo>
                  <a:pt x="1135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3486;p69">
            <a:extLst>
              <a:ext uri="{FF2B5EF4-FFF2-40B4-BE49-F238E27FC236}">
                <a16:creationId xmlns:a16="http://schemas.microsoft.com/office/drawing/2014/main" id="{3641587F-11B9-4A8B-92F5-AAB91B8ECFAE}"/>
              </a:ext>
            </a:extLst>
          </p:cNvPr>
          <p:cNvSpPr/>
          <p:nvPr/>
        </p:nvSpPr>
        <p:spPr>
          <a:xfrm>
            <a:off x="7173910" y="4109094"/>
            <a:ext cx="29302" cy="29899"/>
          </a:xfrm>
          <a:custGeom>
            <a:avLst/>
            <a:gdLst/>
            <a:ahLst/>
            <a:cxnLst/>
            <a:rect l="l" t="t" r="r" b="b"/>
            <a:pathLst>
              <a:path w="1669" h="1703" extrusionOk="0">
                <a:moveTo>
                  <a:pt x="701" y="1"/>
                </a:moveTo>
                <a:lnTo>
                  <a:pt x="601" y="568"/>
                </a:lnTo>
                <a:lnTo>
                  <a:pt x="1" y="801"/>
                </a:lnTo>
                <a:lnTo>
                  <a:pt x="501" y="1068"/>
                </a:lnTo>
                <a:lnTo>
                  <a:pt x="534" y="1702"/>
                </a:lnTo>
                <a:lnTo>
                  <a:pt x="1001" y="1335"/>
                </a:lnTo>
                <a:lnTo>
                  <a:pt x="1535" y="1502"/>
                </a:lnTo>
                <a:lnTo>
                  <a:pt x="1335" y="902"/>
                </a:lnTo>
                <a:lnTo>
                  <a:pt x="1668" y="401"/>
                </a:lnTo>
                <a:lnTo>
                  <a:pt x="1101" y="468"/>
                </a:lnTo>
                <a:lnTo>
                  <a:pt x="701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3487;p69">
            <a:extLst>
              <a:ext uri="{FF2B5EF4-FFF2-40B4-BE49-F238E27FC236}">
                <a16:creationId xmlns:a16="http://schemas.microsoft.com/office/drawing/2014/main" id="{69DC1578-EFEE-4DAA-A60C-99E63B5BCFAF}"/>
              </a:ext>
            </a:extLst>
          </p:cNvPr>
          <p:cNvSpPr/>
          <p:nvPr/>
        </p:nvSpPr>
        <p:spPr>
          <a:xfrm>
            <a:off x="6653288" y="3263448"/>
            <a:ext cx="291650" cy="291649"/>
          </a:xfrm>
          <a:custGeom>
            <a:avLst/>
            <a:gdLst/>
            <a:ahLst/>
            <a:cxnLst/>
            <a:rect l="l" t="t" r="r" b="b"/>
            <a:pathLst>
              <a:path w="16612" h="16612" extrusionOk="0">
                <a:moveTo>
                  <a:pt x="8306" y="0"/>
                </a:moveTo>
                <a:cubicBezTo>
                  <a:pt x="3736" y="0"/>
                  <a:pt x="0" y="3703"/>
                  <a:pt x="0" y="8306"/>
                </a:cubicBezTo>
                <a:cubicBezTo>
                  <a:pt x="0" y="12876"/>
                  <a:pt x="3736" y="16612"/>
                  <a:pt x="8306" y="16612"/>
                </a:cubicBezTo>
                <a:cubicBezTo>
                  <a:pt x="12876" y="16612"/>
                  <a:pt x="16612" y="12876"/>
                  <a:pt x="16612" y="8306"/>
                </a:cubicBezTo>
                <a:cubicBezTo>
                  <a:pt x="16612" y="3703"/>
                  <a:pt x="12876" y="0"/>
                  <a:pt x="8306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3488;p69">
            <a:extLst>
              <a:ext uri="{FF2B5EF4-FFF2-40B4-BE49-F238E27FC236}">
                <a16:creationId xmlns:a16="http://schemas.microsoft.com/office/drawing/2014/main" id="{306EE290-1543-4548-B2C2-E756F89895DD}"/>
              </a:ext>
            </a:extLst>
          </p:cNvPr>
          <p:cNvSpPr/>
          <p:nvPr/>
        </p:nvSpPr>
        <p:spPr>
          <a:xfrm>
            <a:off x="6724725" y="3430937"/>
            <a:ext cx="55654" cy="47789"/>
          </a:xfrm>
          <a:custGeom>
            <a:avLst/>
            <a:gdLst/>
            <a:ahLst/>
            <a:cxnLst/>
            <a:rect l="l" t="t" r="r" b="b"/>
            <a:pathLst>
              <a:path w="3170" h="2722" extrusionOk="0">
                <a:moveTo>
                  <a:pt x="1769" y="0"/>
                </a:moveTo>
                <a:cubicBezTo>
                  <a:pt x="568" y="34"/>
                  <a:pt x="1" y="1501"/>
                  <a:pt x="868" y="2335"/>
                </a:cubicBezTo>
                <a:cubicBezTo>
                  <a:pt x="1145" y="2601"/>
                  <a:pt x="1479" y="2721"/>
                  <a:pt x="1806" y="2721"/>
                </a:cubicBezTo>
                <a:cubicBezTo>
                  <a:pt x="2505" y="2721"/>
                  <a:pt x="3170" y="2175"/>
                  <a:pt x="3170" y="1335"/>
                </a:cubicBezTo>
                <a:cubicBezTo>
                  <a:pt x="3136" y="601"/>
                  <a:pt x="2536" y="0"/>
                  <a:pt x="17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3489;p69">
            <a:extLst>
              <a:ext uri="{FF2B5EF4-FFF2-40B4-BE49-F238E27FC236}">
                <a16:creationId xmlns:a16="http://schemas.microsoft.com/office/drawing/2014/main" id="{4CBE16E2-B410-4206-9D67-19039BD24744}"/>
              </a:ext>
            </a:extLst>
          </p:cNvPr>
          <p:cNvSpPr/>
          <p:nvPr/>
        </p:nvSpPr>
        <p:spPr>
          <a:xfrm>
            <a:off x="6713594" y="3372369"/>
            <a:ext cx="32813" cy="28090"/>
          </a:xfrm>
          <a:custGeom>
            <a:avLst/>
            <a:gdLst/>
            <a:ahLst/>
            <a:cxnLst/>
            <a:rect l="l" t="t" r="r" b="b"/>
            <a:pathLst>
              <a:path w="1869" h="1600" extrusionOk="0">
                <a:moveTo>
                  <a:pt x="1068" y="1"/>
                </a:moveTo>
                <a:cubicBezTo>
                  <a:pt x="368" y="1"/>
                  <a:pt x="1" y="868"/>
                  <a:pt x="501" y="1368"/>
                </a:cubicBezTo>
                <a:cubicBezTo>
                  <a:pt x="661" y="1528"/>
                  <a:pt x="859" y="1600"/>
                  <a:pt x="1054" y="1600"/>
                </a:cubicBezTo>
                <a:cubicBezTo>
                  <a:pt x="1468" y="1600"/>
                  <a:pt x="1869" y="1277"/>
                  <a:pt x="1869" y="801"/>
                </a:cubicBezTo>
                <a:cubicBezTo>
                  <a:pt x="1869" y="367"/>
                  <a:pt x="1502" y="1"/>
                  <a:pt x="10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3490;p69">
            <a:extLst>
              <a:ext uri="{FF2B5EF4-FFF2-40B4-BE49-F238E27FC236}">
                <a16:creationId xmlns:a16="http://schemas.microsoft.com/office/drawing/2014/main" id="{E70F9340-323C-4E36-9DCD-1BDD1535AF78}"/>
              </a:ext>
            </a:extLst>
          </p:cNvPr>
          <p:cNvSpPr/>
          <p:nvPr/>
        </p:nvSpPr>
        <p:spPr>
          <a:xfrm>
            <a:off x="6532060" y="3215729"/>
            <a:ext cx="539969" cy="383628"/>
          </a:xfrm>
          <a:custGeom>
            <a:avLst/>
            <a:gdLst/>
            <a:ahLst/>
            <a:cxnLst/>
            <a:rect l="l" t="t" r="r" b="b"/>
            <a:pathLst>
              <a:path w="30756" h="21851" extrusionOk="0">
                <a:moveTo>
                  <a:pt x="28006" y="1"/>
                </a:moveTo>
                <a:cubicBezTo>
                  <a:pt x="25222" y="1"/>
                  <a:pt x="19181" y="3719"/>
                  <a:pt x="19181" y="3719"/>
                </a:cubicBezTo>
                <a:lnTo>
                  <a:pt x="20181" y="4353"/>
                </a:lnTo>
                <a:cubicBezTo>
                  <a:pt x="20181" y="4353"/>
                  <a:pt x="23699" y="2102"/>
                  <a:pt x="25759" y="2102"/>
                </a:cubicBezTo>
                <a:cubicBezTo>
                  <a:pt x="26156" y="2102"/>
                  <a:pt x="26499" y="2185"/>
                  <a:pt x="26753" y="2385"/>
                </a:cubicBezTo>
                <a:cubicBezTo>
                  <a:pt x="28354" y="3652"/>
                  <a:pt x="23851" y="8489"/>
                  <a:pt x="17479" y="13159"/>
                </a:cubicBezTo>
                <a:cubicBezTo>
                  <a:pt x="12031" y="17132"/>
                  <a:pt x="6800" y="20042"/>
                  <a:pt x="4764" y="20042"/>
                </a:cubicBezTo>
                <a:cubicBezTo>
                  <a:pt x="4406" y="20042"/>
                  <a:pt x="4147" y="19953"/>
                  <a:pt x="4003" y="19764"/>
                </a:cubicBezTo>
                <a:cubicBezTo>
                  <a:pt x="3036" y="18529"/>
                  <a:pt x="7539" y="14260"/>
                  <a:pt x="7539" y="14260"/>
                </a:cubicBezTo>
                <a:lnTo>
                  <a:pt x="7139" y="13059"/>
                </a:lnTo>
                <a:lnTo>
                  <a:pt x="7139" y="13059"/>
                </a:lnTo>
                <a:cubicBezTo>
                  <a:pt x="7172" y="13226"/>
                  <a:pt x="0" y="20064"/>
                  <a:pt x="1868" y="21532"/>
                </a:cubicBezTo>
                <a:cubicBezTo>
                  <a:pt x="2144" y="21748"/>
                  <a:pt x="2548" y="21851"/>
                  <a:pt x="3058" y="21851"/>
                </a:cubicBezTo>
                <a:cubicBezTo>
                  <a:pt x="5999" y="21851"/>
                  <a:pt x="12451" y="18441"/>
                  <a:pt x="18080" y="13893"/>
                </a:cubicBezTo>
                <a:cubicBezTo>
                  <a:pt x="24718" y="8556"/>
                  <a:pt x="30755" y="2051"/>
                  <a:pt x="29088" y="350"/>
                </a:cubicBezTo>
                <a:cubicBezTo>
                  <a:pt x="28848" y="105"/>
                  <a:pt x="28473" y="1"/>
                  <a:pt x="28006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3491;p69">
            <a:extLst>
              <a:ext uri="{FF2B5EF4-FFF2-40B4-BE49-F238E27FC236}">
                <a16:creationId xmlns:a16="http://schemas.microsoft.com/office/drawing/2014/main" id="{B0CD8064-00F1-44A1-B32B-D017F58327E6}"/>
              </a:ext>
            </a:extLst>
          </p:cNvPr>
          <p:cNvSpPr/>
          <p:nvPr/>
        </p:nvSpPr>
        <p:spPr>
          <a:xfrm>
            <a:off x="6532060" y="3215729"/>
            <a:ext cx="539969" cy="383628"/>
          </a:xfrm>
          <a:custGeom>
            <a:avLst/>
            <a:gdLst/>
            <a:ahLst/>
            <a:cxnLst/>
            <a:rect l="l" t="t" r="r" b="b"/>
            <a:pathLst>
              <a:path w="30756" h="21851" extrusionOk="0">
                <a:moveTo>
                  <a:pt x="28006" y="1"/>
                </a:moveTo>
                <a:cubicBezTo>
                  <a:pt x="25222" y="1"/>
                  <a:pt x="19181" y="3719"/>
                  <a:pt x="19181" y="3719"/>
                </a:cubicBezTo>
                <a:lnTo>
                  <a:pt x="20181" y="4353"/>
                </a:lnTo>
                <a:cubicBezTo>
                  <a:pt x="20181" y="4353"/>
                  <a:pt x="23699" y="2102"/>
                  <a:pt x="25759" y="2102"/>
                </a:cubicBezTo>
                <a:cubicBezTo>
                  <a:pt x="26156" y="2102"/>
                  <a:pt x="26499" y="2185"/>
                  <a:pt x="26753" y="2385"/>
                </a:cubicBezTo>
                <a:cubicBezTo>
                  <a:pt x="28354" y="3652"/>
                  <a:pt x="23851" y="8489"/>
                  <a:pt x="17479" y="13159"/>
                </a:cubicBezTo>
                <a:cubicBezTo>
                  <a:pt x="12031" y="17132"/>
                  <a:pt x="6800" y="20042"/>
                  <a:pt x="4764" y="20042"/>
                </a:cubicBezTo>
                <a:cubicBezTo>
                  <a:pt x="4406" y="20042"/>
                  <a:pt x="4147" y="19953"/>
                  <a:pt x="4003" y="19764"/>
                </a:cubicBezTo>
                <a:cubicBezTo>
                  <a:pt x="3036" y="18529"/>
                  <a:pt x="7539" y="14260"/>
                  <a:pt x="7539" y="14260"/>
                </a:cubicBezTo>
                <a:lnTo>
                  <a:pt x="7139" y="13059"/>
                </a:lnTo>
                <a:lnTo>
                  <a:pt x="7139" y="13059"/>
                </a:lnTo>
                <a:cubicBezTo>
                  <a:pt x="7172" y="13226"/>
                  <a:pt x="0" y="20064"/>
                  <a:pt x="1868" y="21532"/>
                </a:cubicBezTo>
                <a:cubicBezTo>
                  <a:pt x="2144" y="21748"/>
                  <a:pt x="2548" y="21851"/>
                  <a:pt x="3058" y="21851"/>
                </a:cubicBezTo>
                <a:cubicBezTo>
                  <a:pt x="5999" y="21851"/>
                  <a:pt x="12451" y="18441"/>
                  <a:pt x="18080" y="13893"/>
                </a:cubicBezTo>
                <a:cubicBezTo>
                  <a:pt x="24718" y="8556"/>
                  <a:pt x="30755" y="2051"/>
                  <a:pt x="29088" y="350"/>
                </a:cubicBezTo>
                <a:cubicBezTo>
                  <a:pt x="28848" y="105"/>
                  <a:pt x="28473" y="1"/>
                  <a:pt x="28006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3492;p69">
            <a:extLst>
              <a:ext uri="{FF2B5EF4-FFF2-40B4-BE49-F238E27FC236}">
                <a16:creationId xmlns:a16="http://schemas.microsoft.com/office/drawing/2014/main" id="{2A433512-D4C3-4362-892F-B1E726DA9EB5}"/>
              </a:ext>
            </a:extLst>
          </p:cNvPr>
          <p:cNvSpPr/>
          <p:nvPr/>
        </p:nvSpPr>
        <p:spPr>
          <a:xfrm>
            <a:off x="6660890" y="3306515"/>
            <a:ext cx="59166" cy="202445"/>
          </a:xfrm>
          <a:custGeom>
            <a:avLst/>
            <a:gdLst/>
            <a:ahLst/>
            <a:cxnLst/>
            <a:rect l="l" t="t" r="r" b="b"/>
            <a:pathLst>
              <a:path w="3370" h="11531" extrusionOk="0">
                <a:moveTo>
                  <a:pt x="3266" y="1"/>
                </a:moveTo>
                <a:cubicBezTo>
                  <a:pt x="3103" y="1"/>
                  <a:pt x="2490" y="415"/>
                  <a:pt x="1769" y="1316"/>
                </a:cubicBezTo>
                <a:cubicBezTo>
                  <a:pt x="1335" y="1850"/>
                  <a:pt x="968" y="2484"/>
                  <a:pt x="701" y="3151"/>
                </a:cubicBezTo>
                <a:cubicBezTo>
                  <a:pt x="34" y="4819"/>
                  <a:pt x="1" y="6654"/>
                  <a:pt x="601" y="8355"/>
                </a:cubicBezTo>
                <a:cubicBezTo>
                  <a:pt x="868" y="9022"/>
                  <a:pt x="1202" y="9656"/>
                  <a:pt x="1602" y="10223"/>
                </a:cubicBezTo>
                <a:cubicBezTo>
                  <a:pt x="2315" y="11122"/>
                  <a:pt x="2941" y="11531"/>
                  <a:pt x="3053" y="11531"/>
                </a:cubicBezTo>
                <a:cubicBezTo>
                  <a:pt x="3062" y="11531"/>
                  <a:pt x="3067" y="11529"/>
                  <a:pt x="3070" y="11524"/>
                </a:cubicBezTo>
                <a:cubicBezTo>
                  <a:pt x="3136" y="11424"/>
                  <a:pt x="2569" y="10923"/>
                  <a:pt x="2002" y="9923"/>
                </a:cubicBezTo>
                <a:cubicBezTo>
                  <a:pt x="368" y="7354"/>
                  <a:pt x="434" y="4052"/>
                  <a:pt x="2169" y="1517"/>
                </a:cubicBezTo>
                <a:cubicBezTo>
                  <a:pt x="2803" y="549"/>
                  <a:pt x="3370" y="82"/>
                  <a:pt x="3303" y="16"/>
                </a:cubicBezTo>
                <a:cubicBezTo>
                  <a:pt x="3296" y="6"/>
                  <a:pt x="3284" y="1"/>
                  <a:pt x="326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3493;p69">
            <a:extLst>
              <a:ext uri="{FF2B5EF4-FFF2-40B4-BE49-F238E27FC236}">
                <a16:creationId xmlns:a16="http://schemas.microsoft.com/office/drawing/2014/main" id="{E97B7CD7-FE8C-4E80-902E-A96BFC68BCAA}"/>
              </a:ext>
            </a:extLst>
          </p:cNvPr>
          <p:cNvSpPr/>
          <p:nvPr/>
        </p:nvSpPr>
        <p:spPr>
          <a:xfrm>
            <a:off x="8287203" y="1921164"/>
            <a:ext cx="241894" cy="241297"/>
          </a:xfrm>
          <a:custGeom>
            <a:avLst/>
            <a:gdLst/>
            <a:ahLst/>
            <a:cxnLst/>
            <a:rect l="l" t="t" r="r" b="b"/>
            <a:pathLst>
              <a:path w="13778" h="13744" extrusionOk="0">
                <a:moveTo>
                  <a:pt x="6872" y="0"/>
                </a:moveTo>
                <a:cubicBezTo>
                  <a:pt x="3103" y="0"/>
                  <a:pt x="1" y="3069"/>
                  <a:pt x="1" y="6872"/>
                </a:cubicBezTo>
                <a:cubicBezTo>
                  <a:pt x="1" y="10675"/>
                  <a:pt x="3103" y="13744"/>
                  <a:pt x="6872" y="13744"/>
                </a:cubicBezTo>
                <a:cubicBezTo>
                  <a:pt x="10675" y="13744"/>
                  <a:pt x="13777" y="10675"/>
                  <a:pt x="13777" y="6872"/>
                </a:cubicBezTo>
                <a:cubicBezTo>
                  <a:pt x="13777" y="3069"/>
                  <a:pt x="10675" y="0"/>
                  <a:pt x="6872" y="0"/>
                </a:cubicBezTo>
                <a:close/>
              </a:path>
            </a:pathLst>
          </a:custGeom>
          <a:solidFill>
            <a:srgbClr val="ACD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3494;p69">
            <a:extLst>
              <a:ext uri="{FF2B5EF4-FFF2-40B4-BE49-F238E27FC236}">
                <a16:creationId xmlns:a16="http://schemas.microsoft.com/office/drawing/2014/main" id="{02CA21F3-688D-4D76-8CCB-A197692F3535}"/>
              </a:ext>
            </a:extLst>
          </p:cNvPr>
          <p:cNvSpPr/>
          <p:nvPr/>
        </p:nvSpPr>
        <p:spPr>
          <a:xfrm>
            <a:off x="8447105" y="1976746"/>
            <a:ext cx="45103" cy="38712"/>
          </a:xfrm>
          <a:custGeom>
            <a:avLst/>
            <a:gdLst/>
            <a:ahLst/>
            <a:cxnLst/>
            <a:rect l="l" t="t" r="r" b="b"/>
            <a:pathLst>
              <a:path w="2569" h="2205" extrusionOk="0">
                <a:moveTo>
                  <a:pt x="1102" y="1"/>
                </a:moveTo>
                <a:cubicBezTo>
                  <a:pt x="537" y="1"/>
                  <a:pt x="0" y="424"/>
                  <a:pt x="0" y="1071"/>
                </a:cubicBezTo>
                <a:cubicBezTo>
                  <a:pt x="0" y="1671"/>
                  <a:pt x="467" y="2172"/>
                  <a:pt x="1067" y="2205"/>
                </a:cubicBezTo>
                <a:cubicBezTo>
                  <a:pt x="2068" y="2205"/>
                  <a:pt x="2569" y="1037"/>
                  <a:pt x="1901" y="337"/>
                </a:cubicBezTo>
                <a:cubicBezTo>
                  <a:pt x="1669" y="105"/>
                  <a:pt x="1382" y="1"/>
                  <a:pt x="1102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3495;p69">
            <a:extLst>
              <a:ext uri="{FF2B5EF4-FFF2-40B4-BE49-F238E27FC236}">
                <a16:creationId xmlns:a16="http://schemas.microsoft.com/office/drawing/2014/main" id="{4173DF7A-C8BE-4D9A-AAA0-A25996CA8C0E}"/>
              </a:ext>
            </a:extLst>
          </p:cNvPr>
          <p:cNvSpPr/>
          <p:nvPr/>
        </p:nvSpPr>
        <p:spPr>
          <a:xfrm>
            <a:off x="8486354" y="2030822"/>
            <a:ext cx="26967" cy="22718"/>
          </a:xfrm>
          <a:custGeom>
            <a:avLst/>
            <a:gdLst/>
            <a:ahLst/>
            <a:cxnLst/>
            <a:rect l="l" t="t" r="r" b="b"/>
            <a:pathLst>
              <a:path w="1536" h="1294" extrusionOk="0">
                <a:moveTo>
                  <a:pt x="676" y="1"/>
                </a:moveTo>
                <a:cubicBezTo>
                  <a:pt x="345" y="1"/>
                  <a:pt x="23" y="246"/>
                  <a:pt x="1" y="626"/>
                </a:cubicBezTo>
                <a:cubicBezTo>
                  <a:pt x="34" y="960"/>
                  <a:pt x="301" y="1260"/>
                  <a:pt x="635" y="1293"/>
                </a:cubicBezTo>
                <a:cubicBezTo>
                  <a:pt x="1202" y="1293"/>
                  <a:pt x="1535" y="626"/>
                  <a:pt x="1135" y="192"/>
                </a:cubicBezTo>
                <a:cubicBezTo>
                  <a:pt x="1003" y="60"/>
                  <a:pt x="838" y="1"/>
                  <a:pt x="676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3496;p69">
            <a:extLst>
              <a:ext uri="{FF2B5EF4-FFF2-40B4-BE49-F238E27FC236}">
                <a16:creationId xmlns:a16="http://schemas.microsoft.com/office/drawing/2014/main" id="{97B90BD5-F16B-448C-A2AA-264975E22F37}"/>
              </a:ext>
            </a:extLst>
          </p:cNvPr>
          <p:cNvSpPr/>
          <p:nvPr/>
        </p:nvSpPr>
        <p:spPr>
          <a:xfrm>
            <a:off x="8466534" y="2076952"/>
            <a:ext cx="9393" cy="8515"/>
          </a:xfrm>
          <a:custGeom>
            <a:avLst/>
            <a:gdLst/>
            <a:ahLst/>
            <a:cxnLst/>
            <a:rect l="l" t="t" r="r" b="b"/>
            <a:pathLst>
              <a:path w="535" h="485" extrusionOk="0">
                <a:moveTo>
                  <a:pt x="268" y="0"/>
                </a:moveTo>
                <a:cubicBezTo>
                  <a:pt x="134" y="0"/>
                  <a:pt x="1" y="100"/>
                  <a:pt x="34" y="234"/>
                </a:cubicBezTo>
                <a:cubicBezTo>
                  <a:pt x="18" y="401"/>
                  <a:pt x="134" y="484"/>
                  <a:pt x="259" y="484"/>
                </a:cubicBezTo>
                <a:cubicBezTo>
                  <a:pt x="384" y="484"/>
                  <a:pt x="518" y="401"/>
                  <a:pt x="535" y="234"/>
                </a:cubicBezTo>
                <a:cubicBezTo>
                  <a:pt x="501" y="100"/>
                  <a:pt x="401" y="0"/>
                  <a:pt x="268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874910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6" fill="hold">
                      <p:stCondLst>
                        <p:cond delay="indefinite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89" dur="7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3" dur="750" fill="hold"/>
                                        <p:tgtEl>
                                          <p:spTgt spid="192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750" fill="hold"/>
                                        <p:tgtEl>
                                          <p:spTgt spid="192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5" dur="750"/>
                                        <p:tgtEl>
                                          <p:spTgt spid="19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8" dur="750" fill="hold"/>
                                        <p:tgtEl>
                                          <p:spTgt spid="1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750" fill="hold"/>
                                        <p:tgtEl>
                                          <p:spTgt spid="1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0" dur="750"/>
                                        <p:tgtEl>
                                          <p:spTgt spid="1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4" dur="7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8" dur="750" fill="hold"/>
                                        <p:tgtEl>
                                          <p:spTgt spid="14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750" fill="hold"/>
                                        <p:tgtEl>
                                          <p:spTgt spid="14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0" dur="750"/>
                                        <p:tgtEl>
                                          <p:spTgt spid="14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3" dur="750" fill="hold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750" fill="hold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5" dur="750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6" fill="hold">
                      <p:stCondLst>
                        <p:cond delay="indefinite"/>
                      </p:stCondLst>
                      <p:childTnLst>
                        <p:par>
                          <p:cTn id="417" fill="hold">
                            <p:stCondLst>
                              <p:cond delay="0"/>
                            </p:stCondLst>
                            <p:childTnLst>
                              <p:par>
                                <p:cTn id="41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9" dur="7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3" dur="750" fill="hold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750" fill="hold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5" dur="750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8" dur="750" fill="hold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750" fill="hold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0" dur="75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1" fill="hold">
                      <p:stCondLst>
                        <p:cond delay="indefinite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34" dur="7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8" dur="750" fill="hold"/>
                                        <p:tgtEl>
                                          <p:spTgt spid="14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750" fill="hold"/>
                                        <p:tgtEl>
                                          <p:spTgt spid="14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0" dur="750"/>
                                        <p:tgtEl>
                                          <p:spTgt spid="14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3" dur="750" fill="hold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750" fill="hold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5" dur="750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4" grpId="0" uiExpand="1" build="p" animBg="1"/>
      <p:bldP spid="144" grpId="0" uiExpand="1" build="p" animBg="1"/>
      <p:bldP spid="145" grpId="0" uiExpand="1" build="p" animBg="1"/>
      <p:bldP spid="146" grpId="0" uiExpand="1" build="p" animBg="1"/>
      <p:bldP spid="150" grpId="0"/>
      <p:bldP spid="151" grpId="0"/>
      <p:bldP spid="152" grpId="0"/>
      <p:bldP spid="153" grpId="0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3567;p70">
            <a:extLst>
              <a:ext uri="{FF2B5EF4-FFF2-40B4-BE49-F238E27FC236}">
                <a16:creationId xmlns:a16="http://schemas.microsoft.com/office/drawing/2014/main" id="{2F1F8D10-A70F-487C-B7B4-92FACDCA9C67}"/>
              </a:ext>
            </a:extLst>
          </p:cNvPr>
          <p:cNvGrpSpPr/>
          <p:nvPr/>
        </p:nvGrpSpPr>
        <p:grpSpPr>
          <a:xfrm>
            <a:off x="7116287" y="773047"/>
            <a:ext cx="1546552" cy="3498416"/>
            <a:chOff x="6706495" y="1391275"/>
            <a:chExt cx="895619" cy="2025957"/>
          </a:xfrm>
        </p:grpSpPr>
        <p:sp>
          <p:nvSpPr>
            <p:cNvPr id="5" name="Google Shape;3568;p70">
              <a:extLst>
                <a:ext uri="{FF2B5EF4-FFF2-40B4-BE49-F238E27FC236}">
                  <a16:creationId xmlns:a16="http://schemas.microsoft.com/office/drawing/2014/main" id="{09610599-7827-427C-85C8-4B62E24C02D3}"/>
                </a:ext>
              </a:extLst>
            </p:cNvPr>
            <p:cNvSpPr/>
            <p:nvPr/>
          </p:nvSpPr>
          <p:spPr>
            <a:xfrm>
              <a:off x="7178924" y="2842287"/>
              <a:ext cx="162357" cy="486261"/>
            </a:xfrm>
            <a:custGeom>
              <a:avLst/>
              <a:gdLst/>
              <a:ahLst/>
              <a:cxnLst/>
              <a:rect l="l" t="t" r="r" b="b"/>
              <a:pathLst>
                <a:path w="10822" h="32412" extrusionOk="0">
                  <a:moveTo>
                    <a:pt x="0" y="1"/>
                  </a:moveTo>
                  <a:lnTo>
                    <a:pt x="5806" y="31095"/>
                  </a:lnTo>
                  <a:cubicBezTo>
                    <a:pt x="5806" y="31095"/>
                    <a:pt x="8083" y="32411"/>
                    <a:pt x="9831" y="32411"/>
                  </a:cubicBezTo>
                  <a:cubicBezTo>
                    <a:pt x="10192" y="32411"/>
                    <a:pt x="10530" y="32355"/>
                    <a:pt x="10821" y="32220"/>
                  </a:cubicBezTo>
                  <a:lnTo>
                    <a:pt x="9636" y="60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569;p70">
              <a:extLst>
                <a:ext uri="{FF2B5EF4-FFF2-40B4-BE49-F238E27FC236}">
                  <a16:creationId xmlns:a16="http://schemas.microsoft.com/office/drawing/2014/main" id="{7E934769-BF3D-465E-B034-6996F013338E}"/>
                </a:ext>
              </a:extLst>
            </p:cNvPr>
            <p:cNvSpPr/>
            <p:nvPr/>
          </p:nvSpPr>
          <p:spPr>
            <a:xfrm>
              <a:off x="7166157" y="3304679"/>
              <a:ext cx="199743" cy="72072"/>
            </a:xfrm>
            <a:custGeom>
              <a:avLst/>
              <a:gdLst/>
              <a:ahLst/>
              <a:cxnLst/>
              <a:rect l="l" t="t" r="r" b="b"/>
              <a:pathLst>
                <a:path w="13314" h="4804" extrusionOk="0">
                  <a:moveTo>
                    <a:pt x="12979" y="1"/>
                  </a:moveTo>
                  <a:cubicBezTo>
                    <a:pt x="11893" y="553"/>
                    <a:pt x="10705" y="828"/>
                    <a:pt x="9517" y="828"/>
                  </a:cubicBezTo>
                  <a:cubicBezTo>
                    <a:pt x="8545" y="828"/>
                    <a:pt x="7573" y="644"/>
                    <a:pt x="6657" y="274"/>
                  </a:cubicBezTo>
                  <a:lnTo>
                    <a:pt x="6657" y="639"/>
                  </a:lnTo>
                  <a:cubicBezTo>
                    <a:pt x="6657" y="639"/>
                    <a:pt x="31" y="3527"/>
                    <a:pt x="0" y="4803"/>
                  </a:cubicBezTo>
                  <a:lnTo>
                    <a:pt x="13314" y="4408"/>
                  </a:lnTo>
                  <a:lnTo>
                    <a:pt x="12979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570;p70">
              <a:extLst>
                <a:ext uri="{FF2B5EF4-FFF2-40B4-BE49-F238E27FC236}">
                  <a16:creationId xmlns:a16="http://schemas.microsoft.com/office/drawing/2014/main" id="{2D766221-0B7E-4317-9FE1-38FF155F8F7D}"/>
                </a:ext>
              </a:extLst>
            </p:cNvPr>
            <p:cNvSpPr/>
            <p:nvPr/>
          </p:nvSpPr>
          <p:spPr>
            <a:xfrm>
              <a:off x="7331229" y="3326178"/>
              <a:ext cx="16428" cy="15513"/>
            </a:xfrm>
            <a:custGeom>
              <a:avLst/>
              <a:gdLst/>
              <a:ahLst/>
              <a:cxnLst/>
              <a:rect l="l" t="t" r="r" b="b"/>
              <a:pathLst>
                <a:path w="1095" h="1034" extrusionOk="0">
                  <a:moveTo>
                    <a:pt x="536" y="0"/>
                  </a:moveTo>
                  <a:cubicBezTo>
                    <a:pt x="314" y="0"/>
                    <a:pt x="104" y="142"/>
                    <a:pt x="31" y="361"/>
                  </a:cubicBezTo>
                  <a:cubicBezTo>
                    <a:pt x="1" y="665"/>
                    <a:pt x="153" y="939"/>
                    <a:pt x="457" y="1030"/>
                  </a:cubicBezTo>
                  <a:cubicBezTo>
                    <a:pt x="477" y="1032"/>
                    <a:pt x="496" y="1033"/>
                    <a:pt x="516" y="1033"/>
                  </a:cubicBezTo>
                  <a:cubicBezTo>
                    <a:pt x="765" y="1033"/>
                    <a:pt x="980" y="860"/>
                    <a:pt x="1064" y="635"/>
                  </a:cubicBezTo>
                  <a:cubicBezTo>
                    <a:pt x="1095" y="361"/>
                    <a:pt x="912" y="88"/>
                    <a:pt x="669" y="27"/>
                  </a:cubicBezTo>
                  <a:lnTo>
                    <a:pt x="700" y="27"/>
                  </a:lnTo>
                  <a:cubicBezTo>
                    <a:pt x="646" y="9"/>
                    <a:pt x="591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571;p70">
              <a:extLst>
                <a:ext uri="{FF2B5EF4-FFF2-40B4-BE49-F238E27FC236}">
                  <a16:creationId xmlns:a16="http://schemas.microsoft.com/office/drawing/2014/main" id="{13E4A3C4-220A-4702-BA60-9BADEE218607}"/>
                </a:ext>
              </a:extLst>
            </p:cNvPr>
            <p:cNvSpPr/>
            <p:nvPr/>
          </p:nvSpPr>
          <p:spPr>
            <a:xfrm>
              <a:off x="7164791" y="3354847"/>
              <a:ext cx="201109" cy="21439"/>
            </a:xfrm>
            <a:custGeom>
              <a:avLst/>
              <a:gdLst/>
              <a:ahLst/>
              <a:cxnLst/>
              <a:rect l="l" t="t" r="r" b="b"/>
              <a:pathLst>
                <a:path w="13405" h="1429" extrusionOk="0">
                  <a:moveTo>
                    <a:pt x="13313" y="0"/>
                  </a:moveTo>
                  <a:lnTo>
                    <a:pt x="608" y="760"/>
                  </a:lnTo>
                  <a:cubicBezTo>
                    <a:pt x="608" y="760"/>
                    <a:pt x="0" y="1034"/>
                    <a:pt x="91" y="1429"/>
                  </a:cubicBezTo>
                  <a:lnTo>
                    <a:pt x="13405" y="1064"/>
                  </a:lnTo>
                  <a:lnTo>
                    <a:pt x="13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572;p70">
              <a:extLst>
                <a:ext uri="{FF2B5EF4-FFF2-40B4-BE49-F238E27FC236}">
                  <a16:creationId xmlns:a16="http://schemas.microsoft.com/office/drawing/2014/main" id="{767CAC14-AF17-41DD-800C-3BFB657C64FD}"/>
                </a:ext>
              </a:extLst>
            </p:cNvPr>
            <p:cNvSpPr/>
            <p:nvPr/>
          </p:nvSpPr>
          <p:spPr>
            <a:xfrm>
              <a:off x="7265338" y="3314146"/>
              <a:ext cx="19398" cy="12017"/>
            </a:xfrm>
            <a:custGeom>
              <a:avLst/>
              <a:gdLst/>
              <a:ahLst/>
              <a:cxnLst/>
              <a:rect l="l" t="t" r="r" b="b"/>
              <a:pathLst>
                <a:path w="1293" h="801" extrusionOk="0">
                  <a:moveTo>
                    <a:pt x="236" y="1"/>
                  </a:moveTo>
                  <a:cubicBezTo>
                    <a:pt x="92" y="1"/>
                    <a:pt x="0" y="39"/>
                    <a:pt x="16" y="69"/>
                  </a:cubicBezTo>
                  <a:cubicBezTo>
                    <a:pt x="16" y="130"/>
                    <a:pt x="350" y="160"/>
                    <a:pt x="654" y="342"/>
                  </a:cubicBezTo>
                  <a:cubicBezTo>
                    <a:pt x="971" y="544"/>
                    <a:pt x="1151" y="801"/>
                    <a:pt x="1221" y="801"/>
                  </a:cubicBezTo>
                  <a:cubicBezTo>
                    <a:pt x="1225" y="801"/>
                    <a:pt x="1228" y="800"/>
                    <a:pt x="1231" y="798"/>
                  </a:cubicBezTo>
                  <a:cubicBezTo>
                    <a:pt x="1292" y="768"/>
                    <a:pt x="1171" y="403"/>
                    <a:pt x="775" y="160"/>
                  </a:cubicBezTo>
                  <a:cubicBezTo>
                    <a:pt x="578" y="39"/>
                    <a:pt x="380" y="1"/>
                    <a:pt x="2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573;p70">
              <a:extLst>
                <a:ext uri="{FF2B5EF4-FFF2-40B4-BE49-F238E27FC236}">
                  <a16:creationId xmlns:a16="http://schemas.microsoft.com/office/drawing/2014/main" id="{2FD34B14-4C5E-4393-AE5D-02B42B08E135}"/>
                </a:ext>
              </a:extLst>
            </p:cNvPr>
            <p:cNvSpPr/>
            <p:nvPr/>
          </p:nvSpPr>
          <p:spPr>
            <a:xfrm>
              <a:off x="7244590" y="3324077"/>
              <a:ext cx="15063" cy="15273"/>
            </a:xfrm>
            <a:custGeom>
              <a:avLst/>
              <a:gdLst/>
              <a:ahLst/>
              <a:cxnLst/>
              <a:rect l="l" t="t" r="r" b="b"/>
              <a:pathLst>
                <a:path w="1004" h="1018" extrusionOk="0">
                  <a:moveTo>
                    <a:pt x="97" y="1"/>
                  </a:moveTo>
                  <a:cubicBezTo>
                    <a:pt x="37" y="1"/>
                    <a:pt x="0" y="17"/>
                    <a:pt x="0" y="45"/>
                  </a:cubicBezTo>
                  <a:cubicBezTo>
                    <a:pt x="0" y="106"/>
                    <a:pt x="274" y="197"/>
                    <a:pt x="517" y="471"/>
                  </a:cubicBezTo>
                  <a:cubicBezTo>
                    <a:pt x="730" y="744"/>
                    <a:pt x="821" y="1018"/>
                    <a:pt x="882" y="1018"/>
                  </a:cubicBezTo>
                  <a:cubicBezTo>
                    <a:pt x="973" y="1018"/>
                    <a:pt x="1003" y="623"/>
                    <a:pt x="699" y="319"/>
                  </a:cubicBezTo>
                  <a:cubicBezTo>
                    <a:pt x="488" y="86"/>
                    <a:pt x="233" y="1"/>
                    <a:pt x="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574;p70">
              <a:extLst>
                <a:ext uri="{FF2B5EF4-FFF2-40B4-BE49-F238E27FC236}">
                  <a16:creationId xmlns:a16="http://schemas.microsoft.com/office/drawing/2014/main" id="{4699A53C-EED5-464F-BFAE-491DAFEE566B}"/>
                </a:ext>
              </a:extLst>
            </p:cNvPr>
            <p:cNvSpPr/>
            <p:nvPr/>
          </p:nvSpPr>
          <p:spPr>
            <a:xfrm>
              <a:off x="7224981" y="3333214"/>
              <a:ext cx="10952" cy="16623"/>
            </a:xfrm>
            <a:custGeom>
              <a:avLst/>
              <a:gdLst/>
              <a:ahLst/>
              <a:cxnLst/>
              <a:rect l="l" t="t" r="r" b="b"/>
              <a:pathLst>
                <a:path w="730" h="1108" extrusionOk="0">
                  <a:moveTo>
                    <a:pt x="60" y="1"/>
                  </a:moveTo>
                  <a:cubicBezTo>
                    <a:pt x="45" y="1"/>
                    <a:pt x="35" y="5"/>
                    <a:pt x="31" y="14"/>
                  </a:cubicBezTo>
                  <a:cubicBezTo>
                    <a:pt x="0" y="75"/>
                    <a:pt x="183" y="257"/>
                    <a:pt x="335" y="561"/>
                  </a:cubicBezTo>
                  <a:cubicBezTo>
                    <a:pt x="487" y="834"/>
                    <a:pt x="517" y="1108"/>
                    <a:pt x="578" y="1108"/>
                  </a:cubicBezTo>
                  <a:cubicBezTo>
                    <a:pt x="639" y="1108"/>
                    <a:pt x="730" y="804"/>
                    <a:pt x="547" y="439"/>
                  </a:cubicBezTo>
                  <a:cubicBezTo>
                    <a:pt x="391" y="153"/>
                    <a:pt x="146" y="1"/>
                    <a:pt x="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575;p70">
              <a:extLst>
                <a:ext uri="{FF2B5EF4-FFF2-40B4-BE49-F238E27FC236}">
                  <a16:creationId xmlns:a16="http://schemas.microsoft.com/office/drawing/2014/main" id="{1D398111-F8CC-4987-8CA1-674EA791F611}"/>
                </a:ext>
              </a:extLst>
            </p:cNvPr>
            <p:cNvSpPr/>
            <p:nvPr/>
          </p:nvSpPr>
          <p:spPr>
            <a:xfrm>
              <a:off x="7294743" y="2833166"/>
              <a:ext cx="176504" cy="528538"/>
            </a:xfrm>
            <a:custGeom>
              <a:avLst/>
              <a:gdLst/>
              <a:ahLst/>
              <a:cxnLst/>
              <a:rect l="l" t="t" r="r" b="b"/>
              <a:pathLst>
                <a:path w="11765" h="35230" extrusionOk="0">
                  <a:moveTo>
                    <a:pt x="10883" y="1"/>
                  </a:moveTo>
                  <a:lnTo>
                    <a:pt x="1" y="578"/>
                  </a:lnTo>
                  <a:lnTo>
                    <a:pt x="2980" y="35229"/>
                  </a:lnTo>
                  <a:lnTo>
                    <a:pt x="8117" y="35108"/>
                  </a:lnTo>
                  <a:cubicBezTo>
                    <a:pt x="8117" y="35108"/>
                    <a:pt x="11460" y="9363"/>
                    <a:pt x="11612" y="7448"/>
                  </a:cubicBezTo>
                  <a:cubicBezTo>
                    <a:pt x="11764" y="5533"/>
                    <a:pt x="11004" y="335"/>
                    <a:pt x="10883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576;p70">
              <a:extLst>
                <a:ext uri="{FF2B5EF4-FFF2-40B4-BE49-F238E27FC236}">
                  <a16:creationId xmlns:a16="http://schemas.microsoft.com/office/drawing/2014/main" id="{AFE5BB5A-EBA5-4C8E-8BCB-5753EA103943}"/>
                </a:ext>
              </a:extLst>
            </p:cNvPr>
            <p:cNvSpPr/>
            <p:nvPr/>
          </p:nvSpPr>
          <p:spPr>
            <a:xfrm>
              <a:off x="7297488" y="2873297"/>
              <a:ext cx="39232" cy="448275"/>
            </a:xfrm>
            <a:custGeom>
              <a:avLst/>
              <a:gdLst/>
              <a:ahLst/>
              <a:cxnLst/>
              <a:rect l="l" t="t" r="r" b="b"/>
              <a:pathLst>
                <a:path w="2615" h="29880" extrusionOk="0">
                  <a:moveTo>
                    <a:pt x="31" y="1"/>
                  </a:moveTo>
                  <a:cubicBezTo>
                    <a:pt x="0" y="92"/>
                    <a:pt x="31" y="213"/>
                    <a:pt x="31" y="305"/>
                  </a:cubicBezTo>
                  <a:cubicBezTo>
                    <a:pt x="61" y="517"/>
                    <a:pt x="91" y="791"/>
                    <a:pt x="122" y="1186"/>
                  </a:cubicBezTo>
                  <a:cubicBezTo>
                    <a:pt x="183" y="1946"/>
                    <a:pt x="304" y="3040"/>
                    <a:pt x="426" y="4378"/>
                  </a:cubicBezTo>
                  <a:cubicBezTo>
                    <a:pt x="669" y="7083"/>
                    <a:pt x="1034" y="10821"/>
                    <a:pt x="1398" y="14925"/>
                  </a:cubicBezTo>
                  <a:cubicBezTo>
                    <a:pt x="1763" y="19028"/>
                    <a:pt x="2037" y="22797"/>
                    <a:pt x="2250" y="25502"/>
                  </a:cubicBezTo>
                  <a:cubicBezTo>
                    <a:pt x="2371" y="26840"/>
                    <a:pt x="2432" y="27934"/>
                    <a:pt x="2493" y="28694"/>
                  </a:cubicBezTo>
                  <a:cubicBezTo>
                    <a:pt x="2523" y="29059"/>
                    <a:pt x="2584" y="29363"/>
                    <a:pt x="2584" y="29576"/>
                  </a:cubicBezTo>
                  <a:cubicBezTo>
                    <a:pt x="2584" y="29667"/>
                    <a:pt x="2584" y="29788"/>
                    <a:pt x="2614" y="29879"/>
                  </a:cubicBezTo>
                  <a:cubicBezTo>
                    <a:pt x="2614" y="29788"/>
                    <a:pt x="2614" y="29667"/>
                    <a:pt x="2614" y="29576"/>
                  </a:cubicBezTo>
                  <a:cubicBezTo>
                    <a:pt x="2614" y="29363"/>
                    <a:pt x="2614" y="29089"/>
                    <a:pt x="2584" y="28694"/>
                  </a:cubicBezTo>
                  <a:cubicBezTo>
                    <a:pt x="2554" y="27934"/>
                    <a:pt x="2462" y="26840"/>
                    <a:pt x="2402" y="25502"/>
                  </a:cubicBezTo>
                  <a:cubicBezTo>
                    <a:pt x="2219" y="22797"/>
                    <a:pt x="1946" y="19028"/>
                    <a:pt x="1581" y="14925"/>
                  </a:cubicBezTo>
                  <a:cubicBezTo>
                    <a:pt x="1216" y="10791"/>
                    <a:pt x="851" y="7052"/>
                    <a:pt x="547" y="4347"/>
                  </a:cubicBezTo>
                  <a:cubicBezTo>
                    <a:pt x="395" y="3010"/>
                    <a:pt x="274" y="1916"/>
                    <a:pt x="183" y="1156"/>
                  </a:cubicBezTo>
                  <a:cubicBezTo>
                    <a:pt x="122" y="791"/>
                    <a:pt x="91" y="517"/>
                    <a:pt x="61" y="305"/>
                  </a:cubicBezTo>
                  <a:cubicBezTo>
                    <a:pt x="61" y="183"/>
                    <a:pt x="31" y="92"/>
                    <a:pt x="31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577;p70">
              <a:extLst>
                <a:ext uri="{FF2B5EF4-FFF2-40B4-BE49-F238E27FC236}">
                  <a16:creationId xmlns:a16="http://schemas.microsoft.com/office/drawing/2014/main" id="{323F40D7-04DB-4463-804C-BB28BCD63DE1}"/>
                </a:ext>
              </a:extLst>
            </p:cNvPr>
            <p:cNvSpPr/>
            <p:nvPr/>
          </p:nvSpPr>
          <p:spPr>
            <a:xfrm>
              <a:off x="7410127" y="3337625"/>
              <a:ext cx="18243" cy="16653"/>
            </a:xfrm>
            <a:custGeom>
              <a:avLst/>
              <a:gdLst/>
              <a:ahLst/>
              <a:cxnLst/>
              <a:rect l="l" t="t" r="r" b="b"/>
              <a:pathLst>
                <a:path w="1216" h="1110" extrusionOk="0">
                  <a:moveTo>
                    <a:pt x="603" y="0"/>
                  </a:moveTo>
                  <a:cubicBezTo>
                    <a:pt x="465" y="0"/>
                    <a:pt x="326" y="46"/>
                    <a:pt x="213" y="145"/>
                  </a:cubicBezTo>
                  <a:lnTo>
                    <a:pt x="274" y="115"/>
                  </a:lnTo>
                  <a:lnTo>
                    <a:pt x="274" y="115"/>
                  </a:lnTo>
                  <a:cubicBezTo>
                    <a:pt x="61" y="328"/>
                    <a:pt x="0" y="632"/>
                    <a:pt x="152" y="875"/>
                  </a:cubicBezTo>
                  <a:cubicBezTo>
                    <a:pt x="267" y="1029"/>
                    <a:pt x="444" y="1110"/>
                    <a:pt x="620" y="1110"/>
                  </a:cubicBezTo>
                  <a:cubicBezTo>
                    <a:pt x="721" y="1110"/>
                    <a:pt x="823" y="1082"/>
                    <a:pt x="912" y="1027"/>
                  </a:cubicBezTo>
                  <a:cubicBezTo>
                    <a:pt x="1155" y="814"/>
                    <a:pt x="1216" y="449"/>
                    <a:pt x="1033" y="176"/>
                  </a:cubicBezTo>
                  <a:cubicBezTo>
                    <a:pt x="920" y="62"/>
                    <a:pt x="762" y="0"/>
                    <a:pt x="6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78;p70">
              <a:extLst>
                <a:ext uri="{FF2B5EF4-FFF2-40B4-BE49-F238E27FC236}">
                  <a16:creationId xmlns:a16="http://schemas.microsoft.com/office/drawing/2014/main" id="{CCB55F78-8413-4A55-8212-C5A83FBCC2C2}"/>
                </a:ext>
              </a:extLst>
            </p:cNvPr>
            <p:cNvSpPr/>
            <p:nvPr/>
          </p:nvSpPr>
          <p:spPr>
            <a:xfrm>
              <a:off x="7102771" y="1561809"/>
              <a:ext cx="338831" cy="339747"/>
            </a:xfrm>
            <a:custGeom>
              <a:avLst/>
              <a:gdLst/>
              <a:ahLst/>
              <a:cxnLst/>
              <a:rect l="l" t="t" r="r" b="b"/>
              <a:pathLst>
                <a:path w="22585" h="22646" extrusionOk="0">
                  <a:moveTo>
                    <a:pt x="20882" y="1"/>
                  </a:moveTo>
                  <a:lnTo>
                    <a:pt x="2949" y="214"/>
                  </a:lnTo>
                  <a:cubicBezTo>
                    <a:pt x="3161" y="5776"/>
                    <a:pt x="3678" y="10518"/>
                    <a:pt x="1824" y="15260"/>
                  </a:cubicBezTo>
                  <a:cubicBezTo>
                    <a:pt x="1338" y="16475"/>
                    <a:pt x="730" y="17630"/>
                    <a:pt x="365" y="18877"/>
                  </a:cubicBezTo>
                  <a:cubicBezTo>
                    <a:pt x="31" y="20123"/>
                    <a:pt x="0" y="21521"/>
                    <a:pt x="669" y="22646"/>
                  </a:cubicBezTo>
                  <a:lnTo>
                    <a:pt x="4286" y="21612"/>
                  </a:lnTo>
                  <a:cubicBezTo>
                    <a:pt x="4286" y="21217"/>
                    <a:pt x="4286" y="20852"/>
                    <a:pt x="4256" y="20457"/>
                  </a:cubicBezTo>
                  <a:lnTo>
                    <a:pt x="4256" y="20457"/>
                  </a:lnTo>
                  <a:cubicBezTo>
                    <a:pt x="4408" y="20974"/>
                    <a:pt x="4772" y="21369"/>
                    <a:pt x="5259" y="21582"/>
                  </a:cubicBezTo>
                  <a:cubicBezTo>
                    <a:pt x="5678" y="21708"/>
                    <a:pt x="6127" y="21776"/>
                    <a:pt x="6585" y="21776"/>
                  </a:cubicBezTo>
                  <a:cubicBezTo>
                    <a:pt x="6790" y="21776"/>
                    <a:pt x="6997" y="21762"/>
                    <a:pt x="7204" y="21734"/>
                  </a:cubicBezTo>
                  <a:cubicBezTo>
                    <a:pt x="11034" y="21399"/>
                    <a:pt x="14803" y="20700"/>
                    <a:pt x="18451" y="19606"/>
                  </a:cubicBezTo>
                  <a:cubicBezTo>
                    <a:pt x="18594" y="19561"/>
                    <a:pt x="18897" y="19546"/>
                    <a:pt x="19254" y="19546"/>
                  </a:cubicBezTo>
                  <a:cubicBezTo>
                    <a:pt x="20111" y="19546"/>
                    <a:pt x="21277" y="19636"/>
                    <a:pt x="21277" y="19636"/>
                  </a:cubicBezTo>
                  <a:cubicBezTo>
                    <a:pt x="22584" y="13922"/>
                    <a:pt x="22128" y="5776"/>
                    <a:pt x="2088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579;p70">
              <a:extLst>
                <a:ext uri="{FF2B5EF4-FFF2-40B4-BE49-F238E27FC236}">
                  <a16:creationId xmlns:a16="http://schemas.microsoft.com/office/drawing/2014/main" id="{61FFADD0-A016-406B-B79A-B7B8DB181B34}"/>
                </a:ext>
              </a:extLst>
            </p:cNvPr>
            <p:cNvSpPr/>
            <p:nvPr/>
          </p:nvSpPr>
          <p:spPr>
            <a:xfrm>
              <a:off x="6706495" y="1984894"/>
              <a:ext cx="227558" cy="78088"/>
            </a:xfrm>
            <a:custGeom>
              <a:avLst/>
              <a:gdLst/>
              <a:ahLst/>
              <a:cxnLst/>
              <a:rect l="l" t="t" r="r" b="b"/>
              <a:pathLst>
                <a:path w="15168" h="5205" extrusionOk="0">
                  <a:moveTo>
                    <a:pt x="6530" y="0"/>
                  </a:moveTo>
                  <a:cubicBezTo>
                    <a:pt x="6111" y="0"/>
                    <a:pt x="5713" y="73"/>
                    <a:pt x="5441" y="311"/>
                  </a:cubicBezTo>
                  <a:cubicBezTo>
                    <a:pt x="5380" y="585"/>
                    <a:pt x="5532" y="858"/>
                    <a:pt x="5776" y="919"/>
                  </a:cubicBezTo>
                  <a:lnTo>
                    <a:pt x="5867" y="919"/>
                  </a:lnTo>
                  <a:cubicBezTo>
                    <a:pt x="6748" y="1040"/>
                    <a:pt x="8390" y="1314"/>
                    <a:pt x="8329" y="1436"/>
                  </a:cubicBezTo>
                  <a:cubicBezTo>
                    <a:pt x="8268" y="1557"/>
                    <a:pt x="5441" y="1405"/>
                    <a:pt x="4894" y="1618"/>
                  </a:cubicBezTo>
                  <a:lnTo>
                    <a:pt x="700" y="1740"/>
                  </a:lnTo>
                  <a:cubicBezTo>
                    <a:pt x="700" y="1740"/>
                    <a:pt x="0" y="2469"/>
                    <a:pt x="700" y="2682"/>
                  </a:cubicBezTo>
                  <a:lnTo>
                    <a:pt x="730" y="3229"/>
                  </a:lnTo>
                  <a:cubicBezTo>
                    <a:pt x="943" y="3381"/>
                    <a:pt x="1216" y="3472"/>
                    <a:pt x="1459" y="3533"/>
                  </a:cubicBezTo>
                  <a:cubicBezTo>
                    <a:pt x="2037" y="3654"/>
                    <a:pt x="1459" y="4019"/>
                    <a:pt x="2189" y="4141"/>
                  </a:cubicBezTo>
                  <a:cubicBezTo>
                    <a:pt x="2545" y="4185"/>
                    <a:pt x="2901" y="4214"/>
                    <a:pt x="3257" y="4214"/>
                  </a:cubicBezTo>
                  <a:cubicBezTo>
                    <a:pt x="3387" y="4214"/>
                    <a:pt x="3518" y="4210"/>
                    <a:pt x="3648" y="4202"/>
                  </a:cubicBezTo>
                  <a:lnTo>
                    <a:pt x="3739" y="4506"/>
                  </a:lnTo>
                  <a:cubicBezTo>
                    <a:pt x="3982" y="4627"/>
                    <a:pt x="4225" y="4688"/>
                    <a:pt x="4469" y="4688"/>
                  </a:cubicBezTo>
                  <a:cubicBezTo>
                    <a:pt x="4533" y="4701"/>
                    <a:pt x="4670" y="4707"/>
                    <a:pt x="4863" y="4707"/>
                  </a:cubicBezTo>
                  <a:cubicBezTo>
                    <a:pt x="6405" y="4707"/>
                    <a:pt x="11520" y="4323"/>
                    <a:pt x="11520" y="4323"/>
                  </a:cubicBezTo>
                  <a:lnTo>
                    <a:pt x="14864" y="5205"/>
                  </a:lnTo>
                  <a:lnTo>
                    <a:pt x="15168" y="1922"/>
                  </a:lnTo>
                  <a:lnTo>
                    <a:pt x="12675" y="1284"/>
                  </a:lnTo>
                  <a:cubicBezTo>
                    <a:pt x="12493" y="828"/>
                    <a:pt x="12220" y="433"/>
                    <a:pt x="11824" y="189"/>
                  </a:cubicBezTo>
                  <a:cubicBezTo>
                    <a:pt x="11609" y="88"/>
                    <a:pt x="11142" y="53"/>
                    <a:pt x="10613" y="53"/>
                  </a:cubicBezTo>
                  <a:cubicBezTo>
                    <a:pt x="9721" y="53"/>
                    <a:pt x="8653" y="151"/>
                    <a:pt x="8329" y="189"/>
                  </a:cubicBezTo>
                  <a:cubicBezTo>
                    <a:pt x="8315" y="190"/>
                    <a:pt x="8300" y="191"/>
                    <a:pt x="8284" y="191"/>
                  </a:cubicBezTo>
                  <a:cubicBezTo>
                    <a:pt x="7937" y="191"/>
                    <a:pt x="7206" y="0"/>
                    <a:pt x="6530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580;p70">
              <a:extLst>
                <a:ext uri="{FF2B5EF4-FFF2-40B4-BE49-F238E27FC236}">
                  <a16:creationId xmlns:a16="http://schemas.microsoft.com/office/drawing/2014/main" id="{14160774-F9AA-452B-9B59-C00E4DD84341}"/>
                </a:ext>
              </a:extLst>
            </p:cNvPr>
            <p:cNvSpPr/>
            <p:nvPr/>
          </p:nvSpPr>
          <p:spPr>
            <a:xfrm>
              <a:off x="6835997" y="2002327"/>
              <a:ext cx="40147" cy="29645"/>
            </a:xfrm>
            <a:custGeom>
              <a:avLst/>
              <a:gdLst/>
              <a:ahLst/>
              <a:cxnLst/>
              <a:rect l="l" t="t" r="r" b="b"/>
              <a:pathLst>
                <a:path w="2676" h="1976" extrusionOk="0">
                  <a:moveTo>
                    <a:pt x="2676" y="0"/>
                  </a:moveTo>
                  <a:cubicBezTo>
                    <a:pt x="2524" y="0"/>
                    <a:pt x="2341" y="0"/>
                    <a:pt x="2159" y="61"/>
                  </a:cubicBezTo>
                  <a:cubicBezTo>
                    <a:pt x="1764" y="152"/>
                    <a:pt x="1369" y="334"/>
                    <a:pt x="1034" y="547"/>
                  </a:cubicBezTo>
                  <a:cubicBezTo>
                    <a:pt x="670" y="790"/>
                    <a:pt x="366" y="1094"/>
                    <a:pt x="153" y="1459"/>
                  </a:cubicBezTo>
                  <a:cubicBezTo>
                    <a:pt x="62" y="1611"/>
                    <a:pt x="1" y="1793"/>
                    <a:pt x="1" y="1976"/>
                  </a:cubicBezTo>
                  <a:cubicBezTo>
                    <a:pt x="1" y="1976"/>
                    <a:pt x="92" y="1793"/>
                    <a:pt x="244" y="1520"/>
                  </a:cubicBezTo>
                  <a:cubicBezTo>
                    <a:pt x="487" y="1185"/>
                    <a:pt x="761" y="912"/>
                    <a:pt x="1125" y="699"/>
                  </a:cubicBezTo>
                  <a:cubicBezTo>
                    <a:pt x="1612" y="426"/>
                    <a:pt x="2129" y="182"/>
                    <a:pt x="2676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581;p70">
              <a:extLst>
                <a:ext uri="{FF2B5EF4-FFF2-40B4-BE49-F238E27FC236}">
                  <a16:creationId xmlns:a16="http://schemas.microsoft.com/office/drawing/2014/main" id="{28BCE913-58D0-427D-AFB6-E4AF23F927BF}"/>
                </a:ext>
              </a:extLst>
            </p:cNvPr>
            <p:cNvSpPr/>
            <p:nvPr/>
          </p:nvSpPr>
          <p:spPr>
            <a:xfrm>
              <a:off x="6762124" y="2039863"/>
              <a:ext cx="41512" cy="8986"/>
            </a:xfrm>
            <a:custGeom>
              <a:avLst/>
              <a:gdLst/>
              <a:ahLst/>
              <a:cxnLst/>
              <a:rect l="l" t="t" r="r" b="b"/>
              <a:pathLst>
                <a:path w="2767" h="599" extrusionOk="0">
                  <a:moveTo>
                    <a:pt x="1912" y="1"/>
                  </a:moveTo>
                  <a:cubicBezTo>
                    <a:pt x="1711" y="1"/>
                    <a:pt x="1509" y="8"/>
                    <a:pt x="1308" y="21"/>
                  </a:cubicBezTo>
                  <a:cubicBezTo>
                    <a:pt x="973" y="21"/>
                    <a:pt x="609" y="82"/>
                    <a:pt x="274" y="203"/>
                  </a:cubicBezTo>
                  <a:cubicBezTo>
                    <a:pt x="31" y="386"/>
                    <a:pt x="1" y="598"/>
                    <a:pt x="31" y="598"/>
                  </a:cubicBezTo>
                  <a:cubicBezTo>
                    <a:pt x="122" y="477"/>
                    <a:pt x="214" y="386"/>
                    <a:pt x="335" y="325"/>
                  </a:cubicBezTo>
                  <a:cubicBezTo>
                    <a:pt x="669" y="234"/>
                    <a:pt x="1004" y="203"/>
                    <a:pt x="1338" y="203"/>
                  </a:cubicBezTo>
                  <a:cubicBezTo>
                    <a:pt x="1824" y="203"/>
                    <a:pt x="2311" y="142"/>
                    <a:pt x="2767" y="51"/>
                  </a:cubicBezTo>
                  <a:cubicBezTo>
                    <a:pt x="2482" y="16"/>
                    <a:pt x="2197" y="1"/>
                    <a:pt x="1912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582;p70">
              <a:extLst>
                <a:ext uri="{FF2B5EF4-FFF2-40B4-BE49-F238E27FC236}">
                  <a16:creationId xmlns:a16="http://schemas.microsoft.com/office/drawing/2014/main" id="{F9E339A0-6AF2-42DE-B470-9EE3742C98F1}"/>
                </a:ext>
              </a:extLst>
            </p:cNvPr>
            <p:cNvSpPr/>
            <p:nvPr/>
          </p:nvSpPr>
          <p:spPr>
            <a:xfrm>
              <a:off x="6732944" y="2026751"/>
              <a:ext cx="67046" cy="13427"/>
            </a:xfrm>
            <a:custGeom>
              <a:avLst/>
              <a:gdLst/>
              <a:ahLst/>
              <a:cxnLst/>
              <a:rect l="l" t="t" r="r" b="b"/>
              <a:pathLst>
                <a:path w="4469" h="895" extrusionOk="0">
                  <a:moveTo>
                    <a:pt x="4261" y="1"/>
                  </a:moveTo>
                  <a:cubicBezTo>
                    <a:pt x="4098" y="1"/>
                    <a:pt x="3941" y="22"/>
                    <a:pt x="3769" y="44"/>
                  </a:cubicBezTo>
                  <a:cubicBezTo>
                    <a:pt x="3222" y="135"/>
                    <a:pt x="2706" y="165"/>
                    <a:pt x="2159" y="165"/>
                  </a:cubicBezTo>
                  <a:cubicBezTo>
                    <a:pt x="1855" y="165"/>
                    <a:pt x="1551" y="165"/>
                    <a:pt x="1247" y="196"/>
                  </a:cubicBezTo>
                  <a:cubicBezTo>
                    <a:pt x="973" y="226"/>
                    <a:pt x="730" y="287"/>
                    <a:pt x="487" y="378"/>
                  </a:cubicBezTo>
                  <a:cubicBezTo>
                    <a:pt x="335" y="439"/>
                    <a:pt x="183" y="561"/>
                    <a:pt x="92" y="682"/>
                  </a:cubicBezTo>
                  <a:cubicBezTo>
                    <a:pt x="0" y="804"/>
                    <a:pt x="31" y="895"/>
                    <a:pt x="61" y="895"/>
                  </a:cubicBezTo>
                  <a:cubicBezTo>
                    <a:pt x="61" y="895"/>
                    <a:pt x="61" y="804"/>
                    <a:pt x="122" y="743"/>
                  </a:cubicBezTo>
                  <a:cubicBezTo>
                    <a:pt x="244" y="621"/>
                    <a:pt x="396" y="530"/>
                    <a:pt x="548" y="500"/>
                  </a:cubicBezTo>
                  <a:cubicBezTo>
                    <a:pt x="931" y="387"/>
                    <a:pt x="1331" y="324"/>
                    <a:pt x="1735" y="324"/>
                  </a:cubicBezTo>
                  <a:cubicBezTo>
                    <a:pt x="1876" y="324"/>
                    <a:pt x="2017" y="332"/>
                    <a:pt x="2159" y="348"/>
                  </a:cubicBezTo>
                  <a:cubicBezTo>
                    <a:pt x="2706" y="348"/>
                    <a:pt x="3253" y="287"/>
                    <a:pt x="3800" y="165"/>
                  </a:cubicBezTo>
                  <a:cubicBezTo>
                    <a:pt x="4013" y="135"/>
                    <a:pt x="4256" y="74"/>
                    <a:pt x="4469" y="13"/>
                  </a:cubicBezTo>
                  <a:cubicBezTo>
                    <a:pt x="4397" y="5"/>
                    <a:pt x="4329" y="1"/>
                    <a:pt x="4261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583;p70">
              <a:extLst>
                <a:ext uri="{FF2B5EF4-FFF2-40B4-BE49-F238E27FC236}">
                  <a16:creationId xmlns:a16="http://schemas.microsoft.com/office/drawing/2014/main" id="{DFD70628-A049-4766-8175-465FA9C39195}"/>
                </a:ext>
              </a:extLst>
            </p:cNvPr>
            <p:cNvSpPr/>
            <p:nvPr/>
          </p:nvSpPr>
          <p:spPr>
            <a:xfrm>
              <a:off x="6718347" y="2016114"/>
              <a:ext cx="72072" cy="9932"/>
            </a:xfrm>
            <a:custGeom>
              <a:avLst/>
              <a:gdLst/>
              <a:ahLst/>
              <a:cxnLst/>
              <a:rect l="l" t="t" r="r" b="b"/>
              <a:pathLst>
                <a:path w="4804" h="662" extrusionOk="0">
                  <a:moveTo>
                    <a:pt x="4465" y="1"/>
                  </a:moveTo>
                  <a:cubicBezTo>
                    <a:pt x="4347" y="1"/>
                    <a:pt x="4226" y="8"/>
                    <a:pt x="4104" y="23"/>
                  </a:cubicBezTo>
                  <a:cubicBezTo>
                    <a:pt x="3648" y="23"/>
                    <a:pt x="3040" y="54"/>
                    <a:pt x="2341" y="84"/>
                  </a:cubicBezTo>
                  <a:cubicBezTo>
                    <a:pt x="2174" y="99"/>
                    <a:pt x="2014" y="99"/>
                    <a:pt x="1859" y="99"/>
                  </a:cubicBezTo>
                  <a:cubicBezTo>
                    <a:pt x="1703" y="99"/>
                    <a:pt x="1551" y="99"/>
                    <a:pt x="1399" y="115"/>
                  </a:cubicBezTo>
                  <a:cubicBezTo>
                    <a:pt x="1125" y="145"/>
                    <a:pt x="852" y="175"/>
                    <a:pt x="609" y="236"/>
                  </a:cubicBezTo>
                  <a:cubicBezTo>
                    <a:pt x="426" y="297"/>
                    <a:pt x="244" y="358"/>
                    <a:pt x="122" y="479"/>
                  </a:cubicBezTo>
                  <a:cubicBezTo>
                    <a:pt x="31" y="570"/>
                    <a:pt x="1" y="662"/>
                    <a:pt x="31" y="662"/>
                  </a:cubicBezTo>
                  <a:cubicBezTo>
                    <a:pt x="31" y="662"/>
                    <a:pt x="62" y="601"/>
                    <a:pt x="153" y="540"/>
                  </a:cubicBezTo>
                  <a:cubicBezTo>
                    <a:pt x="305" y="449"/>
                    <a:pt x="457" y="388"/>
                    <a:pt x="639" y="358"/>
                  </a:cubicBezTo>
                  <a:cubicBezTo>
                    <a:pt x="882" y="297"/>
                    <a:pt x="1125" y="266"/>
                    <a:pt x="1399" y="266"/>
                  </a:cubicBezTo>
                  <a:cubicBezTo>
                    <a:pt x="1536" y="251"/>
                    <a:pt x="1688" y="251"/>
                    <a:pt x="1847" y="251"/>
                  </a:cubicBezTo>
                  <a:cubicBezTo>
                    <a:pt x="2007" y="251"/>
                    <a:pt x="2174" y="251"/>
                    <a:pt x="2341" y="236"/>
                  </a:cubicBezTo>
                  <a:cubicBezTo>
                    <a:pt x="3040" y="206"/>
                    <a:pt x="3648" y="175"/>
                    <a:pt x="4104" y="115"/>
                  </a:cubicBezTo>
                  <a:cubicBezTo>
                    <a:pt x="4347" y="115"/>
                    <a:pt x="4590" y="84"/>
                    <a:pt x="4803" y="23"/>
                  </a:cubicBezTo>
                  <a:cubicBezTo>
                    <a:pt x="4697" y="8"/>
                    <a:pt x="4583" y="1"/>
                    <a:pt x="4465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584;p70">
              <a:extLst>
                <a:ext uri="{FF2B5EF4-FFF2-40B4-BE49-F238E27FC236}">
                  <a16:creationId xmlns:a16="http://schemas.microsoft.com/office/drawing/2014/main" id="{C2D44207-A517-4088-8A59-43A5CCD0479F}"/>
                </a:ext>
              </a:extLst>
            </p:cNvPr>
            <p:cNvSpPr/>
            <p:nvPr/>
          </p:nvSpPr>
          <p:spPr>
            <a:xfrm>
              <a:off x="7192606" y="1746955"/>
              <a:ext cx="174659" cy="120860"/>
            </a:xfrm>
            <a:custGeom>
              <a:avLst/>
              <a:gdLst/>
              <a:ahLst/>
              <a:cxnLst/>
              <a:rect l="l" t="t" r="r" b="b"/>
              <a:pathLst>
                <a:path w="11642" h="8056" extrusionOk="0">
                  <a:moveTo>
                    <a:pt x="11064" y="1"/>
                  </a:moveTo>
                  <a:lnTo>
                    <a:pt x="9575" y="153"/>
                  </a:lnTo>
                  <a:lnTo>
                    <a:pt x="2979" y="2371"/>
                  </a:lnTo>
                  <a:lnTo>
                    <a:pt x="0" y="6414"/>
                  </a:lnTo>
                  <a:lnTo>
                    <a:pt x="821" y="7964"/>
                  </a:lnTo>
                  <a:lnTo>
                    <a:pt x="4560" y="8055"/>
                  </a:lnTo>
                  <a:lnTo>
                    <a:pt x="8359" y="7204"/>
                  </a:lnTo>
                  <a:lnTo>
                    <a:pt x="10456" y="6353"/>
                  </a:lnTo>
                  <a:lnTo>
                    <a:pt x="11642" y="2736"/>
                  </a:lnTo>
                  <a:lnTo>
                    <a:pt x="11064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585;p70">
              <a:extLst>
                <a:ext uri="{FF2B5EF4-FFF2-40B4-BE49-F238E27FC236}">
                  <a16:creationId xmlns:a16="http://schemas.microsoft.com/office/drawing/2014/main" id="{A6BBD55C-1564-422C-AE63-3635B3317DBF}"/>
                </a:ext>
              </a:extLst>
            </p:cNvPr>
            <p:cNvSpPr/>
            <p:nvPr/>
          </p:nvSpPr>
          <p:spPr>
            <a:xfrm>
              <a:off x="7082698" y="1830863"/>
              <a:ext cx="336551" cy="516221"/>
            </a:xfrm>
            <a:custGeom>
              <a:avLst/>
              <a:gdLst/>
              <a:ahLst/>
              <a:cxnLst/>
              <a:rect l="l" t="t" r="r" b="b"/>
              <a:pathLst>
                <a:path w="22433" h="34409" extrusionOk="0">
                  <a:moveTo>
                    <a:pt x="17174" y="0"/>
                  </a:moveTo>
                  <a:cubicBezTo>
                    <a:pt x="17174" y="0"/>
                    <a:pt x="11369" y="1702"/>
                    <a:pt x="9089" y="1733"/>
                  </a:cubicBezTo>
                  <a:cubicBezTo>
                    <a:pt x="9036" y="1734"/>
                    <a:pt x="8983" y="1735"/>
                    <a:pt x="8932" y="1735"/>
                  </a:cubicBezTo>
                  <a:cubicBezTo>
                    <a:pt x="6789" y="1735"/>
                    <a:pt x="6992" y="517"/>
                    <a:pt x="6992" y="517"/>
                  </a:cubicBezTo>
                  <a:lnTo>
                    <a:pt x="6992" y="517"/>
                  </a:lnTo>
                  <a:lnTo>
                    <a:pt x="639" y="8420"/>
                  </a:lnTo>
                  <a:cubicBezTo>
                    <a:pt x="153" y="10031"/>
                    <a:pt x="1" y="11703"/>
                    <a:pt x="183" y="13405"/>
                  </a:cubicBezTo>
                  <a:cubicBezTo>
                    <a:pt x="487" y="16292"/>
                    <a:pt x="1916" y="17174"/>
                    <a:pt x="1916" y="17174"/>
                  </a:cubicBezTo>
                  <a:lnTo>
                    <a:pt x="1186" y="34408"/>
                  </a:lnTo>
                  <a:lnTo>
                    <a:pt x="1186" y="34408"/>
                  </a:lnTo>
                  <a:lnTo>
                    <a:pt x="20123" y="31247"/>
                  </a:lnTo>
                  <a:lnTo>
                    <a:pt x="22433" y="8177"/>
                  </a:lnTo>
                  <a:lnTo>
                    <a:pt x="1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586;p70">
              <a:extLst>
                <a:ext uri="{FF2B5EF4-FFF2-40B4-BE49-F238E27FC236}">
                  <a16:creationId xmlns:a16="http://schemas.microsoft.com/office/drawing/2014/main" id="{47621CF4-851A-4A51-A8DF-3603AFAA0E6C}"/>
                </a:ext>
              </a:extLst>
            </p:cNvPr>
            <p:cNvSpPr/>
            <p:nvPr/>
          </p:nvSpPr>
          <p:spPr>
            <a:xfrm>
              <a:off x="7092734" y="2228040"/>
              <a:ext cx="437788" cy="643907"/>
            </a:xfrm>
            <a:custGeom>
              <a:avLst/>
              <a:gdLst/>
              <a:ahLst/>
              <a:cxnLst/>
              <a:rect l="l" t="t" r="r" b="b"/>
              <a:pathLst>
                <a:path w="29181" h="42920" extrusionOk="0">
                  <a:moveTo>
                    <a:pt x="25168" y="1"/>
                  </a:moveTo>
                  <a:lnTo>
                    <a:pt x="1" y="4469"/>
                  </a:lnTo>
                  <a:cubicBezTo>
                    <a:pt x="1" y="4469"/>
                    <a:pt x="517" y="7934"/>
                    <a:pt x="700" y="12706"/>
                  </a:cubicBezTo>
                  <a:cubicBezTo>
                    <a:pt x="882" y="17478"/>
                    <a:pt x="6141" y="42919"/>
                    <a:pt x="6141" y="42919"/>
                  </a:cubicBezTo>
                  <a:lnTo>
                    <a:pt x="24712" y="41916"/>
                  </a:lnTo>
                  <a:cubicBezTo>
                    <a:pt x="24712" y="41916"/>
                    <a:pt x="27205" y="21703"/>
                    <a:pt x="28177" y="15259"/>
                  </a:cubicBezTo>
                  <a:cubicBezTo>
                    <a:pt x="29180" y="8816"/>
                    <a:pt x="25168" y="1"/>
                    <a:pt x="25168" y="1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587;p70">
              <a:extLst>
                <a:ext uri="{FF2B5EF4-FFF2-40B4-BE49-F238E27FC236}">
                  <a16:creationId xmlns:a16="http://schemas.microsoft.com/office/drawing/2014/main" id="{AABFB68A-E886-422D-97A2-A778AC64EBFC}"/>
                </a:ext>
              </a:extLst>
            </p:cNvPr>
            <p:cNvSpPr/>
            <p:nvPr/>
          </p:nvSpPr>
          <p:spPr>
            <a:xfrm>
              <a:off x="7272404" y="2461524"/>
              <a:ext cx="34671" cy="304176"/>
            </a:xfrm>
            <a:custGeom>
              <a:avLst/>
              <a:gdLst/>
              <a:ahLst/>
              <a:cxnLst/>
              <a:rect l="l" t="t" r="r" b="b"/>
              <a:pathLst>
                <a:path w="2311" h="20275" extrusionOk="0">
                  <a:moveTo>
                    <a:pt x="2249" y="0"/>
                  </a:moveTo>
                  <a:cubicBezTo>
                    <a:pt x="2186" y="0"/>
                    <a:pt x="1670" y="4548"/>
                    <a:pt x="1064" y="10122"/>
                  </a:cubicBezTo>
                  <a:cubicBezTo>
                    <a:pt x="456" y="15715"/>
                    <a:pt x="1" y="20274"/>
                    <a:pt x="61" y="20274"/>
                  </a:cubicBezTo>
                  <a:cubicBezTo>
                    <a:pt x="153" y="20274"/>
                    <a:pt x="639" y="15745"/>
                    <a:pt x="1247" y="10153"/>
                  </a:cubicBezTo>
                  <a:cubicBezTo>
                    <a:pt x="1855" y="4560"/>
                    <a:pt x="2311" y="0"/>
                    <a:pt x="2250" y="0"/>
                  </a:cubicBezTo>
                  <a:cubicBezTo>
                    <a:pt x="2250" y="0"/>
                    <a:pt x="2249" y="0"/>
                    <a:pt x="22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588;p70">
              <a:extLst>
                <a:ext uri="{FF2B5EF4-FFF2-40B4-BE49-F238E27FC236}">
                  <a16:creationId xmlns:a16="http://schemas.microsoft.com/office/drawing/2014/main" id="{1552B4AB-DB4A-4A0D-84BB-9546023A2027}"/>
                </a:ext>
              </a:extLst>
            </p:cNvPr>
            <p:cNvSpPr/>
            <p:nvPr/>
          </p:nvSpPr>
          <p:spPr>
            <a:xfrm>
              <a:off x="7259712" y="2158278"/>
              <a:ext cx="28205" cy="28820"/>
            </a:xfrm>
            <a:custGeom>
              <a:avLst/>
              <a:gdLst/>
              <a:ahLst/>
              <a:cxnLst/>
              <a:rect l="l" t="t" r="r" b="b"/>
              <a:pathLst>
                <a:path w="1880" h="1921" extrusionOk="0">
                  <a:moveTo>
                    <a:pt x="1114" y="0"/>
                  </a:moveTo>
                  <a:cubicBezTo>
                    <a:pt x="982" y="0"/>
                    <a:pt x="855" y="45"/>
                    <a:pt x="739" y="120"/>
                  </a:cubicBezTo>
                  <a:lnTo>
                    <a:pt x="739" y="120"/>
                  </a:lnTo>
                  <a:cubicBezTo>
                    <a:pt x="810" y="102"/>
                    <a:pt x="884" y="92"/>
                    <a:pt x="959" y="92"/>
                  </a:cubicBezTo>
                  <a:cubicBezTo>
                    <a:pt x="1118" y="92"/>
                    <a:pt x="1282" y="137"/>
                    <a:pt x="1424" y="244"/>
                  </a:cubicBezTo>
                  <a:cubicBezTo>
                    <a:pt x="1606" y="335"/>
                    <a:pt x="1728" y="487"/>
                    <a:pt x="1819" y="669"/>
                  </a:cubicBezTo>
                  <a:cubicBezTo>
                    <a:pt x="1789" y="456"/>
                    <a:pt x="1667" y="244"/>
                    <a:pt x="1485" y="122"/>
                  </a:cubicBezTo>
                  <a:cubicBezTo>
                    <a:pt x="1360" y="37"/>
                    <a:pt x="1235" y="0"/>
                    <a:pt x="1114" y="0"/>
                  </a:cubicBezTo>
                  <a:close/>
                  <a:moveTo>
                    <a:pt x="1819" y="669"/>
                  </a:moveTo>
                  <a:lnTo>
                    <a:pt x="1819" y="669"/>
                  </a:lnTo>
                  <a:cubicBezTo>
                    <a:pt x="1850" y="791"/>
                    <a:pt x="1880" y="882"/>
                    <a:pt x="1880" y="882"/>
                  </a:cubicBezTo>
                  <a:cubicBezTo>
                    <a:pt x="1880" y="791"/>
                    <a:pt x="1880" y="730"/>
                    <a:pt x="1819" y="669"/>
                  </a:cubicBezTo>
                  <a:close/>
                  <a:moveTo>
                    <a:pt x="739" y="120"/>
                  </a:moveTo>
                  <a:cubicBezTo>
                    <a:pt x="703" y="129"/>
                    <a:pt x="668" y="140"/>
                    <a:pt x="634" y="152"/>
                  </a:cubicBezTo>
                  <a:cubicBezTo>
                    <a:pt x="213" y="333"/>
                    <a:pt x="1" y="839"/>
                    <a:pt x="171" y="1262"/>
                  </a:cubicBezTo>
                  <a:lnTo>
                    <a:pt x="171" y="1262"/>
                  </a:lnTo>
                  <a:cubicBezTo>
                    <a:pt x="149" y="844"/>
                    <a:pt x="393" y="344"/>
                    <a:pt x="739" y="120"/>
                  </a:cubicBezTo>
                  <a:close/>
                  <a:moveTo>
                    <a:pt x="1850" y="882"/>
                  </a:moveTo>
                  <a:cubicBezTo>
                    <a:pt x="1850" y="882"/>
                    <a:pt x="1850" y="973"/>
                    <a:pt x="1819" y="1095"/>
                  </a:cubicBezTo>
                  <a:cubicBezTo>
                    <a:pt x="1758" y="1307"/>
                    <a:pt x="1637" y="1459"/>
                    <a:pt x="1485" y="1581"/>
                  </a:cubicBezTo>
                  <a:cubicBezTo>
                    <a:pt x="1338" y="1707"/>
                    <a:pt x="1148" y="1775"/>
                    <a:pt x="954" y="1775"/>
                  </a:cubicBezTo>
                  <a:cubicBezTo>
                    <a:pt x="867" y="1775"/>
                    <a:pt x="779" y="1761"/>
                    <a:pt x="695" y="1733"/>
                  </a:cubicBezTo>
                  <a:cubicBezTo>
                    <a:pt x="482" y="1672"/>
                    <a:pt x="269" y="1490"/>
                    <a:pt x="178" y="1277"/>
                  </a:cubicBezTo>
                  <a:cubicBezTo>
                    <a:pt x="176" y="1272"/>
                    <a:pt x="173" y="1267"/>
                    <a:pt x="171" y="1262"/>
                  </a:cubicBezTo>
                  <a:lnTo>
                    <a:pt x="171" y="1262"/>
                  </a:lnTo>
                  <a:cubicBezTo>
                    <a:pt x="187" y="1543"/>
                    <a:pt x="324" y="1788"/>
                    <a:pt x="634" y="1885"/>
                  </a:cubicBezTo>
                  <a:cubicBezTo>
                    <a:pt x="721" y="1909"/>
                    <a:pt x="809" y="1920"/>
                    <a:pt x="894" y="1920"/>
                  </a:cubicBezTo>
                  <a:cubicBezTo>
                    <a:pt x="1137" y="1920"/>
                    <a:pt x="1366" y="1829"/>
                    <a:pt x="1546" y="1672"/>
                  </a:cubicBezTo>
                  <a:cubicBezTo>
                    <a:pt x="1728" y="1520"/>
                    <a:pt x="1819" y="1338"/>
                    <a:pt x="1850" y="1125"/>
                  </a:cubicBezTo>
                  <a:cubicBezTo>
                    <a:pt x="1880" y="1034"/>
                    <a:pt x="1880" y="943"/>
                    <a:pt x="1850" y="882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589;p70">
              <a:extLst>
                <a:ext uri="{FF2B5EF4-FFF2-40B4-BE49-F238E27FC236}">
                  <a16:creationId xmlns:a16="http://schemas.microsoft.com/office/drawing/2014/main" id="{C62D6509-AF45-4EC7-8331-CA7E2866D32B}"/>
                </a:ext>
              </a:extLst>
            </p:cNvPr>
            <p:cNvSpPr/>
            <p:nvPr/>
          </p:nvSpPr>
          <p:spPr>
            <a:xfrm>
              <a:off x="6884335" y="1755161"/>
              <a:ext cx="348868" cy="689050"/>
            </a:xfrm>
            <a:custGeom>
              <a:avLst/>
              <a:gdLst/>
              <a:ahLst/>
              <a:cxnLst/>
              <a:rect l="l" t="t" r="r" b="b"/>
              <a:pathLst>
                <a:path w="23254" h="45929" extrusionOk="0">
                  <a:moveTo>
                    <a:pt x="23162" y="1"/>
                  </a:moveTo>
                  <a:lnTo>
                    <a:pt x="22342" y="1065"/>
                  </a:lnTo>
                  <a:cubicBezTo>
                    <a:pt x="22342" y="1065"/>
                    <a:pt x="17995" y="2037"/>
                    <a:pt x="17478" y="2341"/>
                  </a:cubicBezTo>
                  <a:cubicBezTo>
                    <a:pt x="16931" y="2645"/>
                    <a:pt x="14895" y="5229"/>
                    <a:pt x="14287" y="6961"/>
                  </a:cubicBezTo>
                  <a:cubicBezTo>
                    <a:pt x="13709" y="8724"/>
                    <a:pt x="13314" y="12919"/>
                    <a:pt x="13314" y="12919"/>
                  </a:cubicBezTo>
                  <a:cubicBezTo>
                    <a:pt x="13314" y="12919"/>
                    <a:pt x="11734" y="15472"/>
                    <a:pt x="11764" y="15867"/>
                  </a:cubicBezTo>
                  <a:lnTo>
                    <a:pt x="11825" y="16961"/>
                  </a:lnTo>
                  <a:cubicBezTo>
                    <a:pt x="11825" y="16961"/>
                    <a:pt x="10609" y="19028"/>
                    <a:pt x="10639" y="19211"/>
                  </a:cubicBezTo>
                  <a:lnTo>
                    <a:pt x="10639" y="19423"/>
                  </a:lnTo>
                  <a:lnTo>
                    <a:pt x="2280" y="15715"/>
                  </a:lnTo>
                  <a:lnTo>
                    <a:pt x="1" y="20031"/>
                  </a:lnTo>
                  <a:cubicBezTo>
                    <a:pt x="1" y="20031"/>
                    <a:pt x="6749" y="25898"/>
                    <a:pt x="10396" y="27873"/>
                  </a:cubicBezTo>
                  <a:cubicBezTo>
                    <a:pt x="10706" y="28043"/>
                    <a:pt x="11039" y="28124"/>
                    <a:pt x="11368" y="28124"/>
                  </a:cubicBezTo>
                  <a:cubicBezTo>
                    <a:pt x="12039" y="28124"/>
                    <a:pt x="12693" y="27786"/>
                    <a:pt x="13101" y="27174"/>
                  </a:cubicBezTo>
                  <a:lnTo>
                    <a:pt x="13101" y="27174"/>
                  </a:lnTo>
                  <a:lnTo>
                    <a:pt x="12189" y="44773"/>
                  </a:lnTo>
                  <a:lnTo>
                    <a:pt x="16475" y="45928"/>
                  </a:lnTo>
                  <a:lnTo>
                    <a:pt x="15837" y="24925"/>
                  </a:lnTo>
                  <a:lnTo>
                    <a:pt x="15685" y="22159"/>
                  </a:lnTo>
                  <a:cubicBezTo>
                    <a:pt x="15685" y="22159"/>
                    <a:pt x="12706" y="19393"/>
                    <a:pt x="14864" y="15350"/>
                  </a:cubicBezTo>
                  <a:cubicBezTo>
                    <a:pt x="15624" y="13952"/>
                    <a:pt x="17813" y="10122"/>
                    <a:pt x="18998" y="8207"/>
                  </a:cubicBezTo>
                  <a:cubicBezTo>
                    <a:pt x="20214" y="6293"/>
                    <a:pt x="23253" y="2128"/>
                    <a:pt x="23253" y="2128"/>
                  </a:cubicBezTo>
                  <a:lnTo>
                    <a:pt x="23162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590;p70">
              <a:extLst>
                <a:ext uri="{FF2B5EF4-FFF2-40B4-BE49-F238E27FC236}">
                  <a16:creationId xmlns:a16="http://schemas.microsoft.com/office/drawing/2014/main" id="{AA3B99B3-F89C-4F2F-979A-50395B5DFE8B}"/>
                </a:ext>
              </a:extLst>
            </p:cNvPr>
            <p:cNvSpPr/>
            <p:nvPr/>
          </p:nvSpPr>
          <p:spPr>
            <a:xfrm>
              <a:off x="7042581" y="2047470"/>
              <a:ext cx="28280" cy="86654"/>
            </a:xfrm>
            <a:custGeom>
              <a:avLst/>
              <a:gdLst/>
              <a:ahLst/>
              <a:cxnLst/>
              <a:rect l="l" t="t" r="r" b="b"/>
              <a:pathLst>
                <a:path w="1885" h="5776" extrusionOk="0">
                  <a:moveTo>
                    <a:pt x="0" y="0"/>
                  </a:moveTo>
                  <a:cubicBezTo>
                    <a:pt x="243" y="152"/>
                    <a:pt x="486" y="365"/>
                    <a:pt x="669" y="608"/>
                  </a:cubicBezTo>
                  <a:cubicBezTo>
                    <a:pt x="1064" y="1216"/>
                    <a:pt x="1338" y="1915"/>
                    <a:pt x="1489" y="2645"/>
                  </a:cubicBezTo>
                  <a:cubicBezTo>
                    <a:pt x="1641" y="3374"/>
                    <a:pt x="1733" y="4104"/>
                    <a:pt x="1733" y="4864"/>
                  </a:cubicBezTo>
                  <a:cubicBezTo>
                    <a:pt x="1733" y="5167"/>
                    <a:pt x="1733" y="5471"/>
                    <a:pt x="1733" y="5775"/>
                  </a:cubicBezTo>
                  <a:cubicBezTo>
                    <a:pt x="1824" y="5471"/>
                    <a:pt x="1854" y="5167"/>
                    <a:pt x="1854" y="4864"/>
                  </a:cubicBezTo>
                  <a:cubicBezTo>
                    <a:pt x="1885" y="4104"/>
                    <a:pt x="1824" y="3344"/>
                    <a:pt x="1641" y="2614"/>
                  </a:cubicBezTo>
                  <a:cubicBezTo>
                    <a:pt x="1520" y="1854"/>
                    <a:pt x="1216" y="1155"/>
                    <a:pt x="760" y="547"/>
                  </a:cubicBezTo>
                  <a:cubicBezTo>
                    <a:pt x="608" y="365"/>
                    <a:pt x="456" y="213"/>
                    <a:pt x="243" y="91"/>
                  </a:cubicBezTo>
                  <a:cubicBezTo>
                    <a:pt x="182" y="31"/>
                    <a:pt x="91" y="0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591;p70">
              <a:extLst>
                <a:ext uri="{FF2B5EF4-FFF2-40B4-BE49-F238E27FC236}">
                  <a16:creationId xmlns:a16="http://schemas.microsoft.com/office/drawing/2014/main" id="{15B45567-93F7-4282-A4FF-ECEFCFFFBFF3}"/>
                </a:ext>
              </a:extLst>
            </p:cNvPr>
            <p:cNvSpPr/>
            <p:nvPr/>
          </p:nvSpPr>
          <p:spPr>
            <a:xfrm>
              <a:off x="7085443" y="1770673"/>
              <a:ext cx="134542" cy="290943"/>
            </a:xfrm>
            <a:custGeom>
              <a:avLst/>
              <a:gdLst/>
              <a:ahLst/>
              <a:cxnLst/>
              <a:rect l="l" t="t" r="r" b="b"/>
              <a:pathLst>
                <a:path w="8968" h="19393" extrusionOk="0">
                  <a:moveTo>
                    <a:pt x="8967" y="0"/>
                  </a:moveTo>
                  <a:lnTo>
                    <a:pt x="8967" y="0"/>
                  </a:lnTo>
                  <a:cubicBezTo>
                    <a:pt x="8906" y="61"/>
                    <a:pt x="8845" y="122"/>
                    <a:pt x="8815" y="182"/>
                  </a:cubicBezTo>
                  <a:cubicBezTo>
                    <a:pt x="8724" y="274"/>
                    <a:pt x="8602" y="456"/>
                    <a:pt x="8420" y="669"/>
                  </a:cubicBezTo>
                  <a:cubicBezTo>
                    <a:pt x="8086" y="1125"/>
                    <a:pt x="7630" y="1763"/>
                    <a:pt x="7082" y="2614"/>
                  </a:cubicBezTo>
                  <a:cubicBezTo>
                    <a:pt x="6535" y="3617"/>
                    <a:pt x="5867" y="4590"/>
                    <a:pt x="5137" y="5471"/>
                  </a:cubicBezTo>
                  <a:cubicBezTo>
                    <a:pt x="4651" y="5988"/>
                    <a:pt x="4225" y="6505"/>
                    <a:pt x="3800" y="7052"/>
                  </a:cubicBezTo>
                  <a:cubicBezTo>
                    <a:pt x="3374" y="7660"/>
                    <a:pt x="3009" y="8328"/>
                    <a:pt x="2706" y="8997"/>
                  </a:cubicBezTo>
                  <a:cubicBezTo>
                    <a:pt x="2067" y="10365"/>
                    <a:pt x="1581" y="11733"/>
                    <a:pt x="1095" y="12949"/>
                  </a:cubicBezTo>
                  <a:cubicBezTo>
                    <a:pt x="608" y="14012"/>
                    <a:pt x="274" y="15137"/>
                    <a:pt x="91" y="16292"/>
                  </a:cubicBezTo>
                  <a:cubicBezTo>
                    <a:pt x="0" y="17082"/>
                    <a:pt x="91" y="17903"/>
                    <a:pt x="395" y="18633"/>
                  </a:cubicBezTo>
                  <a:cubicBezTo>
                    <a:pt x="456" y="18845"/>
                    <a:pt x="578" y="19028"/>
                    <a:pt x="699" y="19210"/>
                  </a:cubicBezTo>
                  <a:cubicBezTo>
                    <a:pt x="730" y="19271"/>
                    <a:pt x="760" y="19332"/>
                    <a:pt x="821" y="19392"/>
                  </a:cubicBezTo>
                  <a:cubicBezTo>
                    <a:pt x="669" y="19119"/>
                    <a:pt x="547" y="18876"/>
                    <a:pt x="426" y="18572"/>
                  </a:cubicBezTo>
                  <a:cubicBezTo>
                    <a:pt x="152" y="17842"/>
                    <a:pt x="91" y="17082"/>
                    <a:pt x="183" y="16292"/>
                  </a:cubicBezTo>
                  <a:cubicBezTo>
                    <a:pt x="395" y="15167"/>
                    <a:pt x="730" y="14043"/>
                    <a:pt x="1186" y="13009"/>
                  </a:cubicBezTo>
                  <a:cubicBezTo>
                    <a:pt x="1702" y="11794"/>
                    <a:pt x="2189" y="10426"/>
                    <a:pt x="2827" y="9058"/>
                  </a:cubicBezTo>
                  <a:cubicBezTo>
                    <a:pt x="3131" y="8389"/>
                    <a:pt x="3496" y="7751"/>
                    <a:pt x="3921" y="7143"/>
                  </a:cubicBezTo>
                  <a:cubicBezTo>
                    <a:pt x="4316" y="6566"/>
                    <a:pt x="4803" y="6079"/>
                    <a:pt x="5228" y="5562"/>
                  </a:cubicBezTo>
                  <a:cubicBezTo>
                    <a:pt x="5958" y="4681"/>
                    <a:pt x="6627" y="3708"/>
                    <a:pt x="7174" y="2675"/>
                  </a:cubicBezTo>
                  <a:cubicBezTo>
                    <a:pt x="7690" y="1824"/>
                    <a:pt x="8146" y="1155"/>
                    <a:pt x="8450" y="699"/>
                  </a:cubicBezTo>
                  <a:lnTo>
                    <a:pt x="8845" y="182"/>
                  </a:lnTo>
                  <a:cubicBezTo>
                    <a:pt x="8876" y="122"/>
                    <a:pt x="8937" y="61"/>
                    <a:pt x="89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592;p70">
              <a:extLst>
                <a:ext uri="{FF2B5EF4-FFF2-40B4-BE49-F238E27FC236}">
                  <a16:creationId xmlns:a16="http://schemas.microsoft.com/office/drawing/2014/main" id="{B1FF8520-4F53-43DE-910A-A1A38AC6E608}"/>
                </a:ext>
              </a:extLst>
            </p:cNvPr>
            <p:cNvSpPr/>
            <p:nvPr/>
          </p:nvSpPr>
          <p:spPr>
            <a:xfrm>
              <a:off x="7076772" y="2062052"/>
              <a:ext cx="15528" cy="138188"/>
            </a:xfrm>
            <a:custGeom>
              <a:avLst/>
              <a:gdLst/>
              <a:ahLst/>
              <a:cxnLst/>
              <a:rect l="l" t="t" r="r" b="b"/>
              <a:pathLst>
                <a:path w="1035" h="9211" extrusionOk="0">
                  <a:moveTo>
                    <a:pt x="852" y="1"/>
                  </a:moveTo>
                  <a:lnTo>
                    <a:pt x="852" y="1"/>
                  </a:lnTo>
                  <a:cubicBezTo>
                    <a:pt x="821" y="1"/>
                    <a:pt x="882" y="518"/>
                    <a:pt x="882" y="1338"/>
                  </a:cubicBezTo>
                  <a:cubicBezTo>
                    <a:pt x="882" y="2433"/>
                    <a:pt x="791" y="3527"/>
                    <a:pt x="639" y="4591"/>
                  </a:cubicBezTo>
                  <a:cubicBezTo>
                    <a:pt x="457" y="5837"/>
                    <a:pt x="274" y="6961"/>
                    <a:pt x="122" y="7843"/>
                  </a:cubicBezTo>
                  <a:cubicBezTo>
                    <a:pt x="92" y="8268"/>
                    <a:pt x="31" y="8603"/>
                    <a:pt x="1" y="8816"/>
                  </a:cubicBezTo>
                  <a:cubicBezTo>
                    <a:pt x="1" y="8968"/>
                    <a:pt x="1" y="9089"/>
                    <a:pt x="1" y="9211"/>
                  </a:cubicBezTo>
                  <a:cubicBezTo>
                    <a:pt x="31" y="9089"/>
                    <a:pt x="62" y="8968"/>
                    <a:pt x="62" y="8846"/>
                  </a:cubicBezTo>
                  <a:cubicBezTo>
                    <a:pt x="122" y="8603"/>
                    <a:pt x="183" y="8268"/>
                    <a:pt x="244" y="7873"/>
                  </a:cubicBezTo>
                  <a:cubicBezTo>
                    <a:pt x="426" y="7053"/>
                    <a:pt x="609" y="5928"/>
                    <a:pt x="791" y="4651"/>
                  </a:cubicBezTo>
                  <a:cubicBezTo>
                    <a:pt x="973" y="3557"/>
                    <a:pt x="1034" y="2463"/>
                    <a:pt x="1004" y="1369"/>
                  </a:cubicBezTo>
                  <a:cubicBezTo>
                    <a:pt x="1004" y="1156"/>
                    <a:pt x="973" y="974"/>
                    <a:pt x="973" y="791"/>
                  </a:cubicBezTo>
                  <a:cubicBezTo>
                    <a:pt x="943" y="639"/>
                    <a:pt x="913" y="487"/>
                    <a:pt x="913" y="366"/>
                  </a:cubicBezTo>
                  <a:cubicBezTo>
                    <a:pt x="913" y="244"/>
                    <a:pt x="882" y="122"/>
                    <a:pt x="85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593;p70">
              <a:extLst>
                <a:ext uri="{FF2B5EF4-FFF2-40B4-BE49-F238E27FC236}">
                  <a16:creationId xmlns:a16="http://schemas.microsoft.com/office/drawing/2014/main" id="{0366628C-06E9-4D6C-8649-3FC30C1C743D}"/>
                </a:ext>
              </a:extLst>
            </p:cNvPr>
            <p:cNvSpPr/>
            <p:nvPr/>
          </p:nvSpPr>
          <p:spPr>
            <a:xfrm>
              <a:off x="7043481" y="2046554"/>
              <a:ext cx="38781" cy="76183"/>
            </a:xfrm>
            <a:custGeom>
              <a:avLst/>
              <a:gdLst/>
              <a:ahLst/>
              <a:cxnLst/>
              <a:rect l="l" t="t" r="r" b="b"/>
              <a:pathLst>
                <a:path w="2585" h="5078" extrusionOk="0">
                  <a:moveTo>
                    <a:pt x="1" y="0"/>
                  </a:moveTo>
                  <a:cubicBezTo>
                    <a:pt x="730" y="578"/>
                    <a:pt x="974" y="1277"/>
                    <a:pt x="1217" y="2159"/>
                  </a:cubicBezTo>
                  <a:cubicBezTo>
                    <a:pt x="1460" y="3040"/>
                    <a:pt x="1551" y="3952"/>
                    <a:pt x="1764" y="4833"/>
                  </a:cubicBezTo>
                  <a:cubicBezTo>
                    <a:pt x="1764" y="4894"/>
                    <a:pt x="1794" y="4955"/>
                    <a:pt x="1825" y="5016"/>
                  </a:cubicBezTo>
                  <a:cubicBezTo>
                    <a:pt x="1868" y="5059"/>
                    <a:pt x="1922" y="5078"/>
                    <a:pt x="1979" y="5078"/>
                  </a:cubicBezTo>
                  <a:cubicBezTo>
                    <a:pt x="2121" y="5078"/>
                    <a:pt x="2285" y="4963"/>
                    <a:pt x="2372" y="4833"/>
                  </a:cubicBezTo>
                  <a:cubicBezTo>
                    <a:pt x="2554" y="4408"/>
                    <a:pt x="2585" y="3921"/>
                    <a:pt x="2433" y="3496"/>
                  </a:cubicBezTo>
                  <a:cubicBezTo>
                    <a:pt x="2341" y="2736"/>
                    <a:pt x="2098" y="2007"/>
                    <a:pt x="1733" y="1307"/>
                  </a:cubicBezTo>
                  <a:cubicBezTo>
                    <a:pt x="1369" y="669"/>
                    <a:pt x="761" y="183"/>
                    <a:pt x="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594;p70">
              <a:extLst>
                <a:ext uri="{FF2B5EF4-FFF2-40B4-BE49-F238E27FC236}">
                  <a16:creationId xmlns:a16="http://schemas.microsoft.com/office/drawing/2014/main" id="{0D7C9C27-66C8-4DAD-8E04-D1FBADDACD7D}"/>
                </a:ext>
              </a:extLst>
            </p:cNvPr>
            <p:cNvSpPr/>
            <p:nvPr/>
          </p:nvSpPr>
          <p:spPr>
            <a:xfrm>
              <a:off x="7240479" y="1737383"/>
              <a:ext cx="276826" cy="694511"/>
            </a:xfrm>
            <a:custGeom>
              <a:avLst/>
              <a:gdLst/>
              <a:ahLst/>
              <a:cxnLst/>
              <a:rect l="l" t="t" r="r" b="b"/>
              <a:pathLst>
                <a:path w="18452" h="46293" extrusionOk="0">
                  <a:moveTo>
                    <a:pt x="7509" y="0"/>
                  </a:moveTo>
                  <a:cubicBezTo>
                    <a:pt x="7509" y="0"/>
                    <a:pt x="7782" y="2341"/>
                    <a:pt x="7782" y="2584"/>
                  </a:cubicBezTo>
                  <a:cubicBezTo>
                    <a:pt x="7813" y="2797"/>
                    <a:pt x="4712" y="9818"/>
                    <a:pt x="3527" y="13040"/>
                  </a:cubicBezTo>
                  <a:cubicBezTo>
                    <a:pt x="2311" y="16292"/>
                    <a:pt x="730" y="23952"/>
                    <a:pt x="366" y="26931"/>
                  </a:cubicBezTo>
                  <a:cubicBezTo>
                    <a:pt x="1" y="29940"/>
                    <a:pt x="1399" y="46293"/>
                    <a:pt x="1399" y="46293"/>
                  </a:cubicBezTo>
                  <a:lnTo>
                    <a:pt x="17873" y="40639"/>
                  </a:lnTo>
                  <a:cubicBezTo>
                    <a:pt x="17357" y="35897"/>
                    <a:pt x="12889" y="26414"/>
                    <a:pt x="12889" y="26414"/>
                  </a:cubicBezTo>
                  <a:lnTo>
                    <a:pt x="14652" y="16596"/>
                  </a:lnTo>
                  <a:cubicBezTo>
                    <a:pt x="14652" y="16596"/>
                    <a:pt x="18451" y="4408"/>
                    <a:pt x="17691" y="3526"/>
                  </a:cubicBezTo>
                  <a:cubicBezTo>
                    <a:pt x="16931" y="2614"/>
                    <a:pt x="10761" y="1398"/>
                    <a:pt x="10761" y="1398"/>
                  </a:cubicBezTo>
                  <a:lnTo>
                    <a:pt x="9667" y="243"/>
                  </a:lnTo>
                  <a:lnTo>
                    <a:pt x="7509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595;p70">
              <a:extLst>
                <a:ext uri="{FF2B5EF4-FFF2-40B4-BE49-F238E27FC236}">
                  <a16:creationId xmlns:a16="http://schemas.microsoft.com/office/drawing/2014/main" id="{ADC99DEF-C73E-4ACF-88F3-0568EB77B3BB}"/>
                </a:ext>
              </a:extLst>
            </p:cNvPr>
            <p:cNvSpPr/>
            <p:nvPr/>
          </p:nvSpPr>
          <p:spPr>
            <a:xfrm>
              <a:off x="7249150" y="2104209"/>
              <a:ext cx="190622" cy="65786"/>
            </a:xfrm>
            <a:custGeom>
              <a:avLst/>
              <a:gdLst/>
              <a:ahLst/>
              <a:cxnLst/>
              <a:rect l="l" t="t" r="r" b="b"/>
              <a:pathLst>
                <a:path w="12706" h="4385" extrusionOk="0">
                  <a:moveTo>
                    <a:pt x="2486" y="0"/>
                  </a:moveTo>
                  <a:cubicBezTo>
                    <a:pt x="2236" y="0"/>
                    <a:pt x="1985" y="24"/>
                    <a:pt x="1733" y="78"/>
                  </a:cubicBezTo>
                  <a:cubicBezTo>
                    <a:pt x="1064" y="230"/>
                    <a:pt x="760" y="230"/>
                    <a:pt x="92" y="413"/>
                  </a:cubicBezTo>
                  <a:lnTo>
                    <a:pt x="0" y="960"/>
                  </a:lnTo>
                  <a:cubicBezTo>
                    <a:pt x="372" y="1130"/>
                    <a:pt x="825" y="1166"/>
                    <a:pt x="1302" y="1166"/>
                  </a:cubicBezTo>
                  <a:cubicBezTo>
                    <a:pt x="1658" y="1166"/>
                    <a:pt x="2028" y="1146"/>
                    <a:pt x="2386" y="1146"/>
                  </a:cubicBezTo>
                  <a:cubicBezTo>
                    <a:pt x="2919" y="1146"/>
                    <a:pt x="3428" y="1191"/>
                    <a:pt x="3830" y="1416"/>
                  </a:cubicBezTo>
                  <a:cubicBezTo>
                    <a:pt x="4165" y="1659"/>
                    <a:pt x="4469" y="1902"/>
                    <a:pt x="4772" y="2176"/>
                  </a:cubicBezTo>
                  <a:cubicBezTo>
                    <a:pt x="5168" y="2480"/>
                    <a:pt x="5624" y="2692"/>
                    <a:pt x="6079" y="2875"/>
                  </a:cubicBezTo>
                  <a:cubicBezTo>
                    <a:pt x="7022" y="3240"/>
                    <a:pt x="7994" y="3604"/>
                    <a:pt x="8937" y="3939"/>
                  </a:cubicBezTo>
                  <a:cubicBezTo>
                    <a:pt x="9609" y="4177"/>
                    <a:pt x="10281" y="4385"/>
                    <a:pt x="10943" y="4385"/>
                  </a:cubicBezTo>
                  <a:cubicBezTo>
                    <a:pt x="11208" y="4385"/>
                    <a:pt x="11472" y="4351"/>
                    <a:pt x="11733" y="4273"/>
                  </a:cubicBezTo>
                  <a:cubicBezTo>
                    <a:pt x="12037" y="4212"/>
                    <a:pt x="12311" y="4030"/>
                    <a:pt x="12493" y="3787"/>
                  </a:cubicBezTo>
                  <a:cubicBezTo>
                    <a:pt x="12675" y="3544"/>
                    <a:pt x="12706" y="3209"/>
                    <a:pt x="12584" y="2936"/>
                  </a:cubicBezTo>
                  <a:cubicBezTo>
                    <a:pt x="12463" y="2753"/>
                    <a:pt x="12250" y="2601"/>
                    <a:pt x="12037" y="2510"/>
                  </a:cubicBezTo>
                  <a:cubicBezTo>
                    <a:pt x="10365" y="1750"/>
                    <a:pt x="8481" y="1750"/>
                    <a:pt x="6718" y="1233"/>
                  </a:cubicBezTo>
                  <a:cubicBezTo>
                    <a:pt x="5320" y="793"/>
                    <a:pt x="3922" y="0"/>
                    <a:pt x="24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596;p70">
              <a:extLst>
                <a:ext uri="{FF2B5EF4-FFF2-40B4-BE49-F238E27FC236}">
                  <a16:creationId xmlns:a16="http://schemas.microsoft.com/office/drawing/2014/main" id="{5C8127D1-4205-4A16-B300-EED19C62BDE4}"/>
                </a:ext>
              </a:extLst>
            </p:cNvPr>
            <p:cNvSpPr/>
            <p:nvPr/>
          </p:nvSpPr>
          <p:spPr>
            <a:xfrm>
              <a:off x="7320292" y="1775789"/>
              <a:ext cx="281822" cy="393216"/>
            </a:xfrm>
            <a:custGeom>
              <a:avLst/>
              <a:gdLst/>
              <a:ahLst/>
              <a:cxnLst/>
              <a:rect l="l" t="t" r="r" b="b"/>
              <a:pathLst>
                <a:path w="18785" h="26210" extrusionOk="0">
                  <a:moveTo>
                    <a:pt x="10397" y="0"/>
                  </a:moveTo>
                  <a:cubicBezTo>
                    <a:pt x="10293" y="0"/>
                    <a:pt x="10200" y="18"/>
                    <a:pt x="10122" y="54"/>
                  </a:cubicBezTo>
                  <a:cubicBezTo>
                    <a:pt x="9879" y="145"/>
                    <a:pt x="7447" y="5373"/>
                    <a:pt x="6961" y="7957"/>
                  </a:cubicBezTo>
                  <a:cubicBezTo>
                    <a:pt x="6474" y="10571"/>
                    <a:pt x="9879" y="18140"/>
                    <a:pt x="9879" y="18140"/>
                  </a:cubicBezTo>
                  <a:lnTo>
                    <a:pt x="638" y="18018"/>
                  </a:lnTo>
                  <a:lnTo>
                    <a:pt x="0" y="22608"/>
                  </a:lnTo>
                  <a:cubicBezTo>
                    <a:pt x="0" y="22608"/>
                    <a:pt x="8632" y="25191"/>
                    <a:pt x="11490" y="25739"/>
                  </a:cubicBezTo>
                  <a:cubicBezTo>
                    <a:pt x="12878" y="26007"/>
                    <a:pt x="14266" y="26210"/>
                    <a:pt x="15409" y="26210"/>
                  </a:cubicBezTo>
                  <a:cubicBezTo>
                    <a:pt x="16594" y="26210"/>
                    <a:pt x="17516" y="25992"/>
                    <a:pt x="17903" y="25404"/>
                  </a:cubicBezTo>
                  <a:cubicBezTo>
                    <a:pt x="18359" y="24675"/>
                    <a:pt x="18663" y="23884"/>
                    <a:pt x="18785" y="23033"/>
                  </a:cubicBezTo>
                  <a:lnTo>
                    <a:pt x="17022" y="13519"/>
                  </a:lnTo>
                  <a:lnTo>
                    <a:pt x="15502" y="7562"/>
                  </a:lnTo>
                  <a:cubicBezTo>
                    <a:pt x="15502" y="7562"/>
                    <a:pt x="15228" y="4887"/>
                    <a:pt x="14529" y="3337"/>
                  </a:cubicBezTo>
                  <a:cubicBezTo>
                    <a:pt x="13890" y="1948"/>
                    <a:pt x="11499" y="0"/>
                    <a:pt x="1039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597;p70">
              <a:extLst>
                <a:ext uri="{FF2B5EF4-FFF2-40B4-BE49-F238E27FC236}">
                  <a16:creationId xmlns:a16="http://schemas.microsoft.com/office/drawing/2014/main" id="{84F0FE96-3C92-4E17-A48B-65747F83B413}"/>
                </a:ext>
              </a:extLst>
            </p:cNvPr>
            <p:cNvSpPr/>
            <p:nvPr/>
          </p:nvSpPr>
          <p:spPr>
            <a:xfrm>
              <a:off x="7273319" y="1764282"/>
              <a:ext cx="125421" cy="286383"/>
            </a:xfrm>
            <a:custGeom>
              <a:avLst/>
              <a:gdLst/>
              <a:ahLst/>
              <a:cxnLst/>
              <a:rect l="l" t="t" r="r" b="b"/>
              <a:pathLst>
                <a:path w="8360" h="19089" extrusionOk="0">
                  <a:moveTo>
                    <a:pt x="8359" y="1"/>
                  </a:moveTo>
                  <a:lnTo>
                    <a:pt x="8359" y="1"/>
                  </a:lnTo>
                  <a:cubicBezTo>
                    <a:pt x="8359" y="183"/>
                    <a:pt x="8329" y="396"/>
                    <a:pt x="8298" y="700"/>
                  </a:cubicBezTo>
                  <a:cubicBezTo>
                    <a:pt x="8268" y="1277"/>
                    <a:pt x="8177" y="2128"/>
                    <a:pt x="7964" y="3162"/>
                  </a:cubicBezTo>
                  <a:cubicBezTo>
                    <a:pt x="7751" y="4408"/>
                    <a:pt x="7447" y="5593"/>
                    <a:pt x="7022" y="6779"/>
                  </a:cubicBezTo>
                  <a:cubicBezTo>
                    <a:pt x="6809" y="7447"/>
                    <a:pt x="6535" y="8116"/>
                    <a:pt x="6231" y="8815"/>
                  </a:cubicBezTo>
                  <a:cubicBezTo>
                    <a:pt x="6171" y="8998"/>
                    <a:pt x="6079" y="9180"/>
                    <a:pt x="5988" y="9332"/>
                  </a:cubicBezTo>
                  <a:cubicBezTo>
                    <a:pt x="5867" y="9484"/>
                    <a:pt x="5715" y="9575"/>
                    <a:pt x="5532" y="9606"/>
                  </a:cubicBezTo>
                  <a:lnTo>
                    <a:pt x="4408" y="9970"/>
                  </a:lnTo>
                  <a:lnTo>
                    <a:pt x="4013" y="10062"/>
                  </a:lnTo>
                  <a:lnTo>
                    <a:pt x="3861" y="10122"/>
                  </a:lnTo>
                  <a:lnTo>
                    <a:pt x="4013" y="10213"/>
                  </a:lnTo>
                  <a:lnTo>
                    <a:pt x="4043" y="10234"/>
                  </a:lnTo>
                  <a:lnTo>
                    <a:pt x="4043" y="10234"/>
                  </a:lnTo>
                  <a:lnTo>
                    <a:pt x="4043" y="10244"/>
                  </a:lnTo>
                  <a:lnTo>
                    <a:pt x="4053" y="10241"/>
                  </a:lnTo>
                  <a:lnTo>
                    <a:pt x="4053" y="10241"/>
                  </a:lnTo>
                  <a:lnTo>
                    <a:pt x="5354" y="11118"/>
                  </a:lnTo>
                  <a:lnTo>
                    <a:pt x="5354" y="11118"/>
                  </a:lnTo>
                  <a:lnTo>
                    <a:pt x="1520" y="16779"/>
                  </a:lnTo>
                  <a:lnTo>
                    <a:pt x="395" y="18451"/>
                  </a:lnTo>
                  <a:lnTo>
                    <a:pt x="92" y="18937"/>
                  </a:lnTo>
                  <a:cubicBezTo>
                    <a:pt x="61" y="18967"/>
                    <a:pt x="31" y="19028"/>
                    <a:pt x="0" y="19089"/>
                  </a:cubicBezTo>
                  <a:cubicBezTo>
                    <a:pt x="31" y="19059"/>
                    <a:pt x="92" y="18998"/>
                    <a:pt x="122" y="18937"/>
                  </a:cubicBezTo>
                  <a:lnTo>
                    <a:pt x="426" y="18511"/>
                  </a:lnTo>
                  <a:lnTo>
                    <a:pt x="1611" y="16840"/>
                  </a:lnTo>
                  <a:lnTo>
                    <a:pt x="5502" y="11125"/>
                  </a:lnTo>
                  <a:lnTo>
                    <a:pt x="5532" y="11065"/>
                  </a:lnTo>
                  <a:lnTo>
                    <a:pt x="5472" y="11004"/>
                  </a:lnTo>
                  <a:lnTo>
                    <a:pt x="4199" y="10192"/>
                  </a:lnTo>
                  <a:lnTo>
                    <a:pt x="4199" y="10192"/>
                  </a:lnTo>
                  <a:lnTo>
                    <a:pt x="4408" y="10122"/>
                  </a:lnTo>
                  <a:lnTo>
                    <a:pt x="5563" y="9758"/>
                  </a:lnTo>
                  <a:cubicBezTo>
                    <a:pt x="5745" y="9727"/>
                    <a:pt x="5958" y="9606"/>
                    <a:pt x="6079" y="9423"/>
                  </a:cubicBezTo>
                  <a:cubicBezTo>
                    <a:pt x="6171" y="9241"/>
                    <a:pt x="6262" y="9058"/>
                    <a:pt x="6353" y="8876"/>
                  </a:cubicBezTo>
                  <a:cubicBezTo>
                    <a:pt x="6657" y="8177"/>
                    <a:pt x="6900" y="7478"/>
                    <a:pt x="7143" y="6840"/>
                  </a:cubicBezTo>
                  <a:cubicBezTo>
                    <a:pt x="7538" y="5654"/>
                    <a:pt x="7842" y="4438"/>
                    <a:pt x="8055" y="3192"/>
                  </a:cubicBezTo>
                  <a:cubicBezTo>
                    <a:pt x="8177" y="2371"/>
                    <a:pt x="8298" y="1520"/>
                    <a:pt x="8329" y="700"/>
                  </a:cubicBezTo>
                  <a:cubicBezTo>
                    <a:pt x="8359" y="365"/>
                    <a:pt x="8359" y="153"/>
                    <a:pt x="835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98;p70">
              <a:extLst>
                <a:ext uri="{FF2B5EF4-FFF2-40B4-BE49-F238E27FC236}">
                  <a16:creationId xmlns:a16="http://schemas.microsoft.com/office/drawing/2014/main" id="{FB291FDA-6994-4858-8250-DF7682D69F03}"/>
                </a:ext>
              </a:extLst>
            </p:cNvPr>
            <p:cNvSpPr/>
            <p:nvPr/>
          </p:nvSpPr>
          <p:spPr>
            <a:xfrm>
              <a:off x="7419699" y="1777965"/>
              <a:ext cx="58840" cy="247166"/>
            </a:xfrm>
            <a:custGeom>
              <a:avLst/>
              <a:gdLst/>
              <a:ahLst/>
              <a:cxnLst/>
              <a:rect l="l" t="t" r="r" b="b"/>
              <a:pathLst>
                <a:path w="3922" h="16475" extrusionOk="0">
                  <a:moveTo>
                    <a:pt x="3709" y="0"/>
                  </a:moveTo>
                  <a:cubicBezTo>
                    <a:pt x="3526" y="0"/>
                    <a:pt x="3344" y="31"/>
                    <a:pt x="3192" y="92"/>
                  </a:cubicBezTo>
                  <a:cubicBezTo>
                    <a:pt x="2554" y="335"/>
                    <a:pt x="2037" y="791"/>
                    <a:pt x="1672" y="1338"/>
                  </a:cubicBezTo>
                  <a:cubicBezTo>
                    <a:pt x="1399" y="1733"/>
                    <a:pt x="1186" y="2128"/>
                    <a:pt x="1003" y="2554"/>
                  </a:cubicBezTo>
                  <a:cubicBezTo>
                    <a:pt x="791" y="3040"/>
                    <a:pt x="608" y="3526"/>
                    <a:pt x="456" y="4043"/>
                  </a:cubicBezTo>
                  <a:cubicBezTo>
                    <a:pt x="122" y="5198"/>
                    <a:pt x="0" y="6414"/>
                    <a:pt x="31" y="7599"/>
                  </a:cubicBezTo>
                  <a:cubicBezTo>
                    <a:pt x="61" y="8238"/>
                    <a:pt x="152" y="8846"/>
                    <a:pt x="335" y="9453"/>
                  </a:cubicBezTo>
                  <a:cubicBezTo>
                    <a:pt x="487" y="10031"/>
                    <a:pt x="639" y="10608"/>
                    <a:pt x="791" y="11125"/>
                  </a:cubicBezTo>
                  <a:cubicBezTo>
                    <a:pt x="1095" y="12189"/>
                    <a:pt x="1368" y="13162"/>
                    <a:pt x="1611" y="13952"/>
                  </a:cubicBezTo>
                  <a:cubicBezTo>
                    <a:pt x="1885" y="14742"/>
                    <a:pt x="2098" y="15381"/>
                    <a:pt x="2280" y="15806"/>
                  </a:cubicBezTo>
                  <a:cubicBezTo>
                    <a:pt x="2402" y="16019"/>
                    <a:pt x="2462" y="16201"/>
                    <a:pt x="2523" y="16292"/>
                  </a:cubicBezTo>
                  <a:cubicBezTo>
                    <a:pt x="2554" y="16353"/>
                    <a:pt x="2584" y="16414"/>
                    <a:pt x="2614" y="16475"/>
                  </a:cubicBezTo>
                  <a:cubicBezTo>
                    <a:pt x="2584" y="16414"/>
                    <a:pt x="2584" y="16353"/>
                    <a:pt x="2554" y="16292"/>
                  </a:cubicBezTo>
                  <a:cubicBezTo>
                    <a:pt x="2493" y="16171"/>
                    <a:pt x="2432" y="16019"/>
                    <a:pt x="2341" y="15806"/>
                  </a:cubicBezTo>
                  <a:cubicBezTo>
                    <a:pt x="2189" y="15350"/>
                    <a:pt x="1976" y="14712"/>
                    <a:pt x="1733" y="13922"/>
                  </a:cubicBezTo>
                  <a:cubicBezTo>
                    <a:pt x="1490" y="13101"/>
                    <a:pt x="1186" y="12159"/>
                    <a:pt x="943" y="11095"/>
                  </a:cubicBezTo>
                  <a:cubicBezTo>
                    <a:pt x="669" y="10031"/>
                    <a:pt x="244" y="8876"/>
                    <a:pt x="213" y="7599"/>
                  </a:cubicBezTo>
                  <a:cubicBezTo>
                    <a:pt x="152" y="6414"/>
                    <a:pt x="304" y="5228"/>
                    <a:pt x="608" y="4073"/>
                  </a:cubicBezTo>
                  <a:cubicBezTo>
                    <a:pt x="760" y="3587"/>
                    <a:pt x="912" y="3070"/>
                    <a:pt x="1125" y="2614"/>
                  </a:cubicBezTo>
                  <a:cubicBezTo>
                    <a:pt x="1307" y="2189"/>
                    <a:pt x="1520" y="1794"/>
                    <a:pt x="1763" y="1399"/>
                  </a:cubicBezTo>
                  <a:cubicBezTo>
                    <a:pt x="2098" y="852"/>
                    <a:pt x="2614" y="426"/>
                    <a:pt x="3222" y="152"/>
                  </a:cubicBezTo>
                  <a:cubicBezTo>
                    <a:pt x="3435" y="61"/>
                    <a:pt x="3678" y="31"/>
                    <a:pt x="39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599;p70">
              <a:extLst>
                <a:ext uri="{FF2B5EF4-FFF2-40B4-BE49-F238E27FC236}">
                  <a16:creationId xmlns:a16="http://schemas.microsoft.com/office/drawing/2014/main" id="{65B0FF0B-3FBB-4B2D-833E-FF17C6E3829A}"/>
                </a:ext>
              </a:extLst>
            </p:cNvPr>
            <p:cNvSpPr/>
            <p:nvPr/>
          </p:nvSpPr>
          <p:spPr>
            <a:xfrm>
              <a:off x="7318912" y="2043764"/>
              <a:ext cx="205684" cy="105858"/>
            </a:xfrm>
            <a:custGeom>
              <a:avLst/>
              <a:gdLst/>
              <a:ahLst/>
              <a:cxnLst/>
              <a:rect l="l" t="t" r="r" b="b"/>
              <a:pathLst>
                <a:path w="13710" h="7056" extrusionOk="0">
                  <a:moveTo>
                    <a:pt x="4546" y="0"/>
                  </a:moveTo>
                  <a:cubicBezTo>
                    <a:pt x="3348" y="0"/>
                    <a:pt x="2077" y="20"/>
                    <a:pt x="761" y="65"/>
                  </a:cubicBezTo>
                  <a:lnTo>
                    <a:pt x="700" y="65"/>
                  </a:lnTo>
                  <a:lnTo>
                    <a:pt x="700" y="186"/>
                  </a:lnTo>
                  <a:lnTo>
                    <a:pt x="1" y="4746"/>
                  </a:lnTo>
                  <a:lnTo>
                    <a:pt x="1" y="4807"/>
                  </a:lnTo>
                  <a:lnTo>
                    <a:pt x="92" y="4807"/>
                  </a:lnTo>
                  <a:lnTo>
                    <a:pt x="5898" y="6478"/>
                  </a:lnTo>
                  <a:lnTo>
                    <a:pt x="7569" y="6904"/>
                  </a:lnTo>
                  <a:lnTo>
                    <a:pt x="8025" y="7025"/>
                  </a:lnTo>
                  <a:lnTo>
                    <a:pt x="8025" y="7025"/>
                  </a:lnTo>
                  <a:lnTo>
                    <a:pt x="7600" y="6904"/>
                  </a:lnTo>
                  <a:lnTo>
                    <a:pt x="5928" y="6387"/>
                  </a:lnTo>
                  <a:lnTo>
                    <a:pt x="163" y="4706"/>
                  </a:lnTo>
                  <a:lnTo>
                    <a:pt x="163" y="4706"/>
                  </a:lnTo>
                  <a:cubicBezTo>
                    <a:pt x="374" y="3298"/>
                    <a:pt x="613" y="1801"/>
                    <a:pt x="852" y="217"/>
                  </a:cubicBezTo>
                  <a:lnTo>
                    <a:pt x="852" y="214"/>
                  </a:lnTo>
                  <a:lnTo>
                    <a:pt x="852" y="214"/>
                  </a:lnTo>
                  <a:cubicBezTo>
                    <a:pt x="2058" y="174"/>
                    <a:pt x="3226" y="158"/>
                    <a:pt x="4333" y="158"/>
                  </a:cubicBezTo>
                  <a:cubicBezTo>
                    <a:pt x="6485" y="158"/>
                    <a:pt x="8408" y="218"/>
                    <a:pt x="9940" y="278"/>
                  </a:cubicBezTo>
                  <a:cubicBezTo>
                    <a:pt x="11095" y="338"/>
                    <a:pt x="12038" y="399"/>
                    <a:pt x="12706" y="430"/>
                  </a:cubicBezTo>
                  <a:lnTo>
                    <a:pt x="13466" y="490"/>
                  </a:lnTo>
                  <a:lnTo>
                    <a:pt x="13709" y="490"/>
                  </a:lnTo>
                  <a:cubicBezTo>
                    <a:pt x="13649" y="460"/>
                    <a:pt x="13557" y="460"/>
                    <a:pt x="13466" y="460"/>
                  </a:cubicBezTo>
                  <a:lnTo>
                    <a:pt x="12706" y="369"/>
                  </a:lnTo>
                  <a:cubicBezTo>
                    <a:pt x="12038" y="308"/>
                    <a:pt x="11095" y="247"/>
                    <a:pt x="9940" y="156"/>
                  </a:cubicBezTo>
                  <a:cubicBezTo>
                    <a:pt x="8459" y="60"/>
                    <a:pt x="6612" y="0"/>
                    <a:pt x="4546" y="0"/>
                  </a:cubicBezTo>
                  <a:close/>
                  <a:moveTo>
                    <a:pt x="8025" y="7025"/>
                  </a:moveTo>
                  <a:cubicBezTo>
                    <a:pt x="8086" y="7056"/>
                    <a:pt x="8117" y="7056"/>
                    <a:pt x="8177" y="7056"/>
                  </a:cubicBezTo>
                  <a:cubicBezTo>
                    <a:pt x="8147" y="7025"/>
                    <a:pt x="8086" y="7025"/>
                    <a:pt x="8025" y="7025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600;p70">
              <a:extLst>
                <a:ext uri="{FF2B5EF4-FFF2-40B4-BE49-F238E27FC236}">
                  <a16:creationId xmlns:a16="http://schemas.microsoft.com/office/drawing/2014/main" id="{50CDFFB4-3E75-4AAD-8341-4A329296FCE9}"/>
                </a:ext>
              </a:extLst>
            </p:cNvPr>
            <p:cNvSpPr/>
            <p:nvPr/>
          </p:nvSpPr>
          <p:spPr>
            <a:xfrm>
              <a:off x="7466207" y="2037313"/>
              <a:ext cx="54744" cy="11117"/>
            </a:xfrm>
            <a:custGeom>
              <a:avLst/>
              <a:gdLst/>
              <a:ahLst/>
              <a:cxnLst/>
              <a:rect l="l" t="t" r="r" b="b"/>
              <a:pathLst>
                <a:path w="3649" h="741" extrusionOk="0">
                  <a:moveTo>
                    <a:pt x="3329" y="1"/>
                  </a:moveTo>
                  <a:cubicBezTo>
                    <a:pt x="2798" y="1"/>
                    <a:pt x="2270" y="64"/>
                    <a:pt x="1764" y="191"/>
                  </a:cubicBezTo>
                  <a:cubicBezTo>
                    <a:pt x="1156" y="312"/>
                    <a:pt x="548" y="495"/>
                    <a:pt x="1" y="738"/>
                  </a:cubicBezTo>
                  <a:cubicBezTo>
                    <a:pt x="1" y="740"/>
                    <a:pt x="4" y="741"/>
                    <a:pt x="11" y="741"/>
                  </a:cubicBezTo>
                  <a:cubicBezTo>
                    <a:pt x="108" y="741"/>
                    <a:pt x="884" y="544"/>
                    <a:pt x="1794" y="373"/>
                  </a:cubicBezTo>
                  <a:cubicBezTo>
                    <a:pt x="2797" y="160"/>
                    <a:pt x="3648" y="69"/>
                    <a:pt x="3648" y="9"/>
                  </a:cubicBezTo>
                  <a:cubicBezTo>
                    <a:pt x="3542" y="3"/>
                    <a:pt x="3435" y="1"/>
                    <a:pt x="332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601;p70">
              <a:extLst>
                <a:ext uri="{FF2B5EF4-FFF2-40B4-BE49-F238E27FC236}">
                  <a16:creationId xmlns:a16="http://schemas.microsoft.com/office/drawing/2014/main" id="{A9F15D42-1642-421E-9782-1D4343EB76A2}"/>
                </a:ext>
              </a:extLst>
            </p:cNvPr>
            <p:cNvSpPr/>
            <p:nvPr/>
          </p:nvSpPr>
          <p:spPr>
            <a:xfrm>
              <a:off x="7266928" y="2283069"/>
              <a:ext cx="30575" cy="29495"/>
            </a:xfrm>
            <a:custGeom>
              <a:avLst/>
              <a:gdLst/>
              <a:ahLst/>
              <a:cxnLst/>
              <a:rect l="l" t="t" r="r" b="b"/>
              <a:pathLst>
                <a:path w="2038" h="1966" extrusionOk="0">
                  <a:moveTo>
                    <a:pt x="1083" y="0"/>
                  </a:moveTo>
                  <a:cubicBezTo>
                    <a:pt x="957" y="0"/>
                    <a:pt x="829" y="25"/>
                    <a:pt x="700" y="72"/>
                  </a:cubicBezTo>
                  <a:cubicBezTo>
                    <a:pt x="426" y="193"/>
                    <a:pt x="244" y="406"/>
                    <a:pt x="153" y="710"/>
                  </a:cubicBezTo>
                  <a:cubicBezTo>
                    <a:pt x="1" y="1227"/>
                    <a:pt x="274" y="1774"/>
                    <a:pt x="821" y="1926"/>
                  </a:cubicBezTo>
                  <a:cubicBezTo>
                    <a:pt x="910" y="1952"/>
                    <a:pt x="1004" y="1966"/>
                    <a:pt x="1098" y="1966"/>
                  </a:cubicBezTo>
                  <a:cubicBezTo>
                    <a:pt x="1328" y="1966"/>
                    <a:pt x="1561" y="1885"/>
                    <a:pt x="1733" y="1713"/>
                  </a:cubicBezTo>
                  <a:cubicBezTo>
                    <a:pt x="1885" y="1591"/>
                    <a:pt x="2007" y="1379"/>
                    <a:pt x="2037" y="1166"/>
                  </a:cubicBezTo>
                  <a:cubicBezTo>
                    <a:pt x="2037" y="1105"/>
                    <a:pt x="2037" y="1014"/>
                    <a:pt x="2037" y="923"/>
                  </a:cubicBezTo>
                  <a:cubicBezTo>
                    <a:pt x="2007" y="923"/>
                    <a:pt x="2007" y="1014"/>
                    <a:pt x="1976" y="1166"/>
                  </a:cubicBezTo>
                  <a:cubicBezTo>
                    <a:pt x="1916" y="1348"/>
                    <a:pt x="1825" y="1500"/>
                    <a:pt x="1673" y="1622"/>
                  </a:cubicBezTo>
                  <a:cubicBezTo>
                    <a:pt x="1505" y="1748"/>
                    <a:pt x="1322" y="1816"/>
                    <a:pt x="1135" y="1816"/>
                  </a:cubicBezTo>
                  <a:cubicBezTo>
                    <a:pt x="1052" y="1816"/>
                    <a:pt x="967" y="1802"/>
                    <a:pt x="882" y="1774"/>
                  </a:cubicBezTo>
                  <a:cubicBezTo>
                    <a:pt x="639" y="1713"/>
                    <a:pt x="457" y="1531"/>
                    <a:pt x="366" y="1318"/>
                  </a:cubicBezTo>
                  <a:cubicBezTo>
                    <a:pt x="183" y="892"/>
                    <a:pt x="366" y="406"/>
                    <a:pt x="791" y="224"/>
                  </a:cubicBezTo>
                  <a:cubicBezTo>
                    <a:pt x="905" y="173"/>
                    <a:pt x="1019" y="148"/>
                    <a:pt x="1131" y="148"/>
                  </a:cubicBezTo>
                  <a:cubicBezTo>
                    <a:pt x="1288" y="148"/>
                    <a:pt x="1440" y="196"/>
                    <a:pt x="1581" y="284"/>
                  </a:cubicBezTo>
                  <a:cubicBezTo>
                    <a:pt x="1764" y="375"/>
                    <a:pt x="1885" y="527"/>
                    <a:pt x="1946" y="710"/>
                  </a:cubicBezTo>
                  <a:cubicBezTo>
                    <a:pt x="2007" y="862"/>
                    <a:pt x="2037" y="923"/>
                    <a:pt x="2037" y="923"/>
                  </a:cubicBezTo>
                  <a:cubicBezTo>
                    <a:pt x="2037" y="862"/>
                    <a:pt x="2037" y="771"/>
                    <a:pt x="2007" y="710"/>
                  </a:cubicBezTo>
                  <a:cubicBezTo>
                    <a:pt x="1946" y="497"/>
                    <a:pt x="1825" y="315"/>
                    <a:pt x="1642" y="193"/>
                  </a:cubicBezTo>
                  <a:cubicBezTo>
                    <a:pt x="1474" y="62"/>
                    <a:pt x="1283" y="0"/>
                    <a:pt x="10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602;p70">
              <a:extLst>
                <a:ext uri="{FF2B5EF4-FFF2-40B4-BE49-F238E27FC236}">
                  <a16:creationId xmlns:a16="http://schemas.microsoft.com/office/drawing/2014/main" id="{0658A425-86C2-45C2-B1F5-625FE8BF34EF}"/>
                </a:ext>
              </a:extLst>
            </p:cNvPr>
            <p:cNvSpPr/>
            <p:nvPr/>
          </p:nvSpPr>
          <p:spPr>
            <a:xfrm>
              <a:off x="7274235" y="1847726"/>
              <a:ext cx="112189" cy="200673"/>
            </a:xfrm>
            <a:custGeom>
              <a:avLst/>
              <a:gdLst/>
              <a:ahLst/>
              <a:cxnLst/>
              <a:rect l="l" t="t" r="r" b="b"/>
              <a:pathLst>
                <a:path w="7478" h="13376" extrusionOk="0">
                  <a:moveTo>
                    <a:pt x="7477" y="1"/>
                  </a:moveTo>
                  <a:lnTo>
                    <a:pt x="7477" y="1"/>
                  </a:lnTo>
                  <a:cubicBezTo>
                    <a:pt x="7265" y="700"/>
                    <a:pt x="6748" y="1825"/>
                    <a:pt x="6535" y="2524"/>
                  </a:cubicBezTo>
                  <a:cubicBezTo>
                    <a:pt x="6414" y="3041"/>
                    <a:pt x="6201" y="3527"/>
                    <a:pt x="5866" y="3922"/>
                  </a:cubicBezTo>
                  <a:cubicBezTo>
                    <a:pt x="5289" y="4469"/>
                    <a:pt x="4651" y="4317"/>
                    <a:pt x="3982" y="4591"/>
                  </a:cubicBezTo>
                  <a:cubicBezTo>
                    <a:pt x="4438" y="4682"/>
                    <a:pt x="5015" y="5199"/>
                    <a:pt x="5380" y="5503"/>
                  </a:cubicBezTo>
                  <a:cubicBezTo>
                    <a:pt x="3801" y="8046"/>
                    <a:pt x="311" y="12980"/>
                    <a:pt x="46" y="13353"/>
                  </a:cubicBezTo>
                  <a:lnTo>
                    <a:pt x="46" y="13353"/>
                  </a:lnTo>
                  <a:cubicBezTo>
                    <a:pt x="2302" y="12250"/>
                    <a:pt x="3930" y="10016"/>
                    <a:pt x="5198" y="7813"/>
                  </a:cubicBezTo>
                  <a:cubicBezTo>
                    <a:pt x="5471" y="7326"/>
                    <a:pt x="5745" y="6840"/>
                    <a:pt x="5988" y="6354"/>
                  </a:cubicBezTo>
                  <a:cubicBezTo>
                    <a:pt x="6170" y="6110"/>
                    <a:pt x="6262" y="5807"/>
                    <a:pt x="6292" y="5503"/>
                  </a:cubicBezTo>
                  <a:cubicBezTo>
                    <a:pt x="6322" y="5205"/>
                    <a:pt x="6119" y="4908"/>
                    <a:pt x="5826" y="4838"/>
                  </a:cubicBezTo>
                  <a:lnTo>
                    <a:pt x="5826" y="4838"/>
                  </a:lnTo>
                  <a:cubicBezTo>
                    <a:pt x="5887" y="4851"/>
                    <a:pt x="5948" y="4857"/>
                    <a:pt x="6008" y="4857"/>
                  </a:cubicBezTo>
                  <a:cubicBezTo>
                    <a:pt x="6331" y="4857"/>
                    <a:pt x="6632" y="4680"/>
                    <a:pt x="6809" y="4378"/>
                  </a:cubicBezTo>
                  <a:cubicBezTo>
                    <a:pt x="6991" y="4044"/>
                    <a:pt x="7082" y="3648"/>
                    <a:pt x="7113" y="3284"/>
                  </a:cubicBezTo>
                  <a:cubicBezTo>
                    <a:pt x="7204" y="2341"/>
                    <a:pt x="7356" y="943"/>
                    <a:pt x="7477" y="1"/>
                  </a:cubicBezTo>
                  <a:close/>
                  <a:moveTo>
                    <a:pt x="46" y="13353"/>
                  </a:moveTo>
                  <a:cubicBezTo>
                    <a:pt x="31" y="13360"/>
                    <a:pt x="16" y="13368"/>
                    <a:pt x="0" y="13375"/>
                  </a:cubicBezTo>
                  <a:lnTo>
                    <a:pt x="31" y="13375"/>
                  </a:lnTo>
                  <a:cubicBezTo>
                    <a:pt x="31" y="13375"/>
                    <a:pt x="36" y="13367"/>
                    <a:pt x="46" y="133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603;p70">
              <a:extLst>
                <a:ext uri="{FF2B5EF4-FFF2-40B4-BE49-F238E27FC236}">
                  <a16:creationId xmlns:a16="http://schemas.microsoft.com/office/drawing/2014/main" id="{B32DEAB3-9BD7-43E3-A446-52600493873F}"/>
                </a:ext>
              </a:extLst>
            </p:cNvPr>
            <p:cNvSpPr/>
            <p:nvPr/>
          </p:nvSpPr>
          <p:spPr>
            <a:xfrm>
              <a:off x="6969609" y="1953989"/>
              <a:ext cx="356639" cy="370292"/>
            </a:xfrm>
            <a:custGeom>
              <a:avLst/>
              <a:gdLst/>
              <a:ahLst/>
              <a:cxnLst/>
              <a:rect l="l" t="t" r="r" b="b"/>
              <a:pathLst>
                <a:path w="23772" h="24682" extrusionOk="0">
                  <a:moveTo>
                    <a:pt x="9849" y="0"/>
                  </a:moveTo>
                  <a:lnTo>
                    <a:pt x="1" y="9332"/>
                  </a:lnTo>
                  <a:lnTo>
                    <a:pt x="13466" y="24681"/>
                  </a:lnTo>
                  <a:cubicBezTo>
                    <a:pt x="13466" y="24681"/>
                    <a:pt x="23772" y="14134"/>
                    <a:pt x="23349" y="14134"/>
                  </a:cubicBezTo>
                  <a:cubicBezTo>
                    <a:pt x="23347" y="14134"/>
                    <a:pt x="23346" y="14134"/>
                    <a:pt x="23345" y="14134"/>
                  </a:cubicBezTo>
                  <a:cubicBezTo>
                    <a:pt x="23344" y="14134"/>
                    <a:pt x="23344" y="14134"/>
                    <a:pt x="23344" y="14134"/>
                  </a:cubicBezTo>
                  <a:cubicBezTo>
                    <a:pt x="23103" y="14134"/>
                    <a:pt x="9849" y="0"/>
                    <a:pt x="98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604;p70">
              <a:extLst>
                <a:ext uri="{FF2B5EF4-FFF2-40B4-BE49-F238E27FC236}">
                  <a16:creationId xmlns:a16="http://schemas.microsoft.com/office/drawing/2014/main" id="{8B961A05-66C2-4F61-AB41-68CE712E1DA8}"/>
                </a:ext>
              </a:extLst>
            </p:cNvPr>
            <p:cNvSpPr/>
            <p:nvPr/>
          </p:nvSpPr>
          <p:spPr>
            <a:xfrm>
              <a:off x="7121914" y="2023751"/>
              <a:ext cx="206134" cy="98056"/>
            </a:xfrm>
            <a:custGeom>
              <a:avLst/>
              <a:gdLst/>
              <a:ahLst/>
              <a:cxnLst/>
              <a:rect l="l" t="t" r="r" b="b"/>
              <a:pathLst>
                <a:path w="13740" h="6536" extrusionOk="0">
                  <a:moveTo>
                    <a:pt x="5199" y="1"/>
                  </a:moveTo>
                  <a:lnTo>
                    <a:pt x="1582" y="548"/>
                  </a:lnTo>
                  <a:lnTo>
                    <a:pt x="1" y="2675"/>
                  </a:lnTo>
                  <a:cubicBezTo>
                    <a:pt x="1" y="2675"/>
                    <a:pt x="27" y="3172"/>
                    <a:pt x="321" y="3172"/>
                  </a:cubicBezTo>
                  <a:cubicBezTo>
                    <a:pt x="344" y="3172"/>
                    <a:pt x="369" y="3168"/>
                    <a:pt x="396" y="3162"/>
                  </a:cubicBezTo>
                  <a:cubicBezTo>
                    <a:pt x="670" y="3040"/>
                    <a:pt x="913" y="2858"/>
                    <a:pt x="1156" y="2645"/>
                  </a:cubicBezTo>
                  <a:lnTo>
                    <a:pt x="1278" y="4165"/>
                  </a:lnTo>
                  <a:cubicBezTo>
                    <a:pt x="1278" y="4165"/>
                    <a:pt x="1526" y="4426"/>
                    <a:pt x="1791" y="4426"/>
                  </a:cubicBezTo>
                  <a:cubicBezTo>
                    <a:pt x="1930" y="4426"/>
                    <a:pt x="2074" y="4354"/>
                    <a:pt x="2189" y="4134"/>
                  </a:cubicBezTo>
                  <a:lnTo>
                    <a:pt x="2615" y="5259"/>
                  </a:lnTo>
                  <a:cubicBezTo>
                    <a:pt x="2615" y="5259"/>
                    <a:pt x="2809" y="5466"/>
                    <a:pt x="3021" y="5466"/>
                  </a:cubicBezTo>
                  <a:cubicBezTo>
                    <a:pt x="3133" y="5466"/>
                    <a:pt x="3250" y="5408"/>
                    <a:pt x="3344" y="5229"/>
                  </a:cubicBezTo>
                  <a:lnTo>
                    <a:pt x="3983" y="6536"/>
                  </a:lnTo>
                  <a:cubicBezTo>
                    <a:pt x="4226" y="6445"/>
                    <a:pt x="4469" y="6262"/>
                    <a:pt x="4591" y="6019"/>
                  </a:cubicBezTo>
                  <a:cubicBezTo>
                    <a:pt x="4682" y="5806"/>
                    <a:pt x="4712" y="5563"/>
                    <a:pt x="4651" y="5350"/>
                  </a:cubicBezTo>
                  <a:lnTo>
                    <a:pt x="4651" y="5350"/>
                  </a:lnTo>
                  <a:cubicBezTo>
                    <a:pt x="4652" y="5350"/>
                    <a:pt x="6445" y="5563"/>
                    <a:pt x="7205" y="5745"/>
                  </a:cubicBezTo>
                  <a:cubicBezTo>
                    <a:pt x="7395" y="5791"/>
                    <a:pt x="7763" y="5808"/>
                    <a:pt x="8209" y="5808"/>
                  </a:cubicBezTo>
                  <a:cubicBezTo>
                    <a:pt x="9547" y="5808"/>
                    <a:pt x="11582" y="5654"/>
                    <a:pt x="11582" y="5654"/>
                  </a:cubicBezTo>
                  <a:lnTo>
                    <a:pt x="13101" y="6019"/>
                  </a:lnTo>
                  <a:lnTo>
                    <a:pt x="13740" y="2037"/>
                  </a:lnTo>
                  <a:lnTo>
                    <a:pt x="10579" y="2098"/>
                  </a:lnTo>
                  <a:lnTo>
                    <a:pt x="5199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605;p70">
              <a:extLst>
                <a:ext uri="{FF2B5EF4-FFF2-40B4-BE49-F238E27FC236}">
                  <a16:creationId xmlns:a16="http://schemas.microsoft.com/office/drawing/2014/main" id="{12991B4D-215C-4DB7-8504-CE9734A317A0}"/>
                </a:ext>
              </a:extLst>
            </p:cNvPr>
            <p:cNvSpPr/>
            <p:nvPr/>
          </p:nvSpPr>
          <p:spPr>
            <a:xfrm>
              <a:off x="7138792" y="2030712"/>
              <a:ext cx="50183" cy="35466"/>
            </a:xfrm>
            <a:custGeom>
              <a:avLst/>
              <a:gdLst/>
              <a:ahLst/>
              <a:cxnLst/>
              <a:rect l="l" t="t" r="r" b="b"/>
              <a:pathLst>
                <a:path w="3345" h="2364" extrusionOk="0">
                  <a:moveTo>
                    <a:pt x="2938" y="0"/>
                  </a:moveTo>
                  <a:cubicBezTo>
                    <a:pt x="2848" y="0"/>
                    <a:pt x="2759" y="17"/>
                    <a:pt x="2675" y="53"/>
                  </a:cubicBezTo>
                  <a:cubicBezTo>
                    <a:pt x="2432" y="84"/>
                    <a:pt x="2189" y="145"/>
                    <a:pt x="1976" y="236"/>
                  </a:cubicBezTo>
                  <a:cubicBezTo>
                    <a:pt x="1672" y="327"/>
                    <a:pt x="1399" y="449"/>
                    <a:pt x="1125" y="540"/>
                  </a:cubicBezTo>
                  <a:cubicBezTo>
                    <a:pt x="852" y="661"/>
                    <a:pt x="578" y="813"/>
                    <a:pt x="335" y="996"/>
                  </a:cubicBezTo>
                  <a:cubicBezTo>
                    <a:pt x="213" y="1087"/>
                    <a:pt x="122" y="1208"/>
                    <a:pt x="92" y="1360"/>
                  </a:cubicBezTo>
                  <a:cubicBezTo>
                    <a:pt x="61" y="1452"/>
                    <a:pt x="61" y="1573"/>
                    <a:pt x="61" y="1695"/>
                  </a:cubicBezTo>
                  <a:cubicBezTo>
                    <a:pt x="1" y="1908"/>
                    <a:pt x="31" y="2151"/>
                    <a:pt x="92" y="2363"/>
                  </a:cubicBezTo>
                  <a:cubicBezTo>
                    <a:pt x="92" y="2363"/>
                    <a:pt x="122" y="2120"/>
                    <a:pt x="183" y="1695"/>
                  </a:cubicBezTo>
                  <a:cubicBezTo>
                    <a:pt x="183" y="1604"/>
                    <a:pt x="213" y="1482"/>
                    <a:pt x="244" y="1391"/>
                  </a:cubicBezTo>
                  <a:cubicBezTo>
                    <a:pt x="274" y="1269"/>
                    <a:pt x="335" y="1178"/>
                    <a:pt x="426" y="1117"/>
                  </a:cubicBezTo>
                  <a:cubicBezTo>
                    <a:pt x="669" y="965"/>
                    <a:pt x="912" y="813"/>
                    <a:pt x="1186" y="692"/>
                  </a:cubicBezTo>
                  <a:cubicBezTo>
                    <a:pt x="1490" y="570"/>
                    <a:pt x="1764" y="479"/>
                    <a:pt x="2007" y="388"/>
                  </a:cubicBezTo>
                  <a:cubicBezTo>
                    <a:pt x="2280" y="297"/>
                    <a:pt x="2493" y="205"/>
                    <a:pt x="2706" y="145"/>
                  </a:cubicBezTo>
                  <a:cubicBezTo>
                    <a:pt x="2856" y="123"/>
                    <a:pt x="3007" y="102"/>
                    <a:pt x="3157" y="102"/>
                  </a:cubicBezTo>
                  <a:cubicBezTo>
                    <a:pt x="3219" y="102"/>
                    <a:pt x="3282" y="105"/>
                    <a:pt x="3344" y="114"/>
                  </a:cubicBezTo>
                  <a:cubicBezTo>
                    <a:pt x="3215" y="41"/>
                    <a:pt x="3075" y="0"/>
                    <a:pt x="2938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606;p70">
              <a:extLst>
                <a:ext uri="{FF2B5EF4-FFF2-40B4-BE49-F238E27FC236}">
                  <a16:creationId xmlns:a16="http://schemas.microsoft.com/office/drawing/2014/main" id="{CF114571-C0C7-4750-8CCF-1216287DD1D9}"/>
                </a:ext>
              </a:extLst>
            </p:cNvPr>
            <p:cNvSpPr/>
            <p:nvPr/>
          </p:nvSpPr>
          <p:spPr>
            <a:xfrm>
              <a:off x="7151559" y="2048385"/>
              <a:ext cx="42427" cy="37401"/>
            </a:xfrm>
            <a:custGeom>
              <a:avLst/>
              <a:gdLst/>
              <a:ahLst/>
              <a:cxnLst/>
              <a:rect l="l" t="t" r="r" b="b"/>
              <a:pathLst>
                <a:path w="2828" h="2493" extrusionOk="0">
                  <a:moveTo>
                    <a:pt x="2827" y="0"/>
                  </a:moveTo>
                  <a:lnTo>
                    <a:pt x="2827" y="0"/>
                  </a:lnTo>
                  <a:cubicBezTo>
                    <a:pt x="2645" y="30"/>
                    <a:pt x="2432" y="91"/>
                    <a:pt x="2220" y="182"/>
                  </a:cubicBezTo>
                  <a:cubicBezTo>
                    <a:pt x="1855" y="274"/>
                    <a:pt x="1308" y="365"/>
                    <a:pt x="730" y="578"/>
                  </a:cubicBezTo>
                  <a:cubicBezTo>
                    <a:pt x="578" y="608"/>
                    <a:pt x="457" y="699"/>
                    <a:pt x="335" y="790"/>
                  </a:cubicBezTo>
                  <a:cubicBezTo>
                    <a:pt x="244" y="912"/>
                    <a:pt x="183" y="1033"/>
                    <a:pt x="153" y="1185"/>
                  </a:cubicBezTo>
                  <a:cubicBezTo>
                    <a:pt x="31" y="1398"/>
                    <a:pt x="1" y="1641"/>
                    <a:pt x="31" y="1885"/>
                  </a:cubicBezTo>
                  <a:cubicBezTo>
                    <a:pt x="61" y="2037"/>
                    <a:pt x="122" y="2188"/>
                    <a:pt x="183" y="2340"/>
                  </a:cubicBezTo>
                  <a:cubicBezTo>
                    <a:pt x="183" y="2371"/>
                    <a:pt x="213" y="2432"/>
                    <a:pt x="244" y="2492"/>
                  </a:cubicBezTo>
                  <a:cubicBezTo>
                    <a:pt x="244" y="2432"/>
                    <a:pt x="244" y="2371"/>
                    <a:pt x="244" y="2310"/>
                  </a:cubicBezTo>
                  <a:cubicBezTo>
                    <a:pt x="183" y="2158"/>
                    <a:pt x="153" y="2006"/>
                    <a:pt x="153" y="1854"/>
                  </a:cubicBezTo>
                  <a:cubicBezTo>
                    <a:pt x="183" y="1520"/>
                    <a:pt x="274" y="1185"/>
                    <a:pt x="457" y="881"/>
                  </a:cubicBezTo>
                  <a:cubicBezTo>
                    <a:pt x="548" y="821"/>
                    <a:pt x="669" y="760"/>
                    <a:pt x="821" y="730"/>
                  </a:cubicBezTo>
                  <a:cubicBezTo>
                    <a:pt x="1368" y="517"/>
                    <a:pt x="1885" y="395"/>
                    <a:pt x="2280" y="274"/>
                  </a:cubicBezTo>
                  <a:cubicBezTo>
                    <a:pt x="2463" y="213"/>
                    <a:pt x="2675" y="122"/>
                    <a:pt x="2827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607;p70">
              <a:extLst>
                <a:ext uri="{FF2B5EF4-FFF2-40B4-BE49-F238E27FC236}">
                  <a16:creationId xmlns:a16="http://schemas.microsoft.com/office/drawing/2014/main" id="{838F03B3-1ACF-4705-A1F2-604ADDC527D6}"/>
                </a:ext>
              </a:extLst>
            </p:cNvPr>
            <p:cNvSpPr/>
            <p:nvPr/>
          </p:nvSpPr>
          <p:spPr>
            <a:xfrm>
              <a:off x="7167072" y="2079950"/>
              <a:ext cx="31025" cy="23164"/>
            </a:xfrm>
            <a:custGeom>
              <a:avLst/>
              <a:gdLst/>
              <a:ahLst/>
              <a:cxnLst/>
              <a:rect l="l" t="t" r="r" b="b"/>
              <a:pathLst>
                <a:path w="2068" h="1544" extrusionOk="0">
                  <a:moveTo>
                    <a:pt x="1778" y="1"/>
                  </a:moveTo>
                  <a:cubicBezTo>
                    <a:pt x="1725" y="1"/>
                    <a:pt x="1672" y="9"/>
                    <a:pt x="1611" y="24"/>
                  </a:cubicBezTo>
                  <a:lnTo>
                    <a:pt x="1094" y="24"/>
                  </a:lnTo>
                  <a:cubicBezTo>
                    <a:pt x="882" y="24"/>
                    <a:pt x="669" y="54"/>
                    <a:pt x="456" y="115"/>
                  </a:cubicBezTo>
                  <a:cubicBezTo>
                    <a:pt x="243" y="206"/>
                    <a:pt x="61" y="388"/>
                    <a:pt x="31" y="632"/>
                  </a:cubicBezTo>
                  <a:cubicBezTo>
                    <a:pt x="0" y="814"/>
                    <a:pt x="31" y="996"/>
                    <a:pt x="122" y="1179"/>
                  </a:cubicBezTo>
                  <a:cubicBezTo>
                    <a:pt x="182" y="1300"/>
                    <a:pt x="274" y="1452"/>
                    <a:pt x="395" y="1543"/>
                  </a:cubicBezTo>
                  <a:cubicBezTo>
                    <a:pt x="365" y="1392"/>
                    <a:pt x="304" y="1270"/>
                    <a:pt x="213" y="1118"/>
                  </a:cubicBezTo>
                  <a:cubicBezTo>
                    <a:pt x="152" y="966"/>
                    <a:pt x="152" y="814"/>
                    <a:pt x="182" y="662"/>
                  </a:cubicBezTo>
                  <a:cubicBezTo>
                    <a:pt x="213" y="480"/>
                    <a:pt x="365" y="358"/>
                    <a:pt x="517" y="297"/>
                  </a:cubicBezTo>
                  <a:cubicBezTo>
                    <a:pt x="699" y="236"/>
                    <a:pt x="912" y="176"/>
                    <a:pt x="1094" y="176"/>
                  </a:cubicBezTo>
                  <a:lnTo>
                    <a:pt x="1611" y="145"/>
                  </a:lnTo>
                  <a:cubicBezTo>
                    <a:pt x="1763" y="115"/>
                    <a:pt x="1885" y="84"/>
                    <a:pt x="1945" y="84"/>
                  </a:cubicBezTo>
                  <a:lnTo>
                    <a:pt x="2067" y="84"/>
                  </a:lnTo>
                  <a:cubicBezTo>
                    <a:pt x="2067" y="84"/>
                    <a:pt x="2037" y="24"/>
                    <a:pt x="1945" y="24"/>
                  </a:cubicBezTo>
                  <a:cubicBezTo>
                    <a:pt x="1885" y="9"/>
                    <a:pt x="1831" y="1"/>
                    <a:pt x="1778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608;p70">
              <a:extLst>
                <a:ext uri="{FF2B5EF4-FFF2-40B4-BE49-F238E27FC236}">
                  <a16:creationId xmlns:a16="http://schemas.microsoft.com/office/drawing/2014/main" id="{BE9518C4-EA2F-4BD5-87EF-A1B8E3C00F83}"/>
                </a:ext>
              </a:extLst>
            </p:cNvPr>
            <p:cNvSpPr/>
            <p:nvPr/>
          </p:nvSpPr>
          <p:spPr>
            <a:xfrm>
              <a:off x="7135146" y="1391275"/>
              <a:ext cx="291859" cy="302795"/>
            </a:xfrm>
            <a:custGeom>
              <a:avLst/>
              <a:gdLst/>
              <a:ahLst/>
              <a:cxnLst/>
              <a:rect l="l" t="t" r="r" b="b"/>
              <a:pathLst>
                <a:path w="19454" h="20183" extrusionOk="0">
                  <a:moveTo>
                    <a:pt x="9107" y="1"/>
                  </a:moveTo>
                  <a:cubicBezTo>
                    <a:pt x="8496" y="1"/>
                    <a:pt x="7872" y="45"/>
                    <a:pt x="7235" y="122"/>
                  </a:cubicBezTo>
                  <a:cubicBezTo>
                    <a:pt x="5928" y="365"/>
                    <a:pt x="4712" y="912"/>
                    <a:pt x="3648" y="1672"/>
                  </a:cubicBezTo>
                  <a:cubicBezTo>
                    <a:pt x="2219" y="2644"/>
                    <a:pt x="1733" y="4407"/>
                    <a:pt x="1155" y="6018"/>
                  </a:cubicBezTo>
                  <a:cubicBezTo>
                    <a:pt x="0" y="9240"/>
                    <a:pt x="548" y="13404"/>
                    <a:pt x="1611" y="14468"/>
                  </a:cubicBezTo>
                  <a:lnTo>
                    <a:pt x="15137" y="20183"/>
                  </a:lnTo>
                  <a:cubicBezTo>
                    <a:pt x="17326" y="18784"/>
                    <a:pt x="18785" y="18116"/>
                    <a:pt x="19180" y="15532"/>
                  </a:cubicBezTo>
                  <a:cubicBezTo>
                    <a:pt x="19454" y="13830"/>
                    <a:pt x="18663" y="10243"/>
                    <a:pt x="18177" y="8541"/>
                  </a:cubicBezTo>
                  <a:cubicBezTo>
                    <a:pt x="17356" y="5806"/>
                    <a:pt x="16536" y="2979"/>
                    <a:pt x="14165" y="1429"/>
                  </a:cubicBezTo>
                  <a:cubicBezTo>
                    <a:pt x="12598" y="384"/>
                    <a:pt x="10912" y="1"/>
                    <a:pt x="910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609;p70">
              <a:extLst>
                <a:ext uri="{FF2B5EF4-FFF2-40B4-BE49-F238E27FC236}">
                  <a16:creationId xmlns:a16="http://schemas.microsoft.com/office/drawing/2014/main" id="{DD38A521-7FF0-44FA-964E-7DCC7CA0F2BA}"/>
                </a:ext>
              </a:extLst>
            </p:cNvPr>
            <p:cNvSpPr/>
            <p:nvPr/>
          </p:nvSpPr>
          <p:spPr>
            <a:xfrm>
              <a:off x="7156120" y="1425856"/>
              <a:ext cx="216171" cy="393336"/>
            </a:xfrm>
            <a:custGeom>
              <a:avLst/>
              <a:gdLst/>
              <a:ahLst/>
              <a:cxnLst/>
              <a:rect l="l" t="t" r="r" b="b"/>
              <a:pathLst>
                <a:path w="14409" h="26218" extrusionOk="0">
                  <a:moveTo>
                    <a:pt x="4174" y="0"/>
                  </a:moveTo>
                  <a:cubicBezTo>
                    <a:pt x="1633" y="0"/>
                    <a:pt x="91" y="3255"/>
                    <a:pt x="61" y="5841"/>
                  </a:cubicBezTo>
                  <a:cubicBezTo>
                    <a:pt x="1" y="8789"/>
                    <a:pt x="61" y="12406"/>
                    <a:pt x="517" y="14565"/>
                  </a:cubicBezTo>
                  <a:cubicBezTo>
                    <a:pt x="1429" y="18972"/>
                    <a:pt x="4864" y="19397"/>
                    <a:pt x="4864" y="19397"/>
                  </a:cubicBezTo>
                  <a:cubicBezTo>
                    <a:pt x="4864" y="19397"/>
                    <a:pt x="4864" y="19458"/>
                    <a:pt x="4955" y="20765"/>
                  </a:cubicBezTo>
                  <a:lnTo>
                    <a:pt x="5077" y="23714"/>
                  </a:lnTo>
                  <a:cubicBezTo>
                    <a:pt x="5724" y="25500"/>
                    <a:pt x="6972" y="26218"/>
                    <a:pt x="8623" y="26218"/>
                  </a:cubicBezTo>
                  <a:cubicBezTo>
                    <a:pt x="10230" y="26218"/>
                    <a:pt x="12219" y="25538"/>
                    <a:pt x="14408" y="24504"/>
                  </a:cubicBezTo>
                  <a:lnTo>
                    <a:pt x="14165" y="3227"/>
                  </a:lnTo>
                  <a:cubicBezTo>
                    <a:pt x="14165" y="2437"/>
                    <a:pt x="13527" y="1768"/>
                    <a:pt x="12706" y="1707"/>
                  </a:cubicBezTo>
                  <a:lnTo>
                    <a:pt x="4347" y="5"/>
                  </a:lnTo>
                  <a:cubicBezTo>
                    <a:pt x="4289" y="2"/>
                    <a:pt x="4231" y="0"/>
                    <a:pt x="4174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610;p70">
              <a:extLst>
                <a:ext uri="{FF2B5EF4-FFF2-40B4-BE49-F238E27FC236}">
                  <a16:creationId xmlns:a16="http://schemas.microsoft.com/office/drawing/2014/main" id="{F5045FE0-B6B8-4F7D-A9B4-86F5D9CB61F3}"/>
                </a:ext>
              </a:extLst>
            </p:cNvPr>
            <p:cNvSpPr/>
            <p:nvPr/>
          </p:nvSpPr>
          <p:spPr>
            <a:xfrm>
              <a:off x="7177558" y="1556348"/>
              <a:ext cx="17343" cy="16428"/>
            </a:xfrm>
            <a:custGeom>
              <a:avLst/>
              <a:gdLst/>
              <a:ahLst/>
              <a:cxnLst/>
              <a:rect l="l" t="t" r="r" b="b"/>
              <a:pathLst>
                <a:path w="1156" h="1095" extrusionOk="0">
                  <a:moveTo>
                    <a:pt x="578" y="0"/>
                  </a:moveTo>
                  <a:cubicBezTo>
                    <a:pt x="274" y="0"/>
                    <a:pt x="31" y="243"/>
                    <a:pt x="0" y="547"/>
                  </a:cubicBezTo>
                  <a:lnTo>
                    <a:pt x="31" y="547"/>
                  </a:lnTo>
                  <a:cubicBezTo>
                    <a:pt x="31" y="851"/>
                    <a:pt x="274" y="1094"/>
                    <a:pt x="578" y="1094"/>
                  </a:cubicBezTo>
                  <a:cubicBezTo>
                    <a:pt x="882" y="1094"/>
                    <a:pt x="1125" y="882"/>
                    <a:pt x="1155" y="578"/>
                  </a:cubicBezTo>
                  <a:lnTo>
                    <a:pt x="1155" y="547"/>
                  </a:lnTo>
                  <a:cubicBezTo>
                    <a:pt x="1125" y="243"/>
                    <a:pt x="882" y="0"/>
                    <a:pt x="57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611;p70">
              <a:extLst>
                <a:ext uri="{FF2B5EF4-FFF2-40B4-BE49-F238E27FC236}">
                  <a16:creationId xmlns:a16="http://schemas.microsoft.com/office/drawing/2014/main" id="{22DBD13F-0545-4DEA-A96B-6F3C48988FA2}"/>
                </a:ext>
              </a:extLst>
            </p:cNvPr>
            <p:cNvSpPr/>
            <p:nvPr/>
          </p:nvSpPr>
          <p:spPr>
            <a:xfrm>
              <a:off x="7169802" y="1538105"/>
              <a:ext cx="35586" cy="10157"/>
            </a:xfrm>
            <a:custGeom>
              <a:avLst/>
              <a:gdLst/>
              <a:ahLst/>
              <a:cxnLst/>
              <a:rect l="l" t="t" r="r" b="b"/>
              <a:pathLst>
                <a:path w="2372" h="677" extrusionOk="0">
                  <a:moveTo>
                    <a:pt x="1125" y="0"/>
                  </a:moveTo>
                  <a:cubicBezTo>
                    <a:pt x="821" y="31"/>
                    <a:pt x="517" y="152"/>
                    <a:pt x="274" y="335"/>
                  </a:cubicBezTo>
                  <a:cubicBezTo>
                    <a:pt x="61" y="517"/>
                    <a:pt x="0" y="608"/>
                    <a:pt x="61" y="669"/>
                  </a:cubicBezTo>
                  <a:cubicBezTo>
                    <a:pt x="66" y="674"/>
                    <a:pt x="74" y="676"/>
                    <a:pt x="84" y="676"/>
                  </a:cubicBezTo>
                  <a:cubicBezTo>
                    <a:pt x="194" y="676"/>
                    <a:pt x="598" y="393"/>
                    <a:pt x="1156" y="365"/>
                  </a:cubicBezTo>
                  <a:cubicBezTo>
                    <a:pt x="1188" y="364"/>
                    <a:pt x="1219" y="363"/>
                    <a:pt x="1251" y="363"/>
                  </a:cubicBezTo>
                  <a:cubicBezTo>
                    <a:pt x="1751" y="363"/>
                    <a:pt x="2133" y="556"/>
                    <a:pt x="2250" y="556"/>
                  </a:cubicBezTo>
                  <a:cubicBezTo>
                    <a:pt x="2264" y="556"/>
                    <a:pt x="2274" y="554"/>
                    <a:pt x="2280" y="547"/>
                  </a:cubicBezTo>
                  <a:cubicBezTo>
                    <a:pt x="2371" y="456"/>
                    <a:pt x="2250" y="365"/>
                    <a:pt x="2037" y="244"/>
                  </a:cubicBezTo>
                  <a:cubicBezTo>
                    <a:pt x="1763" y="61"/>
                    <a:pt x="1459" y="0"/>
                    <a:pt x="112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612;p70">
              <a:extLst>
                <a:ext uri="{FF2B5EF4-FFF2-40B4-BE49-F238E27FC236}">
                  <a16:creationId xmlns:a16="http://schemas.microsoft.com/office/drawing/2014/main" id="{C75A4E0B-FC8E-4DB7-97F5-5021412E950E}"/>
                </a:ext>
              </a:extLst>
            </p:cNvPr>
            <p:cNvSpPr/>
            <p:nvPr/>
          </p:nvSpPr>
          <p:spPr>
            <a:xfrm>
              <a:off x="7260552" y="1552207"/>
              <a:ext cx="16878" cy="16053"/>
            </a:xfrm>
            <a:custGeom>
              <a:avLst/>
              <a:gdLst/>
              <a:ahLst/>
              <a:cxnLst/>
              <a:rect l="l" t="t" r="r" b="b"/>
              <a:pathLst>
                <a:path w="1125" h="1070" extrusionOk="0">
                  <a:moveTo>
                    <a:pt x="501" y="0"/>
                  </a:moveTo>
                  <a:cubicBezTo>
                    <a:pt x="244" y="0"/>
                    <a:pt x="0" y="233"/>
                    <a:pt x="0" y="519"/>
                  </a:cubicBezTo>
                  <a:cubicBezTo>
                    <a:pt x="0" y="823"/>
                    <a:pt x="274" y="1066"/>
                    <a:pt x="578" y="1066"/>
                  </a:cubicBezTo>
                  <a:cubicBezTo>
                    <a:pt x="595" y="1068"/>
                    <a:pt x="612" y="1069"/>
                    <a:pt x="629" y="1069"/>
                  </a:cubicBezTo>
                  <a:cubicBezTo>
                    <a:pt x="909" y="1069"/>
                    <a:pt x="1125" y="836"/>
                    <a:pt x="1125" y="550"/>
                  </a:cubicBezTo>
                  <a:cubicBezTo>
                    <a:pt x="1125" y="246"/>
                    <a:pt x="851" y="3"/>
                    <a:pt x="547" y="3"/>
                  </a:cubicBezTo>
                  <a:cubicBezTo>
                    <a:pt x="532" y="1"/>
                    <a:pt x="516" y="0"/>
                    <a:pt x="5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613;p70">
              <a:extLst>
                <a:ext uri="{FF2B5EF4-FFF2-40B4-BE49-F238E27FC236}">
                  <a16:creationId xmlns:a16="http://schemas.microsoft.com/office/drawing/2014/main" id="{584D3DFB-5465-4B71-A2C5-3637A0F279B8}"/>
                </a:ext>
              </a:extLst>
            </p:cNvPr>
            <p:cNvSpPr/>
            <p:nvPr/>
          </p:nvSpPr>
          <p:spPr>
            <a:xfrm>
              <a:off x="7259187" y="1531639"/>
              <a:ext cx="35121" cy="9782"/>
            </a:xfrm>
            <a:custGeom>
              <a:avLst/>
              <a:gdLst/>
              <a:ahLst/>
              <a:cxnLst/>
              <a:rect l="l" t="t" r="r" b="b"/>
              <a:pathLst>
                <a:path w="2341" h="652" extrusionOk="0">
                  <a:moveTo>
                    <a:pt x="1222" y="0"/>
                  </a:moveTo>
                  <a:cubicBezTo>
                    <a:pt x="1179" y="0"/>
                    <a:pt x="1137" y="2"/>
                    <a:pt x="1094" y="6"/>
                  </a:cubicBezTo>
                  <a:cubicBezTo>
                    <a:pt x="790" y="6"/>
                    <a:pt x="517" y="127"/>
                    <a:pt x="274" y="340"/>
                  </a:cubicBezTo>
                  <a:cubicBezTo>
                    <a:pt x="61" y="492"/>
                    <a:pt x="0" y="614"/>
                    <a:pt x="30" y="644"/>
                  </a:cubicBezTo>
                  <a:cubicBezTo>
                    <a:pt x="38" y="649"/>
                    <a:pt x="48" y="652"/>
                    <a:pt x="59" y="652"/>
                  </a:cubicBezTo>
                  <a:cubicBezTo>
                    <a:pt x="189" y="652"/>
                    <a:pt x="567" y="368"/>
                    <a:pt x="1125" y="340"/>
                  </a:cubicBezTo>
                  <a:cubicBezTo>
                    <a:pt x="1646" y="340"/>
                    <a:pt x="2078" y="541"/>
                    <a:pt x="2229" y="541"/>
                  </a:cubicBezTo>
                  <a:cubicBezTo>
                    <a:pt x="2254" y="541"/>
                    <a:pt x="2271" y="536"/>
                    <a:pt x="2280" y="523"/>
                  </a:cubicBezTo>
                  <a:cubicBezTo>
                    <a:pt x="2341" y="462"/>
                    <a:pt x="2219" y="371"/>
                    <a:pt x="2006" y="249"/>
                  </a:cubicBezTo>
                  <a:cubicBezTo>
                    <a:pt x="1794" y="90"/>
                    <a:pt x="1512" y="0"/>
                    <a:pt x="122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614;p70">
              <a:extLst>
                <a:ext uri="{FF2B5EF4-FFF2-40B4-BE49-F238E27FC236}">
                  <a16:creationId xmlns:a16="http://schemas.microsoft.com/office/drawing/2014/main" id="{32A3CCDC-F4BF-4109-8816-DA5865EC067E}"/>
                </a:ext>
              </a:extLst>
            </p:cNvPr>
            <p:cNvSpPr/>
            <p:nvPr/>
          </p:nvSpPr>
          <p:spPr>
            <a:xfrm>
              <a:off x="7206288" y="1531714"/>
              <a:ext cx="25549" cy="77263"/>
            </a:xfrm>
            <a:custGeom>
              <a:avLst/>
              <a:gdLst/>
              <a:ahLst/>
              <a:cxnLst/>
              <a:rect l="l" t="t" r="r" b="b"/>
              <a:pathLst>
                <a:path w="1703" h="5150" extrusionOk="0">
                  <a:moveTo>
                    <a:pt x="1638" y="0"/>
                  </a:moveTo>
                  <a:cubicBezTo>
                    <a:pt x="1540" y="0"/>
                    <a:pt x="1058" y="1357"/>
                    <a:pt x="486" y="3071"/>
                  </a:cubicBezTo>
                  <a:cubicBezTo>
                    <a:pt x="365" y="3496"/>
                    <a:pt x="243" y="3891"/>
                    <a:pt x="122" y="4287"/>
                  </a:cubicBezTo>
                  <a:cubicBezTo>
                    <a:pt x="31" y="4469"/>
                    <a:pt x="0" y="4682"/>
                    <a:pt x="61" y="4895"/>
                  </a:cubicBezTo>
                  <a:cubicBezTo>
                    <a:pt x="91" y="4986"/>
                    <a:pt x="213" y="5077"/>
                    <a:pt x="335" y="5107"/>
                  </a:cubicBezTo>
                  <a:cubicBezTo>
                    <a:pt x="395" y="5138"/>
                    <a:pt x="486" y="5138"/>
                    <a:pt x="578" y="5138"/>
                  </a:cubicBezTo>
                  <a:cubicBezTo>
                    <a:pt x="667" y="5146"/>
                    <a:pt x="759" y="5150"/>
                    <a:pt x="851" y="5150"/>
                  </a:cubicBezTo>
                  <a:cubicBezTo>
                    <a:pt x="1103" y="5150"/>
                    <a:pt x="1358" y="5121"/>
                    <a:pt x="1581" y="5077"/>
                  </a:cubicBezTo>
                  <a:cubicBezTo>
                    <a:pt x="1277" y="4986"/>
                    <a:pt x="942" y="4955"/>
                    <a:pt x="608" y="4955"/>
                  </a:cubicBezTo>
                  <a:cubicBezTo>
                    <a:pt x="426" y="4955"/>
                    <a:pt x="274" y="4925"/>
                    <a:pt x="243" y="4803"/>
                  </a:cubicBezTo>
                  <a:cubicBezTo>
                    <a:pt x="243" y="4651"/>
                    <a:pt x="274" y="4499"/>
                    <a:pt x="335" y="4347"/>
                  </a:cubicBezTo>
                  <a:cubicBezTo>
                    <a:pt x="456" y="3983"/>
                    <a:pt x="608" y="3557"/>
                    <a:pt x="730" y="3132"/>
                  </a:cubicBezTo>
                  <a:cubicBezTo>
                    <a:pt x="1307" y="1429"/>
                    <a:pt x="1702" y="1"/>
                    <a:pt x="1642" y="1"/>
                  </a:cubicBezTo>
                  <a:cubicBezTo>
                    <a:pt x="1641" y="0"/>
                    <a:pt x="1639" y="0"/>
                    <a:pt x="163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615;p70">
              <a:extLst>
                <a:ext uri="{FF2B5EF4-FFF2-40B4-BE49-F238E27FC236}">
                  <a16:creationId xmlns:a16="http://schemas.microsoft.com/office/drawing/2014/main" id="{BADC992E-DDCE-4D9E-BB17-92407A2165DD}"/>
                </a:ext>
              </a:extLst>
            </p:cNvPr>
            <p:cNvSpPr/>
            <p:nvPr/>
          </p:nvSpPr>
          <p:spPr>
            <a:xfrm>
              <a:off x="7229077" y="1689045"/>
              <a:ext cx="87570" cy="44392"/>
            </a:xfrm>
            <a:custGeom>
              <a:avLst/>
              <a:gdLst/>
              <a:ahLst/>
              <a:cxnLst/>
              <a:rect l="l" t="t" r="r" b="b"/>
              <a:pathLst>
                <a:path w="5837" h="2959" extrusionOk="0">
                  <a:moveTo>
                    <a:pt x="5837" y="0"/>
                  </a:moveTo>
                  <a:lnTo>
                    <a:pt x="5837" y="0"/>
                  </a:lnTo>
                  <a:cubicBezTo>
                    <a:pt x="4074" y="1125"/>
                    <a:pt x="2068" y="1763"/>
                    <a:pt x="1" y="1854"/>
                  </a:cubicBezTo>
                  <a:lnTo>
                    <a:pt x="62" y="2949"/>
                  </a:lnTo>
                  <a:cubicBezTo>
                    <a:pt x="206" y="2956"/>
                    <a:pt x="347" y="2959"/>
                    <a:pt x="485" y="2959"/>
                  </a:cubicBezTo>
                  <a:cubicBezTo>
                    <a:pt x="4585" y="2959"/>
                    <a:pt x="5837" y="0"/>
                    <a:pt x="5837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616;p70">
              <a:extLst>
                <a:ext uri="{FF2B5EF4-FFF2-40B4-BE49-F238E27FC236}">
                  <a16:creationId xmlns:a16="http://schemas.microsoft.com/office/drawing/2014/main" id="{3600502E-D82E-4C51-8A05-6DF995ED3798}"/>
                </a:ext>
              </a:extLst>
            </p:cNvPr>
            <p:cNvSpPr/>
            <p:nvPr/>
          </p:nvSpPr>
          <p:spPr>
            <a:xfrm>
              <a:off x="7228627" y="1622914"/>
              <a:ext cx="28295" cy="24694"/>
            </a:xfrm>
            <a:custGeom>
              <a:avLst/>
              <a:gdLst/>
              <a:ahLst/>
              <a:cxnLst/>
              <a:rect l="l" t="t" r="r" b="b"/>
              <a:pathLst>
                <a:path w="1886" h="1646" extrusionOk="0">
                  <a:moveTo>
                    <a:pt x="1004" y="1"/>
                  </a:moveTo>
                  <a:cubicBezTo>
                    <a:pt x="639" y="1"/>
                    <a:pt x="274" y="183"/>
                    <a:pt x="61" y="518"/>
                  </a:cubicBezTo>
                  <a:cubicBezTo>
                    <a:pt x="1" y="670"/>
                    <a:pt x="1" y="852"/>
                    <a:pt x="61" y="1004"/>
                  </a:cubicBezTo>
                  <a:cubicBezTo>
                    <a:pt x="92" y="1095"/>
                    <a:pt x="61" y="1034"/>
                    <a:pt x="122" y="1095"/>
                  </a:cubicBezTo>
                  <a:cubicBezTo>
                    <a:pt x="365" y="1278"/>
                    <a:pt x="517" y="1582"/>
                    <a:pt x="821" y="1642"/>
                  </a:cubicBezTo>
                  <a:cubicBezTo>
                    <a:pt x="848" y="1645"/>
                    <a:pt x="874" y="1646"/>
                    <a:pt x="900" y="1646"/>
                  </a:cubicBezTo>
                  <a:cubicBezTo>
                    <a:pt x="1234" y="1646"/>
                    <a:pt x="1536" y="1468"/>
                    <a:pt x="1733" y="1186"/>
                  </a:cubicBezTo>
                  <a:cubicBezTo>
                    <a:pt x="1885" y="913"/>
                    <a:pt x="1855" y="609"/>
                    <a:pt x="1703" y="335"/>
                  </a:cubicBezTo>
                  <a:cubicBezTo>
                    <a:pt x="1551" y="123"/>
                    <a:pt x="1277" y="1"/>
                    <a:pt x="1004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617;p70">
              <a:extLst>
                <a:ext uri="{FF2B5EF4-FFF2-40B4-BE49-F238E27FC236}">
                  <a16:creationId xmlns:a16="http://schemas.microsoft.com/office/drawing/2014/main" id="{E5A89891-76DA-4801-A4A4-C654AEB583A9}"/>
                </a:ext>
              </a:extLst>
            </p:cNvPr>
            <p:cNvSpPr/>
            <p:nvPr/>
          </p:nvSpPr>
          <p:spPr>
            <a:xfrm>
              <a:off x="7253711" y="1506014"/>
              <a:ext cx="42877" cy="12392"/>
            </a:xfrm>
            <a:custGeom>
              <a:avLst/>
              <a:gdLst/>
              <a:ahLst/>
              <a:cxnLst/>
              <a:rect l="l" t="t" r="r" b="b"/>
              <a:pathLst>
                <a:path w="2858" h="826" extrusionOk="0">
                  <a:moveTo>
                    <a:pt x="1231" y="1"/>
                  </a:moveTo>
                  <a:cubicBezTo>
                    <a:pt x="953" y="1"/>
                    <a:pt x="674" y="40"/>
                    <a:pt x="395" y="133"/>
                  </a:cubicBezTo>
                  <a:cubicBezTo>
                    <a:pt x="152" y="255"/>
                    <a:pt x="0" y="376"/>
                    <a:pt x="31" y="437"/>
                  </a:cubicBezTo>
                  <a:cubicBezTo>
                    <a:pt x="91" y="620"/>
                    <a:pt x="699" y="559"/>
                    <a:pt x="1429" y="650"/>
                  </a:cubicBezTo>
                  <a:cubicBezTo>
                    <a:pt x="1950" y="695"/>
                    <a:pt x="2404" y="825"/>
                    <a:pt x="2639" y="825"/>
                  </a:cubicBezTo>
                  <a:cubicBezTo>
                    <a:pt x="2719" y="825"/>
                    <a:pt x="2774" y="810"/>
                    <a:pt x="2797" y="772"/>
                  </a:cubicBezTo>
                  <a:cubicBezTo>
                    <a:pt x="2857" y="711"/>
                    <a:pt x="2766" y="559"/>
                    <a:pt x="2523" y="407"/>
                  </a:cubicBezTo>
                  <a:cubicBezTo>
                    <a:pt x="2219" y="194"/>
                    <a:pt x="1854" y="72"/>
                    <a:pt x="1490" y="12"/>
                  </a:cubicBezTo>
                  <a:cubicBezTo>
                    <a:pt x="1404" y="4"/>
                    <a:pt x="1317" y="1"/>
                    <a:pt x="12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618;p70">
              <a:extLst>
                <a:ext uri="{FF2B5EF4-FFF2-40B4-BE49-F238E27FC236}">
                  <a16:creationId xmlns:a16="http://schemas.microsoft.com/office/drawing/2014/main" id="{F39661EF-A1AA-4BB3-BCBA-F67ED7C36159}"/>
                </a:ext>
              </a:extLst>
            </p:cNvPr>
            <p:cNvSpPr/>
            <p:nvPr/>
          </p:nvSpPr>
          <p:spPr>
            <a:xfrm>
              <a:off x="7168437" y="1513816"/>
              <a:ext cx="35121" cy="14567"/>
            </a:xfrm>
            <a:custGeom>
              <a:avLst/>
              <a:gdLst/>
              <a:ahLst/>
              <a:cxnLst/>
              <a:rect l="l" t="t" r="r" b="b"/>
              <a:pathLst>
                <a:path w="2341" h="971" extrusionOk="0">
                  <a:moveTo>
                    <a:pt x="1531" y="1"/>
                  </a:moveTo>
                  <a:cubicBezTo>
                    <a:pt x="1368" y="1"/>
                    <a:pt x="1201" y="24"/>
                    <a:pt x="1034" y="69"/>
                  </a:cubicBezTo>
                  <a:cubicBezTo>
                    <a:pt x="730" y="160"/>
                    <a:pt x="426" y="312"/>
                    <a:pt x="213" y="556"/>
                  </a:cubicBezTo>
                  <a:cubicBezTo>
                    <a:pt x="31" y="738"/>
                    <a:pt x="0" y="890"/>
                    <a:pt x="61" y="951"/>
                  </a:cubicBezTo>
                  <a:cubicBezTo>
                    <a:pt x="84" y="965"/>
                    <a:pt x="114" y="971"/>
                    <a:pt x="149" y="971"/>
                  </a:cubicBezTo>
                  <a:cubicBezTo>
                    <a:pt x="346" y="971"/>
                    <a:pt x="726" y="780"/>
                    <a:pt x="1216" y="677"/>
                  </a:cubicBezTo>
                  <a:cubicBezTo>
                    <a:pt x="1763" y="525"/>
                    <a:pt x="2250" y="525"/>
                    <a:pt x="2310" y="343"/>
                  </a:cubicBezTo>
                  <a:cubicBezTo>
                    <a:pt x="2341" y="282"/>
                    <a:pt x="2250" y="160"/>
                    <a:pt x="2006" y="69"/>
                  </a:cubicBezTo>
                  <a:cubicBezTo>
                    <a:pt x="1854" y="24"/>
                    <a:pt x="1695" y="1"/>
                    <a:pt x="15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619;p70">
              <a:extLst>
                <a:ext uri="{FF2B5EF4-FFF2-40B4-BE49-F238E27FC236}">
                  <a16:creationId xmlns:a16="http://schemas.microsoft.com/office/drawing/2014/main" id="{5DA5D787-2A63-4BC9-93A9-D9A5EE3316C2}"/>
                </a:ext>
              </a:extLst>
            </p:cNvPr>
            <p:cNvSpPr/>
            <p:nvPr/>
          </p:nvSpPr>
          <p:spPr>
            <a:xfrm>
              <a:off x="7218590" y="1407148"/>
              <a:ext cx="171944" cy="147865"/>
            </a:xfrm>
            <a:custGeom>
              <a:avLst/>
              <a:gdLst/>
              <a:ahLst/>
              <a:cxnLst/>
              <a:rect l="l" t="t" r="r" b="b"/>
              <a:pathLst>
                <a:path w="11461" h="9856" extrusionOk="0">
                  <a:moveTo>
                    <a:pt x="3839" y="0"/>
                  </a:moveTo>
                  <a:cubicBezTo>
                    <a:pt x="2581" y="0"/>
                    <a:pt x="1327" y="186"/>
                    <a:pt x="122" y="553"/>
                  </a:cubicBezTo>
                  <a:lnTo>
                    <a:pt x="92" y="735"/>
                  </a:lnTo>
                  <a:cubicBezTo>
                    <a:pt x="1" y="2559"/>
                    <a:pt x="366" y="4352"/>
                    <a:pt x="1247" y="5933"/>
                  </a:cubicBezTo>
                  <a:cubicBezTo>
                    <a:pt x="1460" y="6389"/>
                    <a:pt x="1764" y="6784"/>
                    <a:pt x="2159" y="7118"/>
                  </a:cubicBezTo>
                  <a:cubicBezTo>
                    <a:pt x="2431" y="7368"/>
                    <a:pt x="2805" y="7499"/>
                    <a:pt x="3179" y="7499"/>
                  </a:cubicBezTo>
                  <a:cubicBezTo>
                    <a:pt x="3306" y="7499"/>
                    <a:pt x="3434" y="7484"/>
                    <a:pt x="3557" y="7453"/>
                  </a:cubicBezTo>
                  <a:cubicBezTo>
                    <a:pt x="2736" y="6541"/>
                    <a:pt x="2189" y="5355"/>
                    <a:pt x="2068" y="4140"/>
                  </a:cubicBezTo>
                  <a:lnTo>
                    <a:pt x="2068" y="4140"/>
                  </a:lnTo>
                  <a:cubicBezTo>
                    <a:pt x="2706" y="5355"/>
                    <a:pt x="3344" y="6571"/>
                    <a:pt x="4317" y="7514"/>
                  </a:cubicBezTo>
                  <a:cubicBezTo>
                    <a:pt x="5149" y="8346"/>
                    <a:pt x="6271" y="8933"/>
                    <a:pt x="7415" y="8933"/>
                  </a:cubicBezTo>
                  <a:cubicBezTo>
                    <a:pt x="7608" y="8933"/>
                    <a:pt x="7802" y="8916"/>
                    <a:pt x="7995" y="8881"/>
                  </a:cubicBezTo>
                  <a:lnTo>
                    <a:pt x="7813" y="8000"/>
                  </a:lnTo>
                  <a:lnTo>
                    <a:pt x="7813" y="8000"/>
                  </a:lnTo>
                  <a:cubicBezTo>
                    <a:pt x="8056" y="8638"/>
                    <a:pt x="8481" y="9216"/>
                    <a:pt x="9028" y="9580"/>
                  </a:cubicBezTo>
                  <a:cubicBezTo>
                    <a:pt x="9311" y="9764"/>
                    <a:pt x="9626" y="9856"/>
                    <a:pt x="9937" y="9856"/>
                  </a:cubicBezTo>
                  <a:cubicBezTo>
                    <a:pt x="10296" y="9856"/>
                    <a:pt x="10650" y="9734"/>
                    <a:pt x="10943" y="9489"/>
                  </a:cubicBezTo>
                  <a:cubicBezTo>
                    <a:pt x="10305" y="7301"/>
                    <a:pt x="11460" y="4808"/>
                    <a:pt x="10427" y="2772"/>
                  </a:cubicBezTo>
                  <a:cubicBezTo>
                    <a:pt x="9727" y="1374"/>
                    <a:pt x="8147" y="644"/>
                    <a:pt x="6627" y="310"/>
                  </a:cubicBezTo>
                  <a:cubicBezTo>
                    <a:pt x="5708" y="103"/>
                    <a:pt x="4773" y="0"/>
                    <a:pt x="383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620;p70">
              <a:extLst>
                <a:ext uri="{FF2B5EF4-FFF2-40B4-BE49-F238E27FC236}">
                  <a16:creationId xmlns:a16="http://schemas.microsoft.com/office/drawing/2014/main" id="{168BCF76-A5A7-4812-B809-3DC60A99A9B4}"/>
                </a:ext>
              </a:extLst>
            </p:cNvPr>
            <p:cNvSpPr/>
            <p:nvPr/>
          </p:nvSpPr>
          <p:spPr>
            <a:xfrm>
              <a:off x="7222701" y="1418625"/>
              <a:ext cx="15" cy="1380"/>
            </a:xfrm>
            <a:custGeom>
              <a:avLst/>
              <a:gdLst/>
              <a:ahLst/>
              <a:cxnLst/>
              <a:rect l="l" t="t" r="r" b="b"/>
              <a:pathLst>
                <a:path w="1" h="92" extrusionOk="0">
                  <a:moveTo>
                    <a:pt x="0" y="1"/>
                  </a:moveTo>
                  <a:lnTo>
                    <a:pt x="0" y="92"/>
                  </a:lnTo>
                  <a:lnTo>
                    <a:pt x="0" y="92"/>
                  </a:lnTo>
                  <a:cubicBezTo>
                    <a:pt x="0" y="62"/>
                    <a:pt x="0" y="3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621;p70">
              <a:extLst>
                <a:ext uri="{FF2B5EF4-FFF2-40B4-BE49-F238E27FC236}">
                  <a16:creationId xmlns:a16="http://schemas.microsoft.com/office/drawing/2014/main" id="{540EEB65-1993-4A33-A849-3309F408C140}"/>
                </a:ext>
              </a:extLst>
            </p:cNvPr>
            <p:cNvSpPr/>
            <p:nvPr/>
          </p:nvSpPr>
          <p:spPr>
            <a:xfrm>
              <a:off x="7141988" y="1413044"/>
              <a:ext cx="93946" cy="144684"/>
            </a:xfrm>
            <a:custGeom>
              <a:avLst/>
              <a:gdLst/>
              <a:ahLst/>
              <a:cxnLst/>
              <a:rect l="l" t="t" r="r" b="b"/>
              <a:pathLst>
                <a:path w="6262" h="9644" extrusionOk="0">
                  <a:moveTo>
                    <a:pt x="3895" y="0"/>
                  </a:moveTo>
                  <a:cubicBezTo>
                    <a:pt x="3488" y="0"/>
                    <a:pt x="3040" y="206"/>
                    <a:pt x="2432" y="829"/>
                  </a:cubicBezTo>
                  <a:cubicBezTo>
                    <a:pt x="1733" y="1619"/>
                    <a:pt x="1216" y="2531"/>
                    <a:pt x="882" y="3503"/>
                  </a:cubicBezTo>
                  <a:cubicBezTo>
                    <a:pt x="487" y="4385"/>
                    <a:pt x="244" y="5297"/>
                    <a:pt x="122" y="6269"/>
                  </a:cubicBezTo>
                  <a:cubicBezTo>
                    <a:pt x="0" y="7394"/>
                    <a:pt x="61" y="8549"/>
                    <a:pt x="304" y="9643"/>
                  </a:cubicBezTo>
                  <a:cubicBezTo>
                    <a:pt x="1003" y="9096"/>
                    <a:pt x="1307" y="8184"/>
                    <a:pt x="1490" y="7303"/>
                  </a:cubicBezTo>
                  <a:cubicBezTo>
                    <a:pt x="1642" y="6421"/>
                    <a:pt x="1703" y="5479"/>
                    <a:pt x="2098" y="4689"/>
                  </a:cubicBezTo>
                  <a:lnTo>
                    <a:pt x="2098" y="4689"/>
                  </a:lnTo>
                  <a:cubicBezTo>
                    <a:pt x="1976" y="5418"/>
                    <a:pt x="2006" y="6178"/>
                    <a:pt x="2128" y="6908"/>
                  </a:cubicBezTo>
                  <a:cubicBezTo>
                    <a:pt x="2158" y="7121"/>
                    <a:pt x="2280" y="7303"/>
                    <a:pt x="2432" y="7455"/>
                  </a:cubicBezTo>
                  <a:cubicBezTo>
                    <a:pt x="2504" y="7512"/>
                    <a:pt x="2596" y="7543"/>
                    <a:pt x="2686" y="7543"/>
                  </a:cubicBezTo>
                  <a:cubicBezTo>
                    <a:pt x="2787" y="7543"/>
                    <a:pt x="2885" y="7505"/>
                    <a:pt x="2949" y="7424"/>
                  </a:cubicBezTo>
                  <a:cubicBezTo>
                    <a:pt x="2645" y="6573"/>
                    <a:pt x="2554" y="5662"/>
                    <a:pt x="2736" y="4750"/>
                  </a:cubicBezTo>
                  <a:cubicBezTo>
                    <a:pt x="2918" y="3868"/>
                    <a:pt x="3192" y="3017"/>
                    <a:pt x="3557" y="2196"/>
                  </a:cubicBezTo>
                  <a:lnTo>
                    <a:pt x="3557" y="2196"/>
                  </a:lnTo>
                  <a:cubicBezTo>
                    <a:pt x="3465" y="3716"/>
                    <a:pt x="3648" y="5206"/>
                    <a:pt x="4073" y="6665"/>
                  </a:cubicBezTo>
                  <a:cubicBezTo>
                    <a:pt x="4134" y="6877"/>
                    <a:pt x="4225" y="7060"/>
                    <a:pt x="4377" y="7242"/>
                  </a:cubicBezTo>
                  <a:cubicBezTo>
                    <a:pt x="4550" y="7338"/>
                    <a:pt x="4748" y="7398"/>
                    <a:pt x="4954" y="7398"/>
                  </a:cubicBezTo>
                  <a:cubicBezTo>
                    <a:pt x="5074" y="7398"/>
                    <a:pt x="5197" y="7378"/>
                    <a:pt x="5320" y="7333"/>
                  </a:cubicBezTo>
                  <a:cubicBezTo>
                    <a:pt x="5570" y="7258"/>
                    <a:pt x="5820" y="7204"/>
                    <a:pt x="6087" y="7204"/>
                  </a:cubicBezTo>
                  <a:cubicBezTo>
                    <a:pt x="6144" y="7204"/>
                    <a:pt x="6203" y="7206"/>
                    <a:pt x="6262" y="7212"/>
                  </a:cubicBezTo>
                  <a:cubicBezTo>
                    <a:pt x="5350" y="5084"/>
                    <a:pt x="5046" y="2774"/>
                    <a:pt x="5380" y="494"/>
                  </a:cubicBezTo>
                  <a:lnTo>
                    <a:pt x="5107" y="403"/>
                  </a:lnTo>
                  <a:cubicBezTo>
                    <a:pt x="4666" y="206"/>
                    <a:pt x="4301" y="0"/>
                    <a:pt x="389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622;p70">
              <a:extLst>
                <a:ext uri="{FF2B5EF4-FFF2-40B4-BE49-F238E27FC236}">
                  <a16:creationId xmlns:a16="http://schemas.microsoft.com/office/drawing/2014/main" id="{C088DAE3-6361-4665-AD56-A31C8FE4AF5E}"/>
                </a:ext>
              </a:extLst>
            </p:cNvPr>
            <p:cNvSpPr/>
            <p:nvPr/>
          </p:nvSpPr>
          <p:spPr>
            <a:xfrm>
              <a:off x="7277415" y="1506179"/>
              <a:ext cx="137273" cy="379878"/>
            </a:xfrm>
            <a:custGeom>
              <a:avLst/>
              <a:gdLst/>
              <a:ahLst/>
              <a:cxnLst/>
              <a:rect l="l" t="t" r="r" b="b"/>
              <a:pathLst>
                <a:path w="9150" h="25321" extrusionOk="0">
                  <a:moveTo>
                    <a:pt x="2281" y="1"/>
                  </a:moveTo>
                  <a:lnTo>
                    <a:pt x="2281" y="1"/>
                  </a:lnTo>
                  <a:cubicBezTo>
                    <a:pt x="1521" y="2919"/>
                    <a:pt x="3861" y="5897"/>
                    <a:pt x="3314" y="8846"/>
                  </a:cubicBezTo>
                  <a:cubicBezTo>
                    <a:pt x="3101" y="10062"/>
                    <a:pt x="2402" y="11156"/>
                    <a:pt x="2341" y="12402"/>
                  </a:cubicBezTo>
                  <a:cubicBezTo>
                    <a:pt x="2311" y="13587"/>
                    <a:pt x="2888" y="14682"/>
                    <a:pt x="2858" y="15867"/>
                  </a:cubicBezTo>
                  <a:cubicBezTo>
                    <a:pt x="2828" y="17235"/>
                    <a:pt x="2007" y="18451"/>
                    <a:pt x="1308" y="19636"/>
                  </a:cubicBezTo>
                  <a:cubicBezTo>
                    <a:pt x="609" y="20822"/>
                    <a:pt x="1" y="22250"/>
                    <a:pt x="457" y="23557"/>
                  </a:cubicBezTo>
                  <a:cubicBezTo>
                    <a:pt x="1764" y="24408"/>
                    <a:pt x="3101" y="24834"/>
                    <a:pt x="4378" y="25320"/>
                  </a:cubicBezTo>
                  <a:cubicBezTo>
                    <a:pt x="5563" y="24500"/>
                    <a:pt x="6536" y="23405"/>
                    <a:pt x="7235" y="22159"/>
                  </a:cubicBezTo>
                  <a:lnTo>
                    <a:pt x="7235" y="22159"/>
                  </a:lnTo>
                  <a:cubicBezTo>
                    <a:pt x="7083" y="22858"/>
                    <a:pt x="6870" y="23588"/>
                    <a:pt x="6658" y="24287"/>
                  </a:cubicBezTo>
                  <a:lnTo>
                    <a:pt x="7022" y="24621"/>
                  </a:lnTo>
                  <a:cubicBezTo>
                    <a:pt x="8481" y="21703"/>
                    <a:pt x="9150" y="18451"/>
                    <a:pt x="8968" y="15198"/>
                  </a:cubicBezTo>
                  <a:lnTo>
                    <a:pt x="6141" y="213"/>
                  </a:lnTo>
                  <a:lnTo>
                    <a:pt x="228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623;p70">
              <a:extLst>
                <a:ext uri="{FF2B5EF4-FFF2-40B4-BE49-F238E27FC236}">
                  <a16:creationId xmlns:a16="http://schemas.microsoft.com/office/drawing/2014/main" id="{3FA41018-AF9E-42A9-B6A5-E8F2E5321347}"/>
                </a:ext>
              </a:extLst>
            </p:cNvPr>
            <p:cNvSpPr/>
            <p:nvPr/>
          </p:nvSpPr>
          <p:spPr>
            <a:xfrm>
              <a:off x="7224516" y="1621084"/>
              <a:ext cx="39232" cy="22399"/>
            </a:xfrm>
            <a:custGeom>
              <a:avLst/>
              <a:gdLst/>
              <a:ahLst/>
              <a:cxnLst/>
              <a:rect l="l" t="t" r="r" b="b"/>
              <a:pathLst>
                <a:path w="2615" h="1493" extrusionOk="0">
                  <a:moveTo>
                    <a:pt x="2483" y="0"/>
                  </a:moveTo>
                  <a:cubicBezTo>
                    <a:pt x="2354" y="0"/>
                    <a:pt x="2019" y="528"/>
                    <a:pt x="1338" y="883"/>
                  </a:cubicBezTo>
                  <a:cubicBezTo>
                    <a:pt x="670" y="1278"/>
                    <a:pt x="1" y="1248"/>
                    <a:pt x="1" y="1369"/>
                  </a:cubicBezTo>
                  <a:cubicBezTo>
                    <a:pt x="1" y="1400"/>
                    <a:pt x="153" y="1491"/>
                    <a:pt x="457" y="1491"/>
                  </a:cubicBezTo>
                  <a:cubicBezTo>
                    <a:pt x="485" y="1492"/>
                    <a:pt x="514" y="1492"/>
                    <a:pt x="542" y="1492"/>
                  </a:cubicBezTo>
                  <a:cubicBezTo>
                    <a:pt x="1299" y="1492"/>
                    <a:pt x="1991" y="1102"/>
                    <a:pt x="2372" y="457"/>
                  </a:cubicBezTo>
                  <a:cubicBezTo>
                    <a:pt x="2524" y="214"/>
                    <a:pt x="2615" y="62"/>
                    <a:pt x="2493" y="1"/>
                  </a:cubicBezTo>
                  <a:cubicBezTo>
                    <a:pt x="2490" y="1"/>
                    <a:pt x="2487" y="0"/>
                    <a:pt x="24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624;p70">
              <a:extLst>
                <a:ext uri="{FF2B5EF4-FFF2-40B4-BE49-F238E27FC236}">
                  <a16:creationId xmlns:a16="http://schemas.microsoft.com/office/drawing/2014/main" id="{FEDDFFAB-C809-43B7-90AA-E2AE29DD7A98}"/>
                </a:ext>
              </a:extLst>
            </p:cNvPr>
            <p:cNvSpPr/>
            <p:nvPr/>
          </p:nvSpPr>
          <p:spPr>
            <a:xfrm>
              <a:off x="7228069" y="3345160"/>
              <a:ext cx="199743" cy="72072"/>
            </a:xfrm>
            <a:custGeom>
              <a:avLst/>
              <a:gdLst/>
              <a:ahLst/>
              <a:cxnLst/>
              <a:rect l="l" t="t" r="r" b="b"/>
              <a:pathLst>
                <a:path w="13314" h="4804" extrusionOk="0">
                  <a:moveTo>
                    <a:pt x="12979" y="1"/>
                  </a:moveTo>
                  <a:cubicBezTo>
                    <a:pt x="11893" y="553"/>
                    <a:pt x="10705" y="828"/>
                    <a:pt x="9517" y="828"/>
                  </a:cubicBezTo>
                  <a:cubicBezTo>
                    <a:pt x="8545" y="828"/>
                    <a:pt x="7573" y="644"/>
                    <a:pt x="6657" y="274"/>
                  </a:cubicBezTo>
                  <a:lnTo>
                    <a:pt x="6657" y="639"/>
                  </a:lnTo>
                  <a:cubicBezTo>
                    <a:pt x="6657" y="639"/>
                    <a:pt x="31" y="3527"/>
                    <a:pt x="0" y="4803"/>
                  </a:cubicBezTo>
                  <a:lnTo>
                    <a:pt x="13314" y="4408"/>
                  </a:lnTo>
                  <a:lnTo>
                    <a:pt x="12979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625;p70">
              <a:extLst>
                <a:ext uri="{FF2B5EF4-FFF2-40B4-BE49-F238E27FC236}">
                  <a16:creationId xmlns:a16="http://schemas.microsoft.com/office/drawing/2014/main" id="{C3C642C4-FD34-4CCE-8DFA-D5B764468AAB}"/>
                </a:ext>
              </a:extLst>
            </p:cNvPr>
            <p:cNvSpPr/>
            <p:nvPr/>
          </p:nvSpPr>
          <p:spPr>
            <a:xfrm>
              <a:off x="7226704" y="3395329"/>
              <a:ext cx="201109" cy="21439"/>
            </a:xfrm>
            <a:custGeom>
              <a:avLst/>
              <a:gdLst/>
              <a:ahLst/>
              <a:cxnLst/>
              <a:rect l="l" t="t" r="r" b="b"/>
              <a:pathLst>
                <a:path w="13405" h="1429" extrusionOk="0">
                  <a:moveTo>
                    <a:pt x="13313" y="0"/>
                  </a:moveTo>
                  <a:lnTo>
                    <a:pt x="608" y="760"/>
                  </a:lnTo>
                  <a:cubicBezTo>
                    <a:pt x="608" y="760"/>
                    <a:pt x="0" y="1034"/>
                    <a:pt x="91" y="1429"/>
                  </a:cubicBezTo>
                  <a:lnTo>
                    <a:pt x="13405" y="1064"/>
                  </a:lnTo>
                  <a:lnTo>
                    <a:pt x="13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626;p70">
              <a:extLst>
                <a:ext uri="{FF2B5EF4-FFF2-40B4-BE49-F238E27FC236}">
                  <a16:creationId xmlns:a16="http://schemas.microsoft.com/office/drawing/2014/main" id="{F20E39D1-5B8E-48B3-B9FB-0C0B895A9145}"/>
                </a:ext>
              </a:extLst>
            </p:cNvPr>
            <p:cNvSpPr/>
            <p:nvPr/>
          </p:nvSpPr>
          <p:spPr>
            <a:xfrm>
              <a:off x="7327251" y="3354627"/>
              <a:ext cx="19398" cy="12017"/>
            </a:xfrm>
            <a:custGeom>
              <a:avLst/>
              <a:gdLst/>
              <a:ahLst/>
              <a:cxnLst/>
              <a:rect l="l" t="t" r="r" b="b"/>
              <a:pathLst>
                <a:path w="1293" h="801" extrusionOk="0">
                  <a:moveTo>
                    <a:pt x="236" y="1"/>
                  </a:moveTo>
                  <a:cubicBezTo>
                    <a:pt x="92" y="1"/>
                    <a:pt x="0" y="39"/>
                    <a:pt x="16" y="69"/>
                  </a:cubicBezTo>
                  <a:cubicBezTo>
                    <a:pt x="16" y="130"/>
                    <a:pt x="350" y="160"/>
                    <a:pt x="654" y="342"/>
                  </a:cubicBezTo>
                  <a:cubicBezTo>
                    <a:pt x="971" y="544"/>
                    <a:pt x="1151" y="801"/>
                    <a:pt x="1221" y="801"/>
                  </a:cubicBezTo>
                  <a:cubicBezTo>
                    <a:pt x="1225" y="801"/>
                    <a:pt x="1228" y="800"/>
                    <a:pt x="1231" y="798"/>
                  </a:cubicBezTo>
                  <a:cubicBezTo>
                    <a:pt x="1292" y="768"/>
                    <a:pt x="1171" y="403"/>
                    <a:pt x="775" y="160"/>
                  </a:cubicBezTo>
                  <a:cubicBezTo>
                    <a:pt x="578" y="39"/>
                    <a:pt x="380" y="1"/>
                    <a:pt x="2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627;p70">
              <a:extLst>
                <a:ext uri="{FF2B5EF4-FFF2-40B4-BE49-F238E27FC236}">
                  <a16:creationId xmlns:a16="http://schemas.microsoft.com/office/drawing/2014/main" id="{8086F034-9CA8-49D2-B831-C810EF94C2E5}"/>
                </a:ext>
              </a:extLst>
            </p:cNvPr>
            <p:cNvSpPr/>
            <p:nvPr/>
          </p:nvSpPr>
          <p:spPr>
            <a:xfrm>
              <a:off x="7306502" y="3364559"/>
              <a:ext cx="15063" cy="15273"/>
            </a:xfrm>
            <a:custGeom>
              <a:avLst/>
              <a:gdLst/>
              <a:ahLst/>
              <a:cxnLst/>
              <a:rect l="l" t="t" r="r" b="b"/>
              <a:pathLst>
                <a:path w="1004" h="1018" extrusionOk="0">
                  <a:moveTo>
                    <a:pt x="97" y="1"/>
                  </a:moveTo>
                  <a:cubicBezTo>
                    <a:pt x="37" y="1"/>
                    <a:pt x="0" y="17"/>
                    <a:pt x="0" y="45"/>
                  </a:cubicBezTo>
                  <a:cubicBezTo>
                    <a:pt x="0" y="106"/>
                    <a:pt x="274" y="197"/>
                    <a:pt x="517" y="471"/>
                  </a:cubicBezTo>
                  <a:cubicBezTo>
                    <a:pt x="730" y="744"/>
                    <a:pt x="821" y="1018"/>
                    <a:pt x="882" y="1018"/>
                  </a:cubicBezTo>
                  <a:cubicBezTo>
                    <a:pt x="973" y="1018"/>
                    <a:pt x="1003" y="623"/>
                    <a:pt x="699" y="319"/>
                  </a:cubicBezTo>
                  <a:cubicBezTo>
                    <a:pt x="488" y="86"/>
                    <a:pt x="233" y="1"/>
                    <a:pt x="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628;p70">
              <a:extLst>
                <a:ext uri="{FF2B5EF4-FFF2-40B4-BE49-F238E27FC236}">
                  <a16:creationId xmlns:a16="http://schemas.microsoft.com/office/drawing/2014/main" id="{F32C6B7F-D5F3-4BE1-9322-4752367FAE0D}"/>
                </a:ext>
              </a:extLst>
            </p:cNvPr>
            <p:cNvSpPr/>
            <p:nvPr/>
          </p:nvSpPr>
          <p:spPr>
            <a:xfrm>
              <a:off x="7286894" y="3373695"/>
              <a:ext cx="10952" cy="16623"/>
            </a:xfrm>
            <a:custGeom>
              <a:avLst/>
              <a:gdLst/>
              <a:ahLst/>
              <a:cxnLst/>
              <a:rect l="l" t="t" r="r" b="b"/>
              <a:pathLst>
                <a:path w="730" h="1108" extrusionOk="0">
                  <a:moveTo>
                    <a:pt x="60" y="1"/>
                  </a:moveTo>
                  <a:cubicBezTo>
                    <a:pt x="45" y="1"/>
                    <a:pt x="35" y="5"/>
                    <a:pt x="31" y="14"/>
                  </a:cubicBezTo>
                  <a:cubicBezTo>
                    <a:pt x="0" y="75"/>
                    <a:pt x="183" y="257"/>
                    <a:pt x="335" y="561"/>
                  </a:cubicBezTo>
                  <a:cubicBezTo>
                    <a:pt x="487" y="834"/>
                    <a:pt x="517" y="1108"/>
                    <a:pt x="578" y="1108"/>
                  </a:cubicBezTo>
                  <a:cubicBezTo>
                    <a:pt x="639" y="1108"/>
                    <a:pt x="730" y="804"/>
                    <a:pt x="547" y="439"/>
                  </a:cubicBezTo>
                  <a:cubicBezTo>
                    <a:pt x="391" y="153"/>
                    <a:pt x="146" y="1"/>
                    <a:pt x="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629;p70">
              <a:extLst>
                <a:ext uri="{FF2B5EF4-FFF2-40B4-BE49-F238E27FC236}">
                  <a16:creationId xmlns:a16="http://schemas.microsoft.com/office/drawing/2014/main" id="{2429FC97-2652-47AC-9017-96468624BD93}"/>
                </a:ext>
              </a:extLst>
            </p:cNvPr>
            <p:cNvSpPr/>
            <p:nvPr/>
          </p:nvSpPr>
          <p:spPr>
            <a:xfrm rot="899833">
              <a:off x="7322822" y="3332388"/>
              <a:ext cx="43330" cy="26121"/>
            </a:xfrm>
            <a:custGeom>
              <a:avLst/>
              <a:gdLst/>
              <a:ahLst/>
              <a:cxnLst/>
              <a:rect l="l" t="t" r="r" b="b"/>
              <a:pathLst>
                <a:path w="2888" h="1741" extrusionOk="0">
                  <a:moveTo>
                    <a:pt x="2439" y="179"/>
                  </a:moveTo>
                  <a:cubicBezTo>
                    <a:pt x="2506" y="179"/>
                    <a:pt x="2569" y="213"/>
                    <a:pt x="2614" y="282"/>
                  </a:cubicBezTo>
                  <a:cubicBezTo>
                    <a:pt x="2675" y="373"/>
                    <a:pt x="2675" y="464"/>
                    <a:pt x="2645" y="585"/>
                  </a:cubicBezTo>
                  <a:cubicBezTo>
                    <a:pt x="2540" y="1056"/>
                    <a:pt x="2167" y="1391"/>
                    <a:pt x="1717" y="1476"/>
                  </a:cubicBezTo>
                  <a:lnTo>
                    <a:pt x="1717" y="1476"/>
                  </a:lnTo>
                  <a:cubicBezTo>
                    <a:pt x="1702" y="1415"/>
                    <a:pt x="1677" y="1355"/>
                    <a:pt x="1642" y="1285"/>
                  </a:cubicBezTo>
                  <a:cubicBezTo>
                    <a:pt x="1621" y="1244"/>
                    <a:pt x="1600" y="1203"/>
                    <a:pt x="1579" y="1163"/>
                  </a:cubicBezTo>
                  <a:lnTo>
                    <a:pt x="1579" y="1163"/>
                  </a:lnTo>
                  <a:cubicBezTo>
                    <a:pt x="1674" y="952"/>
                    <a:pt x="1786" y="749"/>
                    <a:pt x="1915" y="555"/>
                  </a:cubicBezTo>
                  <a:cubicBezTo>
                    <a:pt x="2037" y="403"/>
                    <a:pt x="2189" y="251"/>
                    <a:pt x="2371" y="190"/>
                  </a:cubicBezTo>
                  <a:cubicBezTo>
                    <a:pt x="2394" y="183"/>
                    <a:pt x="2417" y="179"/>
                    <a:pt x="2439" y="179"/>
                  </a:cubicBezTo>
                  <a:close/>
                  <a:moveTo>
                    <a:pt x="384" y="239"/>
                  </a:moveTo>
                  <a:cubicBezTo>
                    <a:pt x="407" y="239"/>
                    <a:pt x="432" y="243"/>
                    <a:pt x="456" y="251"/>
                  </a:cubicBezTo>
                  <a:cubicBezTo>
                    <a:pt x="669" y="312"/>
                    <a:pt x="821" y="433"/>
                    <a:pt x="973" y="585"/>
                  </a:cubicBezTo>
                  <a:cubicBezTo>
                    <a:pt x="1147" y="759"/>
                    <a:pt x="1310" y="953"/>
                    <a:pt x="1453" y="1155"/>
                  </a:cubicBezTo>
                  <a:lnTo>
                    <a:pt x="1453" y="1155"/>
                  </a:lnTo>
                  <a:cubicBezTo>
                    <a:pt x="1431" y="1227"/>
                    <a:pt x="1412" y="1300"/>
                    <a:pt x="1399" y="1376"/>
                  </a:cubicBezTo>
                  <a:cubicBezTo>
                    <a:pt x="1389" y="1413"/>
                    <a:pt x="1380" y="1449"/>
                    <a:pt x="1373" y="1486"/>
                  </a:cubicBezTo>
                  <a:lnTo>
                    <a:pt x="1373" y="1486"/>
                  </a:lnTo>
                  <a:cubicBezTo>
                    <a:pt x="874" y="1418"/>
                    <a:pt x="441" y="1095"/>
                    <a:pt x="244" y="616"/>
                  </a:cubicBezTo>
                  <a:cubicBezTo>
                    <a:pt x="183" y="525"/>
                    <a:pt x="183" y="403"/>
                    <a:pt x="244" y="312"/>
                  </a:cubicBezTo>
                  <a:cubicBezTo>
                    <a:pt x="266" y="267"/>
                    <a:pt x="321" y="239"/>
                    <a:pt x="384" y="239"/>
                  </a:cubicBezTo>
                  <a:close/>
                  <a:moveTo>
                    <a:pt x="1532" y="1271"/>
                  </a:moveTo>
                  <a:cubicBezTo>
                    <a:pt x="1578" y="1342"/>
                    <a:pt x="1622" y="1413"/>
                    <a:pt x="1662" y="1485"/>
                  </a:cubicBezTo>
                  <a:lnTo>
                    <a:pt x="1662" y="1485"/>
                  </a:lnTo>
                  <a:cubicBezTo>
                    <a:pt x="1606" y="1493"/>
                    <a:pt x="1548" y="1497"/>
                    <a:pt x="1490" y="1497"/>
                  </a:cubicBezTo>
                  <a:cubicBezTo>
                    <a:pt x="1475" y="1497"/>
                    <a:pt x="1461" y="1496"/>
                    <a:pt x="1447" y="1494"/>
                  </a:cubicBezTo>
                  <a:lnTo>
                    <a:pt x="1447" y="1494"/>
                  </a:lnTo>
                  <a:cubicBezTo>
                    <a:pt x="1473" y="1419"/>
                    <a:pt x="1502" y="1344"/>
                    <a:pt x="1532" y="1271"/>
                  </a:cubicBezTo>
                  <a:close/>
                  <a:moveTo>
                    <a:pt x="2421" y="0"/>
                  </a:moveTo>
                  <a:cubicBezTo>
                    <a:pt x="2394" y="0"/>
                    <a:pt x="2367" y="3"/>
                    <a:pt x="2341" y="8"/>
                  </a:cubicBezTo>
                  <a:cubicBezTo>
                    <a:pt x="2128" y="99"/>
                    <a:pt x="1915" y="282"/>
                    <a:pt x="1794" y="464"/>
                  </a:cubicBezTo>
                  <a:cubicBezTo>
                    <a:pt x="1678" y="638"/>
                    <a:pt x="1574" y="824"/>
                    <a:pt x="1499" y="1022"/>
                  </a:cubicBezTo>
                  <a:lnTo>
                    <a:pt x="1499" y="1022"/>
                  </a:lnTo>
                  <a:cubicBezTo>
                    <a:pt x="1379" y="821"/>
                    <a:pt x="1244" y="635"/>
                    <a:pt x="1095" y="464"/>
                  </a:cubicBezTo>
                  <a:cubicBezTo>
                    <a:pt x="943" y="282"/>
                    <a:pt x="730" y="160"/>
                    <a:pt x="517" y="69"/>
                  </a:cubicBezTo>
                  <a:cubicBezTo>
                    <a:pt x="478" y="53"/>
                    <a:pt x="437" y="45"/>
                    <a:pt x="395" y="45"/>
                  </a:cubicBezTo>
                  <a:cubicBezTo>
                    <a:pt x="277" y="45"/>
                    <a:pt x="159" y="108"/>
                    <a:pt x="92" y="221"/>
                  </a:cubicBezTo>
                  <a:cubicBezTo>
                    <a:pt x="0" y="342"/>
                    <a:pt x="0" y="525"/>
                    <a:pt x="61" y="677"/>
                  </a:cubicBezTo>
                  <a:cubicBezTo>
                    <a:pt x="259" y="1243"/>
                    <a:pt x="774" y="1625"/>
                    <a:pt x="1360" y="1699"/>
                  </a:cubicBezTo>
                  <a:lnTo>
                    <a:pt x="1360" y="1699"/>
                  </a:lnTo>
                  <a:cubicBezTo>
                    <a:pt x="1362" y="1713"/>
                    <a:pt x="1365" y="1727"/>
                    <a:pt x="1368" y="1741"/>
                  </a:cubicBezTo>
                  <a:cubicBezTo>
                    <a:pt x="1372" y="1727"/>
                    <a:pt x="1376" y="1714"/>
                    <a:pt x="1380" y="1701"/>
                  </a:cubicBezTo>
                  <a:lnTo>
                    <a:pt x="1380" y="1701"/>
                  </a:lnTo>
                  <a:cubicBezTo>
                    <a:pt x="1416" y="1705"/>
                    <a:pt x="1453" y="1708"/>
                    <a:pt x="1490" y="1710"/>
                  </a:cubicBezTo>
                  <a:cubicBezTo>
                    <a:pt x="2159" y="1710"/>
                    <a:pt x="2736" y="1254"/>
                    <a:pt x="2858" y="616"/>
                  </a:cubicBezTo>
                  <a:cubicBezTo>
                    <a:pt x="2888" y="464"/>
                    <a:pt x="2858" y="282"/>
                    <a:pt x="2766" y="160"/>
                  </a:cubicBezTo>
                  <a:cubicBezTo>
                    <a:pt x="2691" y="59"/>
                    <a:pt x="2553" y="0"/>
                    <a:pt x="24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F7545D89-4D35-4AAE-AD0F-71658A21C4B6}"/>
              </a:ext>
            </a:extLst>
          </p:cNvPr>
          <p:cNvSpPr/>
          <p:nvPr/>
        </p:nvSpPr>
        <p:spPr>
          <a:xfrm>
            <a:off x="558567" y="1212502"/>
            <a:ext cx="6414661" cy="2983519"/>
          </a:xfrm>
          <a:prstGeom prst="roundRect">
            <a:avLst/>
          </a:prstGeom>
          <a:noFill/>
          <a:ln w="19050">
            <a:solidFill>
              <a:srgbClr val="16433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Google Shape;4602;p73">
            <a:extLst>
              <a:ext uri="{FF2B5EF4-FFF2-40B4-BE49-F238E27FC236}">
                <a16:creationId xmlns:a16="http://schemas.microsoft.com/office/drawing/2014/main" id="{715115FE-F20E-4FA3-972A-01363BFDD56B}"/>
              </a:ext>
            </a:extLst>
          </p:cNvPr>
          <p:cNvSpPr/>
          <p:nvPr/>
        </p:nvSpPr>
        <p:spPr>
          <a:xfrm rot="15954295">
            <a:off x="841786" y="360391"/>
            <a:ext cx="748768" cy="1625747"/>
          </a:xfrm>
          <a:custGeom>
            <a:avLst/>
            <a:gdLst/>
            <a:ahLst/>
            <a:cxnLst/>
            <a:rect l="l" t="t" r="r" b="b"/>
            <a:pathLst>
              <a:path w="84173" h="122849" extrusionOk="0">
                <a:moveTo>
                  <a:pt x="45018" y="0"/>
                </a:moveTo>
                <a:cubicBezTo>
                  <a:pt x="40977" y="0"/>
                  <a:pt x="36964" y="461"/>
                  <a:pt x="33106" y="1467"/>
                </a:cubicBezTo>
                <a:cubicBezTo>
                  <a:pt x="27823" y="2876"/>
                  <a:pt x="22541" y="5341"/>
                  <a:pt x="18667" y="9215"/>
                </a:cubicBezTo>
                <a:cubicBezTo>
                  <a:pt x="14511" y="13301"/>
                  <a:pt x="13102" y="18865"/>
                  <a:pt x="13173" y="24570"/>
                </a:cubicBezTo>
                <a:cubicBezTo>
                  <a:pt x="13243" y="37531"/>
                  <a:pt x="17117" y="50139"/>
                  <a:pt x="16694" y="63099"/>
                </a:cubicBezTo>
                <a:cubicBezTo>
                  <a:pt x="16483" y="70425"/>
                  <a:pt x="14863" y="77539"/>
                  <a:pt x="10848" y="83667"/>
                </a:cubicBezTo>
                <a:cubicBezTo>
                  <a:pt x="7256" y="89302"/>
                  <a:pt x="2396" y="94233"/>
                  <a:pt x="1410" y="101135"/>
                </a:cubicBezTo>
                <a:cubicBezTo>
                  <a:pt x="1" y="111349"/>
                  <a:pt x="7045" y="121140"/>
                  <a:pt x="17047" y="121562"/>
                </a:cubicBezTo>
                <a:cubicBezTo>
                  <a:pt x="16789" y="122205"/>
                  <a:pt x="17295" y="122848"/>
                  <a:pt x="17921" y="122848"/>
                </a:cubicBezTo>
                <a:cubicBezTo>
                  <a:pt x="17981" y="122848"/>
                  <a:pt x="18042" y="122842"/>
                  <a:pt x="18103" y="122830"/>
                </a:cubicBezTo>
                <a:cubicBezTo>
                  <a:pt x="28810" y="120999"/>
                  <a:pt x="33036" y="108602"/>
                  <a:pt x="43390" y="105573"/>
                </a:cubicBezTo>
                <a:cubicBezTo>
                  <a:pt x="52899" y="102755"/>
                  <a:pt x="66564" y="104587"/>
                  <a:pt x="72339" y="94514"/>
                </a:cubicBezTo>
                <a:cubicBezTo>
                  <a:pt x="75086" y="89795"/>
                  <a:pt x="73607" y="84583"/>
                  <a:pt x="71846" y="79793"/>
                </a:cubicBezTo>
                <a:cubicBezTo>
                  <a:pt x="70719" y="76835"/>
                  <a:pt x="69452" y="73876"/>
                  <a:pt x="69099" y="70636"/>
                </a:cubicBezTo>
                <a:cubicBezTo>
                  <a:pt x="68888" y="67185"/>
                  <a:pt x="69452" y="63733"/>
                  <a:pt x="70790" y="60564"/>
                </a:cubicBezTo>
                <a:cubicBezTo>
                  <a:pt x="73044" y="54577"/>
                  <a:pt x="76918" y="49294"/>
                  <a:pt x="79665" y="43518"/>
                </a:cubicBezTo>
                <a:cubicBezTo>
                  <a:pt x="81989" y="38658"/>
                  <a:pt x="83398" y="33375"/>
                  <a:pt x="83821" y="28022"/>
                </a:cubicBezTo>
                <a:cubicBezTo>
                  <a:pt x="84173" y="22950"/>
                  <a:pt x="83187" y="17738"/>
                  <a:pt x="80299" y="13512"/>
                </a:cubicBezTo>
                <a:cubicBezTo>
                  <a:pt x="77340" y="9145"/>
                  <a:pt x="72762" y="6468"/>
                  <a:pt x="67902" y="4566"/>
                </a:cubicBezTo>
                <a:cubicBezTo>
                  <a:pt x="60791" y="1731"/>
                  <a:pt x="52853" y="0"/>
                  <a:pt x="4501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770;p42">
            <a:extLst>
              <a:ext uri="{FF2B5EF4-FFF2-40B4-BE49-F238E27FC236}">
                <a16:creationId xmlns:a16="http://schemas.microsoft.com/office/drawing/2014/main" id="{02A76BFE-544D-4CE3-BFED-111FA69A6CE8}"/>
              </a:ext>
            </a:extLst>
          </p:cNvPr>
          <p:cNvSpPr txBox="1">
            <a:spLocks/>
          </p:cNvSpPr>
          <p:nvPr/>
        </p:nvSpPr>
        <p:spPr>
          <a:xfrm>
            <a:off x="84856" y="93785"/>
            <a:ext cx="1072324" cy="717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4400" dirty="0"/>
              <a:t>I</a:t>
            </a:r>
            <a:r>
              <a:rPr lang="en" sz="4400" dirty="0"/>
              <a:t>.</a:t>
            </a:r>
          </a:p>
        </p:txBody>
      </p:sp>
      <p:sp>
        <p:nvSpPr>
          <p:cNvPr id="70" name="Google Shape;1771;p42">
            <a:extLst>
              <a:ext uri="{FF2B5EF4-FFF2-40B4-BE49-F238E27FC236}">
                <a16:creationId xmlns:a16="http://schemas.microsoft.com/office/drawing/2014/main" id="{04AB675E-4320-49B8-9536-709D77ED73D0}"/>
              </a:ext>
            </a:extLst>
          </p:cNvPr>
          <p:cNvSpPr txBox="1">
            <a:spLocks/>
          </p:cNvSpPr>
          <p:nvPr/>
        </p:nvSpPr>
        <p:spPr>
          <a:xfrm>
            <a:off x="898072" y="93785"/>
            <a:ext cx="2882076" cy="600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  <a:buSzPts val="990"/>
            </a:pPr>
            <a:r>
              <a:rPr lang="en-US" sz="2000" dirty="0"/>
              <a:t>KHÁI NIỆM TỐC ĐỘ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4500B13-73F6-4D36-859A-0E1B093F2DFD}"/>
              </a:ext>
            </a:extLst>
          </p:cNvPr>
          <p:cNvSpPr txBox="1"/>
          <p:nvPr/>
        </p:nvSpPr>
        <p:spPr>
          <a:xfrm>
            <a:off x="486181" y="935558"/>
            <a:ext cx="12545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3">
                    <a:lumMod val="50000"/>
                  </a:schemeClr>
                </a:solidFill>
                <a:latin typeface="Merriweather" panose="00000500000000000000" pitchFamily="2" charset="-93"/>
              </a:rPr>
              <a:t>TỐC ĐỘ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11294A1-AA52-4798-8611-6184CB72D205}"/>
              </a:ext>
            </a:extLst>
          </p:cNvPr>
          <p:cNvSpPr txBox="1"/>
          <p:nvPr/>
        </p:nvSpPr>
        <p:spPr>
          <a:xfrm>
            <a:off x="700686" y="1604581"/>
            <a:ext cx="6225551" cy="1065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   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vi-VN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 đại lượng vật lí đặc trưng cho mức độ nhanh hay chậm của chuyển động.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pic>
        <p:nvPicPr>
          <p:cNvPr id="73" name="Picture 6">
            <a:extLst>
              <a:ext uri="{FF2B5EF4-FFF2-40B4-BE49-F238E27FC236}">
                <a16:creationId xmlns:a16="http://schemas.microsoft.com/office/drawing/2014/main" id="{45BD162C-4CFB-40E5-AD15-5E1BA9FC3F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133" y="3896630"/>
            <a:ext cx="1752165" cy="131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1F89D969-24F5-423F-AA51-727A783717F6}"/>
              </a:ext>
            </a:extLst>
          </p:cNvPr>
          <p:cNvSpPr txBox="1"/>
          <p:nvPr/>
        </p:nvSpPr>
        <p:spPr>
          <a:xfrm>
            <a:off x="624184" y="2674081"/>
            <a:ext cx="6088785" cy="1065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     Đ</a:t>
            </a:r>
            <a:r>
              <a:rPr lang="vi-VN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ược xác định bằng độ dài quãng đường đi được trong một đơn vị thời gian.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9148447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71" grpId="0"/>
      <p:bldP spid="72" grpId="0"/>
      <p:bldP spid="7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3567;p70">
            <a:extLst>
              <a:ext uri="{FF2B5EF4-FFF2-40B4-BE49-F238E27FC236}">
                <a16:creationId xmlns:a16="http://schemas.microsoft.com/office/drawing/2014/main" id="{FC895EA0-AB5C-4CD8-842F-0E6D505956A6}"/>
              </a:ext>
            </a:extLst>
          </p:cNvPr>
          <p:cNvGrpSpPr/>
          <p:nvPr/>
        </p:nvGrpSpPr>
        <p:grpSpPr>
          <a:xfrm>
            <a:off x="7423777" y="1588852"/>
            <a:ext cx="1546552" cy="3498416"/>
            <a:chOff x="6706495" y="1391275"/>
            <a:chExt cx="895619" cy="2025957"/>
          </a:xfrm>
        </p:grpSpPr>
        <p:sp>
          <p:nvSpPr>
            <p:cNvPr id="12" name="Google Shape;3568;p70">
              <a:extLst>
                <a:ext uri="{FF2B5EF4-FFF2-40B4-BE49-F238E27FC236}">
                  <a16:creationId xmlns:a16="http://schemas.microsoft.com/office/drawing/2014/main" id="{6C34CAE2-5C59-4799-B873-51D29FEC7CD8}"/>
                </a:ext>
              </a:extLst>
            </p:cNvPr>
            <p:cNvSpPr/>
            <p:nvPr/>
          </p:nvSpPr>
          <p:spPr>
            <a:xfrm>
              <a:off x="7178924" y="2842287"/>
              <a:ext cx="162357" cy="486261"/>
            </a:xfrm>
            <a:custGeom>
              <a:avLst/>
              <a:gdLst/>
              <a:ahLst/>
              <a:cxnLst/>
              <a:rect l="l" t="t" r="r" b="b"/>
              <a:pathLst>
                <a:path w="10822" h="32412" extrusionOk="0">
                  <a:moveTo>
                    <a:pt x="0" y="1"/>
                  </a:moveTo>
                  <a:lnTo>
                    <a:pt x="5806" y="31095"/>
                  </a:lnTo>
                  <a:cubicBezTo>
                    <a:pt x="5806" y="31095"/>
                    <a:pt x="8083" y="32411"/>
                    <a:pt x="9831" y="32411"/>
                  </a:cubicBezTo>
                  <a:cubicBezTo>
                    <a:pt x="10192" y="32411"/>
                    <a:pt x="10530" y="32355"/>
                    <a:pt x="10821" y="32220"/>
                  </a:cubicBezTo>
                  <a:lnTo>
                    <a:pt x="9636" y="60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569;p70">
              <a:extLst>
                <a:ext uri="{FF2B5EF4-FFF2-40B4-BE49-F238E27FC236}">
                  <a16:creationId xmlns:a16="http://schemas.microsoft.com/office/drawing/2014/main" id="{E9BEFE1E-F73F-436D-BEC2-E72BB86E6193}"/>
                </a:ext>
              </a:extLst>
            </p:cNvPr>
            <p:cNvSpPr/>
            <p:nvPr/>
          </p:nvSpPr>
          <p:spPr>
            <a:xfrm>
              <a:off x="7166157" y="3304679"/>
              <a:ext cx="199743" cy="72072"/>
            </a:xfrm>
            <a:custGeom>
              <a:avLst/>
              <a:gdLst/>
              <a:ahLst/>
              <a:cxnLst/>
              <a:rect l="l" t="t" r="r" b="b"/>
              <a:pathLst>
                <a:path w="13314" h="4804" extrusionOk="0">
                  <a:moveTo>
                    <a:pt x="12979" y="1"/>
                  </a:moveTo>
                  <a:cubicBezTo>
                    <a:pt x="11893" y="553"/>
                    <a:pt x="10705" y="828"/>
                    <a:pt x="9517" y="828"/>
                  </a:cubicBezTo>
                  <a:cubicBezTo>
                    <a:pt x="8545" y="828"/>
                    <a:pt x="7573" y="644"/>
                    <a:pt x="6657" y="274"/>
                  </a:cubicBezTo>
                  <a:lnTo>
                    <a:pt x="6657" y="639"/>
                  </a:lnTo>
                  <a:cubicBezTo>
                    <a:pt x="6657" y="639"/>
                    <a:pt x="31" y="3527"/>
                    <a:pt x="0" y="4803"/>
                  </a:cubicBezTo>
                  <a:lnTo>
                    <a:pt x="13314" y="4408"/>
                  </a:lnTo>
                  <a:lnTo>
                    <a:pt x="12979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570;p70">
              <a:extLst>
                <a:ext uri="{FF2B5EF4-FFF2-40B4-BE49-F238E27FC236}">
                  <a16:creationId xmlns:a16="http://schemas.microsoft.com/office/drawing/2014/main" id="{17634070-AC6F-4310-A201-6DE6D8774B2F}"/>
                </a:ext>
              </a:extLst>
            </p:cNvPr>
            <p:cNvSpPr/>
            <p:nvPr/>
          </p:nvSpPr>
          <p:spPr>
            <a:xfrm>
              <a:off x="7331229" y="3326178"/>
              <a:ext cx="16428" cy="15513"/>
            </a:xfrm>
            <a:custGeom>
              <a:avLst/>
              <a:gdLst/>
              <a:ahLst/>
              <a:cxnLst/>
              <a:rect l="l" t="t" r="r" b="b"/>
              <a:pathLst>
                <a:path w="1095" h="1034" extrusionOk="0">
                  <a:moveTo>
                    <a:pt x="536" y="0"/>
                  </a:moveTo>
                  <a:cubicBezTo>
                    <a:pt x="314" y="0"/>
                    <a:pt x="104" y="142"/>
                    <a:pt x="31" y="361"/>
                  </a:cubicBezTo>
                  <a:cubicBezTo>
                    <a:pt x="1" y="665"/>
                    <a:pt x="153" y="939"/>
                    <a:pt x="457" y="1030"/>
                  </a:cubicBezTo>
                  <a:cubicBezTo>
                    <a:pt x="477" y="1032"/>
                    <a:pt x="496" y="1033"/>
                    <a:pt x="516" y="1033"/>
                  </a:cubicBezTo>
                  <a:cubicBezTo>
                    <a:pt x="765" y="1033"/>
                    <a:pt x="980" y="860"/>
                    <a:pt x="1064" y="635"/>
                  </a:cubicBezTo>
                  <a:cubicBezTo>
                    <a:pt x="1095" y="361"/>
                    <a:pt x="912" y="88"/>
                    <a:pt x="669" y="27"/>
                  </a:cubicBezTo>
                  <a:lnTo>
                    <a:pt x="700" y="27"/>
                  </a:lnTo>
                  <a:cubicBezTo>
                    <a:pt x="646" y="9"/>
                    <a:pt x="591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71;p70">
              <a:extLst>
                <a:ext uri="{FF2B5EF4-FFF2-40B4-BE49-F238E27FC236}">
                  <a16:creationId xmlns:a16="http://schemas.microsoft.com/office/drawing/2014/main" id="{71E20800-C076-46EF-BDDA-A8AB29AE6523}"/>
                </a:ext>
              </a:extLst>
            </p:cNvPr>
            <p:cNvSpPr/>
            <p:nvPr/>
          </p:nvSpPr>
          <p:spPr>
            <a:xfrm>
              <a:off x="7164791" y="3354847"/>
              <a:ext cx="201109" cy="21439"/>
            </a:xfrm>
            <a:custGeom>
              <a:avLst/>
              <a:gdLst/>
              <a:ahLst/>
              <a:cxnLst/>
              <a:rect l="l" t="t" r="r" b="b"/>
              <a:pathLst>
                <a:path w="13405" h="1429" extrusionOk="0">
                  <a:moveTo>
                    <a:pt x="13313" y="0"/>
                  </a:moveTo>
                  <a:lnTo>
                    <a:pt x="608" y="760"/>
                  </a:lnTo>
                  <a:cubicBezTo>
                    <a:pt x="608" y="760"/>
                    <a:pt x="0" y="1034"/>
                    <a:pt x="91" y="1429"/>
                  </a:cubicBezTo>
                  <a:lnTo>
                    <a:pt x="13405" y="1064"/>
                  </a:lnTo>
                  <a:lnTo>
                    <a:pt x="13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572;p70">
              <a:extLst>
                <a:ext uri="{FF2B5EF4-FFF2-40B4-BE49-F238E27FC236}">
                  <a16:creationId xmlns:a16="http://schemas.microsoft.com/office/drawing/2014/main" id="{566F82D9-65FB-4BD6-BBA0-C719C4687467}"/>
                </a:ext>
              </a:extLst>
            </p:cNvPr>
            <p:cNvSpPr/>
            <p:nvPr/>
          </p:nvSpPr>
          <p:spPr>
            <a:xfrm>
              <a:off x="7265338" y="3314146"/>
              <a:ext cx="19398" cy="12017"/>
            </a:xfrm>
            <a:custGeom>
              <a:avLst/>
              <a:gdLst/>
              <a:ahLst/>
              <a:cxnLst/>
              <a:rect l="l" t="t" r="r" b="b"/>
              <a:pathLst>
                <a:path w="1293" h="801" extrusionOk="0">
                  <a:moveTo>
                    <a:pt x="236" y="1"/>
                  </a:moveTo>
                  <a:cubicBezTo>
                    <a:pt x="92" y="1"/>
                    <a:pt x="0" y="39"/>
                    <a:pt x="16" y="69"/>
                  </a:cubicBezTo>
                  <a:cubicBezTo>
                    <a:pt x="16" y="130"/>
                    <a:pt x="350" y="160"/>
                    <a:pt x="654" y="342"/>
                  </a:cubicBezTo>
                  <a:cubicBezTo>
                    <a:pt x="971" y="544"/>
                    <a:pt x="1151" y="801"/>
                    <a:pt x="1221" y="801"/>
                  </a:cubicBezTo>
                  <a:cubicBezTo>
                    <a:pt x="1225" y="801"/>
                    <a:pt x="1228" y="800"/>
                    <a:pt x="1231" y="798"/>
                  </a:cubicBezTo>
                  <a:cubicBezTo>
                    <a:pt x="1292" y="768"/>
                    <a:pt x="1171" y="403"/>
                    <a:pt x="775" y="160"/>
                  </a:cubicBezTo>
                  <a:cubicBezTo>
                    <a:pt x="578" y="39"/>
                    <a:pt x="380" y="1"/>
                    <a:pt x="2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573;p70">
              <a:extLst>
                <a:ext uri="{FF2B5EF4-FFF2-40B4-BE49-F238E27FC236}">
                  <a16:creationId xmlns:a16="http://schemas.microsoft.com/office/drawing/2014/main" id="{91E1CD2F-3B08-4064-9624-1951DA536800}"/>
                </a:ext>
              </a:extLst>
            </p:cNvPr>
            <p:cNvSpPr/>
            <p:nvPr/>
          </p:nvSpPr>
          <p:spPr>
            <a:xfrm>
              <a:off x="7244590" y="3324077"/>
              <a:ext cx="15063" cy="15273"/>
            </a:xfrm>
            <a:custGeom>
              <a:avLst/>
              <a:gdLst/>
              <a:ahLst/>
              <a:cxnLst/>
              <a:rect l="l" t="t" r="r" b="b"/>
              <a:pathLst>
                <a:path w="1004" h="1018" extrusionOk="0">
                  <a:moveTo>
                    <a:pt x="97" y="1"/>
                  </a:moveTo>
                  <a:cubicBezTo>
                    <a:pt x="37" y="1"/>
                    <a:pt x="0" y="17"/>
                    <a:pt x="0" y="45"/>
                  </a:cubicBezTo>
                  <a:cubicBezTo>
                    <a:pt x="0" y="106"/>
                    <a:pt x="274" y="197"/>
                    <a:pt x="517" y="471"/>
                  </a:cubicBezTo>
                  <a:cubicBezTo>
                    <a:pt x="730" y="744"/>
                    <a:pt x="821" y="1018"/>
                    <a:pt x="882" y="1018"/>
                  </a:cubicBezTo>
                  <a:cubicBezTo>
                    <a:pt x="973" y="1018"/>
                    <a:pt x="1003" y="623"/>
                    <a:pt x="699" y="319"/>
                  </a:cubicBezTo>
                  <a:cubicBezTo>
                    <a:pt x="488" y="86"/>
                    <a:pt x="233" y="1"/>
                    <a:pt x="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574;p70">
              <a:extLst>
                <a:ext uri="{FF2B5EF4-FFF2-40B4-BE49-F238E27FC236}">
                  <a16:creationId xmlns:a16="http://schemas.microsoft.com/office/drawing/2014/main" id="{4A2CF4B5-5EC5-4D62-8049-169308ED28EA}"/>
                </a:ext>
              </a:extLst>
            </p:cNvPr>
            <p:cNvSpPr/>
            <p:nvPr/>
          </p:nvSpPr>
          <p:spPr>
            <a:xfrm>
              <a:off x="7224981" y="3333214"/>
              <a:ext cx="10952" cy="16623"/>
            </a:xfrm>
            <a:custGeom>
              <a:avLst/>
              <a:gdLst/>
              <a:ahLst/>
              <a:cxnLst/>
              <a:rect l="l" t="t" r="r" b="b"/>
              <a:pathLst>
                <a:path w="730" h="1108" extrusionOk="0">
                  <a:moveTo>
                    <a:pt x="60" y="1"/>
                  </a:moveTo>
                  <a:cubicBezTo>
                    <a:pt x="45" y="1"/>
                    <a:pt x="35" y="5"/>
                    <a:pt x="31" y="14"/>
                  </a:cubicBezTo>
                  <a:cubicBezTo>
                    <a:pt x="0" y="75"/>
                    <a:pt x="183" y="257"/>
                    <a:pt x="335" y="561"/>
                  </a:cubicBezTo>
                  <a:cubicBezTo>
                    <a:pt x="487" y="834"/>
                    <a:pt x="517" y="1108"/>
                    <a:pt x="578" y="1108"/>
                  </a:cubicBezTo>
                  <a:cubicBezTo>
                    <a:pt x="639" y="1108"/>
                    <a:pt x="730" y="804"/>
                    <a:pt x="547" y="439"/>
                  </a:cubicBezTo>
                  <a:cubicBezTo>
                    <a:pt x="391" y="153"/>
                    <a:pt x="146" y="1"/>
                    <a:pt x="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575;p70">
              <a:extLst>
                <a:ext uri="{FF2B5EF4-FFF2-40B4-BE49-F238E27FC236}">
                  <a16:creationId xmlns:a16="http://schemas.microsoft.com/office/drawing/2014/main" id="{DFB9469E-CEE0-46EB-B48F-169F11969469}"/>
                </a:ext>
              </a:extLst>
            </p:cNvPr>
            <p:cNvSpPr/>
            <p:nvPr/>
          </p:nvSpPr>
          <p:spPr>
            <a:xfrm>
              <a:off x="7294743" y="2833166"/>
              <a:ext cx="176504" cy="528538"/>
            </a:xfrm>
            <a:custGeom>
              <a:avLst/>
              <a:gdLst/>
              <a:ahLst/>
              <a:cxnLst/>
              <a:rect l="l" t="t" r="r" b="b"/>
              <a:pathLst>
                <a:path w="11765" h="35230" extrusionOk="0">
                  <a:moveTo>
                    <a:pt x="10883" y="1"/>
                  </a:moveTo>
                  <a:lnTo>
                    <a:pt x="1" y="578"/>
                  </a:lnTo>
                  <a:lnTo>
                    <a:pt x="2980" y="35229"/>
                  </a:lnTo>
                  <a:lnTo>
                    <a:pt x="8117" y="35108"/>
                  </a:lnTo>
                  <a:cubicBezTo>
                    <a:pt x="8117" y="35108"/>
                    <a:pt x="11460" y="9363"/>
                    <a:pt x="11612" y="7448"/>
                  </a:cubicBezTo>
                  <a:cubicBezTo>
                    <a:pt x="11764" y="5533"/>
                    <a:pt x="11004" y="335"/>
                    <a:pt x="10883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576;p70">
              <a:extLst>
                <a:ext uri="{FF2B5EF4-FFF2-40B4-BE49-F238E27FC236}">
                  <a16:creationId xmlns:a16="http://schemas.microsoft.com/office/drawing/2014/main" id="{8DD08465-E528-4FB5-9DB7-8E0109BEB76A}"/>
                </a:ext>
              </a:extLst>
            </p:cNvPr>
            <p:cNvSpPr/>
            <p:nvPr/>
          </p:nvSpPr>
          <p:spPr>
            <a:xfrm>
              <a:off x="7297488" y="2873297"/>
              <a:ext cx="39232" cy="448275"/>
            </a:xfrm>
            <a:custGeom>
              <a:avLst/>
              <a:gdLst/>
              <a:ahLst/>
              <a:cxnLst/>
              <a:rect l="l" t="t" r="r" b="b"/>
              <a:pathLst>
                <a:path w="2615" h="29880" extrusionOk="0">
                  <a:moveTo>
                    <a:pt x="31" y="1"/>
                  </a:moveTo>
                  <a:cubicBezTo>
                    <a:pt x="0" y="92"/>
                    <a:pt x="31" y="213"/>
                    <a:pt x="31" y="305"/>
                  </a:cubicBezTo>
                  <a:cubicBezTo>
                    <a:pt x="61" y="517"/>
                    <a:pt x="91" y="791"/>
                    <a:pt x="122" y="1186"/>
                  </a:cubicBezTo>
                  <a:cubicBezTo>
                    <a:pt x="183" y="1946"/>
                    <a:pt x="304" y="3040"/>
                    <a:pt x="426" y="4378"/>
                  </a:cubicBezTo>
                  <a:cubicBezTo>
                    <a:pt x="669" y="7083"/>
                    <a:pt x="1034" y="10821"/>
                    <a:pt x="1398" y="14925"/>
                  </a:cubicBezTo>
                  <a:cubicBezTo>
                    <a:pt x="1763" y="19028"/>
                    <a:pt x="2037" y="22797"/>
                    <a:pt x="2250" y="25502"/>
                  </a:cubicBezTo>
                  <a:cubicBezTo>
                    <a:pt x="2371" y="26840"/>
                    <a:pt x="2432" y="27934"/>
                    <a:pt x="2493" y="28694"/>
                  </a:cubicBezTo>
                  <a:cubicBezTo>
                    <a:pt x="2523" y="29059"/>
                    <a:pt x="2584" y="29363"/>
                    <a:pt x="2584" y="29576"/>
                  </a:cubicBezTo>
                  <a:cubicBezTo>
                    <a:pt x="2584" y="29667"/>
                    <a:pt x="2584" y="29788"/>
                    <a:pt x="2614" y="29879"/>
                  </a:cubicBezTo>
                  <a:cubicBezTo>
                    <a:pt x="2614" y="29788"/>
                    <a:pt x="2614" y="29667"/>
                    <a:pt x="2614" y="29576"/>
                  </a:cubicBezTo>
                  <a:cubicBezTo>
                    <a:pt x="2614" y="29363"/>
                    <a:pt x="2614" y="29089"/>
                    <a:pt x="2584" y="28694"/>
                  </a:cubicBezTo>
                  <a:cubicBezTo>
                    <a:pt x="2554" y="27934"/>
                    <a:pt x="2462" y="26840"/>
                    <a:pt x="2402" y="25502"/>
                  </a:cubicBezTo>
                  <a:cubicBezTo>
                    <a:pt x="2219" y="22797"/>
                    <a:pt x="1946" y="19028"/>
                    <a:pt x="1581" y="14925"/>
                  </a:cubicBezTo>
                  <a:cubicBezTo>
                    <a:pt x="1216" y="10791"/>
                    <a:pt x="851" y="7052"/>
                    <a:pt x="547" y="4347"/>
                  </a:cubicBezTo>
                  <a:cubicBezTo>
                    <a:pt x="395" y="3010"/>
                    <a:pt x="274" y="1916"/>
                    <a:pt x="183" y="1156"/>
                  </a:cubicBezTo>
                  <a:cubicBezTo>
                    <a:pt x="122" y="791"/>
                    <a:pt x="91" y="517"/>
                    <a:pt x="61" y="305"/>
                  </a:cubicBezTo>
                  <a:cubicBezTo>
                    <a:pt x="61" y="183"/>
                    <a:pt x="31" y="92"/>
                    <a:pt x="31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577;p70">
              <a:extLst>
                <a:ext uri="{FF2B5EF4-FFF2-40B4-BE49-F238E27FC236}">
                  <a16:creationId xmlns:a16="http://schemas.microsoft.com/office/drawing/2014/main" id="{46018EEC-8E17-4174-B28A-2A9F00FA88EB}"/>
                </a:ext>
              </a:extLst>
            </p:cNvPr>
            <p:cNvSpPr/>
            <p:nvPr/>
          </p:nvSpPr>
          <p:spPr>
            <a:xfrm>
              <a:off x="7410127" y="3337625"/>
              <a:ext cx="18243" cy="16653"/>
            </a:xfrm>
            <a:custGeom>
              <a:avLst/>
              <a:gdLst/>
              <a:ahLst/>
              <a:cxnLst/>
              <a:rect l="l" t="t" r="r" b="b"/>
              <a:pathLst>
                <a:path w="1216" h="1110" extrusionOk="0">
                  <a:moveTo>
                    <a:pt x="603" y="0"/>
                  </a:moveTo>
                  <a:cubicBezTo>
                    <a:pt x="465" y="0"/>
                    <a:pt x="326" y="46"/>
                    <a:pt x="213" y="145"/>
                  </a:cubicBezTo>
                  <a:lnTo>
                    <a:pt x="274" y="115"/>
                  </a:lnTo>
                  <a:lnTo>
                    <a:pt x="274" y="115"/>
                  </a:lnTo>
                  <a:cubicBezTo>
                    <a:pt x="61" y="328"/>
                    <a:pt x="0" y="632"/>
                    <a:pt x="152" y="875"/>
                  </a:cubicBezTo>
                  <a:cubicBezTo>
                    <a:pt x="267" y="1029"/>
                    <a:pt x="444" y="1110"/>
                    <a:pt x="620" y="1110"/>
                  </a:cubicBezTo>
                  <a:cubicBezTo>
                    <a:pt x="721" y="1110"/>
                    <a:pt x="823" y="1082"/>
                    <a:pt x="912" y="1027"/>
                  </a:cubicBezTo>
                  <a:cubicBezTo>
                    <a:pt x="1155" y="814"/>
                    <a:pt x="1216" y="449"/>
                    <a:pt x="1033" y="176"/>
                  </a:cubicBezTo>
                  <a:cubicBezTo>
                    <a:pt x="920" y="62"/>
                    <a:pt x="762" y="0"/>
                    <a:pt x="6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578;p70">
              <a:extLst>
                <a:ext uri="{FF2B5EF4-FFF2-40B4-BE49-F238E27FC236}">
                  <a16:creationId xmlns:a16="http://schemas.microsoft.com/office/drawing/2014/main" id="{0EC68DA6-A708-4AAB-91B3-812792AC2976}"/>
                </a:ext>
              </a:extLst>
            </p:cNvPr>
            <p:cNvSpPr/>
            <p:nvPr/>
          </p:nvSpPr>
          <p:spPr>
            <a:xfrm>
              <a:off x="7102771" y="1561809"/>
              <a:ext cx="338831" cy="339747"/>
            </a:xfrm>
            <a:custGeom>
              <a:avLst/>
              <a:gdLst/>
              <a:ahLst/>
              <a:cxnLst/>
              <a:rect l="l" t="t" r="r" b="b"/>
              <a:pathLst>
                <a:path w="22585" h="22646" extrusionOk="0">
                  <a:moveTo>
                    <a:pt x="20882" y="1"/>
                  </a:moveTo>
                  <a:lnTo>
                    <a:pt x="2949" y="214"/>
                  </a:lnTo>
                  <a:cubicBezTo>
                    <a:pt x="3161" y="5776"/>
                    <a:pt x="3678" y="10518"/>
                    <a:pt x="1824" y="15260"/>
                  </a:cubicBezTo>
                  <a:cubicBezTo>
                    <a:pt x="1338" y="16475"/>
                    <a:pt x="730" y="17630"/>
                    <a:pt x="365" y="18877"/>
                  </a:cubicBezTo>
                  <a:cubicBezTo>
                    <a:pt x="31" y="20123"/>
                    <a:pt x="0" y="21521"/>
                    <a:pt x="669" y="22646"/>
                  </a:cubicBezTo>
                  <a:lnTo>
                    <a:pt x="4286" y="21612"/>
                  </a:lnTo>
                  <a:cubicBezTo>
                    <a:pt x="4286" y="21217"/>
                    <a:pt x="4286" y="20852"/>
                    <a:pt x="4256" y="20457"/>
                  </a:cubicBezTo>
                  <a:lnTo>
                    <a:pt x="4256" y="20457"/>
                  </a:lnTo>
                  <a:cubicBezTo>
                    <a:pt x="4408" y="20974"/>
                    <a:pt x="4772" y="21369"/>
                    <a:pt x="5259" y="21582"/>
                  </a:cubicBezTo>
                  <a:cubicBezTo>
                    <a:pt x="5678" y="21708"/>
                    <a:pt x="6127" y="21776"/>
                    <a:pt x="6585" y="21776"/>
                  </a:cubicBezTo>
                  <a:cubicBezTo>
                    <a:pt x="6790" y="21776"/>
                    <a:pt x="6997" y="21762"/>
                    <a:pt x="7204" y="21734"/>
                  </a:cubicBezTo>
                  <a:cubicBezTo>
                    <a:pt x="11034" y="21399"/>
                    <a:pt x="14803" y="20700"/>
                    <a:pt x="18451" y="19606"/>
                  </a:cubicBezTo>
                  <a:cubicBezTo>
                    <a:pt x="18594" y="19561"/>
                    <a:pt x="18897" y="19546"/>
                    <a:pt x="19254" y="19546"/>
                  </a:cubicBezTo>
                  <a:cubicBezTo>
                    <a:pt x="20111" y="19546"/>
                    <a:pt x="21277" y="19636"/>
                    <a:pt x="21277" y="19636"/>
                  </a:cubicBezTo>
                  <a:cubicBezTo>
                    <a:pt x="22584" y="13922"/>
                    <a:pt x="22128" y="5776"/>
                    <a:pt x="2088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579;p70">
              <a:extLst>
                <a:ext uri="{FF2B5EF4-FFF2-40B4-BE49-F238E27FC236}">
                  <a16:creationId xmlns:a16="http://schemas.microsoft.com/office/drawing/2014/main" id="{CA3C6B11-2E78-4E78-800A-5C998881DF15}"/>
                </a:ext>
              </a:extLst>
            </p:cNvPr>
            <p:cNvSpPr/>
            <p:nvPr/>
          </p:nvSpPr>
          <p:spPr>
            <a:xfrm>
              <a:off x="6706495" y="1984894"/>
              <a:ext cx="227558" cy="78088"/>
            </a:xfrm>
            <a:custGeom>
              <a:avLst/>
              <a:gdLst/>
              <a:ahLst/>
              <a:cxnLst/>
              <a:rect l="l" t="t" r="r" b="b"/>
              <a:pathLst>
                <a:path w="15168" h="5205" extrusionOk="0">
                  <a:moveTo>
                    <a:pt x="6530" y="0"/>
                  </a:moveTo>
                  <a:cubicBezTo>
                    <a:pt x="6111" y="0"/>
                    <a:pt x="5713" y="73"/>
                    <a:pt x="5441" y="311"/>
                  </a:cubicBezTo>
                  <a:cubicBezTo>
                    <a:pt x="5380" y="585"/>
                    <a:pt x="5532" y="858"/>
                    <a:pt x="5776" y="919"/>
                  </a:cubicBezTo>
                  <a:lnTo>
                    <a:pt x="5867" y="919"/>
                  </a:lnTo>
                  <a:cubicBezTo>
                    <a:pt x="6748" y="1040"/>
                    <a:pt x="8390" y="1314"/>
                    <a:pt x="8329" y="1436"/>
                  </a:cubicBezTo>
                  <a:cubicBezTo>
                    <a:pt x="8268" y="1557"/>
                    <a:pt x="5441" y="1405"/>
                    <a:pt x="4894" y="1618"/>
                  </a:cubicBezTo>
                  <a:lnTo>
                    <a:pt x="700" y="1740"/>
                  </a:lnTo>
                  <a:cubicBezTo>
                    <a:pt x="700" y="1740"/>
                    <a:pt x="0" y="2469"/>
                    <a:pt x="700" y="2682"/>
                  </a:cubicBezTo>
                  <a:lnTo>
                    <a:pt x="730" y="3229"/>
                  </a:lnTo>
                  <a:cubicBezTo>
                    <a:pt x="943" y="3381"/>
                    <a:pt x="1216" y="3472"/>
                    <a:pt x="1459" y="3533"/>
                  </a:cubicBezTo>
                  <a:cubicBezTo>
                    <a:pt x="2037" y="3654"/>
                    <a:pt x="1459" y="4019"/>
                    <a:pt x="2189" y="4141"/>
                  </a:cubicBezTo>
                  <a:cubicBezTo>
                    <a:pt x="2545" y="4185"/>
                    <a:pt x="2901" y="4214"/>
                    <a:pt x="3257" y="4214"/>
                  </a:cubicBezTo>
                  <a:cubicBezTo>
                    <a:pt x="3387" y="4214"/>
                    <a:pt x="3518" y="4210"/>
                    <a:pt x="3648" y="4202"/>
                  </a:cubicBezTo>
                  <a:lnTo>
                    <a:pt x="3739" y="4506"/>
                  </a:lnTo>
                  <a:cubicBezTo>
                    <a:pt x="3982" y="4627"/>
                    <a:pt x="4225" y="4688"/>
                    <a:pt x="4469" y="4688"/>
                  </a:cubicBezTo>
                  <a:cubicBezTo>
                    <a:pt x="4533" y="4701"/>
                    <a:pt x="4670" y="4707"/>
                    <a:pt x="4863" y="4707"/>
                  </a:cubicBezTo>
                  <a:cubicBezTo>
                    <a:pt x="6405" y="4707"/>
                    <a:pt x="11520" y="4323"/>
                    <a:pt x="11520" y="4323"/>
                  </a:cubicBezTo>
                  <a:lnTo>
                    <a:pt x="14864" y="5205"/>
                  </a:lnTo>
                  <a:lnTo>
                    <a:pt x="15168" y="1922"/>
                  </a:lnTo>
                  <a:lnTo>
                    <a:pt x="12675" y="1284"/>
                  </a:lnTo>
                  <a:cubicBezTo>
                    <a:pt x="12493" y="828"/>
                    <a:pt x="12220" y="433"/>
                    <a:pt x="11824" y="189"/>
                  </a:cubicBezTo>
                  <a:cubicBezTo>
                    <a:pt x="11609" y="88"/>
                    <a:pt x="11142" y="53"/>
                    <a:pt x="10613" y="53"/>
                  </a:cubicBezTo>
                  <a:cubicBezTo>
                    <a:pt x="9721" y="53"/>
                    <a:pt x="8653" y="151"/>
                    <a:pt x="8329" y="189"/>
                  </a:cubicBezTo>
                  <a:cubicBezTo>
                    <a:pt x="8315" y="190"/>
                    <a:pt x="8300" y="191"/>
                    <a:pt x="8284" y="191"/>
                  </a:cubicBezTo>
                  <a:cubicBezTo>
                    <a:pt x="7937" y="191"/>
                    <a:pt x="7206" y="0"/>
                    <a:pt x="6530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580;p70">
              <a:extLst>
                <a:ext uri="{FF2B5EF4-FFF2-40B4-BE49-F238E27FC236}">
                  <a16:creationId xmlns:a16="http://schemas.microsoft.com/office/drawing/2014/main" id="{CE34636F-2AD2-47A7-AAAC-0575F6180712}"/>
                </a:ext>
              </a:extLst>
            </p:cNvPr>
            <p:cNvSpPr/>
            <p:nvPr/>
          </p:nvSpPr>
          <p:spPr>
            <a:xfrm>
              <a:off x="6835997" y="2002327"/>
              <a:ext cx="40147" cy="29645"/>
            </a:xfrm>
            <a:custGeom>
              <a:avLst/>
              <a:gdLst/>
              <a:ahLst/>
              <a:cxnLst/>
              <a:rect l="l" t="t" r="r" b="b"/>
              <a:pathLst>
                <a:path w="2676" h="1976" extrusionOk="0">
                  <a:moveTo>
                    <a:pt x="2676" y="0"/>
                  </a:moveTo>
                  <a:cubicBezTo>
                    <a:pt x="2524" y="0"/>
                    <a:pt x="2341" y="0"/>
                    <a:pt x="2159" y="61"/>
                  </a:cubicBezTo>
                  <a:cubicBezTo>
                    <a:pt x="1764" y="152"/>
                    <a:pt x="1369" y="334"/>
                    <a:pt x="1034" y="547"/>
                  </a:cubicBezTo>
                  <a:cubicBezTo>
                    <a:pt x="670" y="790"/>
                    <a:pt x="366" y="1094"/>
                    <a:pt x="153" y="1459"/>
                  </a:cubicBezTo>
                  <a:cubicBezTo>
                    <a:pt x="62" y="1611"/>
                    <a:pt x="1" y="1793"/>
                    <a:pt x="1" y="1976"/>
                  </a:cubicBezTo>
                  <a:cubicBezTo>
                    <a:pt x="1" y="1976"/>
                    <a:pt x="92" y="1793"/>
                    <a:pt x="244" y="1520"/>
                  </a:cubicBezTo>
                  <a:cubicBezTo>
                    <a:pt x="487" y="1185"/>
                    <a:pt x="761" y="912"/>
                    <a:pt x="1125" y="699"/>
                  </a:cubicBezTo>
                  <a:cubicBezTo>
                    <a:pt x="1612" y="426"/>
                    <a:pt x="2129" y="182"/>
                    <a:pt x="2676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581;p70">
              <a:extLst>
                <a:ext uri="{FF2B5EF4-FFF2-40B4-BE49-F238E27FC236}">
                  <a16:creationId xmlns:a16="http://schemas.microsoft.com/office/drawing/2014/main" id="{3F26B1A5-CBE7-4CE9-9812-17D8DF719397}"/>
                </a:ext>
              </a:extLst>
            </p:cNvPr>
            <p:cNvSpPr/>
            <p:nvPr/>
          </p:nvSpPr>
          <p:spPr>
            <a:xfrm>
              <a:off x="6762124" y="2039863"/>
              <a:ext cx="41512" cy="8986"/>
            </a:xfrm>
            <a:custGeom>
              <a:avLst/>
              <a:gdLst/>
              <a:ahLst/>
              <a:cxnLst/>
              <a:rect l="l" t="t" r="r" b="b"/>
              <a:pathLst>
                <a:path w="2767" h="599" extrusionOk="0">
                  <a:moveTo>
                    <a:pt x="1912" y="1"/>
                  </a:moveTo>
                  <a:cubicBezTo>
                    <a:pt x="1711" y="1"/>
                    <a:pt x="1509" y="8"/>
                    <a:pt x="1308" y="21"/>
                  </a:cubicBezTo>
                  <a:cubicBezTo>
                    <a:pt x="973" y="21"/>
                    <a:pt x="609" y="82"/>
                    <a:pt x="274" y="203"/>
                  </a:cubicBezTo>
                  <a:cubicBezTo>
                    <a:pt x="31" y="386"/>
                    <a:pt x="1" y="598"/>
                    <a:pt x="31" y="598"/>
                  </a:cubicBezTo>
                  <a:cubicBezTo>
                    <a:pt x="122" y="477"/>
                    <a:pt x="214" y="386"/>
                    <a:pt x="335" y="325"/>
                  </a:cubicBezTo>
                  <a:cubicBezTo>
                    <a:pt x="669" y="234"/>
                    <a:pt x="1004" y="203"/>
                    <a:pt x="1338" y="203"/>
                  </a:cubicBezTo>
                  <a:cubicBezTo>
                    <a:pt x="1824" y="203"/>
                    <a:pt x="2311" y="142"/>
                    <a:pt x="2767" y="51"/>
                  </a:cubicBezTo>
                  <a:cubicBezTo>
                    <a:pt x="2482" y="16"/>
                    <a:pt x="2197" y="1"/>
                    <a:pt x="1912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582;p70">
              <a:extLst>
                <a:ext uri="{FF2B5EF4-FFF2-40B4-BE49-F238E27FC236}">
                  <a16:creationId xmlns:a16="http://schemas.microsoft.com/office/drawing/2014/main" id="{D9A44B20-821C-44F1-9079-6C6B571CB1DD}"/>
                </a:ext>
              </a:extLst>
            </p:cNvPr>
            <p:cNvSpPr/>
            <p:nvPr/>
          </p:nvSpPr>
          <p:spPr>
            <a:xfrm>
              <a:off x="6732944" y="2026751"/>
              <a:ext cx="67046" cy="13427"/>
            </a:xfrm>
            <a:custGeom>
              <a:avLst/>
              <a:gdLst/>
              <a:ahLst/>
              <a:cxnLst/>
              <a:rect l="l" t="t" r="r" b="b"/>
              <a:pathLst>
                <a:path w="4469" h="895" extrusionOk="0">
                  <a:moveTo>
                    <a:pt x="4261" y="1"/>
                  </a:moveTo>
                  <a:cubicBezTo>
                    <a:pt x="4098" y="1"/>
                    <a:pt x="3941" y="22"/>
                    <a:pt x="3769" y="44"/>
                  </a:cubicBezTo>
                  <a:cubicBezTo>
                    <a:pt x="3222" y="135"/>
                    <a:pt x="2706" y="165"/>
                    <a:pt x="2159" y="165"/>
                  </a:cubicBezTo>
                  <a:cubicBezTo>
                    <a:pt x="1855" y="165"/>
                    <a:pt x="1551" y="165"/>
                    <a:pt x="1247" y="196"/>
                  </a:cubicBezTo>
                  <a:cubicBezTo>
                    <a:pt x="973" y="226"/>
                    <a:pt x="730" y="287"/>
                    <a:pt x="487" y="378"/>
                  </a:cubicBezTo>
                  <a:cubicBezTo>
                    <a:pt x="335" y="439"/>
                    <a:pt x="183" y="561"/>
                    <a:pt x="92" y="682"/>
                  </a:cubicBezTo>
                  <a:cubicBezTo>
                    <a:pt x="0" y="804"/>
                    <a:pt x="31" y="895"/>
                    <a:pt x="61" y="895"/>
                  </a:cubicBezTo>
                  <a:cubicBezTo>
                    <a:pt x="61" y="895"/>
                    <a:pt x="61" y="804"/>
                    <a:pt x="122" y="743"/>
                  </a:cubicBezTo>
                  <a:cubicBezTo>
                    <a:pt x="244" y="621"/>
                    <a:pt x="396" y="530"/>
                    <a:pt x="548" y="500"/>
                  </a:cubicBezTo>
                  <a:cubicBezTo>
                    <a:pt x="931" y="387"/>
                    <a:pt x="1331" y="324"/>
                    <a:pt x="1735" y="324"/>
                  </a:cubicBezTo>
                  <a:cubicBezTo>
                    <a:pt x="1876" y="324"/>
                    <a:pt x="2017" y="332"/>
                    <a:pt x="2159" y="348"/>
                  </a:cubicBezTo>
                  <a:cubicBezTo>
                    <a:pt x="2706" y="348"/>
                    <a:pt x="3253" y="287"/>
                    <a:pt x="3800" y="165"/>
                  </a:cubicBezTo>
                  <a:cubicBezTo>
                    <a:pt x="4013" y="135"/>
                    <a:pt x="4256" y="74"/>
                    <a:pt x="4469" y="13"/>
                  </a:cubicBezTo>
                  <a:cubicBezTo>
                    <a:pt x="4397" y="5"/>
                    <a:pt x="4329" y="1"/>
                    <a:pt x="4261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583;p70">
              <a:extLst>
                <a:ext uri="{FF2B5EF4-FFF2-40B4-BE49-F238E27FC236}">
                  <a16:creationId xmlns:a16="http://schemas.microsoft.com/office/drawing/2014/main" id="{CEF0B6A9-E363-491E-A0B7-E83FA2D7E6D2}"/>
                </a:ext>
              </a:extLst>
            </p:cNvPr>
            <p:cNvSpPr/>
            <p:nvPr/>
          </p:nvSpPr>
          <p:spPr>
            <a:xfrm>
              <a:off x="6718347" y="2016114"/>
              <a:ext cx="72072" cy="9932"/>
            </a:xfrm>
            <a:custGeom>
              <a:avLst/>
              <a:gdLst/>
              <a:ahLst/>
              <a:cxnLst/>
              <a:rect l="l" t="t" r="r" b="b"/>
              <a:pathLst>
                <a:path w="4804" h="662" extrusionOk="0">
                  <a:moveTo>
                    <a:pt x="4465" y="1"/>
                  </a:moveTo>
                  <a:cubicBezTo>
                    <a:pt x="4347" y="1"/>
                    <a:pt x="4226" y="8"/>
                    <a:pt x="4104" y="23"/>
                  </a:cubicBezTo>
                  <a:cubicBezTo>
                    <a:pt x="3648" y="23"/>
                    <a:pt x="3040" y="54"/>
                    <a:pt x="2341" y="84"/>
                  </a:cubicBezTo>
                  <a:cubicBezTo>
                    <a:pt x="2174" y="99"/>
                    <a:pt x="2014" y="99"/>
                    <a:pt x="1859" y="99"/>
                  </a:cubicBezTo>
                  <a:cubicBezTo>
                    <a:pt x="1703" y="99"/>
                    <a:pt x="1551" y="99"/>
                    <a:pt x="1399" y="115"/>
                  </a:cubicBezTo>
                  <a:cubicBezTo>
                    <a:pt x="1125" y="145"/>
                    <a:pt x="852" y="175"/>
                    <a:pt x="609" y="236"/>
                  </a:cubicBezTo>
                  <a:cubicBezTo>
                    <a:pt x="426" y="297"/>
                    <a:pt x="244" y="358"/>
                    <a:pt x="122" y="479"/>
                  </a:cubicBezTo>
                  <a:cubicBezTo>
                    <a:pt x="31" y="570"/>
                    <a:pt x="1" y="662"/>
                    <a:pt x="31" y="662"/>
                  </a:cubicBezTo>
                  <a:cubicBezTo>
                    <a:pt x="31" y="662"/>
                    <a:pt x="62" y="601"/>
                    <a:pt x="153" y="540"/>
                  </a:cubicBezTo>
                  <a:cubicBezTo>
                    <a:pt x="305" y="449"/>
                    <a:pt x="457" y="388"/>
                    <a:pt x="639" y="358"/>
                  </a:cubicBezTo>
                  <a:cubicBezTo>
                    <a:pt x="882" y="297"/>
                    <a:pt x="1125" y="266"/>
                    <a:pt x="1399" y="266"/>
                  </a:cubicBezTo>
                  <a:cubicBezTo>
                    <a:pt x="1536" y="251"/>
                    <a:pt x="1688" y="251"/>
                    <a:pt x="1847" y="251"/>
                  </a:cubicBezTo>
                  <a:cubicBezTo>
                    <a:pt x="2007" y="251"/>
                    <a:pt x="2174" y="251"/>
                    <a:pt x="2341" y="236"/>
                  </a:cubicBezTo>
                  <a:cubicBezTo>
                    <a:pt x="3040" y="206"/>
                    <a:pt x="3648" y="175"/>
                    <a:pt x="4104" y="115"/>
                  </a:cubicBezTo>
                  <a:cubicBezTo>
                    <a:pt x="4347" y="115"/>
                    <a:pt x="4590" y="84"/>
                    <a:pt x="4803" y="23"/>
                  </a:cubicBezTo>
                  <a:cubicBezTo>
                    <a:pt x="4697" y="8"/>
                    <a:pt x="4583" y="1"/>
                    <a:pt x="4465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584;p70">
              <a:extLst>
                <a:ext uri="{FF2B5EF4-FFF2-40B4-BE49-F238E27FC236}">
                  <a16:creationId xmlns:a16="http://schemas.microsoft.com/office/drawing/2014/main" id="{38C35E27-8FD9-4CB8-BC30-58DA674FE39B}"/>
                </a:ext>
              </a:extLst>
            </p:cNvPr>
            <p:cNvSpPr/>
            <p:nvPr/>
          </p:nvSpPr>
          <p:spPr>
            <a:xfrm>
              <a:off x="7192606" y="1746955"/>
              <a:ext cx="174659" cy="120860"/>
            </a:xfrm>
            <a:custGeom>
              <a:avLst/>
              <a:gdLst/>
              <a:ahLst/>
              <a:cxnLst/>
              <a:rect l="l" t="t" r="r" b="b"/>
              <a:pathLst>
                <a:path w="11642" h="8056" extrusionOk="0">
                  <a:moveTo>
                    <a:pt x="11064" y="1"/>
                  </a:moveTo>
                  <a:lnTo>
                    <a:pt x="9575" y="153"/>
                  </a:lnTo>
                  <a:lnTo>
                    <a:pt x="2979" y="2371"/>
                  </a:lnTo>
                  <a:lnTo>
                    <a:pt x="0" y="6414"/>
                  </a:lnTo>
                  <a:lnTo>
                    <a:pt x="821" y="7964"/>
                  </a:lnTo>
                  <a:lnTo>
                    <a:pt x="4560" y="8055"/>
                  </a:lnTo>
                  <a:lnTo>
                    <a:pt x="8359" y="7204"/>
                  </a:lnTo>
                  <a:lnTo>
                    <a:pt x="10456" y="6353"/>
                  </a:lnTo>
                  <a:lnTo>
                    <a:pt x="11642" y="2736"/>
                  </a:lnTo>
                  <a:lnTo>
                    <a:pt x="11064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585;p70">
              <a:extLst>
                <a:ext uri="{FF2B5EF4-FFF2-40B4-BE49-F238E27FC236}">
                  <a16:creationId xmlns:a16="http://schemas.microsoft.com/office/drawing/2014/main" id="{FCD4EE18-7337-4E04-8464-C5D02A0F53D1}"/>
                </a:ext>
              </a:extLst>
            </p:cNvPr>
            <p:cNvSpPr/>
            <p:nvPr/>
          </p:nvSpPr>
          <p:spPr>
            <a:xfrm>
              <a:off x="7082698" y="1830863"/>
              <a:ext cx="336551" cy="516221"/>
            </a:xfrm>
            <a:custGeom>
              <a:avLst/>
              <a:gdLst/>
              <a:ahLst/>
              <a:cxnLst/>
              <a:rect l="l" t="t" r="r" b="b"/>
              <a:pathLst>
                <a:path w="22433" h="34409" extrusionOk="0">
                  <a:moveTo>
                    <a:pt x="17174" y="0"/>
                  </a:moveTo>
                  <a:cubicBezTo>
                    <a:pt x="17174" y="0"/>
                    <a:pt x="11369" y="1702"/>
                    <a:pt x="9089" y="1733"/>
                  </a:cubicBezTo>
                  <a:cubicBezTo>
                    <a:pt x="9036" y="1734"/>
                    <a:pt x="8983" y="1735"/>
                    <a:pt x="8932" y="1735"/>
                  </a:cubicBezTo>
                  <a:cubicBezTo>
                    <a:pt x="6789" y="1735"/>
                    <a:pt x="6992" y="517"/>
                    <a:pt x="6992" y="517"/>
                  </a:cubicBezTo>
                  <a:lnTo>
                    <a:pt x="6992" y="517"/>
                  </a:lnTo>
                  <a:lnTo>
                    <a:pt x="639" y="8420"/>
                  </a:lnTo>
                  <a:cubicBezTo>
                    <a:pt x="153" y="10031"/>
                    <a:pt x="1" y="11703"/>
                    <a:pt x="183" y="13405"/>
                  </a:cubicBezTo>
                  <a:cubicBezTo>
                    <a:pt x="487" y="16292"/>
                    <a:pt x="1916" y="17174"/>
                    <a:pt x="1916" y="17174"/>
                  </a:cubicBezTo>
                  <a:lnTo>
                    <a:pt x="1186" y="34408"/>
                  </a:lnTo>
                  <a:lnTo>
                    <a:pt x="1186" y="34408"/>
                  </a:lnTo>
                  <a:lnTo>
                    <a:pt x="20123" y="31247"/>
                  </a:lnTo>
                  <a:lnTo>
                    <a:pt x="22433" y="8177"/>
                  </a:lnTo>
                  <a:lnTo>
                    <a:pt x="1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586;p70">
              <a:extLst>
                <a:ext uri="{FF2B5EF4-FFF2-40B4-BE49-F238E27FC236}">
                  <a16:creationId xmlns:a16="http://schemas.microsoft.com/office/drawing/2014/main" id="{F1D33B30-CD70-4C42-A6CD-7D48C8880715}"/>
                </a:ext>
              </a:extLst>
            </p:cNvPr>
            <p:cNvSpPr/>
            <p:nvPr/>
          </p:nvSpPr>
          <p:spPr>
            <a:xfrm>
              <a:off x="7092734" y="2228040"/>
              <a:ext cx="437788" cy="643907"/>
            </a:xfrm>
            <a:custGeom>
              <a:avLst/>
              <a:gdLst/>
              <a:ahLst/>
              <a:cxnLst/>
              <a:rect l="l" t="t" r="r" b="b"/>
              <a:pathLst>
                <a:path w="29181" h="42920" extrusionOk="0">
                  <a:moveTo>
                    <a:pt x="25168" y="1"/>
                  </a:moveTo>
                  <a:lnTo>
                    <a:pt x="1" y="4469"/>
                  </a:lnTo>
                  <a:cubicBezTo>
                    <a:pt x="1" y="4469"/>
                    <a:pt x="517" y="7934"/>
                    <a:pt x="700" y="12706"/>
                  </a:cubicBezTo>
                  <a:cubicBezTo>
                    <a:pt x="882" y="17478"/>
                    <a:pt x="6141" y="42919"/>
                    <a:pt x="6141" y="42919"/>
                  </a:cubicBezTo>
                  <a:lnTo>
                    <a:pt x="24712" y="41916"/>
                  </a:lnTo>
                  <a:cubicBezTo>
                    <a:pt x="24712" y="41916"/>
                    <a:pt x="27205" y="21703"/>
                    <a:pt x="28177" y="15259"/>
                  </a:cubicBezTo>
                  <a:cubicBezTo>
                    <a:pt x="29180" y="8816"/>
                    <a:pt x="25168" y="1"/>
                    <a:pt x="25168" y="1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587;p70">
              <a:extLst>
                <a:ext uri="{FF2B5EF4-FFF2-40B4-BE49-F238E27FC236}">
                  <a16:creationId xmlns:a16="http://schemas.microsoft.com/office/drawing/2014/main" id="{7E387715-2408-4E6E-B934-733AE846506C}"/>
                </a:ext>
              </a:extLst>
            </p:cNvPr>
            <p:cNvSpPr/>
            <p:nvPr/>
          </p:nvSpPr>
          <p:spPr>
            <a:xfrm>
              <a:off x="7272404" y="2461524"/>
              <a:ext cx="34671" cy="304176"/>
            </a:xfrm>
            <a:custGeom>
              <a:avLst/>
              <a:gdLst/>
              <a:ahLst/>
              <a:cxnLst/>
              <a:rect l="l" t="t" r="r" b="b"/>
              <a:pathLst>
                <a:path w="2311" h="20275" extrusionOk="0">
                  <a:moveTo>
                    <a:pt x="2249" y="0"/>
                  </a:moveTo>
                  <a:cubicBezTo>
                    <a:pt x="2186" y="0"/>
                    <a:pt x="1670" y="4548"/>
                    <a:pt x="1064" y="10122"/>
                  </a:cubicBezTo>
                  <a:cubicBezTo>
                    <a:pt x="456" y="15715"/>
                    <a:pt x="1" y="20274"/>
                    <a:pt x="61" y="20274"/>
                  </a:cubicBezTo>
                  <a:cubicBezTo>
                    <a:pt x="153" y="20274"/>
                    <a:pt x="639" y="15745"/>
                    <a:pt x="1247" y="10153"/>
                  </a:cubicBezTo>
                  <a:cubicBezTo>
                    <a:pt x="1855" y="4560"/>
                    <a:pt x="2311" y="0"/>
                    <a:pt x="2250" y="0"/>
                  </a:cubicBezTo>
                  <a:cubicBezTo>
                    <a:pt x="2250" y="0"/>
                    <a:pt x="2249" y="0"/>
                    <a:pt x="22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588;p70">
              <a:extLst>
                <a:ext uri="{FF2B5EF4-FFF2-40B4-BE49-F238E27FC236}">
                  <a16:creationId xmlns:a16="http://schemas.microsoft.com/office/drawing/2014/main" id="{CEC1A52D-D804-48BF-8958-E82A54A7BD1C}"/>
                </a:ext>
              </a:extLst>
            </p:cNvPr>
            <p:cNvSpPr/>
            <p:nvPr/>
          </p:nvSpPr>
          <p:spPr>
            <a:xfrm>
              <a:off x="7259712" y="2158278"/>
              <a:ext cx="28205" cy="28820"/>
            </a:xfrm>
            <a:custGeom>
              <a:avLst/>
              <a:gdLst/>
              <a:ahLst/>
              <a:cxnLst/>
              <a:rect l="l" t="t" r="r" b="b"/>
              <a:pathLst>
                <a:path w="1880" h="1921" extrusionOk="0">
                  <a:moveTo>
                    <a:pt x="1114" y="0"/>
                  </a:moveTo>
                  <a:cubicBezTo>
                    <a:pt x="982" y="0"/>
                    <a:pt x="855" y="45"/>
                    <a:pt x="739" y="120"/>
                  </a:cubicBezTo>
                  <a:lnTo>
                    <a:pt x="739" y="120"/>
                  </a:lnTo>
                  <a:cubicBezTo>
                    <a:pt x="810" y="102"/>
                    <a:pt x="884" y="92"/>
                    <a:pt x="959" y="92"/>
                  </a:cubicBezTo>
                  <a:cubicBezTo>
                    <a:pt x="1118" y="92"/>
                    <a:pt x="1282" y="137"/>
                    <a:pt x="1424" y="244"/>
                  </a:cubicBezTo>
                  <a:cubicBezTo>
                    <a:pt x="1606" y="335"/>
                    <a:pt x="1728" y="487"/>
                    <a:pt x="1819" y="669"/>
                  </a:cubicBezTo>
                  <a:cubicBezTo>
                    <a:pt x="1789" y="456"/>
                    <a:pt x="1667" y="244"/>
                    <a:pt x="1485" y="122"/>
                  </a:cubicBezTo>
                  <a:cubicBezTo>
                    <a:pt x="1360" y="37"/>
                    <a:pt x="1235" y="0"/>
                    <a:pt x="1114" y="0"/>
                  </a:cubicBezTo>
                  <a:close/>
                  <a:moveTo>
                    <a:pt x="1819" y="669"/>
                  </a:moveTo>
                  <a:lnTo>
                    <a:pt x="1819" y="669"/>
                  </a:lnTo>
                  <a:cubicBezTo>
                    <a:pt x="1850" y="791"/>
                    <a:pt x="1880" y="882"/>
                    <a:pt x="1880" y="882"/>
                  </a:cubicBezTo>
                  <a:cubicBezTo>
                    <a:pt x="1880" y="791"/>
                    <a:pt x="1880" y="730"/>
                    <a:pt x="1819" y="669"/>
                  </a:cubicBezTo>
                  <a:close/>
                  <a:moveTo>
                    <a:pt x="739" y="120"/>
                  </a:moveTo>
                  <a:cubicBezTo>
                    <a:pt x="703" y="129"/>
                    <a:pt x="668" y="140"/>
                    <a:pt x="634" y="152"/>
                  </a:cubicBezTo>
                  <a:cubicBezTo>
                    <a:pt x="213" y="333"/>
                    <a:pt x="1" y="839"/>
                    <a:pt x="171" y="1262"/>
                  </a:cubicBezTo>
                  <a:lnTo>
                    <a:pt x="171" y="1262"/>
                  </a:lnTo>
                  <a:cubicBezTo>
                    <a:pt x="149" y="844"/>
                    <a:pt x="393" y="344"/>
                    <a:pt x="739" y="120"/>
                  </a:cubicBezTo>
                  <a:close/>
                  <a:moveTo>
                    <a:pt x="1850" y="882"/>
                  </a:moveTo>
                  <a:cubicBezTo>
                    <a:pt x="1850" y="882"/>
                    <a:pt x="1850" y="973"/>
                    <a:pt x="1819" y="1095"/>
                  </a:cubicBezTo>
                  <a:cubicBezTo>
                    <a:pt x="1758" y="1307"/>
                    <a:pt x="1637" y="1459"/>
                    <a:pt x="1485" y="1581"/>
                  </a:cubicBezTo>
                  <a:cubicBezTo>
                    <a:pt x="1338" y="1707"/>
                    <a:pt x="1148" y="1775"/>
                    <a:pt x="954" y="1775"/>
                  </a:cubicBezTo>
                  <a:cubicBezTo>
                    <a:pt x="867" y="1775"/>
                    <a:pt x="779" y="1761"/>
                    <a:pt x="695" y="1733"/>
                  </a:cubicBezTo>
                  <a:cubicBezTo>
                    <a:pt x="482" y="1672"/>
                    <a:pt x="269" y="1490"/>
                    <a:pt x="178" y="1277"/>
                  </a:cubicBezTo>
                  <a:cubicBezTo>
                    <a:pt x="176" y="1272"/>
                    <a:pt x="173" y="1267"/>
                    <a:pt x="171" y="1262"/>
                  </a:cubicBezTo>
                  <a:lnTo>
                    <a:pt x="171" y="1262"/>
                  </a:lnTo>
                  <a:cubicBezTo>
                    <a:pt x="187" y="1543"/>
                    <a:pt x="324" y="1788"/>
                    <a:pt x="634" y="1885"/>
                  </a:cubicBezTo>
                  <a:cubicBezTo>
                    <a:pt x="721" y="1909"/>
                    <a:pt x="809" y="1920"/>
                    <a:pt x="894" y="1920"/>
                  </a:cubicBezTo>
                  <a:cubicBezTo>
                    <a:pt x="1137" y="1920"/>
                    <a:pt x="1366" y="1829"/>
                    <a:pt x="1546" y="1672"/>
                  </a:cubicBezTo>
                  <a:cubicBezTo>
                    <a:pt x="1728" y="1520"/>
                    <a:pt x="1819" y="1338"/>
                    <a:pt x="1850" y="1125"/>
                  </a:cubicBezTo>
                  <a:cubicBezTo>
                    <a:pt x="1880" y="1034"/>
                    <a:pt x="1880" y="943"/>
                    <a:pt x="1850" y="882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589;p70">
              <a:extLst>
                <a:ext uri="{FF2B5EF4-FFF2-40B4-BE49-F238E27FC236}">
                  <a16:creationId xmlns:a16="http://schemas.microsoft.com/office/drawing/2014/main" id="{4CFB6544-8A81-42F6-BED8-559E6E83AB29}"/>
                </a:ext>
              </a:extLst>
            </p:cNvPr>
            <p:cNvSpPr/>
            <p:nvPr/>
          </p:nvSpPr>
          <p:spPr>
            <a:xfrm>
              <a:off x="6884335" y="1755161"/>
              <a:ext cx="348868" cy="689050"/>
            </a:xfrm>
            <a:custGeom>
              <a:avLst/>
              <a:gdLst/>
              <a:ahLst/>
              <a:cxnLst/>
              <a:rect l="l" t="t" r="r" b="b"/>
              <a:pathLst>
                <a:path w="23254" h="45929" extrusionOk="0">
                  <a:moveTo>
                    <a:pt x="23162" y="1"/>
                  </a:moveTo>
                  <a:lnTo>
                    <a:pt x="22342" y="1065"/>
                  </a:lnTo>
                  <a:cubicBezTo>
                    <a:pt x="22342" y="1065"/>
                    <a:pt x="17995" y="2037"/>
                    <a:pt x="17478" y="2341"/>
                  </a:cubicBezTo>
                  <a:cubicBezTo>
                    <a:pt x="16931" y="2645"/>
                    <a:pt x="14895" y="5229"/>
                    <a:pt x="14287" y="6961"/>
                  </a:cubicBezTo>
                  <a:cubicBezTo>
                    <a:pt x="13709" y="8724"/>
                    <a:pt x="13314" y="12919"/>
                    <a:pt x="13314" y="12919"/>
                  </a:cubicBezTo>
                  <a:cubicBezTo>
                    <a:pt x="13314" y="12919"/>
                    <a:pt x="11734" y="15472"/>
                    <a:pt x="11764" y="15867"/>
                  </a:cubicBezTo>
                  <a:lnTo>
                    <a:pt x="11825" y="16961"/>
                  </a:lnTo>
                  <a:cubicBezTo>
                    <a:pt x="11825" y="16961"/>
                    <a:pt x="10609" y="19028"/>
                    <a:pt x="10639" y="19211"/>
                  </a:cubicBezTo>
                  <a:lnTo>
                    <a:pt x="10639" y="19423"/>
                  </a:lnTo>
                  <a:lnTo>
                    <a:pt x="2280" y="15715"/>
                  </a:lnTo>
                  <a:lnTo>
                    <a:pt x="1" y="20031"/>
                  </a:lnTo>
                  <a:cubicBezTo>
                    <a:pt x="1" y="20031"/>
                    <a:pt x="6749" y="25898"/>
                    <a:pt x="10396" y="27873"/>
                  </a:cubicBezTo>
                  <a:cubicBezTo>
                    <a:pt x="10706" y="28043"/>
                    <a:pt x="11039" y="28124"/>
                    <a:pt x="11368" y="28124"/>
                  </a:cubicBezTo>
                  <a:cubicBezTo>
                    <a:pt x="12039" y="28124"/>
                    <a:pt x="12693" y="27786"/>
                    <a:pt x="13101" y="27174"/>
                  </a:cubicBezTo>
                  <a:lnTo>
                    <a:pt x="13101" y="27174"/>
                  </a:lnTo>
                  <a:lnTo>
                    <a:pt x="12189" y="44773"/>
                  </a:lnTo>
                  <a:lnTo>
                    <a:pt x="16475" y="45928"/>
                  </a:lnTo>
                  <a:lnTo>
                    <a:pt x="15837" y="24925"/>
                  </a:lnTo>
                  <a:lnTo>
                    <a:pt x="15685" y="22159"/>
                  </a:lnTo>
                  <a:cubicBezTo>
                    <a:pt x="15685" y="22159"/>
                    <a:pt x="12706" y="19393"/>
                    <a:pt x="14864" y="15350"/>
                  </a:cubicBezTo>
                  <a:cubicBezTo>
                    <a:pt x="15624" y="13952"/>
                    <a:pt x="17813" y="10122"/>
                    <a:pt x="18998" y="8207"/>
                  </a:cubicBezTo>
                  <a:cubicBezTo>
                    <a:pt x="20214" y="6293"/>
                    <a:pt x="23253" y="2128"/>
                    <a:pt x="23253" y="2128"/>
                  </a:cubicBezTo>
                  <a:lnTo>
                    <a:pt x="23162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590;p70">
              <a:extLst>
                <a:ext uri="{FF2B5EF4-FFF2-40B4-BE49-F238E27FC236}">
                  <a16:creationId xmlns:a16="http://schemas.microsoft.com/office/drawing/2014/main" id="{4D83B1EA-4C38-4BEE-93A6-0CEC150C6F4D}"/>
                </a:ext>
              </a:extLst>
            </p:cNvPr>
            <p:cNvSpPr/>
            <p:nvPr/>
          </p:nvSpPr>
          <p:spPr>
            <a:xfrm>
              <a:off x="7042581" y="2047470"/>
              <a:ext cx="28280" cy="86654"/>
            </a:xfrm>
            <a:custGeom>
              <a:avLst/>
              <a:gdLst/>
              <a:ahLst/>
              <a:cxnLst/>
              <a:rect l="l" t="t" r="r" b="b"/>
              <a:pathLst>
                <a:path w="1885" h="5776" extrusionOk="0">
                  <a:moveTo>
                    <a:pt x="0" y="0"/>
                  </a:moveTo>
                  <a:cubicBezTo>
                    <a:pt x="243" y="152"/>
                    <a:pt x="486" y="365"/>
                    <a:pt x="669" y="608"/>
                  </a:cubicBezTo>
                  <a:cubicBezTo>
                    <a:pt x="1064" y="1216"/>
                    <a:pt x="1338" y="1915"/>
                    <a:pt x="1489" y="2645"/>
                  </a:cubicBezTo>
                  <a:cubicBezTo>
                    <a:pt x="1641" y="3374"/>
                    <a:pt x="1733" y="4104"/>
                    <a:pt x="1733" y="4864"/>
                  </a:cubicBezTo>
                  <a:cubicBezTo>
                    <a:pt x="1733" y="5167"/>
                    <a:pt x="1733" y="5471"/>
                    <a:pt x="1733" y="5775"/>
                  </a:cubicBezTo>
                  <a:cubicBezTo>
                    <a:pt x="1824" y="5471"/>
                    <a:pt x="1854" y="5167"/>
                    <a:pt x="1854" y="4864"/>
                  </a:cubicBezTo>
                  <a:cubicBezTo>
                    <a:pt x="1885" y="4104"/>
                    <a:pt x="1824" y="3344"/>
                    <a:pt x="1641" y="2614"/>
                  </a:cubicBezTo>
                  <a:cubicBezTo>
                    <a:pt x="1520" y="1854"/>
                    <a:pt x="1216" y="1155"/>
                    <a:pt x="760" y="547"/>
                  </a:cubicBezTo>
                  <a:cubicBezTo>
                    <a:pt x="608" y="365"/>
                    <a:pt x="456" y="213"/>
                    <a:pt x="243" y="91"/>
                  </a:cubicBezTo>
                  <a:cubicBezTo>
                    <a:pt x="182" y="31"/>
                    <a:pt x="91" y="0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91;p70">
              <a:extLst>
                <a:ext uri="{FF2B5EF4-FFF2-40B4-BE49-F238E27FC236}">
                  <a16:creationId xmlns:a16="http://schemas.microsoft.com/office/drawing/2014/main" id="{0EE1A626-770B-42DA-8576-8D04714323D3}"/>
                </a:ext>
              </a:extLst>
            </p:cNvPr>
            <p:cNvSpPr/>
            <p:nvPr/>
          </p:nvSpPr>
          <p:spPr>
            <a:xfrm>
              <a:off x="7085443" y="1770673"/>
              <a:ext cx="134542" cy="290943"/>
            </a:xfrm>
            <a:custGeom>
              <a:avLst/>
              <a:gdLst/>
              <a:ahLst/>
              <a:cxnLst/>
              <a:rect l="l" t="t" r="r" b="b"/>
              <a:pathLst>
                <a:path w="8968" h="19393" extrusionOk="0">
                  <a:moveTo>
                    <a:pt x="8967" y="0"/>
                  </a:moveTo>
                  <a:lnTo>
                    <a:pt x="8967" y="0"/>
                  </a:lnTo>
                  <a:cubicBezTo>
                    <a:pt x="8906" y="61"/>
                    <a:pt x="8845" y="122"/>
                    <a:pt x="8815" y="182"/>
                  </a:cubicBezTo>
                  <a:cubicBezTo>
                    <a:pt x="8724" y="274"/>
                    <a:pt x="8602" y="456"/>
                    <a:pt x="8420" y="669"/>
                  </a:cubicBezTo>
                  <a:cubicBezTo>
                    <a:pt x="8086" y="1125"/>
                    <a:pt x="7630" y="1763"/>
                    <a:pt x="7082" y="2614"/>
                  </a:cubicBezTo>
                  <a:cubicBezTo>
                    <a:pt x="6535" y="3617"/>
                    <a:pt x="5867" y="4590"/>
                    <a:pt x="5137" y="5471"/>
                  </a:cubicBezTo>
                  <a:cubicBezTo>
                    <a:pt x="4651" y="5988"/>
                    <a:pt x="4225" y="6505"/>
                    <a:pt x="3800" y="7052"/>
                  </a:cubicBezTo>
                  <a:cubicBezTo>
                    <a:pt x="3374" y="7660"/>
                    <a:pt x="3009" y="8328"/>
                    <a:pt x="2706" y="8997"/>
                  </a:cubicBezTo>
                  <a:cubicBezTo>
                    <a:pt x="2067" y="10365"/>
                    <a:pt x="1581" y="11733"/>
                    <a:pt x="1095" y="12949"/>
                  </a:cubicBezTo>
                  <a:cubicBezTo>
                    <a:pt x="608" y="14012"/>
                    <a:pt x="274" y="15137"/>
                    <a:pt x="91" y="16292"/>
                  </a:cubicBezTo>
                  <a:cubicBezTo>
                    <a:pt x="0" y="17082"/>
                    <a:pt x="91" y="17903"/>
                    <a:pt x="395" y="18633"/>
                  </a:cubicBezTo>
                  <a:cubicBezTo>
                    <a:pt x="456" y="18845"/>
                    <a:pt x="578" y="19028"/>
                    <a:pt x="699" y="19210"/>
                  </a:cubicBezTo>
                  <a:cubicBezTo>
                    <a:pt x="730" y="19271"/>
                    <a:pt x="760" y="19332"/>
                    <a:pt x="821" y="19392"/>
                  </a:cubicBezTo>
                  <a:cubicBezTo>
                    <a:pt x="669" y="19119"/>
                    <a:pt x="547" y="18876"/>
                    <a:pt x="426" y="18572"/>
                  </a:cubicBezTo>
                  <a:cubicBezTo>
                    <a:pt x="152" y="17842"/>
                    <a:pt x="91" y="17082"/>
                    <a:pt x="183" y="16292"/>
                  </a:cubicBezTo>
                  <a:cubicBezTo>
                    <a:pt x="395" y="15167"/>
                    <a:pt x="730" y="14043"/>
                    <a:pt x="1186" y="13009"/>
                  </a:cubicBezTo>
                  <a:cubicBezTo>
                    <a:pt x="1702" y="11794"/>
                    <a:pt x="2189" y="10426"/>
                    <a:pt x="2827" y="9058"/>
                  </a:cubicBezTo>
                  <a:cubicBezTo>
                    <a:pt x="3131" y="8389"/>
                    <a:pt x="3496" y="7751"/>
                    <a:pt x="3921" y="7143"/>
                  </a:cubicBezTo>
                  <a:cubicBezTo>
                    <a:pt x="4316" y="6566"/>
                    <a:pt x="4803" y="6079"/>
                    <a:pt x="5228" y="5562"/>
                  </a:cubicBezTo>
                  <a:cubicBezTo>
                    <a:pt x="5958" y="4681"/>
                    <a:pt x="6627" y="3708"/>
                    <a:pt x="7174" y="2675"/>
                  </a:cubicBezTo>
                  <a:cubicBezTo>
                    <a:pt x="7690" y="1824"/>
                    <a:pt x="8146" y="1155"/>
                    <a:pt x="8450" y="699"/>
                  </a:cubicBezTo>
                  <a:lnTo>
                    <a:pt x="8845" y="182"/>
                  </a:lnTo>
                  <a:cubicBezTo>
                    <a:pt x="8876" y="122"/>
                    <a:pt x="8937" y="61"/>
                    <a:pt x="89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592;p70">
              <a:extLst>
                <a:ext uri="{FF2B5EF4-FFF2-40B4-BE49-F238E27FC236}">
                  <a16:creationId xmlns:a16="http://schemas.microsoft.com/office/drawing/2014/main" id="{D678184F-0457-4618-AE0A-068A0DE229F7}"/>
                </a:ext>
              </a:extLst>
            </p:cNvPr>
            <p:cNvSpPr/>
            <p:nvPr/>
          </p:nvSpPr>
          <p:spPr>
            <a:xfrm>
              <a:off x="7076772" y="2062052"/>
              <a:ext cx="15528" cy="138188"/>
            </a:xfrm>
            <a:custGeom>
              <a:avLst/>
              <a:gdLst/>
              <a:ahLst/>
              <a:cxnLst/>
              <a:rect l="l" t="t" r="r" b="b"/>
              <a:pathLst>
                <a:path w="1035" h="9211" extrusionOk="0">
                  <a:moveTo>
                    <a:pt x="852" y="1"/>
                  </a:moveTo>
                  <a:lnTo>
                    <a:pt x="852" y="1"/>
                  </a:lnTo>
                  <a:cubicBezTo>
                    <a:pt x="821" y="1"/>
                    <a:pt x="882" y="518"/>
                    <a:pt x="882" y="1338"/>
                  </a:cubicBezTo>
                  <a:cubicBezTo>
                    <a:pt x="882" y="2433"/>
                    <a:pt x="791" y="3527"/>
                    <a:pt x="639" y="4591"/>
                  </a:cubicBezTo>
                  <a:cubicBezTo>
                    <a:pt x="457" y="5837"/>
                    <a:pt x="274" y="6961"/>
                    <a:pt x="122" y="7843"/>
                  </a:cubicBezTo>
                  <a:cubicBezTo>
                    <a:pt x="92" y="8268"/>
                    <a:pt x="31" y="8603"/>
                    <a:pt x="1" y="8816"/>
                  </a:cubicBezTo>
                  <a:cubicBezTo>
                    <a:pt x="1" y="8968"/>
                    <a:pt x="1" y="9089"/>
                    <a:pt x="1" y="9211"/>
                  </a:cubicBezTo>
                  <a:cubicBezTo>
                    <a:pt x="31" y="9089"/>
                    <a:pt x="62" y="8968"/>
                    <a:pt x="62" y="8846"/>
                  </a:cubicBezTo>
                  <a:cubicBezTo>
                    <a:pt x="122" y="8603"/>
                    <a:pt x="183" y="8268"/>
                    <a:pt x="244" y="7873"/>
                  </a:cubicBezTo>
                  <a:cubicBezTo>
                    <a:pt x="426" y="7053"/>
                    <a:pt x="609" y="5928"/>
                    <a:pt x="791" y="4651"/>
                  </a:cubicBezTo>
                  <a:cubicBezTo>
                    <a:pt x="973" y="3557"/>
                    <a:pt x="1034" y="2463"/>
                    <a:pt x="1004" y="1369"/>
                  </a:cubicBezTo>
                  <a:cubicBezTo>
                    <a:pt x="1004" y="1156"/>
                    <a:pt x="973" y="974"/>
                    <a:pt x="973" y="791"/>
                  </a:cubicBezTo>
                  <a:cubicBezTo>
                    <a:pt x="943" y="639"/>
                    <a:pt x="913" y="487"/>
                    <a:pt x="913" y="366"/>
                  </a:cubicBezTo>
                  <a:cubicBezTo>
                    <a:pt x="913" y="244"/>
                    <a:pt x="882" y="122"/>
                    <a:pt x="85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593;p70">
              <a:extLst>
                <a:ext uri="{FF2B5EF4-FFF2-40B4-BE49-F238E27FC236}">
                  <a16:creationId xmlns:a16="http://schemas.microsoft.com/office/drawing/2014/main" id="{53E03C02-4BB4-4CEE-9AE7-AE64597E9C28}"/>
                </a:ext>
              </a:extLst>
            </p:cNvPr>
            <p:cNvSpPr/>
            <p:nvPr/>
          </p:nvSpPr>
          <p:spPr>
            <a:xfrm>
              <a:off x="7043481" y="2046554"/>
              <a:ext cx="38781" cy="76183"/>
            </a:xfrm>
            <a:custGeom>
              <a:avLst/>
              <a:gdLst/>
              <a:ahLst/>
              <a:cxnLst/>
              <a:rect l="l" t="t" r="r" b="b"/>
              <a:pathLst>
                <a:path w="2585" h="5078" extrusionOk="0">
                  <a:moveTo>
                    <a:pt x="1" y="0"/>
                  </a:moveTo>
                  <a:cubicBezTo>
                    <a:pt x="730" y="578"/>
                    <a:pt x="974" y="1277"/>
                    <a:pt x="1217" y="2159"/>
                  </a:cubicBezTo>
                  <a:cubicBezTo>
                    <a:pt x="1460" y="3040"/>
                    <a:pt x="1551" y="3952"/>
                    <a:pt x="1764" y="4833"/>
                  </a:cubicBezTo>
                  <a:cubicBezTo>
                    <a:pt x="1764" y="4894"/>
                    <a:pt x="1794" y="4955"/>
                    <a:pt x="1825" y="5016"/>
                  </a:cubicBezTo>
                  <a:cubicBezTo>
                    <a:pt x="1868" y="5059"/>
                    <a:pt x="1922" y="5078"/>
                    <a:pt x="1979" y="5078"/>
                  </a:cubicBezTo>
                  <a:cubicBezTo>
                    <a:pt x="2121" y="5078"/>
                    <a:pt x="2285" y="4963"/>
                    <a:pt x="2372" y="4833"/>
                  </a:cubicBezTo>
                  <a:cubicBezTo>
                    <a:pt x="2554" y="4408"/>
                    <a:pt x="2585" y="3921"/>
                    <a:pt x="2433" y="3496"/>
                  </a:cubicBezTo>
                  <a:cubicBezTo>
                    <a:pt x="2341" y="2736"/>
                    <a:pt x="2098" y="2007"/>
                    <a:pt x="1733" y="1307"/>
                  </a:cubicBezTo>
                  <a:cubicBezTo>
                    <a:pt x="1369" y="669"/>
                    <a:pt x="761" y="183"/>
                    <a:pt x="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594;p70">
              <a:extLst>
                <a:ext uri="{FF2B5EF4-FFF2-40B4-BE49-F238E27FC236}">
                  <a16:creationId xmlns:a16="http://schemas.microsoft.com/office/drawing/2014/main" id="{CABFFF66-87BB-48F3-A917-E7C0F6C7AF47}"/>
                </a:ext>
              </a:extLst>
            </p:cNvPr>
            <p:cNvSpPr/>
            <p:nvPr/>
          </p:nvSpPr>
          <p:spPr>
            <a:xfrm>
              <a:off x="7240479" y="1737383"/>
              <a:ext cx="276826" cy="694511"/>
            </a:xfrm>
            <a:custGeom>
              <a:avLst/>
              <a:gdLst/>
              <a:ahLst/>
              <a:cxnLst/>
              <a:rect l="l" t="t" r="r" b="b"/>
              <a:pathLst>
                <a:path w="18452" h="46293" extrusionOk="0">
                  <a:moveTo>
                    <a:pt x="7509" y="0"/>
                  </a:moveTo>
                  <a:cubicBezTo>
                    <a:pt x="7509" y="0"/>
                    <a:pt x="7782" y="2341"/>
                    <a:pt x="7782" y="2584"/>
                  </a:cubicBezTo>
                  <a:cubicBezTo>
                    <a:pt x="7813" y="2797"/>
                    <a:pt x="4712" y="9818"/>
                    <a:pt x="3527" y="13040"/>
                  </a:cubicBezTo>
                  <a:cubicBezTo>
                    <a:pt x="2311" y="16292"/>
                    <a:pt x="730" y="23952"/>
                    <a:pt x="366" y="26931"/>
                  </a:cubicBezTo>
                  <a:cubicBezTo>
                    <a:pt x="1" y="29940"/>
                    <a:pt x="1399" y="46293"/>
                    <a:pt x="1399" y="46293"/>
                  </a:cubicBezTo>
                  <a:lnTo>
                    <a:pt x="17873" y="40639"/>
                  </a:lnTo>
                  <a:cubicBezTo>
                    <a:pt x="17357" y="35897"/>
                    <a:pt x="12889" y="26414"/>
                    <a:pt x="12889" y="26414"/>
                  </a:cubicBezTo>
                  <a:lnTo>
                    <a:pt x="14652" y="16596"/>
                  </a:lnTo>
                  <a:cubicBezTo>
                    <a:pt x="14652" y="16596"/>
                    <a:pt x="18451" y="4408"/>
                    <a:pt x="17691" y="3526"/>
                  </a:cubicBezTo>
                  <a:cubicBezTo>
                    <a:pt x="16931" y="2614"/>
                    <a:pt x="10761" y="1398"/>
                    <a:pt x="10761" y="1398"/>
                  </a:cubicBezTo>
                  <a:lnTo>
                    <a:pt x="9667" y="243"/>
                  </a:lnTo>
                  <a:lnTo>
                    <a:pt x="7509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595;p70">
              <a:extLst>
                <a:ext uri="{FF2B5EF4-FFF2-40B4-BE49-F238E27FC236}">
                  <a16:creationId xmlns:a16="http://schemas.microsoft.com/office/drawing/2014/main" id="{F917951E-4342-4CBF-B565-F0B19735D0EF}"/>
                </a:ext>
              </a:extLst>
            </p:cNvPr>
            <p:cNvSpPr/>
            <p:nvPr/>
          </p:nvSpPr>
          <p:spPr>
            <a:xfrm>
              <a:off x="7249150" y="2104209"/>
              <a:ext cx="190622" cy="65786"/>
            </a:xfrm>
            <a:custGeom>
              <a:avLst/>
              <a:gdLst/>
              <a:ahLst/>
              <a:cxnLst/>
              <a:rect l="l" t="t" r="r" b="b"/>
              <a:pathLst>
                <a:path w="12706" h="4385" extrusionOk="0">
                  <a:moveTo>
                    <a:pt x="2486" y="0"/>
                  </a:moveTo>
                  <a:cubicBezTo>
                    <a:pt x="2236" y="0"/>
                    <a:pt x="1985" y="24"/>
                    <a:pt x="1733" y="78"/>
                  </a:cubicBezTo>
                  <a:cubicBezTo>
                    <a:pt x="1064" y="230"/>
                    <a:pt x="760" y="230"/>
                    <a:pt x="92" y="413"/>
                  </a:cubicBezTo>
                  <a:lnTo>
                    <a:pt x="0" y="960"/>
                  </a:lnTo>
                  <a:cubicBezTo>
                    <a:pt x="372" y="1130"/>
                    <a:pt x="825" y="1166"/>
                    <a:pt x="1302" y="1166"/>
                  </a:cubicBezTo>
                  <a:cubicBezTo>
                    <a:pt x="1658" y="1166"/>
                    <a:pt x="2028" y="1146"/>
                    <a:pt x="2386" y="1146"/>
                  </a:cubicBezTo>
                  <a:cubicBezTo>
                    <a:pt x="2919" y="1146"/>
                    <a:pt x="3428" y="1191"/>
                    <a:pt x="3830" y="1416"/>
                  </a:cubicBezTo>
                  <a:cubicBezTo>
                    <a:pt x="4165" y="1659"/>
                    <a:pt x="4469" y="1902"/>
                    <a:pt x="4772" y="2176"/>
                  </a:cubicBezTo>
                  <a:cubicBezTo>
                    <a:pt x="5168" y="2480"/>
                    <a:pt x="5624" y="2692"/>
                    <a:pt x="6079" y="2875"/>
                  </a:cubicBezTo>
                  <a:cubicBezTo>
                    <a:pt x="7022" y="3240"/>
                    <a:pt x="7994" y="3604"/>
                    <a:pt x="8937" y="3939"/>
                  </a:cubicBezTo>
                  <a:cubicBezTo>
                    <a:pt x="9609" y="4177"/>
                    <a:pt x="10281" y="4385"/>
                    <a:pt x="10943" y="4385"/>
                  </a:cubicBezTo>
                  <a:cubicBezTo>
                    <a:pt x="11208" y="4385"/>
                    <a:pt x="11472" y="4351"/>
                    <a:pt x="11733" y="4273"/>
                  </a:cubicBezTo>
                  <a:cubicBezTo>
                    <a:pt x="12037" y="4212"/>
                    <a:pt x="12311" y="4030"/>
                    <a:pt x="12493" y="3787"/>
                  </a:cubicBezTo>
                  <a:cubicBezTo>
                    <a:pt x="12675" y="3544"/>
                    <a:pt x="12706" y="3209"/>
                    <a:pt x="12584" y="2936"/>
                  </a:cubicBezTo>
                  <a:cubicBezTo>
                    <a:pt x="12463" y="2753"/>
                    <a:pt x="12250" y="2601"/>
                    <a:pt x="12037" y="2510"/>
                  </a:cubicBezTo>
                  <a:cubicBezTo>
                    <a:pt x="10365" y="1750"/>
                    <a:pt x="8481" y="1750"/>
                    <a:pt x="6718" y="1233"/>
                  </a:cubicBezTo>
                  <a:cubicBezTo>
                    <a:pt x="5320" y="793"/>
                    <a:pt x="3922" y="0"/>
                    <a:pt x="24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596;p70">
              <a:extLst>
                <a:ext uri="{FF2B5EF4-FFF2-40B4-BE49-F238E27FC236}">
                  <a16:creationId xmlns:a16="http://schemas.microsoft.com/office/drawing/2014/main" id="{BD41D6EB-3712-4525-8E43-2DF834D9F0D6}"/>
                </a:ext>
              </a:extLst>
            </p:cNvPr>
            <p:cNvSpPr/>
            <p:nvPr/>
          </p:nvSpPr>
          <p:spPr>
            <a:xfrm>
              <a:off x="7320292" y="1775789"/>
              <a:ext cx="281822" cy="393216"/>
            </a:xfrm>
            <a:custGeom>
              <a:avLst/>
              <a:gdLst/>
              <a:ahLst/>
              <a:cxnLst/>
              <a:rect l="l" t="t" r="r" b="b"/>
              <a:pathLst>
                <a:path w="18785" h="26210" extrusionOk="0">
                  <a:moveTo>
                    <a:pt x="10397" y="0"/>
                  </a:moveTo>
                  <a:cubicBezTo>
                    <a:pt x="10293" y="0"/>
                    <a:pt x="10200" y="18"/>
                    <a:pt x="10122" y="54"/>
                  </a:cubicBezTo>
                  <a:cubicBezTo>
                    <a:pt x="9879" y="145"/>
                    <a:pt x="7447" y="5373"/>
                    <a:pt x="6961" y="7957"/>
                  </a:cubicBezTo>
                  <a:cubicBezTo>
                    <a:pt x="6474" y="10571"/>
                    <a:pt x="9879" y="18140"/>
                    <a:pt x="9879" y="18140"/>
                  </a:cubicBezTo>
                  <a:lnTo>
                    <a:pt x="638" y="18018"/>
                  </a:lnTo>
                  <a:lnTo>
                    <a:pt x="0" y="22608"/>
                  </a:lnTo>
                  <a:cubicBezTo>
                    <a:pt x="0" y="22608"/>
                    <a:pt x="8632" y="25191"/>
                    <a:pt x="11490" y="25739"/>
                  </a:cubicBezTo>
                  <a:cubicBezTo>
                    <a:pt x="12878" y="26007"/>
                    <a:pt x="14266" y="26210"/>
                    <a:pt x="15409" y="26210"/>
                  </a:cubicBezTo>
                  <a:cubicBezTo>
                    <a:pt x="16594" y="26210"/>
                    <a:pt x="17516" y="25992"/>
                    <a:pt x="17903" y="25404"/>
                  </a:cubicBezTo>
                  <a:cubicBezTo>
                    <a:pt x="18359" y="24675"/>
                    <a:pt x="18663" y="23884"/>
                    <a:pt x="18785" y="23033"/>
                  </a:cubicBezTo>
                  <a:lnTo>
                    <a:pt x="17022" y="13519"/>
                  </a:lnTo>
                  <a:lnTo>
                    <a:pt x="15502" y="7562"/>
                  </a:lnTo>
                  <a:cubicBezTo>
                    <a:pt x="15502" y="7562"/>
                    <a:pt x="15228" y="4887"/>
                    <a:pt x="14529" y="3337"/>
                  </a:cubicBezTo>
                  <a:cubicBezTo>
                    <a:pt x="13890" y="1948"/>
                    <a:pt x="11499" y="0"/>
                    <a:pt x="1039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597;p70">
              <a:extLst>
                <a:ext uri="{FF2B5EF4-FFF2-40B4-BE49-F238E27FC236}">
                  <a16:creationId xmlns:a16="http://schemas.microsoft.com/office/drawing/2014/main" id="{10FD45B5-DD65-4FB1-8594-2979370E902B}"/>
                </a:ext>
              </a:extLst>
            </p:cNvPr>
            <p:cNvSpPr/>
            <p:nvPr/>
          </p:nvSpPr>
          <p:spPr>
            <a:xfrm>
              <a:off x="7273319" y="1764282"/>
              <a:ext cx="125421" cy="286383"/>
            </a:xfrm>
            <a:custGeom>
              <a:avLst/>
              <a:gdLst/>
              <a:ahLst/>
              <a:cxnLst/>
              <a:rect l="l" t="t" r="r" b="b"/>
              <a:pathLst>
                <a:path w="8360" h="19089" extrusionOk="0">
                  <a:moveTo>
                    <a:pt x="8359" y="1"/>
                  </a:moveTo>
                  <a:lnTo>
                    <a:pt x="8359" y="1"/>
                  </a:lnTo>
                  <a:cubicBezTo>
                    <a:pt x="8359" y="183"/>
                    <a:pt x="8329" y="396"/>
                    <a:pt x="8298" y="700"/>
                  </a:cubicBezTo>
                  <a:cubicBezTo>
                    <a:pt x="8268" y="1277"/>
                    <a:pt x="8177" y="2128"/>
                    <a:pt x="7964" y="3162"/>
                  </a:cubicBezTo>
                  <a:cubicBezTo>
                    <a:pt x="7751" y="4408"/>
                    <a:pt x="7447" y="5593"/>
                    <a:pt x="7022" y="6779"/>
                  </a:cubicBezTo>
                  <a:cubicBezTo>
                    <a:pt x="6809" y="7447"/>
                    <a:pt x="6535" y="8116"/>
                    <a:pt x="6231" y="8815"/>
                  </a:cubicBezTo>
                  <a:cubicBezTo>
                    <a:pt x="6171" y="8998"/>
                    <a:pt x="6079" y="9180"/>
                    <a:pt x="5988" y="9332"/>
                  </a:cubicBezTo>
                  <a:cubicBezTo>
                    <a:pt x="5867" y="9484"/>
                    <a:pt x="5715" y="9575"/>
                    <a:pt x="5532" y="9606"/>
                  </a:cubicBezTo>
                  <a:lnTo>
                    <a:pt x="4408" y="9970"/>
                  </a:lnTo>
                  <a:lnTo>
                    <a:pt x="4013" y="10062"/>
                  </a:lnTo>
                  <a:lnTo>
                    <a:pt x="3861" y="10122"/>
                  </a:lnTo>
                  <a:lnTo>
                    <a:pt x="4013" y="10213"/>
                  </a:lnTo>
                  <a:lnTo>
                    <a:pt x="4043" y="10234"/>
                  </a:lnTo>
                  <a:lnTo>
                    <a:pt x="4043" y="10234"/>
                  </a:lnTo>
                  <a:lnTo>
                    <a:pt x="4043" y="10244"/>
                  </a:lnTo>
                  <a:lnTo>
                    <a:pt x="4053" y="10241"/>
                  </a:lnTo>
                  <a:lnTo>
                    <a:pt x="4053" y="10241"/>
                  </a:lnTo>
                  <a:lnTo>
                    <a:pt x="5354" y="11118"/>
                  </a:lnTo>
                  <a:lnTo>
                    <a:pt x="5354" y="11118"/>
                  </a:lnTo>
                  <a:lnTo>
                    <a:pt x="1520" y="16779"/>
                  </a:lnTo>
                  <a:lnTo>
                    <a:pt x="395" y="18451"/>
                  </a:lnTo>
                  <a:lnTo>
                    <a:pt x="92" y="18937"/>
                  </a:lnTo>
                  <a:cubicBezTo>
                    <a:pt x="61" y="18967"/>
                    <a:pt x="31" y="19028"/>
                    <a:pt x="0" y="19089"/>
                  </a:cubicBezTo>
                  <a:cubicBezTo>
                    <a:pt x="31" y="19059"/>
                    <a:pt x="92" y="18998"/>
                    <a:pt x="122" y="18937"/>
                  </a:cubicBezTo>
                  <a:lnTo>
                    <a:pt x="426" y="18511"/>
                  </a:lnTo>
                  <a:lnTo>
                    <a:pt x="1611" y="16840"/>
                  </a:lnTo>
                  <a:lnTo>
                    <a:pt x="5502" y="11125"/>
                  </a:lnTo>
                  <a:lnTo>
                    <a:pt x="5532" y="11065"/>
                  </a:lnTo>
                  <a:lnTo>
                    <a:pt x="5472" y="11004"/>
                  </a:lnTo>
                  <a:lnTo>
                    <a:pt x="4199" y="10192"/>
                  </a:lnTo>
                  <a:lnTo>
                    <a:pt x="4199" y="10192"/>
                  </a:lnTo>
                  <a:lnTo>
                    <a:pt x="4408" y="10122"/>
                  </a:lnTo>
                  <a:lnTo>
                    <a:pt x="5563" y="9758"/>
                  </a:lnTo>
                  <a:cubicBezTo>
                    <a:pt x="5745" y="9727"/>
                    <a:pt x="5958" y="9606"/>
                    <a:pt x="6079" y="9423"/>
                  </a:cubicBezTo>
                  <a:cubicBezTo>
                    <a:pt x="6171" y="9241"/>
                    <a:pt x="6262" y="9058"/>
                    <a:pt x="6353" y="8876"/>
                  </a:cubicBezTo>
                  <a:cubicBezTo>
                    <a:pt x="6657" y="8177"/>
                    <a:pt x="6900" y="7478"/>
                    <a:pt x="7143" y="6840"/>
                  </a:cubicBezTo>
                  <a:cubicBezTo>
                    <a:pt x="7538" y="5654"/>
                    <a:pt x="7842" y="4438"/>
                    <a:pt x="8055" y="3192"/>
                  </a:cubicBezTo>
                  <a:cubicBezTo>
                    <a:pt x="8177" y="2371"/>
                    <a:pt x="8298" y="1520"/>
                    <a:pt x="8329" y="700"/>
                  </a:cubicBezTo>
                  <a:cubicBezTo>
                    <a:pt x="8359" y="365"/>
                    <a:pt x="8359" y="153"/>
                    <a:pt x="835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598;p70">
              <a:extLst>
                <a:ext uri="{FF2B5EF4-FFF2-40B4-BE49-F238E27FC236}">
                  <a16:creationId xmlns:a16="http://schemas.microsoft.com/office/drawing/2014/main" id="{67A21E86-C51D-44E0-91E5-6DA193A1E3AC}"/>
                </a:ext>
              </a:extLst>
            </p:cNvPr>
            <p:cNvSpPr/>
            <p:nvPr/>
          </p:nvSpPr>
          <p:spPr>
            <a:xfrm>
              <a:off x="7419699" y="1777965"/>
              <a:ext cx="58840" cy="247166"/>
            </a:xfrm>
            <a:custGeom>
              <a:avLst/>
              <a:gdLst/>
              <a:ahLst/>
              <a:cxnLst/>
              <a:rect l="l" t="t" r="r" b="b"/>
              <a:pathLst>
                <a:path w="3922" h="16475" extrusionOk="0">
                  <a:moveTo>
                    <a:pt x="3709" y="0"/>
                  </a:moveTo>
                  <a:cubicBezTo>
                    <a:pt x="3526" y="0"/>
                    <a:pt x="3344" y="31"/>
                    <a:pt x="3192" y="92"/>
                  </a:cubicBezTo>
                  <a:cubicBezTo>
                    <a:pt x="2554" y="335"/>
                    <a:pt x="2037" y="791"/>
                    <a:pt x="1672" y="1338"/>
                  </a:cubicBezTo>
                  <a:cubicBezTo>
                    <a:pt x="1399" y="1733"/>
                    <a:pt x="1186" y="2128"/>
                    <a:pt x="1003" y="2554"/>
                  </a:cubicBezTo>
                  <a:cubicBezTo>
                    <a:pt x="791" y="3040"/>
                    <a:pt x="608" y="3526"/>
                    <a:pt x="456" y="4043"/>
                  </a:cubicBezTo>
                  <a:cubicBezTo>
                    <a:pt x="122" y="5198"/>
                    <a:pt x="0" y="6414"/>
                    <a:pt x="31" y="7599"/>
                  </a:cubicBezTo>
                  <a:cubicBezTo>
                    <a:pt x="61" y="8238"/>
                    <a:pt x="152" y="8846"/>
                    <a:pt x="335" y="9453"/>
                  </a:cubicBezTo>
                  <a:cubicBezTo>
                    <a:pt x="487" y="10031"/>
                    <a:pt x="639" y="10608"/>
                    <a:pt x="791" y="11125"/>
                  </a:cubicBezTo>
                  <a:cubicBezTo>
                    <a:pt x="1095" y="12189"/>
                    <a:pt x="1368" y="13162"/>
                    <a:pt x="1611" y="13952"/>
                  </a:cubicBezTo>
                  <a:cubicBezTo>
                    <a:pt x="1885" y="14742"/>
                    <a:pt x="2098" y="15381"/>
                    <a:pt x="2280" y="15806"/>
                  </a:cubicBezTo>
                  <a:cubicBezTo>
                    <a:pt x="2402" y="16019"/>
                    <a:pt x="2462" y="16201"/>
                    <a:pt x="2523" y="16292"/>
                  </a:cubicBezTo>
                  <a:cubicBezTo>
                    <a:pt x="2554" y="16353"/>
                    <a:pt x="2584" y="16414"/>
                    <a:pt x="2614" y="16475"/>
                  </a:cubicBezTo>
                  <a:cubicBezTo>
                    <a:pt x="2584" y="16414"/>
                    <a:pt x="2584" y="16353"/>
                    <a:pt x="2554" y="16292"/>
                  </a:cubicBezTo>
                  <a:cubicBezTo>
                    <a:pt x="2493" y="16171"/>
                    <a:pt x="2432" y="16019"/>
                    <a:pt x="2341" y="15806"/>
                  </a:cubicBezTo>
                  <a:cubicBezTo>
                    <a:pt x="2189" y="15350"/>
                    <a:pt x="1976" y="14712"/>
                    <a:pt x="1733" y="13922"/>
                  </a:cubicBezTo>
                  <a:cubicBezTo>
                    <a:pt x="1490" y="13101"/>
                    <a:pt x="1186" y="12159"/>
                    <a:pt x="943" y="11095"/>
                  </a:cubicBezTo>
                  <a:cubicBezTo>
                    <a:pt x="669" y="10031"/>
                    <a:pt x="244" y="8876"/>
                    <a:pt x="213" y="7599"/>
                  </a:cubicBezTo>
                  <a:cubicBezTo>
                    <a:pt x="152" y="6414"/>
                    <a:pt x="304" y="5228"/>
                    <a:pt x="608" y="4073"/>
                  </a:cubicBezTo>
                  <a:cubicBezTo>
                    <a:pt x="760" y="3587"/>
                    <a:pt x="912" y="3070"/>
                    <a:pt x="1125" y="2614"/>
                  </a:cubicBezTo>
                  <a:cubicBezTo>
                    <a:pt x="1307" y="2189"/>
                    <a:pt x="1520" y="1794"/>
                    <a:pt x="1763" y="1399"/>
                  </a:cubicBezTo>
                  <a:cubicBezTo>
                    <a:pt x="2098" y="852"/>
                    <a:pt x="2614" y="426"/>
                    <a:pt x="3222" y="152"/>
                  </a:cubicBezTo>
                  <a:cubicBezTo>
                    <a:pt x="3435" y="61"/>
                    <a:pt x="3678" y="31"/>
                    <a:pt x="39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599;p70">
              <a:extLst>
                <a:ext uri="{FF2B5EF4-FFF2-40B4-BE49-F238E27FC236}">
                  <a16:creationId xmlns:a16="http://schemas.microsoft.com/office/drawing/2014/main" id="{D71BF600-1C40-4CFD-B67B-34267A8C855B}"/>
                </a:ext>
              </a:extLst>
            </p:cNvPr>
            <p:cNvSpPr/>
            <p:nvPr/>
          </p:nvSpPr>
          <p:spPr>
            <a:xfrm>
              <a:off x="7318912" y="2043764"/>
              <a:ext cx="205684" cy="105858"/>
            </a:xfrm>
            <a:custGeom>
              <a:avLst/>
              <a:gdLst/>
              <a:ahLst/>
              <a:cxnLst/>
              <a:rect l="l" t="t" r="r" b="b"/>
              <a:pathLst>
                <a:path w="13710" h="7056" extrusionOk="0">
                  <a:moveTo>
                    <a:pt x="4546" y="0"/>
                  </a:moveTo>
                  <a:cubicBezTo>
                    <a:pt x="3348" y="0"/>
                    <a:pt x="2077" y="20"/>
                    <a:pt x="761" y="65"/>
                  </a:cubicBezTo>
                  <a:lnTo>
                    <a:pt x="700" y="65"/>
                  </a:lnTo>
                  <a:lnTo>
                    <a:pt x="700" y="186"/>
                  </a:lnTo>
                  <a:lnTo>
                    <a:pt x="1" y="4746"/>
                  </a:lnTo>
                  <a:lnTo>
                    <a:pt x="1" y="4807"/>
                  </a:lnTo>
                  <a:lnTo>
                    <a:pt x="92" y="4807"/>
                  </a:lnTo>
                  <a:lnTo>
                    <a:pt x="5898" y="6478"/>
                  </a:lnTo>
                  <a:lnTo>
                    <a:pt x="7569" y="6904"/>
                  </a:lnTo>
                  <a:lnTo>
                    <a:pt x="8025" y="7025"/>
                  </a:lnTo>
                  <a:lnTo>
                    <a:pt x="8025" y="7025"/>
                  </a:lnTo>
                  <a:lnTo>
                    <a:pt x="7600" y="6904"/>
                  </a:lnTo>
                  <a:lnTo>
                    <a:pt x="5928" y="6387"/>
                  </a:lnTo>
                  <a:lnTo>
                    <a:pt x="163" y="4706"/>
                  </a:lnTo>
                  <a:lnTo>
                    <a:pt x="163" y="4706"/>
                  </a:lnTo>
                  <a:cubicBezTo>
                    <a:pt x="374" y="3298"/>
                    <a:pt x="613" y="1801"/>
                    <a:pt x="852" y="217"/>
                  </a:cubicBezTo>
                  <a:lnTo>
                    <a:pt x="852" y="214"/>
                  </a:lnTo>
                  <a:lnTo>
                    <a:pt x="852" y="214"/>
                  </a:lnTo>
                  <a:cubicBezTo>
                    <a:pt x="2058" y="174"/>
                    <a:pt x="3226" y="158"/>
                    <a:pt x="4333" y="158"/>
                  </a:cubicBezTo>
                  <a:cubicBezTo>
                    <a:pt x="6485" y="158"/>
                    <a:pt x="8408" y="218"/>
                    <a:pt x="9940" y="278"/>
                  </a:cubicBezTo>
                  <a:cubicBezTo>
                    <a:pt x="11095" y="338"/>
                    <a:pt x="12038" y="399"/>
                    <a:pt x="12706" y="430"/>
                  </a:cubicBezTo>
                  <a:lnTo>
                    <a:pt x="13466" y="490"/>
                  </a:lnTo>
                  <a:lnTo>
                    <a:pt x="13709" y="490"/>
                  </a:lnTo>
                  <a:cubicBezTo>
                    <a:pt x="13649" y="460"/>
                    <a:pt x="13557" y="460"/>
                    <a:pt x="13466" y="460"/>
                  </a:cubicBezTo>
                  <a:lnTo>
                    <a:pt x="12706" y="369"/>
                  </a:lnTo>
                  <a:cubicBezTo>
                    <a:pt x="12038" y="308"/>
                    <a:pt x="11095" y="247"/>
                    <a:pt x="9940" y="156"/>
                  </a:cubicBezTo>
                  <a:cubicBezTo>
                    <a:pt x="8459" y="60"/>
                    <a:pt x="6612" y="0"/>
                    <a:pt x="4546" y="0"/>
                  </a:cubicBezTo>
                  <a:close/>
                  <a:moveTo>
                    <a:pt x="8025" y="7025"/>
                  </a:moveTo>
                  <a:cubicBezTo>
                    <a:pt x="8086" y="7056"/>
                    <a:pt x="8117" y="7056"/>
                    <a:pt x="8177" y="7056"/>
                  </a:cubicBezTo>
                  <a:cubicBezTo>
                    <a:pt x="8147" y="7025"/>
                    <a:pt x="8086" y="7025"/>
                    <a:pt x="8025" y="7025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600;p70">
              <a:extLst>
                <a:ext uri="{FF2B5EF4-FFF2-40B4-BE49-F238E27FC236}">
                  <a16:creationId xmlns:a16="http://schemas.microsoft.com/office/drawing/2014/main" id="{7895EFA9-4F17-409B-8BED-9F03EF398D0E}"/>
                </a:ext>
              </a:extLst>
            </p:cNvPr>
            <p:cNvSpPr/>
            <p:nvPr/>
          </p:nvSpPr>
          <p:spPr>
            <a:xfrm>
              <a:off x="7466207" y="2037313"/>
              <a:ext cx="54744" cy="11117"/>
            </a:xfrm>
            <a:custGeom>
              <a:avLst/>
              <a:gdLst/>
              <a:ahLst/>
              <a:cxnLst/>
              <a:rect l="l" t="t" r="r" b="b"/>
              <a:pathLst>
                <a:path w="3649" h="741" extrusionOk="0">
                  <a:moveTo>
                    <a:pt x="3329" y="1"/>
                  </a:moveTo>
                  <a:cubicBezTo>
                    <a:pt x="2798" y="1"/>
                    <a:pt x="2270" y="64"/>
                    <a:pt x="1764" y="191"/>
                  </a:cubicBezTo>
                  <a:cubicBezTo>
                    <a:pt x="1156" y="312"/>
                    <a:pt x="548" y="495"/>
                    <a:pt x="1" y="738"/>
                  </a:cubicBezTo>
                  <a:cubicBezTo>
                    <a:pt x="1" y="740"/>
                    <a:pt x="4" y="741"/>
                    <a:pt x="11" y="741"/>
                  </a:cubicBezTo>
                  <a:cubicBezTo>
                    <a:pt x="108" y="741"/>
                    <a:pt x="884" y="544"/>
                    <a:pt x="1794" y="373"/>
                  </a:cubicBezTo>
                  <a:cubicBezTo>
                    <a:pt x="2797" y="160"/>
                    <a:pt x="3648" y="69"/>
                    <a:pt x="3648" y="9"/>
                  </a:cubicBezTo>
                  <a:cubicBezTo>
                    <a:pt x="3542" y="3"/>
                    <a:pt x="3435" y="1"/>
                    <a:pt x="332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601;p70">
              <a:extLst>
                <a:ext uri="{FF2B5EF4-FFF2-40B4-BE49-F238E27FC236}">
                  <a16:creationId xmlns:a16="http://schemas.microsoft.com/office/drawing/2014/main" id="{B7F801CC-6D9B-49E2-90B8-4C25EE48803C}"/>
                </a:ext>
              </a:extLst>
            </p:cNvPr>
            <p:cNvSpPr/>
            <p:nvPr/>
          </p:nvSpPr>
          <p:spPr>
            <a:xfrm>
              <a:off x="7266928" y="2283069"/>
              <a:ext cx="30575" cy="29495"/>
            </a:xfrm>
            <a:custGeom>
              <a:avLst/>
              <a:gdLst/>
              <a:ahLst/>
              <a:cxnLst/>
              <a:rect l="l" t="t" r="r" b="b"/>
              <a:pathLst>
                <a:path w="2038" h="1966" extrusionOk="0">
                  <a:moveTo>
                    <a:pt x="1083" y="0"/>
                  </a:moveTo>
                  <a:cubicBezTo>
                    <a:pt x="957" y="0"/>
                    <a:pt x="829" y="25"/>
                    <a:pt x="700" y="72"/>
                  </a:cubicBezTo>
                  <a:cubicBezTo>
                    <a:pt x="426" y="193"/>
                    <a:pt x="244" y="406"/>
                    <a:pt x="153" y="710"/>
                  </a:cubicBezTo>
                  <a:cubicBezTo>
                    <a:pt x="1" y="1227"/>
                    <a:pt x="274" y="1774"/>
                    <a:pt x="821" y="1926"/>
                  </a:cubicBezTo>
                  <a:cubicBezTo>
                    <a:pt x="910" y="1952"/>
                    <a:pt x="1004" y="1966"/>
                    <a:pt x="1098" y="1966"/>
                  </a:cubicBezTo>
                  <a:cubicBezTo>
                    <a:pt x="1328" y="1966"/>
                    <a:pt x="1561" y="1885"/>
                    <a:pt x="1733" y="1713"/>
                  </a:cubicBezTo>
                  <a:cubicBezTo>
                    <a:pt x="1885" y="1591"/>
                    <a:pt x="2007" y="1379"/>
                    <a:pt x="2037" y="1166"/>
                  </a:cubicBezTo>
                  <a:cubicBezTo>
                    <a:pt x="2037" y="1105"/>
                    <a:pt x="2037" y="1014"/>
                    <a:pt x="2037" y="923"/>
                  </a:cubicBezTo>
                  <a:cubicBezTo>
                    <a:pt x="2007" y="923"/>
                    <a:pt x="2007" y="1014"/>
                    <a:pt x="1976" y="1166"/>
                  </a:cubicBezTo>
                  <a:cubicBezTo>
                    <a:pt x="1916" y="1348"/>
                    <a:pt x="1825" y="1500"/>
                    <a:pt x="1673" y="1622"/>
                  </a:cubicBezTo>
                  <a:cubicBezTo>
                    <a:pt x="1505" y="1748"/>
                    <a:pt x="1322" y="1816"/>
                    <a:pt x="1135" y="1816"/>
                  </a:cubicBezTo>
                  <a:cubicBezTo>
                    <a:pt x="1052" y="1816"/>
                    <a:pt x="967" y="1802"/>
                    <a:pt x="882" y="1774"/>
                  </a:cubicBezTo>
                  <a:cubicBezTo>
                    <a:pt x="639" y="1713"/>
                    <a:pt x="457" y="1531"/>
                    <a:pt x="366" y="1318"/>
                  </a:cubicBezTo>
                  <a:cubicBezTo>
                    <a:pt x="183" y="892"/>
                    <a:pt x="366" y="406"/>
                    <a:pt x="791" y="224"/>
                  </a:cubicBezTo>
                  <a:cubicBezTo>
                    <a:pt x="905" y="173"/>
                    <a:pt x="1019" y="148"/>
                    <a:pt x="1131" y="148"/>
                  </a:cubicBezTo>
                  <a:cubicBezTo>
                    <a:pt x="1288" y="148"/>
                    <a:pt x="1440" y="196"/>
                    <a:pt x="1581" y="284"/>
                  </a:cubicBezTo>
                  <a:cubicBezTo>
                    <a:pt x="1764" y="375"/>
                    <a:pt x="1885" y="527"/>
                    <a:pt x="1946" y="710"/>
                  </a:cubicBezTo>
                  <a:cubicBezTo>
                    <a:pt x="2007" y="862"/>
                    <a:pt x="2037" y="923"/>
                    <a:pt x="2037" y="923"/>
                  </a:cubicBezTo>
                  <a:cubicBezTo>
                    <a:pt x="2037" y="862"/>
                    <a:pt x="2037" y="771"/>
                    <a:pt x="2007" y="710"/>
                  </a:cubicBezTo>
                  <a:cubicBezTo>
                    <a:pt x="1946" y="497"/>
                    <a:pt x="1825" y="315"/>
                    <a:pt x="1642" y="193"/>
                  </a:cubicBezTo>
                  <a:cubicBezTo>
                    <a:pt x="1474" y="62"/>
                    <a:pt x="1283" y="0"/>
                    <a:pt x="10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602;p70">
              <a:extLst>
                <a:ext uri="{FF2B5EF4-FFF2-40B4-BE49-F238E27FC236}">
                  <a16:creationId xmlns:a16="http://schemas.microsoft.com/office/drawing/2014/main" id="{B4B26B36-0D7E-44BA-B6A4-C630064094F0}"/>
                </a:ext>
              </a:extLst>
            </p:cNvPr>
            <p:cNvSpPr/>
            <p:nvPr/>
          </p:nvSpPr>
          <p:spPr>
            <a:xfrm>
              <a:off x="7274235" y="1847726"/>
              <a:ext cx="112189" cy="200673"/>
            </a:xfrm>
            <a:custGeom>
              <a:avLst/>
              <a:gdLst/>
              <a:ahLst/>
              <a:cxnLst/>
              <a:rect l="l" t="t" r="r" b="b"/>
              <a:pathLst>
                <a:path w="7478" h="13376" extrusionOk="0">
                  <a:moveTo>
                    <a:pt x="7477" y="1"/>
                  </a:moveTo>
                  <a:lnTo>
                    <a:pt x="7477" y="1"/>
                  </a:lnTo>
                  <a:cubicBezTo>
                    <a:pt x="7265" y="700"/>
                    <a:pt x="6748" y="1825"/>
                    <a:pt x="6535" y="2524"/>
                  </a:cubicBezTo>
                  <a:cubicBezTo>
                    <a:pt x="6414" y="3041"/>
                    <a:pt x="6201" y="3527"/>
                    <a:pt x="5866" y="3922"/>
                  </a:cubicBezTo>
                  <a:cubicBezTo>
                    <a:pt x="5289" y="4469"/>
                    <a:pt x="4651" y="4317"/>
                    <a:pt x="3982" y="4591"/>
                  </a:cubicBezTo>
                  <a:cubicBezTo>
                    <a:pt x="4438" y="4682"/>
                    <a:pt x="5015" y="5199"/>
                    <a:pt x="5380" y="5503"/>
                  </a:cubicBezTo>
                  <a:cubicBezTo>
                    <a:pt x="3801" y="8046"/>
                    <a:pt x="311" y="12980"/>
                    <a:pt x="46" y="13353"/>
                  </a:cubicBezTo>
                  <a:lnTo>
                    <a:pt x="46" y="13353"/>
                  </a:lnTo>
                  <a:cubicBezTo>
                    <a:pt x="2302" y="12250"/>
                    <a:pt x="3930" y="10016"/>
                    <a:pt x="5198" y="7813"/>
                  </a:cubicBezTo>
                  <a:cubicBezTo>
                    <a:pt x="5471" y="7326"/>
                    <a:pt x="5745" y="6840"/>
                    <a:pt x="5988" y="6354"/>
                  </a:cubicBezTo>
                  <a:cubicBezTo>
                    <a:pt x="6170" y="6110"/>
                    <a:pt x="6262" y="5807"/>
                    <a:pt x="6292" y="5503"/>
                  </a:cubicBezTo>
                  <a:cubicBezTo>
                    <a:pt x="6322" y="5205"/>
                    <a:pt x="6119" y="4908"/>
                    <a:pt x="5826" y="4838"/>
                  </a:cubicBezTo>
                  <a:lnTo>
                    <a:pt x="5826" y="4838"/>
                  </a:lnTo>
                  <a:cubicBezTo>
                    <a:pt x="5887" y="4851"/>
                    <a:pt x="5948" y="4857"/>
                    <a:pt x="6008" y="4857"/>
                  </a:cubicBezTo>
                  <a:cubicBezTo>
                    <a:pt x="6331" y="4857"/>
                    <a:pt x="6632" y="4680"/>
                    <a:pt x="6809" y="4378"/>
                  </a:cubicBezTo>
                  <a:cubicBezTo>
                    <a:pt x="6991" y="4044"/>
                    <a:pt x="7082" y="3648"/>
                    <a:pt x="7113" y="3284"/>
                  </a:cubicBezTo>
                  <a:cubicBezTo>
                    <a:pt x="7204" y="2341"/>
                    <a:pt x="7356" y="943"/>
                    <a:pt x="7477" y="1"/>
                  </a:cubicBezTo>
                  <a:close/>
                  <a:moveTo>
                    <a:pt x="46" y="13353"/>
                  </a:moveTo>
                  <a:cubicBezTo>
                    <a:pt x="31" y="13360"/>
                    <a:pt x="16" y="13368"/>
                    <a:pt x="0" y="13375"/>
                  </a:cubicBezTo>
                  <a:lnTo>
                    <a:pt x="31" y="13375"/>
                  </a:lnTo>
                  <a:cubicBezTo>
                    <a:pt x="31" y="13375"/>
                    <a:pt x="36" y="13367"/>
                    <a:pt x="46" y="133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603;p70">
              <a:extLst>
                <a:ext uri="{FF2B5EF4-FFF2-40B4-BE49-F238E27FC236}">
                  <a16:creationId xmlns:a16="http://schemas.microsoft.com/office/drawing/2014/main" id="{F3BDD7DC-318E-494A-BEEF-7B27AB3AF06F}"/>
                </a:ext>
              </a:extLst>
            </p:cNvPr>
            <p:cNvSpPr/>
            <p:nvPr/>
          </p:nvSpPr>
          <p:spPr>
            <a:xfrm>
              <a:off x="6969609" y="1953989"/>
              <a:ext cx="356639" cy="370292"/>
            </a:xfrm>
            <a:custGeom>
              <a:avLst/>
              <a:gdLst/>
              <a:ahLst/>
              <a:cxnLst/>
              <a:rect l="l" t="t" r="r" b="b"/>
              <a:pathLst>
                <a:path w="23772" h="24682" extrusionOk="0">
                  <a:moveTo>
                    <a:pt x="9849" y="0"/>
                  </a:moveTo>
                  <a:lnTo>
                    <a:pt x="1" y="9332"/>
                  </a:lnTo>
                  <a:lnTo>
                    <a:pt x="13466" y="24681"/>
                  </a:lnTo>
                  <a:cubicBezTo>
                    <a:pt x="13466" y="24681"/>
                    <a:pt x="23772" y="14134"/>
                    <a:pt x="23349" y="14134"/>
                  </a:cubicBezTo>
                  <a:cubicBezTo>
                    <a:pt x="23347" y="14134"/>
                    <a:pt x="23346" y="14134"/>
                    <a:pt x="23345" y="14134"/>
                  </a:cubicBezTo>
                  <a:cubicBezTo>
                    <a:pt x="23344" y="14134"/>
                    <a:pt x="23344" y="14134"/>
                    <a:pt x="23344" y="14134"/>
                  </a:cubicBezTo>
                  <a:cubicBezTo>
                    <a:pt x="23103" y="14134"/>
                    <a:pt x="9849" y="0"/>
                    <a:pt x="98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604;p70">
              <a:extLst>
                <a:ext uri="{FF2B5EF4-FFF2-40B4-BE49-F238E27FC236}">
                  <a16:creationId xmlns:a16="http://schemas.microsoft.com/office/drawing/2014/main" id="{AF860DDF-6D4D-4132-93D7-5F294DE66B26}"/>
                </a:ext>
              </a:extLst>
            </p:cNvPr>
            <p:cNvSpPr/>
            <p:nvPr/>
          </p:nvSpPr>
          <p:spPr>
            <a:xfrm>
              <a:off x="7121914" y="2023751"/>
              <a:ext cx="206134" cy="98056"/>
            </a:xfrm>
            <a:custGeom>
              <a:avLst/>
              <a:gdLst/>
              <a:ahLst/>
              <a:cxnLst/>
              <a:rect l="l" t="t" r="r" b="b"/>
              <a:pathLst>
                <a:path w="13740" h="6536" extrusionOk="0">
                  <a:moveTo>
                    <a:pt x="5199" y="1"/>
                  </a:moveTo>
                  <a:lnTo>
                    <a:pt x="1582" y="548"/>
                  </a:lnTo>
                  <a:lnTo>
                    <a:pt x="1" y="2675"/>
                  </a:lnTo>
                  <a:cubicBezTo>
                    <a:pt x="1" y="2675"/>
                    <a:pt x="27" y="3172"/>
                    <a:pt x="321" y="3172"/>
                  </a:cubicBezTo>
                  <a:cubicBezTo>
                    <a:pt x="344" y="3172"/>
                    <a:pt x="369" y="3168"/>
                    <a:pt x="396" y="3162"/>
                  </a:cubicBezTo>
                  <a:cubicBezTo>
                    <a:pt x="670" y="3040"/>
                    <a:pt x="913" y="2858"/>
                    <a:pt x="1156" y="2645"/>
                  </a:cubicBezTo>
                  <a:lnTo>
                    <a:pt x="1278" y="4165"/>
                  </a:lnTo>
                  <a:cubicBezTo>
                    <a:pt x="1278" y="4165"/>
                    <a:pt x="1526" y="4426"/>
                    <a:pt x="1791" y="4426"/>
                  </a:cubicBezTo>
                  <a:cubicBezTo>
                    <a:pt x="1930" y="4426"/>
                    <a:pt x="2074" y="4354"/>
                    <a:pt x="2189" y="4134"/>
                  </a:cubicBezTo>
                  <a:lnTo>
                    <a:pt x="2615" y="5259"/>
                  </a:lnTo>
                  <a:cubicBezTo>
                    <a:pt x="2615" y="5259"/>
                    <a:pt x="2809" y="5466"/>
                    <a:pt x="3021" y="5466"/>
                  </a:cubicBezTo>
                  <a:cubicBezTo>
                    <a:pt x="3133" y="5466"/>
                    <a:pt x="3250" y="5408"/>
                    <a:pt x="3344" y="5229"/>
                  </a:cubicBezTo>
                  <a:lnTo>
                    <a:pt x="3983" y="6536"/>
                  </a:lnTo>
                  <a:cubicBezTo>
                    <a:pt x="4226" y="6445"/>
                    <a:pt x="4469" y="6262"/>
                    <a:pt x="4591" y="6019"/>
                  </a:cubicBezTo>
                  <a:cubicBezTo>
                    <a:pt x="4682" y="5806"/>
                    <a:pt x="4712" y="5563"/>
                    <a:pt x="4651" y="5350"/>
                  </a:cubicBezTo>
                  <a:lnTo>
                    <a:pt x="4651" y="5350"/>
                  </a:lnTo>
                  <a:cubicBezTo>
                    <a:pt x="4652" y="5350"/>
                    <a:pt x="6445" y="5563"/>
                    <a:pt x="7205" y="5745"/>
                  </a:cubicBezTo>
                  <a:cubicBezTo>
                    <a:pt x="7395" y="5791"/>
                    <a:pt x="7763" y="5808"/>
                    <a:pt x="8209" y="5808"/>
                  </a:cubicBezTo>
                  <a:cubicBezTo>
                    <a:pt x="9547" y="5808"/>
                    <a:pt x="11582" y="5654"/>
                    <a:pt x="11582" y="5654"/>
                  </a:cubicBezTo>
                  <a:lnTo>
                    <a:pt x="13101" y="6019"/>
                  </a:lnTo>
                  <a:lnTo>
                    <a:pt x="13740" y="2037"/>
                  </a:lnTo>
                  <a:lnTo>
                    <a:pt x="10579" y="2098"/>
                  </a:lnTo>
                  <a:lnTo>
                    <a:pt x="5199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605;p70">
              <a:extLst>
                <a:ext uri="{FF2B5EF4-FFF2-40B4-BE49-F238E27FC236}">
                  <a16:creationId xmlns:a16="http://schemas.microsoft.com/office/drawing/2014/main" id="{4A005CF1-5CFE-488F-BD6B-8E2641721935}"/>
                </a:ext>
              </a:extLst>
            </p:cNvPr>
            <p:cNvSpPr/>
            <p:nvPr/>
          </p:nvSpPr>
          <p:spPr>
            <a:xfrm>
              <a:off x="7138792" y="2030712"/>
              <a:ext cx="50183" cy="35466"/>
            </a:xfrm>
            <a:custGeom>
              <a:avLst/>
              <a:gdLst/>
              <a:ahLst/>
              <a:cxnLst/>
              <a:rect l="l" t="t" r="r" b="b"/>
              <a:pathLst>
                <a:path w="3345" h="2364" extrusionOk="0">
                  <a:moveTo>
                    <a:pt x="2938" y="0"/>
                  </a:moveTo>
                  <a:cubicBezTo>
                    <a:pt x="2848" y="0"/>
                    <a:pt x="2759" y="17"/>
                    <a:pt x="2675" y="53"/>
                  </a:cubicBezTo>
                  <a:cubicBezTo>
                    <a:pt x="2432" y="84"/>
                    <a:pt x="2189" y="145"/>
                    <a:pt x="1976" y="236"/>
                  </a:cubicBezTo>
                  <a:cubicBezTo>
                    <a:pt x="1672" y="327"/>
                    <a:pt x="1399" y="449"/>
                    <a:pt x="1125" y="540"/>
                  </a:cubicBezTo>
                  <a:cubicBezTo>
                    <a:pt x="852" y="661"/>
                    <a:pt x="578" y="813"/>
                    <a:pt x="335" y="996"/>
                  </a:cubicBezTo>
                  <a:cubicBezTo>
                    <a:pt x="213" y="1087"/>
                    <a:pt x="122" y="1208"/>
                    <a:pt x="92" y="1360"/>
                  </a:cubicBezTo>
                  <a:cubicBezTo>
                    <a:pt x="61" y="1452"/>
                    <a:pt x="61" y="1573"/>
                    <a:pt x="61" y="1695"/>
                  </a:cubicBezTo>
                  <a:cubicBezTo>
                    <a:pt x="1" y="1908"/>
                    <a:pt x="31" y="2151"/>
                    <a:pt x="92" y="2363"/>
                  </a:cubicBezTo>
                  <a:cubicBezTo>
                    <a:pt x="92" y="2363"/>
                    <a:pt x="122" y="2120"/>
                    <a:pt x="183" y="1695"/>
                  </a:cubicBezTo>
                  <a:cubicBezTo>
                    <a:pt x="183" y="1604"/>
                    <a:pt x="213" y="1482"/>
                    <a:pt x="244" y="1391"/>
                  </a:cubicBezTo>
                  <a:cubicBezTo>
                    <a:pt x="274" y="1269"/>
                    <a:pt x="335" y="1178"/>
                    <a:pt x="426" y="1117"/>
                  </a:cubicBezTo>
                  <a:cubicBezTo>
                    <a:pt x="669" y="965"/>
                    <a:pt x="912" y="813"/>
                    <a:pt x="1186" y="692"/>
                  </a:cubicBezTo>
                  <a:cubicBezTo>
                    <a:pt x="1490" y="570"/>
                    <a:pt x="1764" y="479"/>
                    <a:pt x="2007" y="388"/>
                  </a:cubicBezTo>
                  <a:cubicBezTo>
                    <a:pt x="2280" y="297"/>
                    <a:pt x="2493" y="205"/>
                    <a:pt x="2706" y="145"/>
                  </a:cubicBezTo>
                  <a:cubicBezTo>
                    <a:pt x="2856" y="123"/>
                    <a:pt x="3007" y="102"/>
                    <a:pt x="3157" y="102"/>
                  </a:cubicBezTo>
                  <a:cubicBezTo>
                    <a:pt x="3219" y="102"/>
                    <a:pt x="3282" y="105"/>
                    <a:pt x="3344" y="114"/>
                  </a:cubicBezTo>
                  <a:cubicBezTo>
                    <a:pt x="3215" y="41"/>
                    <a:pt x="3075" y="0"/>
                    <a:pt x="2938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606;p70">
              <a:extLst>
                <a:ext uri="{FF2B5EF4-FFF2-40B4-BE49-F238E27FC236}">
                  <a16:creationId xmlns:a16="http://schemas.microsoft.com/office/drawing/2014/main" id="{D665510C-520E-4C60-A3E3-614B9117A7C8}"/>
                </a:ext>
              </a:extLst>
            </p:cNvPr>
            <p:cNvSpPr/>
            <p:nvPr/>
          </p:nvSpPr>
          <p:spPr>
            <a:xfrm>
              <a:off x="7151559" y="2048385"/>
              <a:ext cx="42427" cy="37401"/>
            </a:xfrm>
            <a:custGeom>
              <a:avLst/>
              <a:gdLst/>
              <a:ahLst/>
              <a:cxnLst/>
              <a:rect l="l" t="t" r="r" b="b"/>
              <a:pathLst>
                <a:path w="2828" h="2493" extrusionOk="0">
                  <a:moveTo>
                    <a:pt x="2827" y="0"/>
                  </a:moveTo>
                  <a:lnTo>
                    <a:pt x="2827" y="0"/>
                  </a:lnTo>
                  <a:cubicBezTo>
                    <a:pt x="2645" y="30"/>
                    <a:pt x="2432" y="91"/>
                    <a:pt x="2220" y="182"/>
                  </a:cubicBezTo>
                  <a:cubicBezTo>
                    <a:pt x="1855" y="274"/>
                    <a:pt x="1308" y="365"/>
                    <a:pt x="730" y="578"/>
                  </a:cubicBezTo>
                  <a:cubicBezTo>
                    <a:pt x="578" y="608"/>
                    <a:pt x="457" y="699"/>
                    <a:pt x="335" y="790"/>
                  </a:cubicBezTo>
                  <a:cubicBezTo>
                    <a:pt x="244" y="912"/>
                    <a:pt x="183" y="1033"/>
                    <a:pt x="153" y="1185"/>
                  </a:cubicBezTo>
                  <a:cubicBezTo>
                    <a:pt x="31" y="1398"/>
                    <a:pt x="1" y="1641"/>
                    <a:pt x="31" y="1885"/>
                  </a:cubicBezTo>
                  <a:cubicBezTo>
                    <a:pt x="61" y="2037"/>
                    <a:pt x="122" y="2188"/>
                    <a:pt x="183" y="2340"/>
                  </a:cubicBezTo>
                  <a:cubicBezTo>
                    <a:pt x="183" y="2371"/>
                    <a:pt x="213" y="2432"/>
                    <a:pt x="244" y="2492"/>
                  </a:cubicBezTo>
                  <a:cubicBezTo>
                    <a:pt x="244" y="2432"/>
                    <a:pt x="244" y="2371"/>
                    <a:pt x="244" y="2310"/>
                  </a:cubicBezTo>
                  <a:cubicBezTo>
                    <a:pt x="183" y="2158"/>
                    <a:pt x="153" y="2006"/>
                    <a:pt x="153" y="1854"/>
                  </a:cubicBezTo>
                  <a:cubicBezTo>
                    <a:pt x="183" y="1520"/>
                    <a:pt x="274" y="1185"/>
                    <a:pt x="457" y="881"/>
                  </a:cubicBezTo>
                  <a:cubicBezTo>
                    <a:pt x="548" y="821"/>
                    <a:pt x="669" y="760"/>
                    <a:pt x="821" y="730"/>
                  </a:cubicBezTo>
                  <a:cubicBezTo>
                    <a:pt x="1368" y="517"/>
                    <a:pt x="1885" y="395"/>
                    <a:pt x="2280" y="274"/>
                  </a:cubicBezTo>
                  <a:cubicBezTo>
                    <a:pt x="2463" y="213"/>
                    <a:pt x="2675" y="122"/>
                    <a:pt x="2827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607;p70">
              <a:extLst>
                <a:ext uri="{FF2B5EF4-FFF2-40B4-BE49-F238E27FC236}">
                  <a16:creationId xmlns:a16="http://schemas.microsoft.com/office/drawing/2014/main" id="{D96E4BA8-644C-4C87-B823-80BF879C810D}"/>
                </a:ext>
              </a:extLst>
            </p:cNvPr>
            <p:cNvSpPr/>
            <p:nvPr/>
          </p:nvSpPr>
          <p:spPr>
            <a:xfrm>
              <a:off x="7167072" y="2079950"/>
              <a:ext cx="31025" cy="23164"/>
            </a:xfrm>
            <a:custGeom>
              <a:avLst/>
              <a:gdLst/>
              <a:ahLst/>
              <a:cxnLst/>
              <a:rect l="l" t="t" r="r" b="b"/>
              <a:pathLst>
                <a:path w="2068" h="1544" extrusionOk="0">
                  <a:moveTo>
                    <a:pt x="1778" y="1"/>
                  </a:moveTo>
                  <a:cubicBezTo>
                    <a:pt x="1725" y="1"/>
                    <a:pt x="1672" y="9"/>
                    <a:pt x="1611" y="24"/>
                  </a:cubicBezTo>
                  <a:lnTo>
                    <a:pt x="1094" y="24"/>
                  </a:lnTo>
                  <a:cubicBezTo>
                    <a:pt x="882" y="24"/>
                    <a:pt x="669" y="54"/>
                    <a:pt x="456" y="115"/>
                  </a:cubicBezTo>
                  <a:cubicBezTo>
                    <a:pt x="243" y="206"/>
                    <a:pt x="61" y="388"/>
                    <a:pt x="31" y="632"/>
                  </a:cubicBezTo>
                  <a:cubicBezTo>
                    <a:pt x="0" y="814"/>
                    <a:pt x="31" y="996"/>
                    <a:pt x="122" y="1179"/>
                  </a:cubicBezTo>
                  <a:cubicBezTo>
                    <a:pt x="182" y="1300"/>
                    <a:pt x="274" y="1452"/>
                    <a:pt x="395" y="1543"/>
                  </a:cubicBezTo>
                  <a:cubicBezTo>
                    <a:pt x="365" y="1392"/>
                    <a:pt x="304" y="1270"/>
                    <a:pt x="213" y="1118"/>
                  </a:cubicBezTo>
                  <a:cubicBezTo>
                    <a:pt x="152" y="966"/>
                    <a:pt x="152" y="814"/>
                    <a:pt x="182" y="662"/>
                  </a:cubicBezTo>
                  <a:cubicBezTo>
                    <a:pt x="213" y="480"/>
                    <a:pt x="365" y="358"/>
                    <a:pt x="517" y="297"/>
                  </a:cubicBezTo>
                  <a:cubicBezTo>
                    <a:pt x="699" y="236"/>
                    <a:pt x="912" y="176"/>
                    <a:pt x="1094" y="176"/>
                  </a:cubicBezTo>
                  <a:lnTo>
                    <a:pt x="1611" y="145"/>
                  </a:lnTo>
                  <a:cubicBezTo>
                    <a:pt x="1763" y="115"/>
                    <a:pt x="1885" y="84"/>
                    <a:pt x="1945" y="84"/>
                  </a:cubicBezTo>
                  <a:lnTo>
                    <a:pt x="2067" y="84"/>
                  </a:lnTo>
                  <a:cubicBezTo>
                    <a:pt x="2067" y="84"/>
                    <a:pt x="2037" y="24"/>
                    <a:pt x="1945" y="24"/>
                  </a:cubicBezTo>
                  <a:cubicBezTo>
                    <a:pt x="1885" y="9"/>
                    <a:pt x="1831" y="1"/>
                    <a:pt x="1778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608;p70">
              <a:extLst>
                <a:ext uri="{FF2B5EF4-FFF2-40B4-BE49-F238E27FC236}">
                  <a16:creationId xmlns:a16="http://schemas.microsoft.com/office/drawing/2014/main" id="{FC311E20-70F5-4D61-9984-45F2C6264670}"/>
                </a:ext>
              </a:extLst>
            </p:cNvPr>
            <p:cNvSpPr/>
            <p:nvPr/>
          </p:nvSpPr>
          <p:spPr>
            <a:xfrm>
              <a:off x="7135146" y="1391275"/>
              <a:ext cx="291859" cy="302795"/>
            </a:xfrm>
            <a:custGeom>
              <a:avLst/>
              <a:gdLst/>
              <a:ahLst/>
              <a:cxnLst/>
              <a:rect l="l" t="t" r="r" b="b"/>
              <a:pathLst>
                <a:path w="19454" h="20183" extrusionOk="0">
                  <a:moveTo>
                    <a:pt x="9107" y="1"/>
                  </a:moveTo>
                  <a:cubicBezTo>
                    <a:pt x="8496" y="1"/>
                    <a:pt x="7872" y="45"/>
                    <a:pt x="7235" y="122"/>
                  </a:cubicBezTo>
                  <a:cubicBezTo>
                    <a:pt x="5928" y="365"/>
                    <a:pt x="4712" y="912"/>
                    <a:pt x="3648" y="1672"/>
                  </a:cubicBezTo>
                  <a:cubicBezTo>
                    <a:pt x="2219" y="2644"/>
                    <a:pt x="1733" y="4407"/>
                    <a:pt x="1155" y="6018"/>
                  </a:cubicBezTo>
                  <a:cubicBezTo>
                    <a:pt x="0" y="9240"/>
                    <a:pt x="548" y="13404"/>
                    <a:pt x="1611" y="14468"/>
                  </a:cubicBezTo>
                  <a:lnTo>
                    <a:pt x="15137" y="20183"/>
                  </a:lnTo>
                  <a:cubicBezTo>
                    <a:pt x="17326" y="18784"/>
                    <a:pt x="18785" y="18116"/>
                    <a:pt x="19180" y="15532"/>
                  </a:cubicBezTo>
                  <a:cubicBezTo>
                    <a:pt x="19454" y="13830"/>
                    <a:pt x="18663" y="10243"/>
                    <a:pt x="18177" y="8541"/>
                  </a:cubicBezTo>
                  <a:cubicBezTo>
                    <a:pt x="17356" y="5806"/>
                    <a:pt x="16536" y="2979"/>
                    <a:pt x="14165" y="1429"/>
                  </a:cubicBezTo>
                  <a:cubicBezTo>
                    <a:pt x="12598" y="384"/>
                    <a:pt x="10912" y="1"/>
                    <a:pt x="910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609;p70">
              <a:extLst>
                <a:ext uri="{FF2B5EF4-FFF2-40B4-BE49-F238E27FC236}">
                  <a16:creationId xmlns:a16="http://schemas.microsoft.com/office/drawing/2014/main" id="{CABADC8E-BDF5-4FB6-9E8D-727F829BB8D5}"/>
                </a:ext>
              </a:extLst>
            </p:cNvPr>
            <p:cNvSpPr/>
            <p:nvPr/>
          </p:nvSpPr>
          <p:spPr>
            <a:xfrm>
              <a:off x="7156120" y="1425856"/>
              <a:ext cx="216171" cy="393336"/>
            </a:xfrm>
            <a:custGeom>
              <a:avLst/>
              <a:gdLst/>
              <a:ahLst/>
              <a:cxnLst/>
              <a:rect l="l" t="t" r="r" b="b"/>
              <a:pathLst>
                <a:path w="14409" h="26218" extrusionOk="0">
                  <a:moveTo>
                    <a:pt x="4174" y="0"/>
                  </a:moveTo>
                  <a:cubicBezTo>
                    <a:pt x="1633" y="0"/>
                    <a:pt x="91" y="3255"/>
                    <a:pt x="61" y="5841"/>
                  </a:cubicBezTo>
                  <a:cubicBezTo>
                    <a:pt x="1" y="8789"/>
                    <a:pt x="61" y="12406"/>
                    <a:pt x="517" y="14565"/>
                  </a:cubicBezTo>
                  <a:cubicBezTo>
                    <a:pt x="1429" y="18972"/>
                    <a:pt x="4864" y="19397"/>
                    <a:pt x="4864" y="19397"/>
                  </a:cubicBezTo>
                  <a:cubicBezTo>
                    <a:pt x="4864" y="19397"/>
                    <a:pt x="4864" y="19458"/>
                    <a:pt x="4955" y="20765"/>
                  </a:cubicBezTo>
                  <a:lnTo>
                    <a:pt x="5077" y="23714"/>
                  </a:lnTo>
                  <a:cubicBezTo>
                    <a:pt x="5724" y="25500"/>
                    <a:pt x="6972" y="26218"/>
                    <a:pt x="8623" y="26218"/>
                  </a:cubicBezTo>
                  <a:cubicBezTo>
                    <a:pt x="10230" y="26218"/>
                    <a:pt x="12219" y="25538"/>
                    <a:pt x="14408" y="24504"/>
                  </a:cubicBezTo>
                  <a:lnTo>
                    <a:pt x="14165" y="3227"/>
                  </a:lnTo>
                  <a:cubicBezTo>
                    <a:pt x="14165" y="2437"/>
                    <a:pt x="13527" y="1768"/>
                    <a:pt x="12706" y="1707"/>
                  </a:cubicBezTo>
                  <a:lnTo>
                    <a:pt x="4347" y="5"/>
                  </a:lnTo>
                  <a:cubicBezTo>
                    <a:pt x="4289" y="2"/>
                    <a:pt x="4231" y="0"/>
                    <a:pt x="4174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610;p70">
              <a:extLst>
                <a:ext uri="{FF2B5EF4-FFF2-40B4-BE49-F238E27FC236}">
                  <a16:creationId xmlns:a16="http://schemas.microsoft.com/office/drawing/2014/main" id="{E7586BBC-9B6C-4D42-A40D-9F4553D04A25}"/>
                </a:ext>
              </a:extLst>
            </p:cNvPr>
            <p:cNvSpPr/>
            <p:nvPr/>
          </p:nvSpPr>
          <p:spPr>
            <a:xfrm>
              <a:off x="7177558" y="1556348"/>
              <a:ext cx="17343" cy="16428"/>
            </a:xfrm>
            <a:custGeom>
              <a:avLst/>
              <a:gdLst/>
              <a:ahLst/>
              <a:cxnLst/>
              <a:rect l="l" t="t" r="r" b="b"/>
              <a:pathLst>
                <a:path w="1156" h="1095" extrusionOk="0">
                  <a:moveTo>
                    <a:pt x="578" y="0"/>
                  </a:moveTo>
                  <a:cubicBezTo>
                    <a:pt x="274" y="0"/>
                    <a:pt x="31" y="243"/>
                    <a:pt x="0" y="547"/>
                  </a:cubicBezTo>
                  <a:lnTo>
                    <a:pt x="31" y="547"/>
                  </a:lnTo>
                  <a:cubicBezTo>
                    <a:pt x="31" y="851"/>
                    <a:pt x="274" y="1094"/>
                    <a:pt x="578" y="1094"/>
                  </a:cubicBezTo>
                  <a:cubicBezTo>
                    <a:pt x="882" y="1094"/>
                    <a:pt x="1125" y="882"/>
                    <a:pt x="1155" y="578"/>
                  </a:cubicBezTo>
                  <a:lnTo>
                    <a:pt x="1155" y="547"/>
                  </a:lnTo>
                  <a:cubicBezTo>
                    <a:pt x="1125" y="243"/>
                    <a:pt x="882" y="0"/>
                    <a:pt x="57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611;p70">
              <a:extLst>
                <a:ext uri="{FF2B5EF4-FFF2-40B4-BE49-F238E27FC236}">
                  <a16:creationId xmlns:a16="http://schemas.microsoft.com/office/drawing/2014/main" id="{2BAE9EF5-19C5-4E9B-B590-3433EBABE518}"/>
                </a:ext>
              </a:extLst>
            </p:cNvPr>
            <p:cNvSpPr/>
            <p:nvPr/>
          </p:nvSpPr>
          <p:spPr>
            <a:xfrm>
              <a:off x="7169802" y="1538105"/>
              <a:ext cx="35586" cy="10157"/>
            </a:xfrm>
            <a:custGeom>
              <a:avLst/>
              <a:gdLst/>
              <a:ahLst/>
              <a:cxnLst/>
              <a:rect l="l" t="t" r="r" b="b"/>
              <a:pathLst>
                <a:path w="2372" h="677" extrusionOk="0">
                  <a:moveTo>
                    <a:pt x="1125" y="0"/>
                  </a:moveTo>
                  <a:cubicBezTo>
                    <a:pt x="821" y="31"/>
                    <a:pt x="517" y="152"/>
                    <a:pt x="274" y="335"/>
                  </a:cubicBezTo>
                  <a:cubicBezTo>
                    <a:pt x="61" y="517"/>
                    <a:pt x="0" y="608"/>
                    <a:pt x="61" y="669"/>
                  </a:cubicBezTo>
                  <a:cubicBezTo>
                    <a:pt x="66" y="674"/>
                    <a:pt x="74" y="676"/>
                    <a:pt x="84" y="676"/>
                  </a:cubicBezTo>
                  <a:cubicBezTo>
                    <a:pt x="194" y="676"/>
                    <a:pt x="598" y="393"/>
                    <a:pt x="1156" y="365"/>
                  </a:cubicBezTo>
                  <a:cubicBezTo>
                    <a:pt x="1188" y="364"/>
                    <a:pt x="1219" y="363"/>
                    <a:pt x="1251" y="363"/>
                  </a:cubicBezTo>
                  <a:cubicBezTo>
                    <a:pt x="1751" y="363"/>
                    <a:pt x="2133" y="556"/>
                    <a:pt x="2250" y="556"/>
                  </a:cubicBezTo>
                  <a:cubicBezTo>
                    <a:pt x="2264" y="556"/>
                    <a:pt x="2274" y="554"/>
                    <a:pt x="2280" y="547"/>
                  </a:cubicBezTo>
                  <a:cubicBezTo>
                    <a:pt x="2371" y="456"/>
                    <a:pt x="2250" y="365"/>
                    <a:pt x="2037" y="244"/>
                  </a:cubicBezTo>
                  <a:cubicBezTo>
                    <a:pt x="1763" y="61"/>
                    <a:pt x="1459" y="0"/>
                    <a:pt x="112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612;p70">
              <a:extLst>
                <a:ext uri="{FF2B5EF4-FFF2-40B4-BE49-F238E27FC236}">
                  <a16:creationId xmlns:a16="http://schemas.microsoft.com/office/drawing/2014/main" id="{5390959D-5A9D-4A6D-A99F-C752D07F889E}"/>
                </a:ext>
              </a:extLst>
            </p:cNvPr>
            <p:cNvSpPr/>
            <p:nvPr/>
          </p:nvSpPr>
          <p:spPr>
            <a:xfrm>
              <a:off x="7260552" y="1552207"/>
              <a:ext cx="16878" cy="16053"/>
            </a:xfrm>
            <a:custGeom>
              <a:avLst/>
              <a:gdLst/>
              <a:ahLst/>
              <a:cxnLst/>
              <a:rect l="l" t="t" r="r" b="b"/>
              <a:pathLst>
                <a:path w="1125" h="1070" extrusionOk="0">
                  <a:moveTo>
                    <a:pt x="501" y="0"/>
                  </a:moveTo>
                  <a:cubicBezTo>
                    <a:pt x="244" y="0"/>
                    <a:pt x="0" y="233"/>
                    <a:pt x="0" y="519"/>
                  </a:cubicBezTo>
                  <a:cubicBezTo>
                    <a:pt x="0" y="823"/>
                    <a:pt x="274" y="1066"/>
                    <a:pt x="578" y="1066"/>
                  </a:cubicBezTo>
                  <a:cubicBezTo>
                    <a:pt x="595" y="1068"/>
                    <a:pt x="612" y="1069"/>
                    <a:pt x="629" y="1069"/>
                  </a:cubicBezTo>
                  <a:cubicBezTo>
                    <a:pt x="909" y="1069"/>
                    <a:pt x="1125" y="836"/>
                    <a:pt x="1125" y="550"/>
                  </a:cubicBezTo>
                  <a:cubicBezTo>
                    <a:pt x="1125" y="246"/>
                    <a:pt x="851" y="3"/>
                    <a:pt x="547" y="3"/>
                  </a:cubicBezTo>
                  <a:cubicBezTo>
                    <a:pt x="532" y="1"/>
                    <a:pt x="516" y="0"/>
                    <a:pt x="5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613;p70">
              <a:extLst>
                <a:ext uri="{FF2B5EF4-FFF2-40B4-BE49-F238E27FC236}">
                  <a16:creationId xmlns:a16="http://schemas.microsoft.com/office/drawing/2014/main" id="{22891FB7-1F7A-4B42-9885-225C52EF167E}"/>
                </a:ext>
              </a:extLst>
            </p:cNvPr>
            <p:cNvSpPr/>
            <p:nvPr/>
          </p:nvSpPr>
          <p:spPr>
            <a:xfrm>
              <a:off x="7259187" y="1531639"/>
              <a:ext cx="35121" cy="9782"/>
            </a:xfrm>
            <a:custGeom>
              <a:avLst/>
              <a:gdLst/>
              <a:ahLst/>
              <a:cxnLst/>
              <a:rect l="l" t="t" r="r" b="b"/>
              <a:pathLst>
                <a:path w="2341" h="652" extrusionOk="0">
                  <a:moveTo>
                    <a:pt x="1222" y="0"/>
                  </a:moveTo>
                  <a:cubicBezTo>
                    <a:pt x="1179" y="0"/>
                    <a:pt x="1137" y="2"/>
                    <a:pt x="1094" y="6"/>
                  </a:cubicBezTo>
                  <a:cubicBezTo>
                    <a:pt x="790" y="6"/>
                    <a:pt x="517" y="127"/>
                    <a:pt x="274" y="340"/>
                  </a:cubicBezTo>
                  <a:cubicBezTo>
                    <a:pt x="61" y="492"/>
                    <a:pt x="0" y="614"/>
                    <a:pt x="30" y="644"/>
                  </a:cubicBezTo>
                  <a:cubicBezTo>
                    <a:pt x="38" y="649"/>
                    <a:pt x="48" y="652"/>
                    <a:pt x="59" y="652"/>
                  </a:cubicBezTo>
                  <a:cubicBezTo>
                    <a:pt x="189" y="652"/>
                    <a:pt x="567" y="368"/>
                    <a:pt x="1125" y="340"/>
                  </a:cubicBezTo>
                  <a:cubicBezTo>
                    <a:pt x="1646" y="340"/>
                    <a:pt x="2078" y="541"/>
                    <a:pt x="2229" y="541"/>
                  </a:cubicBezTo>
                  <a:cubicBezTo>
                    <a:pt x="2254" y="541"/>
                    <a:pt x="2271" y="536"/>
                    <a:pt x="2280" y="523"/>
                  </a:cubicBezTo>
                  <a:cubicBezTo>
                    <a:pt x="2341" y="462"/>
                    <a:pt x="2219" y="371"/>
                    <a:pt x="2006" y="249"/>
                  </a:cubicBezTo>
                  <a:cubicBezTo>
                    <a:pt x="1794" y="90"/>
                    <a:pt x="1512" y="0"/>
                    <a:pt x="122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614;p70">
              <a:extLst>
                <a:ext uri="{FF2B5EF4-FFF2-40B4-BE49-F238E27FC236}">
                  <a16:creationId xmlns:a16="http://schemas.microsoft.com/office/drawing/2014/main" id="{5659121C-F34F-44EB-98D8-B2872515BF26}"/>
                </a:ext>
              </a:extLst>
            </p:cNvPr>
            <p:cNvSpPr/>
            <p:nvPr/>
          </p:nvSpPr>
          <p:spPr>
            <a:xfrm>
              <a:off x="7206288" y="1531714"/>
              <a:ext cx="25549" cy="77263"/>
            </a:xfrm>
            <a:custGeom>
              <a:avLst/>
              <a:gdLst/>
              <a:ahLst/>
              <a:cxnLst/>
              <a:rect l="l" t="t" r="r" b="b"/>
              <a:pathLst>
                <a:path w="1703" h="5150" extrusionOk="0">
                  <a:moveTo>
                    <a:pt x="1638" y="0"/>
                  </a:moveTo>
                  <a:cubicBezTo>
                    <a:pt x="1540" y="0"/>
                    <a:pt x="1058" y="1357"/>
                    <a:pt x="486" y="3071"/>
                  </a:cubicBezTo>
                  <a:cubicBezTo>
                    <a:pt x="365" y="3496"/>
                    <a:pt x="243" y="3891"/>
                    <a:pt x="122" y="4287"/>
                  </a:cubicBezTo>
                  <a:cubicBezTo>
                    <a:pt x="31" y="4469"/>
                    <a:pt x="0" y="4682"/>
                    <a:pt x="61" y="4895"/>
                  </a:cubicBezTo>
                  <a:cubicBezTo>
                    <a:pt x="91" y="4986"/>
                    <a:pt x="213" y="5077"/>
                    <a:pt x="335" y="5107"/>
                  </a:cubicBezTo>
                  <a:cubicBezTo>
                    <a:pt x="395" y="5138"/>
                    <a:pt x="486" y="5138"/>
                    <a:pt x="578" y="5138"/>
                  </a:cubicBezTo>
                  <a:cubicBezTo>
                    <a:pt x="667" y="5146"/>
                    <a:pt x="759" y="5150"/>
                    <a:pt x="851" y="5150"/>
                  </a:cubicBezTo>
                  <a:cubicBezTo>
                    <a:pt x="1103" y="5150"/>
                    <a:pt x="1358" y="5121"/>
                    <a:pt x="1581" y="5077"/>
                  </a:cubicBezTo>
                  <a:cubicBezTo>
                    <a:pt x="1277" y="4986"/>
                    <a:pt x="942" y="4955"/>
                    <a:pt x="608" y="4955"/>
                  </a:cubicBezTo>
                  <a:cubicBezTo>
                    <a:pt x="426" y="4955"/>
                    <a:pt x="274" y="4925"/>
                    <a:pt x="243" y="4803"/>
                  </a:cubicBezTo>
                  <a:cubicBezTo>
                    <a:pt x="243" y="4651"/>
                    <a:pt x="274" y="4499"/>
                    <a:pt x="335" y="4347"/>
                  </a:cubicBezTo>
                  <a:cubicBezTo>
                    <a:pt x="456" y="3983"/>
                    <a:pt x="608" y="3557"/>
                    <a:pt x="730" y="3132"/>
                  </a:cubicBezTo>
                  <a:cubicBezTo>
                    <a:pt x="1307" y="1429"/>
                    <a:pt x="1702" y="1"/>
                    <a:pt x="1642" y="1"/>
                  </a:cubicBezTo>
                  <a:cubicBezTo>
                    <a:pt x="1641" y="0"/>
                    <a:pt x="1639" y="0"/>
                    <a:pt x="163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615;p70">
              <a:extLst>
                <a:ext uri="{FF2B5EF4-FFF2-40B4-BE49-F238E27FC236}">
                  <a16:creationId xmlns:a16="http://schemas.microsoft.com/office/drawing/2014/main" id="{C3871E60-0161-408D-A89D-4E0A4210D8C2}"/>
                </a:ext>
              </a:extLst>
            </p:cNvPr>
            <p:cNvSpPr/>
            <p:nvPr/>
          </p:nvSpPr>
          <p:spPr>
            <a:xfrm>
              <a:off x="7229077" y="1689045"/>
              <a:ext cx="87570" cy="44392"/>
            </a:xfrm>
            <a:custGeom>
              <a:avLst/>
              <a:gdLst/>
              <a:ahLst/>
              <a:cxnLst/>
              <a:rect l="l" t="t" r="r" b="b"/>
              <a:pathLst>
                <a:path w="5837" h="2959" extrusionOk="0">
                  <a:moveTo>
                    <a:pt x="5837" y="0"/>
                  </a:moveTo>
                  <a:lnTo>
                    <a:pt x="5837" y="0"/>
                  </a:lnTo>
                  <a:cubicBezTo>
                    <a:pt x="4074" y="1125"/>
                    <a:pt x="2068" y="1763"/>
                    <a:pt x="1" y="1854"/>
                  </a:cubicBezTo>
                  <a:lnTo>
                    <a:pt x="62" y="2949"/>
                  </a:lnTo>
                  <a:cubicBezTo>
                    <a:pt x="206" y="2956"/>
                    <a:pt x="347" y="2959"/>
                    <a:pt x="485" y="2959"/>
                  </a:cubicBezTo>
                  <a:cubicBezTo>
                    <a:pt x="4585" y="2959"/>
                    <a:pt x="5837" y="0"/>
                    <a:pt x="5837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616;p70">
              <a:extLst>
                <a:ext uri="{FF2B5EF4-FFF2-40B4-BE49-F238E27FC236}">
                  <a16:creationId xmlns:a16="http://schemas.microsoft.com/office/drawing/2014/main" id="{661DDAE6-18BC-403E-B27E-E6A537247A95}"/>
                </a:ext>
              </a:extLst>
            </p:cNvPr>
            <p:cNvSpPr/>
            <p:nvPr/>
          </p:nvSpPr>
          <p:spPr>
            <a:xfrm>
              <a:off x="7228627" y="1622914"/>
              <a:ext cx="28295" cy="24694"/>
            </a:xfrm>
            <a:custGeom>
              <a:avLst/>
              <a:gdLst/>
              <a:ahLst/>
              <a:cxnLst/>
              <a:rect l="l" t="t" r="r" b="b"/>
              <a:pathLst>
                <a:path w="1886" h="1646" extrusionOk="0">
                  <a:moveTo>
                    <a:pt x="1004" y="1"/>
                  </a:moveTo>
                  <a:cubicBezTo>
                    <a:pt x="639" y="1"/>
                    <a:pt x="274" y="183"/>
                    <a:pt x="61" y="518"/>
                  </a:cubicBezTo>
                  <a:cubicBezTo>
                    <a:pt x="1" y="670"/>
                    <a:pt x="1" y="852"/>
                    <a:pt x="61" y="1004"/>
                  </a:cubicBezTo>
                  <a:cubicBezTo>
                    <a:pt x="92" y="1095"/>
                    <a:pt x="61" y="1034"/>
                    <a:pt x="122" y="1095"/>
                  </a:cubicBezTo>
                  <a:cubicBezTo>
                    <a:pt x="365" y="1278"/>
                    <a:pt x="517" y="1582"/>
                    <a:pt x="821" y="1642"/>
                  </a:cubicBezTo>
                  <a:cubicBezTo>
                    <a:pt x="848" y="1645"/>
                    <a:pt x="874" y="1646"/>
                    <a:pt x="900" y="1646"/>
                  </a:cubicBezTo>
                  <a:cubicBezTo>
                    <a:pt x="1234" y="1646"/>
                    <a:pt x="1536" y="1468"/>
                    <a:pt x="1733" y="1186"/>
                  </a:cubicBezTo>
                  <a:cubicBezTo>
                    <a:pt x="1885" y="913"/>
                    <a:pt x="1855" y="609"/>
                    <a:pt x="1703" y="335"/>
                  </a:cubicBezTo>
                  <a:cubicBezTo>
                    <a:pt x="1551" y="123"/>
                    <a:pt x="1277" y="1"/>
                    <a:pt x="1004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617;p70">
              <a:extLst>
                <a:ext uri="{FF2B5EF4-FFF2-40B4-BE49-F238E27FC236}">
                  <a16:creationId xmlns:a16="http://schemas.microsoft.com/office/drawing/2014/main" id="{0C8EA787-8B0D-4CF3-9C9C-45046A44EFCA}"/>
                </a:ext>
              </a:extLst>
            </p:cNvPr>
            <p:cNvSpPr/>
            <p:nvPr/>
          </p:nvSpPr>
          <p:spPr>
            <a:xfrm>
              <a:off x="7253711" y="1506014"/>
              <a:ext cx="42877" cy="12392"/>
            </a:xfrm>
            <a:custGeom>
              <a:avLst/>
              <a:gdLst/>
              <a:ahLst/>
              <a:cxnLst/>
              <a:rect l="l" t="t" r="r" b="b"/>
              <a:pathLst>
                <a:path w="2858" h="826" extrusionOk="0">
                  <a:moveTo>
                    <a:pt x="1231" y="1"/>
                  </a:moveTo>
                  <a:cubicBezTo>
                    <a:pt x="953" y="1"/>
                    <a:pt x="674" y="40"/>
                    <a:pt x="395" y="133"/>
                  </a:cubicBezTo>
                  <a:cubicBezTo>
                    <a:pt x="152" y="255"/>
                    <a:pt x="0" y="376"/>
                    <a:pt x="31" y="437"/>
                  </a:cubicBezTo>
                  <a:cubicBezTo>
                    <a:pt x="91" y="620"/>
                    <a:pt x="699" y="559"/>
                    <a:pt x="1429" y="650"/>
                  </a:cubicBezTo>
                  <a:cubicBezTo>
                    <a:pt x="1950" y="695"/>
                    <a:pt x="2404" y="825"/>
                    <a:pt x="2639" y="825"/>
                  </a:cubicBezTo>
                  <a:cubicBezTo>
                    <a:pt x="2719" y="825"/>
                    <a:pt x="2774" y="810"/>
                    <a:pt x="2797" y="772"/>
                  </a:cubicBezTo>
                  <a:cubicBezTo>
                    <a:pt x="2857" y="711"/>
                    <a:pt x="2766" y="559"/>
                    <a:pt x="2523" y="407"/>
                  </a:cubicBezTo>
                  <a:cubicBezTo>
                    <a:pt x="2219" y="194"/>
                    <a:pt x="1854" y="72"/>
                    <a:pt x="1490" y="12"/>
                  </a:cubicBezTo>
                  <a:cubicBezTo>
                    <a:pt x="1404" y="4"/>
                    <a:pt x="1317" y="1"/>
                    <a:pt x="12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618;p70">
              <a:extLst>
                <a:ext uri="{FF2B5EF4-FFF2-40B4-BE49-F238E27FC236}">
                  <a16:creationId xmlns:a16="http://schemas.microsoft.com/office/drawing/2014/main" id="{D3A4C1AB-0215-4B28-B4C9-BB3616D902D7}"/>
                </a:ext>
              </a:extLst>
            </p:cNvPr>
            <p:cNvSpPr/>
            <p:nvPr/>
          </p:nvSpPr>
          <p:spPr>
            <a:xfrm>
              <a:off x="7168437" y="1513816"/>
              <a:ext cx="35121" cy="14567"/>
            </a:xfrm>
            <a:custGeom>
              <a:avLst/>
              <a:gdLst/>
              <a:ahLst/>
              <a:cxnLst/>
              <a:rect l="l" t="t" r="r" b="b"/>
              <a:pathLst>
                <a:path w="2341" h="971" extrusionOk="0">
                  <a:moveTo>
                    <a:pt x="1531" y="1"/>
                  </a:moveTo>
                  <a:cubicBezTo>
                    <a:pt x="1368" y="1"/>
                    <a:pt x="1201" y="24"/>
                    <a:pt x="1034" y="69"/>
                  </a:cubicBezTo>
                  <a:cubicBezTo>
                    <a:pt x="730" y="160"/>
                    <a:pt x="426" y="312"/>
                    <a:pt x="213" y="556"/>
                  </a:cubicBezTo>
                  <a:cubicBezTo>
                    <a:pt x="31" y="738"/>
                    <a:pt x="0" y="890"/>
                    <a:pt x="61" y="951"/>
                  </a:cubicBezTo>
                  <a:cubicBezTo>
                    <a:pt x="84" y="965"/>
                    <a:pt x="114" y="971"/>
                    <a:pt x="149" y="971"/>
                  </a:cubicBezTo>
                  <a:cubicBezTo>
                    <a:pt x="346" y="971"/>
                    <a:pt x="726" y="780"/>
                    <a:pt x="1216" y="677"/>
                  </a:cubicBezTo>
                  <a:cubicBezTo>
                    <a:pt x="1763" y="525"/>
                    <a:pt x="2250" y="525"/>
                    <a:pt x="2310" y="343"/>
                  </a:cubicBezTo>
                  <a:cubicBezTo>
                    <a:pt x="2341" y="282"/>
                    <a:pt x="2250" y="160"/>
                    <a:pt x="2006" y="69"/>
                  </a:cubicBezTo>
                  <a:cubicBezTo>
                    <a:pt x="1854" y="24"/>
                    <a:pt x="1695" y="1"/>
                    <a:pt x="15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619;p70">
              <a:extLst>
                <a:ext uri="{FF2B5EF4-FFF2-40B4-BE49-F238E27FC236}">
                  <a16:creationId xmlns:a16="http://schemas.microsoft.com/office/drawing/2014/main" id="{DD933C57-3146-4C6F-B36C-458CE9BF91D4}"/>
                </a:ext>
              </a:extLst>
            </p:cNvPr>
            <p:cNvSpPr/>
            <p:nvPr/>
          </p:nvSpPr>
          <p:spPr>
            <a:xfrm>
              <a:off x="7218590" y="1407148"/>
              <a:ext cx="171944" cy="147865"/>
            </a:xfrm>
            <a:custGeom>
              <a:avLst/>
              <a:gdLst/>
              <a:ahLst/>
              <a:cxnLst/>
              <a:rect l="l" t="t" r="r" b="b"/>
              <a:pathLst>
                <a:path w="11461" h="9856" extrusionOk="0">
                  <a:moveTo>
                    <a:pt x="3839" y="0"/>
                  </a:moveTo>
                  <a:cubicBezTo>
                    <a:pt x="2581" y="0"/>
                    <a:pt x="1327" y="186"/>
                    <a:pt x="122" y="553"/>
                  </a:cubicBezTo>
                  <a:lnTo>
                    <a:pt x="92" y="735"/>
                  </a:lnTo>
                  <a:cubicBezTo>
                    <a:pt x="1" y="2559"/>
                    <a:pt x="366" y="4352"/>
                    <a:pt x="1247" y="5933"/>
                  </a:cubicBezTo>
                  <a:cubicBezTo>
                    <a:pt x="1460" y="6389"/>
                    <a:pt x="1764" y="6784"/>
                    <a:pt x="2159" y="7118"/>
                  </a:cubicBezTo>
                  <a:cubicBezTo>
                    <a:pt x="2431" y="7368"/>
                    <a:pt x="2805" y="7499"/>
                    <a:pt x="3179" y="7499"/>
                  </a:cubicBezTo>
                  <a:cubicBezTo>
                    <a:pt x="3306" y="7499"/>
                    <a:pt x="3434" y="7484"/>
                    <a:pt x="3557" y="7453"/>
                  </a:cubicBezTo>
                  <a:cubicBezTo>
                    <a:pt x="2736" y="6541"/>
                    <a:pt x="2189" y="5355"/>
                    <a:pt x="2068" y="4140"/>
                  </a:cubicBezTo>
                  <a:lnTo>
                    <a:pt x="2068" y="4140"/>
                  </a:lnTo>
                  <a:cubicBezTo>
                    <a:pt x="2706" y="5355"/>
                    <a:pt x="3344" y="6571"/>
                    <a:pt x="4317" y="7514"/>
                  </a:cubicBezTo>
                  <a:cubicBezTo>
                    <a:pt x="5149" y="8346"/>
                    <a:pt x="6271" y="8933"/>
                    <a:pt x="7415" y="8933"/>
                  </a:cubicBezTo>
                  <a:cubicBezTo>
                    <a:pt x="7608" y="8933"/>
                    <a:pt x="7802" y="8916"/>
                    <a:pt x="7995" y="8881"/>
                  </a:cubicBezTo>
                  <a:lnTo>
                    <a:pt x="7813" y="8000"/>
                  </a:lnTo>
                  <a:lnTo>
                    <a:pt x="7813" y="8000"/>
                  </a:lnTo>
                  <a:cubicBezTo>
                    <a:pt x="8056" y="8638"/>
                    <a:pt x="8481" y="9216"/>
                    <a:pt x="9028" y="9580"/>
                  </a:cubicBezTo>
                  <a:cubicBezTo>
                    <a:pt x="9311" y="9764"/>
                    <a:pt x="9626" y="9856"/>
                    <a:pt x="9937" y="9856"/>
                  </a:cubicBezTo>
                  <a:cubicBezTo>
                    <a:pt x="10296" y="9856"/>
                    <a:pt x="10650" y="9734"/>
                    <a:pt x="10943" y="9489"/>
                  </a:cubicBezTo>
                  <a:cubicBezTo>
                    <a:pt x="10305" y="7301"/>
                    <a:pt x="11460" y="4808"/>
                    <a:pt x="10427" y="2772"/>
                  </a:cubicBezTo>
                  <a:cubicBezTo>
                    <a:pt x="9727" y="1374"/>
                    <a:pt x="8147" y="644"/>
                    <a:pt x="6627" y="310"/>
                  </a:cubicBezTo>
                  <a:cubicBezTo>
                    <a:pt x="5708" y="103"/>
                    <a:pt x="4773" y="0"/>
                    <a:pt x="383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620;p70">
              <a:extLst>
                <a:ext uri="{FF2B5EF4-FFF2-40B4-BE49-F238E27FC236}">
                  <a16:creationId xmlns:a16="http://schemas.microsoft.com/office/drawing/2014/main" id="{F9A5D065-0ABE-4C68-B746-64A06154B61D}"/>
                </a:ext>
              </a:extLst>
            </p:cNvPr>
            <p:cNvSpPr/>
            <p:nvPr/>
          </p:nvSpPr>
          <p:spPr>
            <a:xfrm>
              <a:off x="7222701" y="1418625"/>
              <a:ext cx="15" cy="1380"/>
            </a:xfrm>
            <a:custGeom>
              <a:avLst/>
              <a:gdLst/>
              <a:ahLst/>
              <a:cxnLst/>
              <a:rect l="l" t="t" r="r" b="b"/>
              <a:pathLst>
                <a:path w="1" h="92" extrusionOk="0">
                  <a:moveTo>
                    <a:pt x="0" y="1"/>
                  </a:moveTo>
                  <a:lnTo>
                    <a:pt x="0" y="92"/>
                  </a:lnTo>
                  <a:lnTo>
                    <a:pt x="0" y="92"/>
                  </a:lnTo>
                  <a:cubicBezTo>
                    <a:pt x="0" y="62"/>
                    <a:pt x="0" y="3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621;p70">
              <a:extLst>
                <a:ext uri="{FF2B5EF4-FFF2-40B4-BE49-F238E27FC236}">
                  <a16:creationId xmlns:a16="http://schemas.microsoft.com/office/drawing/2014/main" id="{1B5A3DCE-C392-4094-977E-40B26D845AED}"/>
                </a:ext>
              </a:extLst>
            </p:cNvPr>
            <p:cNvSpPr/>
            <p:nvPr/>
          </p:nvSpPr>
          <p:spPr>
            <a:xfrm>
              <a:off x="7141988" y="1413044"/>
              <a:ext cx="93946" cy="144684"/>
            </a:xfrm>
            <a:custGeom>
              <a:avLst/>
              <a:gdLst/>
              <a:ahLst/>
              <a:cxnLst/>
              <a:rect l="l" t="t" r="r" b="b"/>
              <a:pathLst>
                <a:path w="6262" h="9644" extrusionOk="0">
                  <a:moveTo>
                    <a:pt x="3895" y="0"/>
                  </a:moveTo>
                  <a:cubicBezTo>
                    <a:pt x="3488" y="0"/>
                    <a:pt x="3040" y="206"/>
                    <a:pt x="2432" y="829"/>
                  </a:cubicBezTo>
                  <a:cubicBezTo>
                    <a:pt x="1733" y="1619"/>
                    <a:pt x="1216" y="2531"/>
                    <a:pt x="882" y="3503"/>
                  </a:cubicBezTo>
                  <a:cubicBezTo>
                    <a:pt x="487" y="4385"/>
                    <a:pt x="244" y="5297"/>
                    <a:pt x="122" y="6269"/>
                  </a:cubicBezTo>
                  <a:cubicBezTo>
                    <a:pt x="0" y="7394"/>
                    <a:pt x="61" y="8549"/>
                    <a:pt x="304" y="9643"/>
                  </a:cubicBezTo>
                  <a:cubicBezTo>
                    <a:pt x="1003" y="9096"/>
                    <a:pt x="1307" y="8184"/>
                    <a:pt x="1490" y="7303"/>
                  </a:cubicBezTo>
                  <a:cubicBezTo>
                    <a:pt x="1642" y="6421"/>
                    <a:pt x="1703" y="5479"/>
                    <a:pt x="2098" y="4689"/>
                  </a:cubicBezTo>
                  <a:lnTo>
                    <a:pt x="2098" y="4689"/>
                  </a:lnTo>
                  <a:cubicBezTo>
                    <a:pt x="1976" y="5418"/>
                    <a:pt x="2006" y="6178"/>
                    <a:pt x="2128" y="6908"/>
                  </a:cubicBezTo>
                  <a:cubicBezTo>
                    <a:pt x="2158" y="7121"/>
                    <a:pt x="2280" y="7303"/>
                    <a:pt x="2432" y="7455"/>
                  </a:cubicBezTo>
                  <a:cubicBezTo>
                    <a:pt x="2504" y="7512"/>
                    <a:pt x="2596" y="7543"/>
                    <a:pt x="2686" y="7543"/>
                  </a:cubicBezTo>
                  <a:cubicBezTo>
                    <a:pt x="2787" y="7543"/>
                    <a:pt x="2885" y="7505"/>
                    <a:pt x="2949" y="7424"/>
                  </a:cubicBezTo>
                  <a:cubicBezTo>
                    <a:pt x="2645" y="6573"/>
                    <a:pt x="2554" y="5662"/>
                    <a:pt x="2736" y="4750"/>
                  </a:cubicBezTo>
                  <a:cubicBezTo>
                    <a:pt x="2918" y="3868"/>
                    <a:pt x="3192" y="3017"/>
                    <a:pt x="3557" y="2196"/>
                  </a:cubicBezTo>
                  <a:lnTo>
                    <a:pt x="3557" y="2196"/>
                  </a:lnTo>
                  <a:cubicBezTo>
                    <a:pt x="3465" y="3716"/>
                    <a:pt x="3648" y="5206"/>
                    <a:pt x="4073" y="6665"/>
                  </a:cubicBezTo>
                  <a:cubicBezTo>
                    <a:pt x="4134" y="6877"/>
                    <a:pt x="4225" y="7060"/>
                    <a:pt x="4377" y="7242"/>
                  </a:cubicBezTo>
                  <a:cubicBezTo>
                    <a:pt x="4550" y="7338"/>
                    <a:pt x="4748" y="7398"/>
                    <a:pt x="4954" y="7398"/>
                  </a:cubicBezTo>
                  <a:cubicBezTo>
                    <a:pt x="5074" y="7398"/>
                    <a:pt x="5197" y="7378"/>
                    <a:pt x="5320" y="7333"/>
                  </a:cubicBezTo>
                  <a:cubicBezTo>
                    <a:pt x="5570" y="7258"/>
                    <a:pt x="5820" y="7204"/>
                    <a:pt x="6087" y="7204"/>
                  </a:cubicBezTo>
                  <a:cubicBezTo>
                    <a:pt x="6144" y="7204"/>
                    <a:pt x="6203" y="7206"/>
                    <a:pt x="6262" y="7212"/>
                  </a:cubicBezTo>
                  <a:cubicBezTo>
                    <a:pt x="5350" y="5084"/>
                    <a:pt x="5046" y="2774"/>
                    <a:pt x="5380" y="494"/>
                  </a:cubicBezTo>
                  <a:lnTo>
                    <a:pt x="5107" y="403"/>
                  </a:lnTo>
                  <a:cubicBezTo>
                    <a:pt x="4666" y="206"/>
                    <a:pt x="4301" y="0"/>
                    <a:pt x="389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622;p70">
              <a:extLst>
                <a:ext uri="{FF2B5EF4-FFF2-40B4-BE49-F238E27FC236}">
                  <a16:creationId xmlns:a16="http://schemas.microsoft.com/office/drawing/2014/main" id="{D58DE9CE-62FF-4E00-BEEF-F2983926FB86}"/>
                </a:ext>
              </a:extLst>
            </p:cNvPr>
            <p:cNvSpPr/>
            <p:nvPr/>
          </p:nvSpPr>
          <p:spPr>
            <a:xfrm>
              <a:off x="7277415" y="1506179"/>
              <a:ext cx="137273" cy="379878"/>
            </a:xfrm>
            <a:custGeom>
              <a:avLst/>
              <a:gdLst/>
              <a:ahLst/>
              <a:cxnLst/>
              <a:rect l="l" t="t" r="r" b="b"/>
              <a:pathLst>
                <a:path w="9150" h="25321" extrusionOk="0">
                  <a:moveTo>
                    <a:pt x="2281" y="1"/>
                  </a:moveTo>
                  <a:lnTo>
                    <a:pt x="2281" y="1"/>
                  </a:lnTo>
                  <a:cubicBezTo>
                    <a:pt x="1521" y="2919"/>
                    <a:pt x="3861" y="5897"/>
                    <a:pt x="3314" y="8846"/>
                  </a:cubicBezTo>
                  <a:cubicBezTo>
                    <a:pt x="3101" y="10062"/>
                    <a:pt x="2402" y="11156"/>
                    <a:pt x="2341" y="12402"/>
                  </a:cubicBezTo>
                  <a:cubicBezTo>
                    <a:pt x="2311" y="13587"/>
                    <a:pt x="2888" y="14682"/>
                    <a:pt x="2858" y="15867"/>
                  </a:cubicBezTo>
                  <a:cubicBezTo>
                    <a:pt x="2828" y="17235"/>
                    <a:pt x="2007" y="18451"/>
                    <a:pt x="1308" y="19636"/>
                  </a:cubicBezTo>
                  <a:cubicBezTo>
                    <a:pt x="609" y="20822"/>
                    <a:pt x="1" y="22250"/>
                    <a:pt x="457" y="23557"/>
                  </a:cubicBezTo>
                  <a:cubicBezTo>
                    <a:pt x="1764" y="24408"/>
                    <a:pt x="3101" y="24834"/>
                    <a:pt x="4378" y="25320"/>
                  </a:cubicBezTo>
                  <a:cubicBezTo>
                    <a:pt x="5563" y="24500"/>
                    <a:pt x="6536" y="23405"/>
                    <a:pt x="7235" y="22159"/>
                  </a:cubicBezTo>
                  <a:lnTo>
                    <a:pt x="7235" y="22159"/>
                  </a:lnTo>
                  <a:cubicBezTo>
                    <a:pt x="7083" y="22858"/>
                    <a:pt x="6870" y="23588"/>
                    <a:pt x="6658" y="24287"/>
                  </a:cubicBezTo>
                  <a:lnTo>
                    <a:pt x="7022" y="24621"/>
                  </a:lnTo>
                  <a:cubicBezTo>
                    <a:pt x="8481" y="21703"/>
                    <a:pt x="9150" y="18451"/>
                    <a:pt x="8968" y="15198"/>
                  </a:cubicBezTo>
                  <a:lnTo>
                    <a:pt x="6141" y="213"/>
                  </a:lnTo>
                  <a:lnTo>
                    <a:pt x="228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623;p70">
              <a:extLst>
                <a:ext uri="{FF2B5EF4-FFF2-40B4-BE49-F238E27FC236}">
                  <a16:creationId xmlns:a16="http://schemas.microsoft.com/office/drawing/2014/main" id="{4A59338D-9334-4F27-BFA4-762E35118EAF}"/>
                </a:ext>
              </a:extLst>
            </p:cNvPr>
            <p:cNvSpPr/>
            <p:nvPr/>
          </p:nvSpPr>
          <p:spPr>
            <a:xfrm>
              <a:off x="7224516" y="1621084"/>
              <a:ext cx="39232" cy="22399"/>
            </a:xfrm>
            <a:custGeom>
              <a:avLst/>
              <a:gdLst/>
              <a:ahLst/>
              <a:cxnLst/>
              <a:rect l="l" t="t" r="r" b="b"/>
              <a:pathLst>
                <a:path w="2615" h="1493" extrusionOk="0">
                  <a:moveTo>
                    <a:pt x="2483" y="0"/>
                  </a:moveTo>
                  <a:cubicBezTo>
                    <a:pt x="2354" y="0"/>
                    <a:pt x="2019" y="528"/>
                    <a:pt x="1338" y="883"/>
                  </a:cubicBezTo>
                  <a:cubicBezTo>
                    <a:pt x="670" y="1278"/>
                    <a:pt x="1" y="1248"/>
                    <a:pt x="1" y="1369"/>
                  </a:cubicBezTo>
                  <a:cubicBezTo>
                    <a:pt x="1" y="1400"/>
                    <a:pt x="153" y="1491"/>
                    <a:pt x="457" y="1491"/>
                  </a:cubicBezTo>
                  <a:cubicBezTo>
                    <a:pt x="485" y="1492"/>
                    <a:pt x="514" y="1492"/>
                    <a:pt x="542" y="1492"/>
                  </a:cubicBezTo>
                  <a:cubicBezTo>
                    <a:pt x="1299" y="1492"/>
                    <a:pt x="1991" y="1102"/>
                    <a:pt x="2372" y="457"/>
                  </a:cubicBezTo>
                  <a:cubicBezTo>
                    <a:pt x="2524" y="214"/>
                    <a:pt x="2615" y="62"/>
                    <a:pt x="2493" y="1"/>
                  </a:cubicBezTo>
                  <a:cubicBezTo>
                    <a:pt x="2490" y="1"/>
                    <a:pt x="2487" y="0"/>
                    <a:pt x="24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624;p70">
              <a:extLst>
                <a:ext uri="{FF2B5EF4-FFF2-40B4-BE49-F238E27FC236}">
                  <a16:creationId xmlns:a16="http://schemas.microsoft.com/office/drawing/2014/main" id="{E02CF5A5-3980-49E8-BDE4-86E217E270A3}"/>
                </a:ext>
              </a:extLst>
            </p:cNvPr>
            <p:cNvSpPr/>
            <p:nvPr/>
          </p:nvSpPr>
          <p:spPr>
            <a:xfrm>
              <a:off x="7228069" y="3345160"/>
              <a:ext cx="199743" cy="72072"/>
            </a:xfrm>
            <a:custGeom>
              <a:avLst/>
              <a:gdLst/>
              <a:ahLst/>
              <a:cxnLst/>
              <a:rect l="l" t="t" r="r" b="b"/>
              <a:pathLst>
                <a:path w="13314" h="4804" extrusionOk="0">
                  <a:moveTo>
                    <a:pt x="12979" y="1"/>
                  </a:moveTo>
                  <a:cubicBezTo>
                    <a:pt x="11893" y="553"/>
                    <a:pt x="10705" y="828"/>
                    <a:pt x="9517" y="828"/>
                  </a:cubicBezTo>
                  <a:cubicBezTo>
                    <a:pt x="8545" y="828"/>
                    <a:pt x="7573" y="644"/>
                    <a:pt x="6657" y="274"/>
                  </a:cubicBezTo>
                  <a:lnTo>
                    <a:pt x="6657" y="639"/>
                  </a:lnTo>
                  <a:cubicBezTo>
                    <a:pt x="6657" y="639"/>
                    <a:pt x="31" y="3527"/>
                    <a:pt x="0" y="4803"/>
                  </a:cubicBezTo>
                  <a:lnTo>
                    <a:pt x="13314" y="4408"/>
                  </a:lnTo>
                  <a:lnTo>
                    <a:pt x="12979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625;p70">
              <a:extLst>
                <a:ext uri="{FF2B5EF4-FFF2-40B4-BE49-F238E27FC236}">
                  <a16:creationId xmlns:a16="http://schemas.microsoft.com/office/drawing/2014/main" id="{79C0E5C0-B704-4C0D-AEC3-F78E06FB5A9C}"/>
                </a:ext>
              </a:extLst>
            </p:cNvPr>
            <p:cNvSpPr/>
            <p:nvPr/>
          </p:nvSpPr>
          <p:spPr>
            <a:xfrm>
              <a:off x="7226704" y="3395329"/>
              <a:ext cx="201109" cy="21439"/>
            </a:xfrm>
            <a:custGeom>
              <a:avLst/>
              <a:gdLst/>
              <a:ahLst/>
              <a:cxnLst/>
              <a:rect l="l" t="t" r="r" b="b"/>
              <a:pathLst>
                <a:path w="13405" h="1429" extrusionOk="0">
                  <a:moveTo>
                    <a:pt x="13313" y="0"/>
                  </a:moveTo>
                  <a:lnTo>
                    <a:pt x="608" y="760"/>
                  </a:lnTo>
                  <a:cubicBezTo>
                    <a:pt x="608" y="760"/>
                    <a:pt x="0" y="1034"/>
                    <a:pt x="91" y="1429"/>
                  </a:cubicBezTo>
                  <a:lnTo>
                    <a:pt x="13405" y="1064"/>
                  </a:lnTo>
                  <a:lnTo>
                    <a:pt x="13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626;p70">
              <a:extLst>
                <a:ext uri="{FF2B5EF4-FFF2-40B4-BE49-F238E27FC236}">
                  <a16:creationId xmlns:a16="http://schemas.microsoft.com/office/drawing/2014/main" id="{15D68EAA-5D6B-4CDE-BDDC-890646F3CC26}"/>
                </a:ext>
              </a:extLst>
            </p:cNvPr>
            <p:cNvSpPr/>
            <p:nvPr/>
          </p:nvSpPr>
          <p:spPr>
            <a:xfrm>
              <a:off x="7327251" y="3354627"/>
              <a:ext cx="19398" cy="12017"/>
            </a:xfrm>
            <a:custGeom>
              <a:avLst/>
              <a:gdLst/>
              <a:ahLst/>
              <a:cxnLst/>
              <a:rect l="l" t="t" r="r" b="b"/>
              <a:pathLst>
                <a:path w="1293" h="801" extrusionOk="0">
                  <a:moveTo>
                    <a:pt x="236" y="1"/>
                  </a:moveTo>
                  <a:cubicBezTo>
                    <a:pt x="92" y="1"/>
                    <a:pt x="0" y="39"/>
                    <a:pt x="16" y="69"/>
                  </a:cubicBezTo>
                  <a:cubicBezTo>
                    <a:pt x="16" y="130"/>
                    <a:pt x="350" y="160"/>
                    <a:pt x="654" y="342"/>
                  </a:cubicBezTo>
                  <a:cubicBezTo>
                    <a:pt x="971" y="544"/>
                    <a:pt x="1151" y="801"/>
                    <a:pt x="1221" y="801"/>
                  </a:cubicBezTo>
                  <a:cubicBezTo>
                    <a:pt x="1225" y="801"/>
                    <a:pt x="1228" y="800"/>
                    <a:pt x="1231" y="798"/>
                  </a:cubicBezTo>
                  <a:cubicBezTo>
                    <a:pt x="1292" y="768"/>
                    <a:pt x="1171" y="403"/>
                    <a:pt x="775" y="160"/>
                  </a:cubicBezTo>
                  <a:cubicBezTo>
                    <a:pt x="578" y="39"/>
                    <a:pt x="380" y="1"/>
                    <a:pt x="2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627;p70">
              <a:extLst>
                <a:ext uri="{FF2B5EF4-FFF2-40B4-BE49-F238E27FC236}">
                  <a16:creationId xmlns:a16="http://schemas.microsoft.com/office/drawing/2014/main" id="{707D359F-20B3-488C-8245-91D597785125}"/>
                </a:ext>
              </a:extLst>
            </p:cNvPr>
            <p:cNvSpPr/>
            <p:nvPr/>
          </p:nvSpPr>
          <p:spPr>
            <a:xfrm>
              <a:off x="7306502" y="3364559"/>
              <a:ext cx="15063" cy="15273"/>
            </a:xfrm>
            <a:custGeom>
              <a:avLst/>
              <a:gdLst/>
              <a:ahLst/>
              <a:cxnLst/>
              <a:rect l="l" t="t" r="r" b="b"/>
              <a:pathLst>
                <a:path w="1004" h="1018" extrusionOk="0">
                  <a:moveTo>
                    <a:pt x="97" y="1"/>
                  </a:moveTo>
                  <a:cubicBezTo>
                    <a:pt x="37" y="1"/>
                    <a:pt x="0" y="17"/>
                    <a:pt x="0" y="45"/>
                  </a:cubicBezTo>
                  <a:cubicBezTo>
                    <a:pt x="0" y="106"/>
                    <a:pt x="274" y="197"/>
                    <a:pt x="517" y="471"/>
                  </a:cubicBezTo>
                  <a:cubicBezTo>
                    <a:pt x="730" y="744"/>
                    <a:pt x="821" y="1018"/>
                    <a:pt x="882" y="1018"/>
                  </a:cubicBezTo>
                  <a:cubicBezTo>
                    <a:pt x="973" y="1018"/>
                    <a:pt x="1003" y="623"/>
                    <a:pt x="699" y="319"/>
                  </a:cubicBezTo>
                  <a:cubicBezTo>
                    <a:pt x="488" y="86"/>
                    <a:pt x="233" y="1"/>
                    <a:pt x="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628;p70">
              <a:extLst>
                <a:ext uri="{FF2B5EF4-FFF2-40B4-BE49-F238E27FC236}">
                  <a16:creationId xmlns:a16="http://schemas.microsoft.com/office/drawing/2014/main" id="{00BB5D10-58A3-4A11-8322-AD1079326B1B}"/>
                </a:ext>
              </a:extLst>
            </p:cNvPr>
            <p:cNvSpPr/>
            <p:nvPr/>
          </p:nvSpPr>
          <p:spPr>
            <a:xfrm>
              <a:off x="7286894" y="3373695"/>
              <a:ext cx="10952" cy="16623"/>
            </a:xfrm>
            <a:custGeom>
              <a:avLst/>
              <a:gdLst/>
              <a:ahLst/>
              <a:cxnLst/>
              <a:rect l="l" t="t" r="r" b="b"/>
              <a:pathLst>
                <a:path w="730" h="1108" extrusionOk="0">
                  <a:moveTo>
                    <a:pt x="60" y="1"/>
                  </a:moveTo>
                  <a:cubicBezTo>
                    <a:pt x="45" y="1"/>
                    <a:pt x="35" y="5"/>
                    <a:pt x="31" y="14"/>
                  </a:cubicBezTo>
                  <a:cubicBezTo>
                    <a:pt x="0" y="75"/>
                    <a:pt x="183" y="257"/>
                    <a:pt x="335" y="561"/>
                  </a:cubicBezTo>
                  <a:cubicBezTo>
                    <a:pt x="487" y="834"/>
                    <a:pt x="517" y="1108"/>
                    <a:pt x="578" y="1108"/>
                  </a:cubicBezTo>
                  <a:cubicBezTo>
                    <a:pt x="639" y="1108"/>
                    <a:pt x="730" y="804"/>
                    <a:pt x="547" y="439"/>
                  </a:cubicBezTo>
                  <a:cubicBezTo>
                    <a:pt x="391" y="153"/>
                    <a:pt x="146" y="1"/>
                    <a:pt x="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629;p70">
              <a:extLst>
                <a:ext uri="{FF2B5EF4-FFF2-40B4-BE49-F238E27FC236}">
                  <a16:creationId xmlns:a16="http://schemas.microsoft.com/office/drawing/2014/main" id="{0CDDC649-6516-4EC7-9250-32945D7DA2DC}"/>
                </a:ext>
              </a:extLst>
            </p:cNvPr>
            <p:cNvSpPr/>
            <p:nvPr/>
          </p:nvSpPr>
          <p:spPr>
            <a:xfrm rot="899833">
              <a:off x="7322822" y="3332388"/>
              <a:ext cx="43330" cy="26121"/>
            </a:xfrm>
            <a:custGeom>
              <a:avLst/>
              <a:gdLst/>
              <a:ahLst/>
              <a:cxnLst/>
              <a:rect l="l" t="t" r="r" b="b"/>
              <a:pathLst>
                <a:path w="2888" h="1741" extrusionOk="0">
                  <a:moveTo>
                    <a:pt x="2439" y="179"/>
                  </a:moveTo>
                  <a:cubicBezTo>
                    <a:pt x="2506" y="179"/>
                    <a:pt x="2569" y="213"/>
                    <a:pt x="2614" y="282"/>
                  </a:cubicBezTo>
                  <a:cubicBezTo>
                    <a:pt x="2675" y="373"/>
                    <a:pt x="2675" y="464"/>
                    <a:pt x="2645" y="585"/>
                  </a:cubicBezTo>
                  <a:cubicBezTo>
                    <a:pt x="2540" y="1056"/>
                    <a:pt x="2167" y="1391"/>
                    <a:pt x="1717" y="1476"/>
                  </a:cubicBezTo>
                  <a:lnTo>
                    <a:pt x="1717" y="1476"/>
                  </a:lnTo>
                  <a:cubicBezTo>
                    <a:pt x="1702" y="1415"/>
                    <a:pt x="1677" y="1355"/>
                    <a:pt x="1642" y="1285"/>
                  </a:cubicBezTo>
                  <a:cubicBezTo>
                    <a:pt x="1621" y="1244"/>
                    <a:pt x="1600" y="1203"/>
                    <a:pt x="1579" y="1163"/>
                  </a:cubicBezTo>
                  <a:lnTo>
                    <a:pt x="1579" y="1163"/>
                  </a:lnTo>
                  <a:cubicBezTo>
                    <a:pt x="1674" y="952"/>
                    <a:pt x="1786" y="749"/>
                    <a:pt x="1915" y="555"/>
                  </a:cubicBezTo>
                  <a:cubicBezTo>
                    <a:pt x="2037" y="403"/>
                    <a:pt x="2189" y="251"/>
                    <a:pt x="2371" y="190"/>
                  </a:cubicBezTo>
                  <a:cubicBezTo>
                    <a:pt x="2394" y="183"/>
                    <a:pt x="2417" y="179"/>
                    <a:pt x="2439" y="179"/>
                  </a:cubicBezTo>
                  <a:close/>
                  <a:moveTo>
                    <a:pt x="384" y="239"/>
                  </a:moveTo>
                  <a:cubicBezTo>
                    <a:pt x="407" y="239"/>
                    <a:pt x="432" y="243"/>
                    <a:pt x="456" y="251"/>
                  </a:cubicBezTo>
                  <a:cubicBezTo>
                    <a:pt x="669" y="312"/>
                    <a:pt x="821" y="433"/>
                    <a:pt x="973" y="585"/>
                  </a:cubicBezTo>
                  <a:cubicBezTo>
                    <a:pt x="1147" y="759"/>
                    <a:pt x="1310" y="953"/>
                    <a:pt x="1453" y="1155"/>
                  </a:cubicBezTo>
                  <a:lnTo>
                    <a:pt x="1453" y="1155"/>
                  </a:lnTo>
                  <a:cubicBezTo>
                    <a:pt x="1431" y="1227"/>
                    <a:pt x="1412" y="1300"/>
                    <a:pt x="1399" y="1376"/>
                  </a:cubicBezTo>
                  <a:cubicBezTo>
                    <a:pt x="1389" y="1413"/>
                    <a:pt x="1380" y="1449"/>
                    <a:pt x="1373" y="1486"/>
                  </a:cubicBezTo>
                  <a:lnTo>
                    <a:pt x="1373" y="1486"/>
                  </a:lnTo>
                  <a:cubicBezTo>
                    <a:pt x="874" y="1418"/>
                    <a:pt x="441" y="1095"/>
                    <a:pt x="244" y="616"/>
                  </a:cubicBezTo>
                  <a:cubicBezTo>
                    <a:pt x="183" y="525"/>
                    <a:pt x="183" y="403"/>
                    <a:pt x="244" y="312"/>
                  </a:cubicBezTo>
                  <a:cubicBezTo>
                    <a:pt x="266" y="267"/>
                    <a:pt x="321" y="239"/>
                    <a:pt x="384" y="239"/>
                  </a:cubicBezTo>
                  <a:close/>
                  <a:moveTo>
                    <a:pt x="1532" y="1271"/>
                  </a:moveTo>
                  <a:cubicBezTo>
                    <a:pt x="1578" y="1342"/>
                    <a:pt x="1622" y="1413"/>
                    <a:pt x="1662" y="1485"/>
                  </a:cubicBezTo>
                  <a:lnTo>
                    <a:pt x="1662" y="1485"/>
                  </a:lnTo>
                  <a:cubicBezTo>
                    <a:pt x="1606" y="1493"/>
                    <a:pt x="1548" y="1497"/>
                    <a:pt x="1490" y="1497"/>
                  </a:cubicBezTo>
                  <a:cubicBezTo>
                    <a:pt x="1475" y="1497"/>
                    <a:pt x="1461" y="1496"/>
                    <a:pt x="1447" y="1494"/>
                  </a:cubicBezTo>
                  <a:lnTo>
                    <a:pt x="1447" y="1494"/>
                  </a:lnTo>
                  <a:cubicBezTo>
                    <a:pt x="1473" y="1419"/>
                    <a:pt x="1502" y="1344"/>
                    <a:pt x="1532" y="1271"/>
                  </a:cubicBezTo>
                  <a:close/>
                  <a:moveTo>
                    <a:pt x="2421" y="0"/>
                  </a:moveTo>
                  <a:cubicBezTo>
                    <a:pt x="2394" y="0"/>
                    <a:pt x="2367" y="3"/>
                    <a:pt x="2341" y="8"/>
                  </a:cubicBezTo>
                  <a:cubicBezTo>
                    <a:pt x="2128" y="99"/>
                    <a:pt x="1915" y="282"/>
                    <a:pt x="1794" y="464"/>
                  </a:cubicBezTo>
                  <a:cubicBezTo>
                    <a:pt x="1678" y="638"/>
                    <a:pt x="1574" y="824"/>
                    <a:pt x="1499" y="1022"/>
                  </a:cubicBezTo>
                  <a:lnTo>
                    <a:pt x="1499" y="1022"/>
                  </a:lnTo>
                  <a:cubicBezTo>
                    <a:pt x="1379" y="821"/>
                    <a:pt x="1244" y="635"/>
                    <a:pt x="1095" y="464"/>
                  </a:cubicBezTo>
                  <a:cubicBezTo>
                    <a:pt x="943" y="282"/>
                    <a:pt x="730" y="160"/>
                    <a:pt x="517" y="69"/>
                  </a:cubicBezTo>
                  <a:cubicBezTo>
                    <a:pt x="478" y="53"/>
                    <a:pt x="437" y="45"/>
                    <a:pt x="395" y="45"/>
                  </a:cubicBezTo>
                  <a:cubicBezTo>
                    <a:pt x="277" y="45"/>
                    <a:pt x="159" y="108"/>
                    <a:pt x="92" y="221"/>
                  </a:cubicBezTo>
                  <a:cubicBezTo>
                    <a:pt x="0" y="342"/>
                    <a:pt x="0" y="525"/>
                    <a:pt x="61" y="677"/>
                  </a:cubicBezTo>
                  <a:cubicBezTo>
                    <a:pt x="259" y="1243"/>
                    <a:pt x="774" y="1625"/>
                    <a:pt x="1360" y="1699"/>
                  </a:cubicBezTo>
                  <a:lnTo>
                    <a:pt x="1360" y="1699"/>
                  </a:lnTo>
                  <a:cubicBezTo>
                    <a:pt x="1362" y="1713"/>
                    <a:pt x="1365" y="1727"/>
                    <a:pt x="1368" y="1741"/>
                  </a:cubicBezTo>
                  <a:cubicBezTo>
                    <a:pt x="1372" y="1727"/>
                    <a:pt x="1376" y="1714"/>
                    <a:pt x="1380" y="1701"/>
                  </a:cubicBezTo>
                  <a:lnTo>
                    <a:pt x="1380" y="1701"/>
                  </a:lnTo>
                  <a:cubicBezTo>
                    <a:pt x="1416" y="1705"/>
                    <a:pt x="1453" y="1708"/>
                    <a:pt x="1490" y="1710"/>
                  </a:cubicBezTo>
                  <a:cubicBezTo>
                    <a:pt x="2159" y="1710"/>
                    <a:pt x="2736" y="1254"/>
                    <a:pt x="2858" y="616"/>
                  </a:cubicBezTo>
                  <a:cubicBezTo>
                    <a:pt x="2888" y="464"/>
                    <a:pt x="2858" y="282"/>
                    <a:pt x="2766" y="160"/>
                  </a:cubicBezTo>
                  <a:cubicBezTo>
                    <a:pt x="2691" y="59"/>
                    <a:pt x="2553" y="0"/>
                    <a:pt x="24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C19B1DA8-36F5-4D20-98CE-E31DC96E5C86}"/>
              </a:ext>
            </a:extLst>
          </p:cNvPr>
          <p:cNvSpPr/>
          <p:nvPr/>
        </p:nvSpPr>
        <p:spPr>
          <a:xfrm>
            <a:off x="574513" y="1387263"/>
            <a:ext cx="7180824" cy="2872749"/>
          </a:xfrm>
          <a:prstGeom prst="roundRect">
            <a:avLst/>
          </a:prstGeom>
          <a:noFill/>
          <a:ln w="19050">
            <a:solidFill>
              <a:srgbClr val="16433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sp>
        <p:nvSpPr>
          <p:cNvPr id="75" name="Google Shape;4602;p73">
            <a:extLst>
              <a:ext uri="{FF2B5EF4-FFF2-40B4-BE49-F238E27FC236}">
                <a16:creationId xmlns:a16="http://schemas.microsoft.com/office/drawing/2014/main" id="{B24BA115-0607-41DA-897F-5DC8895679E1}"/>
              </a:ext>
            </a:extLst>
          </p:cNvPr>
          <p:cNvSpPr/>
          <p:nvPr/>
        </p:nvSpPr>
        <p:spPr>
          <a:xfrm rot="15954295">
            <a:off x="5792897" y="162372"/>
            <a:ext cx="748768" cy="2333098"/>
          </a:xfrm>
          <a:custGeom>
            <a:avLst/>
            <a:gdLst/>
            <a:ahLst/>
            <a:cxnLst/>
            <a:rect l="l" t="t" r="r" b="b"/>
            <a:pathLst>
              <a:path w="84173" h="122849" extrusionOk="0">
                <a:moveTo>
                  <a:pt x="45018" y="0"/>
                </a:moveTo>
                <a:cubicBezTo>
                  <a:pt x="40977" y="0"/>
                  <a:pt x="36964" y="461"/>
                  <a:pt x="33106" y="1467"/>
                </a:cubicBezTo>
                <a:cubicBezTo>
                  <a:pt x="27823" y="2876"/>
                  <a:pt x="22541" y="5341"/>
                  <a:pt x="18667" y="9215"/>
                </a:cubicBezTo>
                <a:cubicBezTo>
                  <a:pt x="14511" y="13301"/>
                  <a:pt x="13102" y="18865"/>
                  <a:pt x="13173" y="24570"/>
                </a:cubicBezTo>
                <a:cubicBezTo>
                  <a:pt x="13243" y="37531"/>
                  <a:pt x="17117" y="50139"/>
                  <a:pt x="16694" y="63099"/>
                </a:cubicBezTo>
                <a:cubicBezTo>
                  <a:pt x="16483" y="70425"/>
                  <a:pt x="14863" y="77539"/>
                  <a:pt x="10848" y="83667"/>
                </a:cubicBezTo>
                <a:cubicBezTo>
                  <a:pt x="7256" y="89302"/>
                  <a:pt x="2396" y="94233"/>
                  <a:pt x="1410" y="101135"/>
                </a:cubicBezTo>
                <a:cubicBezTo>
                  <a:pt x="1" y="111349"/>
                  <a:pt x="7045" y="121140"/>
                  <a:pt x="17047" y="121562"/>
                </a:cubicBezTo>
                <a:cubicBezTo>
                  <a:pt x="16789" y="122205"/>
                  <a:pt x="17295" y="122848"/>
                  <a:pt x="17921" y="122848"/>
                </a:cubicBezTo>
                <a:cubicBezTo>
                  <a:pt x="17981" y="122848"/>
                  <a:pt x="18042" y="122842"/>
                  <a:pt x="18103" y="122830"/>
                </a:cubicBezTo>
                <a:cubicBezTo>
                  <a:pt x="28810" y="120999"/>
                  <a:pt x="33036" y="108602"/>
                  <a:pt x="43390" y="105573"/>
                </a:cubicBezTo>
                <a:cubicBezTo>
                  <a:pt x="52899" y="102755"/>
                  <a:pt x="66564" y="104587"/>
                  <a:pt x="72339" y="94514"/>
                </a:cubicBezTo>
                <a:cubicBezTo>
                  <a:pt x="75086" y="89795"/>
                  <a:pt x="73607" y="84583"/>
                  <a:pt x="71846" y="79793"/>
                </a:cubicBezTo>
                <a:cubicBezTo>
                  <a:pt x="70719" y="76835"/>
                  <a:pt x="69452" y="73876"/>
                  <a:pt x="69099" y="70636"/>
                </a:cubicBezTo>
                <a:cubicBezTo>
                  <a:pt x="68888" y="67185"/>
                  <a:pt x="69452" y="63733"/>
                  <a:pt x="70790" y="60564"/>
                </a:cubicBezTo>
                <a:cubicBezTo>
                  <a:pt x="73044" y="54577"/>
                  <a:pt x="76918" y="49294"/>
                  <a:pt x="79665" y="43518"/>
                </a:cubicBezTo>
                <a:cubicBezTo>
                  <a:pt x="81989" y="38658"/>
                  <a:pt x="83398" y="33375"/>
                  <a:pt x="83821" y="28022"/>
                </a:cubicBezTo>
                <a:cubicBezTo>
                  <a:pt x="84173" y="22950"/>
                  <a:pt x="83187" y="17738"/>
                  <a:pt x="80299" y="13512"/>
                </a:cubicBezTo>
                <a:cubicBezTo>
                  <a:pt x="77340" y="9145"/>
                  <a:pt x="72762" y="6468"/>
                  <a:pt x="67902" y="4566"/>
                </a:cubicBezTo>
                <a:cubicBezTo>
                  <a:pt x="60791" y="1731"/>
                  <a:pt x="52853" y="0"/>
                  <a:pt x="4501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FDA91F7-8F98-4D90-B6BB-717728A3DBF7}"/>
              </a:ext>
            </a:extLst>
          </p:cNvPr>
          <p:cNvSpPr txBox="1"/>
          <p:nvPr/>
        </p:nvSpPr>
        <p:spPr>
          <a:xfrm>
            <a:off x="5206552" y="1189782"/>
            <a:ext cx="19387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3">
                    <a:lumMod val="50000"/>
                  </a:schemeClr>
                </a:solidFill>
                <a:latin typeface="Merriweather" panose="00000500000000000000" pitchFamily="2" charset="-93"/>
              </a:rPr>
              <a:t>CÔNG THỨC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AA6E411-7C97-41AA-8E1D-3E466D61E7E5}"/>
              </a:ext>
            </a:extLst>
          </p:cNvPr>
          <p:cNvSpPr txBox="1"/>
          <p:nvPr/>
        </p:nvSpPr>
        <p:spPr>
          <a:xfrm>
            <a:off x="913282" y="1663214"/>
            <a:ext cx="3749828" cy="557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Công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thức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tính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:</a:t>
            </a:r>
          </a:p>
        </p:txBody>
      </p:sp>
      <p:pic>
        <p:nvPicPr>
          <p:cNvPr id="78" name="Picture 6">
            <a:extLst>
              <a:ext uri="{FF2B5EF4-FFF2-40B4-BE49-F238E27FC236}">
                <a16:creationId xmlns:a16="http://schemas.microsoft.com/office/drawing/2014/main" id="{854DA5EA-4CB1-489F-ADDA-39B0343F174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54909" y="4862126"/>
            <a:ext cx="1752165" cy="131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DA9AB042-630F-4196-95C5-9CA6C44FC22C}"/>
              </a:ext>
            </a:extLst>
          </p:cNvPr>
          <p:cNvGrpSpPr/>
          <p:nvPr/>
        </p:nvGrpSpPr>
        <p:grpSpPr>
          <a:xfrm>
            <a:off x="1269969" y="2577084"/>
            <a:ext cx="982974" cy="888132"/>
            <a:chOff x="3242925" y="1844610"/>
            <a:chExt cx="982974" cy="888132"/>
          </a:xfrm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F122A25B-2A73-41F0-BE51-5748FDE8B045}"/>
                </a:ext>
              </a:extLst>
            </p:cNvPr>
            <p:cNvSpPr/>
            <p:nvPr/>
          </p:nvSpPr>
          <p:spPr>
            <a:xfrm>
              <a:off x="3242925" y="1951015"/>
              <a:ext cx="982974" cy="78172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>
              <a:solidFill>
                <a:srgbClr val="1643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4B27275D-B137-431A-BB26-C018480D90CA}"/>
                    </a:ext>
                  </a:extLst>
                </p:cNvPr>
                <p:cNvSpPr txBox="1"/>
                <p:nvPr/>
              </p:nvSpPr>
              <p:spPr>
                <a:xfrm>
                  <a:off x="3336631" y="1844610"/>
                  <a:ext cx="880344" cy="7814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2200" dirty="0">
                      <a:solidFill>
                        <a:srgbClr val="16433D"/>
                      </a:solidFill>
                      <a:latin typeface="#9Slide03 Arima Madurai Black" panose="00000A00000000000000" pitchFamily="2" charset="-93"/>
                      <a:cs typeface="#9Slide03 Arima Madurai Black" panose="00000A00000000000000" pitchFamily="2" charset="-93"/>
                    </a:rPr>
                    <a:t>v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solidFill>
                                <a:srgbClr val="16433D"/>
                              </a:solidFill>
                              <a:latin typeface="Cambria Math" panose="02040503050406030204" pitchFamily="18" charset="0"/>
                              <a:cs typeface="#9Slide03 Arima Madurai Black" panose="00000A00000000000000" pitchFamily="2" charset="-93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200" dirty="0">
                              <a:solidFill>
                                <a:srgbClr val="16433D"/>
                              </a:solidFill>
                              <a:latin typeface="#9Slide03 Arima Madurai Black" panose="00000A00000000000000" pitchFamily="2" charset="-93"/>
                              <a:cs typeface="#9Slide03 Arima Madurai Black" panose="00000A00000000000000" pitchFamily="2" charset="-93"/>
                            </a:rPr>
                            <m:t>s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200" dirty="0">
                              <a:solidFill>
                                <a:srgbClr val="16433D"/>
                              </a:solidFill>
                              <a:latin typeface="#9Slide03 Arima Madurai Black" panose="00000A00000000000000" pitchFamily="2" charset="-93"/>
                              <a:cs typeface="#9Slide03 Arima Madurai Black" panose="00000A00000000000000" pitchFamily="2" charset="-93"/>
                            </a:rPr>
                            <m:t>t</m:t>
                          </m:r>
                        </m:den>
                      </m:f>
                    </m:oMath>
                  </a14:m>
                  <a:endParaRPr lang="en-US" sz="2200" dirty="0">
                    <a:solidFill>
                      <a:srgbClr val="16433D"/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endParaRPr>
                </a:p>
              </p:txBody>
            </p:sp>
          </mc:Choice>
          <mc:Fallback xmlns="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4B27275D-B137-431A-BB26-C018480D90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36631" y="1844610"/>
                  <a:ext cx="880344" cy="781432"/>
                </a:xfrm>
                <a:prstGeom prst="rect">
                  <a:avLst/>
                </a:prstGeom>
                <a:blipFill>
                  <a:blip r:embed="rId3"/>
                  <a:stretch>
                    <a:fillRect l="-9028" b="-109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A8B25847-6740-4E9F-9B82-9ECAB26E5FB7}"/>
              </a:ext>
            </a:extLst>
          </p:cNvPr>
          <p:cNvSpPr txBox="1"/>
          <p:nvPr/>
        </p:nvSpPr>
        <p:spPr>
          <a:xfrm>
            <a:off x="2622712" y="2366703"/>
            <a:ext cx="1924305" cy="557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v: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FFB4B9C-242E-484C-B78D-84BF74B169E3}"/>
              </a:ext>
            </a:extLst>
          </p:cNvPr>
          <p:cNvSpPr txBox="1"/>
          <p:nvPr/>
        </p:nvSpPr>
        <p:spPr>
          <a:xfrm>
            <a:off x="2606899" y="2945741"/>
            <a:ext cx="3533125" cy="557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s: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quãng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đường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đi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được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6E065D3A-E946-4737-9E62-CD098D18B39A}"/>
              </a:ext>
            </a:extLst>
          </p:cNvPr>
          <p:cNvSpPr txBox="1"/>
          <p:nvPr/>
        </p:nvSpPr>
        <p:spPr>
          <a:xfrm>
            <a:off x="2590035" y="3524779"/>
            <a:ext cx="5175535" cy="557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t: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thời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gian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đi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hết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quãng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đường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đó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85" name="Google Shape;1770;p42">
            <a:extLst>
              <a:ext uri="{FF2B5EF4-FFF2-40B4-BE49-F238E27FC236}">
                <a16:creationId xmlns:a16="http://schemas.microsoft.com/office/drawing/2014/main" id="{4CB55BAE-E199-401E-823C-4870FF96B5C7}"/>
              </a:ext>
            </a:extLst>
          </p:cNvPr>
          <p:cNvSpPr txBox="1">
            <a:spLocks/>
          </p:cNvSpPr>
          <p:nvPr/>
        </p:nvSpPr>
        <p:spPr>
          <a:xfrm>
            <a:off x="0" y="362263"/>
            <a:ext cx="1072324" cy="717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4400" dirty="0"/>
              <a:t>I</a:t>
            </a:r>
            <a:r>
              <a:rPr lang="en" sz="4400" dirty="0"/>
              <a:t>.</a:t>
            </a:r>
          </a:p>
        </p:txBody>
      </p:sp>
      <p:sp>
        <p:nvSpPr>
          <p:cNvPr id="86" name="Google Shape;1771;p42">
            <a:extLst>
              <a:ext uri="{FF2B5EF4-FFF2-40B4-BE49-F238E27FC236}">
                <a16:creationId xmlns:a16="http://schemas.microsoft.com/office/drawing/2014/main" id="{94A290CA-18F7-4687-B694-B5C4B923D29A}"/>
              </a:ext>
            </a:extLst>
          </p:cNvPr>
          <p:cNvSpPr txBox="1">
            <a:spLocks/>
          </p:cNvSpPr>
          <p:nvPr/>
        </p:nvSpPr>
        <p:spPr>
          <a:xfrm>
            <a:off x="813216" y="362263"/>
            <a:ext cx="2882076" cy="600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  <a:buSzPts val="990"/>
            </a:pPr>
            <a:r>
              <a:rPr lang="en-US" sz="2000" dirty="0"/>
              <a:t>KHÁI NIỆM TỐC ĐỘ</a:t>
            </a:r>
          </a:p>
        </p:txBody>
      </p:sp>
    </p:spTree>
    <p:extLst>
      <p:ext uri="{BB962C8B-B14F-4D97-AF65-F5344CB8AC3E}">
        <p14:creationId xmlns:p14="http://schemas.microsoft.com/office/powerpoint/2010/main" val="5464469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5" grpId="0" animBg="1"/>
      <p:bldP spid="76" grpId="0"/>
      <p:bldP spid="77" grpId="0"/>
      <p:bldP spid="82" grpId="0"/>
      <p:bldP spid="83" grpId="0"/>
      <p:bldP spid="8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924;p44">
            <a:extLst>
              <a:ext uri="{FF2B5EF4-FFF2-40B4-BE49-F238E27FC236}">
                <a16:creationId xmlns:a16="http://schemas.microsoft.com/office/drawing/2014/main" id="{2AF709B9-DD12-4667-86FE-1EA229229B93}"/>
              </a:ext>
            </a:extLst>
          </p:cNvPr>
          <p:cNvSpPr txBox="1">
            <a:spLocks/>
          </p:cNvSpPr>
          <p:nvPr/>
        </p:nvSpPr>
        <p:spPr>
          <a:xfrm>
            <a:off x="510045" y="516961"/>
            <a:ext cx="3904220" cy="160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Font typeface="Montserrat"/>
              <a:buNone/>
              <a:tabLst/>
              <a:defRPr/>
            </a:pP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Tìm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mối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liên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hệ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giữa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3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đại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lượng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v, s, t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tính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-93"/>
              <a:cs typeface="#9Slide03 Arima Madurai Black" panose="00000A00000000000000" pitchFamily="2" charset="-93"/>
              <a:sym typeface="Montserrat"/>
            </a:endParaRPr>
          </a:p>
        </p:txBody>
      </p:sp>
      <p:sp>
        <p:nvSpPr>
          <p:cNvPr id="143" name="Google Shape;1785;p44">
            <a:extLst>
              <a:ext uri="{FF2B5EF4-FFF2-40B4-BE49-F238E27FC236}">
                <a16:creationId xmlns:a16="http://schemas.microsoft.com/office/drawing/2014/main" id="{4FE26B20-D22A-4CFE-B30B-AD93D4758E8D}"/>
              </a:ext>
            </a:extLst>
          </p:cNvPr>
          <p:cNvSpPr/>
          <p:nvPr/>
        </p:nvSpPr>
        <p:spPr>
          <a:xfrm>
            <a:off x="5443714" y="4003960"/>
            <a:ext cx="3465825" cy="3783"/>
          </a:xfrm>
          <a:custGeom>
            <a:avLst/>
            <a:gdLst/>
            <a:ahLst/>
            <a:cxnLst/>
            <a:rect l="l" t="t" r="r" b="b"/>
            <a:pathLst>
              <a:path w="184132" h="201" extrusionOk="0">
                <a:moveTo>
                  <a:pt x="92066" y="1"/>
                </a:moveTo>
                <a:cubicBezTo>
                  <a:pt x="41230" y="1"/>
                  <a:pt x="0" y="34"/>
                  <a:pt x="0" y="101"/>
                </a:cubicBezTo>
                <a:cubicBezTo>
                  <a:pt x="0" y="167"/>
                  <a:pt x="41230" y="201"/>
                  <a:pt x="92066" y="201"/>
                </a:cubicBezTo>
                <a:cubicBezTo>
                  <a:pt x="142902" y="201"/>
                  <a:pt x="184132" y="167"/>
                  <a:pt x="184132" y="101"/>
                </a:cubicBezTo>
                <a:cubicBezTo>
                  <a:pt x="184132" y="34"/>
                  <a:pt x="142936" y="1"/>
                  <a:pt x="9206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786;p44">
            <a:extLst>
              <a:ext uri="{FF2B5EF4-FFF2-40B4-BE49-F238E27FC236}">
                <a16:creationId xmlns:a16="http://schemas.microsoft.com/office/drawing/2014/main" id="{BFF32C39-B477-40F3-B030-EA9C3B24BDA4}"/>
              </a:ext>
            </a:extLst>
          </p:cNvPr>
          <p:cNvSpPr/>
          <p:nvPr/>
        </p:nvSpPr>
        <p:spPr>
          <a:xfrm>
            <a:off x="5636475" y="3222262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787;p44">
            <a:extLst>
              <a:ext uri="{FF2B5EF4-FFF2-40B4-BE49-F238E27FC236}">
                <a16:creationId xmlns:a16="http://schemas.microsoft.com/office/drawing/2014/main" id="{8554A7F7-4529-4DDE-B6BD-7BBA4DAA8A86}"/>
              </a:ext>
            </a:extLst>
          </p:cNvPr>
          <p:cNvSpPr/>
          <p:nvPr/>
        </p:nvSpPr>
        <p:spPr>
          <a:xfrm>
            <a:off x="5636475" y="3222262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788;p44">
            <a:extLst>
              <a:ext uri="{FF2B5EF4-FFF2-40B4-BE49-F238E27FC236}">
                <a16:creationId xmlns:a16="http://schemas.microsoft.com/office/drawing/2014/main" id="{3210A5EE-486D-402B-82DE-857E5B6D2AC5}"/>
              </a:ext>
            </a:extLst>
          </p:cNvPr>
          <p:cNvSpPr/>
          <p:nvPr/>
        </p:nvSpPr>
        <p:spPr>
          <a:xfrm>
            <a:off x="5974885" y="2920273"/>
            <a:ext cx="352244" cy="1088355"/>
          </a:xfrm>
          <a:custGeom>
            <a:avLst/>
            <a:gdLst/>
            <a:ahLst/>
            <a:cxnLst/>
            <a:rect l="l" t="t" r="r" b="b"/>
            <a:pathLst>
              <a:path w="18714" h="57822" extrusionOk="0">
                <a:moveTo>
                  <a:pt x="18047" y="0"/>
                </a:moveTo>
                <a:lnTo>
                  <a:pt x="17880" y="67"/>
                </a:lnTo>
                <a:cubicBezTo>
                  <a:pt x="16879" y="601"/>
                  <a:pt x="16045" y="1301"/>
                  <a:pt x="15378" y="2202"/>
                </a:cubicBezTo>
                <a:cubicBezTo>
                  <a:pt x="14711" y="3069"/>
                  <a:pt x="14211" y="4036"/>
                  <a:pt x="13844" y="5037"/>
                </a:cubicBezTo>
                <a:cubicBezTo>
                  <a:pt x="13043" y="7039"/>
                  <a:pt x="12776" y="9140"/>
                  <a:pt x="12376" y="11175"/>
                </a:cubicBezTo>
                <a:cubicBezTo>
                  <a:pt x="11976" y="13176"/>
                  <a:pt x="11475" y="15144"/>
                  <a:pt x="10475" y="16812"/>
                </a:cubicBezTo>
                <a:cubicBezTo>
                  <a:pt x="9941" y="17646"/>
                  <a:pt x="9341" y="18413"/>
                  <a:pt x="8807" y="19214"/>
                </a:cubicBezTo>
                <a:cubicBezTo>
                  <a:pt x="8206" y="20014"/>
                  <a:pt x="7806" y="20915"/>
                  <a:pt x="7639" y="21882"/>
                </a:cubicBezTo>
                <a:cubicBezTo>
                  <a:pt x="7339" y="23851"/>
                  <a:pt x="8440" y="25585"/>
                  <a:pt x="8206" y="27320"/>
                </a:cubicBezTo>
                <a:cubicBezTo>
                  <a:pt x="8106" y="28187"/>
                  <a:pt x="7839" y="29021"/>
                  <a:pt x="7372" y="29755"/>
                </a:cubicBezTo>
                <a:cubicBezTo>
                  <a:pt x="6972" y="30489"/>
                  <a:pt x="6472" y="31189"/>
                  <a:pt x="5971" y="31890"/>
                </a:cubicBezTo>
                <a:cubicBezTo>
                  <a:pt x="5504" y="32557"/>
                  <a:pt x="5071" y="33291"/>
                  <a:pt x="4737" y="34058"/>
                </a:cubicBezTo>
                <a:cubicBezTo>
                  <a:pt x="4404" y="34792"/>
                  <a:pt x="4204" y="35559"/>
                  <a:pt x="4170" y="36393"/>
                </a:cubicBezTo>
                <a:cubicBezTo>
                  <a:pt x="4037" y="37961"/>
                  <a:pt x="4270" y="39462"/>
                  <a:pt x="4170" y="40863"/>
                </a:cubicBezTo>
                <a:cubicBezTo>
                  <a:pt x="4037" y="42197"/>
                  <a:pt x="3636" y="43498"/>
                  <a:pt x="3003" y="44699"/>
                </a:cubicBezTo>
                <a:cubicBezTo>
                  <a:pt x="2436" y="45833"/>
                  <a:pt x="1802" y="46900"/>
                  <a:pt x="1301" y="47901"/>
                </a:cubicBezTo>
                <a:cubicBezTo>
                  <a:pt x="1035" y="48401"/>
                  <a:pt x="768" y="48902"/>
                  <a:pt x="568" y="49369"/>
                </a:cubicBezTo>
                <a:cubicBezTo>
                  <a:pt x="401" y="49869"/>
                  <a:pt x="234" y="50336"/>
                  <a:pt x="167" y="50870"/>
                </a:cubicBezTo>
                <a:cubicBezTo>
                  <a:pt x="34" y="51737"/>
                  <a:pt x="1" y="52638"/>
                  <a:pt x="134" y="53538"/>
                </a:cubicBezTo>
                <a:cubicBezTo>
                  <a:pt x="234" y="54773"/>
                  <a:pt x="701" y="55940"/>
                  <a:pt x="1468" y="56908"/>
                </a:cubicBezTo>
                <a:cubicBezTo>
                  <a:pt x="1568" y="57074"/>
                  <a:pt x="1702" y="57208"/>
                  <a:pt x="1835" y="57341"/>
                </a:cubicBezTo>
                <a:cubicBezTo>
                  <a:pt x="1935" y="57441"/>
                  <a:pt x="2035" y="57508"/>
                  <a:pt x="2135" y="57608"/>
                </a:cubicBezTo>
                <a:cubicBezTo>
                  <a:pt x="2336" y="57741"/>
                  <a:pt x="2402" y="57775"/>
                  <a:pt x="2402" y="57775"/>
                </a:cubicBezTo>
                <a:cubicBezTo>
                  <a:pt x="2069" y="57508"/>
                  <a:pt x="1768" y="57208"/>
                  <a:pt x="1502" y="56908"/>
                </a:cubicBezTo>
                <a:cubicBezTo>
                  <a:pt x="801" y="55907"/>
                  <a:pt x="367" y="54739"/>
                  <a:pt x="267" y="53505"/>
                </a:cubicBezTo>
                <a:cubicBezTo>
                  <a:pt x="134" y="52638"/>
                  <a:pt x="167" y="51771"/>
                  <a:pt x="301" y="50870"/>
                </a:cubicBezTo>
                <a:cubicBezTo>
                  <a:pt x="401" y="50403"/>
                  <a:pt x="534" y="49903"/>
                  <a:pt x="734" y="49436"/>
                </a:cubicBezTo>
                <a:cubicBezTo>
                  <a:pt x="935" y="48935"/>
                  <a:pt x="1168" y="48468"/>
                  <a:pt x="1435" y="47968"/>
                </a:cubicBezTo>
                <a:cubicBezTo>
                  <a:pt x="1969" y="46967"/>
                  <a:pt x="2602" y="45933"/>
                  <a:pt x="3169" y="44799"/>
                </a:cubicBezTo>
                <a:cubicBezTo>
                  <a:pt x="3837" y="43565"/>
                  <a:pt x="4237" y="42264"/>
                  <a:pt x="4370" y="40896"/>
                </a:cubicBezTo>
                <a:cubicBezTo>
                  <a:pt x="4504" y="39462"/>
                  <a:pt x="4270" y="37961"/>
                  <a:pt x="4404" y="36426"/>
                </a:cubicBezTo>
                <a:cubicBezTo>
                  <a:pt x="4470" y="35626"/>
                  <a:pt x="4637" y="34858"/>
                  <a:pt x="4971" y="34158"/>
                </a:cubicBezTo>
                <a:cubicBezTo>
                  <a:pt x="5304" y="33391"/>
                  <a:pt x="5738" y="32690"/>
                  <a:pt x="6205" y="32023"/>
                </a:cubicBezTo>
                <a:cubicBezTo>
                  <a:pt x="6705" y="31356"/>
                  <a:pt x="7206" y="30655"/>
                  <a:pt x="7639" y="29888"/>
                </a:cubicBezTo>
                <a:cubicBezTo>
                  <a:pt x="8106" y="29121"/>
                  <a:pt x="8407" y="28254"/>
                  <a:pt x="8507" y="27353"/>
                </a:cubicBezTo>
                <a:cubicBezTo>
                  <a:pt x="8740" y="25518"/>
                  <a:pt x="7673" y="23750"/>
                  <a:pt x="7940" y="21916"/>
                </a:cubicBezTo>
                <a:cubicBezTo>
                  <a:pt x="8140" y="21015"/>
                  <a:pt x="8507" y="20148"/>
                  <a:pt x="9074" y="19381"/>
                </a:cubicBezTo>
                <a:cubicBezTo>
                  <a:pt x="9607" y="18580"/>
                  <a:pt x="10208" y="17813"/>
                  <a:pt x="10742" y="16979"/>
                </a:cubicBezTo>
                <a:cubicBezTo>
                  <a:pt x="11809" y="15244"/>
                  <a:pt x="12309" y="13243"/>
                  <a:pt x="12710" y="11242"/>
                </a:cubicBezTo>
                <a:cubicBezTo>
                  <a:pt x="13077" y="9207"/>
                  <a:pt x="13377" y="7139"/>
                  <a:pt x="14144" y="5171"/>
                </a:cubicBezTo>
                <a:cubicBezTo>
                  <a:pt x="14511" y="4170"/>
                  <a:pt x="15011" y="3236"/>
                  <a:pt x="15645" y="2402"/>
                </a:cubicBezTo>
                <a:cubicBezTo>
                  <a:pt x="16234" y="1596"/>
                  <a:pt x="16996" y="934"/>
                  <a:pt x="17851" y="469"/>
                </a:cubicBezTo>
                <a:lnTo>
                  <a:pt x="17851" y="469"/>
                </a:lnTo>
                <a:cubicBezTo>
                  <a:pt x="17984" y="1557"/>
                  <a:pt x="18181" y="2613"/>
                  <a:pt x="18280" y="3669"/>
                </a:cubicBezTo>
                <a:cubicBezTo>
                  <a:pt x="18414" y="4704"/>
                  <a:pt x="18447" y="5771"/>
                  <a:pt x="18414" y="6838"/>
                </a:cubicBezTo>
                <a:cubicBezTo>
                  <a:pt x="18380" y="7372"/>
                  <a:pt x="18314" y="7872"/>
                  <a:pt x="18247" y="8406"/>
                </a:cubicBezTo>
                <a:cubicBezTo>
                  <a:pt x="18113" y="8907"/>
                  <a:pt x="17947" y="9374"/>
                  <a:pt x="17747" y="9841"/>
                </a:cubicBezTo>
                <a:cubicBezTo>
                  <a:pt x="17313" y="10808"/>
                  <a:pt x="16913" y="11775"/>
                  <a:pt x="16612" y="12776"/>
                </a:cubicBezTo>
                <a:cubicBezTo>
                  <a:pt x="16312" y="13777"/>
                  <a:pt x="16145" y="14777"/>
                  <a:pt x="16079" y="15811"/>
                </a:cubicBezTo>
                <a:cubicBezTo>
                  <a:pt x="15979" y="16812"/>
                  <a:pt x="15845" y="17813"/>
                  <a:pt x="15745" y="18780"/>
                </a:cubicBezTo>
                <a:cubicBezTo>
                  <a:pt x="15512" y="20748"/>
                  <a:pt x="15378" y="22716"/>
                  <a:pt x="14578" y="24418"/>
                </a:cubicBezTo>
                <a:cubicBezTo>
                  <a:pt x="14177" y="25252"/>
                  <a:pt x="13677" y="26052"/>
                  <a:pt x="13277" y="26886"/>
                </a:cubicBezTo>
                <a:cubicBezTo>
                  <a:pt x="12910" y="27753"/>
                  <a:pt x="12676" y="28654"/>
                  <a:pt x="12643" y="29588"/>
                </a:cubicBezTo>
                <a:cubicBezTo>
                  <a:pt x="12543" y="31389"/>
                  <a:pt x="12776" y="33157"/>
                  <a:pt x="12309" y="34758"/>
                </a:cubicBezTo>
                <a:cubicBezTo>
                  <a:pt x="11809" y="36326"/>
                  <a:pt x="10808" y="37660"/>
                  <a:pt x="10275" y="39162"/>
                </a:cubicBezTo>
                <a:cubicBezTo>
                  <a:pt x="9774" y="40663"/>
                  <a:pt x="9941" y="42264"/>
                  <a:pt x="10174" y="43665"/>
                </a:cubicBezTo>
                <a:cubicBezTo>
                  <a:pt x="10408" y="45066"/>
                  <a:pt x="10641" y="46433"/>
                  <a:pt x="10341" y="47668"/>
                </a:cubicBezTo>
                <a:cubicBezTo>
                  <a:pt x="10041" y="48902"/>
                  <a:pt x="9174" y="49836"/>
                  <a:pt x="8607" y="50837"/>
                </a:cubicBezTo>
                <a:cubicBezTo>
                  <a:pt x="8306" y="51304"/>
                  <a:pt x="8106" y="51837"/>
                  <a:pt x="8040" y="52404"/>
                </a:cubicBezTo>
                <a:cubicBezTo>
                  <a:pt x="7973" y="52905"/>
                  <a:pt x="7940" y="53405"/>
                  <a:pt x="7940" y="53905"/>
                </a:cubicBezTo>
                <a:cubicBezTo>
                  <a:pt x="7940" y="54372"/>
                  <a:pt x="7873" y="54839"/>
                  <a:pt x="7739" y="55273"/>
                </a:cubicBezTo>
                <a:cubicBezTo>
                  <a:pt x="7573" y="55673"/>
                  <a:pt x="7339" y="56007"/>
                  <a:pt x="7006" y="56274"/>
                </a:cubicBezTo>
                <a:cubicBezTo>
                  <a:pt x="6472" y="56707"/>
                  <a:pt x="5838" y="57041"/>
                  <a:pt x="5171" y="57308"/>
                </a:cubicBezTo>
                <a:cubicBezTo>
                  <a:pt x="4704" y="57475"/>
                  <a:pt x="4204" y="57608"/>
                  <a:pt x="3670" y="57708"/>
                </a:cubicBezTo>
                <a:cubicBezTo>
                  <a:pt x="3370" y="57775"/>
                  <a:pt x="3069" y="57808"/>
                  <a:pt x="2736" y="57808"/>
                </a:cubicBezTo>
                <a:cubicBezTo>
                  <a:pt x="2469" y="57775"/>
                  <a:pt x="2369" y="57775"/>
                  <a:pt x="2369" y="57775"/>
                </a:cubicBezTo>
                <a:lnTo>
                  <a:pt x="2369" y="57775"/>
                </a:lnTo>
                <a:cubicBezTo>
                  <a:pt x="2564" y="57805"/>
                  <a:pt x="2759" y="57821"/>
                  <a:pt x="2951" y="57821"/>
                </a:cubicBezTo>
                <a:cubicBezTo>
                  <a:pt x="3186" y="57821"/>
                  <a:pt x="3416" y="57797"/>
                  <a:pt x="3636" y="57741"/>
                </a:cubicBezTo>
                <a:cubicBezTo>
                  <a:pt x="4170" y="57675"/>
                  <a:pt x="4671" y="57541"/>
                  <a:pt x="5171" y="57375"/>
                </a:cubicBezTo>
                <a:cubicBezTo>
                  <a:pt x="5838" y="57141"/>
                  <a:pt x="6472" y="56774"/>
                  <a:pt x="7039" y="56340"/>
                </a:cubicBezTo>
                <a:cubicBezTo>
                  <a:pt x="7372" y="56074"/>
                  <a:pt x="7639" y="55707"/>
                  <a:pt x="7806" y="55306"/>
                </a:cubicBezTo>
                <a:cubicBezTo>
                  <a:pt x="7940" y="54873"/>
                  <a:pt x="8006" y="54406"/>
                  <a:pt x="8040" y="53905"/>
                </a:cubicBezTo>
                <a:cubicBezTo>
                  <a:pt x="8040" y="53405"/>
                  <a:pt x="8073" y="52905"/>
                  <a:pt x="8140" y="52404"/>
                </a:cubicBezTo>
                <a:cubicBezTo>
                  <a:pt x="8240" y="51871"/>
                  <a:pt x="8407" y="51370"/>
                  <a:pt x="8707" y="50903"/>
                </a:cubicBezTo>
                <a:cubicBezTo>
                  <a:pt x="9240" y="49936"/>
                  <a:pt x="10174" y="49035"/>
                  <a:pt x="10475" y="47701"/>
                </a:cubicBezTo>
                <a:cubicBezTo>
                  <a:pt x="10775" y="46400"/>
                  <a:pt x="10541" y="45032"/>
                  <a:pt x="10341" y="43631"/>
                </a:cubicBezTo>
                <a:cubicBezTo>
                  <a:pt x="10141" y="42230"/>
                  <a:pt x="9941" y="40696"/>
                  <a:pt x="10441" y="39228"/>
                </a:cubicBezTo>
                <a:cubicBezTo>
                  <a:pt x="10975" y="37761"/>
                  <a:pt x="11976" y="36460"/>
                  <a:pt x="12476" y="34792"/>
                </a:cubicBezTo>
                <a:cubicBezTo>
                  <a:pt x="13010" y="33157"/>
                  <a:pt x="12776" y="31356"/>
                  <a:pt x="12876" y="29588"/>
                </a:cubicBezTo>
                <a:cubicBezTo>
                  <a:pt x="12910" y="28687"/>
                  <a:pt x="13110" y="27820"/>
                  <a:pt x="13477" y="26986"/>
                </a:cubicBezTo>
                <a:cubicBezTo>
                  <a:pt x="13844" y="26152"/>
                  <a:pt x="14377" y="25385"/>
                  <a:pt x="14778" y="24518"/>
                </a:cubicBezTo>
                <a:cubicBezTo>
                  <a:pt x="15612" y="22750"/>
                  <a:pt x="15745" y="20782"/>
                  <a:pt x="15979" y="18814"/>
                </a:cubicBezTo>
                <a:cubicBezTo>
                  <a:pt x="16112" y="17846"/>
                  <a:pt x="16212" y="16846"/>
                  <a:pt x="16312" y="15845"/>
                </a:cubicBezTo>
                <a:cubicBezTo>
                  <a:pt x="16379" y="14811"/>
                  <a:pt x="16579" y="13810"/>
                  <a:pt x="16846" y="12843"/>
                </a:cubicBezTo>
                <a:cubicBezTo>
                  <a:pt x="17146" y="11875"/>
                  <a:pt x="17546" y="10908"/>
                  <a:pt x="17947" y="9941"/>
                </a:cubicBezTo>
                <a:cubicBezTo>
                  <a:pt x="18180" y="9474"/>
                  <a:pt x="18347" y="8973"/>
                  <a:pt x="18514" y="8440"/>
                </a:cubicBezTo>
                <a:cubicBezTo>
                  <a:pt x="18580" y="7906"/>
                  <a:pt x="18614" y="7372"/>
                  <a:pt x="18647" y="6838"/>
                </a:cubicBezTo>
                <a:cubicBezTo>
                  <a:pt x="18714" y="5771"/>
                  <a:pt x="18647" y="4670"/>
                  <a:pt x="18514" y="3603"/>
                </a:cubicBezTo>
                <a:cubicBezTo>
                  <a:pt x="18414" y="2535"/>
                  <a:pt x="18214" y="1468"/>
                  <a:pt x="18080" y="400"/>
                </a:cubicBezTo>
                <a:lnTo>
                  <a:pt x="18080" y="200"/>
                </a:lnTo>
                <a:lnTo>
                  <a:pt x="1804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789;p44">
            <a:extLst>
              <a:ext uri="{FF2B5EF4-FFF2-40B4-BE49-F238E27FC236}">
                <a16:creationId xmlns:a16="http://schemas.microsoft.com/office/drawing/2014/main" id="{F5368260-105F-4862-B25E-9066B0F7F70E}"/>
              </a:ext>
            </a:extLst>
          </p:cNvPr>
          <p:cNvSpPr/>
          <p:nvPr/>
        </p:nvSpPr>
        <p:spPr>
          <a:xfrm>
            <a:off x="6019457" y="2972374"/>
            <a:ext cx="277538" cy="1035369"/>
          </a:xfrm>
          <a:custGeom>
            <a:avLst/>
            <a:gdLst/>
            <a:ahLst/>
            <a:cxnLst/>
            <a:rect l="l" t="t" r="r" b="b"/>
            <a:pathLst>
              <a:path w="14745" h="55007" extrusionOk="0">
                <a:moveTo>
                  <a:pt x="14745" y="1"/>
                </a:moveTo>
                <a:cubicBezTo>
                  <a:pt x="14711" y="68"/>
                  <a:pt x="14711" y="101"/>
                  <a:pt x="14711" y="168"/>
                </a:cubicBezTo>
                <a:lnTo>
                  <a:pt x="14611" y="568"/>
                </a:lnTo>
                <a:cubicBezTo>
                  <a:pt x="14511" y="935"/>
                  <a:pt x="14378" y="1502"/>
                  <a:pt x="14211" y="2202"/>
                </a:cubicBezTo>
                <a:cubicBezTo>
                  <a:pt x="14044" y="2870"/>
                  <a:pt x="13611" y="3670"/>
                  <a:pt x="13244" y="4637"/>
                </a:cubicBezTo>
                <a:cubicBezTo>
                  <a:pt x="12810" y="5705"/>
                  <a:pt x="12443" y="6806"/>
                  <a:pt x="12143" y="7940"/>
                </a:cubicBezTo>
                <a:cubicBezTo>
                  <a:pt x="11776" y="9174"/>
                  <a:pt x="11476" y="10575"/>
                  <a:pt x="11142" y="12043"/>
                </a:cubicBezTo>
                <a:cubicBezTo>
                  <a:pt x="10842" y="13644"/>
                  <a:pt x="10342" y="15178"/>
                  <a:pt x="9641" y="16613"/>
                </a:cubicBezTo>
                <a:cubicBezTo>
                  <a:pt x="9207" y="17380"/>
                  <a:pt x="8841" y="18147"/>
                  <a:pt x="8474" y="18981"/>
                </a:cubicBezTo>
                <a:cubicBezTo>
                  <a:pt x="8140" y="19848"/>
                  <a:pt x="7940" y="20716"/>
                  <a:pt x="7806" y="21650"/>
                </a:cubicBezTo>
                <a:cubicBezTo>
                  <a:pt x="7573" y="23551"/>
                  <a:pt x="7239" y="25419"/>
                  <a:pt x="6806" y="27287"/>
                </a:cubicBezTo>
                <a:cubicBezTo>
                  <a:pt x="5872" y="31123"/>
                  <a:pt x="4971" y="34759"/>
                  <a:pt x="4171" y="38095"/>
                </a:cubicBezTo>
                <a:cubicBezTo>
                  <a:pt x="3370" y="41397"/>
                  <a:pt x="2603" y="44366"/>
                  <a:pt x="1969" y="46901"/>
                </a:cubicBezTo>
                <a:cubicBezTo>
                  <a:pt x="1335" y="49403"/>
                  <a:pt x="835" y="51404"/>
                  <a:pt x="501" y="52839"/>
                </a:cubicBezTo>
                <a:cubicBezTo>
                  <a:pt x="334" y="53506"/>
                  <a:pt x="201" y="54039"/>
                  <a:pt x="101" y="54440"/>
                </a:cubicBezTo>
                <a:cubicBezTo>
                  <a:pt x="68" y="54607"/>
                  <a:pt x="34" y="54740"/>
                  <a:pt x="1" y="54873"/>
                </a:cubicBezTo>
                <a:cubicBezTo>
                  <a:pt x="1" y="54907"/>
                  <a:pt x="1" y="54973"/>
                  <a:pt x="1" y="55007"/>
                </a:cubicBezTo>
                <a:cubicBezTo>
                  <a:pt x="34" y="54973"/>
                  <a:pt x="68" y="54907"/>
                  <a:pt x="68" y="54873"/>
                </a:cubicBezTo>
                <a:cubicBezTo>
                  <a:pt x="101" y="54773"/>
                  <a:pt x="134" y="54640"/>
                  <a:pt x="201" y="54440"/>
                </a:cubicBezTo>
                <a:cubicBezTo>
                  <a:pt x="301" y="54073"/>
                  <a:pt x="435" y="53539"/>
                  <a:pt x="601" y="52839"/>
                </a:cubicBezTo>
                <a:cubicBezTo>
                  <a:pt x="968" y="51438"/>
                  <a:pt x="1502" y="49403"/>
                  <a:pt x="2169" y="46934"/>
                </a:cubicBezTo>
                <a:cubicBezTo>
                  <a:pt x="2803" y="44466"/>
                  <a:pt x="3570" y="41464"/>
                  <a:pt x="4437" y="38161"/>
                </a:cubicBezTo>
                <a:cubicBezTo>
                  <a:pt x="5305" y="34859"/>
                  <a:pt x="6172" y="31190"/>
                  <a:pt x="7106" y="27354"/>
                </a:cubicBezTo>
                <a:cubicBezTo>
                  <a:pt x="7540" y="25486"/>
                  <a:pt x="7873" y="23584"/>
                  <a:pt x="8107" y="21683"/>
                </a:cubicBezTo>
                <a:cubicBezTo>
                  <a:pt x="8207" y="20782"/>
                  <a:pt x="8440" y="19915"/>
                  <a:pt x="8774" y="19081"/>
                </a:cubicBezTo>
                <a:cubicBezTo>
                  <a:pt x="9074" y="18247"/>
                  <a:pt x="9508" y="17513"/>
                  <a:pt x="9908" y="16746"/>
                </a:cubicBezTo>
                <a:cubicBezTo>
                  <a:pt x="10742" y="15212"/>
                  <a:pt x="11042" y="13577"/>
                  <a:pt x="11376" y="12109"/>
                </a:cubicBezTo>
                <a:cubicBezTo>
                  <a:pt x="11709" y="10642"/>
                  <a:pt x="12009" y="9241"/>
                  <a:pt x="12343" y="8007"/>
                </a:cubicBezTo>
                <a:cubicBezTo>
                  <a:pt x="12677" y="6739"/>
                  <a:pt x="13044" y="5638"/>
                  <a:pt x="13410" y="4671"/>
                </a:cubicBezTo>
                <a:cubicBezTo>
                  <a:pt x="13744" y="3870"/>
                  <a:pt x="14078" y="3070"/>
                  <a:pt x="14344" y="2202"/>
                </a:cubicBezTo>
                <a:cubicBezTo>
                  <a:pt x="14511" y="1502"/>
                  <a:pt x="14578" y="968"/>
                  <a:pt x="14645" y="568"/>
                </a:cubicBezTo>
                <a:cubicBezTo>
                  <a:pt x="14678" y="401"/>
                  <a:pt x="14711" y="268"/>
                  <a:pt x="14745" y="168"/>
                </a:cubicBezTo>
                <a:cubicBezTo>
                  <a:pt x="14745" y="68"/>
                  <a:pt x="14745" y="1"/>
                  <a:pt x="1474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790;p44">
            <a:extLst>
              <a:ext uri="{FF2B5EF4-FFF2-40B4-BE49-F238E27FC236}">
                <a16:creationId xmlns:a16="http://schemas.microsoft.com/office/drawing/2014/main" id="{00EC223B-5CA1-478C-AE20-A322D586128D}"/>
              </a:ext>
            </a:extLst>
          </p:cNvPr>
          <p:cNvSpPr/>
          <p:nvPr/>
        </p:nvSpPr>
        <p:spPr>
          <a:xfrm>
            <a:off x="5713064" y="2642114"/>
            <a:ext cx="395574" cy="1366269"/>
          </a:xfrm>
          <a:custGeom>
            <a:avLst/>
            <a:gdLst/>
            <a:ahLst/>
            <a:cxnLst/>
            <a:rect l="l" t="t" r="r" b="b"/>
            <a:pathLst>
              <a:path w="21016" h="72587" extrusionOk="0">
                <a:moveTo>
                  <a:pt x="1368" y="1"/>
                </a:moveTo>
                <a:cubicBezTo>
                  <a:pt x="868" y="3237"/>
                  <a:pt x="1" y="5471"/>
                  <a:pt x="267" y="9875"/>
                </a:cubicBezTo>
                <a:cubicBezTo>
                  <a:pt x="368" y="11442"/>
                  <a:pt x="2202" y="14445"/>
                  <a:pt x="2469" y="17947"/>
                </a:cubicBezTo>
                <a:cubicBezTo>
                  <a:pt x="2602" y="20015"/>
                  <a:pt x="2703" y="22083"/>
                  <a:pt x="2836" y="24152"/>
                </a:cubicBezTo>
                <a:cubicBezTo>
                  <a:pt x="2969" y="26220"/>
                  <a:pt x="3103" y="28221"/>
                  <a:pt x="3837" y="30089"/>
                </a:cubicBezTo>
                <a:cubicBezTo>
                  <a:pt x="4370" y="31557"/>
                  <a:pt x="5271" y="32858"/>
                  <a:pt x="5671" y="34359"/>
                </a:cubicBezTo>
                <a:cubicBezTo>
                  <a:pt x="6439" y="37161"/>
                  <a:pt x="5438" y="40196"/>
                  <a:pt x="6072" y="43032"/>
                </a:cubicBezTo>
                <a:cubicBezTo>
                  <a:pt x="6572" y="45467"/>
                  <a:pt x="8240" y="47535"/>
                  <a:pt x="8607" y="49970"/>
                </a:cubicBezTo>
                <a:cubicBezTo>
                  <a:pt x="9074" y="53406"/>
                  <a:pt x="6839" y="56975"/>
                  <a:pt x="8006" y="60244"/>
                </a:cubicBezTo>
                <a:cubicBezTo>
                  <a:pt x="8573" y="61879"/>
                  <a:pt x="9908" y="63146"/>
                  <a:pt x="10275" y="64814"/>
                </a:cubicBezTo>
                <a:cubicBezTo>
                  <a:pt x="10575" y="66148"/>
                  <a:pt x="10241" y="67516"/>
                  <a:pt x="10508" y="68817"/>
                </a:cubicBezTo>
                <a:cubicBezTo>
                  <a:pt x="10922" y="70821"/>
                  <a:pt x="14582" y="72431"/>
                  <a:pt x="16801" y="72431"/>
                </a:cubicBezTo>
                <a:cubicBezTo>
                  <a:pt x="16908" y="72431"/>
                  <a:pt x="17012" y="72427"/>
                  <a:pt x="17113" y="72419"/>
                </a:cubicBezTo>
                <a:lnTo>
                  <a:pt x="17113" y="72586"/>
                </a:lnTo>
                <a:cubicBezTo>
                  <a:pt x="20148" y="70752"/>
                  <a:pt x="21016" y="65248"/>
                  <a:pt x="19748" y="61945"/>
                </a:cubicBezTo>
                <a:cubicBezTo>
                  <a:pt x="18480" y="58643"/>
                  <a:pt x="16246" y="55607"/>
                  <a:pt x="15912" y="52072"/>
                </a:cubicBezTo>
                <a:cubicBezTo>
                  <a:pt x="15645" y="49370"/>
                  <a:pt x="16546" y="46568"/>
                  <a:pt x="15912" y="43932"/>
                </a:cubicBezTo>
                <a:cubicBezTo>
                  <a:pt x="15078" y="40330"/>
                  <a:pt x="11542" y="37561"/>
                  <a:pt x="11609" y="33892"/>
                </a:cubicBezTo>
                <a:cubicBezTo>
                  <a:pt x="11609" y="31824"/>
                  <a:pt x="12810" y="29889"/>
                  <a:pt x="12710" y="27821"/>
                </a:cubicBezTo>
                <a:cubicBezTo>
                  <a:pt x="12576" y="25286"/>
                  <a:pt x="10642" y="23284"/>
                  <a:pt x="9441" y="21049"/>
                </a:cubicBezTo>
                <a:cubicBezTo>
                  <a:pt x="7606" y="17647"/>
                  <a:pt x="7473" y="13611"/>
                  <a:pt x="6839" y="9808"/>
                </a:cubicBezTo>
                <a:cubicBezTo>
                  <a:pt x="6205" y="5972"/>
                  <a:pt x="4771" y="1869"/>
                  <a:pt x="1368" y="1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791;p44">
            <a:extLst>
              <a:ext uri="{FF2B5EF4-FFF2-40B4-BE49-F238E27FC236}">
                <a16:creationId xmlns:a16="http://schemas.microsoft.com/office/drawing/2014/main" id="{1E3B93DD-4301-43B6-A7BD-16DAEFF6DDE6}"/>
              </a:ext>
            </a:extLst>
          </p:cNvPr>
          <p:cNvSpPr/>
          <p:nvPr/>
        </p:nvSpPr>
        <p:spPr>
          <a:xfrm>
            <a:off x="5754511" y="2702403"/>
            <a:ext cx="279420" cy="1302837"/>
          </a:xfrm>
          <a:custGeom>
            <a:avLst/>
            <a:gdLst/>
            <a:ahLst/>
            <a:cxnLst/>
            <a:rect l="l" t="t" r="r" b="b"/>
            <a:pathLst>
              <a:path w="14845" h="69217" extrusionOk="0">
                <a:moveTo>
                  <a:pt x="0" y="0"/>
                </a:moveTo>
                <a:cubicBezTo>
                  <a:pt x="0" y="67"/>
                  <a:pt x="0" y="134"/>
                  <a:pt x="0" y="167"/>
                </a:cubicBezTo>
                <a:cubicBezTo>
                  <a:pt x="0" y="334"/>
                  <a:pt x="34" y="501"/>
                  <a:pt x="67" y="701"/>
                </a:cubicBezTo>
                <a:cubicBezTo>
                  <a:pt x="134" y="1201"/>
                  <a:pt x="234" y="1868"/>
                  <a:pt x="367" y="2769"/>
                </a:cubicBezTo>
                <a:cubicBezTo>
                  <a:pt x="534" y="3669"/>
                  <a:pt x="1001" y="4670"/>
                  <a:pt x="1368" y="5871"/>
                </a:cubicBezTo>
                <a:cubicBezTo>
                  <a:pt x="1735" y="7105"/>
                  <a:pt x="2168" y="8506"/>
                  <a:pt x="2502" y="10041"/>
                </a:cubicBezTo>
                <a:cubicBezTo>
                  <a:pt x="2836" y="11608"/>
                  <a:pt x="3136" y="13343"/>
                  <a:pt x="3436" y="15211"/>
                </a:cubicBezTo>
                <a:cubicBezTo>
                  <a:pt x="3736" y="17079"/>
                  <a:pt x="4070" y="19114"/>
                  <a:pt x="5004" y="21049"/>
                </a:cubicBezTo>
                <a:cubicBezTo>
                  <a:pt x="5437" y="22016"/>
                  <a:pt x="5904" y="23017"/>
                  <a:pt x="6271" y="24051"/>
                </a:cubicBezTo>
                <a:cubicBezTo>
                  <a:pt x="6605" y="25118"/>
                  <a:pt x="6838" y="26219"/>
                  <a:pt x="6905" y="27353"/>
                </a:cubicBezTo>
                <a:cubicBezTo>
                  <a:pt x="7072" y="29721"/>
                  <a:pt x="7372" y="32090"/>
                  <a:pt x="7806" y="34425"/>
                </a:cubicBezTo>
                <a:cubicBezTo>
                  <a:pt x="8740" y="39228"/>
                  <a:pt x="9607" y="43832"/>
                  <a:pt x="10441" y="48001"/>
                </a:cubicBezTo>
                <a:cubicBezTo>
                  <a:pt x="11242" y="52171"/>
                  <a:pt x="12042" y="55907"/>
                  <a:pt x="12709" y="59042"/>
                </a:cubicBezTo>
                <a:cubicBezTo>
                  <a:pt x="13343" y="62211"/>
                  <a:pt x="13877" y="64713"/>
                  <a:pt x="14244" y="66481"/>
                </a:cubicBezTo>
                <a:lnTo>
                  <a:pt x="14677" y="68516"/>
                </a:lnTo>
                <a:cubicBezTo>
                  <a:pt x="14711" y="68716"/>
                  <a:pt x="14777" y="68916"/>
                  <a:pt x="14811" y="69050"/>
                </a:cubicBezTo>
                <a:cubicBezTo>
                  <a:pt x="14811" y="69083"/>
                  <a:pt x="14811" y="69150"/>
                  <a:pt x="14844" y="69216"/>
                </a:cubicBezTo>
                <a:cubicBezTo>
                  <a:pt x="14844" y="69150"/>
                  <a:pt x="14844" y="69083"/>
                  <a:pt x="14844" y="69016"/>
                </a:cubicBezTo>
                <a:cubicBezTo>
                  <a:pt x="14811" y="68883"/>
                  <a:pt x="14777" y="68716"/>
                  <a:pt x="14744" y="68516"/>
                </a:cubicBezTo>
                <a:cubicBezTo>
                  <a:pt x="14677" y="68016"/>
                  <a:pt x="14544" y="67348"/>
                  <a:pt x="14377" y="66481"/>
                </a:cubicBezTo>
                <a:cubicBezTo>
                  <a:pt x="14010" y="64680"/>
                  <a:pt x="13543" y="62145"/>
                  <a:pt x="12909" y="59009"/>
                </a:cubicBezTo>
                <a:cubicBezTo>
                  <a:pt x="12276" y="55874"/>
                  <a:pt x="11542" y="52104"/>
                  <a:pt x="10708" y="47935"/>
                </a:cubicBezTo>
                <a:cubicBezTo>
                  <a:pt x="9874" y="43798"/>
                  <a:pt x="9040" y="39195"/>
                  <a:pt x="8106" y="34391"/>
                </a:cubicBezTo>
                <a:cubicBezTo>
                  <a:pt x="7672" y="32023"/>
                  <a:pt x="7372" y="29655"/>
                  <a:pt x="7205" y="27286"/>
                </a:cubicBezTo>
                <a:cubicBezTo>
                  <a:pt x="7105" y="26152"/>
                  <a:pt x="6905" y="25018"/>
                  <a:pt x="6538" y="23917"/>
                </a:cubicBezTo>
                <a:cubicBezTo>
                  <a:pt x="6171" y="22883"/>
                  <a:pt x="5671" y="21883"/>
                  <a:pt x="5237" y="20915"/>
                </a:cubicBezTo>
                <a:cubicBezTo>
                  <a:pt x="4337" y="19014"/>
                  <a:pt x="4003" y="17012"/>
                  <a:pt x="3669" y="15144"/>
                </a:cubicBezTo>
                <a:cubicBezTo>
                  <a:pt x="3369" y="13310"/>
                  <a:pt x="3069" y="11542"/>
                  <a:pt x="2702" y="9974"/>
                </a:cubicBezTo>
                <a:cubicBezTo>
                  <a:pt x="2335" y="8406"/>
                  <a:pt x="1935" y="7005"/>
                  <a:pt x="1535" y="5804"/>
                </a:cubicBezTo>
                <a:cubicBezTo>
                  <a:pt x="1101" y="4603"/>
                  <a:pt x="667" y="3603"/>
                  <a:pt x="467" y="2735"/>
                </a:cubicBezTo>
                <a:cubicBezTo>
                  <a:pt x="300" y="1868"/>
                  <a:pt x="200" y="1168"/>
                  <a:pt x="134" y="701"/>
                </a:cubicBezTo>
                <a:cubicBezTo>
                  <a:pt x="67" y="467"/>
                  <a:pt x="34" y="300"/>
                  <a:pt x="34" y="167"/>
                </a:cubicBezTo>
                <a:cubicBezTo>
                  <a:pt x="0" y="100"/>
                  <a:pt x="0" y="67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792;p44">
            <a:extLst>
              <a:ext uri="{FF2B5EF4-FFF2-40B4-BE49-F238E27FC236}">
                <a16:creationId xmlns:a16="http://schemas.microsoft.com/office/drawing/2014/main" id="{97DAF671-A95F-4534-8134-5752C10A296A}"/>
              </a:ext>
            </a:extLst>
          </p:cNvPr>
          <p:cNvSpPr/>
          <p:nvPr/>
        </p:nvSpPr>
        <p:spPr>
          <a:xfrm>
            <a:off x="8404719" y="964465"/>
            <a:ext cx="118017" cy="156415"/>
          </a:xfrm>
          <a:custGeom>
            <a:avLst/>
            <a:gdLst/>
            <a:ahLst/>
            <a:cxnLst/>
            <a:rect l="l" t="t" r="r" b="b"/>
            <a:pathLst>
              <a:path w="6270" h="8310" extrusionOk="0">
                <a:moveTo>
                  <a:pt x="2336" y="0"/>
                </a:moveTo>
                <a:lnTo>
                  <a:pt x="2336" y="2202"/>
                </a:lnTo>
                <a:cubicBezTo>
                  <a:pt x="935" y="2602"/>
                  <a:pt x="1" y="3870"/>
                  <a:pt x="34" y="5338"/>
                </a:cubicBezTo>
                <a:cubicBezTo>
                  <a:pt x="34" y="7739"/>
                  <a:pt x="2202" y="8306"/>
                  <a:pt x="3136" y="8306"/>
                </a:cubicBezTo>
                <a:cubicBezTo>
                  <a:pt x="3180" y="8308"/>
                  <a:pt x="3231" y="8310"/>
                  <a:pt x="3286" y="8310"/>
                </a:cubicBezTo>
                <a:cubicBezTo>
                  <a:pt x="4150" y="8310"/>
                  <a:pt x="6270" y="7996"/>
                  <a:pt x="6238" y="5238"/>
                </a:cubicBezTo>
                <a:lnTo>
                  <a:pt x="4571" y="5238"/>
                </a:lnTo>
                <a:cubicBezTo>
                  <a:pt x="4604" y="6005"/>
                  <a:pt x="3970" y="6639"/>
                  <a:pt x="3170" y="6639"/>
                </a:cubicBezTo>
                <a:lnTo>
                  <a:pt x="3136" y="6639"/>
                </a:lnTo>
                <a:cubicBezTo>
                  <a:pt x="3110" y="6640"/>
                  <a:pt x="3084" y="6641"/>
                  <a:pt x="3059" y="6641"/>
                </a:cubicBezTo>
                <a:cubicBezTo>
                  <a:pt x="2521" y="6641"/>
                  <a:pt x="2026" y="6312"/>
                  <a:pt x="1835" y="5771"/>
                </a:cubicBezTo>
                <a:cubicBezTo>
                  <a:pt x="1669" y="5338"/>
                  <a:pt x="1702" y="4837"/>
                  <a:pt x="1969" y="4437"/>
                </a:cubicBezTo>
                <a:cubicBezTo>
                  <a:pt x="2187" y="4055"/>
                  <a:pt x="2652" y="3717"/>
                  <a:pt x="3417" y="3717"/>
                </a:cubicBezTo>
                <a:cubicBezTo>
                  <a:pt x="3586" y="3717"/>
                  <a:pt x="3771" y="3734"/>
                  <a:pt x="3970" y="3770"/>
                </a:cubicBezTo>
                <a:lnTo>
                  <a:pt x="3970" y="0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793;p44">
            <a:extLst>
              <a:ext uri="{FF2B5EF4-FFF2-40B4-BE49-F238E27FC236}">
                <a16:creationId xmlns:a16="http://schemas.microsoft.com/office/drawing/2014/main" id="{F88502E3-D525-48DC-BD0C-A040942CE63D}"/>
              </a:ext>
            </a:extLst>
          </p:cNvPr>
          <p:cNvSpPr/>
          <p:nvPr/>
        </p:nvSpPr>
        <p:spPr>
          <a:xfrm>
            <a:off x="8448670" y="921135"/>
            <a:ext cx="30794" cy="28911"/>
          </a:xfrm>
          <a:custGeom>
            <a:avLst/>
            <a:gdLst/>
            <a:ahLst/>
            <a:cxnLst/>
            <a:rect l="l" t="t" r="r" b="b"/>
            <a:pathLst>
              <a:path w="1636" h="1536" extrusionOk="0">
                <a:moveTo>
                  <a:pt x="1" y="1"/>
                </a:moveTo>
                <a:lnTo>
                  <a:pt x="1" y="1535"/>
                </a:lnTo>
                <a:lnTo>
                  <a:pt x="1635" y="1535"/>
                </a:lnTo>
                <a:lnTo>
                  <a:pt x="1635" y="1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794;p44">
            <a:extLst>
              <a:ext uri="{FF2B5EF4-FFF2-40B4-BE49-F238E27FC236}">
                <a16:creationId xmlns:a16="http://schemas.microsoft.com/office/drawing/2014/main" id="{00CFFE26-E7B9-435D-9736-D7A0336ABED8}"/>
              </a:ext>
            </a:extLst>
          </p:cNvPr>
          <p:cNvSpPr/>
          <p:nvPr/>
        </p:nvSpPr>
        <p:spPr>
          <a:xfrm>
            <a:off x="8233943" y="790752"/>
            <a:ext cx="459608" cy="460831"/>
          </a:xfrm>
          <a:custGeom>
            <a:avLst/>
            <a:gdLst/>
            <a:ahLst/>
            <a:cxnLst/>
            <a:rect l="l" t="t" r="r" b="b"/>
            <a:pathLst>
              <a:path w="24418" h="24483" extrusionOk="0">
                <a:moveTo>
                  <a:pt x="12468" y="1"/>
                </a:moveTo>
                <a:cubicBezTo>
                  <a:pt x="12240" y="1"/>
                  <a:pt x="12011" y="9"/>
                  <a:pt x="11776" y="23"/>
                </a:cubicBezTo>
                <a:cubicBezTo>
                  <a:pt x="11697" y="13"/>
                  <a:pt x="11616" y="9"/>
                  <a:pt x="11534" y="9"/>
                </a:cubicBezTo>
                <a:cubicBezTo>
                  <a:pt x="11336" y="9"/>
                  <a:pt x="11130" y="33"/>
                  <a:pt x="10942" y="56"/>
                </a:cubicBezTo>
                <a:lnTo>
                  <a:pt x="10074" y="190"/>
                </a:lnTo>
                <a:cubicBezTo>
                  <a:pt x="8907" y="423"/>
                  <a:pt x="7773" y="790"/>
                  <a:pt x="6705" y="1357"/>
                </a:cubicBezTo>
                <a:cubicBezTo>
                  <a:pt x="5571" y="1924"/>
                  <a:pt x="4570" y="2691"/>
                  <a:pt x="3670" y="3559"/>
                </a:cubicBezTo>
                <a:cubicBezTo>
                  <a:pt x="2736" y="4493"/>
                  <a:pt x="1969" y="5560"/>
                  <a:pt x="1368" y="6761"/>
                </a:cubicBezTo>
                <a:cubicBezTo>
                  <a:pt x="734" y="7962"/>
                  <a:pt x="301" y="9263"/>
                  <a:pt x="134" y="10630"/>
                </a:cubicBezTo>
                <a:cubicBezTo>
                  <a:pt x="67" y="10964"/>
                  <a:pt x="34" y="11331"/>
                  <a:pt x="34" y="11665"/>
                </a:cubicBezTo>
                <a:cubicBezTo>
                  <a:pt x="1" y="12031"/>
                  <a:pt x="1" y="12365"/>
                  <a:pt x="1" y="12732"/>
                </a:cubicBezTo>
                <a:cubicBezTo>
                  <a:pt x="100" y="14947"/>
                  <a:pt x="789" y="17096"/>
                  <a:pt x="2002" y="18953"/>
                </a:cubicBezTo>
                <a:lnTo>
                  <a:pt x="2002" y="18953"/>
                </a:lnTo>
                <a:cubicBezTo>
                  <a:pt x="1445" y="20360"/>
                  <a:pt x="858" y="21765"/>
                  <a:pt x="334" y="23106"/>
                </a:cubicBezTo>
                <a:lnTo>
                  <a:pt x="234" y="23373"/>
                </a:lnTo>
                <a:lnTo>
                  <a:pt x="234" y="23373"/>
                </a:lnTo>
                <a:lnTo>
                  <a:pt x="501" y="23306"/>
                </a:lnTo>
                <a:lnTo>
                  <a:pt x="4996" y="22050"/>
                </a:lnTo>
                <a:lnTo>
                  <a:pt x="4996" y="22050"/>
                </a:lnTo>
                <a:cubicBezTo>
                  <a:pt x="6485" y="23193"/>
                  <a:pt x="8264" y="23978"/>
                  <a:pt x="10141" y="24307"/>
                </a:cubicBezTo>
                <a:cubicBezTo>
                  <a:pt x="10860" y="24417"/>
                  <a:pt x="11601" y="24482"/>
                  <a:pt x="12327" y="24482"/>
                </a:cubicBezTo>
                <a:cubicBezTo>
                  <a:pt x="12478" y="24482"/>
                  <a:pt x="12628" y="24479"/>
                  <a:pt x="12776" y="24474"/>
                </a:cubicBezTo>
                <a:cubicBezTo>
                  <a:pt x="13210" y="24440"/>
                  <a:pt x="13644" y="24407"/>
                  <a:pt x="14077" y="24340"/>
                </a:cubicBezTo>
                <a:lnTo>
                  <a:pt x="14678" y="24240"/>
                </a:lnTo>
                <a:cubicBezTo>
                  <a:pt x="14878" y="24207"/>
                  <a:pt x="15111" y="24140"/>
                  <a:pt x="15278" y="24107"/>
                </a:cubicBezTo>
                <a:cubicBezTo>
                  <a:pt x="18080" y="23373"/>
                  <a:pt x="20549" y="21705"/>
                  <a:pt x="22216" y="19337"/>
                </a:cubicBezTo>
                <a:cubicBezTo>
                  <a:pt x="22850" y="18469"/>
                  <a:pt x="23351" y="17535"/>
                  <a:pt x="23717" y="16535"/>
                </a:cubicBezTo>
                <a:cubicBezTo>
                  <a:pt x="23784" y="16301"/>
                  <a:pt x="23851" y="16101"/>
                  <a:pt x="23918" y="15901"/>
                </a:cubicBezTo>
                <a:cubicBezTo>
                  <a:pt x="24018" y="15667"/>
                  <a:pt x="24051" y="15467"/>
                  <a:pt x="24084" y="15300"/>
                </a:cubicBezTo>
                <a:cubicBezTo>
                  <a:pt x="24118" y="15100"/>
                  <a:pt x="24184" y="14900"/>
                  <a:pt x="24218" y="14733"/>
                </a:cubicBezTo>
                <a:cubicBezTo>
                  <a:pt x="24251" y="14567"/>
                  <a:pt x="24285" y="14400"/>
                  <a:pt x="24318" y="14233"/>
                </a:cubicBezTo>
                <a:cubicBezTo>
                  <a:pt x="24351" y="13899"/>
                  <a:pt x="24385" y="13633"/>
                  <a:pt x="24418" y="13399"/>
                </a:cubicBezTo>
                <a:cubicBezTo>
                  <a:pt x="24418" y="13166"/>
                  <a:pt x="24418" y="12932"/>
                  <a:pt x="24418" y="12765"/>
                </a:cubicBezTo>
                <a:lnTo>
                  <a:pt x="24418" y="12398"/>
                </a:lnTo>
                <a:cubicBezTo>
                  <a:pt x="24418" y="12498"/>
                  <a:pt x="24418" y="12632"/>
                  <a:pt x="24385" y="12765"/>
                </a:cubicBezTo>
                <a:cubicBezTo>
                  <a:pt x="24351" y="12932"/>
                  <a:pt x="24351" y="13132"/>
                  <a:pt x="24351" y="13366"/>
                </a:cubicBezTo>
                <a:cubicBezTo>
                  <a:pt x="24318" y="13633"/>
                  <a:pt x="24251" y="13899"/>
                  <a:pt x="24218" y="14200"/>
                </a:cubicBezTo>
                <a:cubicBezTo>
                  <a:pt x="23384" y="18936"/>
                  <a:pt x="19881" y="22739"/>
                  <a:pt x="15245" y="23907"/>
                </a:cubicBezTo>
                <a:cubicBezTo>
                  <a:pt x="15045" y="23940"/>
                  <a:pt x="14844" y="24007"/>
                  <a:pt x="14644" y="24040"/>
                </a:cubicBezTo>
                <a:lnTo>
                  <a:pt x="14044" y="24140"/>
                </a:lnTo>
                <a:cubicBezTo>
                  <a:pt x="13610" y="24207"/>
                  <a:pt x="13210" y="24240"/>
                  <a:pt x="12776" y="24240"/>
                </a:cubicBezTo>
                <a:cubicBezTo>
                  <a:pt x="12581" y="24248"/>
                  <a:pt x="12387" y="24252"/>
                  <a:pt x="12192" y="24252"/>
                </a:cubicBezTo>
                <a:cubicBezTo>
                  <a:pt x="11519" y="24252"/>
                  <a:pt x="10847" y="24203"/>
                  <a:pt x="10174" y="24073"/>
                </a:cubicBezTo>
                <a:cubicBezTo>
                  <a:pt x="8340" y="23740"/>
                  <a:pt x="6572" y="22973"/>
                  <a:pt x="5104" y="21838"/>
                </a:cubicBezTo>
                <a:lnTo>
                  <a:pt x="5037" y="21772"/>
                </a:lnTo>
                <a:lnTo>
                  <a:pt x="4971" y="21772"/>
                </a:lnTo>
                <a:lnTo>
                  <a:pt x="698" y="22966"/>
                </a:lnTo>
                <a:lnTo>
                  <a:pt x="2302" y="18970"/>
                </a:lnTo>
                <a:lnTo>
                  <a:pt x="2336" y="18903"/>
                </a:lnTo>
                <a:lnTo>
                  <a:pt x="2302" y="18836"/>
                </a:lnTo>
                <a:cubicBezTo>
                  <a:pt x="1468" y="17602"/>
                  <a:pt x="901" y="16201"/>
                  <a:pt x="568" y="14767"/>
                </a:cubicBezTo>
                <a:cubicBezTo>
                  <a:pt x="434" y="14066"/>
                  <a:pt x="334" y="13399"/>
                  <a:pt x="301" y="12699"/>
                </a:cubicBezTo>
                <a:cubicBezTo>
                  <a:pt x="301" y="12365"/>
                  <a:pt x="301" y="12031"/>
                  <a:pt x="301" y="11698"/>
                </a:cubicBezTo>
                <a:cubicBezTo>
                  <a:pt x="301" y="11331"/>
                  <a:pt x="334" y="10997"/>
                  <a:pt x="401" y="10664"/>
                </a:cubicBezTo>
                <a:cubicBezTo>
                  <a:pt x="568" y="9329"/>
                  <a:pt x="935" y="8062"/>
                  <a:pt x="1568" y="6861"/>
                </a:cubicBezTo>
                <a:cubicBezTo>
                  <a:pt x="2135" y="5727"/>
                  <a:pt x="2903" y="4659"/>
                  <a:pt x="3803" y="3759"/>
                </a:cubicBezTo>
                <a:cubicBezTo>
                  <a:pt x="4671" y="2892"/>
                  <a:pt x="5705" y="2158"/>
                  <a:pt x="6805" y="1591"/>
                </a:cubicBezTo>
                <a:cubicBezTo>
                  <a:pt x="7839" y="1024"/>
                  <a:pt x="8974" y="657"/>
                  <a:pt x="10141" y="423"/>
                </a:cubicBezTo>
                <a:lnTo>
                  <a:pt x="10975" y="290"/>
                </a:lnTo>
                <a:cubicBezTo>
                  <a:pt x="11242" y="256"/>
                  <a:pt x="11509" y="256"/>
                  <a:pt x="11809" y="256"/>
                </a:cubicBezTo>
                <a:cubicBezTo>
                  <a:pt x="12030" y="243"/>
                  <a:pt x="12251" y="234"/>
                  <a:pt x="12472" y="234"/>
                </a:cubicBezTo>
                <a:cubicBezTo>
                  <a:pt x="12785" y="234"/>
                  <a:pt x="13097" y="251"/>
                  <a:pt x="13410" y="290"/>
                </a:cubicBezTo>
                <a:cubicBezTo>
                  <a:pt x="17113" y="590"/>
                  <a:pt x="20415" y="2591"/>
                  <a:pt x="22450" y="5694"/>
                </a:cubicBezTo>
                <a:cubicBezTo>
                  <a:pt x="23117" y="6728"/>
                  <a:pt x="23651" y="7862"/>
                  <a:pt x="23984" y="9096"/>
                </a:cubicBezTo>
                <a:lnTo>
                  <a:pt x="24151" y="9796"/>
                </a:lnTo>
                <a:cubicBezTo>
                  <a:pt x="24184" y="9997"/>
                  <a:pt x="24218" y="10197"/>
                  <a:pt x="24251" y="10397"/>
                </a:cubicBezTo>
                <a:cubicBezTo>
                  <a:pt x="24285" y="10630"/>
                  <a:pt x="24318" y="10797"/>
                  <a:pt x="24351" y="10964"/>
                </a:cubicBezTo>
                <a:cubicBezTo>
                  <a:pt x="24385" y="11097"/>
                  <a:pt x="24385" y="11264"/>
                  <a:pt x="24385" y="11398"/>
                </a:cubicBezTo>
                <a:cubicBezTo>
                  <a:pt x="24385" y="11598"/>
                  <a:pt x="24385" y="11798"/>
                  <a:pt x="24418" y="11998"/>
                </a:cubicBezTo>
                <a:lnTo>
                  <a:pt x="24418" y="11398"/>
                </a:lnTo>
                <a:cubicBezTo>
                  <a:pt x="24418" y="11264"/>
                  <a:pt x="24418" y="11097"/>
                  <a:pt x="24418" y="10964"/>
                </a:cubicBezTo>
                <a:cubicBezTo>
                  <a:pt x="24385" y="10797"/>
                  <a:pt x="24385" y="10597"/>
                  <a:pt x="24351" y="10397"/>
                </a:cubicBezTo>
                <a:cubicBezTo>
                  <a:pt x="24318" y="10230"/>
                  <a:pt x="24285" y="9997"/>
                  <a:pt x="24251" y="9763"/>
                </a:cubicBezTo>
                <a:lnTo>
                  <a:pt x="24084" y="9063"/>
                </a:lnTo>
                <a:cubicBezTo>
                  <a:pt x="23751" y="7828"/>
                  <a:pt x="23250" y="6694"/>
                  <a:pt x="22583" y="5627"/>
                </a:cubicBezTo>
                <a:cubicBezTo>
                  <a:pt x="20549" y="2458"/>
                  <a:pt x="17179" y="390"/>
                  <a:pt x="13443" y="56"/>
                </a:cubicBezTo>
                <a:cubicBezTo>
                  <a:pt x="13111" y="17"/>
                  <a:pt x="12791" y="1"/>
                  <a:pt x="1246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795;p44">
            <a:extLst>
              <a:ext uri="{FF2B5EF4-FFF2-40B4-BE49-F238E27FC236}">
                <a16:creationId xmlns:a16="http://schemas.microsoft.com/office/drawing/2014/main" id="{104BA308-095D-4BAD-BF90-DD0DDCE44C7C}"/>
              </a:ext>
            </a:extLst>
          </p:cNvPr>
          <p:cNvSpPr/>
          <p:nvPr/>
        </p:nvSpPr>
        <p:spPr>
          <a:xfrm>
            <a:off x="6347834" y="1096749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796;p44">
            <a:extLst>
              <a:ext uri="{FF2B5EF4-FFF2-40B4-BE49-F238E27FC236}">
                <a16:creationId xmlns:a16="http://schemas.microsoft.com/office/drawing/2014/main" id="{D4369783-8707-4205-A92D-1BEAD222CF2B}"/>
              </a:ext>
            </a:extLst>
          </p:cNvPr>
          <p:cNvSpPr/>
          <p:nvPr/>
        </p:nvSpPr>
        <p:spPr>
          <a:xfrm>
            <a:off x="6972572" y="3581414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797;p44">
            <a:extLst>
              <a:ext uri="{FF2B5EF4-FFF2-40B4-BE49-F238E27FC236}">
                <a16:creationId xmlns:a16="http://schemas.microsoft.com/office/drawing/2014/main" id="{4F3852C9-4697-46E7-9635-B547067753E8}"/>
              </a:ext>
            </a:extLst>
          </p:cNvPr>
          <p:cNvSpPr/>
          <p:nvPr/>
        </p:nvSpPr>
        <p:spPr>
          <a:xfrm>
            <a:off x="6972572" y="3581414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798;p44">
            <a:extLst>
              <a:ext uri="{FF2B5EF4-FFF2-40B4-BE49-F238E27FC236}">
                <a16:creationId xmlns:a16="http://schemas.microsoft.com/office/drawing/2014/main" id="{F4FAE351-95A0-4BF4-A853-4A5DDCDA46F7}"/>
              </a:ext>
            </a:extLst>
          </p:cNvPr>
          <p:cNvSpPr/>
          <p:nvPr/>
        </p:nvSpPr>
        <p:spPr>
          <a:xfrm>
            <a:off x="6347834" y="1096749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799;p44">
            <a:extLst>
              <a:ext uri="{FF2B5EF4-FFF2-40B4-BE49-F238E27FC236}">
                <a16:creationId xmlns:a16="http://schemas.microsoft.com/office/drawing/2014/main" id="{0C904F0E-87AE-4CB3-AFE1-3436C0BA5127}"/>
              </a:ext>
            </a:extLst>
          </p:cNvPr>
          <p:cNvSpPr/>
          <p:nvPr/>
        </p:nvSpPr>
        <p:spPr>
          <a:xfrm>
            <a:off x="6156974" y="1100081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800;p44">
            <a:extLst>
              <a:ext uri="{FF2B5EF4-FFF2-40B4-BE49-F238E27FC236}">
                <a16:creationId xmlns:a16="http://schemas.microsoft.com/office/drawing/2014/main" id="{6630873C-4623-4E33-8830-5E91C3A72238}"/>
              </a:ext>
            </a:extLst>
          </p:cNvPr>
          <p:cNvSpPr/>
          <p:nvPr/>
        </p:nvSpPr>
        <p:spPr>
          <a:xfrm>
            <a:off x="6156974" y="1100081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801;p44">
            <a:extLst>
              <a:ext uri="{FF2B5EF4-FFF2-40B4-BE49-F238E27FC236}">
                <a16:creationId xmlns:a16="http://schemas.microsoft.com/office/drawing/2014/main" id="{A65B4875-629B-48BC-B2AE-58083C2601B3}"/>
              </a:ext>
            </a:extLst>
          </p:cNvPr>
          <p:cNvSpPr/>
          <p:nvPr/>
        </p:nvSpPr>
        <p:spPr>
          <a:xfrm>
            <a:off x="6784836" y="3581414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802;p44">
            <a:extLst>
              <a:ext uri="{FF2B5EF4-FFF2-40B4-BE49-F238E27FC236}">
                <a16:creationId xmlns:a16="http://schemas.microsoft.com/office/drawing/2014/main" id="{8A3D21FA-3466-4449-97E5-A7DAAECEFB5F}"/>
              </a:ext>
            </a:extLst>
          </p:cNvPr>
          <p:cNvSpPr/>
          <p:nvPr/>
        </p:nvSpPr>
        <p:spPr>
          <a:xfrm>
            <a:off x="6784836" y="3581414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803;p44">
            <a:extLst>
              <a:ext uri="{FF2B5EF4-FFF2-40B4-BE49-F238E27FC236}">
                <a16:creationId xmlns:a16="http://schemas.microsoft.com/office/drawing/2014/main" id="{C1916ADC-F4C2-46A1-898F-DBC6B708C8CE}"/>
              </a:ext>
            </a:extLst>
          </p:cNvPr>
          <p:cNvSpPr/>
          <p:nvPr/>
        </p:nvSpPr>
        <p:spPr>
          <a:xfrm>
            <a:off x="6615942" y="1556113"/>
            <a:ext cx="449557" cy="384694"/>
          </a:xfrm>
          <a:custGeom>
            <a:avLst/>
            <a:gdLst/>
            <a:ahLst/>
            <a:cxnLst/>
            <a:rect l="l" t="t" r="r" b="b"/>
            <a:pathLst>
              <a:path w="23884" h="20438" extrusionOk="0">
                <a:moveTo>
                  <a:pt x="21057" y="0"/>
                </a:moveTo>
                <a:cubicBezTo>
                  <a:pt x="20265" y="0"/>
                  <a:pt x="19472" y="52"/>
                  <a:pt x="18680" y="157"/>
                </a:cubicBezTo>
                <a:cubicBezTo>
                  <a:pt x="16812" y="390"/>
                  <a:pt x="14978" y="790"/>
                  <a:pt x="13176" y="1424"/>
                </a:cubicBezTo>
                <a:cubicBezTo>
                  <a:pt x="12142" y="1791"/>
                  <a:pt x="11108" y="2225"/>
                  <a:pt x="10141" y="2759"/>
                </a:cubicBezTo>
                <a:cubicBezTo>
                  <a:pt x="9073" y="3292"/>
                  <a:pt x="8039" y="3926"/>
                  <a:pt x="7139" y="4693"/>
                </a:cubicBezTo>
                <a:cubicBezTo>
                  <a:pt x="6205" y="5461"/>
                  <a:pt x="5371" y="6328"/>
                  <a:pt x="4670" y="7295"/>
                </a:cubicBezTo>
                <a:cubicBezTo>
                  <a:pt x="4003" y="8196"/>
                  <a:pt x="3369" y="9130"/>
                  <a:pt x="2836" y="10097"/>
                </a:cubicBezTo>
                <a:cubicBezTo>
                  <a:pt x="1935" y="11732"/>
                  <a:pt x="1201" y="13500"/>
                  <a:pt x="701" y="15301"/>
                </a:cubicBezTo>
                <a:cubicBezTo>
                  <a:pt x="367" y="16535"/>
                  <a:pt x="134" y="17803"/>
                  <a:pt x="34" y="19070"/>
                </a:cubicBezTo>
                <a:cubicBezTo>
                  <a:pt x="0" y="19504"/>
                  <a:pt x="0" y="19871"/>
                  <a:pt x="0" y="20104"/>
                </a:cubicBezTo>
                <a:cubicBezTo>
                  <a:pt x="0" y="20204"/>
                  <a:pt x="0" y="20338"/>
                  <a:pt x="0" y="20438"/>
                </a:cubicBezTo>
                <a:cubicBezTo>
                  <a:pt x="34" y="20338"/>
                  <a:pt x="34" y="20204"/>
                  <a:pt x="34" y="20104"/>
                </a:cubicBezTo>
                <a:cubicBezTo>
                  <a:pt x="67" y="19871"/>
                  <a:pt x="67" y="19504"/>
                  <a:pt x="100" y="19070"/>
                </a:cubicBezTo>
                <a:cubicBezTo>
                  <a:pt x="234" y="17803"/>
                  <a:pt x="501" y="16568"/>
                  <a:pt x="834" y="15368"/>
                </a:cubicBezTo>
                <a:cubicBezTo>
                  <a:pt x="1368" y="13566"/>
                  <a:pt x="2102" y="11832"/>
                  <a:pt x="3002" y="10197"/>
                </a:cubicBezTo>
                <a:cubicBezTo>
                  <a:pt x="3536" y="9230"/>
                  <a:pt x="4170" y="8296"/>
                  <a:pt x="4804" y="7429"/>
                </a:cubicBezTo>
                <a:cubicBezTo>
                  <a:pt x="5537" y="6495"/>
                  <a:pt x="6338" y="5627"/>
                  <a:pt x="7239" y="4860"/>
                </a:cubicBezTo>
                <a:cubicBezTo>
                  <a:pt x="8173" y="4126"/>
                  <a:pt x="9173" y="3459"/>
                  <a:pt x="10241" y="2925"/>
                </a:cubicBezTo>
                <a:cubicBezTo>
                  <a:pt x="11208" y="2425"/>
                  <a:pt x="12209" y="1991"/>
                  <a:pt x="13276" y="1624"/>
                </a:cubicBezTo>
                <a:cubicBezTo>
                  <a:pt x="15011" y="1024"/>
                  <a:pt x="16846" y="590"/>
                  <a:pt x="18714" y="357"/>
                </a:cubicBezTo>
                <a:cubicBezTo>
                  <a:pt x="19629" y="233"/>
                  <a:pt x="20563" y="164"/>
                  <a:pt x="21501" y="164"/>
                </a:cubicBezTo>
                <a:cubicBezTo>
                  <a:pt x="21828" y="164"/>
                  <a:pt x="22155" y="173"/>
                  <a:pt x="22483" y="190"/>
                </a:cubicBezTo>
                <a:cubicBezTo>
                  <a:pt x="22950" y="190"/>
                  <a:pt x="23283" y="290"/>
                  <a:pt x="23517" y="290"/>
                </a:cubicBezTo>
                <a:lnTo>
                  <a:pt x="23884" y="290"/>
                </a:lnTo>
                <a:cubicBezTo>
                  <a:pt x="23750" y="257"/>
                  <a:pt x="23650" y="223"/>
                  <a:pt x="23517" y="190"/>
                </a:cubicBezTo>
                <a:cubicBezTo>
                  <a:pt x="23183" y="123"/>
                  <a:pt x="22850" y="90"/>
                  <a:pt x="22483" y="57"/>
                </a:cubicBezTo>
                <a:cubicBezTo>
                  <a:pt x="22008" y="19"/>
                  <a:pt x="21532" y="0"/>
                  <a:pt x="210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804;p44">
            <a:extLst>
              <a:ext uri="{FF2B5EF4-FFF2-40B4-BE49-F238E27FC236}">
                <a16:creationId xmlns:a16="http://schemas.microsoft.com/office/drawing/2014/main" id="{D6B7153B-96D4-4C90-A206-F5FEBA31A408}"/>
              </a:ext>
            </a:extLst>
          </p:cNvPr>
          <p:cNvSpPr/>
          <p:nvPr/>
        </p:nvSpPr>
        <p:spPr>
          <a:xfrm>
            <a:off x="6991394" y="1101342"/>
            <a:ext cx="756608" cy="379255"/>
          </a:xfrm>
          <a:custGeom>
            <a:avLst/>
            <a:gdLst/>
            <a:ahLst/>
            <a:cxnLst/>
            <a:rect l="l" t="t" r="r" b="b"/>
            <a:pathLst>
              <a:path w="40197" h="20149" extrusionOk="0">
                <a:moveTo>
                  <a:pt x="1" y="0"/>
                </a:moveTo>
                <a:lnTo>
                  <a:pt x="1402" y="34"/>
                </a:lnTo>
                <a:lnTo>
                  <a:pt x="2369" y="67"/>
                </a:lnTo>
                <a:cubicBezTo>
                  <a:pt x="2736" y="67"/>
                  <a:pt x="3136" y="134"/>
                  <a:pt x="3570" y="167"/>
                </a:cubicBezTo>
                <a:cubicBezTo>
                  <a:pt x="4404" y="234"/>
                  <a:pt x="5371" y="267"/>
                  <a:pt x="6439" y="467"/>
                </a:cubicBezTo>
                <a:lnTo>
                  <a:pt x="8107" y="701"/>
                </a:lnTo>
                <a:cubicBezTo>
                  <a:pt x="8707" y="768"/>
                  <a:pt x="9274" y="901"/>
                  <a:pt x="9874" y="1034"/>
                </a:cubicBezTo>
                <a:cubicBezTo>
                  <a:pt x="10508" y="1168"/>
                  <a:pt x="11142" y="1301"/>
                  <a:pt x="11776" y="1468"/>
                </a:cubicBezTo>
                <a:lnTo>
                  <a:pt x="13777" y="1968"/>
                </a:lnTo>
                <a:cubicBezTo>
                  <a:pt x="14478" y="2135"/>
                  <a:pt x="15145" y="2369"/>
                  <a:pt x="15845" y="2602"/>
                </a:cubicBezTo>
                <a:cubicBezTo>
                  <a:pt x="16546" y="2836"/>
                  <a:pt x="17280" y="3069"/>
                  <a:pt x="18014" y="3336"/>
                </a:cubicBezTo>
                <a:lnTo>
                  <a:pt x="20182" y="4170"/>
                </a:lnTo>
                <a:lnTo>
                  <a:pt x="22383" y="5171"/>
                </a:lnTo>
                <a:cubicBezTo>
                  <a:pt x="25152" y="6505"/>
                  <a:pt x="27787" y="8073"/>
                  <a:pt x="30256" y="9841"/>
                </a:cubicBezTo>
                <a:cubicBezTo>
                  <a:pt x="30856" y="10241"/>
                  <a:pt x="31356" y="10675"/>
                  <a:pt x="31890" y="11075"/>
                </a:cubicBezTo>
                <a:lnTo>
                  <a:pt x="32657" y="11709"/>
                </a:lnTo>
                <a:lnTo>
                  <a:pt x="33391" y="12342"/>
                </a:lnTo>
                <a:cubicBezTo>
                  <a:pt x="33858" y="12743"/>
                  <a:pt x="34292" y="13176"/>
                  <a:pt x="34726" y="13543"/>
                </a:cubicBezTo>
                <a:cubicBezTo>
                  <a:pt x="35159" y="13944"/>
                  <a:pt x="35526" y="14377"/>
                  <a:pt x="35893" y="14744"/>
                </a:cubicBezTo>
                <a:cubicBezTo>
                  <a:pt x="36260" y="15144"/>
                  <a:pt x="36627" y="15511"/>
                  <a:pt x="36960" y="15878"/>
                </a:cubicBezTo>
                <a:lnTo>
                  <a:pt x="37794" y="16912"/>
                </a:lnTo>
                <a:lnTo>
                  <a:pt x="38562" y="17846"/>
                </a:lnTo>
                <a:cubicBezTo>
                  <a:pt x="38762" y="18113"/>
                  <a:pt x="38962" y="18413"/>
                  <a:pt x="39129" y="18647"/>
                </a:cubicBezTo>
                <a:lnTo>
                  <a:pt x="39929" y="19781"/>
                </a:lnTo>
                <a:cubicBezTo>
                  <a:pt x="39976" y="19851"/>
                  <a:pt x="40038" y="19920"/>
                  <a:pt x="40083" y="19979"/>
                </a:cubicBezTo>
                <a:lnTo>
                  <a:pt x="40083" y="19979"/>
                </a:lnTo>
                <a:lnTo>
                  <a:pt x="39929" y="19748"/>
                </a:lnTo>
                <a:cubicBezTo>
                  <a:pt x="39729" y="19481"/>
                  <a:pt x="39496" y="19114"/>
                  <a:pt x="39162" y="18614"/>
                </a:cubicBezTo>
                <a:cubicBezTo>
                  <a:pt x="38995" y="18347"/>
                  <a:pt x="38828" y="18080"/>
                  <a:pt x="38595" y="17780"/>
                </a:cubicBezTo>
                <a:lnTo>
                  <a:pt x="37861" y="16846"/>
                </a:lnTo>
                <a:lnTo>
                  <a:pt x="37027" y="15778"/>
                </a:lnTo>
                <a:cubicBezTo>
                  <a:pt x="36727" y="15411"/>
                  <a:pt x="36360" y="15044"/>
                  <a:pt x="35993" y="14677"/>
                </a:cubicBezTo>
                <a:cubicBezTo>
                  <a:pt x="35626" y="14277"/>
                  <a:pt x="35259" y="13877"/>
                  <a:pt x="34826" y="13443"/>
                </a:cubicBezTo>
                <a:lnTo>
                  <a:pt x="33491" y="12209"/>
                </a:lnTo>
                <a:cubicBezTo>
                  <a:pt x="33258" y="11976"/>
                  <a:pt x="33024" y="11775"/>
                  <a:pt x="32791" y="11575"/>
                </a:cubicBezTo>
                <a:lnTo>
                  <a:pt x="31990" y="11008"/>
                </a:lnTo>
                <a:cubicBezTo>
                  <a:pt x="31457" y="10575"/>
                  <a:pt x="30956" y="10141"/>
                  <a:pt x="30356" y="9707"/>
                </a:cubicBezTo>
                <a:cubicBezTo>
                  <a:pt x="27887" y="7906"/>
                  <a:pt x="25219" y="6338"/>
                  <a:pt x="22450" y="5037"/>
                </a:cubicBezTo>
                <a:lnTo>
                  <a:pt x="20249" y="4037"/>
                </a:lnTo>
                <a:lnTo>
                  <a:pt x="18047" y="3203"/>
                </a:lnTo>
                <a:cubicBezTo>
                  <a:pt x="17346" y="2902"/>
                  <a:pt x="16613" y="2669"/>
                  <a:pt x="15912" y="2469"/>
                </a:cubicBezTo>
                <a:cubicBezTo>
                  <a:pt x="15178" y="2235"/>
                  <a:pt x="14511" y="2002"/>
                  <a:pt x="13811" y="1835"/>
                </a:cubicBezTo>
                <a:lnTo>
                  <a:pt x="11809" y="1301"/>
                </a:lnTo>
                <a:cubicBezTo>
                  <a:pt x="11142" y="1134"/>
                  <a:pt x="10508" y="1001"/>
                  <a:pt x="9908" y="901"/>
                </a:cubicBezTo>
                <a:cubicBezTo>
                  <a:pt x="9274" y="801"/>
                  <a:pt x="8674" y="634"/>
                  <a:pt x="8107" y="567"/>
                </a:cubicBezTo>
                <a:lnTo>
                  <a:pt x="6439" y="334"/>
                </a:lnTo>
                <a:cubicBezTo>
                  <a:pt x="5405" y="167"/>
                  <a:pt x="4404" y="134"/>
                  <a:pt x="3570" y="67"/>
                </a:cubicBezTo>
                <a:cubicBezTo>
                  <a:pt x="3136" y="34"/>
                  <a:pt x="2736" y="0"/>
                  <a:pt x="2369" y="0"/>
                </a:cubicBezTo>
                <a:close/>
                <a:moveTo>
                  <a:pt x="40083" y="19979"/>
                </a:moveTo>
                <a:lnTo>
                  <a:pt x="40129" y="20048"/>
                </a:lnTo>
                <a:cubicBezTo>
                  <a:pt x="40119" y="20028"/>
                  <a:pt x="40103" y="20004"/>
                  <a:pt x="40083" y="19979"/>
                </a:cubicBezTo>
                <a:close/>
                <a:moveTo>
                  <a:pt x="40129" y="20048"/>
                </a:moveTo>
                <a:lnTo>
                  <a:pt x="40129" y="20048"/>
                </a:lnTo>
                <a:cubicBezTo>
                  <a:pt x="40196" y="20115"/>
                  <a:pt x="40196" y="20148"/>
                  <a:pt x="40196" y="20148"/>
                </a:cubicBezTo>
                <a:lnTo>
                  <a:pt x="40196" y="20148"/>
                </a:lnTo>
                <a:cubicBezTo>
                  <a:pt x="40196" y="20115"/>
                  <a:pt x="40163" y="20081"/>
                  <a:pt x="40129" y="20048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805;p44">
            <a:extLst>
              <a:ext uri="{FF2B5EF4-FFF2-40B4-BE49-F238E27FC236}">
                <a16:creationId xmlns:a16="http://schemas.microsoft.com/office/drawing/2014/main" id="{48D07820-5611-493C-B68E-943946E28C55}"/>
              </a:ext>
            </a:extLst>
          </p:cNvPr>
          <p:cNvSpPr/>
          <p:nvPr/>
        </p:nvSpPr>
        <p:spPr>
          <a:xfrm>
            <a:off x="7236275" y="2453758"/>
            <a:ext cx="464633" cy="320227"/>
          </a:xfrm>
          <a:custGeom>
            <a:avLst/>
            <a:gdLst/>
            <a:ahLst/>
            <a:cxnLst/>
            <a:rect l="l" t="t" r="r" b="b"/>
            <a:pathLst>
              <a:path w="24685" h="17013" extrusionOk="0">
                <a:moveTo>
                  <a:pt x="24684" y="1"/>
                </a:moveTo>
                <a:cubicBezTo>
                  <a:pt x="24618" y="67"/>
                  <a:pt x="24551" y="134"/>
                  <a:pt x="24451" y="201"/>
                </a:cubicBezTo>
                <a:lnTo>
                  <a:pt x="23884" y="868"/>
                </a:lnTo>
                <a:cubicBezTo>
                  <a:pt x="23617" y="1168"/>
                  <a:pt x="23317" y="1535"/>
                  <a:pt x="22950" y="1935"/>
                </a:cubicBezTo>
                <a:cubicBezTo>
                  <a:pt x="22583" y="2336"/>
                  <a:pt x="22149" y="2769"/>
                  <a:pt x="21682" y="3270"/>
                </a:cubicBezTo>
                <a:cubicBezTo>
                  <a:pt x="21182" y="3770"/>
                  <a:pt x="20648" y="4270"/>
                  <a:pt x="20081" y="4838"/>
                </a:cubicBezTo>
                <a:cubicBezTo>
                  <a:pt x="19481" y="5405"/>
                  <a:pt x="18847" y="5972"/>
                  <a:pt x="18146" y="6572"/>
                </a:cubicBezTo>
                <a:cubicBezTo>
                  <a:pt x="16679" y="7840"/>
                  <a:pt x="15111" y="9041"/>
                  <a:pt x="13476" y="10175"/>
                </a:cubicBezTo>
                <a:cubicBezTo>
                  <a:pt x="11775" y="11342"/>
                  <a:pt x="10041" y="12376"/>
                  <a:pt x="8473" y="13244"/>
                </a:cubicBezTo>
                <a:cubicBezTo>
                  <a:pt x="7639" y="13677"/>
                  <a:pt x="6872" y="14077"/>
                  <a:pt x="6171" y="14411"/>
                </a:cubicBezTo>
                <a:cubicBezTo>
                  <a:pt x="5437" y="14778"/>
                  <a:pt x="4737" y="15078"/>
                  <a:pt x="4136" y="15378"/>
                </a:cubicBezTo>
                <a:cubicBezTo>
                  <a:pt x="3503" y="15645"/>
                  <a:pt x="2902" y="15879"/>
                  <a:pt x="2402" y="16079"/>
                </a:cubicBezTo>
                <a:cubicBezTo>
                  <a:pt x="1901" y="16279"/>
                  <a:pt x="1468" y="16446"/>
                  <a:pt x="1101" y="16579"/>
                </a:cubicBezTo>
                <a:lnTo>
                  <a:pt x="267" y="16879"/>
                </a:lnTo>
                <a:cubicBezTo>
                  <a:pt x="167" y="16913"/>
                  <a:pt x="67" y="16980"/>
                  <a:pt x="0" y="17013"/>
                </a:cubicBezTo>
                <a:cubicBezTo>
                  <a:pt x="100" y="17013"/>
                  <a:pt x="200" y="16980"/>
                  <a:pt x="300" y="16946"/>
                </a:cubicBezTo>
                <a:lnTo>
                  <a:pt x="1134" y="16646"/>
                </a:lnTo>
                <a:cubicBezTo>
                  <a:pt x="1501" y="16546"/>
                  <a:pt x="1935" y="16379"/>
                  <a:pt x="2435" y="16179"/>
                </a:cubicBezTo>
                <a:cubicBezTo>
                  <a:pt x="2935" y="16012"/>
                  <a:pt x="3536" y="15779"/>
                  <a:pt x="4170" y="15512"/>
                </a:cubicBezTo>
                <a:cubicBezTo>
                  <a:pt x="4803" y="15245"/>
                  <a:pt x="5504" y="14911"/>
                  <a:pt x="6238" y="14578"/>
                </a:cubicBezTo>
                <a:cubicBezTo>
                  <a:pt x="6972" y="14278"/>
                  <a:pt x="7739" y="13844"/>
                  <a:pt x="8539" y="13444"/>
                </a:cubicBezTo>
                <a:cubicBezTo>
                  <a:pt x="12042" y="11576"/>
                  <a:pt x="15311" y="9307"/>
                  <a:pt x="18280" y="6706"/>
                </a:cubicBezTo>
                <a:cubicBezTo>
                  <a:pt x="18947" y="6105"/>
                  <a:pt x="19581" y="5538"/>
                  <a:pt x="20181" y="4971"/>
                </a:cubicBezTo>
                <a:cubicBezTo>
                  <a:pt x="20782" y="4404"/>
                  <a:pt x="21282" y="3870"/>
                  <a:pt x="21782" y="3370"/>
                </a:cubicBezTo>
                <a:cubicBezTo>
                  <a:pt x="22249" y="2869"/>
                  <a:pt x="22650" y="2402"/>
                  <a:pt x="23016" y="2002"/>
                </a:cubicBezTo>
                <a:cubicBezTo>
                  <a:pt x="23383" y="1602"/>
                  <a:pt x="23684" y="1235"/>
                  <a:pt x="23950" y="935"/>
                </a:cubicBezTo>
                <a:lnTo>
                  <a:pt x="24518" y="268"/>
                </a:lnTo>
                <a:cubicBezTo>
                  <a:pt x="24584" y="168"/>
                  <a:pt x="24651" y="101"/>
                  <a:pt x="2468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806;p44">
            <a:extLst>
              <a:ext uri="{FF2B5EF4-FFF2-40B4-BE49-F238E27FC236}">
                <a16:creationId xmlns:a16="http://schemas.microsoft.com/office/drawing/2014/main" id="{BA7140B0-A41E-470D-B267-EE0959898700}"/>
              </a:ext>
            </a:extLst>
          </p:cNvPr>
          <p:cNvSpPr/>
          <p:nvPr/>
        </p:nvSpPr>
        <p:spPr>
          <a:xfrm>
            <a:off x="7224342" y="2772084"/>
            <a:ext cx="4404" cy="563226"/>
          </a:xfrm>
          <a:custGeom>
            <a:avLst/>
            <a:gdLst/>
            <a:ahLst/>
            <a:cxnLst/>
            <a:rect l="l" t="t" r="r" b="b"/>
            <a:pathLst>
              <a:path w="234" h="29923" extrusionOk="0">
                <a:moveTo>
                  <a:pt x="100" y="1"/>
                </a:moveTo>
                <a:cubicBezTo>
                  <a:pt x="67" y="1"/>
                  <a:pt x="0" y="6672"/>
                  <a:pt x="0" y="14945"/>
                </a:cubicBezTo>
                <a:cubicBezTo>
                  <a:pt x="0" y="23217"/>
                  <a:pt x="67" y="29922"/>
                  <a:pt x="100" y="29922"/>
                </a:cubicBezTo>
                <a:cubicBezTo>
                  <a:pt x="167" y="29922"/>
                  <a:pt x="234" y="23217"/>
                  <a:pt x="234" y="14945"/>
                </a:cubicBezTo>
                <a:cubicBezTo>
                  <a:pt x="234" y="6672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807;p44">
            <a:extLst>
              <a:ext uri="{FF2B5EF4-FFF2-40B4-BE49-F238E27FC236}">
                <a16:creationId xmlns:a16="http://schemas.microsoft.com/office/drawing/2014/main" id="{E51DCB4A-4D2D-402D-93AC-2B75B1FD85DF}"/>
              </a:ext>
            </a:extLst>
          </p:cNvPr>
          <p:cNvSpPr/>
          <p:nvPr/>
        </p:nvSpPr>
        <p:spPr>
          <a:xfrm>
            <a:off x="7241922" y="3582035"/>
            <a:ext cx="3783" cy="394953"/>
          </a:xfrm>
          <a:custGeom>
            <a:avLst/>
            <a:gdLst/>
            <a:ahLst/>
            <a:cxnLst/>
            <a:rect l="l" t="t" r="r" b="b"/>
            <a:pathLst>
              <a:path w="201" h="20983" extrusionOk="0">
                <a:moveTo>
                  <a:pt x="100" y="1"/>
                </a:moveTo>
                <a:cubicBezTo>
                  <a:pt x="34" y="1"/>
                  <a:pt x="0" y="4704"/>
                  <a:pt x="0" y="10508"/>
                </a:cubicBezTo>
                <a:cubicBezTo>
                  <a:pt x="0" y="16279"/>
                  <a:pt x="34" y="20982"/>
                  <a:pt x="100" y="20982"/>
                </a:cubicBezTo>
                <a:cubicBezTo>
                  <a:pt x="167" y="20982"/>
                  <a:pt x="200" y="16312"/>
                  <a:pt x="200" y="10508"/>
                </a:cubicBezTo>
                <a:cubicBezTo>
                  <a:pt x="200" y="4704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808;p44">
            <a:extLst>
              <a:ext uri="{FF2B5EF4-FFF2-40B4-BE49-F238E27FC236}">
                <a16:creationId xmlns:a16="http://schemas.microsoft.com/office/drawing/2014/main" id="{339F3876-1854-4183-82E6-45F47F535E05}"/>
              </a:ext>
            </a:extLst>
          </p:cNvPr>
          <p:cNvSpPr/>
          <p:nvPr/>
        </p:nvSpPr>
        <p:spPr>
          <a:xfrm>
            <a:off x="7682048" y="1803930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809;p44">
            <a:extLst>
              <a:ext uri="{FF2B5EF4-FFF2-40B4-BE49-F238E27FC236}">
                <a16:creationId xmlns:a16="http://schemas.microsoft.com/office/drawing/2014/main" id="{9194EC42-7136-4C05-BA4A-49FC676A96EB}"/>
              </a:ext>
            </a:extLst>
          </p:cNvPr>
          <p:cNvSpPr/>
          <p:nvPr/>
        </p:nvSpPr>
        <p:spPr>
          <a:xfrm>
            <a:off x="7682048" y="1803930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810;p44">
            <a:extLst>
              <a:ext uri="{FF2B5EF4-FFF2-40B4-BE49-F238E27FC236}">
                <a16:creationId xmlns:a16="http://schemas.microsoft.com/office/drawing/2014/main" id="{808C4E7D-5B94-4E39-B151-D596BC03BD8A}"/>
              </a:ext>
            </a:extLst>
          </p:cNvPr>
          <p:cNvSpPr/>
          <p:nvPr/>
        </p:nvSpPr>
        <p:spPr>
          <a:xfrm>
            <a:off x="8201926" y="1781663"/>
            <a:ext cx="202812" cy="87619"/>
          </a:xfrm>
          <a:custGeom>
            <a:avLst/>
            <a:gdLst/>
            <a:ahLst/>
            <a:cxnLst/>
            <a:rect l="l" t="t" r="r" b="b"/>
            <a:pathLst>
              <a:path w="10775" h="4655" extrusionOk="0">
                <a:moveTo>
                  <a:pt x="7230" y="1"/>
                </a:moveTo>
                <a:cubicBezTo>
                  <a:pt x="6943" y="1"/>
                  <a:pt x="6655" y="8"/>
                  <a:pt x="6372" y="16"/>
                </a:cubicBezTo>
                <a:cubicBezTo>
                  <a:pt x="5071" y="82"/>
                  <a:pt x="3803" y="316"/>
                  <a:pt x="2569" y="749"/>
                </a:cubicBezTo>
                <a:cubicBezTo>
                  <a:pt x="1568" y="1116"/>
                  <a:pt x="501" y="1583"/>
                  <a:pt x="0" y="2517"/>
                </a:cubicBezTo>
                <a:lnTo>
                  <a:pt x="634" y="2884"/>
                </a:lnTo>
                <a:cubicBezTo>
                  <a:pt x="2235" y="4052"/>
                  <a:pt x="4203" y="4652"/>
                  <a:pt x="6171" y="4652"/>
                </a:cubicBezTo>
                <a:cubicBezTo>
                  <a:pt x="6220" y="4654"/>
                  <a:pt x="6269" y="4655"/>
                  <a:pt x="6317" y="4655"/>
                </a:cubicBezTo>
                <a:cubicBezTo>
                  <a:pt x="7232" y="4655"/>
                  <a:pt x="8111" y="4357"/>
                  <a:pt x="8840" y="3818"/>
                </a:cubicBezTo>
                <a:cubicBezTo>
                  <a:pt x="9174" y="3518"/>
                  <a:pt x="9407" y="3151"/>
                  <a:pt x="9741" y="2851"/>
                </a:cubicBezTo>
                <a:cubicBezTo>
                  <a:pt x="9941" y="2651"/>
                  <a:pt x="10208" y="2517"/>
                  <a:pt x="10441" y="2317"/>
                </a:cubicBezTo>
                <a:cubicBezTo>
                  <a:pt x="10641" y="2117"/>
                  <a:pt x="10775" y="1817"/>
                  <a:pt x="10741" y="1517"/>
                </a:cubicBezTo>
                <a:cubicBezTo>
                  <a:pt x="10641" y="1150"/>
                  <a:pt x="10441" y="816"/>
                  <a:pt x="10174" y="616"/>
                </a:cubicBezTo>
                <a:cubicBezTo>
                  <a:pt x="9288" y="94"/>
                  <a:pt x="8258" y="1"/>
                  <a:pt x="723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811;p44">
            <a:extLst>
              <a:ext uri="{FF2B5EF4-FFF2-40B4-BE49-F238E27FC236}">
                <a16:creationId xmlns:a16="http://schemas.microsoft.com/office/drawing/2014/main" id="{D35CAD3F-01AB-4EB6-BD6C-EE127AE9EA3C}"/>
              </a:ext>
            </a:extLst>
          </p:cNvPr>
          <p:cNvSpPr/>
          <p:nvPr/>
        </p:nvSpPr>
        <p:spPr>
          <a:xfrm>
            <a:off x="8201926" y="1781813"/>
            <a:ext cx="202812" cy="87468"/>
          </a:xfrm>
          <a:custGeom>
            <a:avLst/>
            <a:gdLst/>
            <a:ahLst/>
            <a:cxnLst/>
            <a:rect l="l" t="t" r="r" b="b"/>
            <a:pathLst>
              <a:path w="10775" h="4647" extrusionOk="0">
                <a:moveTo>
                  <a:pt x="6867" y="1"/>
                </a:moveTo>
                <a:cubicBezTo>
                  <a:pt x="6704" y="1"/>
                  <a:pt x="6538" y="3"/>
                  <a:pt x="6372" y="8"/>
                </a:cubicBezTo>
                <a:cubicBezTo>
                  <a:pt x="5071" y="74"/>
                  <a:pt x="3803" y="308"/>
                  <a:pt x="2569" y="741"/>
                </a:cubicBezTo>
                <a:cubicBezTo>
                  <a:pt x="1568" y="1075"/>
                  <a:pt x="501" y="1575"/>
                  <a:pt x="0" y="2509"/>
                </a:cubicBezTo>
                <a:lnTo>
                  <a:pt x="634" y="2876"/>
                </a:lnTo>
                <a:cubicBezTo>
                  <a:pt x="2235" y="4044"/>
                  <a:pt x="4203" y="4644"/>
                  <a:pt x="6205" y="4644"/>
                </a:cubicBezTo>
                <a:cubicBezTo>
                  <a:pt x="6252" y="4646"/>
                  <a:pt x="6299" y="4647"/>
                  <a:pt x="6346" y="4647"/>
                </a:cubicBezTo>
                <a:cubicBezTo>
                  <a:pt x="7232" y="4647"/>
                  <a:pt x="8111" y="4349"/>
                  <a:pt x="8840" y="3810"/>
                </a:cubicBezTo>
                <a:cubicBezTo>
                  <a:pt x="9174" y="3510"/>
                  <a:pt x="9407" y="3110"/>
                  <a:pt x="9741" y="2843"/>
                </a:cubicBezTo>
                <a:cubicBezTo>
                  <a:pt x="9941" y="2643"/>
                  <a:pt x="10208" y="2509"/>
                  <a:pt x="10441" y="2309"/>
                </a:cubicBezTo>
                <a:cubicBezTo>
                  <a:pt x="10641" y="2109"/>
                  <a:pt x="10775" y="1809"/>
                  <a:pt x="10741" y="1509"/>
                </a:cubicBezTo>
                <a:cubicBezTo>
                  <a:pt x="10575" y="1142"/>
                  <a:pt x="10341" y="875"/>
                  <a:pt x="10007" y="675"/>
                </a:cubicBezTo>
                <a:cubicBezTo>
                  <a:pt x="9019" y="122"/>
                  <a:pt x="7979" y="1"/>
                  <a:pt x="686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812;p44">
            <a:extLst>
              <a:ext uri="{FF2B5EF4-FFF2-40B4-BE49-F238E27FC236}">
                <a16:creationId xmlns:a16="http://schemas.microsoft.com/office/drawing/2014/main" id="{173DEE8B-8B38-41E9-8648-C5C4870D4862}"/>
              </a:ext>
            </a:extLst>
          </p:cNvPr>
          <p:cNvSpPr/>
          <p:nvPr/>
        </p:nvSpPr>
        <p:spPr>
          <a:xfrm>
            <a:off x="7629929" y="1433484"/>
            <a:ext cx="621613" cy="689412"/>
          </a:xfrm>
          <a:custGeom>
            <a:avLst/>
            <a:gdLst/>
            <a:ahLst/>
            <a:cxnLst/>
            <a:rect l="l" t="t" r="r" b="b"/>
            <a:pathLst>
              <a:path w="33025" h="36627" extrusionOk="0">
                <a:moveTo>
                  <a:pt x="13310" y="0"/>
                </a:moveTo>
                <a:lnTo>
                  <a:pt x="10575" y="1268"/>
                </a:lnTo>
                <a:cubicBezTo>
                  <a:pt x="9975" y="1568"/>
                  <a:pt x="9374" y="1902"/>
                  <a:pt x="8841" y="2269"/>
                </a:cubicBezTo>
                <a:cubicBezTo>
                  <a:pt x="7006" y="3469"/>
                  <a:pt x="2636" y="6271"/>
                  <a:pt x="1836" y="9374"/>
                </a:cubicBezTo>
                <a:cubicBezTo>
                  <a:pt x="1" y="16579"/>
                  <a:pt x="3103" y="24585"/>
                  <a:pt x="3103" y="24585"/>
                </a:cubicBezTo>
                <a:lnTo>
                  <a:pt x="5105" y="23017"/>
                </a:lnTo>
                <a:cubicBezTo>
                  <a:pt x="5605" y="22616"/>
                  <a:pt x="6139" y="22283"/>
                  <a:pt x="6706" y="21949"/>
                </a:cubicBezTo>
                <a:lnTo>
                  <a:pt x="10742" y="32757"/>
                </a:lnTo>
                <a:cubicBezTo>
                  <a:pt x="10242" y="33057"/>
                  <a:pt x="9908" y="33558"/>
                  <a:pt x="9841" y="34125"/>
                </a:cubicBezTo>
                <a:cubicBezTo>
                  <a:pt x="9808" y="34992"/>
                  <a:pt x="10275" y="36059"/>
                  <a:pt x="11776" y="36360"/>
                </a:cubicBezTo>
                <a:lnTo>
                  <a:pt x="32558" y="36626"/>
                </a:lnTo>
                <a:cubicBezTo>
                  <a:pt x="32724" y="36626"/>
                  <a:pt x="32824" y="36526"/>
                  <a:pt x="32824" y="36360"/>
                </a:cubicBezTo>
                <a:cubicBezTo>
                  <a:pt x="32824" y="36326"/>
                  <a:pt x="32824" y="36326"/>
                  <a:pt x="32824" y="36293"/>
                </a:cubicBezTo>
                <a:lnTo>
                  <a:pt x="30389" y="28687"/>
                </a:lnTo>
                <a:cubicBezTo>
                  <a:pt x="30389" y="28687"/>
                  <a:pt x="30756" y="24885"/>
                  <a:pt x="31257" y="20315"/>
                </a:cubicBezTo>
                <a:cubicBezTo>
                  <a:pt x="31988" y="13396"/>
                  <a:pt x="33019" y="4687"/>
                  <a:pt x="33025" y="4670"/>
                </a:cubicBezTo>
                <a:lnTo>
                  <a:pt x="33025" y="4670"/>
                </a:ln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lnTo>
                  <a:pt x="33025" y="4670"/>
                </a:lnTo>
                <a:cubicBezTo>
                  <a:pt x="31590" y="667"/>
                  <a:pt x="23218" y="0"/>
                  <a:pt x="23218" y="0"/>
                </a:cubicBezTo>
                <a:lnTo>
                  <a:pt x="13644" y="567"/>
                </a:lnTo>
                <a:lnTo>
                  <a:pt x="1331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813;p44">
            <a:extLst>
              <a:ext uri="{FF2B5EF4-FFF2-40B4-BE49-F238E27FC236}">
                <a16:creationId xmlns:a16="http://schemas.microsoft.com/office/drawing/2014/main" id="{AEB28015-0FD6-43F9-922C-228690DE8CE4}"/>
              </a:ext>
            </a:extLst>
          </p:cNvPr>
          <p:cNvSpPr/>
          <p:nvPr/>
        </p:nvSpPr>
        <p:spPr>
          <a:xfrm>
            <a:off x="7967736" y="1675842"/>
            <a:ext cx="64053" cy="211151"/>
          </a:xfrm>
          <a:custGeom>
            <a:avLst/>
            <a:gdLst/>
            <a:ahLst/>
            <a:cxnLst/>
            <a:rect l="l" t="t" r="r" b="b"/>
            <a:pathLst>
              <a:path w="3403" h="11218" extrusionOk="0">
                <a:moveTo>
                  <a:pt x="2702" y="0"/>
                </a:moveTo>
                <a:cubicBezTo>
                  <a:pt x="1568" y="2902"/>
                  <a:pt x="1601" y="6238"/>
                  <a:pt x="367" y="9140"/>
                </a:cubicBezTo>
                <a:cubicBezTo>
                  <a:pt x="234" y="9440"/>
                  <a:pt x="100" y="9774"/>
                  <a:pt x="67" y="10107"/>
                </a:cubicBezTo>
                <a:cubicBezTo>
                  <a:pt x="0" y="10441"/>
                  <a:pt x="100" y="10775"/>
                  <a:pt x="334" y="11041"/>
                </a:cubicBezTo>
                <a:cubicBezTo>
                  <a:pt x="485" y="11178"/>
                  <a:pt x="671" y="11218"/>
                  <a:pt x="869" y="11218"/>
                </a:cubicBezTo>
                <a:cubicBezTo>
                  <a:pt x="1108" y="11218"/>
                  <a:pt x="1364" y="11160"/>
                  <a:pt x="1601" y="11141"/>
                </a:cubicBezTo>
                <a:cubicBezTo>
                  <a:pt x="2002" y="11041"/>
                  <a:pt x="2368" y="10941"/>
                  <a:pt x="2735" y="10775"/>
                </a:cubicBezTo>
                <a:cubicBezTo>
                  <a:pt x="3403" y="7205"/>
                  <a:pt x="3069" y="3569"/>
                  <a:pt x="27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814;p44">
            <a:extLst>
              <a:ext uri="{FF2B5EF4-FFF2-40B4-BE49-F238E27FC236}">
                <a16:creationId xmlns:a16="http://schemas.microsoft.com/office/drawing/2014/main" id="{6C167018-8F60-46E6-9151-07558F50B493}"/>
              </a:ext>
            </a:extLst>
          </p:cNvPr>
          <p:cNvSpPr/>
          <p:nvPr/>
        </p:nvSpPr>
        <p:spPr>
          <a:xfrm>
            <a:off x="7870405" y="1982781"/>
            <a:ext cx="332161" cy="53418"/>
          </a:xfrm>
          <a:custGeom>
            <a:avLst/>
            <a:gdLst/>
            <a:ahLst/>
            <a:cxnLst/>
            <a:rect l="l" t="t" r="r" b="b"/>
            <a:pathLst>
              <a:path w="17647" h="2838" extrusionOk="0">
                <a:moveTo>
                  <a:pt x="4617" y="1"/>
                </a:moveTo>
                <a:cubicBezTo>
                  <a:pt x="4043" y="1"/>
                  <a:pt x="3467" y="69"/>
                  <a:pt x="2903" y="205"/>
                </a:cubicBezTo>
                <a:cubicBezTo>
                  <a:pt x="1735" y="572"/>
                  <a:pt x="835" y="1506"/>
                  <a:pt x="1" y="2440"/>
                </a:cubicBezTo>
                <a:lnTo>
                  <a:pt x="268" y="2673"/>
                </a:lnTo>
                <a:cubicBezTo>
                  <a:pt x="611" y="2790"/>
                  <a:pt x="959" y="2838"/>
                  <a:pt x="1310" y="2838"/>
                </a:cubicBezTo>
                <a:cubicBezTo>
                  <a:pt x="2664" y="2838"/>
                  <a:pt x="4067" y="2132"/>
                  <a:pt x="5471" y="1973"/>
                </a:cubicBezTo>
                <a:cubicBezTo>
                  <a:pt x="5690" y="1948"/>
                  <a:pt x="5908" y="1937"/>
                  <a:pt x="6126" y="1937"/>
                </a:cubicBezTo>
                <a:cubicBezTo>
                  <a:pt x="7075" y="1937"/>
                  <a:pt x="8019" y="2144"/>
                  <a:pt x="8940" y="2306"/>
                </a:cubicBezTo>
                <a:cubicBezTo>
                  <a:pt x="10342" y="2524"/>
                  <a:pt x="11743" y="2636"/>
                  <a:pt x="13144" y="2636"/>
                </a:cubicBezTo>
                <a:cubicBezTo>
                  <a:pt x="14111" y="2636"/>
                  <a:pt x="15078" y="2582"/>
                  <a:pt x="16046" y="2473"/>
                </a:cubicBezTo>
                <a:cubicBezTo>
                  <a:pt x="16412" y="2440"/>
                  <a:pt x="16746" y="2340"/>
                  <a:pt x="17080" y="2206"/>
                </a:cubicBezTo>
                <a:cubicBezTo>
                  <a:pt x="17413" y="1973"/>
                  <a:pt x="17647" y="1573"/>
                  <a:pt x="17647" y="1172"/>
                </a:cubicBezTo>
                <a:cubicBezTo>
                  <a:pt x="13711" y="739"/>
                  <a:pt x="9774" y="539"/>
                  <a:pt x="5838" y="105"/>
                </a:cubicBezTo>
                <a:cubicBezTo>
                  <a:pt x="5435" y="35"/>
                  <a:pt x="5026" y="1"/>
                  <a:pt x="461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815;p44">
            <a:extLst>
              <a:ext uri="{FF2B5EF4-FFF2-40B4-BE49-F238E27FC236}">
                <a16:creationId xmlns:a16="http://schemas.microsoft.com/office/drawing/2014/main" id="{074EA941-7693-44B1-B502-C41E3AE4C250}"/>
              </a:ext>
            </a:extLst>
          </p:cNvPr>
          <p:cNvSpPr/>
          <p:nvPr/>
        </p:nvSpPr>
        <p:spPr>
          <a:xfrm>
            <a:off x="8161119" y="1513216"/>
            <a:ext cx="242999" cy="323992"/>
          </a:xfrm>
          <a:custGeom>
            <a:avLst/>
            <a:gdLst/>
            <a:ahLst/>
            <a:cxnLst/>
            <a:rect l="l" t="t" r="r" b="b"/>
            <a:pathLst>
              <a:path w="12910" h="17213" extrusionOk="0">
                <a:moveTo>
                  <a:pt x="4637" y="1"/>
                </a:moveTo>
                <a:lnTo>
                  <a:pt x="0" y="5838"/>
                </a:lnTo>
                <a:lnTo>
                  <a:pt x="1068" y="17213"/>
                </a:lnTo>
                <a:cubicBezTo>
                  <a:pt x="1068" y="17213"/>
                  <a:pt x="3503" y="14511"/>
                  <a:pt x="10374" y="14444"/>
                </a:cubicBezTo>
                <a:cubicBezTo>
                  <a:pt x="11375" y="14478"/>
                  <a:pt x="12309" y="14978"/>
                  <a:pt x="12909" y="15779"/>
                </a:cubicBezTo>
                <a:lnTo>
                  <a:pt x="12309" y="14411"/>
                </a:lnTo>
                <a:cubicBezTo>
                  <a:pt x="10608" y="10575"/>
                  <a:pt x="4637" y="1"/>
                  <a:pt x="4637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816;p44">
            <a:extLst>
              <a:ext uri="{FF2B5EF4-FFF2-40B4-BE49-F238E27FC236}">
                <a16:creationId xmlns:a16="http://schemas.microsoft.com/office/drawing/2014/main" id="{4FFA8207-0DB3-4FF6-9C75-874F48E4AD78}"/>
              </a:ext>
            </a:extLst>
          </p:cNvPr>
          <p:cNvSpPr/>
          <p:nvPr/>
        </p:nvSpPr>
        <p:spPr>
          <a:xfrm>
            <a:off x="7843414" y="1651354"/>
            <a:ext cx="25768" cy="94828"/>
          </a:xfrm>
          <a:custGeom>
            <a:avLst/>
            <a:gdLst/>
            <a:ahLst/>
            <a:cxnLst/>
            <a:rect l="l" t="t" r="r" b="b"/>
            <a:pathLst>
              <a:path w="1369" h="5038" extrusionOk="0">
                <a:moveTo>
                  <a:pt x="0" y="0"/>
                </a:moveTo>
                <a:cubicBezTo>
                  <a:pt x="134" y="868"/>
                  <a:pt x="334" y="1701"/>
                  <a:pt x="567" y="2535"/>
                </a:cubicBezTo>
                <a:cubicBezTo>
                  <a:pt x="768" y="3403"/>
                  <a:pt x="1034" y="4237"/>
                  <a:pt x="1368" y="5037"/>
                </a:cubicBezTo>
                <a:cubicBezTo>
                  <a:pt x="1235" y="4170"/>
                  <a:pt x="1068" y="3336"/>
                  <a:pt x="801" y="2502"/>
                </a:cubicBezTo>
                <a:cubicBezTo>
                  <a:pt x="601" y="1635"/>
                  <a:pt x="334" y="801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817;p44">
            <a:extLst>
              <a:ext uri="{FF2B5EF4-FFF2-40B4-BE49-F238E27FC236}">
                <a16:creationId xmlns:a16="http://schemas.microsoft.com/office/drawing/2014/main" id="{CAB3F85E-75AE-4B17-AA86-82EF1AE6E7BC}"/>
              </a:ext>
            </a:extLst>
          </p:cNvPr>
          <p:cNvSpPr/>
          <p:nvPr/>
        </p:nvSpPr>
        <p:spPr>
          <a:xfrm>
            <a:off x="8153571" y="1608025"/>
            <a:ext cx="74104" cy="247403"/>
          </a:xfrm>
          <a:custGeom>
            <a:avLst/>
            <a:gdLst/>
            <a:ahLst/>
            <a:cxnLst/>
            <a:rect l="l" t="t" r="r" b="b"/>
            <a:pathLst>
              <a:path w="3937" h="13144" extrusionOk="0">
                <a:moveTo>
                  <a:pt x="34" y="1"/>
                </a:moveTo>
                <a:lnTo>
                  <a:pt x="34" y="1"/>
                </a:lnTo>
                <a:cubicBezTo>
                  <a:pt x="1" y="34"/>
                  <a:pt x="601" y="568"/>
                  <a:pt x="1368" y="1602"/>
                </a:cubicBezTo>
                <a:cubicBezTo>
                  <a:pt x="2403" y="2936"/>
                  <a:pt x="3103" y="4470"/>
                  <a:pt x="3503" y="6072"/>
                </a:cubicBezTo>
                <a:cubicBezTo>
                  <a:pt x="3670" y="6972"/>
                  <a:pt x="3737" y="7906"/>
                  <a:pt x="3637" y="8807"/>
                </a:cubicBezTo>
                <a:cubicBezTo>
                  <a:pt x="3537" y="9641"/>
                  <a:pt x="3403" y="10408"/>
                  <a:pt x="3303" y="11042"/>
                </a:cubicBezTo>
                <a:cubicBezTo>
                  <a:pt x="3236" y="11542"/>
                  <a:pt x="3170" y="12076"/>
                  <a:pt x="3170" y="12576"/>
                </a:cubicBezTo>
                <a:cubicBezTo>
                  <a:pt x="3170" y="12776"/>
                  <a:pt x="3170" y="12943"/>
                  <a:pt x="3203" y="13143"/>
                </a:cubicBezTo>
                <a:cubicBezTo>
                  <a:pt x="3236" y="12943"/>
                  <a:pt x="3236" y="12776"/>
                  <a:pt x="3236" y="12576"/>
                </a:cubicBezTo>
                <a:cubicBezTo>
                  <a:pt x="3270" y="12209"/>
                  <a:pt x="3337" y="11709"/>
                  <a:pt x="3470" y="11075"/>
                </a:cubicBezTo>
                <a:cubicBezTo>
                  <a:pt x="3570" y="10441"/>
                  <a:pt x="3737" y="9674"/>
                  <a:pt x="3837" y="8840"/>
                </a:cubicBezTo>
                <a:cubicBezTo>
                  <a:pt x="3937" y="7906"/>
                  <a:pt x="3904" y="6972"/>
                  <a:pt x="3703" y="6038"/>
                </a:cubicBezTo>
                <a:cubicBezTo>
                  <a:pt x="3337" y="4370"/>
                  <a:pt x="2569" y="2836"/>
                  <a:pt x="1502" y="1502"/>
                </a:cubicBezTo>
                <a:cubicBezTo>
                  <a:pt x="1168" y="1101"/>
                  <a:pt x="835" y="734"/>
                  <a:pt x="468" y="367"/>
                </a:cubicBezTo>
                <a:cubicBezTo>
                  <a:pt x="334" y="234"/>
                  <a:pt x="201" y="134"/>
                  <a:pt x="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818;p44">
            <a:extLst>
              <a:ext uri="{FF2B5EF4-FFF2-40B4-BE49-F238E27FC236}">
                <a16:creationId xmlns:a16="http://schemas.microsoft.com/office/drawing/2014/main" id="{3FFF5564-AD57-48B5-B179-6E1D2AC24DDE}"/>
              </a:ext>
            </a:extLst>
          </p:cNvPr>
          <p:cNvSpPr/>
          <p:nvPr/>
        </p:nvSpPr>
        <p:spPr>
          <a:xfrm>
            <a:off x="7869163" y="2036858"/>
            <a:ext cx="205316" cy="70660"/>
          </a:xfrm>
          <a:custGeom>
            <a:avLst/>
            <a:gdLst/>
            <a:ahLst/>
            <a:cxnLst/>
            <a:rect l="l" t="t" r="r" b="b"/>
            <a:pathLst>
              <a:path w="10908" h="3754" extrusionOk="0">
                <a:moveTo>
                  <a:pt x="0" y="1"/>
                </a:moveTo>
                <a:lnTo>
                  <a:pt x="0" y="1"/>
                </a:lnTo>
                <a:cubicBezTo>
                  <a:pt x="100" y="134"/>
                  <a:pt x="200" y="267"/>
                  <a:pt x="300" y="367"/>
                </a:cubicBezTo>
                <a:cubicBezTo>
                  <a:pt x="434" y="534"/>
                  <a:pt x="567" y="634"/>
                  <a:pt x="701" y="768"/>
                </a:cubicBezTo>
                <a:cubicBezTo>
                  <a:pt x="834" y="935"/>
                  <a:pt x="1034" y="1101"/>
                  <a:pt x="1234" y="1268"/>
                </a:cubicBezTo>
                <a:cubicBezTo>
                  <a:pt x="1735" y="1668"/>
                  <a:pt x="2268" y="2035"/>
                  <a:pt x="2835" y="2336"/>
                </a:cubicBezTo>
                <a:cubicBezTo>
                  <a:pt x="4203" y="3103"/>
                  <a:pt x="5704" y="3570"/>
                  <a:pt x="7272" y="3703"/>
                </a:cubicBezTo>
                <a:cubicBezTo>
                  <a:pt x="7589" y="3737"/>
                  <a:pt x="7906" y="3753"/>
                  <a:pt x="8223" y="3753"/>
                </a:cubicBezTo>
                <a:cubicBezTo>
                  <a:pt x="8539" y="3753"/>
                  <a:pt x="8856" y="3737"/>
                  <a:pt x="9173" y="3703"/>
                </a:cubicBezTo>
                <a:cubicBezTo>
                  <a:pt x="9440" y="3703"/>
                  <a:pt x="9707" y="3670"/>
                  <a:pt x="9907" y="3636"/>
                </a:cubicBezTo>
                <a:cubicBezTo>
                  <a:pt x="10074" y="3603"/>
                  <a:pt x="10274" y="3570"/>
                  <a:pt x="10441" y="3536"/>
                </a:cubicBezTo>
                <a:cubicBezTo>
                  <a:pt x="10608" y="3503"/>
                  <a:pt x="10774" y="3436"/>
                  <a:pt x="10908" y="3403"/>
                </a:cubicBezTo>
                <a:cubicBezTo>
                  <a:pt x="10908" y="3399"/>
                  <a:pt x="10900" y="3398"/>
                  <a:pt x="10885" y="3398"/>
                </a:cubicBezTo>
                <a:cubicBezTo>
                  <a:pt x="10759" y="3398"/>
                  <a:pt x="10125" y="3510"/>
                  <a:pt x="9173" y="3570"/>
                </a:cubicBezTo>
                <a:cubicBezTo>
                  <a:pt x="9003" y="3579"/>
                  <a:pt x="8834" y="3583"/>
                  <a:pt x="8664" y="3583"/>
                </a:cubicBezTo>
                <a:cubicBezTo>
                  <a:pt x="8200" y="3583"/>
                  <a:pt x="7736" y="3552"/>
                  <a:pt x="7272" y="3503"/>
                </a:cubicBezTo>
                <a:cubicBezTo>
                  <a:pt x="6538" y="3436"/>
                  <a:pt x="5771" y="3270"/>
                  <a:pt x="5037" y="3036"/>
                </a:cubicBezTo>
                <a:cubicBezTo>
                  <a:pt x="4303" y="2803"/>
                  <a:pt x="3603" y="2502"/>
                  <a:pt x="2902" y="2169"/>
                </a:cubicBezTo>
                <a:cubicBezTo>
                  <a:pt x="2368" y="1869"/>
                  <a:pt x="1835" y="1535"/>
                  <a:pt x="1334" y="1135"/>
                </a:cubicBezTo>
                <a:cubicBezTo>
                  <a:pt x="467" y="501"/>
                  <a:pt x="33" y="1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819;p44">
            <a:extLst>
              <a:ext uri="{FF2B5EF4-FFF2-40B4-BE49-F238E27FC236}">
                <a16:creationId xmlns:a16="http://schemas.microsoft.com/office/drawing/2014/main" id="{187267C0-D88B-44AA-9EA1-4910ABD31DE8}"/>
              </a:ext>
            </a:extLst>
          </p:cNvPr>
          <p:cNvSpPr/>
          <p:nvPr/>
        </p:nvSpPr>
        <p:spPr>
          <a:xfrm>
            <a:off x="8169909" y="2056321"/>
            <a:ext cx="29514" cy="69869"/>
          </a:xfrm>
          <a:custGeom>
            <a:avLst/>
            <a:gdLst/>
            <a:ahLst/>
            <a:cxnLst/>
            <a:rect l="l" t="t" r="r" b="b"/>
            <a:pathLst>
              <a:path w="1568" h="3712" extrusionOk="0">
                <a:moveTo>
                  <a:pt x="1334" y="1"/>
                </a:moveTo>
                <a:cubicBezTo>
                  <a:pt x="1268" y="1"/>
                  <a:pt x="1501" y="935"/>
                  <a:pt x="1168" y="2035"/>
                </a:cubicBezTo>
                <a:cubicBezTo>
                  <a:pt x="1034" y="2502"/>
                  <a:pt x="801" y="2936"/>
                  <a:pt x="467" y="3303"/>
                </a:cubicBezTo>
                <a:cubicBezTo>
                  <a:pt x="200" y="3570"/>
                  <a:pt x="0" y="3703"/>
                  <a:pt x="0" y="3703"/>
                </a:cubicBezTo>
                <a:cubicBezTo>
                  <a:pt x="5" y="3708"/>
                  <a:pt x="15" y="3711"/>
                  <a:pt x="29" y="3711"/>
                </a:cubicBezTo>
                <a:cubicBezTo>
                  <a:pt x="107" y="3711"/>
                  <a:pt x="313" y="3629"/>
                  <a:pt x="567" y="3403"/>
                </a:cubicBezTo>
                <a:cubicBezTo>
                  <a:pt x="967" y="3069"/>
                  <a:pt x="1234" y="2602"/>
                  <a:pt x="1401" y="2102"/>
                </a:cubicBezTo>
                <a:cubicBezTo>
                  <a:pt x="1535" y="1602"/>
                  <a:pt x="1568" y="1101"/>
                  <a:pt x="1501" y="601"/>
                </a:cubicBezTo>
                <a:cubicBezTo>
                  <a:pt x="1501" y="368"/>
                  <a:pt x="1434" y="167"/>
                  <a:pt x="13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820;p44">
            <a:extLst>
              <a:ext uri="{FF2B5EF4-FFF2-40B4-BE49-F238E27FC236}">
                <a16:creationId xmlns:a16="http://schemas.microsoft.com/office/drawing/2014/main" id="{BCD69658-4C40-45FE-8493-64FBEED2C436}"/>
              </a:ext>
            </a:extLst>
          </p:cNvPr>
          <p:cNvSpPr/>
          <p:nvPr/>
        </p:nvSpPr>
        <p:spPr>
          <a:xfrm>
            <a:off x="8156093" y="2083952"/>
            <a:ext cx="21364" cy="43329"/>
          </a:xfrm>
          <a:custGeom>
            <a:avLst/>
            <a:gdLst/>
            <a:ahLst/>
            <a:cxnLst/>
            <a:rect l="l" t="t" r="r" b="b"/>
            <a:pathLst>
              <a:path w="1135" h="2302" extrusionOk="0">
                <a:moveTo>
                  <a:pt x="934" y="0"/>
                </a:moveTo>
                <a:cubicBezTo>
                  <a:pt x="901" y="0"/>
                  <a:pt x="868" y="567"/>
                  <a:pt x="634" y="1201"/>
                </a:cubicBezTo>
                <a:cubicBezTo>
                  <a:pt x="401" y="1835"/>
                  <a:pt x="0" y="2235"/>
                  <a:pt x="67" y="2302"/>
                </a:cubicBezTo>
                <a:cubicBezTo>
                  <a:pt x="767" y="1768"/>
                  <a:pt x="1134" y="868"/>
                  <a:pt x="9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821;p44">
            <a:extLst>
              <a:ext uri="{FF2B5EF4-FFF2-40B4-BE49-F238E27FC236}">
                <a16:creationId xmlns:a16="http://schemas.microsoft.com/office/drawing/2014/main" id="{7B2292E8-2EB4-4F85-9682-A727A056C50A}"/>
              </a:ext>
            </a:extLst>
          </p:cNvPr>
          <p:cNvSpPr/>
          <p:nvPr/>
        </p:nvSpPr>
        <p:spPr>
          <a:xfrm>
            <a:off x="8076342" y="1825274"/>
            <a:ext cx="27650" cy="40826"/>
          </a:xfrm>
          <a:custGeom>
            <a:avLst/>
            <a:gdLst/>
            <a:ahLst/>
            <a:cxnLst/>
            <a:rect l="l" t="t" r="r" b="b"/>
            <a:pathLst>
              <a:path w="1469" h="2169" extrusionOk="0">
                <a:moveTo>
                  <a:pt x="1469" y="0"/>
                </a:moveTo>
                <a:lnTo>
                  <a:pt x="1469" y="0"/>
                </a:lnTo>
                <a:cubicBezTo>
                  <a:pt x="1068" y="234"/>
                  <a:pt x="768" y="567"/>
                  <a:pt x="535" y="968"/>
                </a:cubicBezTo>
                <a:cubicBezTo>
                  <a:pt x="268" y="1301"/>
                  <a:pt x="68" y="1701"/>
                  <a:pt x="1" y="2168"/>
                </a:cubicBezTo>
                <a:cubicBezTo>
                  <a:pt x="268" y="1801"/>
                  <a:pt x="501" y="1468"/>
                  <a:pt x="735" y="1068"/>
                </a:cubicBezTo>
                <a:cubicBezTo>
                  <a:pt x="1002" y="734"/>
                  <a:pt x="1235" y="367"/>
                  <a:pt x="146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22;p44">
            <a:extLst>
              <a:ext uri="{FF2B5EF4-FFF2-40B4-BE49-F238E27FC236}">
                <a16:creationId xmlns:a16="http://schemas.microsoft.com/office/drawing/2014/main" id="{A4A1C630-ED61-4B04-8FAD-2B56AF382142}"/>
              </a:ext>
            </a:extLst>
          </p:cNvPr>
          <p:cNvSpPr/>
          <p:nvPr/>
        </p:nvSpPr>
        <p:spPr>
          <a:xfrm>
            <a:off x="7704654" y="1585739"/>
            <a:ext cx="130609" cy="49936"/>
          </a:xfrm>
          <a:custGeom>
            <a:avLst/>
            <a:gdLst/>
            <a:ahLst/>
            <a:cxnLst/>
            <a:rect l="l" t="t" r="r" b="b"/>
            <a:pathLst>
              <a:path w="6939" h="2653" extrusionOk="0">
                <a:moveTo>
                  <a:pt x="551" y="0"/>
                </a:moveTo>
                <a:cubicBezTo>
                  <a:pt x="367" y="0"/>
                  <a:pt x="184" y="17"/>
                  <a:pt x="0" y="50"/>
                </a:cubicBezTo>
                <a:cubicBezTo>
                  <a:pt x="367" y="117"/>
                  <a:pt x="734" y="150"/>
                  <a:pt x="1101" y="184"/>
                </a:cubicBezTo>
                <a:cubicBezTo>
                  <a:pt x="2869" y="417"/>
                  <a:pt x="4537" y="1051"/>
                  <a:pt x="6038" y="2018"/>
                </a:cubicBezTo>
                <a:cubicBezTo>
                  <a:pt x="6305" y="2252"/>
                  <a:pt x="6639" y="2452"/>
                  <a:pt x="6939" y="2652"/>
                </a:cubicBezTo>
                <a:cubicBezTo>
                  <a:pt x="6705" y="2352"/>
                  <a:pt x="6438" y="2119"/>
                  <a:pt x="6138" y="1918"/>
                </a:cubicBezTo>
                <a:cubicBezTo>
                  <a:pt x="4670" y="851"/>
                  <a:pt x="2936" y="184"/>
                  <a:pt x="1101" y="50"/>
                </a:cubicBezTo>
                <a:cubicBezTo>
                  <a:pt x="918" y="17"/>
                  <a:pt x="734" y="0"/>
                  <a:pt x="55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23;p44">
            <a:extLst>
              <a:ext uri="{FF2B5EF4-FFF2-40B4-BE49-F238E27FC236}">
                <a16:creationId xmlns:a16="http://schemas.microsoft.com/office/drawing/2014/main" id="{28FEAE9A-C9B4-4709-AB5B-3B3C0B71CCC5}"/>
              </a:ext>
            </a:extLst>
          </p:cNvPr>
          <p:cNvSpPr/>
          <p:nvPr/>
        </p:nvSpPr>
        <p:spPr>
          <a:xfrm>
            <a:off x="8179320" y="1510713"/>
            <a:ext cx="69079" cy="82894"/>
          </a:xfrm>
          <a:custGeom>
            <a:avLst/>
            <a:gdLst/>
            <a:ahLst/>
            <a:cxnLst/>
            <a:rect l="l" t="t" r="r" b="b"/>
            <a:pathLst>
              <a:path w="3670" h="4404" extrusionOk="0">
                <a:moveTo>
                  <a:pt x="3670" y="0"/>
                </a:moveTo>
                <a:lnTo>
                  <a:pt x="3670" y="0"/>
                </a:lnTo>
                <a:cubicBezTo>
                  <a:pt x="3403" y="100"/>
                  <a:pt x="3136" y="267"/>
                  <a:pt x="2936" y="434"/>
                </a:cubicBezTo>
                <a:cubicBezTo>
                  <a:pt x="2369" y="834"/>
                  <a:pt x="1835" y="1301"/>
                  <a:pt x="1401" y="1835"/>
                </a:cubicBezTo>
                <a:cubicBezTo>
                  <a:pt x="968" y="2369"/>
                  <a:pt x="568" y="2969"/>
                  <a:pt x="267" y="3569"/>
                </a:cubicBezTo>
                <a:cubicBezTo>
                  <a:pt x="134" y="3836"/>
                  <a:pt x="34" y="4103"/>
                  <a:pt x="0" y="4403"/>
                </a:cubicBezTo>
                <a:cubicBezTo>
                  <a:pt x="434" y="3536"/>
                  <a:pt x="968" y="2735"/>
                  <a:pt x="1568" y="1968"/>
                </a:cubicBezTo>
                <a:cubicBezTo>
                  <a:pt x="2202" y="1268"/>
                  <a:pt x="2903" y="601"/>
                  <a:pt x="36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4;p44">
            <a:extLst>
              <a:ext uri="{FF2B5EF4-FFF2-40B4-BE49-F238E27FC236}">
                <a16:creationId xmlns:a16="http://schemas.microsoft.com/office/drawing/2014/main" id="{0E274968-F774-4EF5-B757-ABFC42D5B9B6}"/>
              </a:ext>
            </a:extLst>
          </p:cNvPr>
          <p:cNvSpPr/>
          <p:nvPr/>
        </p:nvSpPr>
        <p:spPr>
          <a:xfrm>
            <a:off x="7859112" y="1446039"/>
            <a:ext cx="236091" cy="136915"/>
          </a:xfrm>
          <a:custGeom>
            <a:avLst/>
            <a:gdLst/>
            <a:ahLst/>
            <a:cxnLst/>
            <a:rect l="l" t="t" r="r" b="b"/>
            <a:pathLst>
              <a:path w="12543" h="7274" extrusionOk="0">
                <a:moveTo>
                  <a:pt x="12076" y="0"/>
                </a:moveTo>
                <a:cubicBezTo>
                  <a:pt x="12076" y="1"/>
                  <a:pt x="12176" y="301"/>
                  <a:pt x="12276" y="834"/>
                </a:cubicBezTo>
                <a:cubicBezTo>
                  <a:pt x="12409" y="1568"/>
                  <a:pt x="12376" y="2302"/>
                  <a:pt x="12176" y="3036"/>
                </a:cubicBezTo>
                <a:cubicBezTo>
                  <a:pt x="11909" y="4103"/>
                  <a:pt x="11342" y="5071"/>
                  <a:pt x="10508" y="5805"/>
                </a:cubicBezTo>
                <a:cubicBezTo>
                  <a:pt x="9474" y="6672"/>
                  <a:pt x="8173" y="7105"/>
                  <a:pt x="6805" y="7105"/>
                </a:cubicBezTo>
                <a:cubicBezTo>
                  <a:pt x="5471" y="7072"/>
                  <a:pt x="4137" y="6638"/>
                  <a:pt x="3069" y="5838"/>
                </a:cubicBezTo>
                <a:cubicBezTo>
                  <a:pt x="2169" y="5171"/>
                  <a:pt x="1468" y="4337"/>
                  <a:pt x="934" y="3336"/>
                </a:cubicBezTo>
                <a:cubicBezTo>
                  <a:pt x="601" y="2702"/>
                  <a:pt x="334" y="1968"/>
                  <a:pt x="200" y="1268"/>
                </a:cubicBezTo>
                <a:cubicBezTo>
                  <a:pt x="67" y="734"/>
                  <a:pt x="34" y="434"/>
                  <a:pt x="34" y="434"/>
                </a:cubicBezTo>
                <a:cubicBezTo>
                  <a:pt x="0" y="534"/>
                  <a:pt x="0" y="601"/>
                  <a:pt x="34" y="668"/>
                </a:cubicBezTo>
                <a:cubicBezTo>
                  <a:pt x="34" y="868"/>
                  <a:pt x="67" y="1068"/>
                  <a:pt x="100" y="1268"/>
                </a:cubicBezTo>
                <a:cubicBezTo>
                  <a:pt x="234" y="2035"/>
                  <a:pt x="467" y="2736"/>
                  <a:pt x="801" y="3436"/>
                </a:cubicBezTo>
                <a:cubicBezTo>
                  <a:pt x="1301" y="4437"/>
                  <a:pt x="2035" y="5304"/>
                  <a:pt x="2936" y="6005"/>
                </a:cubicBezTo>
                <a:cubicBezTo>
                  <a:pt x="4032" y="6811"/>
                  <a:pt x="5346" y="7274"/>
                  <a:pt x="6698" y="7274"/>
                </a:cubicBezTo>
                <a:cubicBezTo>
                  <a:pt x="6745" y="7274"/>
                  <a:pt x="6792" y="7273"/>
                  <a:pt x="6839" y="7272"/>
                </a:cubicBezTo>
                <a:cubicBezTo>
                  <a:pt x="6885" y="7273"/>
                  <a:pt x="6932" y="7274"/>
                  <a:pt x="6979" y="7274"/>
                </a:cubicBezTo>
                <a:cubicBezTo>
                  <a:pt x="8331" y="7274"/>
                  <a:pt x="9643" y="6807"/>
                  <a:pt x="10675" y="5905"/>
                </a:cubicBezTo>
                <a:cubicBezTo>
                  <a:pt x="11509" y="5171"/>
                  <a:pt x="12109" y="4170"/>
                  <a:pt x="12376" y="3036"/>
                </a:cubicBezTo>
                <a:cubicBezTo>
                  <a:pt x="12543" y="2302"/>
                  <a:pt x="12543" y="1535"/>
                  <a:pt x="12376" y="801"/>
                </a:cubicBezTo>
                <a:cubicBezTo>
                  <a:pt x="12309" y="601"/>
                  <a:pt x="12242" y="401"/>
                  <a:pt x="12176" y="201"/>
                </a:cubicBezTo>
                <a:cubicBezTo>
                  <a:pt x="12142" y="134"/>
                  <a:pt x="12109" y="67"/>
                  <a:pt x="1207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25;p44">
            <a:extLst>
              <a:ext uri="{FF2B5EF4-FFF2-40B4-BE49-F238E27FC236}">
                <a16:creationId xmlns:a16="http://schemas.microsoft.com/office/drawing/2014/main" id="{92E1C6A5-FF64-418B-994A-BF28DD23C4B5}"/>
              </a:ext>
            </a:extLst>
          </p:cNvPr>
          <p:cNvSpPr/>
          <p:nvPr/>
        </p:nvSpPr>
        <p:spPr>
          <a:xfrm>
            <a:off x="8076342" y="1828098"/>
            <a:ext cx="38323" cy="39264"/>
          </a:xfrm>
          <a:custGeom>
            <a:avLst/>
            <a:gdLst/>
            <a:ahLst/>
            <a:cxnLst/>
            <a:rect l="l" t="t" r="r" b="b"/>
            <a:pathLst>
              <a:path w="2036" h="2086" extrusionOk="0">
                <a:moveTo>
                  <a:pt x="1602" y="0"/>
                </a:moveTo>
                <a:cubicBezTo>
                  <a:pt x="1535" y="0"/>
                  <a:pt x="1469" y="17"/>
                  <a:pt x="1402" y="50"/>
                </a:cubicBezTo>
                <a:cubicBezTo>
                  <a:pt x="1302" y="84"/>
                  <a:pt x="1202" y="184"/>
                  <a:pt x="1102" y="284"/>
                </a:cubicBezTo>
                <a:cubicBezTo>
                  <a:pt x="601" y="784"/>
                  <a:pt x="234" y="1418"/>
                  <a:pt x="1" y="2085"/>
                </a:cubicBezTo>
                <a:lnTo>
                  <a:pt x="2036" y="1885"/>
                </a:lnTo>
                <a:cubicBezTo>
                  <a:pt x="2036" y="1485"/>
                  <a:pt x="2002" y="1018"/>
                  <a:pt x="2002" y="584"/>
                </a:cubicBezTo>
                <a:cubicBezTo>
                  <a:pt x="2036" y="384"/>
                  <a:pt x="1936" y="184"/>
                  <a:pt x="1802" y="50"/>
                </a:cubicBezTo>
                <a:cubicBezTo>
                  <a:pt x="1735" y="17"/>
                  <a:pt x="1669" y="0"/>
                  <a:pt x="16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26;p44">
            <a:extLst>
              <a:ext uri="{FF2B5EF4-FFF2-40B4-BE49-F238E27FC236}">
                <a16:creationId xmlns:a16="http://schemas.microsoft.com/office/drawing/2014/main" id="{505FE0A8-8753-40DE-B454-920312BFDB54}"/>
              </a:ext>
            </a:extLst>
          </p:cNvPr>
          <p:cNvSpPr/>
          <p:nvPr/>
        </p:nvSpPr>
        <p:spPr>
          <a:xfrm>
            <a:off x="8213859" y="1699069"/>
            <a:ext cx="30775" cy="121819"/>
          </a:xfrm>
          <a:custGeom>
            <a:avLst/>
            <a:gdLst/>
            <a:ahLst/>
            <a:cxnLst/>
            <a:rect l="l" t="t" r="r" b="b"/>
            <a:pathLst>
              <a:path w="1635" h="6472" extrusionOk="0">
                <a:moveTo>
                  <a:pt x="0" y="0"/>
                </a:moveTo>
                <a:cubicBezTo>
                  <a:pt x="867" y="2869"/>
                  <a:pt x="601" y="4504"/>
                  <a:pt x="100" y="6472"/>
                </a:cubicBezTo>
                <a:lnTo>
                  <a:pt x="200" y="6205"/>
                </a:lnTo>
                <a:cubicBezTo>
                  <a:pt x="767" y="5037"/>
                  <a:pt x="1635" y="4337"/>
                  <a:pt x="1468" y="3169"/>
                </a:cubicBezTo>
                <a:cubicBezTo>
                  <a:pt x="1268" y="1968"/>
                  <a:pt x="767" y="901"/>
                  <a:pt x="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27;p44">
            <a:extLst>
              <a:ext uri="{FF2B5EF4-FFF2-40B4-BE49-F238E27FC236}">
                <a16:creationId xmlns:a16="http://schemas.microsoft.com/office/drawing/2014/main" id="{5204283A-FF92-43BB-A3B3-E1090B347C7A}"/>
              </a:ext>
            </a:extLst>
          </p:cNvPr>
          <p:cNvSpPr/>
          <p:nvPr/>
        </p:nvSpPr>
        <p:spPr>
          <a:xfrm>
            <a:off x="7964593" y="3566977"/>
            <a:ext cx="200309" cy="367942"/>
          </a:xfrm>
          <a:custGeom>
            <a:avLst/>
            <a:gdLst/>
            <a:ahLst/>
            <a:cxnLst/>
            <a:rect l="l" t="t" r="r" b="b"/>
            <a:pathLst>
              <a:path w="10642" h="19548" extrusionOk="0">
                <a:moveTo>
                  <a:pt x="0" y="0"/>
                </a:moveTo>
                <a:lnTo>
                  <a:pt x="1268" y="19447"/>
                </a:lnTo>
                <a:lnTo>
                  <a:pt x="9407" y="19547"/>
                </a:lnTo>
                <a:lnTo>
                  <a:pt x="10641" y="834"/>
                </a:lnTo>
                <a:lnTo>
                  <a:pt x="0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28;p44">
            <a:extLst>
              <a:ext uri="{FF2B5EF4-FFF2-40B4-BE49-F238E27FC236}">
                <a16:creationId xmlns:a16="http://schemas.microsoft.com/office/drawing/2014/main" id="{DA8DEE92-AE88-4BCE-BD83-8E982FD3BDDC}"/>
              </a:ext>
            </a:extLst>
          </p:cNvPr>
          <p:cNvSpPr/>
          <p:nvPr/>
        </p:nvSpPr>
        <p:spPr>
          <a:xfrm>
            <a:off x="7977148" y="3884663"/>
            <a:ext cx="342833" cy="116172"/>
          </a:xfrm>
          <a:custGeom>
            <a:avLst/>
            <a:gdLst/>
            <a:ahLst/>
            <a:cxnLst/>
            <a:rect l="l" t="t" r="r" b="b"/>
            <a:pathLst>
              <a:path w="18214" h="6172" extrusionOk="0">
                <a:moveTo>
                  <a:pt x="301" y="1"/>
                </a:moveTo>
                <a:lnTo>
                  <a:pt x="0" y="6072"/>
                </a:lnTo>
                <a:lnTo>
                  <a:pt x="18213" y="6172"/>
                </a:lnTo>
                <a:cubicBezTo>
                  <a:pt x="18147" y="4437"/>
                  <a:pt x="8974" y="735"/>
                  <a:pt x="8974" y="735"/>
                </a:cubicBezTo>
                <a:lnTo>
                  <a:pt x="8974" y="201"/>
                </a:lnTo>
                <a:cubicBezTo>
                  <a:pt x="7646" y="770"/>
                  <a:pt x="6237" y="1054"/>
                  <a:pt x="4833" y="1054"/>
                </a:cubicBezTo>
                <a:cubicBezTo>
                  <a:pt x="3274" y="1054"/>
                  <a:pt x="1723" y="703"/>
                  <a:pt x="30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29;p44">
            <a:extLst>
              <a:ext uri="{FF2B5EF4-FFF2-40B4-BE49-F238E27FC236}">
                <a16:creationId xmlns:a16="http://schemas.microsoft.com/office/drawing/2014/main" id="{A97D4417-6E02-4E2E-817C-84B2BE7BF3BB}"/>
              </a:ext>
            </a:extLst>
          </p:cNvPr>
          <p:cNvSpPr/>
          <p:nvPr/>
        </p:nvSpPr>
        <p:spPr>
          <a:xfrm>
            <a:off x="8006661" y="3920934"/>
            <a:ext cx="28271" cy="26144"/>
          </a:xfrm>
          <a:custGeom>
            <a:avLst/>
            <a:gdLst/>
            <a:ahLst/>
            <a:cxnLst/>
            <a:rect l="l" t="t" r="r" b="b"/>
            <a:pathLst>
              <a:path w="1502" h="1389" extrusionOk="0">
                <a:moveTo>
                  <a:pt x="768" y="0"/>
                </a:moveTo>
                <a:cubicBezTo>
                  <a:pt x="690" y="0"/>
                  <a:pt x="611" y="14"/>
                  <a:pt x="534" y="42"/>
                </a:cubicBezTo>
                <a:lnTo>
                  <a:pt x="567" y="42"/>
                </a:lnTo>
                <a:cubicBezTo>
                  <a:pt x="200" y="142"/>
                  <a:pt x="0" y="476"/>
                  <a:pt x="34" y="876"/>
                </a:cubicBezTo>
                <a:cubicBezTo>
                  <a:pt x="121" y="1196"/>
                  <a:pt x="411" y="1389"/>
                  <a:pt x="727" y="1389"/>
                </a:cubicBezTo>
                <a:cubicBezTo>
                  <a:pt x="774" y="1389"/>
                  <a:pt x="821" y="1385"/>
                  <a:pt x="868" y="1376"/>
                </a:cubicBezTo>
                <a:cubicBezTo>
                  <a:pt x="1268" y="1276"/>
                  <a:pt x="1501" y="876"/>
                  <a:pt x="1435" y="476"/>
                </a:cubicBezTo>
                <a:cubicBezTo>
                  <a:pt x="1329" y="186"/>
                  <a:pt x="1058" y="0"/>
                  <a:pt x="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30;p44">
            <a:extLst>
              <a:ext uri="{FF2B5EF4-FFF2-40B4-BE49-F238E27FC236}">
                <a16:creationId xmlns:a16="http://schemas.microsoft.com/office/drawing/2014/main" id="{815B6754-CFF4-41ED-8322-627644469B1F}"/>
              </a:ext>
            </a:extLst>
          </p:cNvPr>
          <p:cNvSpPr/>
          <p:nvPr/>
        </p:nvSpPr>
        <p:spPr>
          <a:xfrm>
            <a:off x="7977148" y="3971322"/>
            <a:ext cx="344715" cy="29514"/>
          </a:xfrm>
          <a:custGeom>
            <a:avLst/>
            <a:gdLst/>
            <a:ahLst/>
            <a:cxnLst/>
            <a:rect l="l" t="t" r="r" b="b"/>
            <a:pathLst>
              <a:path w="18314" h="1568" extrusionOk="0">
                <a:moveTo>
                  <a:pt x="67" y="0"/>
                </a:moveTo>
                <a:lnTo>
                  <a:pt x="0" y="1468"/>
                </a:lnTo>
                <a:lnTo>
                  <a:pt x="18213" y="1568"/>
                </a:lnTo>
                <a:cubicBezTo>
                  <a:pt x="18314" y="1001"/>
                  <a:pt x="17513" y="634"/>
                  <a:pt x="17513" y="634"/>
                </a:cubicBezTo>
                <a:lnTo>
                  <a:pt x="6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31;p44">
            <a:extLst>
              <a:ext uri="{FF2B5EF4-FFF2-40B4-BE49-F238E27FC236}">
                <a16:creationId xmlns:a16="http://schemas.microsoft.com/office/drawing/2014/main" id="{A5E5D195-1C5C-4134-A4A8-790FAE6152E3}"/>
              </a:ext>
            </a:extLst>
          </p:cNvPr>
          <p:cNvSpPr/>
          <p:nvPr/>
        </p:nvSpPr>
        <p:spPr>
          <a:xfrm>
            <a:off x="8114646" y="3898196"/>
            <a:ext cx="32676" cy="21062"/>
          </a:xfrm>
          <a:custGeom>
            <a:avLst/>
            <a:gdLst/>
            <a:ahLst/>
            <a:cxnLst/>
            <a:rect l="l" t="t" r="r" b="b"/>
            <a:pathLst>
              <a:path w="1736" h="1119" extrusionOk="0">
                <a:moveTo>
                  <a:pt x="1472" y="1"/>
                </a:moveTo>
                <a:cubicBezTo>
                  <a:pt x="1266" y="1"/>
                  <a:pt x="967" y="62"/>
                  <a:pt x="668" y="249"/>
                </a:cubicBezTo>
                <a:cubicBezTo>
                  <a:pt x="134" y="583"/>
                  <a:pt x="1" y="1083"/>
                  <a:pt x="67" y="1116"/>
                </a:cubicBezTo>
                <a:cubicBezTo>
                  <a:pt x="72" y="1118"/>
                  <a:pt x="76" y="1119"/>
                  <a:pt x="81" y="1119"/>
                </a:cubicBezTo>
                <a:cubicBezTo>
                  <a:pt x="188" y="1119"/>
                  <a:pt x="420" y="770"/>
                  <a:pt x="835" y="483"/>
                </a:cubicBezTo>
                <a:cubicBezTo>
                  <a:pt x="1268" y="216"/>
                  <a:pt x="1735" y="182"/>
                  <a:pt x="1735" y="82"/>
                </a:cubicBezTo>
                <a:cubicBezTo>
                  <a:pt x="1735" y="38"/>
                  <a:pt x="1632" y="1"/>
                  <a:pt x="147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832;p44">
            <a:extLst>
              <a:ext uri="{FF2B5EF4-FFF2-40B4-BE49-F238E27FC236}">
                <a16:creationId xmlns:a16="http://schemas.microsoft.com/office/drawing/2014/main" id="{0D40F299-93D9-42DE-9164-BD692CAA3814}"/>
              </a:ext>
            </a:extLst>
          </p:cNvPr>
          <p:cNvSpPr/>
          <p:nvPr/>
        </p:nvSpPr>
        <p:spPr>
          <a:xfrm>
            <a:off x="8158596" y="3914308"/>
            <a:ext cx="24507" cy="26257"/>
          </a:xfrm>
          <a:custGeom>
            <a:avLst/>
            <a:gdLst/>
            <a:ahLst/>
            <a:cxnLst/>
            <a:rect l="l" t="t" r="r" b="b"/>
            <a:pathLst>
              <a:path w="1302" h="1395" extrusionOk="0">
                <a:moveTo>
                  <a:pt x="1216" y="0"/>
                </a:moveTo>
                <a:cubicBezTo>
                  <a:pt x="1049" y="0"/>
                  <a:pt x="670" y="99"/>
                  <a:pt x="368" y="427"/>
                </a:cubicBezTo>
                <a:cubicBezTo>
                  <a:pt x="1" y="894"/>
                  <a:pt x="34" y="1395"/>
                  <a:pt x="134" y="1395"/>
                </a:cubicBezTo>
                <a:cubicBezTo>
                  <a:pt x="234" y="1395"/>
                  <a:pt x="301" y="994"/>
                  <a:pt x="634" y="627"/>
                </a:cubicBezTo>
                <a:cubicBezTo>
                  <a:pt x="935" y="260"/>
                  <a:pt x="1302" y="94"/>
                  <a:pt x="1302" y="27"/>
                </a:cubicBezTo>
                <a:cubicBezTo>
                  <a:pt x="1302" y="11"/>
                  <a:pt x="1270" y="0"/>
                  <a:pt x="12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833;p44">
            <a:extLst>
              <a:ext uri="{FF2B5EF4-FFF2-40B4-BE49-F238E27FC236}">
                <a16:creationId xmlns:a16="http://schemas.microsoft.com/office/drawing/2014/main" id="{C6253B1C-8113-4525-8B03-4159EB097433}"/>
              </a:ext>
            </a:extLst>
          </p:cNvPr>
          <p:cNvSpPr/>
          <p:nvPr/>
        </p:nvSpPr>
        <p:spPr>
          <a:xfrm>
            <a:off x="8199404" y="3928990"/>
            <a:ext cx="17599" cy="29156"/>
          </a:xfrm>
          <a:custGeom>
            <a:avLst/>
            <a:gdLst/>
            <a:ahLst/>
            <a:cxnLst/>
            <a:rect l="l" t="t" r="r" b="b"/>
            <a:pathLst>
              <a:path w="935" h="1549" extrusionOk="0">
                <a:moveTo>
                  <a:pt x="868" y="0"/>
                </a:moveTo>
                <a:cubicBezTo>
                  <a:pt x="760" y="0"/>
                  <a:pt x="436" y="184"/>
                  <a:pt x="234" y="615"/>
                </a:cubicBezTo>
                <a:cubicBezTo>
                  <a:pt x="1" y="1115"/>
                  <a:pt x="101" y="1549"/>
                  <a:pt x="201" y="1549"/>
                </a:cubicBezTo>
                <a:cubicBezTo>
                  <a:pt x="301" y="1515"/>
                  <a:pt x="301" y="1148"/>
                  <a:pt x="501" y="748"/>
                </a:cubicBezTo>
                <a:cubicBezTo>
                  <a:pt x="701" y="348"/>
                  <a:pt x="935" y="81"/>
                  <a:pt x="902" y="14"/>
                </a:cubicBezTo>
                <a:cubicBezTo>
                  <a:pt x="897" y="5"/>
                  <a:pt x="885" y="0"/>
                  <a:pt x="8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834;p44">
            <a:extLst>
              <a:ext uri="{FF2B5EF4-FFF2-40B4-BE49-F238E27FC236}">
                <a16:creationId xmlns:a16="http://schemas.microsoft.com/office/drawing/2014/main" id="{905BFE0D-92BF-47E5-B4CC-FA55D081A4AF}"/>
              </a:ext>
            </a:extLst>
          </p:cNvPr>
          <p:cNvSpPr/>
          <p:nvPr/>
        </p:nvSpPr>
        <p:spPr>
          <a:xfrm>
            <a:off x="7783822" y="930528"/>
            <a:ext cx="433821" cy="393880"/>
          </a:xfrm>
          <a:custGeom>
            <a:avLst/>
            <a:gdLst/>
            <a:ahLst/>
            <a:cxnLst/>
            <a:rect l="l" t="t" r="r" b="b"/>
            <a:pathLst>
              <a:path w="23048" h="20926" extrusionOk="0">
                <a:moveTo>
                  <a:pt x="14997" y="1"/>
                </a:moveTo>
                <a:cubicBezTo>
                  <a:pt x="14678" y="1"/>
                  <a:pt x="14357" y="34"/>
                  <a:pt x="14041" y="102"/>
                </a:cubicBezTo>
                <a:cubicBezTo>
                  <a:pt x="12773" y="369"/>
                  <a:pt x="11606" y="769"/>
                  <a:pt x="10472" y="1370"/>
                </a:cubicBezTo>
                <a:cubicBezTo>
                  <a:pt x="9651" y="538"/>
                  <a:pt x="8625" y="159"/>
                  <a:pt x="7617" y="159"/>
                </a:cubicBezTo>
                <a:cubicBezTo>
                  <a:pt x="5756" y="159"/>
                  <a:pt x="3958" y="1451"/>
                  <a:pt x="3633" y="3571"/>
                </a:cubicBezTo>
                <a:cubicBezTo>
                  <a:pt x="3429" y="3523"/>
                  <a:pt x="3227" y="3500"/>
                  <a:pt x="3029" y="3500"/>
                </a:cubicBezTo>
                <a:cubicBezTo>
                  <a:pt x="1331" y="3500"/>
                  <a:pt x="0" y="5203"/>
                  <a:pt x="598" y="6907"/>
                </a:cubicBezTo>
                <a:lnTo>
                  <a:pt x="6235" y="8909"/>
                </a:lnTo>
                <a:lnTo>
                  <a:pt x="12406" y="19750"/>
                </a:lnTo>
                <a:cubicBezTo>
                  <a:pt x="13321" y="20534"/>
                  <a:pt x="14460" y="20926"/>
                  <a:pt x="15600" y="20926"/>
                </a:cubicBezTo>
                <a:cubicBezTo>
                  <a:pt x="16787" y="20926"/>
                  <a:pt x="17975" y="20500"/>
                  <a:pt x="18911" y="19650"/>
                </a:cubicBezTo>
                <a:cubicBezTo>
                  <a:pt x="20746" y="17982"/>
                  <a:pt x="21046" y="15213"/>
                  <a:pt x="19645" y="13178"/>
                </a:cubicBezTo>
                <a:cubicBezTo>
                  <a:pt x="19978" y="12878"/>
                  <a:pt x="20279" y="12511"/>
                  <a:pt x="20512" y="12111"/>
                </a:cubicBezTo>
                <a:cubicBezTo>
                  <a:pt x="21513" y="11544"/>
                  <a:pt x="22213" y="10576"/>
                  <a:pt x="22514" y="9442"/>
                </a:cubicBezTo>
                <a:cubicBezTo>
                  <a:pt x="23047" y="7074"/>
                  <a:pt x="21179" y="4439"/>
                  <a:pt x="18778" y="4138"/>
                </a:cubicBezTo>
                <a:cubicBezTo>
                  <a:pt x="19245" y="2971"/>
                  <a:pt x="18677" y="1570"/>
                  <a:pt x="17643" y="803"/>
                </a:cubicBezTo>
                <a:cubicBezTo>
                  <a:pt x="16849" y="282"/>
                  <a:pt x="15926" y="1"/>
                  <a:pt x="1499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835;p44">
            <a:extLst>
              <a:ext uri="{FF2B5EF4-FFF2-40B4-BE49-F238E27FC236}">
                <a16:creationId xmlns:a16="http://schemas.microsoft.com/office/drawing/2014/main" id="{AEB14120-DE20-4743-9153-C3F00B8A813F}"/>
              </a:ext>
            </a:extLst>
          </p:cNvPr>
          <p:cNvSpPr/>
          <p:nvPr/>
        </p:nvSpPr>
        <p:spPr>
          <a:xfrm>
            <a:off x="7802606" y="1006326"/>
            <a:ext cx="315766" cy="536140"/>
          </a:xfrm>
          <a:custGeom>
            <a:avLst/>
            <a:gdLst/>
            <a:ahLst/>
            <a:cxnLst/>
            <a:rect l="l" t="t" r="r" b="b"/>
            <a:pathLst>
              <a:path w="16776" h="28484" extrusionOk="0">
                <a:moveTo>
                  <a:pt x="9797" y="0"/>
                </a:moveTo>
                <a:cubicBezTo>
                  <a:pt x="9493" y="0"/>
                  <a:pt x="9184" y="46"/>
                  <a:pt x="8873" y="145"/>
                </a:cubicBezTo>
                <a:lnTo>
                  <a:pt x="934" y="4048"/>
                </a:lnTo>
                <a:cubicBezTo>
                  <a:pt x="134" y="4281"/>
                  <a:pt x="0" y="5048"/>
                  <a:pt x="200" y="5849"/>
                </a:cubicBezTo>
                <a:lnTo>
                  <a:pt x="200" y="6283"/>
                </a:lnTo>
                <a:lnTo>
                  <a:pt x="3269" y="19058"/>
                </a:lnTo>
                <a:lnTo>
                  <a:pt x="4570" y="24762"/>
                </a:lnTo>
                <a:cubicBezTo>
                  <a:pt x="5113" y="26964"/>
                  <a:pt x="7074" y="28484"/>
                  <a:pt x="9269" y="28484"/>
                </a:cubicBezTo>
                <a:cubicBezTo>
                  <a:pt x="9502" y="28484"/>
                  <a:pt x="9737" y="28467"/>
                  <a:pt x="9974" y="28432"/>
                </a:cubicBezTo>
                <a:cubicBezTo>
                  <a:pt x="12609" y="28065"/>
                  <a:pt x="14444" y="25630"/>
                  <a:pt x="14077" y="22961"/>
                </a:cubicBezTo>
                <a:cubicBezTo>
                  <a:pt x="14077" y="22894"/>
                  <a:pt x="14044" y="22794"/>
                  <a:pt x="14044" y="22694"/>
                </a:cubicBezTo>
                <a:cubicBezTo>
                  <a:pt x="13679" y="20938"/>
                  <a:pt x="13446" y="19742"/>
                  <a:pt x="13443" y="19726"/>
                </a:cubicBezTo>
                <a:lnTo>
                  <a:pt x="13443" y="19726"/>
                </a:lnTo>
                <a:cubicBezTo>
                  <a:pt x="13443" y="19726"/>
                  <a:pt x="13444" y="19726"/>
                  <a:pt x="13445" y="19726"/>
                </a:cubicBezTo>
                <a:cubicBezTo>
                  <a:pt x="13525" y="19726"/>
                  <a:pt x="16776" y="18400"/>
                  <a:pt x="16545" y="13788"/>
                </a:cubicBezTo>
                <a:cubicBezTo>
                  <a:pt x="16412" y="11486"/>
                  <a:pt x="15545" y="7850"/>
                  <a:pt x="14711" y="4915"/>
                </a:cubicBezTo>
                <a:cubicBezTo>
                  <a:pt x="14064" y="2561"/>
                  <a:pt x="12067" y="0"/>
                  <a:pt x="9797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836;p44">
            <a:extLst>
              <a:ext uri="{FF2B5EF4-FFF2-40B4-BE49-F238E27FC236}">
                <a16:creationId xmlns:a16="http://schemas.microsoft.com/office/drawing/2014/main" id="{6B4F927D-E906-42EC-8458-FE93B8985295}"/>
              </a:ext>
            </a:extLst>
          </p:cNvPr>
          <p:cNvSpPr/>
          <p:nvPr/>
        </p:nvSpPr>
        <p:spPr>
          <a:xfrm>
            <a:off x="8056880" y="1148511"/>
            <a:ext cx="23886" cy="21552"/>
          </a:xfrm>
          <a:custGeom>
            <a:avLst/>
            <a:gdLst/>
            <a:ahLst/>
            <a:cxnLst/>
            <a:rect l="l" t="t" r="r" b="b"/>
            <a:pathLst>
              <a:path w="1269" h="1145" extrusionOk="0">
                <a:moveTo>
                  <a:pt x="664" y="0"/>
                </a:moveTo>
                <a:cubicBezTo>
                  <a:pt x="609" y="0"/>
                  <a:pt x="554" y="10"/>
                  <a:pt x="501" y="29"/>
                </a:cubicBezTo>
                <a:cubicBezTo>
                  <a:pt x="168" y="96"/>
                  <a:pt x="1" y="396"/>
                  <a:pt x="68" y="730"/>
                </a:cubicBezTo>
                <a:cubicBezTo>
                  <a:pt x="153" y="986"/>
                  <a:pt x="384" y="1145"/>
                  <a:pt x="636" y="1145"/>
                </a:cubicBezTo>
                <a:cubicBezTo>
                  <a:pt x="679" y="1145"/>
                  <a:pt x="724" y="1140"/>
                  <a:pt x="768" y="1130"/>
                </a:cubicBezTo>
                <a:cubicBezTo>
                  <a:pt x="1068" y="1030"/>
                  <a:pt x="1268" y="730"/>
                  <a:pt x="1202" y="430"/>
                </a:cubicBezTo>
                <a:cubicBezTo>
                  <a:pt x="1202" y="430"/>
                  <a:pt x="1168" y="396"/>
                  <a:pt x="1168" y="396"/>
                </a:cubicBezTo>
                <a:cubicBezTo>
                  <a:pt x="1115" y="155"/>
                  <a:pt x="889" y="0"/>
                  <a:pt x="6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837;p44">
            <a:extLst>
              <a:ext uri="{FF2B5EF4-FFF2-40B4-BE49-F238E27FC236}">
                <a16:creationId xmlns:a16="http://schemas.microsoft.com/office/drawing/2014/main" id="{04539C9A-C37A-4295-B24D-47056D056A2A}"/>
              </a:ext>
            </a:extLst>
          </p:cNvPr>
          <p:cNvSpPr/>
          <p:nvPr/>
        </p:nvSpPr>
        <p:spPr>
          <a:xfrm>
            <a:off x="8028006" y="1132305"/>
            <a:ext cx="44591" cy="16903"/>
          </a:xfrm>
          <a:custGeom>
            <a:avLst/>
            <a:gdLst/>
            <a:ahLst/>
            <a:cxnLst/>
            <a:rect l="l" t="t" r="r" b="b"/>
            <a:pathLst>
              <a:path w="2369" h="898" extrusionOk="0">
                <a:moveTo>
                  <a:pt x="1475" y="0"/>
                </a:moveTo>
                <a:cubicBezTo>
                  <a:pt x="1351" y="0"/>
                  <a:pt x="1226" y="19"/>
                  <a:pt x="1101" y="57"/>
                </a:cubicBezTo>
                <a:cubicBezTo>
                  <a:pt x="768" y="123"/>
                  <a:pt x="501" y="257"/>
                  <a:pt x="267" y="524"/>
                </a:cubicBezTo>
                <a:cubicBezTo>
                  <a:pt x="100" y="690"/>
                  <a:pt x="0" y="824"/>
                  <a:pt x="100" y="890"/>
                </a:cubicBezTo>
                <a:cubicBezTo>
                  <a:pt x="106" y="895"/>
                  <a:pt x="113" y="898"/>
                  <a:pt x="121" y="898"/>
                </a:cubicBezTo>
                <a:cubicBezTo>
                  <a:pt x="229" y="898"/>
                  <a:pt x="613" y="544"/>
                  <a:pt x="1168" y="390"/>
                </a:cubicBezTo>
                <a:cubicBezTo>
                  <a:pt x="1316" y="359"/>
                  <a:pt x="1457" y="348"/>
                  <a:pt x="1587" y="348"/>
                </a:cubicBezTo>
                <a:cubicBezTo>
                  <a:pt x="1909" y="348"/>
                  <a:pt x="2162" y="416"/>
                  <a:pt x="2288" y="416"/>
                </a:cubicBezTo>
                <a:cubicBezTo>
                  <a:pt x="2329" y="416"/>
                  <a:pt x="2356" y="409"/>
                  <a:pt x="2369" y="390"/>
                </a:cubicBezTo>
                <a:cubicBezTo>
                  <a:pt x="2369" y="357"/>
                  <a:pt x="2302" y="257"/>
                  <a:pt x="2069" y="157"/>
                </a:cubicBezTo>
                <a:cubicBezTo>
                  <a:pt x="1881" y="52"/>
                  <a:pt x="1680" y="0"/>
                  <a:pt x="147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838;p44">
            <a:extLst>
              <a:ext uri="{FF2B5EF4-FFF2-40B4-BE49-F238E27FC236}">
                <a16:creationId xmlns:a16="http://schemas.microsoft.com/office/drawing/2014/main" id="{9331C0A8-E401-498B-A69D-FD46C85EB57F}"/>
              </a:ext>
            </a:extLst>
          </p:cNvPr>
          <p:cNvSpPr/>
          <p:nvPr/>
        </p:nvSpPr>
        <p:spPr>
          <a:xfrm>
            <a:off x="7942608" y="1174524"/>
            <a:ext cx="23886" cy="21495"/>
          </a:xfrm>
          <a:custGeom>
            <a:avLst/>
            <a:gdLst/>
            <a:ahLst/>
            <a:cxnLst/>
            <a:rect l="l" t="t" r="r" b="b"/>
            <a:pathLst>
              <a:path w="1269" h="1142" extrusionOk="0">
                <a:moveTo>
                  <a:pt x="633" y="0"/>
                </a:moveTo>
                <a:cubicBezTo>
                  <a:pt x="590" y="0"/>
                  <a:pt x="545" y="5"/>
                  <a:pt x="501" y="15"/>
                </a:cubicBezTo>
                <a:cubicBezTo>
                  <a:pt x="201" y="115"/>
                  <a:pt x="1" y="415"/>
                  <a:pt x="68" y="716"/>
                </a:cubicBezTo>
                <a:cubicBezTo>
                  <a:pt x="150" y="963"/>
                  <a:pt x="368" y="1142"/>
                  <a:pt x="628" y="1142"/>
                </a:cubicBezTo>
                <a:cubicBezTo>
                  <a:pt x="684" y="1142"/>
                  <a:pt x="742" y="1134"/>
                  <a:pt x="801" y="1116"/>
                </a:cubicBezTo>
                <a:cubicBezTo>
                  <a:pt x="1102" y="1016"/>
                  <a:pt x="1268" y="716"/>
                  <a:pt x="1202" y="415"/>
                </a:cubicBezTo>
                <a:cubicBezTo>
                  <a:pt x="1116" y="159"/>
                  <a:pt x="886" y="0"/>
                  <a:pt x="63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839;p44">
            <a:extLst>
              <a:ext uri="{FF2B5EF4-FFF2-40B4-BE49-F238E27FC236}">
                <a16:creationId xmlns:a16="http://schemas.microsoft.com/office/drawing/2014/main" id="{F9D155F0-0830-4B4F-9775-5E3D1C9D6255}"/>
              </a:ext>
            </a:extLst>
          </p:cNvPr>
          <p:cNvSpPr/>
          <p:nvPr/>
        </p:nvSpPr>
        <p:spPr>
          <a:xfrm>
            <a:off x="7914996" y="1160351"/>
            <a:ext cx="45212" cy="16489"/>
          </a:xfrm>
          <a:custGeom>
            <a:avLst/>
            <a:gdLst/>
            <a:ahLst/>
            <a:cxnLst/>
            <a:rect l="l" t="t" r="r" b="b"/>
            <a:pathLst>
              <a:path w="2402" h="876" extrusionOk="0">
                <a:moveTo>
                  <a:pt x="1443" y="1"/>
                </a:moveTo>
                <a:cubicBezTo>
                  <a:pt x="1338" y="1"/>
                  <a:pt x="1234" y="12"/>
                  <a:pt x="1134" y="34"/>
                </a:cubicBezTo>
                <a:cubicBezTo>
                  <a:pt x="801" y="101"/>
                  <a:pt x="500" y="268"/>
                  <a:pt x="267" y="501"/>
                </a:cubicBezTo>
                <a:cubicBezTo>
                  <a:pt x="100" y="668"/>
                  <a:pt x="0" y="801"/>
                  <a:pt x="100" y="868"/>
                </a:cubicBezTo>
                <a:cubicBezTo>
                  <a:pt x="105" y="873"/>
                  <a:pt x="112" y="876"/>
                  <a:pt x="121" y="876"/>
                </a:cubicBezTo>
                <a:cubicBezTo>
                  <a:pt x="229" y="876"/>
                  <a:pt x="615" y="524"/>
                  <a:pt x="1201" y="401"/>
                </a:cubicBezTo>
                <a:cubicBezTo>
                  <a:pt x="1366" y="355"/>
                  <a:pt x="1523" y="340"/>
                  <a:pt x="1665" y="340"/>
                </a:cubicBezTo>
                <a:cubicBezTo>
                  <a:pt x="1975" y="340"/>
                  <a:pt x="2217" y="413"/>
                  <a:pt x="2321" y="413"/>
                </a:cubicBezTo>
                <a:cubicBezTo>
                  <a:pt x="2344" y="413"/>
                  <a:pt x="2360" y="410"/>
                  <a:pt x="2368" y="401"/>
                </a:cubicBezTo>
                <a:cubicBezTo>
                  <a:pt x="2402" y="334"/>
                  <a:pt x="2302" y="234"/>
                  <a:pt x="2068" y="134"/>
                </a:cubicBezTo>
                <a:cubicBezTo>
                  <a:pt x="1868" y="45"/>
                  <a:pt x="1653" y="1"/>
                  <a:pt x="144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840;p44">
            <a:extLst>
              <a:ext uri="{FF2B5EF4-FFF2-40B4-BE49-F238E27FC236}">
                <a16:creationId xmlns:a16="http://schemas.microsoft.com/office/drawing/2014/main" id="{3B31B99B-965C-4345-860B-02911E060424}"/>
              </a:ext>
            </a:extLst>
          </p:cNvPr>
          <p:cNvSpPr/>
          <p:nvPr/>
        </p:nvSpPr>
        <p:spPr>
          <a:xfrm>
            <a:off x="7991584" y="1145293"/>
            <a:ext cx="55282" cy="96070"/>
          </a:xfrm>
          <a:custGeom>
            <a:avLst/>
            <a:gdLst/>
            <a:ahLst/>
            <a:cxnLst/>
            <a:rect l="l" t="t" r="r" b="b"/>
            <a:pathLst>
              <a:path w="2937" h="5104" extrusionOk="0">
                <a:moveTo>
                  <a:pt x="67" y="0"/>
                </a:moveTo>
                <a:cubicBezTo>
                  <a:pt x="1" y="34"/>
                  <a:pt x="768" y="1368"/>
                  <a:pt x="1769" y="2936"/>
                </a:cubicBezTo>
                <a:lnTo>
                  <a:pt x="2502" y="4037"/>
                </a:lnTo>
                <a:cubicBezTo>
                  <a:pt x="2603" y="4170"/>
                  <a:pt x="2669" y="4337"/>
                  <a:pt x="2703" y="4504"/>
                </a:cubicBezTo>
                <a:cubicBezTo>
                  <a:pt x="2703" y="4604"/>
                  <a:pt x="2569" y="4670"/>
                  <a:pt x="2402" y="4704"/>
                </a:cubicBezTo>
                <a:cubicBezTo>
                  <a:pt x="2069" y="4804"/>
                  <a:pt x="1735" y="4937"/>
                  <a:pt x="1435" y="5104"/>
                </a:cubicBezTo>
                <a:cubicBezTo>
                  <a:pt x="1769" y="5071"/>
                  <a:pt x="2136" y="5004"/>
                  <a:pt x="2469" y="4904"/>
                </a:cubicBezTo>
                <a:cubicBezTo>
                  <a:pt x="2536" y="4870"/>
                  <a:pt x="2636" y="4837"/>
                  <a:pt x="2703" y="4804"/>
                </a:cubicBezTo>
                <a:cubicBezTo>
                  <a:pt x="2836" y="4737"/>
                  <a:pt x="2903" y="4637"/>
                  <a:pt x="2936" y="4537"/>
                </a:cubicBezTo>
                <a:cubicBezTo>
                  <a:pt x="2936" y="4303"/>
                  <a:pt x="2869" y="4103"/>
                  <a:pt x="2703" y="3936"/>
                </a:cubicBezTo>
                <a:lnTo>
                  <a:pt x="2002" y="2802"/>
                </a:lnTo>
                <a:cubicBezTo>
                  <a:pt x="1435" y="1835"/>
                  <a:pt x="801" y="901"/>
                  <a:pt x="6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841;p44">
            <a:extLst>
              <a:ext uri="{FF2B5EF4-FFF2-40B4-BE49-F238E27FC236}">
                <a16:creationId xmlns:a16="http://schemas.microsoft.com/office/drawing/2014/main" id="{7435C7B0-BF21-450B-963A-FC6F97C5E9A5}"/>
              </a:ext>
            </a:extLst>
          </p:cNvPr>
          <p:cNvSpPr/>
          <p:nvPr/>
        </p:nvSpPr>
        <p:spPr>
          <a:xfrm>
            <a:off x="7936340" y="1371313"/>
            <a:ext cx="123701" cy="35236"/>
          </a:xfrm>
          <a:custGeom>
            <a:avLst/>
            <a:gdLst/>
            <a:ahLst/>
            <a:cxnLst/>
            <a:rect l="l" t="t" r="r" b="b"/>
            <a:pathLst>
              <a:path w="6572" h="1872" extrusionOk="0">
                <a:moveTo>
                  <a:pt x="0" y="1"/>
                </a:moveTo>
                <a:cubicBezTo>
                  <a:pt x="0" y="1"/>
                  <a:pt x="1414" y="1872"/>
                  <a:pt x="4277" y="1872"/>
                </a:cubicBezTo>
                <a:cubicBezTo>
                  <a:pt x="4959" y="1872"/>
                  <a:pt x="5724" y="1765"/>
                  <a:pt x="6572" y="1502"/>
                </a:cubicBezTo>
                <a:lnTo>
                  <a:pt x="6338" y="334"/>
                </a:lnTo>
                <a:cubicBezTo>
                  <a:pt x="5491" y="536"/>
                  <a:pt x="4627" y="635"/>
                  <a:pt x="3764" y="635"/>
                </a:cubicBezTo>
                <a:cubicBezTo>
                  <a:pt x="2488" y="635"/>
                  <a:pt x="1214" y="419"/>
                  <a:pt x="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1842;p44">
            <a:extLst>
              <a:ext uri="{FF2B5EF4-FFF2-40B4-BE49-F238E27FC236}">
                <a16:creationId xmlns:a16="http://schemas.microsoft.com/office/drawing/2014/main" id="{2E00508F-5414-4519-B85F-60EB6819B0DB}"/>
              </a:ext>
            </a:extLst>
          </p:cNvPr>
          <p:cNvSpPr/>
          <p:nvPr/>
        </p:nvSpPr>
        <p:spPr>
          <a:xfrm>
            <a:off x="7907448" y="1144973"/>
            <a:ext cx="54642" cy="19218"/>
          </a:xfrm>
          <a:custGeom>
            <a:avLst/>
            <a:gdLst/>
            <a:ahLst/>
            <a:cxnLst/>
            <a:rect l="l" t="t" r="r" b="b"/>
            <a:pathLst>
              <a:path w="2903" h="1021" extrusionOk="0">
                <a:moveTo>
                  <a:pt x="1886" y="1"/>
                </a:moveTo>
                <a:cubicBezTo>
                  <a:pt x="1702" y="1"/>
                  <a:pt x="1519" y="17"/>
                  <a:pt x="1335" y="51"/>
                </a:cubicBezTo>
                <a:cubicBezTo>
                  <a:pt x="935" y="151"/>
                  <a:pt x="601" y="318"/>
                  <a:pt x="301" y="551"/>
                </a:cubicBezTo>
                <a:cubicBezTo>
                  <a:pt x="68" y="751"/>
                  <a:pt x="1" y="918"/>
                  <a:pt x="34" y="985"/>
                </a:cubicBezTo>
                <a:cubicBezTo>
                  <a:pt x="59" y="1010"/>
                  <a:pt x="100" y="1021"/>
                  <a:pt x="155" y="1021"/>
                </a:cubicBezTo>
                <a:cubicBezTo>
                  <a:pt x="388" y="1021"/>
                  <a:pt x="873" y="820"/>
                  <a:pt x="1469" y="684"/>
                </a:cubicBezTo>
                <a:cubicBezTo>
                  <a:pt x="2202" y="484"/>
                  <a:pt x="2836" y="484"/>
                  <a:pt x="2870" y="318"/>
                </a:cubicBezTo>
                <a:cubicBezTo>
                  <a:pt x="2903" y="251"/>
                  <a:pt x="2736" y="117"/>
                  <a:pt x="2436" y="51"/>
                </a:cubicBezTo>
                <a:cubicBezTo>
                  <a:pt x="2252" y="17"/>
                  <a:pt x="2069" y="1"/>
                  <a:pt x="18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1843;p44">
            <a:extLst>
              <a:ext uri="{FF2B5EF4-FFF2-40B4-BE49-F238E27FC236}">
                <a16:creationId xmlns:a16="http://schemas.microsoft.com/office/drawing/2014/main" id="{38D3F8B5-3BE8-4FAC-87B1-23EE659F0046}"/>
              </a:ext>
            </a:extLst>
          </p:cNvPr>
          <p:cNvSpPr/>
          <p:nvPr/>
        </p:nvSpPr>
        <p:spPr>
          <a:xfrm>
            <a:off x="8019837" y="1094434"/>
            <a:ext cx="48995" cy="17731"/>
          </a:xfrm>
          <a:custGeom>
            <a:avLst/>
            <a:gdLst/>
            <a:ahLst/>
            <a:cxnLst/>
            <a:rect l="l" t="t" r="r" b="b"/>
            <a:pathLst>
              <a:path w="2603" h="942" extrusionOk="0">
                <a:moveTo>
                  <a:pt x="1544" y="0"/>
                </a:moveTo>
                <a:cubicBezTo>
                  <a:pt x="1428" y="0"/>
                  <a:pt x="1313" y="11"/>
                  <a:pt x="1202" y="34"/>
                </a:cubicBezTo>
                <a:cubicBezTo>
                  <a:pt x="835" y="100"/>
                  <a:pt x="501" y="267"/>
                  <a:pt x="234" y="501"/>
                </a:cubicBezTo>
                <a:cubicBezTo>
                  <a:pt x="67" y="668"/>
                  <a:pt x="1" y="834"/>
                  <a:pt x="67" y="901"/>
                </a:cubicBezTo>
                <a:cubicBezTo>
                  <a:pt x="96" y="929"/>
                  <a:pt x="141" y="941"/>
                  <a:pt x="200" y="941"/>
                </a:cubicBezTo>
                <a:cubicBezTo>
                  <a:pt x="418" y="941"/>
                  <a:pt x="829" y="780"/>
                  <a:pt x="1302" y="701"/>
                </a:cubicBezTo>
                <a:cubicBezTo>
                  <a:pt x="1935" y="567"/>
                  <a:pt x="2469" y="601"/>
                  <a:pt x="2569" y="434"/>
                </a:cubicBezTo>
                <a:cubicBezTo>
                  <a:pt x="2603" y="367"/>
                  <a:pt x="2503" y="234"/>
                  <a:pt x="2236" y="134"/>
                </a:cubicBezTo>
                <a:cubicBezTo>
                  <a:pt x="2013" y="45"/>
                  <a:pt x="1776" y="0"/>
                  <a:pt x="154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1844;p44">
            <a:extLst>
              <a:ext uri="{FF2B5EF4-FFF2-40B4-BE49-F238E27FC236}">
                <a16:creationId xmlns:a16="http://schemas.microsoft.com/office/drawing/2014/main" id="{E45C5BC8-B70C-4698-BD43-DFD58302B414}"/>
              </a:ext>
            </a:extLst>
          </p:cNvPr>
          <p:cNvSpPr/>
          <p:nvPr/>
        </p:nvSpPr>
        <p:spPr>
          <a:xfrm>
            <a:off x="7852825" y="986638"/>
            <a:ext cx="293236" cy="133094"/>
          </a:xfrm>
          <a:custGeom>
            <a:avLst/>
            <a:gdLst/>
            <a:ahLst/>
            <a:cxnLst/>
            <a:rect l="l" t="t" r="r" b="b"/>
            <a:pathLst>
              <a:path w="15579" h="7071" extrusionOk="0">
                <a:moveTo>
                  <a:pt x="8014" y="1"/>
                </a:moveTo>
                <a:cubicBezTo>
                  <a:pt x="7890" y="1"/>
                  <a:pt x="7765" y="8"/>
                  <a:pt x="7640" y="23"/>
                </a:cubicBezTo>
                <a:cubicBezTo>
                  <a:pt x="6770" y="88"/>
                  <a:pt x="5962" y="525"/>
                  <a:pt x="5067" y="525"/>
                </a:cubicBezTo>
                <a:cubicBezTo>
                  <a:pt x="5035" y="525"/>
                  <a:pt x="5003" y="525"/>
                  <a:pt x="4971" y="524"/>
                </a:cubicBezTo>
                <a:cubicBezTo>
                  <a:pt x="4304" y="490"/>
                  <a:pt x="3670" y="190"/>
                  <a:pt x="3003" y="190"/>
                </a:cubicBezTo>
                <a:cubicBezTo>
                  <a:pt x="1842" y="190"/>
                  <a:pt x="920" y="1120"/>
                  <a:pt x="237" y="2103"/>
                </a:cubicBezTo>
                <a:lnTo>
                  <a:pt x="237" y="2103"/>
                </a:lnTo>
                <a:cubicBezTo>
                  <a:pt x="236" y="2099"/>
                  <a:pt x="235" y="2095"/>
                  <a:pt x="234" y="2091"/>
                </a:cubicBezTo>
                <a:lnTo>
                  <a:pt x="1" y="2458"/>
                </a:lnTo>
                <a:cubicBezTo>
                  <a:pt x="76" y="2340"/>
                  <a:pt x="155" y="2221"/>
                  <a:pt x="237" y="2103"/>
                </a:cubicBezTo>
                <a:lnTo>
                  <a:pt x="237" y="2103"/>
                </a:lnTo>
                <a:cubicBezTo>
                  <a:pt x="555" y="3614"/>
                  <a:pt x="1871" y="4593"/>
                  <a:pt x="3291" y="4593"/>
                </a:cubicBezTo>
                <a:cubicBezTo>
                  <a:pt x="3682" y="4593"/>
                  <a:pt x="4082" y="4518"/>
                  <a:pt x="4471" y="4360"/>
                </a:cubicBezTo>
                <a:cubicBezTo>
                  <a:pt x="5004" y="4146"/>
                  <a:pt x="5559" y="3783"/>
                  <a:pt x="6102" y="3783"/>
                </a:cubicBezTo>
                <a:cubicBezTo>
                  <a:pt x="6237" y="3783"/>
                  <a:pt x="6372" y="3806"/>
                  <a:pt x="6505" y="3859"/>
                </a:cubicBezTo>
                <a:cubicBezTo>
                  <a:pt x="7173" y="4093"/>
                  <a:pt x="7439" y="5027"/>
                  <a:pt x="8073" y="5394"/>
                </a:cubicBezTo>
                <a:cubicBezTo>
                  <a:pt x="8289" y="5517"/>
                  <a:pt x="8516" y="5564"/>
                  <a:pt x="8752" y="5564"/>
                </a:cubicBezTo>
                <a:cubicBezTo>
                  <a:pt x="9502" y="5564"/>
                  <a:pt x="10331" y="5090"/>
                  <a:pt x="11096" y="5090"/>
                </a:cubicBezTo>
                <a:cubicBezTo>
                  <a:pt x="11134" y="5090"/>
                  <a:pt x="11171" y="5091"/>
                  <a:pt x="11209" y="5094"/>
                </a:cubicBezTo>
                <a:cubicBezTo>
                  <a:pt x="12043" y="5160"/>
                  <a:pt x="12676" y="5827"/>
                  <a:pt x="13310" y="6361"/>
                </a:cubicBezTo>
                <a:cubicBezTo>
                  <a:pt x="13798" y="6751"/>
                  <a:pt x="14393" y="7070"/>
                  <a:pt x="14964" y="7070"/>
                </a:cubicBezTo>
                <a:cubicBezTo>
                  <a:pt x="15174" y="7070"/>
                  <a:pt x="15381" y="7027"/>
                  <a:pt x="15579" y="6928"/>
                </a:cubicBezTo>
                <a:cubicBezTo>
                  <a:pt x="15412" y="6228"/>
                  <a:pt x="15178" y="5527"/>
                  <a:pt x="14845" y="4893"/>
                </a:cubicBezTo>
                <a:cubicBezTo>
                  <a:pt x="14511" y="4260"/>
                  <a:pt x="13977" y="3759"/>
                  <a:pt x="13310" y="3459"/>
                </a:cubicBezTo>
                <a:cubicBezTo>
                  <a:pt x="12943" y="3326"/>
                  <a:pt x="12576" y="3259"/>
                  <a:pt x="12209" y="3092"/>
                </a:cubicBezTo>
                <a:cubicBezTo>
                  <a:pt x="11442" y="2692"/>
                  <a:pt x="11109" y="1825"/>
                  <a:pt x="10575" y="1191"/>
                </a:cubicBezTo>
                <a:cubicBezTo>
                  <a:pt x="9925" y="452"/>
                  <a:pt x="8986" y="1"/>
                  <a:pt x="80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1845;p44">
            <a:extLst>
              <a:ext uri="{FF2B5EF4-FFF2-40B4-BE49-F238E27FC236}">
                <a16:creationId xmlns:a16="http://schemas.microsoft.com/office/drawing/2014/main" id="{CB386259-94A9-4A82-B9A1-B6076A8529F2}"/>
              </a:ext>
            </a:extLst>
          </p:cNvPr>
          <p:cNvSpPr/>
          <p:nvPr/>
        </p:nvSpPr>
        <p:spPr>
          <a:xfrm>
            <a:off x="7731024" y="1010712"/>
            <a:ext cx="213485" cy="353788"/>
          </a:xfrm>
          <a:custGeom>
            <a:avLst/>
            <a:gdLst/>
            <a:ahLst/>
            <a:cxnLst/>
            <a:rect l="l" t="t" r="r" b="b"/>
            <a:pathLst>
              <a:path w="11342" h="18796" extrusionOk="0">
                <a:moveTo>
                  <a:pt x="6264" y="1"/>
                </a:moveTo>
                <a:cubicBezTo>
                  <a:pt x="6023" y="1"/>
                  <a:pt x="5780" y="26"/>
                  <a:pt x="5538" y="79"/>
                </a:cubicBezTo>
                <a:cubicBezTo>
                  <a:pt x="4304" y="446"/>
                  <a:pt x="3470" y="1580"/>
                  <a:pt x="3436" y="2847"/>
                </a:cubicBezTo>
                <a:cubicBezTo>
                  <a:pt x="1969" y="3214"/>
                  <a:pt x="801" y="4348"/>
                  <a:pt x="401" y="5849"/>
                </a:cubicBezTo>
                <a:cubicBezTo>
                  <a:pt x="0" y="7384"/>
                  <a:pt x="401" y="9018"/>
                  <a:pt x="1435" y="10219"/>
                </a:cubicBezTo>
                <a:cubicBezTo>
                  <a:pt x="1702" y="10519"/>
                  <a:pt x="1935" y="10853"/>
                  <a:pt x="2135" y="11220"/>
                </a:cubicBezTo>
                <a:cubicBezTo>
                  <a:pt x="1835" y="11553"/>
                  <a:pt x="1602" y="11920"/>
                  <a:pt x="1368" y="12321"/>
                </a:cubicBezTo>
                <a:cubicBezTo>
                  <a:pt x="434" y="14456"/>
                  <a:pt x="3036" y="15256"/>
                  <a:pt x="3036" y="15256"/>
                </a:cubicBezTo>
                <a:cubicBezTo>
                  <a:pt x="3036" y="16657"/>
                  <a:pt x="4337" y="16657"/>
                  <a:pt x="5171" y="16657"/>
                </a:cubicBezTo>
                <a:cubicBezTo>
                  <a:pt x="5987" y="16657"/>
                  <a:pt x="6451" y="18795"/>
                  <a:pt x="7095" y="18795"/>
                </a:cubicBezTo>
                <a:cubicBezTo>
                  <a:pt x="7110" y="18795"/>
                  <a:pt x="7124" y="18794"/>
                  <a:pt x="7139" y="18792"/>
                </a:cubicBezTo>
                <a:lnTo>
                  <a:pt x="6472" y="11887"/>
                </a:lnTo>
                <a:lnTo>
                  <a:pt x="6472" y="11887"/>
                </a:lnTo>
                <a:cubicBezTo>
                  <a:pt x="6572" y="11920"/>
                  <a:pt x="6672" y="11954"/>
                  <a:pt x="6772" y="11954"/>
                </a:cubicBezTo>
                <a:cubicBezTo>
                  <a:pt x="6781" y="11954"/>
                  <a:pt x="6789" y="11954"/>
                  <a:pt x="6798" y="11954"/>
                </a:cubicBezTo>
                <a:cubicBezTo>
                  <a:pt x="8335" y="11954"/>
                  <a:pt x="7937" y="8981"/>
                  <a:pt x="7439" y="8218"/>
                </a:cubicBezTo>
                <a:cubicBezTo>
                  <a:pt x="7906" y="7617"/>
                  <a:pt x="8306" y="6984"/>
                  <a:pt x="8607" y="6283"/>
                </a:cubicBezTo>
                <a:cubicBezTo>
                  <a:pt x="8907" y="5249"/>
                  <a:pt x="8907" y="4148"/>
                  <a:pt x="8673" y="3114"/>
                </a:cubicBezTo>
                <a:cubicBezTo>
                  <a:pt x="9207" y="3047"/>
                  <a:pt x="11342" y="1780"/>
                  <a:pt x="11108" y="1780"/>
                </a:cubicBezTo>
                <a:cubicBezTo>
                  <a:pt x="10508" y="1713"/>
                  <a:pt x="9274" y="1613"/>
                  <a:pt x="8873" y="1179"/>
                </a:cubicBezTo>
                <a:cubicBezTo>
                  <a:pt x="8203" y="428"/>
                  <a:pt x="7252" y="1"/>
                  <a:pt x="626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1846;p44">
            <a:extLst>
              <a:ext uri="{FF2B5EF4-FFF2-40B4-BE49-F238E27FC236}">
                <a16:creationId xmlns:a16="http://schemas.microsoft.com/office/drawing/2014/main" id="{433FB557-6677-4F7A-A32B-4F02BB3FAD30}"/>
              </a:ext>
            </a:extLst>
          </p:cNvPr>
          <p:cNvSpPr/>
          <p:nvPr/>
        </p:nvSpPr>
        <p:spPr>
          <a:xfrm>
            <a:off x="7804489" y="1222465"/>
            <a:ext cx="64994" cy="74951"/>
          </a:xfrm>
          <a:custGeom>
            <a:avLst/>
            <a:gdLst/>
            <a:ahLst/>
            <a:cxnLst/>
            <a:rect l="l" t="t" r="r" b="b"/>
            <a:pathLst>
              <a:path w="3453" h="3982" extrusionOk="0">
                <a:moveTo>
                  <a:pt x="1472" y="1"/>
                </a:moveTo>
                <a:cubicBezTo>
                  <a:pt x="1371" y="1"/>
                  <a:pt x="1269" y="12"/>
                  <a:pt x="1168" y="37"/>
                </a:cubicBezTo>
                <a:cubicBezTo>
                  <a:pt x="968" y="70"/>
                  <a:pt x="767" y="170"/>
                  <a:pt x="634" y="303"/>
                </a:cubicBezTo>
                <a:cubicBezTo>
                  <a:pt x="200" y="670"/>
                  <a:pt x="0" y="1271"/>
                  <a:pt x="234" y="2272"/>
                </a:cubicBezTo>
                <a:cubicBezTo>
                  <a:pt x="576" y="3639"/>
                  <a:pt x="1417" y="3982"/>
                  <a:pt x="2151" y="3982"/>
                </a:cubicBezTo>
                <a:cubicBezTo>
                  <a:pt x="2850" y="3982"/>
                  <a:pt x="3452" y="3672"/>
                  <a:pt x="3436" y="3639"/>
                </a:cubicBezTo>
                <a:cubicBezTo>
                  <a:pt x="3436" y="3572"/>
                  <a:pt x="3069" y="2138"/>
                  <a:pt x="2769" y="1004"/>
                </a:cubicBezTo>
                <a:cubicBezTo>
                  <a:pt x="2626" y="405"/>
                  <a:pt x="2069" y="1"/>
                  <a:pt x="1472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1847;p44">
            <a:extLst>
              <a:ext uri="{FF2B5EF4-FFF2-40B4-BE49-F238E27FC236}">
                <a16:creationId xmlns:a16="http://schemas.microsoft.com/office/drawing/2014/main" id="{970B181B-917C-4660-8516-DCC55DCE572D}"/>
              </a:ext>
            </a:extLst>
          </p:cNvPr>
          <p:cNvSpPr/>
          <p:nvPr/>
        </p:nvSpPr>
        <p:spPr>
          <a:xfrm>
            <a:off x="7820808" y="1237749"/>
            <a:ext cx="28893" cy="44440"/>
          </a:xfrm>
          <a:custGeom>
            <a:avLst/>
            <a:gdLst/>
            <a:ahLst/>
            <a:cxnLst/>
            <a:rect l="l" t="t" r="r" b="b"/>
            <a:pathLst>
              <a:path w="1535" h="2361" extrusionOk="0">
                <a:moveTo>
                  <a:pt x="580" y="0"/>
                </a:moveTo>
                <a:cubicBezTo>
                  <a:pt x="534" y="0"/>
                  <a:pt x="484" y="8"/>
                  <a:pt x="434" y="25"/>
                </a:cubicBezTo>
                <a:cubicBezTo>
                  <a:pt x="234" y="125"/>
                  <a:pt x="67" y="325"/>
                  <a:pt x="34" y="559"/>
                </a:cubicBezTo>
                <a:cubicBezTo>
                  <a:pt x="1" y="826"/>
                  <a:pt x="1" y="1093"/>
                  <a:pt x="67" y="1359"/>
                </a:cubicBezTo>
                <a:cubicBezTo>
                  <a:pt x="167" y="1860"/>
                  <a:pt x="568" y="2260"/>
                  <a:pt x="1035" y="2360"/>
                </a:cubicBezTo>
                <a:cubicBezTo>
                  <a:pt x="1201" y="2360"/>
                  <a:pt x="1368" y="2293"/>
                  <a:pt x="1468" y="2160"/>
                </a:cubicBezTo>
                <a:cubicBezTo>
                  <a:pt x="1535" y="2093"/>
                  <a:pt x="1535" y="2027"/>
                  <a:pt x="1502" y="2027"/>
                </a:cubicBezTo>
                <a:cubicBezTo>
                  <a:pt x="1468" y="2060"/>
                  <a:pt x="1435" y="2093"/>
                  <a:pt x="1402" y="2127"/>
                </a:cubicBezTo>
                <a:cubicBezTo>
                  <a:pt x="1301" y="2193"/>
                  <a:pt x="1168" y="2227"/>
                  <a:pt x="1068" y="2227"/>
                </a:cubicBezTo>
                <a:cubicBezTo>
                  <a:pt x="634" y="2060"/>
                  <a:pt x="334" y="1726"/>
                  <a:pt x="267" y="1293"/>
                </a:cubicBezTo>
                <a:cubicBezTo>
                  <a:pt x="201" y="1093"/>
                  <a:pt x="167" y="826"/>
                  <a:pt x="234" y="592"/>
                </a:cubicBezTo>
                <a:cubicBezTo>
                  <a:pt x="234" y="425"/>
                  <a:pt x="334" y="259"/>
                  <a:pt x="468" y="159"/>
                </a:cubicBezTo>
                <a:cubicBezTo>
                  <a:pt x="515" y="135"/>
                  <a:pt x="558" y="124"/>
                  <a:pt x="598" y="124"/>
                </a:cubicBezTo>
                <a:cubicBezTo>
                  <a:pt x="672" y="124"/>
                  <a:pt x="737" y="161"/>
                  <a:pt x="801" y="225"/>
                </a:cubicBezTo>
                <a:cubicBezTo>
                  <a:pt x="834" y="292"/>
                  <a:pt x="834" y="325"/>
                  <a:pt x="868" y="359"/>
                </a:cubicBezTo>
                <a:cubicBezTo>
                  <a:pt x="868" y="359"/>
                  <a:pt x="901" y="292"/>
                  <a:pt x="868" y="159"/>
                </a:cubicBezTo>
                <a:cubicBezTo>
                  <a:pt x="834" y="125"/>
                  <a:pt x="768" y="59"/>
                  <a:pt x="701" y="25"/>
                </a:cubicBezTo>
                <a:cubicBezTo>
                  <a:pt x="668" y="8"/>
                  <a:pt x="626" y="0"/>
                  <a:pt x="580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1848;p44">
            <a:extLst>
              <a:ext uri="{FF2B5EF4-FFF2-40B4-BE49-F238E27FC236}">
                <a16:creationId xmlns:a16="http://schemas.microsoft.com/office/drawing/2014/main" id="{C65A8782-EE40-4ACE-85F6-1FF5FF0EB0E3}"/>
              </a:ext>
            </a:extLst>
          </p:cNvPr>
          <p:cNvSpPr/>
          <p:nvPr/>
        </p:nvSpPr>
        <p:spPr>
          <a:xfrm>
            <a:off x="7884221" y="1019088"/>
            <a:ext cx="276917" cy="151954"/>
          </a:xfrm>
          <a:custGeom>
            <a:avLst/>
            <a:gdLst/>
            <a:ahLst/>
            <a:cxnLst/>
            <a:rect l="l" t="t" r="r" b="b"/>
            <a:pathLst>
              <a:path w="14712" h="8073" extrusionOk="0">
                <a:moveTo>
                  <a:pt x="6539" y="1"/>
                </a:moveTo>
                <a:cubicBezTo>
                  <a:pt x="6205" y="1"/>
                  <a:pt x="5905" y="34"/>
                  <a:pt x="5605" y="101"/>
                </a:cubicBezTo>
                <a:cubicBezTo>
                  <a:pt x="5038" y="234"/>
                  <a:pt x="4504" y="401"/>
                  <a:pt x="3970" y="634"/>
                </a:cubicBezTo>
                <a:cubicBezTo>
                  <a:pt x="3503" y="801"/>
                  <a:pt x="3036" y="968"/>
                  <a:pt x="2569" y="1035"/>
                </a:cubicBezTo>
                <a:cubicBezTo>
                  <a:pt x="2373" y="1072"/>
                  <a:pt x="2177" y="1091"/>
                  <a:pt x="1983" y="1091"/>
                </a:cubicBezTo>
                <a:cubicBezTo>
                  <a:pt x="1484" y="1091"/>
                  <a:pt x="1000" y="965"/>
                  <a:pt x="568" y="701"/>
                </a:cubicBezTo>
                <a:cubicBezTo>
                  <a:pt x="334" y="568"/>
                  <a:pt x="167" y="367"/>
                  <a:pt x="1" y="167"/>
                </a:cubicBezTo>
                <a:lnTo>
                  <a:pt x="1" y="167"/>
                </a:lnTo>
                <a:cubicBezTo>
                  <a:pt x="1" y="167"/>
                  <a:pt x="34" y="234"/>
                  <a:pt x="101" y="367"/>
                </a:cubicBezTo>
                <a:cubicBezTo>
                  <a:pt x="201" y="534"/>
                  <a:pt x="368" y="668"/>
                  <a:pt x="534" y="768"/>
                </a:cubicBezTo>
                <a:cubicBezTo>
                  <a:pt x="1008" y="1084"/>
                  <a:pt x="1565" y="1233"/>
                  <a:pt x="2139" y="1233"/>
                </a:cubicBezTo>
                <a:cubicBezTo>
                  <a:pt x="2293" y="1233"/>
                  <a:pt x="2448" y="1222"/>
                  <a:pt x="2602" y="1201"/>
                </a:cubicBezTo>
                <a:cubicBezTo>
                  <a:pt x="3536" y="1068"/>
                  <a:pt x="4504" y="568"/>
                  <a:pt x="5638" y="301"/>
                </a:cubicBezTo>
                <a:cubicBezTo>
                  <a:pt x="5865" y="238"/>
                  <a:pt x="6096" y="208"/>
                  <a:pt x="6327" y="208"/>
                </a:cubicBezTo>
                <a:cubicBezTo>
                  <a:pt x="6707" y="208"/>
                  <a:pt x="7086" y="289"/>
                  <a:pt x="7439" y="434"/>
                </a:cubicBezTo>
                <a:cubicBezTo>
                  <a:pt x="7739" y="534"/>
                  <a:pt x="8006" y="734"/>
                  <a:pt x="8240" y="968"/>
                </a:cubicBezTo>
                <a:cubicBezTo>
                  <a:pt x="8440" y="1201"/>
                  <a:pt x="8573" y="1502"/>
                  <a:pt x="8573" y="1835"/>
                </a:cubicBezTo>
                <a:lnTo>
                  <a:pt x="8573" y="2035"/>
                </a:lnTo>
                <a:lnTo>
                  <a:pt x="8740" y="1935"/>
                </a:lnTo>
                <a:cubicBezTo>
                  <a:pt x="8840" y="1869"/>
                  <a:pt x="8940" y="1802"/>
                  <a:pt x="9074" y="1735"/>
                </a:cubicBezTo>
                <a:cubicBezTo>
                  <a:pt x="9174" y="1702"/>
                  <a:pt x="9307" y="1635"/>
                  <a:pt x="9407" y="1602"/>
                </a:cubicBezTo>
                <a:cubicBezTo>
                  <a:pt x="9828" y="1454"/>
                  <a:pt x="10262" y="1383"/>
                  <a:pt x="10691" y="1383"/>
                </a:cubicBezTo>
                <a:cubicBezTo>
                  <a:pt x="11624" y="1383"/>
                  <a:pt x="12535" y="1719"/>
                  <a:pt x="13243" y="2336"/>
                </a:cubicBezTo>
                <a:cubicBezTo>
                  <a:pt x="13677" y="2736"/>
                  <a:pt x="14011" y="3270"/>
                  <a:pt x="14211" y="3837"/>
                </a:cubicBezTo>
                <a:cubicBezTo>
                  <a:pt x="14344" y="4337"/>
                  <a:pt x="14411" y="4871"/>
                  <a:pt x="14344" y="5371"/>
                </a:cubicBezTo>
                <a:cubicBezTo>
                  <a:pt x="14277" y="6138"/>
                  <a:pt x="13977" y="6872"/>
                  <a:pt x="13510" y="7473"/>
                </a:cubicBezTo>
                <a:cubicBezTo>
                  <a:pt x="13343" y="7673"/>
                  <a:pt x="13143" y="7873"/>
                  <a:pt x="12943" y="8073"/>
                </a:cubicBezTo>
                <a:cubicBezTo>
                  <a:pt x="12977" y="8040"/>
                  <a:pt x="13043" y="7973"/>
                  <a:pt x="13077" y="7940"/>
                </a:cubicBezTo>
                <a:cubicBezTo>
                  <a:pt x="13243" y="7806"/>
                  <a:pt x="13410" y="7673"/>
                  <a:pt x="13544" y="7539"/>
                </a:cubicBezTo>
                <a:cubicBezTo>
                  <a:pt x="14411" y="6472"/>
                  <a:pt x="14711" y="5071"/>
                  <a:pt x="14344" y="3770"/>
                </a:cubicBezTo>
                <a:cubicBezTo>
                  <a:pt x="14144" y="3169"/>
                  <a:pt x="13810" y="2602"/>
                  <a:pt x="13343" y="2202"/>
                </a:cubicBezTo>
                <a:cubicBezTo>
                  <a:pt x="12586" y="1536"/>
                  <a:pt x="11623" y="1171"/>
                  <a:pt x="10639" y="1171"/>
                </a:cubicBezTo>
                <a:cubicBezTo>
                  <a:pt x="10193" y="1171"/>
                  <a:pt x="9744" y="1246"/>
                  <a:pt x="9307" y="1402"/>
                </a:cubicBezTo>
                <a:cubicBezTo>
                  <a:pt x="9174" y="1435"/>
                  <a:pt x="9040" y="1502"/>
                  <a:pt x="8907" y="1568"/>
                </a:cubicBezTo>
                <a:lnTo>
                  <a:pt x="8730" y="1675"/>
                </a:lnTo>
                <a:lnTo>
                  <a:pt x="8730" y="1675"/>
                </a:lnTo>
                <a:cubicBezTo>
                  <a:pt x="8690" y="1363"/>
                  <a:pt x="8539" y="1062"/>
                  <a:pt x="8340" y="834"/>
                </a:cubicBezTo>
                <a:cubicBezTo>
                  <a:pt x="8106" y="568"/>
                  <a:pt x="7840" y="367"/>
                  <a:pt x="7506" y="234"/>
                </a:cubicBezTo>
                <a:cubicBezTo>
                  <a:pt x="7206" y="101"/>
                  <a:pt x="6872" y="34"/>
                  <a:pt x="6539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1849;p44">
            <a:extLst>
              <a:ext uri="{FF2B5EF4-FFF2-40B4-BE49-F238E27FC236}">
                <a16:creationId xmlns:a16="http://schemas.microsoft.com/office/drawing/2014/main" id="{10CEB596-75AE-41B5-A61F-10745C39F429}"/>
              </a:ext>
            </a:extLst>
          </p:cNvPr>
          <p:cNvSpPr/>
          <p:nvPr/>
        </p:nvSpPr>
        <p:spPr>
          <a:xfrm>
            <a:off x="7891129" y="963674"/>
            <a:ext cx="226058" cy="43499"/>
          </a:xfrm>
          <a:custGeom>
            <a:avLst/>
            <a:gdLst/>
            <a:ahLst/>
            <a:cxnLst/>
            <a:rect l="l" t="t" r="r" b="b"/>
            <a:pathLst>
              <a:path w="12010" h="2311" extrusionOk="0">
                <a:moveTo>
                  <a:pt x="6158" y="1"/>
                </a:moveTo>
                <a:cubicBezTo>
                  <a:pt x="5750" y="1"/>
                  <a:pt x="5365" y="70"/>
                  <a:pt x="5004" y="209"/>
                </a:cubicBezTo>
                <a:cubicBezTo>
                  <a:pt x="4570" y="343"/>
                  <a:pt x="4204" y="543"/>
                  <a:pt x="3837" y="776"/>
                </a:cubicBezTo>
                <a:cubicBezTo>
                  <a:pt x="3236" y="1177"/>
                  <a:pt x="2602" y="1510"/>
                  <a:pt x="1935" y="1810"/>
                </a:cubicBezTo>
                <a:cubicBezTo>
                  <a:pt x="1558" y="1956"/>
                  <a:pt x="1129" y="2050"/>
                  <a:pt x="717" y="2050"/>
                </a:cubicBezTo>
                <a:cubicBezTo>
                  <a:pt x="655" y="2050"/>
                  <a:pt x="595" y="2048"/>
                  <a:pt x="534" y="2044"/>
                </a:cubicBezTo>
                <a:cubicBezTo>
                  <a:pt x="201" y="2011"/>
                  <a:pt x="1" y="1944"/>
                  <a:pt x="1" y="1944"/>
                </a:cubicBezTo>
                <a:lnTo>
                  <a:pt x="1" y="1944"/>
                </a:lnTo>
                <a:cubicBezTo>
                  <a:pt x="1" y="1977"/>
                  <a:pt x="34" y="1977"/>
                  <a:pt x="134" y="2010"/>
                </a:cubicBezTo>
                <a:cubicBezTo>
                  <a:pt x="267" y="2077"/>
                  <a:pt x="367" y="2111"/>
                  <a:pt x="501" y="2144"/>
                </a:cubicBezTo>
                <a:cubicBezTo>
                  <a:pt x="609" y="2151"/>
                  <a:pt x="716" y="2155"/>
                  <a:pt x="824" y="2155"/>
                </a:cubicBezTo>
                <a:cubicBezTo>
                  <a:pt x="1215" y="2155"/>
                  <a:pt x="1602" y="2101"/>
                  <a:pt x="1969" y="1944"/>
                </a:cubicBezTo>
                <a:cubicBezTo>
                  <a:pt x="2669" y="1677"/>
                  <a:pt x="3303" y="1343"/>
                  <a:pt x="3937" y="943"/>
                </a:cubicBezTo>
                <a:cubicBezTo>
                  <a:pt x="4593" y="474"/>
                  <a:pt x="5397" y="239"/>
                  <a:pt x="6209" y="239"/>
                </a:cubicBezTo>
                <a:cubicBezTo>
                  <a:pt x="6263" y="239"/>
                  <a:pt x="6318" y="240"/>
                  <a:pt x="6372" y="243"/>
                </a:cubicBezTo>
                <a:cubicBezTo>
                  <a:pt x="7506" y="376"/>
                  <a:pt x="8473" y="1076"/>
                  <a:pt x="8907" y="2144"/>
                </a:cubicBezTo>
                <a:lnTo>
                  <a:pt x="8974" y="2311"/>
                </a:lnTo>
                <a:lnTo>
                  <a:pt x="9074" y="2144"/>
                </a:lnTo>
                <a:cubicBezTo>
                  <a:pt x="9341" y="1777"/>
                  <a:pt x="9707" y="1510"/>
                  <a:pt x="10141" y="1377"/>
                </a:cubicBezTo>
                <a:cubicBezTo>
                  <a:pt x="10391" y="1302"/>
                  <a:pt x="10641" y="1264"/>
                  <a:pt x="10892" y="1264"/>
                </a:cubicBezTo>
                <a:cubicBezTo>
                  <a:pt x="10975" y="1264"/>
                  <a:pt x="11058" y="1268"/>
                  <a:pt x="11142" y="1277"/>
                </a:cubicBezTo>
                <a:cubicBezTo>
                  <a:pt x="11442" y="1343"/>
                  <a:pt x="11742" y="1443"/>
                  <a:pt x="12009" y="1577"/>
                </a:cubicBezTo>
                <a:cubicBezTo>
                  <a:pt x="11976" y="1543"/>
                  <a:pt x="11909" y="1477"/>
                  <a:pt x="11842" y="1443"/>
                </a:cubicBezTo>
                <a:cubicBezTo>
                  <a:pt x="11642" y="1343"/>
                  <a:pt x="11409" y="1243"/>
                  <a:pt x="11175" y="1210"/>
                </a:cubicBezTo>
                <a:cubicBezTo>
                  <a:pt x="11010" y="1180"/>
                  <a:pt x="10845" y="1163"/>
                  <a:pt x="10680" y="1163"/>
                </a:cubicBezTo>
                <a:cubicBezTo>
                  <a:pt x="10478" y="1163"/>
                  <a:pt x="10276" y="1188"/>
                  <a:pt x="10074" y="1243"/>
                </a:cubicBezTo>
                <a:cubicBezTo>
                  <a:pt x="9663" y="1361"/>
                  <a:pt x="9303" y="1608"/>
                  <a:pt x="9017" y="1940"/>
                </a:cubicBezTo>
                <a:lnTo>
                  <a:pt x="9017" y="1940"/>
                </a:lnTo>
                <a:cubicBezTo>
                  <a:pt x="8555" y="879"/>
                  <a:pt x="7557" y="137"/>
                  <a:pt x="6405" y="9"/>
                </a:cubicBezTo>
                <a:cubicBezTo>
                  <a:pt x="6322" y="4"/>
                  <a:pt x="6239" y="1"/>
                  <a:pt x="615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1850;p44">
            <a:extLst>
              <a:ext uri="{FF2B5EF4-FFF2-40B4-BE49-F238E27FC236}">
                <a16:creationId xmlns:a16="http://schemas.microsoft.com/office/drawing/2014/main" id="{B2011BD3-66BE-4FE2-AE21-FCC979994796}"/>
              </a:ext>
            </a:extLst>
          </p:cNvPr>
          <p:cNvSpPr/>
          <p:nvPr/>
        </p:nvSpPr>
        <p:spPr>
          <a:xfrm>
            <a:off x="7985316" y="1260656"/>
            <a:ext cx="33918" cy="28893"/>
          </a:xfrm>
          <a:custGeom>
            <a:avLst/>
            <a:gdLst/>
            <a:ahLst/>
            <a:cxnLst/>
            <a:rect l="l" t="t" r="r" b="b"/>
            <a:pathLst>
              <a:path w="1802" h="1535" extrusionOk="0">
                <a:moveTo>
                  <a:pt x="953" y="1"/>
                </a:moveTo>
                <a:cubicBezTo>
                  <a:pt x="913" y="1"/>
                  <a:pt x="873" y="3"/>
                  <a:pt x="834" y="9"/>
                </a:cubicBezTo>
                <a:cubicBezTo>
                  <a:pt x="534" y="76"/>
                  <a:pt x="267" y="243"/>
                  <a:pt x="100" y="509"/>
                </a:cubicBezTo>
                <a:cubicBezTo>
                  <a:pt x="100" y="543"/>
                  <a:pt x="100" y="543"/>
                  <a:pt x="100" y="543"/>
                </a:cubicBezTo>
                <a:cubicBezTo>
                  <a:pt x="33" y="643"/>
                  <a:pt x="0" y="776"/>
                  <a:pt x="0" y="876"/>
                </a:cubicBezTo>
                <a:cubicBezTo>
                  <a:pt x="33" y="1110"/>
                  <a:pt x="200" y="1343"/>
                  <a:pt x="434" y="1443"/>
                </a:cubicBezTo>
                <a:cubicBezTo>
                  <a:pt x="568" y="1505"/>
                  <a:pt x="712" y="1534"/>
                  <a:pt x="855" y="1534"/>
                </a:cubicBezTo>
                <a:cubicBezTo>
                  <a:pt x="1101" y="1534"/>
                  <a:pt x="1344" y="1446"/>
                  <a:pt x="1535" y="1277"/>
                </a:cubicBezTo>
                <a:cubicBezTo>
                  <a:pt x="1801" y="976"/>
                  <a:pt x="1801" y="509"/>
                  <a:pt x="1535" y="209"/>
                </a:cubicBezTo>
                <a:cubicBezTo>
                  <a:pt x="1368" y="70"/>
                  <a:pt x="1155" y="1"/>
                  <a:pt x="95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1851;p44">
            <a:extLst>
              <a:ext uri="{FF2B5EF4-FFF2-40B4-BE49-F238E27FC236}">
                <a16:creationId xmlns:a16="http://schemas.microsoft.com/office/drawing/2014/main" id="{4BE51E08-DDF5-47B4-9289-9B79E2E32484}"/>
              </a:ext>
            </a:extLst>
          </p:cNvPr>
          <p:cNvSpPr/>
          <p:nvPr/>
        </p:nvSpPr>
        <p:spPr>
          <a:xfrm>
            <a:off x="7982173" y="1267884"/>
            <a:ext cx="36440" cy="21213"/>
          </a:xfrm>
          <a:custGeom>
            <a:avLst/>
            <a:gdLst/>
            <a:ahLst/>
            <a:cxnLst/>
            <a:rect l="l" t="t" r="r" b="b"/>
            <a:pathLst>
              <a:path w="1936" h="1127" extrusionOk="0">
                <a:moveTo>
                  <a:pt x="689" y="0"/>
                </a:moveTo>
                <a:cubicBezTo>
                  <a:pt x="571" y="0"/>
                  <a:pt x="452" y="19"/>
                  <a:pt x="334" y="59"/>
                </a:cubicBezTo>
                <a:cubicBezTo>
                  <a:pt x="100" y="125"/>
                  <a:pt x="0" y="225"/>
                  <a:pt x="34" y="259"/>
                </a:cubicBezTo>
                <a:cubicBezTo>
                  <a:pt x="34" y="265"/>
                  <a:pt x="39" y="268"/>
                  <a:pt x="49" y="268"/>
                </a:cubicBezTo>
                <a:cubicBezTo>
                  <a:pt x="90" y="268"/>
                  <a:pt x="207" y="225"/>
                  <a:pt x="367" y="225"/>
                </a:cubicBezTo>
                <a:cubicBezTo>
                  <a:pt x="449" y="210"/>
                  <a:pt x="531" y="203"/>
                  <a:pt x="612" y="203"/>
                </a:cubicBezTo>
                <a:cubicBezTo>
                  <a:pt x="1059" y="203"/>
                  <a:pt x="1481" y="431"/>
                  <a:pt x="1735" y="826"/>
                </a:cubicBezTo>
                <a:cubicBezTo>
                  <a:pt x="1835" y="993"/>
                  <a:pt x="1868" y="1126"/>
                  <a:pt x="1902" y="1126"/>
                </a:cubicBezTo>
                <a:cubicBezTo>
                  <a:pt x="1935" y="1126"/>
                  <a:pt x="1935" y="959"/>
                  <a:pt x="1868" y="759"/>
                </a:cubicBezTo>
                <a:cubicBezTo>
                  <a:pt x="1735" y="459"/>
                  <a:pt x="1501" y="225"/>
                  <a:pt x="1235" y="125"/>
                </a:cubicBezTo>
                <a:cubicBezTo>
                  <a:pt x="1053" y="45"/>
                  <a:pt x="871" y="0"/>
                  <a:pt x="68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1852;p44">
            <a:extLst>
              <a:ext uri="{FF2B5EF4-FFF2-40B4-BE49-F238E27FC236}">
                <a16:creationId xmlns:a16="http://schemas.microsoft.com/office/drawing/2014/main" id="{5F3033A3-CDF8-4709-9157-1DF335B66517}"/>
              </a:ext>
            </a:extLst>
          </p:cNvPr>
          <p:cNvSpPr/>
          <p:nvPr/>
        </p:nvSpPr>
        <p:spPr>
          <a:xfrm>
            <a:off x="7827095" y="1287195"/>
            <a:ext cx="32036" cy="30191"/>
          </a:xfrm>
          <a:custGeom>
            <a:avLst/>
            <a:gdLst/>
            <a:ahLst/>
            <a:cxnLst/>
            <a:rect l="l" t="t" r="r" b="b"/>
            <a:pathLst>
              <a:path w="1702" h="1604" extrusionOk="0">
                <a:moveTo>
                  <a:pt x="634" y="0"/>
                </a:moveTo>
                <a:cubicBezTo>
                  <a:pt x="634" y="0"/>
                  <a:pt x="400" y="0"/>
                  <a:pt x="200" y="267"/>
                </a:cubicBezTo>
                <a:cubicBezTo>
                  <a:pt x="67" y="434"/>
                  <a:pt x="0" y="634"/>
                  <a:pt x="33" y="834"/>
                </a:cubicBezTo>
                <a:cubicBezTo>
                  <a:pt x="33" y="1101"/>
                  <a:pt x="200" y="1334"/>
                  <a:pt x="400" y="1468"/>
                </a:cubicBezTo>
                <a:cubicBezTo>
                  <a:pt x="549" y="1559"/>
                  <a:pt x="714" y="1604"/>
                  <a:pt x="874" y="1604"/>
                </a:cubicBezTo>
                <a:cubicBezTo>
                  <a:pt x="1180" y="1604"/>
                  <a:pt x="1470" y="1441"/>
                  <a:pt x="1601" y="1134"/>
                </a:cubicBezTo>
                <a:cubicBezTo>
                  <a:pt x="1701" y="967"/>
                  <a:pt x="1701" y="767"/>
                  <a:pt x="1635" y="600"/>
                </a:cubicBezTo>
                <a:lnTo>
                  <a:pt x="1635" y="600"/>
                </a:lnTo>
                <a:cubicBezTo>
                  <a:pt x="1601" y="767"/>
                  <a:pt x="1535" y="934"/>
                  <a:pt x="1468" y="1067"/>
                </a:cubicBezTo>
                <a:cubicBezTo>
                  <a:pt x="1368" y="1201"/>
                  <a:pt x="1234" y="1301"/>
                  <a:pt x="1101" y="1368"/>
                </a:cubicBezTo>
                <a:cubicBezTo>
                  <a:pt x="1030" y="1391"/>
                  <a:pt x="959" y="1402"/>
                  <a:pt x="890" y="1402"/>
                </a:cubicBezTo>
                <a:cubicBezTo>
                  <a:pt x="763" y="1402"/>
                  <a:pt x="642" y="1366"/>
                  <a:pt x="534" y="1301"/>
                </a:cubicBezTo>
                <a:cubicBezTo>
                  <a:pt x="367" y="1168"/>
                  <a:pt x="234" y="1001"/>
                  <a:pt x="234" y="834"/>
                </a:cubicBezTo>
                <a:cubicBezTo>
                  <a:pt x="200" y="667"/>
                  <a:pt x="234" y="500"/>
                  <a:pt x="334" y="367"/>
                </a:cubicBezTo>
                <a:cubicBezTo>
                  <a:pt x="400" y="234"/>
                  <a:pt x="500" y="100"/>
                  <a:pt x="634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1853;p44">
            <a:extLst>
              <a:ext uri="{FF2B5EF4-FFF2-40B4-BE49-F238E27FC236}">
                <a16:creationId xmlns:a16="http://schemas.microsoft.com/office/drawing/2014/main" id="{14453801-B11E-4AE0-BB64-8B34034AA06D}"/>
              </a:ext>
            </a:extLst>
          </p:cNvPr>
          <p:cNvSpPr/>
          <p:nvPr/>
        </p:nvSpPr>
        <p:spPr>
          <a:xfrm>
            <a:off x="7813279" y="1280909"/>
            <a:ext cx="18220" cy="20102"/>
          </a:xfrm>
          <a:custGeom>
            <a:avLst/>
            <a:gdLst/>
            <a:ahLst/>
            <a:cxnLst/>
            <a:rect l="l" t="t" r="r" b="b"/>
            <a:pathLst>
              <a:path w="968" h="1068" extrusionOk="0">
                <a:moveTo>
                  <a:pt x="480" y="0"/>
                </a:moveTo>
                <a:cubicBezTo>
                  <a:pt x="426" y="0"/>
                  <a:pt x="351" y="17"/>
                  <a:pt x="267" y="67"/>
                </a:cubicBezTo>
                <a:cubicBezTo>
                  <a:pt x="167" y="134"/>
                  <a:pt x="100" y="234"/>
                  <a:pt x="67" y="334"/>
                </a:cubicBezTo>
                <a:cubicBezTo>
                  <a:pt x="0" y="467"/>
                  <a:pt x="0" y="601"/>
                  <a:pt x="67" y="734"/>
                </a:cubicBezTo>
                <a:cubicBezTo>
                  <a:pt x="145" y="941"/>
                  <a:pt x="362" y="1068"/>
                  <a:pt x="581" y="1068"/>
                </a:cubicBezTo>
                <a:cubicBezTo>
                  <a:pt x="644" y="1068"/>
                  <a:pt x="707" y="1057"/>
                  <a:pt x="767" y="1035"/>
                </a:cubicBezTo>
                <a:cubicBezTo>
                  <a:pt x="968" y="934"/>
                  <a:pt x="968" y="801"/>
                  <a:pt x="968" y="801"/>
                </a:cubicBezTo>
                <a:cubicBezTo>
                  <a:pt x="961" y="795"/>
                  <a:pt x="954" y="792"/>
                  <a:pt x="945" y="792"/>
                </a:cubicBezTo>
                <a:cubicBezTo>
                  <a:pt x="906" y="792"/>
                  <a:pt x="842" y="841"/>
                  <a:pt x="734" y="868"/>
                </a:cubicBezTo>
                <a:cubicBezTo>
                  <a:pt x="634" y="868"/>
                  <a:pt x="501" y="868"/>
                  <a:pt x="434" y="768"/>
                </a:cubicBezTo>
                <a:cubicBezTo>
                  <a:pt x="234" y="634"/>
                  <a:pt x="234" y="367"/>
                  <a:pt x="367" y="201"/>
                </a:cubicBezTo>
                <a:cubicBezTo>
                  <a:pt x="467" y="101"/>
                  <a:pt x="567" y="67"/>
                  <a:pt x="567" y="34"/>
                </a:cubicBezTo>
                <a:cubicBezTo>
                  <a:pt x="567" y="17"/>
                  <a:pt x="534" y="0"/>
                  <a:pt x="480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1854;p44">
            <a:extLst>
              <a:ext uri="{FF2B5EF4-FFF2-40B4-BE49-F238E27FC236}">
                <a16:creationId xmlns:a16="http://schemas.microsoft.com/office/drawing/2014/main" id="{86B0A739-6B2D-4C9C-82B0-55EE20878EC7}"/>
              </a:ext>
            </a:extLst>
          </p:cNvPr>
          <p:cNvSpPr/>
          <p:nvPr/>
        </p:nvSpPr>
        <p:spPr>
          <a:xfrm>
            <a:off x="7916878" y="1785088"/>
            <a:ext cx="470920" cy="219809"/>
          </a:xfrm>
          <a:custGeom>
            <a:avLst/>
            <a:gdLst/>
            <a:ahLst/>
            <a:cxnLst/>
            <a:rect l="l" t="t" r="r" b="b"/>
            <a:pathLst>
              <a:path w="25019" h="11678" extrusionOk="0">
                <a:moveTo>
                  <a:pt x="23350" y="0"/>
                </a:moveTo>
                <a:cubicBezTo>
                  <a:pt x="20148" y="0"/>
                  <a:pt x="18180" y="467"/>
                  <a:pt x="16112" y="1435"/>
                </a:cubicBezTo>
                <a:lnTo>
                  <a:pt x="16645" y="3670"/>
                </a:lnTo>
                <a:lnTo>
                  <a:pt x="0" y="5104"/>
                </a:lnTo>
                <a:lnTo>
                  <a:pt x="34" y="11042"/>
                </a:lnTo>
                <a:cubicBezTo>
                  <a:pt x="34" y="11042"/>
                  <a:pt x="10374" y="11642"/>
                  <a:pt x="16479" y="11675"/>
                </a:cubicBezTo>
                <a:cubicBezTo>
                  <a:pt x="16596" y="11677"/>
                  <a:pt x="16711" y="11678"/>
                  <a:pt x="16825" y="11678"/>
                </a:cubicBezTo>
                <a:cubicBezTo>
                  <a:pt x="21288" y="11678"/>
                  <a:pt x="23340" y="10399"/>
                  <a:pt x="24251" y="7439"/>
                </a:cubicBezTo>
                <a:cubicBezTo>
                  <a:pt x="25018" y="4904"/>
                  <a:pt x="23350" y="0"/>
                  <a:pt x="23350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1855;p44">
            <a:extLst>
              <a:ext uri="{FF2B5EF4-FFF2-40B4-BE49-F238E27FC236}">
                <a16:creationId xmlns:a16="http://schemas.microsoft.com/office/drawing/2014/main" id="{40B4A3EC-9655-4C01-A12B-50F4275D6557}"/>
              </a:ext>
            </a:extLst>
          </p:cNvPr>
          <p:cNvSpPr/>
          <p:nvPr/>
        </p:nvSpPr>
        <p:spPr>
          <a:xfrm>
            <a:off x="8228296" y="1852642"/>
            <a:ext cx="67817" cy="46096"/>
          </a:xfrm>
          <a:custGeom>
            <a:avLst/>
            <a:gdLst/>
            <a:ahLst/>
            <a:cxnLst/>
            <a:rect l="l" t="t" r="r" b="b"/>
            <a:pathLst>
              <a:path w="3603" h="2449" extrusionOk="0">
                <a:moveTo>
                  <a:pt x="187" y="1"/>
                </a:moveTo>
                <a:cubicBezTo>
                  <a:pt x="125" y="1"/>
                  <a:pt x="63" y="5"/>
                  <a:pt x="0" y="14"/>
                </a:cubicBezTo>
                <a:cubicBezTo>
                  <a:pt x="1468" y="347"/>
                  <a:pt x="2736" y="1215"/>
                  <a:pt x="3570" y="2449"/>
                </a:cubicBezTo>
                <a:cubicBezTo>
                  <a:pt x="3603" y="2449"/>
                  <a:pt x="3503" y="2215"/>
                  <a:pt x="3269" y="1849"/>
                </a:cubicBezTo>
                <a:cubicBezTo>
                  <a:pt x="2969" y="1415"/>
                  <a:pt x="2602" y="1015"/>
                  <a:pt x="2135" y="714"/>
                </a:cubicBezTo>
                <a:cubicBezTo>
                  <a:pt x="1702" y="414"/>
                  <a:pt x="1201" y="214"/>
                  <a:pt x="667" y="81"/>
                </a:cubicBezTo>
                <a:cubicBezTo>
                  <a:pt x="521" y="32"/>
                  <a:pt x="357" y="1"/>
                  <a:pt x="187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1856;p44">
            <a:extLst>
              <a:ext uri="{FF2B5EF4-FFF2-40B4-BE49-F238E27FC236}">
                <a16:creationId xmlns:a16="http://schemas.microsoft.com/office/drawing/2014/main" id="{949B1D08-D40E-4251-8674-327CE036AF80}"/>
              </a:ext>
            </a:extLst>
          </p:cNvPr>
          <p:cNvSpPr/>
          <p:nvPr/>
        </p:nvSpPr>
        <p:spPr>
          <a:xfrm>
            <a:off x="7742318" y="1542109"/>
            <a:ext cx="293876" cy="490477"/>
          </a:xfrm>
          <a:custGeom>
            <a:avLst/>
            <a:gdLst/>
            <a:ahLst/>
            <a:cxnLst/>
            <a:rect l="l" t="t" r="r" b="b"/>
            <a:pathLst>
              <a:path w="15613" h="26058" extrusionOk="0">
                <a:moveTo>
                  <a:pt x="9908" y="0"/>
                </a:moveTo>
                <a:lnTo>
                  <a:pt x="5572" y="14310"/>
                </a:lnTo>
                <a:lnTo>
                  <a:pt x="5538" y="14310"/>
                </a:lnTo>
                <a:cubicBezTo>
                  <a:pt x="5538" y="14310"/>
                  <a:pt x="2336" y="15078"/>
                  <a:pt x="1" y="16645"/>
                </a:cubicBezTo>
                <a:lnTo>
                  <a:pt x="2503" y="23417"/>
                </a:lnTo>
                <a:cubicBezTo>
                  <a:pt x="3106" y="25034"/>
                  <a:pt x="4600" y="26057"/>
                  <a:pt x="6151" y="26057"/>
                </a:cubicBezTo>
                <a:cubicBezTo>
                  <a:pt x="6743" y="26057"/>
                  <a:pt x="7344" y="25908"/>
                  <a:pt x="7907" y="25585"/>
                </a:cubicBezTo>
                <a:cubicBezTo>
                  <a:pt x="11042" y="23784"/>
                  <a:pt x="12176" y="18547"/>
                  <a:pt x="12176" y="18547"/>
                </a:cubicBezTo>
                <a:lnTo>
                  <a:pt x="15612" y="3603"/>
                </a:lnTo>
                <a:lnTo>
                  <a:pt x="990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1857;p44">
            <a:extLst>
              <a:ext uri="{FF2B5EF4-FFF2-40B4-BE49-F238E27FC236}">
                <a16:creationId xmlns:a16="http://schemas.microsoft.com/office/drawing/2014/main" id="{D4D35882-BCEE-4F1C-A7CF-5E1A35A5764C}"/>
              </a:ext>
            </a:extLst>
          </p:cNvPr>
          <p:cNvSpPr/>
          <p:nvPr/>
        </p:nvSpPr>
        <p:spPr>
          <a:xfrm>
            <a:off x="7906827" y="1338280"/>
            <a:ext cx="188376" cy="271646"/>
          </a:xfrm>
          <a:custGeom>
            <a:avLst/>
            <a:gdLst/>
            <a:ahLst/>
            <a:cxnLst/>
            <a:rect l="l" t="t" r="r" b="b"/>
            <a:pathLst>
              <a:path w="10008" h="14432" extrusionOk="0">
                <a:moveTo>
                  <a:pt x="578" y="0"/>
                </a:moveTo>
                <a:cubicBezTo>
                  <a:pt x="446" y="0"/>
                  <a:pt x="312" y="42"/>
                  <a:pt x="201" y="121"/>
                </a:cubicBezTo>
                <a:cubicBezTo>
                  <a:pt x="0" y="288"/>
                  <a:pt x="34" y="655"/>
                  <a:pt x="101" y="922"/>
                </a:cubicBezTo>
                <a:lnTo>
                  <a:pt x="1368" y="5926"/>
                </a:lnTo>
                <a:lnTo>
                  <a:pt x="1135" y="10862"/>
                </a:lnTo>
                <a:lnTo>
                  <a:pt x="6839" y="14432"/>
                </a:lnTo>
                <a:cubicBezTo>
                  <a:pt x="6839" y="14432"/>
                  <a:pt x="8306" y="12997"/>
                  <a:pt x="8373" y="12764"/>
                </a:cubicBezTo>
                <a:cubicBezTo>
                  <a:pt x="8440" y="12530"/>
                  <a:pt x="8707" y="9962"/>
                  <a:pt x="8707" y="9962"/>
                </a:cubicBezTo>
                <a:cubicBezTo>
                  <a:pt x="8707" y="9962"/>
                  <a:pt x="9340" y="9595"/>
                  <a:pt x="9674" y="9428"/>
                </a:cubicBezTo>
                <a:cubicBezTo>
                  <a:pt x="10008" y="9228"/>
                  <a:pt x="9774" y="8427"/>
                  <a:pt x="9674" y="7927"/>
                </a:cubicBezTo>
                <a:cubicBezTo>
                  <a:pt x="9574" y="7393"/>
                  <a:pt x="8907" y="7193"/>
                  <a:pt x="8907" y="7193"/>
                </a:cubicBezTo>
                <a:cubicBezTo>
                  <a:pt x="8907" y="6759"/>
                  <a:pt x="8840" y="6292"/>
                  <a:pt x="8740" y="5859"/>
                </a:cubicBezTo>
                <a:cubicBezTo>
                  <a:pt x="8607" y="5659"/>
                  <a:pt x="7039" y="5625"/>
                  <a:pt x="7039" y="5625"/>
                </a:cubicBezTo>
                <a:cubicBezTo>
                  <a:pt x="7039" y="5292"/>
                  <a:pt x="7039" y="4992"/>
                  <a:pt x="7039" y="4691"/>
                </a:cubicBezTo>
                <a:cubicBezTo>
                  <a:pt x="7006" y="4594"/>
                  <a:pt x="6465" y="3288"/>
                  <a:pt x="6005" y="3288"/>
                </a:cubicBezTo>
                <a:cubicBezTo>
                  <a:pt x="5994" y="3288"/>
                  <a:pt x="5983" y="3289"/>
                  <a:pt x="5971" y="3290"/>
                </a:cubicBezTo>
                <a:cubicBezTo>
                  <a:pt x="5538" y="3390"/>
                  <a:pt x="3003" y="4891"/>
                  <a:pt x="3003" y="4891"/>
                </a:cubicBezTo>
                <a:cubicBezTo>
                  <a:pt x="3003" y="4891"/>
                  <a:pt x="1335" y="522"/>
                  <a:pt x="968" y="155"/>
                </a:cubicBezTo>
                <a:cubicBezTo>
                  <a:pt x="863" y="50"/>
                  <a:pt x="722" y="0"/>
                  <a:pt x="578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1858;p44">
            <a:extLst>
              <a:ext uri="{FF2B5EF4-FFF2-40B4-BE49-F238E27FC236}">
                <a16:creationId xmlns:a16="http://schemas.microsoft.com/office/drawing/2014/main" id="{7034950B-32C4-4D40-A5D5-693F991765AA}"/>
              </a:ext>
            </a:extLst>
          </p:cNvPr>
          <p:cNvSpPr/>
          <p:nvPr/>
        </p:nvSpPr>
        <p:spPr>
          <a:xfrm>
            <a:off x="7828337" y="1337564"/>
            <a:ext cx="266244" cy="695529"/>
          </a:xfrm>
          <a:custGeom>
            <a:avLst/>
            <a:gdLst/>
            <a:ahLst/>
            <a:cxnLst/>
            <a:rect l="l" t="t" r="r" b="b"/>
            <a:pathLst>
              <a:path w="14145" h="36952" extrusionOk="0">
                <a:moveTo>
                  <a:pt x="1" y="36552"/>
                </a:moveTo>
                <a:cubicBezTo>
                  <a:pt x="28" y="36573"/>
                  <a:pt x="57" y="36592"/>
                  <a:pt x="87" y="36610"/>
                </a:cubicBezTo>
                <a:lnTo>
                  <a:pt x="87" y="36610"/>
                </a:lnTo>
                <a:lnTo>
                  <a:pt x="1" y="36552"/>
                </a:lnTo>
                <a:close/>
                <a:moveTo>
                  <a:pt x="87" y="36610"/>
                </a:moveTo>
                <a:lnTo>
                  <a:pt x="101" y="36619"/>
                </a:lnTo>
                <a:cubicBezTo>
                  <a:pt x="107" y="36622"/>
                  <a:pt x="113" y="36625"/>
                  <a:pt x="119" y="36628"/>
                </a:cubicBezTo>
                <a:lnTo>
                  <a:pt x="119" y="36628"/>
                </a:lnTo>
                <a:cubicBezTo>
                  <a:pt x="108" y="36622"/>
                  <a:pt x="98" y="36616"/>
                  <a:pt x="87" y="36610"/>
                </a:cubicBezTo>
                <a:close/>
                <a:moveTo>
                  <a:pt x="119" y="36628"/>
                </a:moveTo>
                <a:lnTo>
                  <a:pt x="119" y="36628"/>
                </a:lnTo>
                <a:cubicBezTo>
                  <a:pt x="168" y="36655"/>
                  <a:pt x="220" y="36678"/>
                  <a:pt x="274" y="36698"/>
                </a:cubicBezTo>
                <a:lnTo>
                  <a:pt x="274" y="36698"/>
                </a:lnTo>
                <a:cubicBezTo>
                  <a:pt x="224" y="36676"/>
                  <a:pt x="174" y="36655"/>
                  <a:pt x="119" y="36628"/>
                </a:cubicBezTo>
                <a:close/>
                <a:moveTo>
                  <a:pt x="4680" y="1"/>
                </a:moveTo>
                <a:cubicBezTo>
                  <a:pt x="4608" y="1"/>
                  <a:pt x="4537" y="9"/>
                  <a:pt x="4471" y="26"/>
                </a:cubicBezTo>
                <a:cubicBezTo>
                  <a:pt x="4337" y="93"/>
                  <a:pt x="4204" y="193"/>
                  <a:pt x="4137" y="326"/>
                </a:cubicBezTo>
                <a:cubicBezTo>
                  <a:pt x="4070" y="426"/>
                  <a:pt x="4037" y="593"/>
                  <a:pt x="4037" y="726"/>
                </a:cubicBezTo>
                <a:cubicBezTo>
                  <a:pt x="4070" y="860"/>
                  <a:pt x="4104" y="993"/>
                  <a:pt x="4137" y="1093"/>
                </a:cubicBezTo>
                <a:cubicBezTo>
                  <a:pt x="4204" y="1360"/>
                  <a:pt x="4271" y="1594"/>
                  <a:pt x="4337" y="1827"/>
                </a:cubicBezTo>
                <a:lnTo>
                  <a:pt x="4704" y="3228"/>
                </a:lnTo>
                <a:cubicBezTo>
                  <a:pt x="4937" y="4160"/>
                  <a:pt x="5170" y="5092"/>
                  <a:pt x="5436" y="5991"/>
                </a:cubicBezTo>
                <a:lnTo>
                  <a:pt x="5436" y="5991"/>
                </a:lnTo>
                <a:cubicBezTo>
                  <a:pt x="5337" y="7683"/>
                  <a:pt x="5271" y="9341"/>
                  <a:pt x="5205" y="10867"/>
                </a:cubicBezTo>
                <a:cubicBezTo>
                  <a:pt x="3670" y="16004"/>
                  <a:pt x="2369" y="20274"/>
                  <a:pt x="1469" y="23276"/>
                </a:cubicBezTo>
                <a:cubicBezTo>
                  <a:pt x="1035" y="24744"/>
                  <a:pt x="701" y="25911"/>
                  <a:pt x="468" y="26712"/>
                </a:cubicBezTo>
                <a:lnTo>
                  <a:pt x="201" y="27646"/>
                </a:lnTo>
                <a:cubicBezTo>
                  <a:pt x="134" y="27846"/>
                  <a:pt x="101" y="27946"/>
                  <a:pt x="101" y="27946"/>
                </a:cubicBezTo>
                <a:cubicBezTo>
                  <a:pt x="134" y="27846"/>
                  <a:pt x="201" y="27746"/>
                  <a:pt x="234" y="27646"/>
                </a:cubicBezTo>
                <a:cubicBezTo>
                  <a:pt x="301" y="27412"/>
                  <a:pt x="368" y="27112"/>
                  <a:pt x="501" y="26745"/>
                </a:cubicBezTo>
                <a:lnTo>
                  <a:pt x="1569" y="23309"/>
                </a:lnTo>
                <a:lnTo>
                  <a:pt x="5371" y="10934"/>
                </a:lnTo>
                <a:cubicBezTo>
                  <a:pt x="5438" y="9366"/>
                  <a:pt x="5538" y="7731"/>
                  <a:pt x="5605" y="6030"/>
                </a:cubicBezTo>
                <a:lnTo>
                  <a:pt x="5605" y="5997"/>
                </a:lnTo>
                <a:cubicBezTo>
                  <a:pt x="5371" y="5096"/>
                  <a:pt x="5138" y="4162"/>
                  <a:pt x="4904" y="3228"/>
                </a:cubicBezTo>
                <a:cubicBezTo>
                  <a:pt x="4771" y="2761"/>
                  <a:pt x="4637" y="2294"/>
                  <a:pt x="4537" y="1827"/>
                </a:cubicBezTo>
                <a:cubicBezTo>
                  <a:pt x="4471" y="1594"/>
                  <a:pt x="4404" y="1327"/>
                  <a:pt x="4337" y="1093"/>
                </a:cubicBezTo>
                <a:cubicBezTo>
                  <a:pt x="4304" y="993"/>
                  <a:pt x="4271" y="860"/>
                  <a:pt x="4237" y="760"/>
                </a:cubicBezTo>
                <a:cubicBezTo>
                  <a:pt x="4237" y="660"/>
                  <a:pt x="4271" y="560"/>
                  <a:pt x="4304" y="460"/>
                </a:cubicBezTo>
                <a:cubicBezTo>
                  <a:pt x="4404" y="310"/>
                  <a:pt x="4542" y="234"/>
                  <a:pt x="4689" y="234"/>
                </a:cubicBezTo>
                <a:cubicBezTo>
                  <a:pt x="4738" y="234"/>
                  <a:pt x="4788" y="243"/>
                  <a:pt x="4838" y="259"/>
                </a:cubicBezTo>
                <a:cubicBezTo>
                  <a:pt x="5071" y="293"/>
                  <a:pt x="5238" y="460"/>
                  <a:pt x="5305" y="660"/>
                </a:cubicBezTo>
                <a:cubicBezTo>
                  <a:pt x="5505" y="1160"/>
                  <a:pt x="5705" y="1627"/>
                  <a:pt x="5872" y="2094"/>
                </a:cubicBezTo>
                <a:cubicBezTo>
                  <a:pt x="6272" y="3061"/>
                  <a:pt x="6672" y="4029"/>
                  <a:pt x="7039" y="5030"/>
                </a:cubicBezTo>
                <a:lnTo>
                  <a:pt x="7106" y="5130"/>
                </a:lnTo>
                <a:lnTo>
                  <a:pt x="7206" y="5063"/>
                </a:lnTo>
                <a:cubicBezTo>
                  <a:pt x="7940" y="4629"/>
                  <a:pt x="8707" y="4196"/>
                  <a:pt x="9474" y="3795"/>
                </a:cubicBezTo>
                <a:cubicBezTo>
                  <a:pt x="9674" y="3695"/>
                  <a:pt x="9875" y="3595"/>
                  <a:pt x="10075" y="3528"/>
                </a:cubicBezTo>
                <a:cubicBezTo>
                  <a:pt x="10103" y="3500"/>
                  <a:pt x="10137" y="3490"/>
                  <a:pt x="10170" y="3490"/>
                </a:cubicBezTo>
                <a:cubicBezTo>
                  <a:pt x="10214" y="3490"/>
                  <a:pt x="10256" y="3509"/>
                  <a:pt x="10275" y="3528"/>
                </a:cubicBezTo>
                <a:cubicBezTo>
                  <a:pt x="10375" y="3595"/>
                  <a:pt x="10442" y="3662"/>
                  <a:pt x="10508" y="3762"/>
                </a:cubicBezTo>
                <a:cubicBezTo>
                  <a:pt x="10642" y="3929"/>
                  <a:pt x="10742" y="4096"/>
                  <a:pt x="10842" y="4296"/>
                </a:cubicBezTo>
                <a:cubicBezTo>
                  <a:pt x="10909" y="4396"/>
                  <a:pt x="10942" y="4496"/>
                  <a:pt x="10975" y="4596"/>
                </a:cubicBezTo>
                <a:cubicBezTo>
                  <a:pt x="11042" y="4696"/>
                  <a:pt x="11075" y="4763"/>
                  <a:pt x="11075" y="4863"/>
                </a:cubicBezTo>
                <a:lnTo>
                  <a:pt x="11075" y="5830"/>
                </a:lnTo>
                <a:lnTo>
                  <a:pt x="11209" y="5830"/>
                </a:lnTo>
                <a:cubicBezTo>
                  <a:pt x="11709" y="5830"/>
                  <a:pt x="12210" y="5863"/>
                  <a:pt x="12710" y="5997"/>
                </a:cubicBezTo>
                <a:lnTo>
                  <a:pt x="12777" y="6030"/>
                </a:lnTo>
                <a:lnTo>
                  <a:pt x="12810" y="6030"/>
                </a:lnTo>
                <a:cubicBezTo>
                  <a:pt x="12843" y="6097"/>
                  <a:pt x="12843" y="6130"/>
                  <a:pt x="12877" y="6197"/>
                </a:cubicBezTo>
                <a:cubicBezTo>
                  <a:pt x="12877" y="6330"/>
                  <a:pt x="12910" y="6431"/>
                  <a:pt x="12910" y="6564"/>
                </a:cubicBezTo>
                <a:cubicBezTo>
                  <a:pt x="12943" y="6797"/>
                  <a:pt x="12977" y="7064"/>
                  <a:pt x="12977" y="7298"/>
                </a:cubicBezTo>
                <a:lnTo>
                  <a:pt x="12977" y="7365"/>
                </a:lnTo>
                <a:lnTo>
                  <a:pt x="13043" y="7398"/>
                </a:lnTo>
                <a:cubicBezTo>
                  <a:pt x="13310" y="7498"/>
                  <a:pt x="13577" y="7665"/>
                  <a:pt x="13711" y="7932"/>
                </a:cubicBezTo>
                <a:cubicBezTo>
                  <a:pt x="13777" y="8232"/>
                  <a:pt x="13844" y="8532"/>
                  <a:pt x="13911" y="8832"/>
                </a:cubicBezTo>
                <a:cubicBezTo>
                  <a:pt x="13911" y="8966"/>
                  <a:pt x="13911" y="9132"/>
                  <a:pt x="13911" y="9266"/>
                </a:cubicBezTo>
                <a:cubicBezTo>
                  <a:pt x="13877" y="9299"/>
                  <a:pt x="13844" y="9366"/>
                  <a:pt x="13811" y="9399"/>
                </a:cubicBezTo>
                <a:cubicBezTo>
                  <a:pt x="13777" y="9433"/>
                  <a:pt x="13677" y="9466"/>
                  <a:pt x="13644" y="9499"/>
                </a:cubicBezTo>
                <a:lnTo>
                  <a:pt x="12843" y="9966"/>
                </a:lnTo>
                <a:lnTo>
                  <a:pt x="12777" y="9966"/>
                </a:lnTo>
                <a:lnTo>
                  <a:pt x="12777" y="10033"/>
                </a:lnTo>
                <a:cubicBezTo>
                  <a:pt x="12710" y="10900"/>
                  <a:pt x="12610" y="11768"/>
                  <a:pt x="12510" y="12602"/>
                </a:cubicBezTo>
                <a:cubicBezTo>
                  <a:pt x="12476" y="12702"/>
                  <a:pt x="12443" y="12802"/>
                  <a:pt x="12376" y="12868"/>
                </a:cubicBezTo>
                <a:cubicBezTo>
                  <a:pt x="12343" y="12935"/>
                  <a:pt x="12276" y="13035"/>
                  <a:pt x="12210" y="13102"/>
                </a:cubicBezTo>
                <a:cubicBezTo>
                  <a:pt x="12076" y="13269"/>
                  <a:pt x="11909" y="13402"/>
                  <a:pt x="11776" y="13569"/>
                </a:cubicBezTo>
                <a:cubicBezTo>
                  <a:pt x="11509" y="13869"/>
                  <a:pt x="11209" y="14136"/>
                  <a:pt x="10909" y="14436"/>
                </a:cubicBezTo>
                <a:lnTo>
                  <a:pt x="10909" y="14470"/>
                </a:lnTo>
                <a:cubicBezTo>
                  <a:pt x="10008" y="18339"/>
                  <a:pt x="9174" y="21942"/>
                  <a:pt x="8407" y="25144"/>
                </a:cubicBezTo>
                <a:cubicBezTo>
                  <a:pt x="8040" y="26745"/>
                  <a:pt x="7673" y="28280"/>
                  <a:pt x="7373" y="29681"/>
                </a:cubicBezTo>
                <a:cubicBezTo>
                  <a:pt x="7239" y="30348"/>
                  <a:pt x="7039" y="31015"/>
                  <a:pt x="6839" y="31682"/>
                </a:cubicBezTo>
                <a:cubicBezTo>
                  <a:pt x="6606" y="32249"/>
                  <a:pt x="6372" y="32849"/>
                  <a:pt x="6038" y="33383"/>
                </a:cubicBezTo>
                <a:cubicBezTo>
                  <a:pt x="5538" y="34317"/>
                  <a:pt x="4871" y="35184"/>
                  <a:pt x="4070" y="35885"/>
                </a:cubicBezTo>
                <a:cubicBezTo>
                  <a:pt x="3470" y="36419"/>
                  <a:pt x="2736" y="36752"/>
                  <a:pt x="1936" y="36886"/>
                </a:cubicBezTo>
                <a:cubicBezTo>
                  <a:pt x="1777" y="36907"/>
                  <a:pt x="1619" y="36918"/>
                  <a:pt x="1461" y="36918"/>
                </a:cubicBezTo>
                <a:cubicBezTo>
                  <a:pt x="1122" y="36918"/>
                  <a:pt x="787" y="36866"/>
                  <a:pt x="468" y="36752"/>
                </a:cubicBezTo>
                <a:cubicBezTo>
                  <a:pt x="402" y="36739"/>
                  <a:pt x="337" y="36721"/>
                  <a:pt x="274" y="36698"/>
                </a:cubicBezTo>
                <a:lnTo>
                  <a:pt x="274" y="36698"/>
                </a:lnTo>
                <a:cubicBezTo>
                  <a:pt x="336" y="36724"/>
                  <a:pt x="397" y="36750"/>
                  <a:pt x="468" y="36786"/>
                </a:cubicBezTo>
                <a:cubicBezTo>
                  <a:pt x="787" y="36900"/>
                  <a:pt x="1137" y="36951"/>
                  <a:pt x="1487" y="36951"/>
                </a:cubicBezTo>
                <a:cubicBezTo>
                  <a:pt x="1649" y="36951"/>
                  <a:pt x="1810" y="36940"/>
                  <a:pt x="1969" y="36919"/>
                </a:cubicBezTo>
                <a:cubicBezTo>
                  <a:pt x="2769" y="36819"/>
                  <a:pt x="3537" y="36485"/>
                  <a:pt x="4170" y="35952"/>
                </a:cubicBezTo>
                <a:cubicBezTo>
                  <a:pt x="4971" y="35218"/>
                  <a:pt x="5672" y="34351"/>
                  <a:pt x="6205" y="33417"/>
                </a:cubicBezTo>
                <a:cubicBezTo>
                  <a:pt x="6505" y="32849"/>
                  <a:pt x="6772" y="32282"/>
                  <a:pt x="6972" y="31682"/>
                </a:cubicBezTo>
                <a:cubicBezTo>
                  <a:pt x="7206" y="31015"/>
                  <a:pt x="7406" y="30348"/>
                  <a:pt x="7540" y="29647"/>
                </a:cubicBezTo>
                <a:cubicBezTo>
                  <a:pt x="7873" y="28246"/>
                  <a:pt x="8240" y="26745"/>
                  <a:pt x="8607" y="25144"/>
                </a:cubicBezTo>
                <a:cubicBezTo>
                  <a:pt x="9374" y="21943"/>
                  <a:pt x="10241" y="18342"/>
                  <a:pt x="11141" y="14474"/>
                </a:cubicBezTo>
                <a:lnTo>
                  <a:pt x="11141" y="14474"/>
                </a:lnTo>
                <a:cubicBezTo>
                  <a:pt x="11430" y="14215"/>
                  <a:pt x="11719" y="13925"/>
                  <a:pt x="11976" y="13636"/>
                </a:cubicBezTo>
                <a:lnTo>
                  <a:pt x="12410" y="13169"/>
                </a:lnTo>
                <a:cubicBezTo>
                  <a:pt x="12476" y="13102"/>
                  <a:pt x="12543" y="13002"/>
                  <a:pt x="12610" y="12935"/>
                </a:cubicBezTo>
                <a:cubicBezTo>
                  <a:pt x="12643" y="12868"/>
                  <a:pt x="12677" y="12802"/>
                  <a:pt x="12677" y="12735"/>
                </a:cubicBezTo>
                <a:lnTo>
                  <a:pt x="12710" y="12568"/>
                </a:lnTo>
                <a:cubicBezTo>
                  <a:pt x="12807" y="11756"/>
                  <a:pt x="12905" y="10913"/>
                  <a:pt x="13002" y="10068"/>
                </a:cubicBezTo>
                <a:lnTo>
                  <a:pt x="13002" y="10068"/>
                </a:lnTo>
                <a:lnTo>
                  <a:pt x="13744" y="9666"/>
                </a:lnTo>
                <a:cubicBezTo>
                  <a:pt x="13811" y="9633"/>
                  <a:pt x="13877" y="9599"/>
                  <a:pt x="13944" y="9533"/>
                </a:cubicBezTo>
                <a:cubicBezTo>
                  <a:pt x="14044" y="9466"/>
                  <a:pt x="14078" y="9399"/>
                  <a:pt x="14111" y="9299"/>
                </a:cubicBezTo>
                <a:cubicBezTo>
                  <a:pt x="14144" y="9099"/>
                  <a:pt x="14144" y="8932"/>
                  <a:pt x="14111" y="8766"/>
                </a:cubicBezTo>
                <a:cubicBezTo>
                  <a:pt x="14078" y="8465"/>
                  <a:pt x="14011" y="8132"/>
                  <a:pt x="13911" y="7798"/>
                </a:cubicBezTo>
                <a:cubicBezTo>
                  <a:pt x="13755" y="7518"/>
                  <a:pt x="13483" y="7296"/>
                  <a:pt x="13176" y="7186"/>
                </a:cubicBezTo>
                <a:lnTo>
                  <a:pt x="13176" y="7186"/>
                </a:lnTo>
                <a:cubicBezTo>
                  <a:pt x="13171" y="6951"/>
                  <a:pt x="13144" y="6738"/>
                  <a:pt x="13144" y="6497"/>
                </a:cubicBezTo>
                <a:cubicBezTo>
                  <a:pt x="13110" y="6364"/>
                  <a:pt x="13110" y="6230"/>
                  <a:pt x="13077" y="6097"/>
                </a:cubicBezTo>
                <a:cubicBezTo>
                  <a:pt x="13043" y="6030"/>
                  <a:pt x="13043" y="5964"/>
                  <a:pt x="13010" y="5897"/>
                </a:cubicBezTo>
                <a:cubicBezTo>
                  <a:pt x="12977" y="5863"/>
                  <a:pt x="12943" y="5797"/>
                  <a:pt x="12910" y="5797"/>
                </a:cubicBezTo>
                <a:lnTo>
                  <a:pt x="12777" y="5730"/>
                </a:lnTo>
                <a:cubicBezTo>
                  <a:pt x="12308" y="5636"/>
                  <a:pt x="11809" y="5572"/>
                  <a:pt x="11309" y="5564"/>
                </a:cubicBezTo>
                <a:lnTo>
                  <a:pt x="11309" y="5564"/>
                </a:lnTo>
                <a:lnTo>
                  <a:pt x="11309" y="4829"/>
                </a:lnTo>
                <a:cubicBezTo>
                  <a:pt x="11276" y="4729"/>
                  <a:pt x="11242" y="4596"/>
                  <a:pt x="11175" y="4496"/>
                </a:cubicBezTo>
                <a:cubicBezTo>
                  <a:pt x="11142" y="4396"/>
                  <a:pt x="11075" y="4296"/>
                  <a:pt x="11042" y="4162"/>
                </a:cubicBezTo>
                <a:cubicBezTo>
                  <a:pt x="10942" y="3962"/>
                  <a:pt x="10809" y="3762"/>
                  <a:pt x="10675" y="3595"/>
                </a:cubicBezTo>
                <a:cubicBezTo>
                  <a:pt x="10608" y="3495"/>
                  <a:pt x="10508" y="3395"/>
                  <a:pt x="10408" y="3328"/>
                </a:cubicBezTo>
                <a:cubicBezTo>
                  <a:pt x="10342" y="3295"/>
                  <a:pt x="10275" y="3262"/>
                  <a:pt x="10208" y="3262"/>
                </a:cubicBezTo>
                <a:cubicBezTo>
                  <a:pt x="10141" y="3262"/>
                  <a:pt x="10075" y="3262"/>
                  <a:pt x="10008" y="3295"/>
                </a:cubicBezTo>
                <a:cubicBezTo>
                  <a:pt x="9774" y="3362"/>
                  <a:pt x="9574" y="3462"/>
                  <a:pt x="9374" y="3562"/>
                </a:cubicBezTo>
                <a:cubicBezTo>
                  <a:pt x="8637" y="3978"/>
                  <a:pt x="7900" y="4395"/>
                  <a:pt x="7192" y="4812"/>
                </a:cubicBezTo>
                <a:lnTo>
                  <a:pt x="7192" y="4812"/>
                </a:lnTo>
                <a:cubicBezTo>
                  <a:pt x="6810" y="3853"/>
                  <a:pt x="6456" y="2923"/>
                  <a:pt x="6072" y="1994"/>
                </a:cubicBezTo>
                <a:lnTo>
                  <a:pt x="5505" y="560"/>
                </a:lnTo>
                <a:cubicBezTo>
                  <a:pt x="5471" y="426"/>
                  <a:pt x="5371" y="293"/>
                  <a:pt x="5271" y="226"/>
                </a:cubicBezTo>
                <a:cubicBezTo>
                  <a:pt x="5121" y="76"/>
                  <a:pt x="4896" y="1"/>
                  <a:pt x="468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1859;p44">
            <a:extLst>
              <a:ext uri="{FF2B5EF4-FFF2-40B4-BE49-F238E27FC236}">
                <a16:creationId xmlns:a16="http://schemas.microsoft.com/office/drawing/2014/main" id="{128F0CCC-4C3F-474A-B5E8-F8C3BD7F9B17}"/>
              </a:ext>
            </a:extLst>
          </p:cNvPr>
          <p:cNvSpPr/>
          <p:nvPr/>
        </p:nvSpPr>
        <p:spPr>
          <a:xfrm>
            <a:off x="7997871" y="1441860"/>
            <a:ext cx="41447" cy="16846"/>
          </a:xfrm>
          <a:custGeom>
            <a:avLst/>
            <a:gdLst/>
            <a:ahLst/>
            <a:cxnLst/>
            <a:rect l="l" t="t" r="r" b="b"/>
            <a:pathLst>
              <a:path w="2202" h="895" extrusionOk="0">
                <a:moveTo>
                  <a:pt x="1462" y="0"/>
                </a:moveTo>
                <a:cubicBezTo>
                  <a:pt x="1286" y="0"/>
                  <a:pt x="1110" y="17"/>
                  <a:pt x="934" y="56"/>
                </a:cubicBezTo>
                <a:cubicBezTo>
                  <a:pt x="634" y="122"/>
                  <a:pt x="367" y="289"/>
                  <a:pt x="167" y="556"/>
                </a:cubicBezTo>
                <a:cubicBezTo>
                  <a:pt x="34" y="756"/>
                  <a:pt x="0" y="890"/>
                  <a:pt x="34" y="890"/>
                </a:cubicBezTo>
                <a:cubicBezTo>
                  <a:pt x="37" y="893"/>
                  <a:pt x="41" y="895"/>
                  <a:pt x="45" y="895"/>
                </a:cubicBezTo>
                <a:cubicBezTo>
                  <a:pt x="82" y="895"/>
                  <a:pt x="151" y="775"/>
                  <a:pt x="300" y="656"/>
                </a:cubicBezTo>
                <a:cubicBezTo>
                  <a:pt x="501" y="456"/>
                  <a:pt x="734" y="356"/>
                  <a:pt x="1001" y="289"/>
                </a:cubicBezTo>
                <a:cubicBezTo>
                  <a:pt x="1268" y="222"/>
                  <a:pt x="1535" y="189"/>
                  <a:pt x="1835" y="156"/>
                </a:cubicBezTo>
                <a:cubicBezTo>
                  <a:pt x="2068" y="156"/>
                  <a:pt x="2202" y="156"/>
                  <a:pt x="2202" y="122"/>
                </a:cubicBezTo>
                <a:cubicBezTo>
                  <a:pt x="2202" y="89"/>
                  <a:pt x="2068" y="56"/>
                  <a:pt x="1835" y="22"/>
                </a:cubicBezTo>
                <a:cubicBezTo>
                  <a:pt x="1711" y="8"/>
                  <a:pt x="1586" y="0"/>
                  <a:pt x="1462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1860;p44">
            <a:extLst>
              <a:ext uri="{FF2B5EF4-FFF2-40B4-BE49-F238E27FC236}">
                <a16:creationId xmlns:a16="http://schemas.microsoft.com/office/drawing/2014/main" id="{3D9DE3DD-DDE7-4588-A174-CD37B3981915}"/>
              </a:ext>
            </a:extLst>
          </p:cNvPr>
          <p:cNvSpPr/>
          <p:nvPr/>
        </p:nvSpPr>
        <p:spPr>
          <a:xfrm>
            <a:off x="8015451" y="1435366"/>
            <a:ext cx="5666" cy="9562"/>
          </a:xfrm>
          <a:custGeom>
            <a:avLst/>
            <a:gdLst/>
            <a:ahLst/>
            <a:cxnLst/>
            <a:rect l="l" t="t" r="r" b="b"/>
            <a:pathLst>
              <a:path w="301" h="508" extrusionOk="0">
                <a:moveTo>
                  <a:pt x="234" y="0"/>
                </a:moveTo>
                <a:cubicBezTo>
                  <a:pt x="200" y="0"/>
                  <a:pt x="100" y="100"/>
                  <a:pt x="67" y="234"/>
                </a:cubicBezTo>
                <a:cubicBezTo>
                  <a:pt x="0" y="367"/>
                  <a:pt x="0" y="501"/>
                  <a:pt x="67" y="501"/>
                </a:cubicBezTo>
                <a:cubicBezTo>
                  <a:pt x="71" y="505"/>
                  <a:pt x="77" y="507"/>
                  <a:pt x="83" y="507"/>
                </a:cubicBezTo>
                <a:cubicBezTo>
                  <a:pt x="126" y="507"/>
                  <a:pt x="205" y="416"/>
                  <a:pt x="234" y="301"/>
                </a:cubicBezTo>
                <a:cubicBezTo>
                  <a:pt x="300" y="167"/>
                  <a:pt x="300" y="34"/>
                  <a:pt x="234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1861;p44">
            <a:extLst>
              <a:ext uri="{FF2B5EF4-FFF2-40B4-BE49-F238E27FC236}">
                <a16:creationId xmlns:a16="http://schemas.microsoft.com/office/drawing/2014/main" id="{D19F76CC-9FDE-47F7-9120-8CAF50B0A965}"/>
              </a:ext>
            </a:extLst>
          </p:cNvPr>
          <p:cNvSpPr/>
          <p:nvPr/>
        </p:nvSpPr>
        <p:spPr>
          <a:xfrm>
            <a:off x="8035064" y="1471750"/>
            <a:ext cx="40675" cy="17072"/>
          </a:xfrm>
          <a:custGeom>
            <a:avLst/>
            <a:gdLst/>
            <a:ahLst/>
            <a:cxnLst/>
            <a:rect l="l" t="t" r="r" b="b"/>
            <a:pathLst>
              <a:path w="2161" h="907" extrusionOk="0">
                <a:moveTo>
                  <a:pt x="1352" y="1"/>
                </a:moveTo>
                <a:cubicBezTo>
                  <a:pt x="1200" y="1"/>
                  <a:pt x="1047" y="12"/>
                  <a:pt x="893" y="35"/>
                </a:cubicBezTo>
                <a:cubicBezTo>
                  <a:pt x="726" y="69"/>
                  <a:pt x="559" y="102"/>
                  <a:pt x="393" y="202"/>
                </a:cubicBezTo>
                <a:cubicBezTo>
                  <a:pt x="259" y="269"/>
                  <a:pt x="159" y="369"/>
                  <a:pt x="92" y="536"/>
                </a:cubicBezTo>
                <a:cubicBezTo>
                  <a:pt x="1" y="749"/>
                  <a:pt x="77" y="907"/>
                  <a:pt x="116" y="907"/>
                </a:cubicBezTo>
                <a:cubicBezTo>
                  <a:pt x="120" y="907"/>
                  <a:pt x="123" y="906"/>
                  <a:pt x="126" y="903"/>
                </a:cubicBezTo>
                <a:cubicBezTo>
                  <a:pt x="159" y="903"/>
                  <a:pt x="126" y="769"/>
                  <a:pt x="226" y="602"/>
                </a:cubicBezTo>
                <a:cubicBezTo>
                  <a:pt x="376" y="393"/>
                  <a:pt x="606" y="264"/>
                  <a:pt x="845" y="264"/>
                </a:cubicBezTo>
                <a:cubicBezTo>
                  <a:pt x="872" y="264"/>
                  <a:pt x="899" y="266"/>
                  <a:pt x="926" y="269"/>
                </a:cubicBezTo>
                <a:cubicBezTo>
                  <a:pt x="1327" y="269"/>
                  <a:pt x="1760" y="202"/>
                  <a:pt x="2161" y="102"/>
                </a:cubicBezTo>
                <a:cubicBezTo>
                  <a:pt x="1902" y="38"/>
                  <a:pt x="1630" y="1"/>
                  <a:pt x="135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1862;p44">
            <a:extLst>
              <a:ext uri="{FF2B5EF4-FFF2-40B4-BE49-F238E27FC236}">
                <a16:creationId xmlns:a16="http://schemas.microsoft.com/office/drawing/2014/main" id="{229B89C3-1E41-4650-8363-CBD94E4C32F0}"/>
              </a:ext>
            </a:extLst>
          </p:cNvPr>
          <p:cNvSpPr/>
          <p:nvPr/>
        </p:nvSpPr>
        <p:spPr>
          <a:xfrm>
            <a:off x="8067552" y="1501923"/>
            <a:ext cx="5044" cy="25749"/>
          </a:xfrm>
          <a:custGeom>
            <a:avLst/>
            <a:gdLst/>
            <a:ahLst/>
            <a:cxnLst/>
            <a:rect l="l" t="t" r="r" b="b"/>
            <a:pathLst>
              <a:path w="268" h="1368" extrusionOk="0">
                <a:moveTo>
                  <a:pt x="168" y="0"/>
                </a:moveTo>
                <a:cubicBezTo>
                  <a:pt x="101" y="0"/>
                  <a:pt x="34" y="300"/>
                  <a:pt x="34" y="667"/>
                </a:cubicBezTo>
                <a:cubicBezTo>
                  <a:pt x="1" y="1034"/>
                  <a:pt x="34" y="1368"/>
                  <a:pt x="101" y="1368"/>
                </a:cubicBezTo>
                <a:cubicBezTo>
                  <a:pt x="168" y="1368"/>
                  <a:pt x="234" y="1068"/>
                  <a:pt x="234" y="667"/>
                </a:cubicBezTo>
                <a:cubicBezTo>
                  <a:pt x="268" y="300"/>
                  <a:pt x="234" y="0"/>
                  <a:pt x="168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1863;p44">
            <a:extLst>
              <a:ext uri="{FF2B5EF4-FFF2-40B4-BE49-F238E27FC236}">
                <a16:creationId xmlns:a16="http://schemas.microsoft.com/office/drawing/2014/main" id="{BA873839-C6E4-4921-BE24-C35C71941045}"/>
              </a:ext>
            </a:extLst>
          </p:cNvPr>
          <p:cNvSpPr/>
          <p:nvPr/>
        </p:nvSpPr>
        <p:spPr>
          <a:xfrm>
            <a:off x="8103352" y="1667975"/>
            <a:ext cx="57145" cy="44929"/>
          </a:xfrm>
          <a:custGeom>
            <a:avLst/>
            <a:gdLst/>
            <a:ahLst/>
            <a:cxnLst/>
            <a:rect l="l" t="t" r="r" b="b"/>
            <a:pathLst>
              <a:path w="3036" h="2387" extrusionOk="0">
                <a:moveTo>
                  <a:pt x="2043" y="0"/>
                </a:moveTo>
                <a:cubicBezTo>
                  <a:pt x="1902" y="0"/>
                  <a:pt x="1762" y="115"/>
                  <a:pt x="1735" y="251"/>
                </a:cubicBezTo>
                <a:lnTo>
                  <a:pt x="1435" y="1452"/>
                </a:lnTo>
                <a:lnTo>
                  <a:pt x="934" y="985"/>
                </a:lnTo>
                <a:cubicBezTo>
                  <a:pt x="901" y="919"/>
                  <a:pt x="834" y="885"/>
                  <a:pt x="801" y="885"/>
                </a:cubicBezTo>
                <a:cubicBezTo>
                  <a:pt x="775" y="881"/>
                  <a:pt x="750" y="879"/>
                  <a:pt x="725" y="879"/>
                </a:cubicBezTo>
                <a:cubicBezTo>
                  <a:pt x="559" y="879"/>
                  <a:pt x="425" y="973"/>
                  <a:pt x="367" y="1119"/>
                </a:cubicBezTo>
                <a:lnTo>
                  <a:pt x="0" y="2386"/>
                </a:lnTo>
                <a:lnTo>
                  <a:pt x="3036" y="1619"/>
                </a:lnTo>
                <a:lnTo>
                  <a:pt x="2369" y="185"/>
                </a:lnTo>
                <a:cubicBezTo>
                  <a:pt x="2335" y="85"/>
                  <a:pt x="2235" y="18"/>
                  <a:pt x="2135" y="18"/>
                </a:cubicBezTo>
                <a:cubicBezTo>
                  <a:pt x="2105" y="6"/>
                  <a:pt x="2074" y="0"/>
                  <a:pt x="204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1864;p44">
            <a:extLst>
              <a:ext uri="{FF2B5EF4-FFF2-40B4-BE49-F238E27FC236}">
                <a16:creationId xmlns:a16="http://schemas.microsoft.com/office/drawing/2014/main" id="{63507197-FE86-4097-84FF-74CE78A001D5}"/>
              </a:ext>
            </a:extLst>
          </p:cNvPr>
          <p:cNvSpPr/>
          <p:nvPr/>
        </p:nvSpPr>
        <p:spPr>
          <a:xfrm>
            <a:off x="8105235" y="1708481"/>
            <a:ext cx="55903" cy="14456"/>
          </a:xfrm>
          <a:custGeom>
            <a:avLst/>
            <a:gdLst/>
            <a:ahLst/>
            <a:cxnLst/>
            <a:rect l="l" t="t" r="r" b="b"/>
            <a:pathLst>
              <a:path w="2970" h="768" extrusionOk="0">
                <a:moveTo>
                  <a:pt x="2969" y="1"/>
                </a:moveTo>
                <a:cubicBezTo>
                  <a:pt x="1968" y="134"/>
                  <a:pt x="934" y="368"/>
                  <a:pt x="0" y="768"/>
                </a:cubicBezTo>
                <a:cubicBezTo>
                  <a:pt x="501" y="735"/>
                  <a:pt x="1001" y="635"/>
                  <a:pt x="1501" y="501"/>
                </a:cubicBezTo>
                <a:cubicBezTo>
                  <a:pt x="2035" y="401"/>
                  <a:pt x="2502" y="234"/>
                  <a:pt x="29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1865;p44">
            <a:extLst>
              <a:ext uri="{FF2B5EF4-FFF2-40B4-BE49-F238E27FC236}">
                <a16:creationId xmlns:a16="http://schemas.microsoft.com/office/drawing/2014/main" id="{A5468A96-0CD3-4186-AA56-A4197ABA3ABF}"/>
              </a:ext>
            </a:extLst>
          </p:cNvPr>
          <p:cNvSpPr/>
          <p:nvPr/>
        </p:nvSpPr>
        <p:spPr>
          <a:xfrm>
            <a:off x="7672637" y="1574747"/>
            <a:ext cx="33918" cy="290092"/>
          </a:xfrm>
          <a:custGeom>
            <a:avLst/>
            <a:gdLst/>
            <a:ahLst/>
            <a:cxnLst/>
            <a:rect l="l" t="t" r="r" b="b"/>
            <a:pathLst>
              <a:path w="1802" h="15412" extrusionOk="0">
                <a:moveTo>
                  <a:pt x="1168" y="1"/>
                </a:moveTo>
                <a:lnTo>
                  <a:pt x="1168" y="1"/>
                </a:lnTo>
                <a:cubicBezTo>
                  <a:pt x="1001" y="134"/>
                  <a:pt x="868" y="301"/>
                  <a:pt x="767" y="468"/>
                </a:cubicBezTo>
                <a:cubicBezTo>
                  <a:pt x="467" y="968"/>
                  <a:pt x="234" y="1502"/>
                  <a:pt x="167" y="2069"/>
                </a:cubicBezTo>
                <a:cubicBezTo>
                  <a:pt x="34" y="2903"/>
                  <a:pt x="0" y="3737"/>
                  <a:pt x="67" y="4571"/>
                </a:cubicBezTo>
                <a:cubicBezTo>
                  <a:pt x="100" y="5505"/>
                  <a:pt x="167" y="6572"/>
                  <a:pt x="300" y="7639"/>
                </a:cubicBezTo>
                <a:cubicBezTo>
                  <a:pt x="501" y="9507"/>
                  <a:pt x="801" y="11342"/>
                  <a:pt x="1201" y="13143"/>
                </a:cubicBezTo>
                <a:cubicBezTo>
                  <a:pt x="1368" y="13877"/>
                  <a:pt x="1501" y="14444"/>
                  <a:pt x="1601" y="14811"/>
                </a:cubicBezTo>
                <a:cubicBezTo>
                  <a:pt x="1668" y="14978"/>
                  <a:pt x="1701" y="15178"/>
                  <a:pt x="1735" y="15278"/>
                </a:cubicBezTo>
                <a:cubicBezTo>
                  <a:pt x="1768" y="15378"/>
                  <a:pt x="1802" y="15412"/>
                  <a:pt x="1802" y="15412"/>
                </a:cubicBezTo>
                <a:cubicBezTo>
                  <a:pt x="1802" y="15412"/>
                  <a:pt x="1768" y="15378"/>
                  <a:pt x="1768" y="15278"/>
                </a:cubicBezTo>
                <a:cubicBezTo>
                  <a:pt x="1735" y="15145"/>
                  <a:pt x="1701" y="14978"/>
                  <a:pt x="1635" y="14811"/>
                </a:cubicBezTo>
                <a:cubicBezTo>
                  <a:pt x="1568" y="14411"/>
                  <a:pt x="1435" y="13844"/>
                  <a:pt x="1268" y="13143"/>
                </a:cubicBezTo>
                <a:cubicBezTo>
                  <a:pt x="901" y="11342"/>
                  <a:pt x="601" y="9474"/>
                  <a:pt x="401" y="7639"/>
                </a:cubicBezTo>
                <a:cubicBezTo>
                  <a:pt x="267" y="6539"/>
                  <a:pt x="200" y="5505"/>
                  <a:pt x="167" y="4571"/>
                </a:cubicBezTo>
                <a:cubicBezTo>
                  <a:pt x="100" y="3737"/>
                  <a:pt x="100" y="2903"/>
                  <a:pt x="234" y="2069"/>
                </a:cubicBezTo>
                <a:cubicBezTo>
                  <a:pt x="300" y="1502"/>
                  <a:pt x="501" y="968"/>
                  <a:pt x="801" y="501"/>
                </a:cubicBezTo>
                <a:cubicBezTo>
                  <a:pt x="901" y="334"/>
                  <a:pt x="1034" y="167"/>
                  <a:pt x="11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1866;p44">
            <a:extLst>
              <a:ext uri="{FF2B5EF4-FFF2-40B4-BE49-F238E27FC236}">
                <a16:creationId xmlns:a16="http://schemas.microsoft.com/office/drawing/2014/main" id="{DC002B9A-1B17-4BAC-9F97-EE8C3524FFD7}"/>
              </a:ext>
            </a:extLst>
          </p:cNvPr>
          <p:cNvSpPr/>
          <p:nvPr/>
        </p:nvSpPr>
        <p:spPr>
          <a:xfrm>
            <a:off x="7694603" y="1468644"/>
            <a:ext cx="163266" cy="106121"/>
          </a:xfrm>
          <a:custGeom>
            <a:avLst/>
            <a:gdLst/>
            <a:ahLst/>
            <a:cxnLst/>
            <a:rect l="l" t="t" r="r" b="b"/>
            <a:pathLst>
              <a:path w="8674" h="5638" extrusionOk="0">
                <a:moveTo>
                  <a:pt x="8674" y="0"/>
                </a:moveTo>
                <a:lnTo>
                  <a:pt x="8407" y="100"/>
                </a:lnTo>
                <a:cubicBezTo>
                  <a:pt x="8140" y="200"/>
                  <a:pt x="7806" y="367"/>
                  <a:pt x="7373" y="601"/>
                </a:cubicBezTo>
                <a:cubicBezTo>
                  <a:pt x="6305" y="1168"/>
                  <a:pt x="5238" y="1835"/>
                  <a:pt x="4237" y="2535"/>
                </a:cubicBezTo>
                <a:cubicBezTo>
                  <a:pt x="3036" y="3369"/>
                  <a:pt x="1969" y="4137"/>
                  <a:pt x="1235" y="4704"/>
                </a:cubicBezTo>
                <a:lnTo>
                  <a:pt x="334" y="5371"/>
                </a:lnTo>
                <a:lnTo>
                  <a:pt x="67" y="5571"/>
                </a:lnTo>
                <a:cubicBezTo>
                  <a:pt x="67" y="5571"/>
                  <a:pt x="34" y="5604"/>
                  <a:pt x="1" y="5638"/>
                </a:cubicBezTo>
                <a:cubicBezTo>
                  <a:pt x="34" y="5604"/>
                  <a:pt x="67" y="5604"/>
                  <a:pt x="101" y="5571"/>
                </a:cubicBezTo>
                <a:lnTo>
                  <a:pt x="334" y="5404"/>
                </a:lnTo>
                <a:lnTo>
                  <a:pt x="1268" y="4737"/>
                </a:lnTo>
                <a:cubicBezTo>
                  <a:pt x="2036" y="4203"/>
                  <a:pt x="3070" y="3436"/>
                  <a:pt x="4270" y="2602"/>
                </a:cubicBezTo>
                <a:cubicBezTo>
                  <a:pt x="5305" y="1902"/>
                  <a:pt x="6339" y="1234"/>
                  <a:pt x="7406" y="667"/>
                </a:cubicBezTo>
                <a:cubicBezTo>
                  <a:pt x="7840" y="434"/>
                  <a:pt x="8173" y="267"/>
                  <a:pt x="8407" y="134"/>
                </a:cubicBezTo>
                <a:lnTo>
                  <a:pt x="86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1867;p44">
            <a:extLst>
              <a:ext uri="{FF2B5EF4-FFF2-40B4-BE49-F238E27FC236}">
                <a16:creationId xmlns:a16="http://schemas.microsoft.com/office/drawing/2014/main" id="{15683785-17E4-40DF-AB47-B9C448646D2D}"/>
              </a:ext>
            </a:extLst>
          </p:cNvPr>
          <p:cNvSpPr/>
          <p:nvPr/>
        </p:nvSpPr>
        <p:spPr>
          <a:xfrm>
            <a:off x="8090158" y="1455450"/>
            <a:ext cx="143804" cy="63432"/>
          </a:xfrm>
          <a:custGeom>
            <a:avLst/>
            <a:gdLst/>
            <a:ahLst/>
            <a:cxnLst/>
            <a:rect l="l" t="t" r="r" b="b"/>
            <a:pathLst>
              <a:path w="7640" h="3370" extrusionOk="0">
                <a:moveTo>
                  <a:pt x="1" y="1"/>
                </a:moveTo>
                <a:lnTo>
                  <a:pt x="234" y="67"/>
                </a:lnTo>
                <a:cubicBezTo>
                  <a:pt x="434" y="134"/>
                  <a:pt x="735" y="201"/>
                  <a:pt x="1135" y="301"/>
                </a:cubicBezTo>
                <a:cubicBezTo>
                  <a:pt x="2102" y="568"/>
                  <a:pt x="3036" y="901"/>
                  <a:pt x="3970" y="1268"/>
                </a:cubicBezTo>
                <a:cubicBezTo>
                  <a:pt x="4904" y="1602"/>
                  <a:pt x="5805" y="2069"/>
                  <a:pt x="6672" y="2603"/>
                </a:cubicBezTo>
                <a:cubicBezTo>
                  <a:pt x="6906" y="2769"/>
                  <a:pt x="7173" y="2970"/>
                  <a:pt x="7406" y="3170"/>
                </a:cubicBezTo>
                <a:lnTo>
                  <a:pt x="7573" y="3336"/>
                </a:lnTo>
                <a:cubicBezTo>
                  <a:pt x="7606" y="3336"/>
                  <a:pt x="7606" y="3370"/>
                  <a:pt x="7640" y="3370"/>
                </a:cubicBezTo>
                <a:cubicBezTo>
                  <a:pt x="7373" y="3070"/>
                  <a:pt x="7039" y="2769"/>
                  <a:pt x="6706" y="2536"/>
                </a:cubicBezTo>
                <a:cubicBezTo>
                  <a:pt x="5838" y="2002"/>
                  <a:pt x="4938" y="1535"/>
                  <a:pt x="4004" y="1168"/>
                </a:cubicBezTo>
                <a:cubicBezTo>
                  <a:pt x="3070" y="801"/>
                  <a:pt x="2102" y="468"/>
                  <a:pt x="1135" y="234"/>
                </a:cubicBezTo>
                <a:cubicBezTo>
                  <a:pt x="768" y="134"/>
                  <a:pt x="468" y="67"/>
                  <a:pt x="234" y="34"/>
                </a:cubicBezTo>
                <a:lnTo>
                  <a:pt x="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1868;p44">
            <a:extLst>
              <a:ext uri="{FF2B5EF4-FFF2-40B4-BE49-F238E27FC236}">
                <a16:creationId xmlns:a16="http://schemas.microsoft.com/office/drawing/2014/main" id="{4D86C118-E0AA-46B7-8860-338603E06098}"/>
              </a:ext>
            </a:extLst>
          </p:cNvPr>
          <p:cNvSpPr/>
          <p:nvPr/>
        </p:nvSpPr>
        <p:spPr>
          <a:xfrm>
            <a:off x="7832101" y="2050674"/>
            <a:ext cx="30172" cy="67196"/>
          </a:xfrm>
          <a:custGeom>
            <a:avLst/>
            <a:gdLst/>
            <a:ahLst/>
            <a:cxnLst/>
            <a:rect l="l" t="t" r="r" b="b"/>
            <a:pathLst>
              <a:path w="1603" h="3570" extrusionOk="0">
                <a:moveTo>
                  <a:pt x="635" y="0"/>
                </a:moveTo>
                <a:cubicBezTo>
                  <a:pt x="601" y="0"/>
                  <a:pt x="568" y="34"/>
                  <a:pt x="501" y="134"/>
                </a:cubicBezTo>
                <a:cubicBezTo>
                  <a:pt x="401" y="267"/>
                  <a:pt x="335" y="401"/>
                  <a:pt x="268" y="534"/>
                </a:cubicBezTo>
                <a:cubicBezTo>
                  <a:pt x="34" y="1034"/>
                  <a:pt x="1" y="1568"/>
                  <a:pt x="101" y="2069"/>
                </a:cubicBezTo>
                <a:cubicBezTo>
                  <a:pt x="234" y="2602"/>
                  <a:pt x="568" y="3036"/>
                  <a:pt x="1002" y="3303"/>
                </a:cubicBezTo>
                <a:cubicBezTo>
                  <a:pt x="1135" y="3369"/>
                  <a:pt x="1269" y="3470"/>
                  <a:pt x="1435" y="3536"/>
                </a:cubicBezTo>
                <a:cubicBezTo>
                  <a:pt x="1469" y="3536"/>
                  <a:pt x="1535" y="3570"/>
                  <a:pt x="1602" y="3570"/>
                </a:cubicBezTo>
                <a:cubicBezTo>
                  <a:pt x="1602" y="3570"/>
                  <a:pt x="1369" y="3503"/>
                  <a:pt x="1035" y="3236"/>
                </a:cubicBezTo>
                <a:cubicBezTo>
                  <a:pt x="601" y="2969"/>
                  <a:pt x="301" y="2536"/>
                  <a:pt x="201" y="2035"/>
                </a:cubicBezTo>
                <a:cubicBezTo>
                  <a:pt x="68" y="1535"/>
                  <a:pt x="134" y="1034"/>
                  <a:pt x="301" y="567"/>
                </a:cubicBezTo>
                <a:cubicBezTo>
                  <a:pt x="401" y="367"/>
                  <a:pt x="501" y="167"/>
                  <a:pt x="63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1869;p44">
            <a:extLst>
              <a:ext uri="{FF2B5EF4-FFF2-40B4-BE49-F238E27FC236}">
                <a16:creationId xmlns:a16="http://schemas.microsoft.com/office/drawing/2014/main" id="{49A5C1F3-AE13-43FC-9AE1-E9A8C6225E5B}"/>
              </a:ext>
            </a:extLst>
          </p:cNvPr>
          <p:cNvSpPr/>
          <p:nvPr/>
        </p:nvSpPr>
        <p:spPr>
          <a:xfrm>
            <a:off x="7837127" y="2033094"/>
            <a:ext cx="5684" cy="20102"/>
          </a:xfrm>
          <a:custGeom>
            <a:avLst/>
            <a:gdLst/>
            <a:ahLst/>
            <a:cxnLst/>
            <a:rect l="l" t="t" r="r" b="b"/>
            <a:pathLst>
              <a:path w="302" h="1068" extrusionOk="0">
                <a:moveTo>
                  <a:pt x="1" y="0"/>
                </a:moveTo>
                <a:cubicBezTo>
                  <a:pt x="1" y="201"/>
                  <a:pt x="34" y="367"/>
                  <a:pt x="101" y="534"/>
                </a:cubicBezTo>
                <a:cubicBezTo>
                  <a:pt x="134" y="734"/>
                  <a:pt x="201" y="901"/>
                  <a:pt x="301" y="1068"/>
                </a:cubicBezTo>
                <a:cubicBezTo>
                  <a:pt x="301" y="868"/>
                  <a:pt x="268" y="701"/>
                  <a:pt x="201" y="534"/>
                </a:cubicBezTo>
                <a:cubicBezTo>
                  <a:pt x="134" y="334"/>
                  <a:pt x="101" y="167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1870;p44">
            <a:extLst>
              <a:ext uri="{FF2B5EF4-FFF2-40B4-BE49-F238E27FC236}">
                <a16:creationId xmlns:a16="http://schemas.microsoft.com/office/drawing/2014/main" id="{4D20039C-EAFB-4C0A-8335-3BB9CFAC3A2D}"/>
              </a:ext>
            </a:extLst>
          </p:cNvPr>
          <p:cNvSpPr/>
          <p:nvPr/>
        </p:nvSpPr>
        <p:spPr>
          <a:xfrm>
            <a:off x="7744840" y="2117851"/>
            <a:ext cx="437642" cy="1675165"/>
          </a:xfrm>
          <a:custGeom>
            <a:avLst/>
            <a:gdLst/>
            <a:ahLst/>
            <a:cxnLst/>
            <a:rect l="l" t="t" r="r" b="b"/>
            <a:pathLst>
              <a:path w="23251" h="88998" extrusionOk="0">
                <a:moveTo>
                  <a:pt x="5671" y="1"/>
                </a:moveTo>
                <a:lnTo>
                  <a:pt x="2569" y="5838"/>
                </a:lnTo>
                <a:cubicBezTo>
                  <a:pt x="1301" y="8173"/>
                  <a:pt x="501" y="10742"/>
                  <a:pt x="200" y="13410"/>
                </a:cubicBezTo>
                <a:cubicBezTo>
                  <a:pt x="0" y="15445"/>
                  <a:pt x="1501" y="22016"/>
                  <a:pt x="2035" y="23684"/>
                </a:cubicBezTo>
                <a:lnTo>
                  <a:pt x="6772" y="38728"/>
                </a:lnTo>
                <a:lnTo>
                  <a:pt x="10541" y="88998"/>
                </a:lnTo>
                <a:lnTo>
                  <a:pt x="23250" y="88931"/>
                </a:lnTo>
                <a:lnTo>
                  <a:pt x="23017" y="44966"/>
                </a:lnTo>
                <a:lnTo>
                  <a:pt x="22917" y="234"/>
                </a:lnTo>
                <a:lnTo>
                  <a:pt x="5671" y="1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1871;p44">
            <a:extLst>
              <a:ext uri="{FF2B5EF4-FFF2-40B4-BE49-F238E27FC236}">
                <a16:creationId xmlns:a16="http://schemas.microsoft.com/office/drawing/2014/main" id="{1F45A962-4B41-4E83-9EBF-C38B9296D896}"/>
              </a:ext>
            </a:extLst>
          </p:cNvPr>
          <p:cNvSpPr/>
          <p:nvPr/>
        </p:nvSpPr>
        <p:spPr>
          <a:xfrm>
            <a:off x="7999753" y="2122256"/>
            <a:ext cx="541241" cy="1594793"/>
          </a:xfrm>
          <a:custGeom>
            <a:avLst/>
            <a:gdLst/>
            <a:ahLst/>
            <a:cxnLst/>
            <a:rect l="l" t="t" r="r" b="b"/>
            <a:pathLst>
              <a:path w="28755" h="84728" extrusionOk="0">
                <a:moveTo>
                  <a:pt x="9274" y="0"/>
                </a:moveTo>
                <a:lnTo>
                  <a:pt x="3636" y="100"/>
                </a:lnTo>
                <a:lnTo>
                  <a:pt x="1601" y="25552"/>
                </a:lnTo>
                <a:lnTo>
                  <a:pt x="13577" y="44932"/>
                </a:lnTo>
                <a:lnTo>
                  <a:pt x="0" y="73286"/>
                </a:lnTo>
                <a:lnTo>
                  <a:pt x="9107" y="84727"/>
                </a:lnTo>
                <a:lnTo>
                  <a:pt x="25352" y="53038"/>
                </a:lnTo>
                <a:cubicBezTo>
                  <a:pt x="28120" y="48568"/>
                  <a:pt x="28754" y="43098"/>
                  <a:pt x="27053" y="38127"/>
                </a:cubicBezTo>
                <a:lnTo>
                  <a:pt x="13110" y="33"/>
                </a:lnTo>
                <a:lnTo>
                  <a:pt x="9274" y="0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1872;p44">
            <a:extLst>
              <a:ext uri="{FF2B5EF4-FFF2-40B4-BE49-F238E27FC236}">
                <a16:creationId xmlns:a16="http://schemas.microsoft.com/office/drawing/2014/main" id="{7023E525-3B45-49DD-A904-DBE74BF3B371}"/>
              </a:ext>
            </a:extLst>
          </p:cNvPr>
          <p:cNvSpPr/>
          <p:nvPr/>
        </p:nvSpPr>
        <p:spPr>
          <a:xfrm>
            <a:off x="8154211" y="2363353"/>
            <a:ext cx="28893" cy="1413344"/>
          </a:xfrm>
          <a:custGeom>
            <a:avLst/>
            <a:gdLst/>
            <a:ahLst/>
            <a:cxnLst/>
            <a:rect l="l" t="t" r="r" b="b"/>
            <a:pathLst>
              <a:path w="1535" h="75088" extrusionOk="0">
                <a:moveTo>
                  <a:pt x="0" y="0"/>
                </a:moveTo>
                <a:lnTo>
                  <a:pt x="0" y="200"/>
                </a:lnTo>
                <a:cubicBezTo>
                  <a:pt x="0" y="334"/>
                  <a:pt x="34" y="534"/>
                  <a:pt x="34" y="768"/>
                </a:cubicBezTo>
                <a:cubicBezTo>
                  <a:pt x="67" y="1268"/>
                  <a:pt x="100" y="2035"/>
                  <a:pt x="134" y="2969"/>
                </a:cubicBezTo>
                <a:cubicBezTo>
                  <a:pt x="166" y="3592"/>
                  <a:pt x="202" y="4302"/>
                  <a:pt x="242" y="5093"/>
                </a:cubicBezTo>
                <a:lnTo>
                  <a:pt x="242" y="5093"/>
                </a:lnTo>
                <a:cubicBezTo>
                  <a:pt x="213" y="4302"/>
                  <a:pt x="188" y="3592"/>
                  <a:pt x="167" y="2969"/>
                </a:cubicBezTo>
                <a:cubicBezTo>
                  <a:pt x="134" y="2035"/>
                  <a:pt x="100" y="1268"/>
                  <a:pt x="67" y="768"/>
                </a:cubicBezTo>
                <a:lnTo>
                  <a:pt x="67" y="200"/>
                </a:lnTo>
                <a:cubicBezTo>
                  <a:pt x="100" y="34"/>
                  <a:pt x="0" y="0"/>
                  <a:pt x="0" y="0"/>
                </a:cubicBezTo>
                <a:close/>
                <a:moveTo>
                  <a:pt x="242" y="5093"/>
                </a:moveTo>
                <a:lnTo>
                  <a:pt x="242" y="5093"/>
                </a:lnTo>
                <a:cubicBezTo>
                  <a:pt x="302" y="6757"/>
                  <a:pt x="377" y="8779"/>
                  <a:pt x="467" y="11108"/>
                </a:cubicBezTo>
                <a:cubicBezTo>
                  <a:pt x="634" y="14544"/>
                  <a:pt x="801" y="18614"/>
                  <a:pt x="1001" y="23150"/>
                </a:cubicBezTo>
                <a:cubicBezTo>
                  <a:pt x="1101" y="25418"/>
                  <a:pt x="1201" y="27820"/>
                  <a:pt x="1301" y="30289"/>
                </a:cubicBezTo>
                <a:cubicBezTo>
                  <a:pt x="1368" y="31490"/>
                  <a:pt x="1334" y="32757"/>
                  <a:pt x="1334" y="34025"/>
                </a:cubicBezTo>
                <a:lnTo>
                  <a:pt x="1334" y="37894"/>
                </a:lnTo>
                <a:cubicBezTo>
                  <a:pt x="1401" y="48368"/>
                  <a:pt x="1435" y="57875"/>
                  <a:pt x="1468" y="64747"/>
                </a:cubicBezTo>
                <a:cubicBezTo>
                  <a:pt x="1468" y="68182"/>
                  <a:pt x="1501" y="70951"/>
                  <a:pt x="1501" y="72886"/>
                </a:cubicBezTo>
                <a:cubicBezTo>
                  <a:pt x="1535" y="73853"/>
                  <a:pt x="1535" y="74587"/>
                  <a:pt x="1535" y="75087"/>
                </a:cubicBezTo>
                <a:lnTo>
                  <a:pt x="1535" y="64747"/>
                </a:lnTo>
                <a:cubicBezTo>
                  <a:pt x="1535" y="57875"/>
                  <a:pt x="1501" y="48368"/>
                  <a:pt x="1501" y="37894"/>
                </a:cubicBezTo>
                <a:cubicBezTo>
                  <a:pt x="1501" y="36593"/>
                  <a:pt x="1501" y="35259"/>
                  <a:pt x="1501" y="34025"/>
                </a:cubicBezTo>
                <a:cubicBezTo>
                  <a:pt x="1468" y="32757"/>
                  <a:pt x="1501" y="31523"/>
                  <a:pt x="1435" y="30255"/>
                </a:cubicBezTo>
                <a:cubicBezTo>
                  <a:pt x="1334" y="27787"/>
                  <a:pt x="1234" y="25418"/>
                  <a:pt x="1134" y="23150"/>
                </a:cubicBezTo>
                <a:cubicBezTo>
                  <a:pt x="901" y="18614"/>
                  <a:pt x="767" y="14511"/>
                  <a:pt x="567" y="11108"/>
                </a:cubicBezTo>
                <a:cubicBezTo>
                  <a:pt x="432" y="8779"/>
                  <a:pt x="327" y="6757"/>
                  <a:pt x="242" y="5093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1873;p44">
            <a:extLst>
              <a:ext uri="{FF2B5EF4-FFF2-40B4-BE49-F238E27FC236}">
                <a16:creationId xmlns:a16="http://schemas.microsoft.com/office/drawing/2014/main" id="{3D6998CC-F9BB-4FBC-9724-AC1668C1299B}"/>
              </a:ext>
            </a:extLst>
          </p:cNvPr>
          <p:cNvSpPr/>
          <p:nvPr/>
        </p:nvSpPr>
        <p:spPr>
          <a:xfrm>
            <a:off x="8147924" y="2137314"/>
            <a:ext cx="11331" cy="200930"/>
          </a:xfrm>
          <a:custGeom>
            <a:avLst/>
            <a:gdLst/>
            <a:ahLst/>
            <a:cxnLst/>
            <a:rect l="l" t="t" r="r" b="b"/>
            <a:pathLst>
              <a:path w="602" h="10675" extrusionOk="0">
                <a:moveTo>
                  <a:pt x="1" y="1"/>
                </a:moveTo>
                <a:cubicBezTo>
                  <a:pt x="1" y="534"/>
                  <a:pt x="34" y="1068"/>
                  <a:pt x="101" y="1568"/>
                </a:cubicBezTo>
                <a:cubicBezTo>
                  <a:pt x="167" y="2536"/>
                  <a:pt x="267" y="3870"/>
                  <a:pt x="334" y="5338"/>
                </a:cubicBezTo>
                <a:cubicBezTo>
                  <a:pt x="401" y="6806"/>
                  <a:pt x="434" y="8140"/>
                  <a:pt x="434" y="9107"/>
                </a:cubicBezTo>
                <a:cubicBezTo>
                  <a:pt x="434" y="9641"/>
                  <a:pt x="434" y="10175"/>
                  <a:pt x="501" y="10675"/>
                </a:cubicBezTo>
                <a:cubicBezTo>
                  <a:pt x="534" y="10542"/>
                  <a:pt x="534" y="10408"/>
                  <a:pt x="534" y="10275"/>
                </a:cubicBezTo>
                <a:cubicBezTo>
                  <a:pt x="568" y="10008"/>
                  <a:pt x="601" y="9608"/>
                  <a:pt x="601" y="9107"/>
                </a:cubicBezTo>
                <a:cubicBezTo>
                  <a:pt x="601" y="8140"/>
                  <a:pt x="601" y="6806"/>
                  <a:pt x="534" y="5338"/>
                </a:cubicBezTo>
                <a:cubicBezTo>
                  <a:pt x="468" y="3837"/>
                  <a:pt x="368" y="2502"/>
                  <a:pt x="234" y="1535"/>
                </a:cubicBezTo>
                <a:cubicBezTo>
                  <a:pt x="201" y="1068"/>
                  <a:pt x="134" y="668"/>
                  <a:pt x="101" y="401"/>
                </a:cubicBezTo>
                <a:cubicBezTo>
                  <a:pt x="101" y="268"/>
                  <a:pt x="67" y="134"/>
                  <a:pt x="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1874;p44">
            <a:extLst>
              <a:ext uri="{FF2B5EF4-FFF2-40B4-BE49-F238E27FC236}">
                <a16:creationId xmlns:a16="http://schemas.microsoft.com/office/drawing/2014/main" id="{800D6016-8520-4369-AC68-27511109BB60}"/>
              </a:ext>
            </a:extLst>
          </p:cNvPr>
          <p:cNvSpPr/>
          <p:nvPr/>
        </p:nvSpPr>
        <p:spPr>
          <a:xfrm>
            <a:off x="8086393" y="2151355"/>
            <a:ext cx="29533" cy="28046"/>
          </a:xfrm>
          <a:custGeom>
            <a:avLst/>
            <a:gdLst/>
            <a:ahLst/>
            <a:cxnLst/>
            <a:rect l="l" t="t" r="r" b="b"/>
            <a:pathLst>
              <a:path w="1569" h="1490" extrusionOk="0">
                <a:moveTo>
                  <a:pt x="829" y="0"/>
                </a:moveTo>
                <a:cubicBezTo>
                  <a:pt x="767" y="0"/>
                  <a:pt x="704" y="8"/>
                  <a:pt x="634" y="22"/>
                </a:cubicBezTo>
                <a:cubicBezTo>
                  <a:pt x="568" y="22"/>
                  <a:pt x="534" y="55"/>
                  <a:pt x="468" y="122"/>
                </a:cubicBezTo>
                <a:cubicBezTo>
                  <a:pt x="521" y="113"/>
                  <a:pt x="575" y="109"/>
                  <a:pt x="628" y="109"/>
                </a:cubicBezTo>
                <a:cubicBezTo>
                  <a:pt x="773" y="109"/>
                  <a:pt x="913" y="140"/>
                  <a:pt x="1035" y="189"/>
                </a:cubicBezTo>
                <a:cubicBezTo>
                  <a:pt x="1201" y="289"/>
                  <a:pt x="1302" y="456"/>
                  <a:pt x="1302" y="656"/>
                </a:cubicBezTo>
                <a:cubicBezTo>
                  <a:pt x="1302" y="889"/>
                  <a:pt x="1168" y="1089"/>
                  <a:pt x="968" y="1189"/>
                </a:cubicBezTo>
                <a:cubicBezTo>
                  <a:pt x="893" y="1227"/>
                  <a:pt x="813" y="1246"/>
                  <a:pt x="734" y="1246"/>
                </a:cubicBezTo>
                <a:cubicBezTo>
                  <a:pt x="602" y="1246"/>
                  <a:pt x="472" y="1194"/>
                  <a:pt x="368" y="1089"/>
                </a:cubicBezTo>
                <a:cubicBezTo>
                  <a:pt x="201" y="956"/>
                  <a:pt x="167" y="756"/>
                  <a:pt x="201" y="589"/>
                </a:cubicBezTo>
                <a:cubicBezTo>
                  <a:pt x="267" y="255"/>
                  <a:pt x="501" y="122"/>
                  <a:pt x="468" y="122"/>
                </a:cubicBezTo>
                <a:cubicBezTo>
                  <a:pt x="468" y="108"/>
                  <a:pt x="456" y="100"/>
                  <a:pt x="438" y="100"/>
                </a:cubicBezTo>
                <a:cubicBezTo>
                  <a:pt x="412" y="100"/>
                  <a:pt x="373" y="116"/>
                  <a:pt x="334" y="155"/>
                </a:cubicBezTo>
                <a:cubicBezTo>
                  <a:pt x="201" y="255"/>
                  <a:pt x="101" y="389"/>
                  <a:pt x="67" y="556"/>
                </a:cubicBezTo>
                <a:cubicBezTo>
                  <a:pt x="1" y="789"/>
                  <a:pt x="34" y="1056"/>
                  <a:pt x="234" y="1256"/>
                </a:cubicBezTo>
                <a:cubicBezTo>
                  <a:pt x="401" y="1423"/>
                  <a:pt x="634" y="1490"/>
                  <a:pt x="868" y="1490"/>
                </a:cubicBezTo>
                <a:cubicBezTo>
                  <a:pt x="1268" y="1423"/>
                  <a:pt x="1568" y="1056"/>
                  <a:pt x="1502" y="656"/>
                </a:cubicBezTo>
                <a:cubicBezTo>
                  <a:pt x="1502" y="389"/>
                  <a:pt x="1335" y="155"/>
                  <a:pt x="1101" y="55"/>
                </a:cubicBezTo>
                <a:cubicBezTo>
                  <a:pt x="1004" y="16"/>
                  <a:pt x="917" y="0"/>
                  <a:pt x="82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1875;p44">
            <a:extLst>
              <a:ext uri="{FF2B5EF4-FFF2-40B4-BE49-F238E27FC236}">
                <a16:creationId xmlns:a16="http://schemas.microsoft.com/office/drawing/2014/main" id="{9A12834F-BE88-4F5A-B5D7-641808CC7BA6}"/>
              </a:ext>
            </a:extLst>
          </p:cNvPr>
          <p:cNvSpPr/>
          <p:nvPr/>
        </p:nvSpPr>
        <p:spPr>
          <a:xfrm>
            <a:off x="7844675" y="2139196"/>
            <a:ext cx="128727" cy="104446"/>
          </a:xfrm>
          <a:custGeom>
            <a:avLst/>
            <a:gdLst/>
            <a:ahLst/>
            <a:cxnLst/>
            <a:rect l="l" t="t" r="r" b="b"/>
            <a:pathLst>
              <a:path w="6839" h="5549" extrusionOk="0">
                <a:moveTo>
                  <a:pt x="6638" y="1"/>
                </a:moveTo>
                <a:cubicBezTo>
                  <a:pt x="6705" y="501"/>
                  <a:pt x="6738" y="1035"/>
                  <a:pt x="6672" y="1535"/>
                </a:cubicBezTo>
                <a:cubicBezTo>
                  <a:pt x="6672" y="1669"/>
                  <a:pt x="6638" y="1769"/>
                  <a:pt x="6638" y="1902"/>
                </a:cubicBezTo>
                <a:cubicBezTo>
                  <a:pt x="6174" y="3963"/>
                  <a:pt x="4370" y="5367"/>
                  <a:pt x="2349" y="5367"/>
                </a:cubicBezTo>
                <a:cubicBezTo>
                  <a:pt x="2048" y="5367"/>
                  <a:pt x="1742" y="5336"/>
                  <a:pt x="1434" y="5271"/>
                </a:cubicBezTo>
                <a:cubicBezTo>
                  <a:pt x="934" y="5171"/>
                  <a:pt x="434" y="5004"/>
                  <a:pt x="0" y="4804"/>
                </a:cubicBezTo>
                <a:lnTo>
                  <a:pt x="0" y="4804"/>
                </a:lnTo>
                <a:cubicBezTo>
                  <a:pt x="100" y="4871"/>
                  <a:pt x="200" y="4971"/>
                  <a:pt x="334" y="5038"/>
                </a:cubicBezTo>
                <a:cubicBezTo>
                  <a:pt x="667" y="5204"/>
                  <a:pt x="1001" y="5338"/>
                  <a:pt x="1401" y="5438"/>
                </a:cubicBezTo>
                <a:cubicBezTo>
                  <a:pt x="1714" y="5516"/>
                  <a:pt x="2038" y="5549"/>
                  <a:pt x="2367" y="5549"/>
                </a:cubicBezTo>
                <a:cubicBezTo>
                  <a:pt x="2599" y="5549"/>
                  <a:pt x="2834" y="5532"/>
                  <a:pt x="3069" y="5505"/>
                </a:cubicBezTo>
                <a:cubicBezTo>
                  <a:pt x="4470" y="5305"/>
                  <a:pt x="5671" y="4437"/>
                  <a:pt x="6305" y="3170"/>
                </a:cubicBezTo>
                <a:cubicBezTo>
                  <a:pt x="6571" y="2669"/>
                  <a:pt x="6738" y="2102"/>
                  <a:pt x="6805" y="1535"/>
                </a:cubicBezTo>
                <a:cubicBezTo>
                  <a:pt x="6838" y="1168"/>
                  <a:pt x="6838" y="801"/>
                  <a:pt x="6772" y="401"/>
                </a:cubicBezTo>
                <a:cubicBezTo>
                  <a:pt x="6738" y="268"/>
                  <a:pt x="6705" y="134"/>
                  <a:pt x="663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1876;p44">
            <a:extLst>
              <a:ext uri="{FF2B5EF4-FFF2-40B4-BE49-F238E27FC236}">
                <a16:creationId xmlns:a16="http://schemas.microsoft.com/office/drawing/2014/main" id="{1307B6E9-225C-46DF-80E1-449A2A0F0808}"/>
              </a:ext>
            </a:extLst>
          </p:cNvPr>
          <p:cNvSpPr/>
          <p:nvPr/>
        </p:nvSpPr>
        <p:spPr>
          <a:xfrm>
            <a:off x="8213859" y="2138575"/>
            <a:ext cx="64053" cy="69323"/>
          </a:xfrm>
          <a:custGeom>
            <a:avLst/>
            <a:gdLst/>
            <a:ahLst/>
            <a:cxnLst/>
            <a:rect l="l" t="t" r="r" b="b"/>
            <a:pathLst>
              <a:path w="3403" h="3683" extrusionOk="0">
                <a:moveTo>
                  <a:pt x="67" y="0"/>
                </a:moveTo>
                <a:cubicBezTo>
                  <a:pt x="0" y="267"/>
                  <a:pt x="0" y="534"/>
                  <a:pt x="67" y="801"/>
                </a:cubicBezTo>
                <a:cubicBezTo>
                  <a:pt x="200" y="1435"/>
                  <a:pt x="500" y="2035"/>
                  <a:pt x="967" y="2536"/>
                </a:cubicBezTo>
                <a:cubicBezTo>
                  <a:pt x="1401" y="3036"/>
                  <a:pt x="1968" y="3403"/>
                  <a:pt x="2602" y="3603"/>
                </a:cubicBezTo>
                <a:cubicBezTo>
                  <a:pt x="2773" y="3652"/>
                  <a:pt x="2980" y="3683"/>
                  <a:pt x="3183" y="3683"/>
                </a:cubicBezTo>
                <a:cubicBezTo>
                  <a:pt x="3257" y="3683"/>
                  <a:pt x="3331" y="3679"/>
                  <a:pt x="3403" y="3670"/>
                </a:cubicBezTo>
                <a:cubicBezTo>
                  <a:pt x="3403" y="3636"/>
                  <a:pt x="3102" y="3603"/>
                  <a:pt x="2669" y="3436"/>
                </a:cubicBezTo>
                <a:cubicBezTo>
                  <a:pt x="1468" y="2969"/>
                  <a:pt x="567" y="2002"/>
                  <a:pt x="234" y="768"/>
                </a:cubicBezTo>
                <a:cubicBezTo>
                  <a:pt x="100" y="301"/>
                  <a:pt x="100" y="0"/>
                  <a:pt x="6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1877;p44">
            <a:extLst>
              <a:ext uri="{FF2B5EF4-FFF2-40B4-BE49-F238E27FC236}">
                <a16:creationId xmlns:a16="http://schemas.microsoft.com/office/drawing/2014/main" id="{DED3CAAD-86E3-46FA-80A3-B5DCEA24C6CF}"/>
              </a:ext>
            </a:extLst>
          </p:cNvPr>
          <p:cNvSpPr/>
          <p:nvPr/>
        </p:nvSpPr>
        <p:spPr>
          <a:xfrm>
            <a:off x="8272868" y="2957316"/>
            <a:ext cx="98592" cy="44045"/>
          </a:xfrm>
          <a:custGeom>
            <a:avLst/>
            <a:gdLst/>
            <a:ahLst/>
            <a:cxnLst/>
            <a:rect l="l" t="t" r="r" b="b"/>
            <a:pathLst>
              <a:path w="5238" h="2340" extrusionOk="0">
                <a:moveTo>
                  <a:pt x="1" y="0"/>
                </a:moveTo>
                <a:lnTo>
                  <a:pt x="1" y="0"/>
                </a:lnTo>
                <a:cubicBezTo>
                  <a:pt x="101" y="300"/>
                  <a:pt x="268" y="567"/>
                  <a:pt x="468" y="801"/>
                </a:cubicBezTo>
                <a:cubicBezTo>
                  <a:pt x="901" y="1468"/>
                  <a:pt x="1535" y="1935"/>
                  <a:pt x="2269" y="2235"/>
                </a:cubicBezTo>
                <a:cubicBezTo>
                  <a:pt x="2484" y="2307"/>
                  <a:pt x="2717" y="2340"/>
                  <a:pt x="2949" y="2340"/>
                </a:cubicBezTo>
                <a:cubicBezTo>
                  <a:pt x="3151" y="2340"/>
                  <a:pt x="3351" y="2315"/>
                  <a:pt x="3537" y="2269"/>
                </a:cubicBezTo>
                <a:cubicBezTo>
                  <a:pt x="3870" y="2168"/>
                  <a:pt x="4204" y="2035"/>
                  <a:pt x="4504" y="1835"/>
                </a:cubicBezTo>
                <a:cubicBezTo>
                  <a:pt x="4771" y="1701"/>
                  <a:pt x="5004" y="1501"/>
                  <a:pt x="5238" y="1268"/>
                </a:cubicBezTo>
                <a:lnTo>
                  <a:pt x="5238" y="1268"/>
                </a:lnTo>
                <a:cubicBezTo>
                  <a:pt x="4938" y="1401"/>
                  <a:pt x="4671" y="1535"/>
                  <a:pt x="4404" y="1701"/>
                </a:cubicBezTo>
                <a:cubicBezTo>
                  <a:pt x="3964" y="1979"/>
                  <a:pt x="3477" y="2112"/>
                  <a:pt x="2986" y="2112"/>
                </a:cubicBezTo>
                <a:cubicBezTo>
                  <a:pt x="2768" y="2112"/>
                  <a:pt x="2550" y="2086"/>
                  <a:pt x="2336" y="2035"/>
                </a:cubicBezTo>
                <a:cubicBezTo>
                  <a:pt x="1635" y="1768"/>
                  <a:pt x="1035" y="1301"/>
                  <a:pt x="601" y="701"/>
                </a:cubicBezTo>
                <a:cubicBezTo>
                  <a:pt x="401" y="467"/>
                  <a:pt x="201" y="234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1878;p44">
            <a:extLst>
              <a:ext uri="{FF2B5EF4-FFF2-40B4-BE49-F238E27FC236}">
                <a16:creationId xmlns:a16="http://schemas.microsoft.com/office/drawing/2014/main" id="{4BA4CAE1-1D25-4DED-885A-32A89EF89EAF}"/>
              </a:ext>
            </a:extLst>
          </p:cNvPr>
          <p:cNvSpPr/>
          <p:nvPr/>
        </p:nvSpPr>
        <p:spPr>
          <a:xfrm>
            <a:off x="8265339" y="2961702"/>
            <a:ext cx="45852" cy="65314"/>
          </a:xfrm>
          <a:custGeom>
            <a:avLst/>
            <a:gdLst/>
            <a:ahLst/>
            <a:cxnLst/>
            <a:rect l="l" t="t" r="r" b="b"/>
            <a:pathLst>
              <a:path w="2436" h="3470" extrusionOk="0">
                <a:moveTo>
                  <a:pt x="0" y="1"/>
                </a:moveTo>
                <a:lnTo>
                  <a:pt x="0" y="1"/>
                </a:lnTo>
                <a:cubicBezTo>
                  <a:pt x="301" y="635"/>
                  <a:pt x="701" y="1235"/>
                  <a:pt x="1135" y="1802"/>
                </a:cubicBezTo>
                <a:cubicBezTo>
                  <a:pt x="1501" y="2369"/>
                  <a:pt x="1935" y="2936"/>
                  <a:pt x="2435" y="3470"/>
                </a:cubicBezTo>
                <a:cubicBezTo>
                  <a:pt x="2135" y="2803"/>
                  <a:pt x="1735" y="2202"/>
                  <a:pt x="1301" y="1669"/>
                </a:cubicBezTo>
                <a:cubicBezTo>
                  <a:pt x="934" y="1068"/>
                  <a:pt x="467" y="501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1879;p44">
            <a:extLst>
              <a:ext uri="{FF2B5EF4-FFF2-40B4-BE49-F238E27FC236}">
                <a16:creationId xmlns:a16="http://schemas.microsoft.com/office/drawing/2014/main" id="{5218550C-5C13-499F-B04B-67FFF33D4FE1}"/>
              </a:ext>
            </a:extLst>
          </p:cNvPr>
          <p:cNvSpPr/>
          <p:nvPr/>
        </p:nvSpPr>
        <p:spPr>
          <a:xfrm>
            <a:off x="7899298" y="2369000"/>
            <a:ext cx="10691" cy="22060"/>
          </a:xfrm>
          <a:custGeom>
            <a:avLst/>
            <a:gdLst/>
            <a:ahLst/>
            <a:cxnLst/>
            <a:rect l="l" t="t" r="r" b="b"/>
            <a:pathLst>
              <a:path w="568" h="1172" extrusionOk="0">
                <a:moveTo>
                  <a:pt x="67" y="1"/>
                </a:moveTo>
                <a:lnTo>
                  <a:pt x="67" y="1"/>
                </a:lnTo>
                <a:cubicBezTo>
                  <a:pt x="0" y="34"/>
                  <a:pt x="67" y="301"/>
                  <a:pt x="200" y="634"/>
                </a:cubicBezTo>
                <a:cubicBezTo>
                  <a:pt x="325" y="947"/>
                  <a:pt x="450" y="1171"/>
                  <a:pt x="520" y="1171"/>
                </a:cubicBezTo>
                <a:cubicBezTo>
                  <a:pt x="525" y="1171"/>
                  <a:pt x="530" y="1170"/>
                  <a:pt x="534" y="1168"/>
                </a:cubicBezTo>
                <a:cubicBezTo>
                  <a:pt x="567" y="1168"/>
                  <a:pt x="501" y="868"/>
                  <a:pt x="400" y="568"/>
                </a:cubicBezTo>
                <a:cubicBezTo>
                  <a:pt x="267" y="234"/>
                  <a:pt x="100" y="1"/>
                  <a:pt x="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1880;p44">
            <a:extLst>
              <a:ext uri="{FF2B5EF4-FFF2-40B4-BE49-F238E27FC236}">
                <a16:creationId xmlns:a16="http://schemas.microsoft.com/office/drawing/2014/main" id="{1206DB7C-EFE5-4522-8074-F9F7425506FF}"/>
              </a:ext>
            </a:extLst>
          </p:cNvPr>
          <p:cNvSpPr/>
          <p:nvPr/>
        </p:nvSpPr>
        <p:spPr>
          <a:xfrm>
            <a:off x="8058762" y="2395370"/>
            <a:ext cx="4423" cy="17599"/>
          </a:xfrm>
          <a:custGeom>
            <a:avLst/>
            <a:gdLst/>
            <a:ahLst/>
            <a:cxnLst/>
            <a:rect l="l" t="t" r="r" b="b"/>
            <a:pathLst>
              <a:path w="235" h="935" extrusionOk="0">
                <a:moveTo>
                  <a:pt x="134" y="1"/>
                </a:moveTo>
                <a:cubicBezTo>
                  <a:pt x="68" y="1"/>
                  <a:pt x="1" y="201"/>
                  <a:pt x="1" y="468"/>
                </a:cubicBezTo>
                <a:cubicBezTo>
                  <a:pt x="1" y="734"/>
                  <a:pt x="68" y="935"/>
                  <a:pt x="134" y="935"/>
                </a:cubicBezTo>
                <a:cubicBezTo>
                  <a:pt x="168" y="935"/>
                  <a:pt x="234" y="734"/>
                  <a:pt x="234" y="468"/>
                </a:cubicBezTo>
                <a:cubicBezTo>
                  <a:pt x="234" y="201"/>
                  <a:pt x="201" y="1"/>
                  <a:pt x="13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1881;p44">
            <a:extLst>
              <a:ext uri="{FF2B5EF4-FFF2-40B4-BE49-F238E27FC236}">
                <a16:creationId xmlns:a16="http://schemas.microsoft.com/office/drawing/2014/main" id="{E87DE430-CC46-432B-86C7-3BA7A77020A4}"/>
              </a:ext>
            </a:extLst>
          </p:cNvPr>
          <p:cNvSpPr/>
          <p:nvPr/>
        </p:nvSpPr>
        <p:spPr>
          <a:xfrm>
            <a:off x="7995349" y="2473860"/>
            <a:ext cx="5044" cy="21364"/>
          </a:xfrm>
          <a:custGeom>
            <a:avLst/>
            <a:gdLst/>
            <a:ahLst/>
            <a:cxnLst/>
            <a:rect l="l" t="t" r="r" b="b"/>
            <a:pathLst>
              <a:path w="268" h="1135" extrusionOk="0">
                <a:moveTo>
                  <a:pt x="101" y="0"/>
                </a:moveTo>
                <a:cubicBezTo>
                  <a:pt x="34" y="0"/>
                  <a:pt x="1" y="267"/>
                  <a:pt x="34" y="567"/>
                </a:cubicBezTo>
                <a:cubicBezTo>
                  <a:pt x="34" y="901"/>
                  <a:pt x="101" y="1134"/>
                  <a:pt x="168" y="1134"/>
                </a:cubicBezTo>
                <a:cubicBezTo>
                  <a:pt x="234" y="1134"/>
                  <a:pt x="268" y="867"/>
                  <a:pt x="234" y="567"/>
                </a:cubicBezTo>
                <a:cubicBezTo>
                  <a:pt x="234" y="234"/>
                  <a:pt x="168" y="0"/>
                  <a:pt x="10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1882;p44">
            <a:extLst>
              <a:ext uri="{FF2B5EF4-FFF2-40B4-BE49-F238E27FC236}">
                <a16:creationId xmlns:a16="http://schemas.microsoft.com/office/drawing/2014/main" id="{184AE671-1564-42CE-A207-3A8C66288018}"/>
              </a:ext>
            </a:extLst>
          </p:cNvPr>
          <p:cNvSpPr/>
          <p:nvPr/>
        </p:nvSpPr>
        <p:spPr>
          <a:xfrm>
            <a:off x="7868523" y="2543579"/>
            <a:ext cx="16978" cy="12630"/>
          </a:xfrm>
          <a:custGeom>
            <a:avLst/>
            <a:gdLst/>
            <a:ahLst/>
            <a:cxnLst/>
            <a:rect l="l" t="t" r="r" b="b"/>
            <a:pathLst>
              <a:path w="902" h="671" extrusionOk="0">
                <a:moveTo>
                  <a:pt x="66" y="1"/>
                </a:moveTo>
                <a:cubicBezTo>
                  <a:pt x="25" y="1"/>
                  <a:pt x="1" y="12"/>
                  <a:pt x="1" y="32"/>
                </a:cubicBezTo>
                <a:cubicBezTo>
                  <a:pt x="1" y="99"/>
                  <a:pt x="167" y="199"/>
                  <a:pt x="401" y="366"/>
                </a:cubicBezTo>
                <a:cubicBezTo>
                  <a:pt x="614" y="518"/>
                  <a:pt x="772" y="670"/>
                  <a:pt x="823" y="670"/>
                </a:cubicBezTo>
                <a:cubicBezTo>
                  <a:pt x="828" y="670"/>
                  <a:pt x="832" y="669"/>
                  <a:pt x="835" y="666"/>
                </a:cubicBezTo>
                <a:cubicBezTo>
                  <a:pt x="901" y="666"/>
                  <a:pt x="768" y="366"/>
                  <a:pt x="501" y="199"/>
                </a:cubicBezTo>
                <a:cubicBezTo>
                  <a:pt x="338" y="59"/>
                  <a:pt x="159" y="1"/>
                  <a:pt x="6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1883;p44">
            <a:extLst>
              <a:ext uri="{FF2B5EF4-FFF2-40B4-BE49-F238E27FC236}">
                <a16:creationId xmlns:a16="http://schemas.microsoft.com/office/drawing/2014/main" id="{3FC78B71-527D-4186-8125-B4B7E17476C2}"/>
              </a:ext>
            </a:extLst>
          </p:cNvPr>
          <p:cNvSpPr/>
          <p:nvPr/>
        </p:nvSpPr>
        <p:spPr>
          <a:xfrm>
            <a:off x="8084511" y="2619414"/>
            <a:ext cx="10691" cy="13420"/>
          </a:xfrm>
          <a:custGeom>
            <a:avLst/>
            <a:gdLst/>
            <a:ahLst/>
            <a:cxnLst/>
            <a:rect l="l" t="t" r="r" b="b"/>
            <a:pathLst>
              <a:path w="568" h="713" extrusionOk="0">
                <a:moveTo>
                  <a:pt x="512" y="1"/>
                </a:moveTo>
                <a:cubicBezTo>
                  <a:pt x="440" y="1"/>
                  <a:pt x="320" y="127"/>
                  <a:pt x="201" y="306"/>
                </a:cubicBezTo>
                <a:cubicBezTo>
                  <a:pt x="67" y="506"/>
                  <a:pt x="1" y="673"/>
                  <a:pt x="67" y="707"/>
                </a:cubicBezTo>
                <a:cubicBezTo>
                  <a:pt x="72" y="711"/>
                  <a:pt x="77" y="713"/>
                  <a:pt x="85" y="713"/>
                </a:cubicBezTo>
                <a:cubicBezTo>
                  <a:pt x="135" y="713"/>
                  <a:pt x="251" y="614"/>
                  <a:pt x="367" y="440"/>
                </a:cubicBezTo>
                <a:cubicBezTo>
                  <a:pt x="534" y="240"/>
                  <a:pt x="568" y="39"/>
                  <a:pt x="534" y="6"/>
                </a:cubicBezTo>
                <a:cubicBezTo>
                  <a:pt x="527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1884;p44">
            <a:extLst>
              <a:ext uri="{FF2B5EF4-FFF2-40B4-BE49-F238E27FC236}">
                <a16:creationId xmlns:a16="http://schemas.microsoft.com/office/drawing/2014/main" id="{88D51F3D-48CC-4716-9075-FEDD8DB1349B}"/>
              </a:ext>
            </a:extLst>
          </p:cNvPr>
          <p:cNvSpPr/>
          <p:nvPr/>
        </p:nvSpPr>
        <p:spPr>
          <a:xfrm>
            <a:off x="7959567" y="2625795"/>
            <a:ext cx="4404" cy="28911"/>
          </a:xfrm>
          <a:custGeom>
            <a:avLst/>
            <a:gdLst/>
            <a:ahLst/>
            <a:cxnLst/>
            <a:rect l="l" t="t" r="r" b="b"/>
            <a:pathLst>
              <a:path w="234" h="1536" extrusionOk="0">
                <a:moveTo>
                  <a:pt x="101" y="1"/>
                </a:moveTo>
                <a:cubicBezTo>
                  <a:pt x="34" y="1"/>
                  <a:pt x="0" y="334"/>
                  <a:pt x="0" y="768"/>
                </a:cubicBezTo>
                <a:cubicBezTo>
                  <a:pt x="0" y="1168"/>
                  <a:pt x="34" y="1535"/>
                  <a:pt x="101" y="1535"/>
                </a:cubicBezTo>
                <a:cubicBezTo>
                  <a:pt x="201" y="1268"/>
                  <a:pt x="234" y="1035"/>
                  <a:pt x="201" y="768"/>
                </a:cubicBezTo>
                <a:cubicBezTo>
                  <a:pt x="201" y="334"/>
                  <a:pt x="167" y="1"/>
                  <a:pt x="1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1885;p44">
            <a:extLst>
              <a:ext uri="{FF2B5EF4-FFF2-40B4-BE49-F238E27FC236}">
                <a16:creationId xmlns:a16="http://schemas.microsoft.com/office/drawing/2014/main" id="{A0F1C60D-9EDC-41AB-8171-DB09D6117951}"/>
              </a:ext>
            </a:extLst>
          </p:cNvPr>
          <p:cNvSpPr/>
          <p:nvPr/>
        </p:nvSpPr>
        <p:spPr>
          <a:xfrm>
            <a:off x="7903683" y="2730881"/>
            <a:ext cx="17599" cy="11877"/>
          </a:xfrm>
          <a:custGeom>
            <a:avLst/>
            <a:gdLst/>
            <a:ahLst/>
            <a:cxnLst/>
            <a:rect l="l" t="t" r="r" b="b"/>
            <a:pathLst>
              <a:path w="935" h="631" extrusionOk="0">
                <a:moveTo>
                  <a:pt x="114" y="1"/>
                </a:moveTo>
                <a:cubicBezTo>
                  <a:pt x="91" y="1"/>
                  <a:pt x="75" y="7"/>
                  <a:pt x="67" y="22"/>
                </a:cubicBezTo>
                <a:cubicBezTo>
                  <a:pt x="1" y="55"/>
                  <a:pt x="201" y="222"/>
                  <a:pt x="434" y="389"/>
                </a:cubicBezTo>
                <a:cubicBezTo>
                  <a:pt x="630" y="556"/>
                  <a:pt x="802" y="630"/>
                  <a:pt x="872" y="630"/>
                </a:cubicBezTo>
                <a:cubicBezTo>
                  <a:pt x="886" y="630"/>
                  <a:pt x="896" y="627"/>
                  <a:pt x="901" y="622"/>
                </a:cubicBezTo>
                <a:cubicBezTo>
                  <a:pt x="935" y="589"/>
                  <a:pt x="801" y="389"/>
                  <a:pt x="568" y="222"/>
                </a:cubicBezTo>
                <a:cubicBezTo>
                  <a:pt x="384" y="91"/>
                  <a:pt x="201" y="1"/>
                  <a:pt x="11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1886;p44">
            <a:extLst>
              <a:ext uri="{FF2B5EF4-FFF2-40B4-BE49-F238E27FC236}">
                <a16:creationId xmlns:a16="http://schemas.microsoft.com/office/drawing/2014/main" id="{38E15BAF-2DC0-4614-9C12-CA465B2BEC25}"/>
              </a:ext>
            </a:extLst>
          </p:cNvPr>
          <p:cNvSpPr/>
          <p:nvPr/>
        </p:nvSpPr>
        <p:spPr>
          <a:xfrm>
            <a:off x="8033032" y="2772667"/>
            <a:ext cx="13835" cy="7002"/>
          </a:xfrm>
          <a:custGeom>
            <a:avLst/>
            <a:gdLst/>
            <a:ahLst/>
            <a:cxnLst/>
            <a:rect l="l" t="t" r="r" b="b"/>
            <a:pathLst>
              <a:path w="735" h="372" extrusionOk="0">
                <a:moveTo>
                  <a:pt x="643" y="0"/>
                </a:moveTo>
                <a:cubicBezTo>
                  <a:pt x="568" y="0"/>
                  <a:pt x="458" y="29"/>
                  <a:pt x="334" y="70"/>
                </a:cubicBezTo>
                <a:cubicBezTo>
                  <a:pt x="134" y="170"/>
                  <a:pt x="0" y="270"/>
                  <a:pt x="34" y="337"/>
                </a:cubicBezTo>
                <a:cubicBezTo>
                  <a:pt x="34" y="360"/>
                  <a:pt x="59" y="371"/>
                  <a:pt x="99" y="371"/>
                </a:cubicBezTo>
                <a:cubicBezTo>
                  <a:pt x="171" y="371"/>
                  <a:pt x="293" y="335"/>
                  <a:pt x="401" y="270"/>
                </a:cubicBezTo>
                <a:cubicBezTo>
                  <a:pt x="601" y="203"/>
                  <a:pt x="734" y="70"/>
                  <a:pt x="734" y="37"/>
                </a:cubicBezTo>
                <a:cubicBezTo>
                  <a:pt x="721" y="11"/>
                  <a:pt x="689" y="0"/>
                  <a:pt x="64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1887;p44">
            <a:extLst>
              <a:ext uri="{FF2B5EF4-FFF2-40B4-BE49-F238E27FC236}">
                <a16:creationId xmlns:a16="http://schemas.microsoft.com/office/drawing/2014/main" id="{2DE5DE21-3AD3-4B0D-8E2D-E407628B3A13}"/>
              </a:ext>
            </a:extLst>
          </p:cNvPr>
          <p:cNvSpPr/>
          <p:nvPr/>
        </p:nvSpPr>
        <p:spPr>
          <a:xfrm>
            <a:off x="7945752" y="2887579"/>
            <a:ext cx="15717" cy="29570"/>
          </a:xfrm>
          <a:custGeom>
            <a:avLst/>
            <a:gdLst/>
            <a:ahLst/>
            <a:cxnLst/>
            <a:rect l="l" t="t" r="r" b="b"/>
            <a:pathLst>
              <a:path w="835" h="1571" extrusionOk="0">
                <a:moveTo>
                  <a:pt x="77" y="0"/>
                </a:moveTo>
                <a:cubicBezTo>
                  <a:pt x="74" y="0"/>
                  <a:pt x="70" y="1"/>
                  <a:pt x="67" y="3"/>
                </a:cubicBezTo>
                <a:cubicBezTo>
                  <a:pt x="1" y="36"/>
                  <a:pt x="134" y="403"/>
                  <a:pt x="368" y="836"/>
                </a:cubicBezTo>
                <a:cubicBezTo>
                  <a:pt x="568" y="1270"/>
                  <a:pt x="801" y="1570"/>
                  <a:pt x="835" y="1570"/>
                </a:cubicBezTo>
                <a:cubicBezTo>
                  <a:pt x="801" y="1270"/>
                  <a:pt x="701" y="970"/>
                  <a:pt x="534" y="736"/>
                </a:cubicBezTo>
                <a:cubicBezTo>
                  <a:pt x="343" y="323"/>
                  <a:pt x="153" y="0"/>
                  <a:pt x="7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1888;p44">
            <a:extLst>
              <a:ext uri="{FF2B5EF4-FFF2-40B4-BE49-F238E27FC236}">
                <a16:creationId xmlns:a16="http://schemas.microsoft.com/office/drawing/2014/main" id="{9AA4F621-F0FB-45BB-95AF-8D52D460BD4D}"/>
              </a:ext>
            </a:extLst>
          </p:cNvPr>
          <p:cNvSpPr/>
          <p:nvPr/>
        </p:nvSpPr>
        <p:spPr>
          <a:xfrm>
            <a:off x="8098948" y="2881913"/>
            <a:ext cx="14456" cy="21476"/>
          </a:xfrm>
          <a:custGeom>
            <a:avLst/>
            <a:gdLst/>
            <a:ahLst/>
            <a:cxnLst/>
            <a:rect l="l" t="t" r="r" b="b"/>
            <a:pathLst>
              <a:path w="768" h="1141" extrusionOk="0">
                <a:moveTo>
                  <a:pt x="687" y="0"/>
                </a:moveTo>
                <a:cubicBezTo>
                  <a:pt x="609" y="0"/>
                  <a:pt x="424" y="223"/>
                  <a:pt x="268" y="504"/>
                </a:cubicBezTo>
                <a:cubicBezTo>
                  <a:pt x="101" y="837"/>
                  <a:pt x="1" y="1104"/>
                  <a:pt x="67" y="1137"/>
                </a:cubicBezTo>
                <a:cubicBezTo>
                  <a:pt x="70" y="1140"/>
                  <a:pt x="72" y="1141"/>
                  <a:pt x="76" y="1141"/>
                </a:cubicBezTo>
                <a:cubicBezTo>
                  <a:pt x="126" y="1141"/>
                  <a:pt x="312" y="918"/>
                  <a:pt x="468" y="637"/>
                </a:cubicBezTo>
                <a:cubicBezTo>
                  <a:pt x="635" y="304"/>
                  <a:pt x="768" y="37"/>
                  <a:pt x="701" y="3"/>
                </a:cubicBezTo>
                <a:cubicBezTo>
                  <a:pt x="697" y="1"/>
                  <a:pt x="692" y="0"/>
                  <a:pt x="6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1889;p44">
            <a:extLst>
              <a:ext uri="{FF2B5EF4-FFF2-40B4-BE49-F238E27FC236}">
                <a16:creationId xmlns:a16="http://schemas.microsoft.com/office/drawing/2014/main" id="{5D65EE40-2658-4586-9502-8EC08AFD5D98}"/>
              </a:ext>
            </a:extLst>
          </p:cNvPr>
          <p:cNvSpPr/>
          <p:nvPr/>
        </p:nvSpPr>
        <p:spPr>
          <a:xfrm>
            <a:off x="8033653" y="2997446"/>
            <a:ext cx="8809" cy="27688"/>
          </a:xfrm>
          <a:custGeom>
            <a:avLst/>
            <a:gdLst/>
            <a:ahLst/>
            <a:cxnLst/>
            <a:rect l="l" t="t" r="r" b="b"/>
            <a:pathLst>
              <a:path w="468" h="1471" extrusionOk="0">
                <a:moveTo>
                  <a:pt x="79" y="1"/>
                </a:moveTo>
                <a:cubicBezTo>
                  <a:pt x="74" y="1"/>
                  <a:pt x="71" y="1"/>
                  <a:pt x="67" y="3"/>
                </a:cubicBezTo>
                <a:cubicBezTo>
                  <a:pt x="1" y="36"/>
                  <a:pt x="101" y="337"/>
                  <a:pt x="167" y="737"/>
                </a:cubicBezTo>
                <a:cubicBezTo>
                  <a:pt x="234" y="1137"/>
                  <a:pt x="234" y="1471"/>
                  <a:pt x="301" y="1471"/>
                </a:cubicBezTo>
                <a:cubicBezTo>
                  <a:pt x="368" y="1471"/>
                  <a:pt x="468" y="1137"/>
                  <a:pt x="401" y="704"/>
                </a:cubicBezTo>
                <a:cubicBezTo>
                  <a:pt x="338" y="292"/>
                  <a:pt x="154" y="1"/>
                  <a:pt x="7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1890;p44">
            <a:extLst>
              <a:ext uri="{FF2B5EF4-FFF2-40B4-BE49-F238E27FC236}">
                <a16:creationId xmlns:a16="http://schemas.microsoft.com/office/drawing/2014/main" id="{09931AAB-A71D-4A73-AB5B-01F652B55012}"/>
              </a:ext>
            </a:extLst>
          </p:cNvPr>
          <p:cNvSpPr/>
          <p:nvPr/>
        </p:nvSpPr>
        <p:spPr>
          <a:xfrm>
            <a:off x="7958946" y="3078401"/>
            <a:ext cx="16338" cy="16507"/>
          </a:xfrm>
          <a:custGeom>
            <a:avLst/>
            <a:gdLst/>
            <a:ahLst/>
            <a:cxnLst/>
            <a:rect l="l" t="t" r="r" b="b"/>
            <a:pathLst>
              <a:path w="868" h="877" extrusionOk="0">
                <a:moveTo>
                  <a:pt x="54" y="1"/>
                </a:moveTo>
                <a:cubicBezTo>
                  <a:pt x="46" y="1"/>
                  <a:pt x="39" y="2"/>
                  <a:pt x="33" y="5"/>
                </a:cubicBezTo>
                <a:cubicBezTo>
                  <a:pt x="0" y="39"/>
                  <a:pt x="134" y="272"/>
                  <a:pt x="334" y="506"/>
                </a:cubicBezTo>
                <a:cubicBezTo>
                  <a:pt x="547" y="719"/>
                  <a:pt x="733" y="877"/>
                  <a:pt x="789" y="877"/>
                </a:cubicBezTo>
                <a:cubicBezTo>
                  <a:pt x="794" y="877"/>
                  <a:pt x="798" y="875"/>
                  <a:pt x="801" y="872"/>
                </a:cubicBezTo>
                <a:cubicBezTo>
                  <a:pt x="867" y="806"/>
                  <a:pt x="734" y="606"/>
                  <a:pt x="500" y="372"/>
                </a:cubicBezTo>
                <a:cubicBezTo>
                  <a:pt x="318" y="159"/>
                  <a:pt x="135" y="1"/>
                  <a:pt x="5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1891;p44">
            <a:extLst>
              <a:ext uri="{FF2B5EF4-FFF2-40B4-BE49-F238E27FC236}">
                <a16:creationId xmlns:a16="http://schemas.microsoft.com/office/drawing/2014/main" id="{E6DEFE5C-E8A3-47B5-A83A-1DFE571A2847}"/>
              </a:ext>
            </a:extLst>
          </p:cNvPr>
          <p:cNvSpPr/>
          <p:nvPr/>
        </p:nvSpPr>
        <p:spPr>
          <a:xfrm>
            <a:off x="8131605" y="3104771"/>
            <a:ext cx="17599" cy="16507"/>
          </a:xfrm>
          <a:custGeom>
            <a:avLst/>
            <a:gdLst/>
            <a:ahLst/>
            <a:cxnLst/>
            <a:rect l="l" t="t" r="r" b="b"/>
            <a:pathLst>
              <a:path w="935" h="877" extrusionOk="0">
                <a:moveTo>
                  <a:pt x="851" y="0"/>
                </a:moveTo>
                <a:cubicBezTo>
                  <a:pt x="787" y="0"/>
                  <a:pt x="577" y="129"/>
                  <a:pt x="367" y="339"/>
                </a:cubicBezTo>
                <a:cubicBezTo>
                  <a:pt x="134" y="606"/>
                  <a:pt x="0" y="806"/>
                  <a:pt x="34" y="872"/>
                </a:cubicBezTo>
                <a:cubicBezTo>
                  <a:pt x="37" y="875"/>
                  <a:pt x="41" y="877"/>
                  <a:pt x="47" y="877"/>
                </a:cubicBezTo>
                <a:cubicBezTo>
                  <a:pt x="107" y="877"/>
                  <a:pt x="321" y="719"/>
                  <a:pt x="534" y="506"/>
                </a:cubicBezTo>
                <a:cubicBezTo>
                  <a:pt x="768" y="272"/>
                  <a:pt x="934" y="39"/>
                  <a:pt x="868" y="5"/>
                </a:cubicBezTo>
                <a:cubicBezTo>
                  <a:pt x="864" y="2"/>
                  <a:pt x="859" y="0"/>
                  <a:pt x="85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1892;p44">
            <a:extLst>
              <a:ext uri="{FF2B5EF4-FFF2-40B4-BE49-F238E27FC236}">
                <a16:creationId xmlns:a16="http://schemas.microsoft.com/office/drawing/2014/main" id="{15675469-0B17-4BB9-9800-570B0F2BAB0C}"/>
              </a:ext>
            </a:extLst>
          </p:cNvPr>
          <p:cNvSpPr/>
          <p:nvPr/>
        </p:nvSpPr>
        <p:spPr>
          <a:xfrm>
            <a:off x="8040561" y="3198997"/>
            <a:ext cx="6306" cy="25806"/>
          </a:xfrm>
          <a:custGeom>
            <a:avLst/>
            <a:gdLst/>
            <a:ahLst/>
            <a:cxnLst/>
            <a:rect l="l" t="t" r="r" b="b"/>
            <a:pathLst>
              <a:path w="335" h="1371" extrusionOk="0">
                <a:moveTo>
                  <a:pt x="257" y="0"/>
                </a:moveTo>
                <a:cubicBezTo>
                  <a:pt x="191" y="0"/>
                  <a:pt x="97" y="290"/>
                  <a:pt x="34" y="670"/>
                </a:cubicBezTo>
                <a:cubicBezTo>
                  <a:pt x="1" y="1037"/>
                  <a:pt x="1" y="1370"/>
                  <a:pt x="34" y="1370"/>
                </a:cubicBezTo>
                <a:cubicBezTo>
                  <a:pt x="101" y="1370"/>
                  <a:pt x="201" y="1070"/>
                  <a:pt x="267" y="703"/>
                </a:cubicBezTo>
                <a:cubicBezTo>
                  <a:pt x="301" y="303"/>
                  <a:pt x="334" y="3"/>
                  <a:pt x="267" y="3"/>
                </a:cubicBezTo>
                <a:cubicBezTo>
                  <a:pt x="264" y="1"/>
                  <a:pt x="261" y="0"/>
                  <a:pt x="25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1893;p44">
            <a:extLst>
              <a:ext uri="{FF2B5EF4-FFF2-40B4-BE49-F238E27FC236}">
                <a16:creationId xmlns:a16="http://schemas.microsoft.com/office/drawing/2014/main" id="{D27B7F47-D30D-4621-8C3B-30C535457A2D}"/>
              </a:ext>
            </a:extLst>
          </p:cNvPr>
          <p:cNvSpPr/>
          <p:nvPr/>
        </p:nvSpPr>
        <p:spPr>
          <a:xfrm>
            <a:off x="7967096" y="3254862"/>
            <a:ext cx="13835" cy="20799"/>
          </a:xfrm>
          <a:custGeom>
            <a:avLst/>
            <a:gdLst/>
            <a:ahLst/>
            <a:cxnLst/>
            <a:rect l="l" t="t" r="r" b="b"/>
            <a:pathLst>
              <a:path w="735" h="1105" extrusionOk="0">
                <a:moveTo>
                  <a:pt x="76" y="0"/>
                </a:moveTo>
                <a:cubicBezTo>
                  <a:pt x="72" y="0"/>
                  <a:pt x="70" y="1"/>
                  <a:pt x="67" y="4"/>
                </a:cubicBezTo>
                <a:cubicBezTo>
                  <a:pt x="1" y="37"/>
                  <a:pt x="101" y="304"/>
                  <a:pt x="268" y="604"/>
                </a:cubicBezTo>
                <a:cubicBezTo>
                  <a:pt x="468" y="904"/>
                  <a:pt x="635" y="1104"/>
                  <a:pt x="701" y="1104"/>
                </a:cubicBezTo>
                <a:cubicBezTo>
                  <a:pt x="735" y="1071"/>
                  <a:pt x="668" y="804"/>
                  <a:pt x="468" y="504"/>
                </a:cubicBezTo>
                <a:cubicBezTo>
                  <a:pt x="312" y="223"/>
                  <a:pt x="126" y="0"/>
                  <a:pt x="7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1894;p44">
            <a:extLst>
              <a:ext uri="{FF2B5EF4-FFF2-40B4-BE49-F238E27FC236}">
                <a16:creationId xmlns:a16="http://schemas.microsoft.com/office/drawing/2014/main" id="{0C5CC2C5-4D30-4A99-BD3A-BB785A36539A}"/>
              </a:ext>
            </a:extLst>
          </p:cNvPr>
          <p:cNvSpPr/>
          <p:nvPr/>
        </p:nvSpPr>
        <p:spPr>
          <a:xfrm>
            <a:off x="8106496" y="3338942"/>
            <a:ext cx="21985" cy="14889"/>
          </a:xfrm>
          <a:custGeom>
            <a:avLst/>
            <a:gdLst/>
            <a:ahLst/>
            <a:cxnLst/>
            <a:rect l="l" t="t" r="r" b="b"/>
            <a:pathLst>
              <a:path w="1168" h="791" extrusionOk="0">
                <a:moveTo>
                  <a:pt x="1110" y="0"/>
                </a:moveTo>
                <a:cubicBezTo>
                  <a:pt x="1026" y="0"/>
                  <a:pt x="767" y="102"/>
                  <a:pt x="534" y="307"/>
                </a:cubicBezTo>
                <a:cubicBezTo>
                  <a:pt x="234" y="507"/>
                  <a:pt x="0" y="740"/>
                  <a:pt x="33" y="774"/>
                </a:cubicBezTo>
                <a:cubicBezTo>
                  <a:pt x="39" y="785"/>
                  <a:pt x="52" y="791"/>
                  <a:pt x="71" y="791"/>
                </a:cubicBezTo>
                <a:cubicBezTo>
                  <a:pt x="161" y="791"/>
                  <a:pt x="386" y="666"/>
                  <a:pt x="634" y="473"/>
                </a:cubicBezTo>
                <a:cubicBezTo>
                  <a:pt x="934" y="273"/>
                  <a:pt x="1168" y="40"/>
                  <a:pt x="1134" y="6"/>
                </a:cubicBezTo>
                <a:cubicBezTo>
                  <a:pt x="1130" y="2"/>
                  <a:pt x="1122" y="0"/>
                  <a:pt x="111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1895;p44">
            <a:extLst>
              <a:ext uri="{FF2B5EF4-FFF2-40B4-BE49-F238E27FC236}">
                <a16:creationId xmlns:a16="http://schemas.microsoft.com/office/drawing/2014/main" id="{E94246B4-77D5-4AAC-B956-87F6541B9F96}"/>
              </a:ext>
            </a:extLst>
          </p:cNvPr>
          <p:cNvSpPr/>
          <p:nvPr/>
        </p:nvSpPr>
        <p:spPr>
          <a:xfrm>
            <a:off x="8003518" y="3392417"/>
            <a:ext cx="6927" cy="29533"/>
          </a:xfrm>
          <a:custGeom>
            <a:avLst/>
            <a:gdLst/>
            <a:ahLst/>
            <a:cxnLst/>
            <a:rect l="l" t="t" r="r" b="b"/>
            <a:pathLst>
              <a:path w="368" h="1569" extrusionOk="0">
                <a:moveTo>
                  <a:pt x="201" y="1"/>
                </a:moveTo>
                <a:cubicBezTo>
                  <a:pt x="134" y="34"/>
                  <a:pt x="167" y="368"/>
                  <a:pt x="134" y="768"/>
                </a:cubicBezTo>
                <a:cubicBezTo>
                  <a:pt x="67" y="1202"/>
                  <a:pt x="0" y="1535"/>
                  <a:pt x="67" y="1569"/>
                </a:cubicBezTo>
                <a:cubicBezTo>
                  <a:pt x="134" y="1569"/>
                  <a:pt x="301" y="1235"/>
                  <a:pt x="334" y="801"/>
                </a:cubicBezTo>
                <a:cubicBezTo>
                  <a:pt x="367" y="368"/>
                  <a:pt x="267" y="1"/>
                  <a:pt x="2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1896;p44">
            <a:extLst>
              <a:ext uri="{FF2B5EF4-FFF2-40B4-BE49-F238E27FC236}">
                <a16:creationId xmlns:a16="http://schemas.microsoft.com/office/drawing/2014/main" id="{FC0F87D5-6F9B-4364-ADB6-E6369DD7DCA4}"/>
              </a:ext>
            </a:extLst>
          </p:cNvPr>
          <p:cNvSpPr/>
          <p:nvPr/>
        </p:nvSpPr>
        <p:spPr>
          <a:xfrm>
            <a:off x="8041182" y="3525454"/>
            <a:ext cx="13835" cy="15246"/>
          </a:xfrm>
          <a:custGeom>
            <a:avLst/>
            <a:gdLst/>
            <a:ahLst/>
            <a:cxnLst/>
            <a:rect l="l" t="t" r="r" b="b"/>
            <a:pathLst>
              <a:path w="735" h="810" extrusionOk="0">
                <a:moveTo>
                  <a:pt x="79" y="0"/>
                </a:moveTo>
                <a:cubicBezTo>
                  <a:pt x="74" y="0"/>
                  <a:pt x="71" y="2"/>
                  <a:pt x="68" y="4"/>
                </a:cubicBezTo>
                <a:cubicBezTo>
                  <a:pt x="1" y="71"/>
                  <a:pt x="101" y="271"/>
                  <a:pt x="268" y="471"/>
                </a:cubicBezTo>
                <a:cubicBezTo>
                  <a:pt x="420" y="654"/>
                  <a:pt x="600" y="809"/>
                  <a:pt x="656" y="809"/>
                </a:cubicBezTo>
                <a:cubicBezTo>
                  <a:pt x="661" y="809"/>
                  <a:pt x="665" y="808"/>
                  <a:pt x="668" y="805"/>
                </a:cubicBezTo>
                <a:cubicBezTo>
                  <a:pt x="735" y="738"/>
                  <a:pt x="635" y="538"/>
                  <a:pt x="435" y="338"/>
                </a:cubicBezTo>
                <a:cubicBezTo>
                  <a:pt x="282" y="155"/>
                  <a:pt x="130" y="0"/>
                  <a:pt x="79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1897;p44">
            <a:extLst>
              <a:ext uri="{FF2B5EF4-FFF2-40B4-BE49-F238E27FC236}">
                <a16:creationId xmlns:a16="http://schemas.microsoft.com/office/drawing/2014/main" id="{BD67B186-0503-4C6B-8A69-C06F4E01F9EB}"/>
              </a:ext>
            </a:extLst>
          </p:cNvPr>
          <p:cNvSpPr/>
          <p:nvPr/>
        </p:nvSpPr>
        <p:spPr>
          <a:xfrm>
            <a:off x="7983434" y="3596434"/>
            <a:ext cx="17599" cy="23359"/>
          </a:xfrm>
          <a:custGeom>
            <a:avLst/>
            <a:gdLst/>
            <a:ahLst/>
            <a:cxnLst/>
            <a:rect l="l" t="t" r="r" b="b"/>
            <a:pathLst>
              <a:path w="935" h="1241" extrusionOk="0">
                <a:moveTo>
                  <a:pt x="46" y="0"/>
                </a:moveTo>
                <a:cubicBezTo>
                  <a:pt x="42" y="0"/>
                  <a:pt x="37" y="1"/>
                  <a:pt x="33" y="3"/>
                </a:cubicBezTo>
                <a:cubicBezTo>
                  <a:pt x="0" y="36"/>
                  <a:pt x="133" y="336"/>
                  <a:pt x="367" y="703"/>
                </a:cubicBezTo>
                <a:cubicBezTo>
                  <a:pt x="586" y="1016"/>
                  <a:pt x="804" y="1240"/>
                  <a:pt x="886" y="1240"/>
                </a:cubicBezTo>
                <a:cubicBezTo>
                  <a:pt x="892" y="1240"/>
                  <a:pt x="896" y="1239"/>
                  <a:pt x="901" y="1237"/>
                </a:cubicBezTo>
                <a:cubicBezTo>
                  <a:pt x="934" y="1204"/>
                  <a:pt x="801" y="904"/>
                  <a:pt x="567" y="570"/>
                </a:cubicBezTo>
                <a:cubicBezTo>
                  <a:pt x="347" y="255"/>
                  <a:pt x="127" y="0"/>
                  <a:pt x="4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1898;p44">
            <a:extLst>
              <a:ext uri="{FF2B5EF4-FFF2-40B4-BE49-F238E27FC236}">
                <a16:creationId xmlns:a16="http://schemas.microsoft.com/office/drawing/2014/main" id="{D012F337-5208-4077-A0D0-5802DCDA686C}"/>
              </a:ext>
            </a:extLst>
          </p:cNvPr>
          <p:cNvSpPr/>
          <p:nvPr/>
        </p:nvSpPr>
        <p:spPr>
          <a:xfrm>
            <a:off x="8146663" y="3508476"/>
            <a:ext cx="6306" cy="11519"/>
          </a:xfrm>
          <a:custGeom>
            <a:avLst/>
            <a:gdLst/>
            <a:ahLst/>
            <a:cxnLst/>
            <a:rect l="l" t="t" r="r" b="b"/>
            <a:pathLst>
              <a:path w="335" h="612" extrusionOk="0">
                <a:moveTo>
                  <a:pt x="278" y="1"/>
                </a:moveTo>
                <a:cubicBezTo>
                  <a:pt x="208" y="1"/>
                  <a:pt x="98" y="123"/>
                  <a:pt x="68" y="273"/>
                </a:cubicBezTo>
                <a:cubicBezTo>
                  <a:pt x="1" y="439"/>
                  <a:pt x="1" y="606"/>
                  <a:pt x="68" y="606"/>
                </a:cubicBezTo>
                <a:cubicBezTo>
                  <a:pt x="75" y="610"/>
                  <a:pt x="82" y="611"/>
                  <a:pt x="90" y="611"/>
                </a:cubicBezTo>
                <a:cubicBezTo>
                  <a:pt x="155" y="611"/>
                  <a:pt x="241" y="489"/>
                  <a:pt x="301" y="339"/>
                </a:cubicBezTo>
                <a:cubicBezTo>
                  <a:pt x="334" y="173"/>
                  <a:pt x="334" y="6"/>
                  <a:pt x="301" y="6"/>
                </a:cubicBezTo>
                <a:cubicBezTo>
                  <a:pt x="294" y="2"/>
                  <a:pt x="286" y="1"/>
                  <a:pt x="2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1899;p44">
            <a:extLst>
              <a:ext uri="{FF2B5EF4-FFF2-40B4-BE49-F238E27FC236}">
                <a16:creationId xmlns:a16="http://schemas.microsoft.com/office/drawing/2014/main" id="{BF21FF50-C71C-498F-94BB-0C083EECC4A2}"/>
              </a:ext>
            </a:extLst>
          </p:cNvPr>
          <p:cNvSpPr/>
          <p:nvPr/>
        </p:nvSpPr>
        <p:spPr>
          <a:xfrm>
            <a:off x="8082008" y="3683714"/>
            <a:ext cx="8752" cy="25843"/>
          </a:xfrm>
          <a:custGeom>
            <a:avLst/>
            <a:gdLst/>
            <a:ahLst/>
            <a:cxnLst/>
            <a:rect l="l" t="t" r="r" b="b"/>
            <a:pathLst>
              <a:path w="465" h="1373" extrusionOk="0">
                <a:moveTo>
                  <a:pt x="342" y="0"/>
                </a:moveTo>
                <a:cubicBezTo>
                  <a:pt x="339" y="0"/>
                  <a:pt x="337" y="1"/>
                  <a:pt x="334" y="3"/>
                </a:cubicBezTo>
                <a:cubicBezTo>
                  <a:pt x="300" y="3"/>
                  <a:pt x="267" y="303"/>
                  <a:pt x="167" y="670"/>
                </a:cubicBezTo>
                <a:cubicBezTo>
                  <a:pt x="100" y="1037"/>
                  <a:pt x="0" y="1337"/>
                  <a:pt x="33" y="1370"/>
                </a:cubicBezTo>
                <a:cubicBezTo>
                  <a:pt x="37" y="1372"/>
                  <a:pt x="41" y="1373"/>
                  <a:pt x="46" y="1373"/>
                </a:cubicBezTo>
                <a:cubicBezTo>
                  <a:pt x="122" y="1373"/>
                  <a:pt x="306" y="1114"/>
                  <a:pt x="400" y="736"/>
                </a:cubicBezTo>
                <a:cubicBezTo>
                  <a:pt x="464" y="353"/>
                  <a:pt x="406" y="0"/>
                  <a:pt x="342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1900;p44">
            <a:extLst>
              <a:ext uri="{FF2B5EF4-FFF2-40B4-BE49-F238E27FC236}">
                <a16:creationId xmlns:a16="http://schemas.microsoft.com/office/drawing/2014/main" id="{84DC95D3-9106-453B-A56B-61B5723CB051}"/>
              </a:ext>
            </a:extLst>
          </p:cNvPr>
          <p:cNvSpPr/>
          <p:nvPr/>
        </p:nvSpPr>
        <p:spPr>
          <a:xfrm>
            <a:off x="8116528" y="2480674"/>
            <a:ext cx="10070" cy="15886"/>
          </a:xfrm>
          <a:custGeom>
            <a:avLst/>
            <a:gdLst/>
            <a:ahLst/>
            <a:cxnLst/>
            <a:rect l="l" t="t" r="r" b="b"/>
            <a:pathLst>
              <a:path w="535" h="844" extrusionOk="0">
                <a:moveTo>
                  <a:pt x="78" y="1"/>
                </a:moveTo>
                <a:cubicBezTo>
                  <a:pt x="74" y="1"/>
                  <a:pt x="70" y="2"/>
                  <a:pt x="67" y="5"/>
                </a:cubicBezTo>
                <a:cubicBezTo>
                  <a:pt x="1" y="38"/>
                  <a:pt x="67" y="239"/>
                  <a:pt x="168" y="472"/>
                </a:cubicBezTo>
                <a:cubicBezTo>
                  <a:pt x="259" y="686"/>
                  <a:pt x="378" y="843"/>
                  <a:pt x="449" y="843"/>
                </a:cubicBezTo>
                <a:cubicBezTo>
                  <a:pt x="456" y="843"/>
                  <a:pt x="462" y="842"/>
                  <a:pt x="468" y="839"/>
                </a:cubicBezTo>
                <a:cubicBezTo>
                  <a:pt x="534" y="806"/>
                  <a:pt x="468" y="606"/>
                  <a:pt x="368" y="372"/>
                </a:cubicBezTo>
                <a:cubicBezTo>
                  <a:pt x="246" y="159"/>
                  <a:pt x="124" y="1"/>
                  <a:pt x="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1901;p44">
            <a:extLst>
              <a:ext uri="{FF2B5EF4-FFF2-40B4-BE49-F238E27FC236}">
                <a16:creationId xmlns:a16="http://schemas.microsoft.com/office/drawing/2014/main" id="{515180EF-9212-4042-B0E1-7B2E552C03BA}"/>
              </a:ext>
            </a:extLst>
          </p:cNvPr>
          <p:cNvSpPr/>
          <p:nvPr/>
        </p:nvSpPr>
        <p:spPr>
          <a:xfrm>
            <a:off x="7993467" y="2251980"/>
            <a:ext cx="23886" cy="23528"/>
          </a:xfrm>
          <a:custGeom>
            <a:avLst/>
            <a:gdLst/>
            <a:ahLst/>
            <a:cxnLst/>
            <a:rect l="l" t="t" r="r" b="b"/>
            <a:pathLst>
              <a:path w="1269" h="1250" extrusionOk="0">
                <a:moveTo>
                  <a:pt x="1195" y="0"/>
                </a:moveTo>
                <a:cubicBezTo>
                  <a:pt x="1075" y="0"/>
                  <a:pt x="763" y="190"/>
                  <a:pt x="501" y="480"/>
                </a:cubicBezTo>
                <a:cubicBezTo>
                  <a:pt x="168" y="814"/>
                  <a:pt x="1" y="1214"/>
                  <a:pt x="67" y="1247"/>
                </a:cubicBezTo>
                <a:cubicBezTo>
                  <a:pt x="71" y="1249"/>
                  <a:pt x="74" y="1250"/>
                  <a:pt x="78" y="1250"/>
                </a:cubicBezTo>
                <a:cubicBezTo>
                  <a:pt x="153" y="1250"/>
                  <a:pt x="348" y="933"/>
                  <a:pt x="635" y="647"/>
                </a:cubicBezTo>
                <a:cubicBezTo>
                  <a:pt x="968" y="313"/>
                  <a:pt x="1268" y="80"/>
                  <a:pt x="1235" y="13"/>
                </a:cubicBezTo>
                <a:cubicBezTo>
                  <a:pt x="1226" y="4"/>
                  <a:pt x="1213" y="0"/>
                  <a:pt x="1195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1902;p44">
            <a:extLst>
              <a:ext uri="{FF2B5EF4-FFF2-40B4-BE49-F238E27FC236}">
                <a16:creationId xmlns:a16="http://schemas.microsoft.com/office/drawing/2014/main" id="{7B7BC891-E0A0-43DC-BB7C-6D67075F5FA4}"/>
              </a:ext>
            </a:extLst>
          </p:cNvPr>
          <p:cNvSpPr/>
          <p:nvPr/>
        </p:nvSpPr>
        <p:spPr>
          <a:xfrm>
            <a:off x="8102091" y="2229375"/>
            <a:ext cx="11952" cy="20347"/>
          </a:xfrm>
          <a:custGeom>
            <a:avLst/>
            <a:gdLst/>
            <a:ahLst/>
            <a:cxnLst/>
            <a:rect l="l" t="t" r="r" b="b"/>
            <a:pathLst>
              <a:path w="635" h="1081" extrusionOk="0">
                <a:moveTo>
                  <a:pt x="90" y="0"/>
                </a:moveTo>
                <a:cubicBezTo>
                  <a:pt x="79" y="0"/>
                  <a:pt x="72" y="5"/>
                  <a:pt x="67" y="13"/>
                </a:cubicBezTo>
                <a:cubicBezTo>
                  <a:pt x="1" y="47"/>
                  <a:pt x="134" y="280"/>
                  <a:pt x="301" y="547"/>
                </a:cubicBezTo>
                <a:cubicBezTo>
                  <a:pt x="434" y="847"/>
                  <a:pt x="534" y="1081"/>
                  <a:pt x="601" y="1081"/>
                </a:cubicBezTo>
                <a:cubicBezTo>
                  <a:pt x="634" y="1047"/>
                  <a:pt x="601" y="780"/>
                  <a:pt x="468" y="447"/>
                </a:cubicBezTo>
                <a:cubicBezTo>
                  <a:pt x="352" y="186"/>
                  <a:pt x="160" y="0"/>
                  <a:pt x="9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1903;p44">
            <a:extLst>
              <a:ext uri="{FF2B5EF4-FFF2-40B4-BE49-F238E27FC236}">
                <a16:creationId xmlns:a16="http://schemas.microsoft.com/office/drawing/2014/main" id="{D24F085B-51B9-4171-9E1C-4DA25F6DEB25}"/>
              </a:ext>
            </a:extLst>
          </p:cNvPr>
          <p:cNvSpPr/>
          <p:nvPr/>
        </p:nvSpPr>
        <p:spPr>
          <a:xfrm>
            <a:off x="7810135" y="2307413"/>
            <a:ext cx="10691" cy="21476"/>
          </a:xfrm>
          <a:custGeom>
            <a:avLst/>
            <a:gdLst/>
            <a:ahLst/>
            <a:cxnLst/>
            <a:rect l="l" t="t" r="r" b="b"/>
            <a:pathLst>
              <a:path w="568" h="1141" extrusionOk="0">
                <a:moveTo>
                  <a:pt x="487" y="0"/>
                </a:moveTo>
                <a:cubicBezTo>
                  <a:pt x="417" y="0"/>
                  <a:pt x="292" y="225"/>
                  <a:pt x="167" y="537"/>
                </a:cubicBezTo>
                <a:cubicBezTo>
                  <a:pt x="34" y="837"/>
                  <a:pt x="0" y="1138"/>
                  <a:pt x="34" y="1138"/>
                </a:cubicBezTo>
                <a:cubicBezTo>
                  <a:pt x="40" y="1140"/>
                  <a:pt x="47" y="1141"/>
                  <a:pt x="53" y="1141"/>
                </a:cubicBezTo>
                <a:cubicBezTo>
                  <a:pt x="147" y="1141"/>
                  <a:pt x="242" y="916"/>
                  <a:pt x="367" y="604"/>
                </a:cubicBezTo>
                <a:cubicBezTo>
                  <a:pt x="501" y="304"/>
                  <a:pt x="568" y="37"/>
                  <a:pt x="501" y="4"/>
                </a:cubicBezTo>
                <a:cubicBezTo>
                  <a:pt x="497" y="1"/>
                  <a:pt x="492" y="0"/>
                  <a:pt x="4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1904;p44">
            <a:extLst>
              <a:ext uri="{FF2B5EF4-FFF2-40B4-BE49-F238E27FC236}">
                <a16:creationId xmlns:a16="http://schemas.microsoft.com/office/drawing/2014/main" id="{528DFD09-13AF-4BBF-B9F1-200702E7BB3E}"/>
              </a:ext>
            </a:extLst>
          </p:cNvPr>
          <p:cNvSpPr/>
          <p:nvPr/>
        </p:nvSpPr>
        <p:spPr>
          <a:xfrm>
            <a:off x="7803228" y="2432940"/>
            <a:ext cx="18220" cy="14889"/>
          </a:xfrm>
          <a:custGeom>
            <a:avLst/>
            <a:gdLst/>
            <a:ahLst/>
            <a:cxnLst/>
            <a:rect l="l" t="t" r="r" b="b"/>
            <a:pathLst>
              <a:path w="968" h="791" extrusionOk="0">
                <a:moveTo>
                  <a:pt x="18" y="1"/>
                </a:moveTo>
                <a:cubicBezTo>
                  <a:pt x="10" y="1"/>
                  <a:pt x="4" y="3"/>
                  <a:pt x="1" y="6"/>
                </a:cubicBezTo>
                <a:cubicBezTo>
                  <a:pt x="1" y="73"/>
                  <a:pt x="134" y="273"/>
                  <a:pt x="401" y="473"/>
                </a:cubicBezTo>
                <a:cubicBezTo>
                  <a:pt x="621" y="666"/>
                  <a:pt x="819" y="790"/>
                  <a:pt x="900" y="790"/>
                </a:cubicBezTo>
                <a:cubicBezTo>
                  <a:pt x="917" y="790"/>
                  <a:pt x="929" y="785"/>
                  <a:pt x="935" y="773"/>
                </a:cubicBezTo>
                <a:cubicBezTo>
                  <a:pt x="968" y="740"/>
                  <a:pt x="801" y="540"/>
                  <a:pt x="534" y="306"/>
                </a:cubicBezTo>
                <a:cubicBezTo>
                  <a:pt x="325" y="127"/>
                  <a:pt x="89" y="1"/>
                  <a:pt x="1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1905;p44">
            <a:extLst>
              <a:ext uri="{FF2B5EF4-FFF2-40B4-BE49-F238E27FC236}">
                <a16:creationId xmlns:a16="http://schemas.microsoft.com/office/drawing/2014/main" id="{7BA6B37B-F032-45D2-B203-B019C918C0F5}"/>
              </a:ext>
            </a:extLst>
          </p:cNvPr>
          <p:cNvSpPr/>
          <p:nvPr/>
        </p:nvSpPr>
        <p:spPr>
          <a:xfrm>
            <a:off x="8012308" y="2143600"/>
            <a:ext cx="7548" cy="14456"/>
          </a:xfrm>
          <a:custGeom>
            <a:avLst/>
            <a:gdLst/>
            <a:ahLst/>
            <a:cxnLst/>
            <a:rect l="l" t="t" r="r" b="b"/>
            <a:pathLst>
              <a:path w="401" h="768" extrusionOk="0">
                <a:moveTo>
                  <a:pt x="67" y="0"/>
                </a:moveTo>
                <a:cubicBezTo>
                  <a:pt x="0" y="0"/>
                  <a:pt x="34" y="200"/>
                  <a:pt x="101" y="434"/>
                </a:cubicBezTo>
                <a:cubicBezTo>
                  <a:pt x="201" y="634"/>
                  <a:pt x="301" y="767"/>
                  <a:pt x="367" y="767"/>
                </a:cubicBezTo>
                <a:cubicBezTo>
                  <a:pt x="401" y="767"/>
                  <a:pt x="401" y="567"/>
                  <a:pt x="301" y="367"/>
                </a:cubicBezTo>
                <a:cubicBezTo>
                  <a:pt x="234" y="134"/>
                  <a:pt x="101" y="0"/>
                  <a:pt x="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1906;p44">
            <a:extLst>
              <a:ext uri="{FF2B5EF4-FFF2-40B4-BE49-F238E27FC236}">
                <a16:creationId xmlns:a16="http://schemas.microsoft.com/office/drawing/2014/main" id="{BB212E81-BE37-436B-9F8C-03C2B79EA177}"/>
              </a:ext>
            </a:extLst>
          </p:cNvPr>
          <p:cNvSpPr/>
          <p:nvPr/>
        </p:nvSpPr>
        <p:spPr>
          <a:xfrm>
            <a:off x="8207573" y="2195701"/>
            <a:ext cx="6306" cy="20178"/>
          </a:xfrm>
          <a:custGeom>
            <a:avLst/>
            <a:gdLst/>
            <a:ahLst/>
            <a:cxnLst/>
            <a:rect l="l" t="t" r="r" b="b"/>
            <a:pathLst>
              <a:path w="335" h="1072" extrusionOk="0">
                <a:moveTo>
                  <a:pt x="301" y="1"/>
                </a:moveTo>
                <a:cubicBezTo>
                  <a:pt x="234" y="1"/>
                  <a:pt x="134" y="234"/>
                  <a:pt x="67" y="535"/>
                </a:cubicBezTo>
                <a:cubicBezTo>
                  <a:pt x="34" y="835"/>
                  <a:pt x="1" y="1068"/>
                  <a:pt x="67" y="1068"/>
                </a:cubicBezTo>
                <a:cubicBezTo>
                  <a:pt x="72" y="1070"/>
                  <a:pt x="76" y="1072"/>
                  <a:pt x="80" y="1072"/>
                </a:cubicBezTo>
                <a:cubicBezTo>
                  <a:pt x="147" y="1072"/>
                  <a:pt x="238" y="849"/>
                  <a:pt x="301" y="568"/>
                </a:cubicBezTo>
                <a:cubicBezTo>
                  <a:pt x="334" y="268"/>
                  <a:pt x="334" y="34"/>
                  <a:pt x="3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1907;p44">
            <a:extLst>
              <a:ext uri="{FF2B5EF4-FFF2-40B4-BE49-F238E27FC236}">
                <a16:creationId xmlns:a16="http://schemas.microsoft.com/office/drawing/2014/main" id="{9ED14821-A1C0-4A53-899E-E48F931C68EA}"/>
              </a:ext>
            </a:extLst>
          </p:cNvPr>
          <p:cNvSpPr/>
          <p:nvPr/>
        </p:nvSpPr>
        <p:spPr>
          <a:xfrm>
            <a:off x="8252784" y="2281042"/>
            <a:ext cx="11952" cy="24620"/>
          </a:xfrm>
          <a:custGeom>
            <a:avLst/>
            <a:gdLst/>
            <a:ahLst/>
            <a:cxnLst/>
            <a:rect l="l" t="t" r="r" b="b"/>
            <a:pathLst>
              <a:path w="635" h="1308" extrusionOk="0">
                <a:moveTo>
                  <a:pt x="561" y="1"/>
                </a:moveTo>
                <a:cubicBezTo>
                  <a:pt x="517" y="1"/>
                  <a:pt x="359" y="287"/>
                  <a:pt x="200" y="604"/>
                </a:cubicBezTo>
                <a:cubicBezTo>
                  <a:pt x="67" y="971"/>
                  <a:pt x="0" y="1304"/>
                  <a:pt x="34" y="1304"/>
                </a:cubicBezTo>
                <a:cubicBezTo>
                  <a:pt x="37" y="1306"/>
                  <a:pt x="41" y="1307"/>
                  <a:pt x="46" y="1307"/>
                </a:cubicBezTo>
                <a:cubicBezTo>
                  <a:pt x="116" y="1307"/>
                  <a:pt x="243" y="1050"/>
                  <a:pt x="401" y="704"/>
                </a:cubicBezTo>
                <a:cubicBezTo>
                  <a:pt x="567" y="337"/>
                  <a:pt x="634" y="37"/>
                  <a:pt x="567" y="3"/>
                </a:cubicBezTo>
                <a:cubicBezTo>
                  <a:pt x="566" y="2"/>
                  <a:pt x="564" y="1"/>
                  <a:pt x="56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1908;p44">
            <a:extLst>
              <a:ext uri="{FF2B5EF4-FFF2-40B4-BE49-F238E27FC236}">
                <a16:creationId xmlns:a16="http://schemas.microsoft.com/office/drawing/2014/main" id="{2C02D0E4-3B17-4F5E-87D3-E87AA29A6387}"/>
              </a:ext>
            </a:extLst>
          </p:cNvPr>
          <p:cNvSpPr/>
          <p:nvPr/>
        </p:nvSpPr>
        <p:spPr>
          <a:xfrm>
            <a:off x="8207573" y="2352003"/>
            <a:ext cx="15096" cy="26427"/>
          </a:xfrm>
          <a:custGeom>
            <a:avLst/>
            <a:gdLst/>
            <a:ahLst/>
            <a:cxnLst/>
            <a:rect l="l" t="t" r="r" b="b"/>
            <a:pathLst>
              <a:path w="802" h="1404" extrusionOk="0">
                <a:moveTo>
                  <a:pt x="74" y="0"/>
                </a:moveTo>
                <a:cubicBezTo>
                  <a:pt x="71" y="0"/>
                  <a:pt x="69" y="1"/>
                  <a:pt x="67" y="3"/>
                </a:cubicBezTo>
                <a:cubicBezTo>
                  <a:pt x="1" y="36"/>
                  <a:pt x="101" y="370"/>
                  <a:pt x="301" y="737"/>
                </a:cubicBezTo>
                <a:cubicBezTo>
                  <a:pt x="501" y="1137"/>
                  <a:pt x="701" y="1404"/>
                  <a:pt x="768" y="1404"/>
                </a:cubicBezTo>
                <a:cubicBezTo>
                  <a:pt x="801" y="1371"/>
                  <a:pt x="701" y="1037"/>
                  <a:pt x="501" y="637"/>
                </a:cubicBezTo>
                <a:cubicBezTo>
                  <a:pt x="311" y="288"/>
                  <a:pt x="121" y="0"/>
                  <a:pt x="7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1909;p44">
            <a:extLst>
              <a:ext uri="{FF2B5EF4-FFF2-40B4-BE49-F238E27FC236}">
                <a16:creationId xmlns:a16="http://schemas.microsoft.com/office/drawing/2014/main" id="{4D04CC1D-4D9C-474B-AAFE-296E4D300149}"/>
              </a:ext>
            </a:extLst>
          </p:cNvPr>
          <p:cNvSpPr/>
          <p:nvPr/>
        </p:nvSpPr>
        <p:spPr>
          <a:xfrm>
            <a:off x="8288566" y="2431716"/>
            <a:ext cx="9430" cy="18917"/>
          </a:xfrm>
          <a:custGeom>
            <a:avLst/>
            <a:gdLst/>
            <a:ahLst/>
            <a:cxnLst/>
            <a:rect l="l" t="t" r="r" b="b"/>
            <a:pathLst>
              <a:path w="501" h="1005" extrusionOk="0">
                <a:moveTo>
                  <a:pt x="425" y="1"/>
                </a:moveTo>
                <a:cubicBezTo>
                  <a:pt x="377" y="1"/>
                  <a:pt x="229" y="193"/>
                  <a:pt x="167" y="471"/>
                </a:cubicBezTo>
                <a:cubicBezTo>
                  <a:pt x="67" y="738"/>
                  <a:pt x="1" y="972"/>
                  <a:pt x="67" y="1005"/>
                </a:cubicBezTo>
                <a:cubicBezTo>
                  <a:pt x="134" y="1005"/>
                  <a:pt x="267" y="805"/>
                  <a:pt x="368" y="538"/>
                </a:cubicBezTo>
                <a:cubicBezTo>
                  <a:pt x="434" y="271"/>
                  <a:pt x="501" y="4"/>
                  <a:pt x="434" y="4"/>
                </a:cubicBezTo>
                <a:cubicBezTo>
                  <a:pt x="432" y="2"/>
                  <a:pt x="429" y="1"/>
                  <a:pt x="42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1910;p44">
            <a:extLst>
              <a:ext uri="{FF2B5EF4-FFF2-40B4-BE49-F238E27FC236}">
                <a16:creationId xmlns:a16="http://schemas.microsoft.com/office/drawing/2014/main" id="{AEA3D6F8-D262-4DDF-A6A8-EB54CFFA9813}"/>
              </a:ext>
            </a:extLst>
          </p:cNvPr>
          <p:cNvSpPr/>
          <p:nvPr/>
        </p:nvSpPr>
        <p:spPr>
          <a:xfrm>
            <a:off x="8220767" y="2509548"/>
            <a:ext cx="9430" cy="12141"/>
          </a:xfrm>
          <a:custGeom>
            <a:avLst/>
            <a:gdLst/>
            <a:ahLst/>
            <a:cxnLst/>
            <a:rect l="l" t="t" r="r" b="b"/>
            <a:pathLst>
              <a:path w="501" h="645" extrusionOk="0">
                <a:moveTo>
                  <a:pt x="80" y="0"/>
                </a:moveTo>
                <a:cubicBezTo>
                  <a:pt x="75" y="0"/>
                  <a:pt x="70" y="2"/>
                  <a:pt x="67" y="6"/>
                </a:cubicBezTo>
                <a:cubicBezTo>
                  <a:pt x="0" y="39"/>
                  <a:pt x="33" y="206"/>
                  <a:pt x="167" y="372"/>
                </a:cubicBezTo>
                <a:cubicBezTo>
                  <a:pt x="256" y="522"/>
                  <a:pt x="373" y="644"/>
                  <a:pt x="420" y="644"/>
                </a:cubicBezTo>
                <a:cubicBezTo>
                  <a:pt x="426" y="644"/>
                  <a:pt x="430" y="643"/>
                  <a:pt x="434" y="639"/>
                </a:cubicBezTo>
                <a:cubicBezTo>
                  <a:pt x="500" y="606"/>
                  <a:pt x="434" y="439"/>
                  <a:pt x="334" y="272"/>
                </a:cubicBezTo>
                <a:cubicBezTo>
                  <a:pt x="244" y="123"/>
                  <a:pt x="128" y="0"/>
                  <a:pt x="8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1911;p44">
            <a:extLst>
              <a:ext uri="{FF2B5EF4-FFF2-40B4-BE49-F238E27FC236}">
                <a16:creationId xmlns:a16="http://schemas.microsoft.com/office/drawing/2014/main" id="{FC6A1379-8B46-4C12-9742-9C1E65CBCBFB}"/>
              </a:ext>
            </a:extLst>
          </p:cNvPr>
          <p:cNvSpPr/>
          <p:nvPr/>
        </p:nvSpPr>
        <p:spPr>
          <a:xfrm>
            <a:off x="8222009" y="2647084"/>
            <a:ext cx="20742" cy="20874"/>
          </a:xfrm>
          <a:custGeom>
            <a:avLst/>
            <a:gdLst/>
            <a:ahLst/>
            <a:cxnLst/>
            <a:rect l="l" t="t" r="r" b="b"/>
            <a:pathLst>
              <a:path w="1102" h="1109" extrusionOk="0">
                <a:moveTo>
                  <a:pt x="78" y="0"/>
                </a:moveTo>
                <a:cubicBezTo>
                  <a:pt x="74" y="0"/>
                  <a:pt x="70" y="1"/>
                  <a:pt x="67" y="4"/>
                </a:cubicBezTo>
                <a:cubicBezTo>
                  <a:pt x="1" y="70"/>
                  <a:pt x="201" y="337"/>
                  <a:pt x="468" y="638"/>
                </a:cubicBezTo>
                <a:cubicBezTo>
                  <a:pt x="746" y="916"/>
                  <a:pt x="967" y="1108"/>
                  <a:pt x="1051" y="1108"/>
                </a:cubicBezTo>
                <a:cubicBezTo>
                  <a:pt x="1058" y="1108"/>
                  <a:pt x="1063" y="1107"/>
                  <a:pt x="1068" y="1105"/>
                </a:cubicBezTo>
                <a:cubicBezTo>
                  <a:pt x="1102" y="1038"/>
                  <a:pt x="901" y="771"/>
                  <a:pt x="635" y="471"/>
                </a:cubicBezTo>
                <a:cubicBezTo>
                  <a:pt x="387" y="192"/>
                  <a:pt x="140" y="0"/>
                  <a:pt x="7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1912;p44">
            <a:extLst>
              <a:ext uri="{FF2B5EF4-FFF2-40B4-BE49-F238E27FC236}">
                <a16:creationId xmlns:a16="http://schemas.microsoft.com/office/drawing/2014/main" id="{C14A8BDB-FDA1-47CB-9309-E600DA5DCDC6}"/>
              </a:ext>
            </a:extLst>
          </p:cNvPr>
          <p:cNvSpPr/>
          <p:nvPr/>
        </p:nvSpPr>
        <p:spPr>
          <a:xfrm>
            <a:off x="8304885" y="2563418"/>
            <a:ext cx="17599" cy="20404"/>
          </a:xfrm>
          <a:custGeom>
            <a:avLst/>
            <a:gdLst/>
            <a:ahLst/>
            <a:cxnLst/>
            <a:rect l="l" t="t" r="r" b="b"/>
            <a:pathLst>
              <a:path w="935" h="1084" extrusionOk="0">
                <a:moveTo>
                  <a:pt x="63" y="1"/>
                </a:moveTo>
                <a:cubicBezTo>
                  <a:pt x="52" y="1"/>
                  <a:pt x="42" y="4"/>
                  <a:pt x="34" y="12"/>
                </a:cubicBezTo>
                <a:cubicBezTo>
                  <a:pt x="1" y="46"/>
                  <a:pt x="134" y="312"/>
                  <a:pt x="368" y="613"/>
                </a:cubicBezTo>
                <a:cubicBezTo>
                  <a:pt x="584" y="891"/>
                  <a:pt x="801" y="1083"/>
                  <a:pt x="884" y="1083"/>
                </a:cubicBezTo>
                <a:cubicBezTo>
                  <a:pt x="891" y="1083"/>
                  <a:pt x="897" y="1082"/>
                  <a:pt x="902" y="1080"/>
                </a:cubicBezTo>
                <a:cubicBezTo>
                  <a:pt x="935" y="1046"/>
                  <a:pt x="768" y="779"/>
                  <a:pt x="535" y="479"/>
                </a:cubicBezTo>
                <a:cubicBezTo>
                  <a:pt x="328" y="214"/>
                  <a:pt x="148" y="1"/>
                  <a:pt x="6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1913;p44">
            <a:extLst>
              <a:ext uri="{FF2B5EF4-FFF2-40B4-BE49-F238E27FC236}">
                <a16:creationId xmlns:a16="http://schemas.microsoft.com/office/drawing/2014/main" id="{2AE5C83A-B09E-4878-9E35-F63933FA4C2A}"/>
              </a:ext>
            </a:extLst>
          </p:cNvPr>
          <p:cNvSpPr/>
          <p:nvPr/>
        </p:nvSpPr>
        <p:spPr>
          <a:xfrm>
            <a:off x="8364533" y="2674771"/>
            <a:ext cx="13835" cy="24563"/>
          </a:xfrm>
          <a:custGeom>
            <a:avLst/>
            <a:gdLst/>
            <a:ahLst/>
            <a:cxnLst/>
            <a:rect l="l" t="t" r="r" b="b"/>
            <a:pathLst>
              <a:path w="735" h="1305" extrusionOk="0">
                <a:moveTo>
                  <a:pt x="668" y="0"/>
                </a:moveTo>
                <a:cubicBezTo>
                  <a:pt x="601" y="0"/>
                  <a:pt x="434" y="267"/>
                  <a:pt x="268" y="634"/>
                </a:cubicBezTo>
                <a:cubicBezTo>
                  <a:pt x="68" y="968"/>
                  <a:pt x="1" y="1301"/>
                  <a:pt x="34" y="1301"/>
                </a:cubicBezTo>
                <a:cubicBezTo>
                  <a:pt x="38" y="1303"/>
                  <a:pt x="42" y="1304"/>
                  <a:pt x="47" y="1304"/>
                </a:cubicBezTo>
                <a:cubicBezTo>
                  <a:pt x="123" y="1304"/>
                  <a:pt x="311" y="1047"/>
                  <a:pt x="468" y="701"/>
                </a:cubicBezTo>
                <a:cubicBezTo>
                  <a:pt x="635" y="367"/>
                  <a:pt x="735" y="34"/>
                  <a:pt x="66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1914;p44">
            <a:extLst>
              <a:ext uri="{FF2B5EF4-FFF2-40B4-BE49-F238E27FC236}">
                <a16:creationId xmlns:a16="http://schemas.microsoft.com/office/drawing/2014/main" id="{54894A64-CA73-4E3F-9702-D5383BD454B2}"/>
              </a:ext>
            </a:extLst>
          </p:cNvPr>
          <p:cNvSpPr/>
          <p:nvPr/>
        </p:nvSpPr>
        <p:spPr>
          <a:xfrm>
            <a:off x="8252784" y="2777373"/>
            <a:ext cx="20742" cy="17392"/>
          </a:xfrm>
          <a:custGeom>
            <a:avLst/>
            <a:gdLst/>
            <a:ahLst/>
            <a:cxnLst/>
            <a:rect l="l" t="t" r="r" b="b"/>
            <a:pathLst>
              <a:path w="1102" h="924" extrusionOk="0">
                <a:moveTo>
                  <a:pt x="84" y="0"/>
                </a:moveTo>
                <a:cubicBezTo>
                  <a:pt x="58" y="0"/>
                  <a:pt x="40" y="7"/>
                  <a:pt x="34" y="20"/>
                </a:cubicBezTo>
                <a:cubicBezTo>
                  <a:pt x="0" y="87"/>
                  <a:pt x="267" y="254"/>
                  <a:pt x="534" y="487"/>
                </a:cubicBezTo>
                <a:cubicBezTo>
                  <a:pt x="784" y="705"/>
                  <a:pt x="975" y="924"/>
                  <a:pt x="1026" y="924"/>
                </a:cubicBezTo>
                <a:cubicBezTo>
                  <a:pt x="1029" y="924"/>
                  <a:pt x="1032" y="923"/>
                  <a:pt x="1034" y="921"/>
                </a:cubicBezTo>
                <a:cubicBezTo>
                  <a:pt x="1101" y="887"/>
                  <a:pt x="968" y="587"/>
                  <a:pt x="667" y="320"/>
                </a:cubicBezTo>
                <a:cubicBezTo>
                  <a:pt x="427" y="107"/>
                  <a:pt x="187" y="0"/>
                  <a:pt x="8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1915;p44">
            <a:extLst>
              <a:ext uri="{FF2B5EF4-FFF2-40B4-BE49-F238E27FC236}">
                <a16:creationId xmlns:a16="http://schemas.microsoft.com/office/drawing/2014/main" id="{F94A2002-91D1-4A46-9B26-21040DCF3C08}"/>
              </a:ext>
            </a:extLst>
          </p:cNvPr>
          <p:cNvSpPr/>
          <p:nvPr/>
        </p:nvSpPr>
        <p:spPr>
          <a:xfrm>
            <a:off x="8260934" y="2891381"/>
            <a:ext cx="16978" cy="3783"/>
          </a:xfrm>
          <a:custGeom>
            <a:avLst/>
            <a:gdLst/>
            <a:ahLst/>
            <a:cxnLst/>
            <a:rect l="l" t="t" r="r" b="b"/>
            <a:pathLst>
              <a:path w="902" h="201" extrusionOk="0">
                <a:moveTo>
                  <a:pt x="468" y="1"/>
                </a:moveTo>
                <a:cubicBezTo>
                  <a:pt x="201" y="1"/>
                  <a:pt x="1" y="34"/>
                  <a:pt x="1" y="101"/>
                </a:cubicBezTo>
                <a:cubicBezTo>
                  <a:pt x="1" y="167"/>
                  <a:pt x="201" y="201"/>
                  <a:pt x="468" y="201"/>
                </a:cubicBezTo>
                <a:cubicBezTo>
                  <a:pt x="701" y="201"/>
                  <a:pt x="902" y="167"/>
                  <a:pt x="902" y="101"/>
                </a:cubicBezTo>
                <a:cubicBezTo>
                  <a:pt x="902" y="34"/>
                  <a:pt x="701" y="1"/>
                  <a:pt x="46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1916;p44">
            <a:extLst>
              <a:ext uri="{FF2B5EF4-FFF2-40B4-BE49-F238E27FC236}">
                <a16:creationId xmlns:a16="http://schemas.microsoft.com/office/drawing/2014/main" id="{7DF5205C-9DA7-4F24-A8A9-0CC375C1F027}"/>
              </a:ext>
            </a:extLst>
          </p:cNvPr>
          <p:cNvSpPr/>
          <p:nvPr/>
        </p:nvSpPr>
        <p:spPr>
          <a:xfrm>
            <a:off x="8372702" y="2842405"/>
            <a:ext cx="9430" cy="23321"/>
          </a:xfrm>
          <a:custGeom>
            <a:avLst/>
            <a:gdLst/>
            <a:ahLst/>
            <a:cxnLst/>
            <a:rect l="l" t="t" r="r" b="b"/>
            <a:pathLst>
              <a:path w="501" h="1239" extrusionOk="0">
                <a:moveTo>
                  <a:pt x="367" y="1"/>
                </a:moveTo>
                <a:cubicBezTo>
                  <a:pt x="301" y="34"/>
                  <a:pt x="267" y="301"/>
                  <a:pt x="201" y="635"/>
                </a:cubicBezTo>
                <a:cubicBezTo>
                  <a:pt x="101" y="968"/>
                  <a:pt x="0" y="1202"/>
                  <a:pt x="67" y="1235"/>
                </a:cubicBezTo>
                <a:cubicBezTo>
                  <a:pt x="69" y="1237"/>
                  <a:pt x="72" y="1238"/>
                  <a:pt x="76" y="1238"/>
                </a:cubicBezTo>
                <a:cubicBezTo>
                  <a:pt x="126" y="1238"/>
                  <a:pt x="307" y="1012"/>
                  <a:pt x="401" y="668"/>
                </a:cubicBezTo>
                <a:cubicBezTo>
                  <a:pt x="501" y="301"/>
                  <a:pt x="434" y="1"/>
                  <a:pt x="3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1917;p44">
            <a:extLst>
              <a:ext uri="{FF2B5EF4-FFF2-40B4-BE49-F238E27FC236}">
                <a16:creationId xmlns:a16="http://schemas.microsoft.com/office/drawing/2014/main" id="{CC3C92BD-C139-496B-A36B-B77833292E0D}"/>
              </a:ext>
            </a:extLst>
          </p:cNvPr>
          <p:cNvSpPr/>
          <p:nvPr/>
        </p:nvSpPr>
        <p:spPr>
          <a:xfrm>
            <a:off x="8458721" y="2873123"/>
            <a:ext cx="10691" cy="25862"/>
          </a:xfrm>
          <a:custGeom>
            <a:avLst/>
            <a:gdLst/>
            <a:ahLst/>
            <a:cxnLst/>
            <a:rect l="l" t="t" r="r" b="b"/>
            <a:pathLst>
              <a:path w="568" h="1374" extrusionOk="0">
                <a:moveTo>
                  <a:pt x="45" y="1"/>
                </a:moveTo>
                <a:cubicBezTo>
                  <a:pt x="41" y="1"/>
                  <a:pt x="37" y="2"/>
                  <a:pt x="34" y="3"/>
                </a:cubicBezTo>
                <a:cubicBezTo>
                  <a:pt x="0" y="3"/>
                  <a:pt x="34" y="337"/>
                  <a:pt x="167" y="704"/>
                </a:cubicBezTo>
                <a:cubicBezTo>
                  <a:pt x="294" y="1084"/>
                  <a:pt x="451" y="1374"/>
                  <a:pt x="523" y="1374"/>
                </a:cubicBezTo>
                <a:cubicBezTo>
                  <a:pt x="527" y="1374"/>
                  <a:pt x="531" y="1373"/>
                  <a:pt x="534" y="1371"/>
                </a:cubicBezTo>
                <a:cubicBezTo>
                  <a:pt x="567" y="1338"/>
                  <a:pt x="534" y="1037"/>
                  <a:pt x="401" y="637"/>
                </a:cubicBezTo>
                <a:cubicBezTo>
                  <a:pt x="274" y="289"/>
                  <a:pt x="117" y="1"/>
                  <a:pt x="4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1918;p44">
            <a:extLst>
              <a:ext uri="{FF2B5EF4-FFF2-40B4-BE49-F238E27FC236}">
                <a16:creationId xmlns:a16="http://schemas.microsoft.com/office/drawing/2014/main" id="{A2D1681E-4C9C-48C2-929D-58179F9C177F}"/>
              </a:ext>
            </a:extLst>
          </p:cNvPr>
          <p:cNvSpPr/>
          <p:nvPr/>
        </p:nvSpPr>
        <p:spPr>
          <a:xfrm>
            <a:off x="8452435" y="3006236"/>
            <a:ext cx="16357" cy="27744"/>
          </a:xfrm>
          <a:custGeom>
            <a:avLst/>
            <a:gdLst/>
            <a:ahLst/>
            <a:cxnLst/>
            <a:rect l="l" t="t" r="r" b="b"/>
            <a:pathLst>
              <a:path w="869" h="1474" extrusionOk="0">
                <a:moveTo>
                  <a:pt x="823" y="1"/>
                </a:moveTo>
                <a:cubicBezTo>
                  <a:pt x="744" y="1"/>
                  <a:pt x="524" y="290"/>
                  <a:pt x="334" y="670"/>
                </a:cubicBezTo>
                <a:cubicBezTo>
                  <a:pt x="134" y="1104"/>
                  <a:pt x="1" y="1437"/>
                  <a:pt x="68" y="1471"/>
                </a:cubicBezTo>
                <a:cubicBezTo>
                  <a:pt x="69" y="1472"/>
                  <a:pt x="71" y="1473"/>
                  <a:pt x="73" y="1473"/>
                </a:cubicBezTo>
                <a:cubicBezTo>
                  <a:pt x="122" y="1473"/>
                  <a:pt x="344" y="1152"/>
                  <a:pt x="535" y="770"/>
                </a:cubicBezTo>
                <a:cubicBezTo>
                  <a:pt x="735" y="370"/>
                  <a:pt x="868" y="36"/>
                  <a:pt x="835" y="3"/>
                </a:cubicBezTo>
                <a:cubicBezTo>
                  <a:pt x="831" y="1"/>
                  <a:pt x="828" y="1"/>
                  <a:pt x="82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1919;p44">
            <a:extLst>
              <a:ext uri="{FF2B5EF4-FFF2-40B4-BE49-F238E27FC236}">
                <a16:creationId xmlns:a16="http://schemas.microsoft.com/office/drawing/2014/main" id="{BD22834F-FF97-4BE7-B3FC-AEA86D36CA27}"/>
              </a:ext>
            </a:extLst>
          </p:cNvPr>
          <p:cNvSpPr/>
          <p:nvPr/>
        </p:nvSpPr>
        <p:spPr>
          <a:xfrm>
            <a:off x="8355122" y="3087229"/>
            <a:ext cx="12573" cy="25862"/>
          </a:xfrm>
          <a:custGeom>
            <a:avLst/>
            <a:gdLst/>
            <a:ahLst/>
            <a:cxnLst/>
            <a:rect l="l" t="t" r="r" b="b"/>
            <a:pathLst>
              <a:path w="668" h="1374" extrusionOk="0">
                <a:moveTo>
                  <a:pt x="74" y="1"/>
                </a:moveTo>
                <a:cubicBezTo>
                  <a:pt x="71" y="1"/>
                  <a:pt x="69" y="1"/>
                  <a:pt x="67" y="3"/>
                </a:cubicBezTo>
                <a:cubicBezTo>
                  <a:pt x="0" y="37"/>
                  <a:pt x="67" y="337"/>
                  <a:pt x="234" y="737"/>
                </a:cubicBezTo>
                <a:cubicBezTo>
                  <a:pt x="392" y="1085"/>
                  <a:pt x="551" y="1373"/>
                  <a:pt x="623" y="1373"/>
                </a:cubicBezTo>
                <a:cubicBezTo>
                  <a:pt x="627" y="1373"/>
                  <a:pt x="631" y="1373"/>
                  <a:pt x="634" y="1371"/>
                </a:cubicBezTo>
                <a:cubicBezTo>
                  <a:pt x="668" y="1371"/>
                  <a:pt x="601" y="1037"/>
                  <a:pt x="434" y="637"/>
                </a:cubicBezTo>
                <a:cubicBezTo>
                  <a:pt x="308" y="289"/>
                  <a:pt x="121" y="1"/>
                  <a:pt x="7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1920;p44">
            <a:extLst>
              <a:ext uri="{FF2B5EF4-FFF2-40B4-BE49-F238E27FC236}">
                <a16:creationId xmlns:a16="http://schemas.microsoft.com/office/drawing/2014/main" id="{AEA01355-876B-40A3-8B56-E1846C8D9A09}"/>
              </a:ext>
            </a:extLst>
          </p:cNvPr>
          <p:cNvSpPr/>
          <p:nvPr/>
        </p:nvSpPr>
        <p:spPr>
          <a:xfrm>
            <a:off x="8256549" y="3141908"/>
            <a:ext cx="14456" cy="3783"/>
          </a:xfrm>
          <a:custGeom>
            <a:avLst/>
            <a:gdLst/>
            <a:ahLst/>
            <a:cxnLst/>
            <a:rect l="l" t="t" r="r" b="b"/>
            <a:pathLst>
              <a:path w="768" h="201" extrusionOk="0">
                <a:moveTo>
                  <a:pt x="367" y="0"/>
                </a:moveTo>
                <a:cubicBezTo>
                  <a:pt x="167" y="0"/>
                  <a:pt x="0" y="34"/>
                  <a:pt x="0" y="100"/>
                </a:cubicBezTo>
                <a:cubicBezTo>
                  <a:pt x="0" y="167"/>
                  <a:pt x="167" y="200"/>
                  <a:pt x="367" y="200"/>
                </a:cubicBezTo>
                <a:cubicBezTo>
                  <a:pt x="601" y="200"/>
                  <a:pt x="768" y="167"/>
                  <a:pt x="768" y="100"/>
                </a:cubicBezTo>
                <a:cubicBezTo>
                  <a:pt x="768" y="34"/>
                  <a:pt x="601" y="0"/>
                  <a:pt x="3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1921;p44">
            <a:extLst>
              <a:ext uri="{FF2B5EF4-FFF2-40B4-BE49-F238E27FC236}">
                <a16:creationId xmlns:a16="http://schemas.microsoft.com/office/drawing/2014/main" id="{941574CC-96AD-444C-AB91-B36DB2DBB06F}"/>
              </a:ext>
            </a:extLst>
          </p:cNvPr>
          <p:cNvSpPr/>
          <p:nvPr/>
        </p:nvSpPr>
        <p:spPr>
          <a:xfrm>
            <a:off x="8319341" y="3248575"/>
            <a:ext cx="7548" cy="21439"/>
          </a:xfrm>
          <a:custGeom>
            <a:avLst/>
            <a:gdLst/>
            <a:ahLst/>
            <a:cxnLst/>
            <a:rect l="l" t="t" r="r" b="b"/>
            <a:pathLst>
              <a:path w="401" h="1139" extrusionOk="0">
                <a:moveTo>
                  <a:pt x="47" y="1"/>
                </a:moveTo>
                <a:cubicBezTo>
                  <a:pt x="42" y="1"/>
                  <a:pt x="38" y="2"/>
                  <a:pt x="33" y="4"/>
                </a:cubicBezTo>
                <a:cubicBezTo>
                  <a:pt x="0" y="4"/>
                  <a:pt x="0" y="271"/>
                  <a:pt x="100" y="604"/>
                </a:cubicBezTo>
                <a:cubicBezTo>
                  <a:pt x="167" y="905"/>
                  <a:pt x="300" y="1138"/>
                  <a:pt x="334" y="1138"/>
                </a:cubicBezTo>
                <a:cubicBezTo>
                  <a:pt x="400" y="1105"/>
                  <a:pt x="400" y="838"/>
                  <a:pt x="300" y="538"/>
                </a:cubicBezTo>
                <a:cubicBezTo>
                  <a:pt x="207" y="225"/>
                  <a:pt x="113" y="1"/>
                  <a:pt x="4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1922;p44">
            <a:extLst>
              <a:ext uri="{FF2B5EF4-FFF2-40B4-BE49-F238E27FC236}">
                <a16:creationId xmlns:a16="http://schemas.microsoft.com/office/drawing/2014/main" id="{AB065397-1CC9-4834-8EF2-C6B3100C7C05}"/>
              </a:ext>
            </a:extLst>
          </p:cNvPr>
          <p:cNvSpPr/>
          <p:nvPr/>
        </p:nvSpPr>
        <p:spPr>
          <a:xfrm>
            <a:off x="8255288" y="3213377"/>
            <a:ext cx="10691" cy="14644"/>
          </a:xfrm>
          <a:custGeom>
            <a:avLst/>
            <a:gdLst/>
            <a:ahLst/>
            <a:cxnLst/>
            <a:rect l="l" t="t" r="r" b="b"/>
            <a:pathLst>
              <a:path w="568" h="778" extrusionOk="0">
                <a:moveTo>
                  <a:pt x="512" y="1"/>
                </a:moveTo>
                <a:cubicBezTo>
                  <a:pt x="440" y="1"/>
                  <a:pt x="321" y="127"/>
                  <a:pt x="201" y="306"/>
                </a:cubicBezTo>
                <a:cubicBezTo>
                  <a:pt x="67" y="540"/>
                  <a:pt x="1" y="740"/>
                  <a:pt x="67" y="773"/>
                </a:cubicBezTo>
                <a:cubicBezTo>
                  <a:pt x="70" y="776"/>
                  <a:pt x="74" y="777"/>
                  <a:pt x="78" y="777"/>
                </a:cubicBezTo>
                <a:cubicBezTo>
                  <a:pt x="124" y="777"/>
                  <a:pt x="246" y="622"/>
                  <a:pt x="368" y="440"/>
                </a:cubicBezTo>
                <a:cubicBezTo>
                  <a:pt x="534" y="206"/>
                  <a:pt x="568" y="6"/>
                  <a:pt x="534" y="6"/>
                </a:cubicBezTo>
                <a:cubicBezTo>
                  <a:pt x="528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1923;p44">
            <a:extLst>
              <a:ext uri="{FF2B5EF4-FFF2-40B4-BE49-F238E27FC236}">
                <a16:creationId xmlns:a16="http://schemas.microsoft.com/office/drawing/2014/main" id="{1EFF47AC-4602-4269-9F16-E5EB33CE8955}"/>
              </a:ext>
            </a:extLst>
          </p:cNvPr>
          <p:cNvSpPr/>
          <p:nvPr/>
        </p:nvSpPr>
        <p:spPr>
          <a:xfrm>
            <a:off x="8250902" y="3342142"/>
            <a:ext cx="5666" cy="24563"/>
          </a:xfrm>
          <a:custGeom>
            <a:avLst/>
            <a:gdLst/>
            <a:ahLst/>
            <a:cxnLst/>
            <a:rect l="l" t="t" r="r" b="b"/>
            <a:pathLst>
              <a:path w="301" h="1305" extrusionOk="0">
                <a:moveTo>
                  <a:pt x="77" y="1"/>
                </a:moveTo>
                <a:cubicBezTo>
                  <a:pt x="74" y="1"/>
                  <a:pt x="70" y="1"/>
                  <a:pt x="67" y="3"/>
                </a:cubicBezTo>
                <a:cubicBezTo>
                  <a:pt x="0" y="3"/>
                  <a:pt x="0" y="303"/>
                  <a:pt x="34" y="670"/>
                </a:cubicBezTo>
                <a:cubicBezTo>
                  <a:pt x="67" y="1037"/>
                  <a:pt x="167" y="1304"/>
                  <a:pt x="234" y="1304"/>
                </a:cubicBezTo>
                <a:cubicBezTo>
                  <a:pt x="267" y="1304"/>
                  <a:pt x="300" y="1004"/>
                  <a:pt x="234" y="637"/>
                </a:cubicBezTo>
                <a:cubicBezTo>
                  <a:pt x="202" y="289"/>
                  <a:pt x="140" y="1"/>
                  <a:pt x="7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58322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1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4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7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3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9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2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5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8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1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4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3567;p70">
            <a:extLst>
              <a:ext uri="{FF2B5EF4-FFF2-40B4-BE49-F238E27FC236}">
                <a16:creationId xmlns:a16="http://schemas.microsoft.com/office/drawing/2014/main" id="{FC895EA0-AB5C-4CD8-842F-0E6D505956A6}"/>
              </a:ext>
            </a:extLst>
          </p:cNvPr>
          <p:cNvGrpSpPr/>
          <p:nvPr/>
        </p:nvGrpSpPr>
        <p:grpSpPr>
          <a:xfrm>
            <a:off x="7423777" y="1588852"/>
            <a:ext cx="1546552" cy="3498416"/>
            <a:chOff x="6706495" y="1391275"/>
            <a:chExt cx="895619" cy="2025957"/>
          </a:xfrm>
        </p:grpSpPr>
        <p:sp>
          <p:nvSpPr>
            <p:cNvPr id="12" name="Google Shape;3568;p70">
              <a:extLst>
                <a:ext uri="{FF2B5EF4-FFF2-40B4-BE49-F238E27FC236}">
                  <a16:creationId xmlns:a16="http://schemas.microsoft.com/office/drawing/2014/main" id="{6C34CAE2-5C59-4799-B873-51D29FEC7CD8}"/>
                </a:ext>
              </a:extLst>
            </p:cNvPr>
            <p:cNvSpPr/>
            <p:nvPr/>
          </p:nvSpPr>
          <p:spPr>
            <a:xfrm>
              <a:off x="7178924" y="2842287"/>
              <a:ext cx="162357" cy="486261"/>
            </a:xfrm>
            <a:custGeom>
              <a:avLst/>
              <a:gdLst/>
              <a:ahLst/>
              <a:cxnLst/>
              <a:rect l="l" t="t" r="r" b="b"/>
              <a:pathLst>
                <a:path w="10822" h="32412" extrusionOk="0">
                  <a:moveTo>
                    <a:pt x="0" y="1"/>
                  </a:moveTo>
                  <a:lnTo>
                    <a:pt x="5806" y="31095"/>
                  </a:lnTo>
                  <a:cubicBezTo>
                    <a:pt x="5806" y="31095"/>
                    <a:pt x="8083" y="32411"/>
                    <a:pt x="9831" y="32411"/>
                  </a:cubicBezTo>
                  <a:cubicBezTo>
                    <a:pt x="10192" y="32411"/>
                    <a:pt x="10530" y="32355"/>
                    <a:pt x="10821" y="32220"/>
                  </a:cubicBezTo>
                  <a:lnTo>
                    <a:pt x="9636" y="60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569;p70">
              <a:extLst>
                <a:ext uri="{FF2B5EF4-FFF2-40B4-BE49-F238E27FC236}">
                  <a16:creationId xmlns:a16="http://schemas.microsoft.com/office/drawing/2014/main" id="{E9BEFE1E-F73F-436D-BEC2-E72BB86E6193}"/>
                </a:ext>
              </a:extLst>
            </p:cNvPr>
            <p:cNvSpPr/>
            <p:nvPr/>
          </p:nvSpPr>
          <p:spPr>
            <a:xfrm>
              <a:off x="7166157" y="3304679"/>
              <a:ext cx="199743" cy="72072"/>
            </a:xfrm>
            <a:custGeom>
              <a:avLst/>
              <a:gdLst/>
              <a:ahLst/>
              <a:cxnLst/>
              <a:rect l="l" t="t" r="r" b="b"/>
              <a:pathLst>
                <a:path w="13314" h="4804" extrusionOk="0">
                  <a:moveTo>
                    <a:pt x="12979" y="1"/>
                  </a:moveTo>
                  <a:cubicBezTo>
                    <a:pt x="11893" y="553"/>
                    <a:pt x="10705" y="828"/>
                    <a:pt x="9517" y="828"/>
                  </a:cubicBezTo>
                  <a:cubicBezTo>
                    <a:pt x="8545" y="828"/>
                    <a:pt x="7573" y="644"/>
                    <a:pt x="6657" y="274"/>
                  </a:cubicBezTo>
                  <a:lnTo>
                    <a:pt x="6657" y="639"/>
                  </a:lnTo>
                  <a:cubicBezTo>
                    <a:pt x="6657" y="639"/>
                    <a:pt x="31" y="3527"/>
                    <a:pt x="0" y="4803"/>
                  </a:cubicBezTo>
                  <a:lnTo>
                    <a:pt x="13314" y="4408"/>
                  </a:lnTo>
                  <a:lnTo>
                    <a:pt x="12979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570;p70">
              <a:extLst>
                <a:ext uri="{FF2B5EF4-FFF2-40B4-BE49-F238E27FC236}">
                  <a16:creationId xmlns:a16="http://schemas.microsoft.com/office/drawing/2014/main" id="{17634070-AC6F-4310-A201-6DE6D8774B2F}"/>
                </a:ext>
              </a:extLst>
            </p:cNvPr>
            <p:cNvSpPr/>
            <p:nvPr/>
          </p:nvSpPr>
          <p:spPr>
            <a:xfrm>
              <a:off x="7331229" y="3326178"/>
              <a:ext cx="16428" cy="15513"/>
            </a:xfrm>
            <a:custGeom>
              <a:avLst/>
              <a:gdLst/>
              <a:ahLst/>
              <a:cxnLst/>
              <a:rect l="l" t="t" r="r" b="b"/>
              <a:pathLst>
                <a:path w="1095" h="1034" extrusionOk="0">
                  <a:moveTo>
                    <a:pt x="536" y="0"/>
                  </a:moveTo>
                  <a:cubicBezTo>
                    <a:pt x="314" y="0"/>
                    <a:pt x="104" y="142"/>
                    <a:pt x="31" y="361"/>
                  </a:cubicBezTo>
                  <a:cubicBezTo>
                    <a:pt x="1" y="665"/>
                    <a:pt x="153" y="939"/>
                    <a:pt x="457" y="1030"/>
                  </a:cubicBezTo>
                  <a:cubicBezTo>
                    <a:pt x="477" y="1032"/>
                    <a:pt x="496" y="1033"/>
                    <a:pt x="516" y="1033"/>
                  </a:cubicBezTo>
                  <a:cubicBezTo>
                    <a:pt x="765" y="1033"/>
                    <a:pt x="980" y="860"/>
                    <a:pt x="1064" y="635"/>
                  </a:cubicBezTo>
                  <a:cubicBezTo>
                    <a:pt x="1095" y="361"/>
                    <a:pt x="912" y="88"/>
                    <a:pt x="669" y="27"/>
                  </a:cubicBezTo>
                  <a:lnTo>
                    <a:pt x="700" y="27"/>
                  </a:lnTo>
                  <a:cubicBezTo>
                    <a:pt x="646" y="9"/>
                    <a:pt x="591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71;p70">
              <a:extLst>
                <a:ext uri="{FF2B5EF4-FFF2-40B4-BE49-F238E27FC236}">
                  <a16:creationId xmlns:a16="http://schemas.microsoft.com/office/drawing/2014/main" id="{71E20800-C076-46EF-BDDA-A8AB29AE6523}"/>
                </a:ext>
              </a:extLst>
            </p:cNvPr>
            <p:cNvSpPr/>
            <p:nvPr/>
          </p:nvSpPr>
          <p:spPr>
            <a:xfrm>
              <a:off x="7164791" y="3354847"/>
              <a:ext cx="201109" cy="21439"/>
            </a:xfrm>
            <a:custGeom>
              <a:avLst/>
              <a:gdLst/>
              <a:ahLst/>
              <a:cxnLst/>
              <a:rect l="l" t="t" r="r" b="b"/>
              <a:pathLst>
                <a:path w="13405" h="1429" extrusionOk="0">
                  <a:moveTo>
                    <a:pt x="13313" y="0"/>
                  </a:moveTo>
                  <a:lnTo>
                    <a:pt x="608" y="760"/>
                  </a:lnTo>
                  <a:cubicBezTo>
                    <a:pt x="608" y="760"/>
                    <a:pt x="0" y="1034"/>
                    <a:pt x="91" y="1429"/>
                  </a:cubicBezTo>
                  <a:lnTo>
                    <a:pt x="13405" y="1064"/>
                  </a:lnTo>
                  <a:lnTo>
                    <a:pt x="13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572;p70">
              <a:extLst>
                <a:ext uri="{FF2B5EF4-FFF2-40B4-BE49-F238E27FC236}">
                  <a16:creationId xmlns:a16="http://schemas.microsoft.com/office/drawing/2014/main" id="{566F82D9-65FB-4BD6-BBA0-C719C4687467}"/>
                </a:ext>
              </a:extLst>
            </p:cNvPr>
            <p:cNvSpPr/>
            <p:nvPr/>
          </p:nvSpPr>
          <p:spPr>
            <a:xfrm>
              <a:off x="7265338" y="3314146"/>
              <a:ext cx="19398" cy="12017"/>
            </a:xfrm>
            <a:custGeom>
              <a:avLst/>
              <a:gdLst/>
              <a:ahLst/>
              <a:cxnLst/>
              <a:rect l="l" t="t" r="r" b="b"/>
              <a:pathLst>
                <a:path w="1293" h="801" extrusionOk="0">
                  <a:moveTo>
                    <a:pt x="236" y="1"/>
                  </a:moveTo>
                  <a:cubicBezTo>
                    <a:pt x="92" y="1"/>
                    <a:pt x="0" y="39"/>
                    <a:pt x="16" y="69"/>
                  </a:cubicBezTo>
                  <a:cubicBezTo>
                    <a:pt x="16" y="130"/>
                    <a:pt x="350" y="160"/>
                    <a:pt x="654" y="342"/>
                  </a:cubicBezTo>
                  <a:cubicBezTo>
                    <a:pt x="971" y="544"/>
                    <a:pt x="1151" y="801"/>
                    <a:pt x="1221" y="801"/>
                  </a:cubicBezTo>
                  <a:cubicBezTo>
                    <a:pt x="1225" y="801"/>
                    <a:pt x="1228" y="800"/>
                    <a:pt x="1231" y="798"/>
                  </a:cubicBezTo>
                  <a:cubicBezTo>
                    <a:pt x="1292" y="768"/>
                    <a:pt x="1171" y="403"/>
                    <a:pt x="775" y="160"/>
                  </a:cubicBezTo>
                  <a:cubicBezTo>
                    <a:pt x="578" y="39"/>
                    <a:pt x="380" y="1"/>
                    <a:pt x="2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573;p70">
              <a:extLst>
                <a:ext uri="{FF2B5EF4-FFF2-40B4-BE49-F238E27FC236}">
                  <a16:creationId xmlns:a16="http://schemas.microsoft.com/office/drawing/2014/main" id="{91E1CD2F-3B08-4064-9624-1951DA536800}"/>
                </a:ext>
              </a:extLst>
            </p:cNvPr>
            <p:cNvSpPr/>
            <p:nvPr/>
          </p:nvSpPr>
          <p:spPr>
            <a:xfrm>
              <a:off x="7244590" y="3324077"/>
              <a:ext cx="15063" cy="15273"/>
            </a:xfrm>
            <a:custGeom>
              <a:avLst/>
              <a:gdLst/>
              <a:ahLst/>
              <a:cxnLst/>
              <a:rect l="l" t="t" r="r" b="b"/>
              <a:pathLst>
                <a:path w="1004" h="1018" extrusionOk="0">
                  <a:moveTo>
                    <a:pt x="97" y="1"/>
                  </a:moveTo>
                  <a:cubicBezTo>
                    <a:pt x="37" y="1"/>
                    <a:pt x="0" y="17"/>
                    <a:pt x="0" y="45"/>
                  </a:cubicBezTo>
                  <a:cubicBezTo>
                    <a:pt x="0" y="106"/>
                    <a:pt x="274" y="197"/>
                    <a:pt x="517" y="471"/>
                  </a:cubicBezTo>
                  <a:cubicBezTo>
                    <a:pt x="730" y="744"/>
                    <a:pt x="821" y="1018"/>
                    <a:pt x="882" y="1018"/>
                  </a:cubicBezTo>
                  <a:cubicBezTo>
                    <a:pt x="973" y="1018"/>
                    <a:pt x="1003" y="623"/>
                    <a:pt x="699" y="319"/>
                  </a:cubicBezTo>
                  <a:cubicBezTo>
                    <a:pt x="488" y="86"/>
                    <a:pt x="233" y="1"/>
                    <a:pt x="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574;p70">
              <a:extLst>
                <a:ext uri="{FF2B5EF4-FFF2-40B4-BE49-F238E27FC236}">
                  <a16:creationId xmlns:a16="http://schemas.microsoft.com/office/drawing/2014/main" id="{4A2CF4B5-5EC5-4D62-8049-169308ED28EA}"/>
                </a:ext>
              </a:extLst>
            </p:cNvPr>
            <p:cNvSpPr/>
            <p:nvPr/>
          </p:nvSpPr>
          <p:spPr>
            <a:xfrm>
              <a:off x="7224981" y="3333214"/>
              <a:ext cx="10952" cy="16623"/>
            </a:xfrm>
            <a:custGeom>
              <a:avLst/>
              <a:gdLst/>
              <a:ahLst/>
              <a:cxnLst/>
              <a:rect l="l" t="t" r="r" b="b"/>
              <a:pathLst>
                <a:path w="730" h="1108" extrusionOk="0">
                  <a:moveTo>
                    <a:pt x="60" y="1"/>
                  </a:moveTo>
                  <a:cubicBezTo>
                    <a:pt x="45" y="1"/>
                    <a:pt x="35" y="5"/>
                    <a:pt x="31" y="14"/>
                  </a:cubicBezTo>
                  <a:cubicBezTo>
                    <a:pt x="0" y="75"/>
                    <a:pt x="183" y="257"/>
                    <a:pt x="335" y="561"/>
                  </a:cubicBezTo>
                  <a:cubicBezTo>
                    <a:pt x="487" y="834"/>
                    <a:pt x="517" y="1108"/>
                    <a:pt x="578" y="1108"/>
                  </a:cubicBezTo>
                  <a:cubicBezTo>
                    <a:pt x="639" y="1108"/>
                    <a:pt x="730" y="804"/>
                    <a:pt x="547" y="439"/>
                  </a:cubicBezTo>
                  <a:cubicBezTo>
                    <a:pt x="391" y="153"/>
                    <a:pt x="146" y="1"/>
                    <a:pt x="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575;p70">
              <a:extLst>
                <a:ext uri="{FF2B5EF4-FFF2-40B4-BE49-F238E27FC236}">
                  <a16:creationId xmlns:a16="http://schemas.microsoft.com/office/drawing/2014/main" id="{DFB9469E-CEE0-46EB-B48F-169F11969469}"/>
                </a:ext>
              </a:extLst>
            </p:cNvPr>
            <p:cNvSpPr/>
            <p:nvPr/>
          </p:nvSpPr>
          <p:spPr>
            <a:xfrm>
              <a:off x="7294743" y="2833166"/>
              <a:ext cx="176504" cy="528538"/>
            </a:xfrm>
            <a:custGeom>
              <a:avLst/>
              <a:gdLst/>
              <a:ahLst/>
              <a:cxnLst/>
              <a:rect l="l" t="t" r="r" b="b"/>
              <a:pathLst>
                <a:path w="11765" h="35230" extrusionOk="0">
                  <a:moveTo>
                    <a:pt x="10883" y="1"/>
                  </a:moveTo>
                  <a:lnTo>
                    <a:pt x="1" y="578"/>
                  </a:lnTo>
                  <a:lnTo>
                    <a:pt x="2980" y="35229"/>
                  </a:lnTo>
                  <a:lnTo>
                    <a:pt x="8117" y="35108"/>
                  </a:lnTo>
                  <a:cubicBezTo>
                    <a:pt x="8117" y="35108"/>
                    <a:pt x="11460" y="9363"/>
                    <a:pt x="11612" y="7448"/>
                  </a:cubicBezTo>
                  <a:cubicBezTo>
                    <a:pt x="11764" y="5533"/>
                    <a:pt x="11004" y="335"/>
                    <a:pt x="10883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576;p70">
              <a:extLst>
                <a:ext uri="{FF2B5EF4-FFF2-40B4-BE49-F238E27FC236}">
                  <a16:creationId xmlns:a16="http://schemas.microsoft.com/office/drawing/2014/main" id="{8DD08465-E528-4FB5-9DB7-8E0109BEB76A}"/>
                </a:ext>
              </a:extLst>
            </p:cNvPr>
            <p:cNvSpPr/>
            <p:nvPr/>
          </p:nvSpPr>
          <p:spPr>
            <a:xfrm>
              <a:off x="7297488" y="2873297"/>
              <a:ext cx="39232" cy="448275"/>
            </a:xfrm>
            <a:custGeom>
              <a:avLst/>
              <a:gdLst/>
              <a:ahLst/>
              <a:cxnLst/>
              <a:rect l="l" t="t" r="r" b="b"/>
              <a:pathLst>
                <a:path w="2615" h="29880" extrusionOk="0">
                  <a:moveTo>
                    <a:pt x="31" y="1"/>
                  </a:moveTo>
                  <a:cubicBezTo>
                    <a:pt x="0" y="92"/>
                    <a:pt x="31" y="213"/>
                    <a:pt x="31" y="305"/>
                  </a:cubicBezTo>
                  <a:cubicBezTo>
                    <a:pt x="61" y="517"/>
                    <a:pt x="91" y="791"/>
                    <a:pt x="122" y="1186"/>
                  </a:cubicBezTo>
                  <a:cubicBezTo>
                    <a:pt x="183" y="1946"/>
                    <a:pt x="304" y="3040"/>
                    <a:pt x="426" y="4378"/>
                  </a:cubicBezTo>
                  <a:cubicBezTo>
                    <a:pt x="669" y="7083"/>
                    <a:pt x="1034" y="10821"/>
                    <a:pt x="1398" y="14925"/>
                  </a:cubicBezTo>
                  <a:cubicBezTo>
                    <a:pt x="1763" y="19028"/>
                    <a:pt x="2037" y="22797"/>
                    <a:pt x="2250" y="25502"/>
                  </a:cubicBezTo>
                  <a:cubicBezTo>
                    <a:pt x="2371" y="26840"/>
                    <a:pt x="2432" y="27934"/>
                    <a:pt x="2493" y="28694"/>
                  </a:cubicBezTo>
                  <a:cubicBezTo>
                    <a:pt x="2523" y="29059"/>
                    <a:pt x="2584" y="29363"/>
                    <a:pt x="2584" y="29576"/>
                  </a:cubicBezTo>
                  <a:cubicBezTo>
                    <a:pt x="2584" y="29667"/>
                    <a:pt x="2584" y="29788"/>
                    <a:pt x="2614" y="29879"/>
                  </a:cubicBezTo>
                  <a:cubicBezTo>
                    <a:pt x="2614" y="29788"/>
                    <a:pt x="2614" y="29667"/>
                    <a:pt x="2614" y="29576"/>
                  </a:cubicBezTo>
                  <a:cubicBezTo>
                    <a:pt x="2614" y="29363"/>
                    <a:pt x="2614" y="29089"/>
                    <a:pt x="2584" y="28694"/>
                  </a:cubicBezTo>
                  <a:cubicBezTo>
                    <a:pt x="2554" y="27934"/>
                    <a:pt x="2462" y="26840"/>
                    <a:pt x="2402" y="25502"/>
                  </a:cubicBezTo>
                  <a:cubicBezTo>
                    <a:pt x="2219" y="22797"/>
                    <a:pt x="1946" y="19028"/>
                    <a:pt x="1581" y="14925"/>
                  </a:cubicBezTo>
                  <a:cubicBezTo>
                    <a:pt x="1216" y="10791"/>
                    <a:pt x="851" y="7052"/>
                    <a:pt x="547" y="4347"/>
                  </a:cubicBezTo>
                  <a:cubicBezTo>
                    <a:pt x="395" y="3010"/>
                    <a:pt x="274" y="1916"/>
                    <a:pt x="183" y="1156"/>
                  </a:cubicBezTo>
                  <a:cubicBezTo>
                    <a:pt x="122" y="791"/>
                    <a:pt x="91" y="517"/>
                    <a:pt x="61" y="305"/>
                  </a:cubicBezTo>
                  <a:cubicBezTo>
                    <a:pt x="61" y="183"/>
                    <a:pt x="31" y="92"/>
                    <a:pt x="31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577;p70">
              <a:extLst>
                <a:ext uri="{FF2B5EF4-FFF2-40B4-BE49-F238E27FC236}">
                  <a16:creationId xmlns:a16="http://schemas.microsoft.com/office/drawing/2014/main" id="{46018EEC-8E17-4174-B28A-2A9F00FA88EB}"/>
                </a:ext>
              </a:extLst>
            </p:cNvPr>
            <p:cNvSpPr/>
            <p:nvPr/>
          </p:nvSpPr>
          <p:spPr>
            <a:xfrm>
              <a:off x="7410127" y="3337625"/>
              <a:ext cx="18243" cy="16653"/>
            </a:xfrm>
            <a:custGeom>
              <a:avLst/>
              <a:gdLst/>
              <a:ahLst/>
              <a:cxnLst/>
              <a:rect l="l" t="t" r="r" b="b"/>
              <a:pathLst>
                <a:path w="1216" h="1110" extrusionOk="0">
                  <a:moveTo>
                    <a:pt x="603" y="0"/>
                  </a:moveTo>
                  <a:cubicBezTo>
                    <a:pt x="465" y="0"/>
                    <a:pt x="326" y="46"/>
                    <a:pt x="213" y="145"/>
                  </a:cubicBezTo>
                  <a:lnTo>
                    <a:pt x="274" y="115"/>
                  </a:lnTo>
                  <a:lnTo>
                    <a:pt x="274" y="115"/>
                  </a:lnTo>
                  <a:cubicBezTo>
                    <a:pt x="61" y="328"/>
                    <a:pt x="0" y="632"/>
                    <a:pt x="152" y="875"/>
                  </a:cubicBezTo>
                  <a:cubicBezTo>
                    <a:pt x="267" y="1029"/>
                    <a:pt x="444" y="1110"/>
                    <a:pt x="620" y="1110"/>
                  </a:cubicBezTo>
                  <a:cubicBezTo>
                    <a:pt x="721" y="1110"/>
                    <a:pt x="823" y="1082"/>
                    <a:pt x="912" y="1027"/>
                  </a:cubicBezTo>
                  <a:cubicBezTo>
                    <a:pt x="1155" y="814"/>
                    <a:pt x="1216" y="449"/>
                    <a:pt x="1033" y="176"/>
                  </a:cubicBezTo>
                  <a:cubicBezTo>
                    <a:pt x="920" y="62"/>
                    <a:pt x="762" y="0"/>
                    <a:pt x="6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578;p70">
              <a:extLst>
                <a:ext uri="{FF2B5EF4-FFF2-40B4-BE49-F238E27FC236}">
                  <a16:creationId xmlns:a16="http://schemas.microsoft.com/office/drawing/2014/main" id="{0EC68DA6-A708-4AAB-91B3-812792AC2976}"/>
                </a:ext>
              </a:extLst>
            </p:cNvPr>
            <p:cNvSpPr/>
            <p:nvPr/>
          </p:nvSpPr>
          <p:spPr>
            <a:xfrm>
              <a:off x="7102771" y="1561809"/>
              <a:ext cx="338831" cy="339747"/>
            </a:xfrm>
            <a:custGeom>
              <a:avLst/>
              <a:gdLst/>
              <a:ahLst/>
              <a:cxnLst/>
              <a:rect l="l" t="t" r="r" b="b"/>
              <a:pathLst>
                <a:path w="22585" h="22646" extrusionOk="0">
                  <a:moveTo>
                    <a:pt x="20882" y="1"/>
                  </a:moveTo>
                  <a:lnTo>
                    <a:pt x="2949" y="214"/>
                  </a:lnTo>
                  <a:cubicBezTo>
                    <a:pt x="3161" y="5776"/>
                    <a:pt x="3678" y="10518"/>
                    <a:pt x="1824" y="15260"/>
                  </a:cubicBezTo>
                  <a:cubicBezTo>
                    <a:pt x="1338" y="16475"/>
                    <a:pt x="730" y="17630"/>
                    <a:pt x="365" y="18877"/>
                  </a:cubicBezTo>
                  <a:cubicBezTo>
                    <a:pt x="31" y="20123"/>
                    <a:pt x="0" y="21521"/>
                    <a:pt x="669" y="22646"/>
                  </a:cubicBezTo>
                  <a:lnTo>
                    <a:pt x="4286" y="21612"/>
                  </a:lnTo>
                  <a:cubicBezTo>
                    <a:pt x="4286" y="21217"/>
                    <a:pt x="4286" y="20852"/>
                    <a:pt x="4256" y="20457"/>
                  </a:cubicBezTo>
                  <a:lnTo>
                    <a:pt x="4256" y="20457"/>
                  </a:lnTo>
                  <a:cubicBezTo>
                    <a:pt x="4408" y="20974"/>
                    <a:pt x="4772" y="21369"/>
                    <a:pt x="5259" y="21582"/>
                  </a:cubicBezTo>
                  <a:cubicBezTo>
                    <a:pt x="5678" y="21708"/>
                    <a:pt x="6127" y="21776"/>
                    <a:pt x="6585" y="21776"/>
                  </a:cubicBezTo>
                  <a:cubicBezTo>
                    <a:pt x="6790" y="21776"/>
                    <a:pt x="6997" y="21762"/>
                    <a:pt x="7204" y="21734"/>
                  </a:cubicBezTo>
                  <a:cubicBezTo>
                    <a:pt x="11034" y="21399"/>
                    <a:pt x="14803" y="20700"/>
                    <a:pt x="18451" y="19606"/>
                  </a:cubicBezTo>
                  <a:cubicBezTo>
                    <a:pt x="18594" y="19561"/>
                    <a:pt x="18897" y="19546"/>
                    <a:pt x="19254" y="19546"/>
                  </a:cubicBezTo>
                  <a:cubicBezTo>
                    <a:pt x="20111" y="19546"/>
                    <a:pt x="21277" y="19636"/>
                    <a:pt x="21277" y="19636"/>
                  </a:cubicBezTo>
                  <a:cubicBezTo>
                    <a:pt x="22584" y="13922"/>
                    <a:pt x="22128" y="5776"/>
                    <a:pt x="2088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579;p70">
              <a:extLst>
                <a:ext uri="{FF2B5EF4-FFF2-40B4-BE49-F238E27FC236}">
                  <a16:creationId xmlns:a16="http://schemas.microsoft.com/office/drawing/2014/main" id="{CA3C6B11-2E78-4E78-800A-5C998881DF15}"/>
                </a:ext>
              </a:extLst>
            </p:cNvPr>
            <p:cNvSpPr/>
            <p:nvPr/>
          </p:nvSpPr>
          <p:spPr>
            <a:xfrm>
              <a:off x="6706495" y="1984894"/>
              <a:ext cx="227558" cy="78088"/>
            </a:xfrm>
            <a:custGeom>
              <a:avLst/>
              <a:gdLst/>
              <a:ahLst/>
              <a:cxnLst/>
              <a:rect l="l" t="t" r="r" b="b"/>
              <a:pathLst>
                <a:path w="15168" h="5205" extrusionOk="0">
                  <a:moveTo>
                    <a:pt x="6530" y="0"/>
                  </a:moveTo>
                  <a:cubicBezTo>
                    <a:pt x="6111" y="0"/>
                    <a:pt x="5713" y="73"/>
                    <a:pt x="5441" y="311"/>
                  </a:cubicBezTo>
                  <a:cubicBezTo>
                    <a:pt x="5380" y="585"/>
                    <a:pt x="5532" y="858"/>
                    <a:pt x="5776" y="919"/>
                  </a:cubicBezTo>
                  <a:lnTo>
                    <a:pt x="5867" y="919"/>
                  </a:lnTo>
                  <a:cubicBezTo>
                    <a:pt x="6748" y="1040"/>
                    <a:pt x="8390" y="1314"/>
                    <a:pt x="8329" y="1436"/>
                  </a:cubicBezTo>
                  <a:cubicBezTo>
                    <a:pt x="8268" y="1557"/>
                    <a:pt x="5441" y="1405"/>
                    <a:pt x="4894" y="1618"/>
                  </a:cubicBezTo>
                  <a:lnTo>
                    <a:pt x="700" y="1740"/>
                  </a:lnTo>
                  <a:cubicBezTo>
                    <a:pt x="700" y="1740"/>
                    <a:pt x="0" y="2469"/>
                    <a:pt x="700" y="2682"/>
                  </a:cubicBezTo>
                  <a:lnTo>
                    <a:pt x="730" y="3229"/>
                  </a:lnTo>
                  <a:cubicBezTo>
                    <a:pt x="943" y="3381"/>
                    <a:pt x="1216" y="3472"/>
                    <a:pt x="1459" y="3533"/>
                  </a:cubicBezTo>
                  <a:cubicBezTo>
                    <a:pt x="2037" y="3654"/>
                    <a:pt x="1459" y="4019"/>
                    <a:pt x="2189" y="4141"/>
                  </a:cubicBezTo>
                  <a:cubicBezTo>
                    <a:pt x="2545" y="4185"/>
                    <a:pt x="2901" y="4214"/>
                    <a:pt x="3257" y="4214"/>
                  </a:cubicBezTo>
                  <a:cubicBezTo>
                    <a:pt x="3387" y="4214"/>
                    <a:pt x="3518" y="4210"/>
                    <a:pt x="3648" y="4202"/>
                  </a:cubicBezTo>
                  <a:lnTo>
                    <a:pt x="3739" y="4506"/>
                  </a:lnTo>
                  <a:cubicBezTo>
                    <a:pt x="3982" y="4627"/>
                    <a:pt x="4225" y="4688"/>
                    <a:pt x="4469" y="4688"/>
                  </a:cubicBezTo>
                  <a:cubicBezTo>
                    <a:pt x="4533" y="4701"/>
                    <a:pt x="4670" y="4707"/>
                    <a:pt x="4863" y="4707"/>
                  </a:cubicBezTo>
                  <a:cubicBezTo>
                    <a:pt x="6405" y="4707"/>
                    <a:pt x="11520" y="4323"/>
                    <a:pt x="11520" y="4323"/>
                  </a:cubicBezTo>
                  <a:lnTo>
                    <a:pt x="14864" y="5205"/>
                  </a:lnTo>
                  <a:lnTo>
                    <a:pt x="15168" y="1922"/>
                  </a:lnTo>
                  <a:lnTo>
                    <a:pt x="12675" y="1284"/>
                  </a:lnTo>
                  <a:cubicBezTo>
                    <a:pt x="12493" y="828"/>
                    <a:pt x="12220" y="433"/>
                    <a:pt x="11824" y="189"/>
                  </a:cubicBezTo>
                  <a:cubicBezTo>
                    <a:pt x="11609" y="88"/>
                    <a:pt x="11142" y="53"/>
                    <a:pt x="10613" y="53"/>
                  </a:cubicBezTo>
                  <a:cubicBezTo>
                    <a:pt x="9721" y="53"/>
                    <a:pt x="8653" y="151"/>
                    <a:pt x="8329" y="189"/>
                  </a:cubicBezTo>
                  <a:cubicBezTo>
                    <a:pt x="8315" y="190"/>
                    <a:pt x="8300" y="191"/>
                    <a:pt x="8284" y="191"/>
                  </a:cubicBezTo>
                  <a:cubicBezTo>
                    <a:pt x="7937" y="191"/>
                    <a:pt x="7206" y="0"/>
                    <a:pt x="6530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580;p70">
              <a:extLst>
                <a:ext uri="{FF2B5EF4-FFF2-40B4-BE49-F238E27FC236}">
                  <a16:creationId xmlns:a16="http://schemas.microsoft.com/office/drawing/2014/main" id="{CE34636F-2AD2-47A7-AAAC-0575F6180712}"/>
                </a:ext>
              </a:extLst>
            </p:cNvPr>
            <p:cNvSpPr/>
            <p:nvPr/>
          </p:nvSpPr>
          <p:spPr>
            <a:xfrm>
              <a:off x="6835997" y="2002327"/>
              <a:ext cx="40147" cy="29645"/>
            </a:xfrm>
            <a:custGeom>
              <a:avLst/>
              <a:gdLst/>
              <a:ahLst/>
              <a:cxnLst/>
              <a:rect l="l" t="t" r="r" b="b"/>
              <a:pathLst>
                <a:path w="2676" h="1976" extrusionOk="0">
                  <a:moveTo>
                    <a:pt x="2676" y="0"/>
                  </a:moveTo>
                  <a:cubicBezTo>
                    <a:pt x="2524" y="0"/>
                    <a:pt x="2341" y="0"/>
                    <a:pt x="2159" y="61"/>
                  </a:cubicBezTo>
                  <a:cubicBezTo>
                    <a:pt x="1764" y="152"/>
                    <a:pt x="1369" y="334"/>
                    <a:pt x="1034" y="547"/>
                  </a:cubicBezTo>
                  <a:cubicBezTo>
                    <a:pt x="670" y="790"/>
                    <a:pt x="366" y="1094"/>
                    <a:pt x="153" y="1459"/>
                  </a:cubicBezTo>
                  <a:cubicBezTo>
                    <a:pt x="62" y="1611"/>
                    <a:pt x="1" y="1793"/>
                    <a:pt x="1" y="1976"/>
                  </a:cubicBezTo>
                  <a:cubicBezTo>
                    <a:pt x="1" y="1976"/>
                    <a:pt x="92" y="1793"/>
                    <a:pt x="244" y="1520"/>
                  </a:cubicBezTo>
                  <a:cubicBezTo>
                    <a:pt x="487" y="1185"/>
                    <a:pt x="761" y="912"/>
                    <a:pt x="1125" y="699"/>
                  </a:cubicBezTo>
                  <a:cubicBezTo>
                    <a:pt x="1612" y="426"/>
                    <a:pt x="2129" y="182"/>
                    <a:pt x="2676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581;p70">
              <a:extLst>
                <a:ext uri="{FF2B5EF4-FFF2-40B4-BE49-F238E27FC236}">
                  <a16:creationId xmlns:a16="http://schemas.microsoft.com/office/drawing/2014/main" id="{3F26B1A5-CBE7-4CE9-9812-17D8DF719397}"/>
                </a:ext>
              </a:extLst>
            </p:cNvPr>
            <p:cNvSpPr/>
            <p:nvPr/>
          </p:nvSpPr>
          <p:spPr>
            <a:xfrm>
              <a:off x="6762124" y="2039863"/>
              <a:ext cx="41512" cy="8986"/>
            </a:xfrm>
            <a:custGeom>
              <a:avLst/>
              <a:gdLst/>
              <a:ahLst/>
              <a:cxnLst/>
              <a:rect l="l" t="t" r="r" b="b"/>
              <a:pathLst>
                <a:path w="2767" h="599" extrusionOk="0">
                  <a:moveTo>
                    <a:pt x="1912" y="1"/>
                  </a:moveTo>
                  <a:cubicBezTo>
                    <a:pt x="1711" y="1"/>
                    <a:pt x="1509" y="8"/>
                    <a:pt x="1308" y="21"/>
                  </a:cubicBezTo>
                  <a:cubicBezTo>
                    <a:pt x="973" y="21"/>
                    <a:pt x="609" y="82"/>
                    <a:pt x="274" y="203"/>
                  </a:cubicBezTo>
                  <a:cubicBezTo>
                    <a:pt x="31" y="386"/>
                    <a:pt x="1" y="598"/>
                    <a:pt x="31" y="598"/>
                  </a:cubicBezTo>
                  <a:cubicBezTo>
                    <a:pt x="122" y="477"/>
                    <a:pt x="214" y="386"/>
                    <a:pt x="335" y="325"/>
                  </a:cubicBezTo>
                  <a:cubicBezTo>
                    <a:pt x="669" y="234"/>
                    <a:pt x="1004" y="203"/>
                    <a:pt x="1338" y="203"/>
                  </a:cubicBezTo>
                  <a:cubicBezTo>
                    <a:pt x="1824" y="203"/>
                    <a:pt x="2311" y="142"/>
                    <a:pt x="2767" y="51"/>
                  </a:cubicBezTo>
                  <a:cubicBezTo>
                    <a:pt x="2482" y="16"/>
                    <a:pt x="2197" y="1"/>
                    <a:pt x="1912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582;p70">
              <a:extLst>
                <a:ext uri="{FF2B5EF4-FFF2-40B4-BE49-F238E27FC236}">
                  <a16:creationId xmlns:a16="http://schemas.microsoft.com/office/drawing/2014/main" id="{D9A44B20-821C-44F1-9079-6C6B571CB1DD}"/>
                </a:ext>
              </a:extLst>
            </p:cNvPr>
            <p:cNvSpPr/>
            <p:nvPr/>
          </p:nvSpPr>
          <p:spPr>
            <a:xfrm>
              <a:off x="6732944" y="2026751"/>
              <a:ext cx="67046" cy="13427"/>
            </a:xfrm>
            <a:custGeom>
              <a:avLst/>
              <a:gdLst/>
              <a:ahLst/>
              <a:cxnLst/>
              <a:rect l="l" t="t" r="r" b="b"/>
              <a:pathLst>
                <a:path w="4469" h="895" extrusionOk="0">
                  <a:moveTo>
                    <a:pt x="4261" y="1"/>
                  </a:moveTo>
                  <a:cubicBezTo>
                    <a:pt x="4098" y="1"/>
                    <a:pt x="3941" y="22"/>
                    <a:pt x="3769" y="44"/>
                  </a:cubicBezTo>
                  <a:cubicBezTo>
                    <a:pt x="3222" y="135"/>
                    <a:pt x="2706" y="165"/>
                    <a:pt x="2159" y="165"/>
                  </a:cubicBezTo>
                  <a:cubicBezTo>
                    <a:pt x="1855" y="165"/>
                    <a:pt x="1551" y="165"/>
                    <a:pt x="1247" y="196"/>
                  </a:cubicBezTo>
                  <a:cubicBezTo>
                    <a:pt x="973" y="226"/>
                    <a:pt x="730" y="287"/>
                    <a:pt x="487" y="378"/>
                  </a:cubicBezTo>
                  <a:cubicBezTo>
                    <a:pt x="335" y="439"/>
                    <a:pt x="183" y="561"/>
                    <a:pt x="92" y="682"/>
                  </a:cubicBezTo>
                  <a:cubicBezTo>
                    <a:pt x="0" y="804"/>
                    <a:pt x="31" y="895"/>
                    <a:pt x="61" y="895"/>
                  </a:cubicBezTo>
                  <a:cubicBezTo>
                    <a:pt x="61" y="895"/>
                    <a:pt x="61" y="804"/>
                    <a:pt x="122" y="743"/>
                  </a:cubicBezTo>
                  <a:cubicBezTo>
                    <a:pt x="244" y="621"/>
                    <a:pt x="396" y="530"/>
                    <a:pt x="548" y="500"/>
                  </a:cubicBezTo>
                  <a:cubicBezTo>
                    <a:pt x="931" y="387"/>
                    <a:pt x="1331" y="324"/>
                    <a:pt x="1735" y="324"/>
                  </a:cubicBezTo>
                  <a:cubicBezTo>
                    <a:pt x="1876" y="324"/>
                    <a:pt x="2017" y="332"/>
                    <a:pt x="2159" y="348"/>
                  </a:cubicBezTo>
                  <a:cubicBezTo>
                    <a:pt x="2706" y="348"/>
                    <a:pt x="3253" y="287"/>
                    <a:pt x="3800" y="165"/>
                  </a:cubicBezTo>
                  <a:cubicBezTo>
                    <a:pt x="4013" y="135"/>
                    <a:pt x="4256" y="74"/>
                    <a:pt x="4469" y="13"/>
                  </a:cubicBezTo>
                  <a:cubicBezTo>
                    <a:pt x="4397" y="5"/>
                    <a:pt x="4329" y="1"/>
                    <a:pt x="4261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583;p70">
              <a:extLst>
                <a:ext uri="{FF2B5EF4-FFF2-40B4-BE49-F238E27FC236}">
                  <a16:creationId xmlns:a16="http://schemas.microsoft.com/office/drawing/2014/main" id="{CEF0B6A9-E363-491E-A0B7-E83FA2D7E6D2}"/>
                </a:ext>
              </a:extLst>
            </p:cNvPr>
            <p:cNvSpPr/>
            <p:nvPr/>
          </p:nvSpPr>
          <p:spPr>
            <a:xfrm>
              <a:off x="6718347" y="2016114"/>
              <a:ext cx="72072" cy="9932"/>
            </a:xfrm>
            <a:custGeom>
              <a:avLst/>
              <a:gdLst/>
              <a:ahLst/>
              <a:cxnLst/>
              <a:rect l="l" t="t" r="r" b="b"/>
              <a:pathLst>
                <a:path w="4804" h="662" extrusionOk="0">
                  <a:moveTo>
                    <a:pt x="4465" y="1"/>
                  </a:moveTo>
                  <a:cubicBezTo>
                    <a:pt x="4347" y="1"/>
                    <a:pt x="4226" y="8"/>
                    <a:pt x="4104" y="23"/>
                  </a:cubicBezTo>
                  <a:cubicBezTo>
                    <a:pt x="3648" y="23"/>
                    <a:pt x="3040" y="54"/>
                    <a:pt x="2341" y="84"/>
                  </a:cubicBezTo>
                  <a:cubicBezTo>
                    <a:pt x="2174" y="99"/>
                    <a:pt x="2014" y="99"/>
                    <a:pt x="1859" y="99"/>
                  </a:cubicBezTo>
                  <a:cubicBezTo>
                    <a:pt x="1703" y="99"/>
                    <a:pt x="1551" y="99"/>
                    <a:pt x="1399" y="115"/>
                  </a:cubicBezTo>
                  <a:cubicBezTo>
                    <a:pt x="1125" y="145"/>
                    <a:pt x="852" y="175"/>
                    <a:pt x="609" y="236"/>
                  </a:cubicBezTo>
                  <a:cubicBezTo>
                    <a:pt x="426" y="297"/>
                    <a:pt x="244" y="358"/>
                    <a:pt x="122" y="479"/>
                  </a:cubicBezTo>
                  <a:cubicBezTo>
                    <a:pt x="31" y="570"/>
                    <a:pt x="1" y="662"/>
                    <a:pt x="31" y="662"/>
                  </a:cubicBezTo>
                  <a:cubicBezTo>
                    <a:pt x="31" y="662"/>
                    <a:pt x="62" y="601"/>
                    <a:pt x="153" y="540"/>
                  </a:cubicBezTo>
                  <a:cubicBezTo>
                    <a:pt x="305" y="449"/>
                    <a:pt x="457" y="388"/>
                    <a:pt x="639" y="358"/>
                  </a:cubicBezTo>
                  <a:cubicBezTo>
                    <a:pt x="882" y="297"/>
                    <a:pt x="1125" y="266"/>
                    <a:pt x="1399" y="266"/>
                  </a:cubicBezTo>
                  <a:cubicBezTo>
                    <a:pt x="1536" y="251"/>
                    <a:pt x="1688" y="251"/>
                    <a:pt x="1847" y="251"/>
                  </a:cubicBezTo>
                  <a:cubicBezTo>
                    <a:pt x="2007" y="251"/>
                    <a:pt x="2174" y="251"/>
                    <a:pt x="2341" y="236"/>
                  </a:cubicBezTo>
                  <a:cubicBezTo>
                    <a:pt x="3040" y="206"/>
                    <a:pt x="3648" y="175"/>
                    <a:pt x="4104" y="115"/>
                  </a:cubicBezTo>
                  <a:cubicBezTo>
                    <a:pt x="4347" y="115"/>
                    <a:pt x="4590" y="84"/>
                    <a:pt x="4803" y="23"/>
                  </a:cubicBezTo>
                  <a:cubicBezTo>
                    <a:pt x="4697" y="8"/>
                    <a:pt x="4583" y="1"/>
                    <a:pt x="4465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584;p70">
              <a:extLst>
                <a:ext uri="{FF2B5EF4-FFF2-40B4-BE49-F238E27FC236}">
                  <a16:creationId xmlns:a16="http://schemas.microsoft.com/office/drawing/2014/main" id="{38C35E27-8FD9-4CB8-BC30-58DA674FE39B}"/>
                </a:ext>
              </a:extLst>
            </p:cNvPr>
            <p:cNvSpPr/>
            <p:nvPr/>
          </p:nvSpPr>
          <p:spPr>
            <a:xfrm>
              <a:off x="7192606" y="1746955"/>
              <a:ext cx="174659" cy="120860"/>
            </a:xfrm>
            <a:custGeom>
              <a:avLst/>
              <a:gdLst/>
              <a:ahLst/>
              <a:cxnLst/>
              <a:rect l="l" t="t" r="r" b="b"/>
              <a:pathLst>
                <a:path w="11642" h="8056" extrusionOk="0">
                  <a:moveTo>
                    <a:pt x="11064" y="1"/>
                  </a:moveTo>
                  <a:lnTo>
                    <a:pt x="9575" y="153"/>
                  </a:lnTo>
                  <a:lnTo>
                    <a:pt x="2979" y="2371"/>
                  </a:lnTo>
                  <a:lnTo>
                    <a:pt x="0" y="6414"/>
                  </a:lnTo>
                  <a:lnTo>
                    <a:pt x="821" y="7964"/>
                  </a:lnTo>
                  <a:lnTo>
                    <a:pt x="4560" y="8055"/>
                  </a:lnTo>
                  <a:lnTo>
                    <a:pt x="8359" y="7204"/>
                  </a:lnTo>
                  <a:lnTo>
                    <a:pt x="10456" y="6353"/>
                  </a:lnTo>
                  <a:lnTo>
                    <a:pt x="11642" y="2736"/>
                  </a:lnTo>
                  <a:lnTo>
                    <a:pt x="11064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585;p70">
              <a:extLst>
                <a:ext uri="{FF2B5EF4-FFF2-40B4-BE49-F238E27FC236}">
                  <a16:creationId xmlns:a16="http://schemas.microsoft.com/office/drawing/2014/main" id="{FCD4EE18-7337-4E04-8464-C5D02A0F53D1}"/>
                </a:ext>
              </a:extLst>
            </p:cNvPr>
            <p:cNvSpPr/>
            <p:nvPr/>
          </p:nvSpPr>
          <p:spPr>
            <a:xfrm>
              <a:off x="7082698" y="1830863"/>
              <a:ext cx="336551" cy="516221"/>
            </a:xfrm>
            <a:custGeom>
              <a:avLst/>
              <a:gdLst/>
              <a:ahLst/>
              <a:cxnLst/>
              <a:rect l="l" t="t" r="r" b="b"/>
              <a:pathLst>
                <a:path w="22433" h="34409" extrusionOk="0">
                  <a:moveTo>
                    <a:pt x="17174" y="0"/>
                  </a:moveTo>
                  <a:cubicBezTo>
                    <a:pt x="17174" y="0"/>
                    <a:pt x="11369" y="1702"/>
                    <a:pt x="9089" y="1733"/>
                  </a:cubicBezTo>
                  <a:cubicBezTo>
                    <a:pt x="9036" y="1734"/>
                    <a:pt x="8983" y="1735"/>
                    <a:pt x="8932" y="1735"/>
                  </a:cubicBezTo>
                  <a:cubicBezTo>
                    <a:pt x="6789" y="1735"/>
                    <a:pt x="6992" y="517"/>
                    <a:pt x="6992" y="517"/>
                  </a:cubicBezTo>
                  <a:lnTo>
                    <a:pt x="6992" y="517"/>
                  </a:lnTo>
                  <a:lnTo>
                    <a:pt x="639" y="8420"/>
                  </a:lnTo>
                  <a:cubicBezTo>
                    <a:pt x="153" y="10031"/>
                    <a:pt x="1" y="11703"/>
                    <a:pt x="183" y="13405"/>
                  </a:cubicBezTo>
                  <a:cubicBezTo>
                    <a:pt x="487" y="16292"/>
                    <a:pt x="1916" y="17174"/>
                    <a:pt x="1916" y="17174"/>
                  </a:cubicBezTo>
                  <a:lnTo>
                    <a:pt x="1186" y="34408"/>
                  </a:lnTo>
                  <a:lnTo>
                    <a:pt x="1186" y="34408"/>
                  </a:lnTo>
                  <a:lnTo>
                    <a:pt x="20123" y="31247"/>
                  </a:lnTo>
                  <a:lnTo>
                    <a:pt x="22433" y="8177"/>
                  </a:lnTo>
                  <a:lnTo>
                    <a:pt x="1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586;p70">
              <a:extLst>
                <a:ext uri="{FF2B5EF4-FFF2-40B4-BE49-F238E27FC236}">
                  <a16:creationId xmlns:a16="http://schemas.microsoft.com/office/drawing/2014/main" id="{F1D33B30-CD70-4C42-A6CD-7D48C8880715}"/>
                </a:ext>
              </a:extLst>
            </p:cNvPr>
            <p:cNvSpPr/>
            <p:nvPr/>
          </p:nvSpPr>
          <p:spPr>
            <a:xfrm>
              <a:off x="7092734" y="2228040"/>
              <a:ext cx="437788" cy="643907"/>
            </a:xfrm>
            <a:custGeom>
              <a:avLst/>
              <a:gdLst/>
              <a:ahLst/>
              <a:cxnLst/>
              <a:rect l="l" t="t" r="r" b="b"/>
              <a:pathLst>
                <a:path w="29181" h="42920" extrusionOk="0">
                  <a:moveTo>
                    <a:pt x="25168" y="1"/>
                  </a:moveTo>
                  <a:lnTo>
                    <a:pt x="1" y="4469"/>
                  </a:lnTo>
                  <a:cubicBezTo>
                    <a:pt x="1" y="4469"/>
                    <a:pt x="517" y="7934"/>
                    <a:pt x="700" y="12706"/>
                  </a:cubicBezTo>
                  <a:cubicBezTo>
                    <a:pt x="882" y="17478"/>
                    <a:pt x="6141" y="42919"/>
                    <a:pt x="6141" y="42919"/>
                  </a:cubicBezTo>
                  <a:lnTo>
                    <a:pt x="24712" y="41916"/>
                  </a:lnTo>
                  <a:cubicBezTo>
                    <a:pt x="24712" y="41916"/>
                    <a:pt x="27205" y="21703"/>
                    <a:pt x="28177" y="15259"/>
                  </a:cubicBezTo>
                  <a:cubicBezTo>
                    <a:pt x="29180" y="8816"/>
                    <a:pt x="25168" y="1"/>
                    <a:pt x="25168" y="1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587;p70">
              <a:extLst>
                <a:ext uri="{FF2B5EF4-FFF2-40B4-BE49-F238E27FC236}">
                  <a16:creationId xmlns:a16="http://schemas.microsoft.com/office/drawing/2014/main" id="{7E387715-2408-4E6E-B934-733AE846506C}"/>
                </a:ext>
              </a:extLst>
            </p:cNvPr>
            <p:cNvSpPr/>
            <p:nvPr/>
          </p:nvSpPr>
          <p:spPr>
            <a:xfrm>
              <a:off x="7272404" y="2461524"/>
              <a:ext cx="34671" cy="304176"/>
            </a:xfrm>
            <a:custGeom>
              <a:avLst/>
              <a:gdLst/>
              <a:ahLst/>
              <a:cxnLst/>
              <a:rect l="l" t="t" r="r" b="b"/>
              <a:pathLst>
                <a:path w="2311" h="20275" extrusionOk="0">
                  <a:moveTo>
                    <a:pt x="2249" y="0"/>
                  </a:moveTo>
                  <a:cubicBezTo>
                    <a:pt x="2186" y="0"/>
                    <a:pt x="1670" y="4548"/>
                    <a:pt x="1064" y="10122"/>
                  </a:cubicBezTo>
                  <a:cubicBezTo>
                    <a:pt x="456" y="15715"/>
                    <a:pt x="1" y="20274"/>
                    <a:pt x="61" y="20274"/>
                  </a:cubicBezTo>
                  <a:cubicBezTo>
                    <a:pt x="153" y="20274"/>
                    <a:pt x="639" y="15745"/>
                    <a:pt x="1247" y="10153"/>
                  </a:cubicBezTo>
                  <a:cubicBezTo>
                    <a:pt x="1855" y="4560"/>
                    <a:pt x="2311" y="0"/>
                    <a:pt x="2250" y="0"/>
                  </a:cubicBezTo>
                  <a:cubicBezTo>
                    <a:pt x="2250" y="0"/>
                    <a:pt x="2249" y="0"/>
                    <a:pt x="22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588;p70">
              <a:extLst>
                <a:ext uri="{FF2B5EF4-FFF2-40B4-BE49-F238E27FC236}">
                  <a16:creationId xmlns:a16="http://schemas.microsoft.com/office/drawing/2014/main" id="{CEC1A52D-D804-48BF-8958-E82A54A7BD1C}"/>
                </a:ext>
              </a:extLst>
            </p:cNvPr>
            <p:cNvSpPr/>
            <p:nvPr/>
          </p:nvSpPr>
          <p:spPr>
            <a:xfrm>
              <a:off x="7259712" y="2158278"/>
              <a:ext cx="28205" cy="28820"/>
            </a:xfrm>
            <a:custGeom>
              <a:avLst/>
              <a:gdLst/>
              <a:ahLst/>
              <a:cxnLst/>
              <a:rect l="l" t="t" r="r" b="b"/>
              <a:pathLst>
                <a:path w="1880" h="1921" extrusionOk="0">
                  <a:moveTo>
                    <a:pt x="1114" y="0"/>
                  </a:moveTo>
                  <a:cubicBezTo>
                    <a:pt x="982" y="0"/>
                    <a:pt x="855" y="45"/>
                    <a:pt x="739" y="120"/>
                  </a:cubicBezTo>
                  <a:lnTo>
                    <a:pt x="739" y="120"/>
                  </a:lnTo>
                  <a:cubicBezTo>
                    <a:pt x="810" y="102"/>
                    <a:pt x="884" y="92"/>
                    <a:pt x="959" y="92"/>
                  </a:cubicBezTo>
                  <a:cubicBezTo>
                    <a:pt x="1118" y="92"/>
                    <a:pt x="1282" y="137"/>
                    <a:pt x="1424" y="244"/>
                  </a:cubicBezTo>
                  <a:cubicBezTo>
                    <a:pt x="1606" y="335"/>
                    <a:pt x="1728" y="487"/>
                    <a:pt x="1819" y="669"/>
                  </a:cubicBezTo>
                  <a:cubicBezTo>
                    <a:pt x="1789" y="456"/>
                    <a:pt x="1667" y="244"/>
                    <a:pt x="1485" y="122"/>
                  </a:cubicBezTo>
                  <a:cubicBezTo>
                    <a:pt x="1360" y="37"/>
                    <a:pt x="1235" y="0"/>
                    <a:pt x="1114" y="0"/>
                  </a:cubicBezTo>
                  <a:close/>
                  <a:moveTo>
                    <a:pt x="1819" y="669"/>
                  </a:moveTo>
                  <a:lnTo>
                    <a:pt x="1819" y="669"/>
                  </a:lnTo>
                  <a:cubicBezTo>
                    <a:pt x="1850" y="791"/>
                    <a:pt x="1880" y="882"/>
                    <a:pt x="1880" y="882"/>
                  </a:cubicBezTo>
                  <a:cubicBezTo>
                    <a:pt x="1880" y="791"/>
                    <a:pt x="1880" y="730"/>
                    <a:pt x="1819" y="669"/>
                  </a:cubicBezTo>
                  <a:close/>
                  <a:moveTo>
                    <a:pt x="739" y="120"/>
                  </a:moveTo>
                  <a:cubicBezTo>
                    <a:pt x="703" y="129"/>
                    <a:pt x="668" y="140"/>
                    <a:pt x="634" y="152"/>
                  </a:cubicBezTo>
                  <a:cubicBezTo>
                    <a:pt x="213" y="333"/>
                    <a:pt x="1" y="839"/>
                    <a:pt x="171" y="1262"/>
                  </a:cubicBezTo>
                  <a:lnTo>
                    <a:pt x="171" y="1262"/>
                  </a:lnTo>
                  <a:cubicBezTo>
                    <a:pt x="149" y="844"/>
                    <a:pt x="393" y="344"/>
                    <a:pt x="739" y="120"/>
                  </a:cubicBezTo>
                  <a:close/>
                  <a:moveTo>
                    <a:pt x="1850" y="882"/>
                  </a:moveTo>
                  <a:cubicBezTo>
                    <a:pt x="1850" y="882"/>
                    <a:pt x="1850" y="973"/>
                    <a:pt x="1819" y="1095"/>
                  </a:cubicBezTo>
                  <a:cubicBezTo>
                    <a:pt x="1758" y="1307"/>
                    <a:pt x="1637" y="1459"/>
                    <a:pt x="1485" y="1581"/>
                  </a:cubicBezTo>
                  <a:cubicBezTo>
                    <a:pt x="1338" y="1707"/>
                    <a:pt x="1148" y="1775"/>
                    <a:pt x="954" y="1775"/>
                  </a:cubicBezTo>
                  <a:cubicBezTo>
                    <a:pt x="867" y="1775"/>
                    <a:pt x="779" y="1761"/>
                    <a:pt x="695" y="1733"/>
                  </a:cubicBezTo>
                  <a:cubicBezTo>
                    <a:pt x="482" y="1672"/>
                    <a:pt x="269" y="1490"/>
                    <a:pt x="178" y="1277"/>
                  </a:cubicBezTo>
                  <a:cubicBezTo>
                    <a:pt x="176" y="1272"/>
                    <a:pt x="173" y="1267"/>
                    <a:pt x="171" y="1262"/>
                  </a:cubicBezTo>
                  <a:lnTo>
                    <a:pt x="171" y="1262"/>
                  </a:lnTo>
                  <a:cubicBezTo>
                    <a:pt x="187" y="1543"/>
                    <a:pt x="324" y="1788"/>
                    <a:pt x="634" y="1885"/>
                  </a:cubicBezTo>
                  <a:cubicBezTo>
                    <a:pt x="721" y="1909"/>
                    <a:pt x="809" y="1920"/>
                    <a:pt x="894" y="1920"/>
                  </a:cubicBezTo>
                  <a:cubicBezTo>
                    <a:pt x="1137" y="1920"/>
                    <a:pt x="1366" y="1829"/>
                    <a:pt x="1546" y="1672"/>
                  </a:cubicBezTo>
                  <a:cubicBezTo>
                    <a:pt x="1728" y="1520"/>
                    <a:pt x="1819" y="1338"/>
                    <a:pt x="1850" y="1125"/>
                  </a:cubicBezTo>
                  <a:cubicBezTo>
                    <a:pt x="1880" y="1034"/>
                    <a:pt x="1880" y="943"/>
                    <a:pt x="1850" y="882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589;p70">
              <a:extLst>
                <a:ext uri="{FF2B5EF4-FFF2-40B4-BE49-F238E27FC236}">
                  <a16:creationId xmlns:a16="http://schemas.microsoft.com/office/drawing/2014/main" id="{4CFB6544-8A81-42F6-BED8-559E6E83AB29}"/>
                </a:ext>
              </a:extLst>
            </p:cNvPr>
            <p:cNvSpPr/>
            <p:nvPr/>
          </p:nvSpPr>
          <p:spPr>
            <a:xfrm>
              <a:off x="6884335" y="1755161"/>
              <a:ext cx="348868" cy="689050"/>
            </a:xfrm>
            <a:custGeom>
              <a:avLst/>
              <a:gdLst/>
              <a:ahLst/>
              <a:cxnLst/>
              <a:rect l="l" t="t" r="r" b="b"/>
              <a:pathLst>
                <a:path w="23254" h="45929" extrusionOk="0">
                  <a:moveTo>
                    <a:pt x="23162" y="1"/>
                  </a:moveTo>
                  <a:lnTo>
                    <a:pt x="22342" y="1065"/>
                  </a:lnTo>
                  <a:cubicBezTo>
                    <a:pt x="22342" y="1065"/>
                    <a:pt x="17995" y="2037"/>
                    <a:pt x="17478" y="2341"/>
                  </a:cubicBezTo>
                  <a:cubicBezTo>
                    <a:pt x="16931" y="2645"/>
                    <a:pt x="14895" y="5229"/>
                    <a:pt x="14287" y="6961"/>
                  </a:cubicBezTo>
                  <a:cubicBezTo>
                    <a:pt x="13709" y="8724"/>
                    <a:pt x="13314" y="12919"/>
                    <a:pt x="13314" y="12919"/>
                  </a:cubicBezTo>
                  <a:cubicBezTo>
                    <a:pt x="13314" y="12919"/>
                    <a:pt x="11734" y="15472"/>
                    <a:pt x="11764" y="15867"/>
                  </a:cubicBezTo>
                  <a:lnTo>
                    <a:pt x="11825" y="16961"/>
                  </a:lnTo>
                  <a:cubicBezTo>
                    <a:pt x="11825" y="16961"/>
                    <a:pt x="10609" y="19028"/>
                    <a:pt x="10639" y="19211"/>
                  </a:cubicBezTo>
                  <a:lnTo>
                    <a:pt x="10639" y="19423"/>
                  </a:lnTo>
                  <a:lnTo>
                    <a:pt x="2280" y="15715"/>
                  </a:lnTo>
                  <a:lnTo>
                    <a:pt x="1" y="20031"/>
                  </a:lnTo>
                  <a:cubicBezTo>
                    <a:pt x="1" y="20031"/>
                    <a:pt x="6749" y="25898"/>
                    <a:pt x="10396" y="27873"/>
                  </a:cubicBezTo>
                  <a:cubicBezTo>
                    <a:pt x="10706" y="28043"/>
                    <a:pt x="11039" y="28124"/>
                    <a:pt x="11368" y="28124"/>
                  </a:cubicBezTo>
                  <a:cubicBezTo>
                    <a:pt x="12039" y="28124"/>
                    <a:pt x="12693" y="27786"/>
                    <a:pt x="13101" y="27174"/>
                  </a:cubicBezTo>
                  <a:lnTo>
                    <a:pt x="13101" y="27174"/>
                  </a:lnTo>
                  <a:lnTo>
                    <a:pt x="12189" y="44773"/>
                  </a:lnTo>
                  <a:lnTo>
                    <a:pt x="16475" y="45928"/>
                  </a:lnTo>
                  <a:lnTo>
                    <a:pt x="15837" y="24925"/>
                  </a:lnTo>
                  <a:lnTo>
                    <a:pt x="15685" y="22159"/>
                  </a:lnTo>
                  <a:cubicBezTo>
                    <a:pt x="15685" y="22159"/>
                    <a:pt x="12706" y="19393"/>
                    <a:pt x="14864" y="15350"/>
                  </a:cubicBezTo>
                  <a:cubicBezTo>
                    <a:pt x="15624" y="13952"/>
                    <a:pt x="17813" y="10122"/>
                    <a:pt x="18998" y="8207"/>
                  </a:cubicBezTo>
                  <a:cubicBezTo>
                    <a:pt x="20214" y="6293"/>
                    <a:pt x="23253" y="2128"/>
                    <a:pt x="23253" y="2128"/>
                  </a:cubicBezTo>
                  <a:lnTo>
                    <a:pt x="23162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590;p70">
              <a:extLst>
                <a:ext uri="{FF2B5EF4-FFF2-40B4-BE49-F238E27FC236}">
                  <a16:creationId xmlns:a16="http://schemas.microsoft.com/office/drawing/2014/main" id="{4D83B1EA-4C38-4BEE-93A6-0CEC150C6F4D}"/>
                </a:ext>
              </a:extLst>
            </p:cNvPr>
            <p:cNvSpPr/>
            <p:nvPr/>
          </p:nvSpPr>
          <p:spPr>
            <a:xfrm>
              <a:off x="7042581" y="2047470"/>
              <a:ext cx="28280" cy="86654"/>
            </a:xfrm>
            <a:custGeom>
              <a:avLst/>
              <a:gdLst/>
              <a:ahLst/>
              <a:cxnLst/>
              <a:rect l="l" t="t" r="r" b="b"/>
              <a:pathLst>
                <a:path w="1885" h="5776" extrusionOk="0">
                  <a:moveTo>
                    <a:pt x="0" y="0"/>
                  </a:moveTo>
                  <a:cubicBezTo>
                    <a:pt x="243" y="152"/>
                    <a:pt x="486" y="365"/>
                    <a:pt x="669" y="608"/>
                  </a:cubicBezTo>
                  <a:cubicBezTo>
                    <a:pt x="1064" y="1216"/>
                    <a:pt x="1338" y="1915"/>
                    <a:pt x="1489" y="2645"/>
                  </a:cubicBezTo>
                  <a:cubicBezTo>
                    <a:pt x="1641" y="3374"/>
                    <a:pt x="1733" y="4104"/>
                    <a:pt x="1733" y="4864"/>
                  </a:cubicBezTo>
                  <a:cubicBezTo>
                    <a:pt x="1733" y="5167"/>
                    <a:pt x="1733" y="5471"/>
                    <a:pt x="1733" y="5775"/>
                  </a:cubicBezTo>
                  <a:cubicBezTo>
                    <a:pt x="1824" y="5471"/>
                    <a:pt x="1854" y="5167"/>
                    <a:pt x="1854" y="4864"/>
                  </a:cubicBezTo>
                  <a:cubicBezTo>
                    <a:pt x="1885" y="4104"/>
                    <a:pt x="1824" y="3344"/>
                    <a:pt x="1641" y="2614"/>
                  </a:cubicBezTo>
                  <a:cubicBezTo>
                    <a:pt x="1520" y="1854"/>
                    <a:pt x="1216" y="1155"/>
                    <a:pt x="760" y="547"/>
                  </a:cubicBezTo>
                  <a:cubicBezTo>
                    <a:pt x="608" y="365"/>
                    <a:pt x="456" y="213"/>
                    <a:pt x="243" y="91"/>
                  </a:cubicBezTo>
                  <a:cubicBezTo>
                    <a:pt x="182" y="31"/>
                    <a:pt x="91" y="0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91;p70">
              <a:extLst>
                <a:ext uri="{FF2B5EF4-FFF2-40B4-BE49-F238E27FC236}">
                  <a16:creationId xmlns:a16="http://schemas.microsoft.com/office/drawing/2014/main" id="{0EE1A626-770B-42DA-8576-8D04714323D3}"/>
                </a:ext>
              </a:extLst>
            </p:cNvPr>
            <p:cNvSpPr/>
            <p:nvPr/>
          </p:nvSpPr>
          <p:spPr>
            <a:xfrm>
              <a:off x="7085443" y="1770673"/>
              <a:ext cx="134542" cy="290943"/>
            </a:xfrm>
            <a:custGeom>
              <a:avLst/>
              <a:gdLst/>
              <a:ahLst/>
              <a:cxnLst/>
              <a:rect l="l" t="t" r="r" b="b"/>
              <a:pathLst>
                <a:path w="8968" h="19393" extrusionOk="0">
                  <a:moveTo>
                    <a:pt x="8967" y="0"/>
                  </a:moveTo>
                  <a:lnTo>
                    <a:pt x="8967" y="0"/>
                  </a:lnTo>
                  <a:cubicBezTo>
                    <a:pt x="8906" y="61"/>
                    <a:pt x="8845" y="122"/>
                    <a:pt x="8815" y="182"/>
                  </a:cubicBezTo>
                  <a:cubicBezTo>
                    <a:pt x="8724" y="274"/>
                    <a:pt x="8602" y="456"/>
                    <a:pt x="8420" y="669"/>
                  </a:cubicBezTo>
                  <a:cubicBezTo>
                    <a:pt x="8086" y="1125"/>
                    <a:pt x="7630" y="1763"/>
                    <a:pt x="7082" y="2614"/>
                  </a:cubicBezTo>
                  <a:cubicBezTo>
                    <a:pt x="6535" y="3617"/>
                    <a:pt x="5867" y="4590"/>
                    <a:pt x="5137" y="5471"/>
                  </a:cubicBezTo>
                  <a:cubicBezTo>
                    <a:pt x="4651" y="5988"/>
                    <a:pt x="4225" y="6505"/>
                    <a:pt x="3800" y="7052"/>
                  </a:cubicBezTo>
                  <a:cubicBezTo>
                    <a:pt x="3374" y="7660"/>
                    <a:pt x="3009" y="8328"/>
                    <a:pt x="2706" y="8997"/>
                  </a:cubicBezTo>
                  <a:cubicBezTo>
                    <a:pt x="2067" y="10365"/>
                    <a:pt x="1581" y="11733"/>
                    <a:pt x="1095" y="12949"/>
                  </a:cubicBezTo>
                  <a:cubicBezTo>
                    <a:pt x="608" y="14012"/>
                    <a:pt x="274" y="15137"/>
                    <a:pt x="91" y="16292"/>
                  </a:cubicBezTo>
                  <a:cubicBezTo>
                    <a:pt x="0" y="17082"/>
                    <a:pt x="91" y="17903"/>
                    <a:pt x="395" y="18633"/>
                  </a:cubicBezTo>
                  <a:cubicBezTo>
                    <a:pt x="456" y="18845"/>
                    <a:pt x="578" y="19028"/>
                    <a:pt x="699" y="19210"/>
                  </a:cubicBezTo>
                  <a:cubicBezTo>
                    <a:pt x="730" y="19271"/>
                    <a:pt x="760" y="19332"/>
                    <a:pt x="821" y="19392"/>
                  </a:cubicBezTo>
                  <a:cubicBezTo>
                    <a:pt x="669" y="19119"/>
                    <a:pt x="547" y="18876"/>
                    <a:pt x="426" y="18572"/>
                  </a:cubicBezTo>
                  <a:cubicBezTo>
                    <a:pt x="152" y="17842"/>
                    <a:pt x="91" y="17082"/>
                    <a:pt x="183" y="16292"/>
                  </a:cubicBezTo>
                  <a:cubicBezTo>
                    <a:pt x="395" y="15167"/>
                    <a:pt x="730" y="14043"/>
                    <a:pt x="1186" y="13009"/>
                  </a:cubicBezTo>
                  <a:cubicBezTo>
                    <a:pt x="1702" y="11794"/>
                    <a:pt x="2189" y="10426"/>
                    <a:pt x="2827" y="9058"/>
                  </a:cubicBezTo>
                  <a:cubicBezTo>
                    <a:pt x="3131" y="8389"/>
                    <a:pt x="3496" y="7751"/>
                    <a:pt x="3921" y="7143"/>
                  </a:cubicBezTo>
                  <a:cubicBezTo>
                    <a:pt x="4316" y="6566"/>
                    <a:pt x="4803" y="6079"/>
                    <a:pt x="5228" y="5562"/>
                  </a:cubicBezTo>
                  <a:cubicBezTo>
                    <a:pt x="5958" y="4681"/>
                    <a:pt x="6627" y="3708"/>
                    <a:pt x="7174" y="2675"/>
                  </a:cubicBezTo>
                  <a:cubicBezTo>
                    <a:pt x="7690" y="1824"/>
                    <a:pt x="8146" y="1155"/>
                    <a:pt x="8450" y="699"/>
                  </a:cubicBezTo>
                  <a:lnTo>
                    <a:pt x="8845" y="182"/>
                  </a:lnTo>
                  <a:cubicBezTo>
                    <a:pt x="8876" y="122"/>
                    <a:pt x="8937" y="61"/>
                    <a:pt x="89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592;p70">
              <a:extLst>
                <a:ext uri="{FF2B5EF4-FFF2-40B4-BE49-F238E27FC236}">
                  <a16:creationId xmlns:a16="http://schemas.microsoft.com/office/drawing/2014/main" id="{D678184F-0457-4618-AE0A-068A0DE229F7}"/>
                </a:ext>
              </a:extLst>
            </p:cNvPr>
            <p:cNvSpPr/>
            <p:nvPr/>
          </p:nvSpPr>
          <p:spPr>
            <a:xfrm>
              <a:off x="7076772" y="2062052"/>
              <a:ext cx="15528" cy="138188"/>
            </a:xfrm>
            <a:custGeom>
              <a:avLst/>
              <a:gdLst/>
              <a:ahLst/>
              <a:cxnLst/>
              <a:rect l="l" t="t" r="r" b="b"/>
              <a:pathLst>
                <a:path w="1035" h="9211" extrusionOk="0">
                  <a:moveTo>
                    <a:pt x="852" y="1"/>
                  </a:moveTo>
                  <a:lnTo>
                    <a:pt x="852" y="1"/>
                  </a:lnTo>
                  <a:cubicBezTo>
                    <a:pt x="821" y="1"/>
                    <a:pt x="882" y="518"/>
                    <a:pt x="882" y="1338"/>
                  </a:cubicBezTo>
                  <a:cubicBezTo>
                    <a:pt x="882" y="2433"/>
                    <a:pt x="791" y="3527"/>
                    <a:pt x="639" y="4591"/>
                  </a:cubicBezTo>
                  <a:cubicBezTo>
                    <a:pt x="457" y="5837"/>
                    <a:pt x="274" y="6961"/>
                    <a:pt x="122" y="7843"/>
                  </a:cubicBezTo>
                  <a:cubicBezTo>
                    <a:pt x="92" y="8268"/>
                    <a:pt x="31" y="8603"/>
                    <a:pt x="1" y="8816"/>
                  </a:cubicBezTo>
                  <a:cubicBezTo>
                    <a:pt x="1" y="8968"/>
                    <a:pt x="1" y="9089"/>
                    <a:pt x="1" y="9211"/>
                  </a:cubicBezTo>
                  <a:cubicBezTo>
                    <a:pt x="31" y="9089"/>
                    <a:pt x="62" y="8968"/>
                    <a:pt x="62" y="8846"/>
                  </a:cubicBezTo>
                  <a:cubicBezTo>
                    <a:pt x="122" y="8603"/>
                    <a:pt x="183" y="8268"/>
                    <a:pt x="244" y="7873"/>
                  </a:cubicBezTo>
                  <a:cubicBezTo>
                    <a:pt x="426" y="7053"/>
                    <a:pt x="609" y="5928"/>
                    <a:pt x="791" y="4651"/>
                  </a:cubicBezTo>
                  <a:cubicBezTo>
                    <a:pt x="973" y="3557"/>
                    <a:pt x="1034" y="2463"/>
                    <a:pt x="1004" y="1369"/>
                  </a:cubicBezTo>
                  <a:cubicBezTo>
                    <a:pt x="1004" y="1156"/>
                    <a:pt x="973" y="974"/>
                    <a:pt x="973" y="791"/>
                  </a:cubicBezTo>
                  <a:cubicBezTo>
                    <a:pt x="943" y="639"/>
                    <a:pt x="913" y="487"/>
                    <a:pt x="913" y="366"/>
                  </a:cubicBezTo>
                  <a:cubicBezTo>
                    <a:pt x="913" y="244"/>
                    <a:pt x="882" y="122"/>
                    <a:pt x="85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593;p70">
              <a:extLst>
                <a:ext uri="{FF2B5EF4-FFF2-40B4-BE49-F238E27FC236}">
                  <a16:creationId xmlns:a16="http://schemas.microsoft.com/office/drawing/2014/main" id="{53E03C02-4BB4-4CEE-9AE7-AE64597E9C28}"/>
                </a:ext>
              </a:extLst>
            </p:cNvPr>
            <p:cNvSpPr/>
            <p:nvPr/>
          </p:nvSpPr>
          <p:spPr>
            <a:xfrm>
              <a:off x="7043481" y="2046554"/>
              <a:ext cx="38781" cy="76183"/>
            </a:xfrm>
            <a:custGeom>
              <a:avLst/>
              <a:gdLst/>
              <a:ahLst/>
              <a:cxnLst/>
              <a:rect l="l" t="t" r="r" b="b"/>
              <a:pathLst>
                <a:path w="2585" h="5078" extrusionOk="0">
                  <a:moveTo>
                    <a:pt x="1" y="0"/>
                  </a:moveTo>
                  <a:cubicBezTo>
                    <a:pt x="730" y="578"/>
                    <a:pt x="974" y="1277"/>
                    <a:pt x="1217" y="2159"/>
                  </a:cubicBezTo>
                  <a:cubicBezTo>
                    <a:pt x="1460" y="3040"/>
                    <a:pt x="1551" y="3952"/>
                    <a:pt x="1764" y="4833"/>
                  </a:cubicBezTo>
                  <a:cubicBezTo>
                    <a:pt x="1764" y="4894"/>
                    <a:pt x="1794" y="4955"/>
                    <a:pt x="1825" y="5016"/>
                  </a:cubicBezTo>
                  <a:cubicBezTo>
                    <a:pt x="1868" y="5059"/>
                    <a:pt x="1922" y="5078"/>
                    <a:pt x="1979" y="5078"/>
                  </a:cubicBezTo>
                  <a:cubicBezTo>
                    <a:pt x="2121" y="5078"/>
                    <a:pt x="2285" y="4963"/>
                    <a:pt x="2372" y="4833"/>
                  </a:cubicBezTo>
                  <a:cubicBezTo>
                    <a:pt x="2554" y="4408"/>
                    <a:pt x="2585" y="3921"/>
                    <a:pt x="2433" y="3496"/>
                  </a:cubicBezTo>
                  <a:cubicBezTo>
                    <a:pt x="2341" y="2736"/>
                    <a:pt x="2098" y="2007"/>
                    <a:pt x="1733" y="1307"/>
                  </a:cubicBezTo>
                  <a:cubicBezTo>
                    <a:pt x="1369" y="669"/>
                    <a:pt x="761" y="183"/>
                    <a:pt x="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594;p70">
              <a:extLst>
                <a:ext uri="{FF2B5EF4-FFF2-40B4-BE49-F238E27FC236}">
                  <a16:creationId xmlns:a16="http://schemas.microsoft.com/office/drawing/2014/main" id="{CABFFF66-87BB-48F3-A917-E7C0F6C7AF47}"/>
                </a:ext>
              </a:extLst>
            </p:cNvPr>
            <p:cNvSpPr/>
            <p:nvPr/>
          </p:nvSpPr>
          <p:spPr>
            <a:xfrm>
              <a:off x="7240479" y="1737383"/>
              <a:ext cx="276826" cy="694511"/>
            </a:xfrm>
            <a:custGeom>
              <a:avLst/>
              <a:gdLst/>
              <a:ahLst/>
              <a:cxnLst/>
              <a:rect l="l" t="t" r="r" b="b"/>
              <a:pathLst>
                <a:path w="18452" h="46293" extrusionOk="0">
                  <a:moveTo>
                    <a:pt x="7509" y="0"/>
                  </a:moveTo>
                  <a:cubicBezTo>
                    <a:pt x="7509" y="0"/>
                    <a:pt x="7782" y="2341"/>
                    <a:pt x="7782" y="2584"/>
                  </a:cubicBezTo>
                  <a:cubicBezTo>
                    <a:pt x="7813" y="2797"/>
                    <a:pt x="4712" y="9818"/>
                    <a:pt x="3527" y="13040"/>
                  </a:cubicBezTo>
                  <a:cubicBezTo>
                    <a:pt x="2311" y="16292"/>
                    <a:pt x="730" y="23952"/>
                    <a:pt x="366" y="26931"/>
                  </a:cubicBezTo>
                  <a:cubicBezTo>
                    <a:pt x="1" y="29940"/>
                    <a:pt x="1399" y="46293"/>
                    <a:pt x="1399" y="46293"/>
                  </a:cubicBezTo>
                  <a:lnTo>
                    <a:pt x="17873" y="40639"/>
                  </a:lnTo>
                  <a:cubicBezTo>
                    <a:pt x="17357" y="35897"/>
                    <a:pt x="12889" y="26414"/>
                    <a:pt x="12889" y="26414"/>
                  </a:cubicBezTo>
                  <a:lnTo>
                    <a:pt x="14652" y="16596"/>
                  </a:lnTo>
                  <a:cubicBezTo>
                    <a:pt x="14652" y="16596"/>
                    <a:pt x="18451" y="4408"/>
                    <a:pt x="17691" y="3526"/>
                  </a:cubicBezTo>
                  <a:cubicBezTo>
                    <a:pt x="16931" y="2614"/>
                    <a:pt x="10761" y="1398"/>
                    <a:pt x="10761" y="1398"/>
                  </a:cubicBezTo>
                  <a:lnTo>
                    <a:pt x="9667" y="243"/>
                  </a:lnTo>
                  <a:lnTo>
                    <a:pt x="7509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595;p70">
              <a:extLst>
                <a:ext uri="{FF2B5EF4-FFF2-40B4-BE49-F238E27FC236}">
                  <a16:creationId xmlns:a16="http://schemas.microsoft.com/office/drawing/2014/main" id="{F917951E-4342-4CBF-B565-F0B19735D0EF}"/>
                </a:ext>
              </a:extLst>
            </p:cNvPr>
            <p:cNvSpPr/>
            <p:nvPr/>
          </p:nvSpPr>
          <p:spPr>
            <a:xfrm>
              <a:off x="7249150" y="2104209"/>
              <a:ext cx="190622" cy="65786"/>
            </a:xfrm>
            <a:custGeom>
              <a:avLst/>
              <a:gdLst/>
              <a:ahLst/>
              <a:cxnLst/>
              <a:rect l="l" t="t" r="r" b="b"/>
              <a:pathLst>
                <a:path w="12706" h="4385" extrusionOk="0">
                  <a:moveTo>
                    <a:pt x="2486" y="0"/>
                  </a:moveTo>
                  <a:cubicBezTo>
                    <a:pt x="2236" y="0"/>
                    <a:pt x="1985" y="24"/>
                    <a:pt x="1733" y="78"/>
                  </a:cubicBezTo>
                  <a:cubicBezTo>
                    <a:pt x="1064" y="230"/>
                    <a:pt x="760" y="230"/>
                    <a:pt x="92" y="413"/>
                  </a:cubicBezTo>
                  <a:lnTo>
                    <a:pt x="0" y="960"/>
                  </a:lnTo>
                  <a:cubicBezTo>
                    <a:pt x="372" y="1130"/>
                    <a:pt x="825" y="1166"/>
                    <a:pt x="1302" y="1166"/>
                  </a:cubicBezTo>
                  <a:cubicBezTo>
                    <a:pt x="1658" y="1166"/>
                    <a:pt x="2028" y="1146"/>
                    <a:pt x="2386" y="1146"/>
                  </a:cubicBezTo>
                  <a:cubicBezTo>
                    <a:pt x="2919" y="1146"/>
                    <a:pt x="3428" y="1191"/>
                    <a:pt x="3830" y="1416"/>
                  </a:cubicBezTo>
                  <a:cubicBezTo>
                    <a:pt x="4165" y="1659"/>
                    <a:pt x="4469" y="1902"/>
                    <a:pt x="4772" y="2176"/>
                  </a:cubicBezTo>
                  <a:cubicBezTo>
                    <a:pt x="5168" y="2480"/>
                    <a:pt x="5624" y="2692"/>
                    <a:pt x="6079" y="2875"/>
                  </a:cubicBezTo>
                  <a:cubicBezTo>
                    <a:pt x="7022" y="3240"/>
                    <a:pt x="7994" y="3604"/>
                    <a:pt x="8937" y="3939"/>
                  </a:cubicBezTo>
                  <a:cubicBezTo>
                    <a:pt x="9609" y="4177"/>
                    <a:pt x="10281" y="4385"/>
                    <a:pt x="10943" y="4385"/>
                  </a:cubicBezTo>
                  <a:cubicBezTo>
                    <a:pt x="11208" y="4385"/>
                    <a:pt x="11472" y="4351"/>
                    <a:pt x="11733" y="4273"/>
                  </a:cubicBezTo>
                  <a:cubicBezTo>
                    <a:pt x="12037" y="4212"/>
                    <a:pt x="12311" y="4030"/>
                    <a:pt x="12493" y="3787"/>
                  </a:cubicBezTo>
                  <a:cubicBezTo>
                    <a:pt x="12675" y="3544"/>
                    <a:pt x="12706" y="3209"/>
                    <a:pt x="12584" y="2936"/>
                  </a:cubicBezTo>
                  <a:cubicBezTo>
                    <a:pt x="12463" y="2753"/>
                    <a:pt x="12250" y="2601"/>
                    <a:pt x="12037" y="2510"/>
                  </a:cubicBezTo>
                  <a:cubicBezTo>
                    <a:pt x="10365" y="1750"/>
                    <a:pt x="8481" y="1750"/>
                    <a:pt x="6718" y="1233"/>
                  </a:cubicBezTo>
                  <a:cubicBezTo>
                    <a:pt x="5320" y="793"/>
                    <a:pt x="3922" y="0"/>
                    <a:pt x="24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596;p70">
              <a:extLst>
                <a:ext uri="{FF2B5EF4-FFF2-40B4-BE49-F238E27FC236}">
                  <a16:creationId xmlns:a16="http://schemas.microsoft.com/office/drawing/2014/main" id="{BD41D6EB-3712-4525-8E43-2DF834D9F0D6}"/>
                </a:ext>
              </a:extLst>
            </p:cNvPr>
            <p:cNvSpPr/>
            <p:nvPr/>
          </p:nvSpPr>
          <p:spPr>
            <a:xfrm>
              <a:off x="7320292" y="1775789"/>
              <a:ext cx="281822" cy="393216"/>
            </a:xfrm>
            <a:custGeom>
              <a:avLst/>
              <a:gdLst/>
              <a:ahLst/>
              <a:cxnLst/>
              <a:rect l="l" t="t" r="r" b="b"/>
              <a:pathLst>
                <a:path w="18785" h="26210" extrusionOk="0">
                  <a:moveTo>
                    <a:pt x="10397" y="0"/>
                  </a:moveTo>
                  <a:cubicBezTo>
                    <a:pt x="10293" y="0"/>
                    <a:pt x="10200" y="18"/>
                    <a:pt x="10122" y="54"/>
                  </a:cubicBezTo>
                  <a:cubicBezTo>
                    <a:pt x="9879" y="145"/>
                    <a:pt x="7447" y="5373"/>
                    <a:pt x="6961" y="7957"/>
                  </a:cubicBezTo>
                  <a:cubicBezTo>
                    <a:pt x="6474" y="10571"/>
                    <a:pt x="9879" y="18140"/>
                    <a:pt x="9879" y="18140"/>
                  </a:cubicBezTo>
                  <a:lnTo>
                    <a:pt x="638" y="18018"/>
                  </a:lnTo>
                  <a:lnTo>
                    <a:pt x="0" y="22608"/>
                  </a:lnTo>
                  <a:cubicBezTo>
                    <a:pt x="0" y="22608"/>
                    <a:pt x="8632" y="25191"/>
                    <a:pt x="11490" y="25739"/>
                  </a:cubicBezTo>
                  <a:cubicBezTo>
                    <a:pt x="12878" y="26007"/>
                    <a:pt x="14266" y="26210"/>
                    <a:pt x="15409" y="26210"/>
                  </a:cubicBezTo>
                  <a:cubicBezTo>
                    <a:pt x="16594" y="26210"/>
                    <a:pt x="17516" y="25992"/>
                    <a:pt x="17903" y="25404"/>
                  </a:cubicBezTo>
                  <a:cubicBezTo>
                    <a:pt x="18359" y="24675"/>
                    <a:pt x="18663" y="23884"/>
                    <a:pt x="18785" y="23033"/>
                  </a:cubicBezTo>
                  <a:lnTo>
                    <a:pt x="17022" y="13519"/>
                  </a:lnTo>
                  <a:lnTo>
                    <a:pt x="15502" y="7562"/>
                  </a:lnTo>
                  <a:cubicBezTo>
                    <a:pt x="15502" y="7562"/>
                    <a:pt x="15228" y="4887"/>
                    <a:pt x="14529" y="3337"/>
                  </a:cubicBezTo>
                  <a:cubicBezTo>
                    <a:pt x="13890" y="1948"/>
                    <a:pt x="11499" y="0"/>
                    <a:pt x="1039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597;p70">
              <a:extLst>
                <a:ext uri="{FF2B5EF4-FFF2-40B4-BE49-F238E27FC236}">
                  <a16:creationId xmlns:a16="http://schemas.microsoft.com/office/drawing/2014/main" id="{10FD45B5-DD65-4FB1-8594-2979370E902B}"/>
                </a:ext>
              </a:extLst>
            </p:cNvPr>
            <p:cNvSpPr/>
            <p:nvPr/>
          </p:nvSpPr>
          <p:spPr>
            <a:xfrm>
              <a:off x="7273319" y="1764282"/>
              <a:ext cx="125421" cy="286383"/>
            </a:xfrm>
            <a:custGeom>
              <a:avLst/>
              <a:gdLst/>
              <a:ahLst/>
              <a:cxnLst/>
              <a:rect l="l" t="t" r="r" b="b"/>
              <a:pathLst>
                <a:path w="8360" h="19089" extrusionOk="0">
                  <a:moveTo>
                    <a:pt x="8359" y="1"/>
                  </a:moveTo>
                  <a:lnTo>
                    <a:pt x="8359" y="1"/>
                  </a:lnTo>
                  <a:cubicBezTo>
                    <a:pt x="8359" y="183"/>
                    <a:pt x="8329" y="396"/>
                    <a:pt x="8298" y="700"/>
                  </a:cubicBezTo>
                  <a:cubicBezTo>
                    <a:pt x="8268" y="1277"/>
                    <a:pt x="8177" y="2128"/>
                    <a:pt x="7964" y="3162"/>
                  </a:cubicBezTo>
                  <a:cubicBezTo>
                    <a:pt x="7751" y="4408"/>
                    <a:pt x="7447" y="5593"/>
                    <a:pt x="7022" y="6779"/>
                  </a:cubicBezTo>
                  <a:cubicBezTo>
                    <a:pt x="6809" y="7447"/>
                    <a:pt x="6535" y="8116"/>
                    <a:pt x="6231" y="8815"/>
                  </a:cubicBezTo>
                  <a:cubicBezTo>
                    <a:pt x="6171" y="8998"/>
                    <a:pt x="6079" y="9180"/>
                    <a:pt x="5988" y="9332"/>
                  </a:cubicBezTo>
                  <a:cubicBezTo>
                    <a:pt x="5867" y="9484"/>
                    <a:pt x="5715" y="9575"/>
                    <a:pt x="5532" y="9606"/>
                  </a:cubicBezTo>
                  <a:lnTo>
                    <a:pt x="4408" y="9970"/>
                  </a:lnTo>
                  <a:lnTo>
                    <a:pt x="4013" y="10062"/>
                  </a:lnTo>
                  <a:lnTo>
                    <a:pt x="3861" y="10122"/>
                  </a:lnTo>
                  <a:lnTo>
                    <a:pt x="4013" y="10213"/>
                  </a:lnTo>
                  <a:lnTo>
                    <a:pt x="4043" y="10234"/>
                  </a:lnTo>
                  <a:lnTo>
                    <a:pt x="4043" y="10234"/>
                  </a:lnTo>
                  <a:lnTo>
                    <a:pt x="4043" y="10244"/>
                  </a:lnTo>
                  <a:lnTo>
                    <a:pt x="4053" y="10241"/>
                  </a:lnTo>
                  <a:lnTo>
                    <a:pt x="4053" y="10241"/>
                  </a:lnTo>
                  <a:lnTo>
                    <a:pt x="5354" y="11118"/>
                  </a:lnTo>
                  <a:lnTo>
                    <a:pt x="5354" y="11118"/>
                  </a:lnTo>
                  <a:lnTo>
                    <a:pt x="1520" y="16779"/>
                  </a:lnTo>
                  <a:lnTo>
                    <a:pt x="395" y="18451"/>
                  </a:lnTo>
                  <a:lnTo>
                    <a:pt x="92" y="18937"/>
                  </a:lnTo>
                  <a:cubicBezTo>
                    <a:pt x="61" y="18967"/>
                    <a:pt x="31" y="19028"/>
                    <a:pt x="0" y="19089"/>
                  </a:cubicBezTo>
                  <a:cubicBezTo>
                    <a:pt x="31" y="19059"/>
                    <a:pt x="92" y="18998"/>
                    <a:pt x="122" y="18937"/>
                  </a:cubicBezTo>
                  <a:lnTo>
                    <a:pt x="426" y="18511"/>
                  </a:lnTo>
                  <a:lnTo>
                    <a:pt x="1611" y="16840"/>
                  </a:lnTo>
                  <a:lnTo>
                    <a:pt x="5502" y="11125"/>
                  </a:lnTo>
                  <a:lnTo>
                    <a:pt x="5532" y="11065"/>
                  </a:lnTo>
                  <a:lnTo>
                    <a:pt x="5472" y="11004"/>
                  </a:lnTo>
                  <a:lnTo>
                    <a:pt x="4199" y="10192"/>
                  </a:lnTo>
                  <a:lnTo>
                    <a:pt x="4199" y="10192"/>
                  </a:lnTo>
                  <a:lnTo>
                    <a:pt x="4408" y="10122"/>
                  </a:lnTo>
                  <a:lnTo>
                    <a:pt x="5563" y="9758"/>
                  </a:lnTo>
                  <a:cubicBezTo>
                    <a:pt x="5745" y="9727"/>
                    <a:pt x="5958" y="9606"/>
                    <a:pt x="6079" y="9423"/>
                  </a:cubicBezTo>
                  <a:cubicBezTo>
                    <a:pt x="6171" y="9241"/>
                    <a:pt x="6262" y="9058"/>
                    <a:pt x="6353" y="8876"/>
                  </a:cubicBezTo>
                  <a:cubicBezTo>
                    <a:pt x="6657" y="8177"/>
                    <a:pt x="6900" y="7478"/>
                    <a:pt x="7143" y="6840"/>
                  </a:cubicBezTo>
                  <a:cubicBezTo>
                    <a:pt x="7538" y="5654"/>
                    <a:pt x="7842" y="4438"/>
                    <a:pt x="8055" y="3192"/>
                  </a:cubicBezTo>
                  <a:cubicBezTo>
                    <a:pt x="8177" y="2371"/>
                    <a:pt x="8298" y="1520"/>
                    <a:pt x="8329" y="700"/>
                  </a:cubicBezTo>
                  <a:cubicBezTo>
                    <a:pt x="8359" y="365"/>
                    <a:pt x="8359" y="153"/>
                    <a:pt x="835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598;p70">
              <a:extLst>
                <a:ext uri="{FF2B5EF4-FFF2-40B4-BE49-F238E27FC236}">
                  <a16:creationId xmlns:a16="http://schemas.microsoft.com/office/drawing/2014/main" id="{67A21E86-C51D-44E0-91E5-6DA193A1E3AC}"/>
                </a:ext>
              </a:extLst>
            </p:cNvPr>
            <p:cNvSpPr/>
            <p:nvPr/>
          </p:nvSpPr>
          <p:spPr>
            <a:xfrm>
              <a:off x="7419699" y="1777965"/>
              <a:ext cx="58840" cy="247166"/>
            </a:xfrm>
            <a:custGeom>
              <a:avLst/>
              <a:gdLst/>
              <a:ahLst/>
              <a:cxnLst/>
              <a:rect l="l" t="t" r="r" b="b"/>
              <a:pathLst>
                <a:path w="3922" h="16475" extrusionOk="0">
                  <a:moveTo>
                    <a:pt x="3709" y="0"/>
                  </a:moveTo>
                  <a:cubicBezTo>
                    <a:pt x="3526" y="0"/>
                    <a:pt x="3344" y="31"/>
                    <a:pt x="3192" y="92"/>
                  </a:cubicBezTo>
                  <a:cubicBezTo>
                    <a:pt x="2554" y="335"/>
                    <a:pt x="2037" y="791"/>
                    <a:pt x="1672" y="1338"/>
                  </a:cubicBezTo>
                  <a:cubicBezTo>
                    <a:pt x="1399" y="1733"/>
                    <a:pt x="1186" y="2128"/>
                    <a:pt x="1003" y="2554"/>
                  </a:cubicBezTo>
                  <a:cubicBezTo>
                    <a:pt x="791" y="3040"/>
                    <a:pt x="608" y="3526"/>
                    <a:pt x="456" y="4043"/>
                  </a:cubicBezTo>
                  <a:cubicBezTo>
                    <a:pt x="122" y="5198"/>
                    <a:pt x="0" y="6414"/>
                    <a:pt x="31" y="7599"/>
                  </a:cubicBezTo>
                  <a:cubicBezTo>
                    <a:pt x="61" y="8238"/>
                    <a:pt x="152" y="8846"/>
                    <a:pt x="335" y="9453"/>
                  </a:cubicBezTo>
                  <a:cubicBezTo>
                    <a:pt x="487" y="10031"/>
                    <a:pt x="639" y="10608"/>
                    <a:pt x="791" y="11125"/>
                  </a:cubicBezTo>
                  <a:cubicBezTo>
                    <a:pt x="1095" y="12189"/>
                    <a:pt x="1368" y="13162"/>
                    <a:pt x="1611" y="13952"/>
                  </a:cubicBezTo>
                  <a:cubicBezTo>
                    <a:pt x="1885" y="14742"/>
                    <a:pt x="2098" y="15381"/>
                    <a:pt x="2280" y="15806"/>
                  </a:cubicBezTo>
                  <a:cubicBezTo>
                    <a:pt x="2402" y="16019"/>
                    <a:pt x="2462" y="16201"/>
                    <a:pt x="2523" y="16292"/>
                  </a:cubicBezTo>
                  <a:cubicBezTo>
                    <a:pt x="2554" y="16353"/>
                    <a:pt x="2584" y="16414"/>
                    <a:pt x="2614" y="16475"/>
                  </a:cubicBezTo>
                  <a:cubicBezTo>
                    <a:pt x="2584" y="16414"/>
                    <a:pt x="2584" y="16353"/>
                    <a:pt x="2554" y="16292"/>
                  </a:cubicBezTo>
                  <a:cubicBezTo>
                    <a:pt x="2493" y="16171"/>
                    <a:pt x="2432" y="16019"/>
                    <a:pt x="2341" y="15806"/>
                  </a:cubicBezTo>
                  <a:cubicBezTo>
                    <a:pt x="2189" y="15350"/>
                    <a:pt x="1976" y="14712"/>
                    <a:pt x="1733" y="13922"/>
                  </a:cubicBezTo>
                  <a:cubicBezTo>
                    <a:pt x="1490" y="13101"/>
                    <a:pt x="1186" y="12159"/>
                    <a:pt x="943" y="11095"/>
                  </a:cubicBezTo>
                  <a:cubicBezTo>
                    <a:pt x="669" y="10031"/>
                    <a:pt x="244" y="8876"/>
                    <a:pt x="213" y="7599"/>
                  </a:cubicBezTo>
                  <a:cubicBezTo>
                    <a:pt x="152" y="6414"/>
                    <a:pt x="304" y="5228"/>
                    <a:pt x="608" y="4073"/>
                  </a:cubicBezTo>
                  <a:cubicBezTo>
                    <a:pt x="760" y="3587"/>
                    <a:pt x="912" y="3070"/>
                    <a:pt x="1125" y="2614"/>
                  </a:cubicBezTo>
                  <a:cubicBezTo>
                    <a:pt x="1307" y="2189"/>
                    <a:pt x="1520" y="1794"/>
                    <a:pt x="1763" y="1399"/>
                  </a:cubicBezTo>
                  <a:cubicBezTo>
                    <a:pt x="2098" y="852"/>
                    <a:pt x="2614" y="426"/>
                    <a:pt x="3222" y="152"/>
                  </a:cubicBezTo>
                  <a:cubicBezTo>
                    <a:pt x="3435" y="61"/>
                    <a:pt x="3678" y="31"/>
                    <a:pt x="39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599;p70">
              <a:extLst>
                <a:ext uri="{FF2B5EF4-FFF2-40B4-BE49-F238E27FC236}">
                  <a16:creationId xmlns:a16="http://schemas.microsoft.com/office/drawing/2014/main" id="{D71BF600-1C40-4CFD-B67B-34267A8C855B}"/>
                </a:ext>
              </a:extLst>
            </p:cNvPr>
            <p:cNvSpPr/>
            <p:nvPr/>
          </p:nvSpPr>
          <p:spPr>
            <a:xfrm>
              <a:off x="7318912" y="2043764"/>
              <a:ext cx="205684" cy="105858"/>
            </a:xfrm>
            <a:custGeom>
              <a:avLst/>
              <a:gdLst/>
              <a:ahLst/>
              <a:cxnLst/>
              <a:rect l="l" t="t" r="r" b="b"/>
              <a:pathLst>
                <a:path w="13710" h="7056" extrusionOk="0">
                  <a:moveTo>
                    <a:pt x="4546" y="0"/>
                  </a:moveTo>
                  <a:cubicBezTo>
                    <a:pt x="3348" y="0"/>
                    <a:pt x="2077" y="20"/>
                    <a:pt x="761" y="65"/>
                  </a:cubicBezTo>
                  <a:lnTo>
                    <a:pt x="700" y="65"/>
                  </a:lnTo>
                  <a:lnTo>
                    <a:pt x="700" y="186"/>
                  </a:lnTo>
                  <a:lnTo>
                    <a:pt x="1" y="4746"/>
                  </a:lnTo>
                  <a:lnTo>
                    <a:pt x="1" y="4807"/>
                  </a:lnTo>
                  <a:lnTo>
                    <a:pt x="92" y="4807"/>
                  </a:lnTo>
                  <a:lnTo>
                    <a:pt x="5898" y="6478"/>
                  </a:lnTo>
                  <a:lnTo>
                    <a:pt x="7569" y="6904"/>
                  </a:lnTo>
                  <a:lnTo>
                    <a:pt x="8025" y="7025"/>
                  </a:lnTo>
                  <a:lnTo>
                    <a:pt x="8025" y="7025"/>
                  </a:lnTo>
                  <a:lnTo>
                    <a:pt x="7600" y="6904"/>
                  </a:lnTo>
                  <a:lnTo>
                    <a:pt x="5928" y="6387"/>
                  </a:lnTo>
                  <a:lnTo>
                    <a:pt x="163" y="4706"/>
                  </a:lnTo>
                  <a:lnTo>
                    <a:pt x="163" y="4706"/>
                  </a:lnTo>
                  <a:cubicBezTo>
                    <a:pt x="374" y="3298"/>
                    <a:pt x="613" y="1801"/>
                    <a:pt x="852" y="217"/>
                  </a:cubicBezTo>
                  <a:lnTo>
                    <a:pt x="852" y="214"/>
                  </a:lnTo>
                  <a:lnTo>
                    <a:pt x="852" y="214"/>
                  </a:lnTo>
                  <a:cubicBezTo>
                    <a:pt x="2058" y="174"/>
                    <a:pt x="3226" y="158"/>
                    <a:pt x="4333" y="158"/>
                  </a:cubicBezTo>
                  <a:cubicBezTo>
                    <a:pt x="6485" y="158"/>
                    <a:pt x="8408" y="218"/>
                    <a:pt x="9940" y="278"/>
                  </a:cubicBezTo>
                  <a:cubicBezTo>
                    <a:pt x="11095" y="338"/>
                    <a:pt x="12038" y="399"/>
                    <a:pt x="12706" y="430"/>
                  </a:cubicBezTo>
                  <a:lnTo>
                    <a:pt x="13466" y="490"/>
                  </a:lnTo>
                  <a:lnTo>
                    <a:pt x="13709" y="490"/>
                  </a:lnTo>
                  <a:cubicBezTo>
                    <a:pt x="13649" y="460"/>
                    <a:pt x="13557" y="460"/>
                    <a:pt x="13466" y="460"/>
                  </a:cubicBezTo>
                  <a:lnTo>
                    <a:pt x="12706" y="369"/>
                  </a:lnTo>
                  <a:cubicBezTo>
                    <a:pt x="12038" y="308"/>
                    <a:pt x="11095" y="247"/>
                    <a:pt x="9940" y="156"/>
                  </a:cubicBezTo>
                  <a:cubicBezTo>
                    <a:pt x="8459" y="60"/>
                    <a:pt x="6612" y="0"/>
                    <a:pt x="4546" y="0"/>
                  </a:cubicBezTo>
                  <a:close/>
                  <a:moveTo>
                    <a:pt x="8025" y="7025"/>
                  </a:moveTo>
                  <a:cubicBezTo>
                    <a:pt x="8086" y="7056"/>
                    <a:pt x="8117" y="7056"/>
                    <a:pt x="8177" y="7056"/>
                  </a:cubicBezTo>
                  <a:cubicBezTo>
                    <a:pt x="8147" y="7025"/>
                    <a:pt x="8086" y="7025"/>
                    <a:pt x="8025" y="7025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600;p70">
              <a:extLst>
                <a:ext uri="{FF2B5EF4-FFF2-40B4-BE49-F238E27FC236}">
                  <a16:creationId xmlns:a16="http://schemas.microsoft.com/office/drawing/2014/main" id="{7895EFA9-4F17-409B-8BED-9F03EF398D0E}"/>
                </a:ext>
              </a:extLst>
            </p:cNvPr>
            <p:cNvSpPr/>
            <p:nvPr/>
          </p:nvSpPr>
          <p:spPr>
            <a:xfrm>
              <a:off x="7466207" y="2037313"/>
              <a:ext cx="54744" cy="11117"/>
            </a:xfrm>
            <a:custGeom>
              <a:avLst/>
              <a:gdLst/>
              <a:ahLst/>
              <a:cxnLst/>
              <a:rect l="l" t="t" r="r" b="b"/>
              <a:pathLst>
                <a:path w="3649" h="741" extrusionOk="0">
                  <a:moveTo>
                    <a:pt x="3329" y="1"/>
                  </a:moveTo>
                  <a:cubicBezTo>
                    <a:pt x="2798" y="1"/>
                    <a:pt x="2270" y="64"/>
                    <a:pt x="1764" y="191"/>
                  </a:cubicBezTo>
                  <a:cubicBezTo>
                    <a:pt x="1156" y="312"/>
                    <a:pt x="548" y="495"/>
                    <a:pt x="1" y="738"/>
                  </a:cubicBezTo>
                  <a:cubicBezTo>
                    <a:pt x="1" y="740"/>
                    <a:pt x="4" y="741"/>
                    <a:pt x="11" y="741"/>
                  </a:cubicBezTo>
                  <a:cubicBezTo>
                    <a:pt x="108" y="741"/>
                    <a:pt x="884" y="544"/>
                    <a:pt x="1794" y="373"/>
                  </a:cubicBezTo>
                  <a:cubicBezTo>
                    <a:pt x="2797" y="160"/>
                    <a:pt x="3648" y="69"/>
                    <a:pt x="3648" y="9"/>
                  </a:cubicBezTo>
                  <a:cubicBezTo>
                    <a:pt x="3542" y="3"/>
                    <a:pt x="3435" y="1"/>
                    <a:pt x="332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601;p70">
              <a:extLst>
                <a:ext uri="{FF2B5EF4-FFF2-40B4-BE49-F238E27FC236}">
                  <a16:creationId xmlns:a16="http://schemas.microsoft.com/office/drawing/2014/main" id="{B7F801CC-6D9B-49E2-90B8-4C25EE48803C}"/>
                </a:ext>
              </a:extLst>
            </p:cNvPr>
            <p:cNvSpPr/>
            <p:nvPr/>
          </p:nvSpPr>
          <p:spPr>
            <a:xfrm>
              <a:off x="7266928" y="2283069"/>
              <a:ext cx="30575" cy="29495"/>
            </a:xfrm>
            <a:custGeom>
              <a:avLst/>
              <a:gdLst/>
              <a:ahLst/>
              <a:cxnLst/>
              <a:rect l="l" t="t" r="r" b="b"/>
              <a:pathLst>
                <a:path w="2038" h="1966" extrusionOk="0">
                  <a:moveTo>
                    <a:pt x="1083" y="0"/>
                  </a:moveTo>
                  <a:cubicBezTo>
                    <a:pt x="957" y="0"/>
                    <a:pt x="829" y="25"/>
                    <a:pt x="700" y="72"/>
                  </a:cubicBezTo>
                  <a:cubicBezTo>
                    <a:pt x="426" y="193"/>
                    <a:pt x="244" y="406"/>
                    <a:pt x="153" y="710"/>
                  </a:cubicBezTo>
                  <a:cubicBezTo>
                    <a:pt x="1" y="1227"/>
                    <a:pt x="274" y="1774"/>
                    <a:pt x="821" y="1926"/>
                  </a:cubicBezTo>
                  <a:cubicBezTo>
                    <a:pt x="910" y="1952"/>
                    <a:pt x="1004" y="1966"/>
                    <a:pt x="1098" y="1966"/>
                  </a:cubicBezTo>
                  <a:cubicBezTo>
                    <a:pt x="1328" y="1966"/>
                    <a:pt x="1561" y="1885"/>
                    <a:pt x="1733" y="1713"/>
                  </a:cubicBezTo>
                  <a:cubicBezTo>
                    <a:pt x="1885" y="1591"/>
                    <a:pt x="2007" y="1379"/>
                    <a:pt x="2037" y="1166"/>
                  </a:cubicBezTo>
                  <a:cubicBezTo>
                    <a:pt x="2037" y="1105"/>
                    <a:pt x="2037" y="1014"/>
                    <a:pt x="2037" y="923"/>
                  </a:cubicBezTo>
                  <a:cubicBezTo>
                    <a:pt x="2007" y="923"/>
                    <a:pt x="2007" y="1014"/>
                    <a:pt x="1976" y="1166"/>
                  </a:cubicBezTo>
                  <a:cubicBezTo>
                    <a:pt x="1916" y="1348"/>
                    <a:pt x="1825" y="1500"/>
                    <a:pt x="1673" y="1622"/>
                  </a:cubicBezTo>
                  <a:cubicBezTo>
                    <a:pt x="1505" y="1748"/>
                    <a:pt x="1322" y="1816"/>
                    <a:pt x="1135" y="1816"/>
                  </a:cubicBezTo>
                  <a:cubicBezTo>
                    <a:pt x="1052" y="1816"/>
                    <a:pt x="967" y="1802"/>
                    <a:pt x="882" y="1774"/>
                  </a:cubicBezTo>
                  <a:cubicBezTo>
                    <a:pt x="639" y="1713"/>
                    <a:pt x="457" y="1531"/>
                    <a:pt x="366" y="1318"/>
                  </a:cubicBezTo>
                  <a:cubicBezTo>
                    <a:pt x="183" y="892"/>
                    <a:pt x="366" y="406"/>
                    <a:pt x="791" y="224"/>
                  </a:cubicBezTo>
                  <a:cubicBezTo>
                    <a:pt x="905" y="173"/>
                    <a:pt x="1019" y="148"/>
                    <a:pt x="1131" y="148"/>
                  </a:cubicBezTo>
                  <a:cubicBezTo>
                    <a:pt x="1288" y="148"/>
                    <a:pt x="1440" y="196"/>
                    <a:pt x="1581" y="284"/>
                  </a:cubicBezTo>
                  <a:cubicBezTo>
                    <a:pt x="1764" y="375"/>
                    <a:pt x="1885" y="527"/>
                    <a:pt x="1946" y="710"/>
                  </a:cubicBezTo>
                  <a:cubicBezTo>
                    <a:pt x="2007" y="862"/>
                    <a:pt x="2037" y="923"/>
                    <a:pt x="2037" y="923"/>
                  </a:cubicBezTo>
                  <a:cubicBezTo>
                    <a:pt x="2037" y="862"/>
                    <a:pt x="2037" y="771"/>
                    <a:pt x="2007" y="710"/>
                  </a:cubicBezTo>
                  <a:cubicBezTo>
                    <a:pt x="1946" y="497"/>
                    <a:pt x="1825" y="315"/>
                    <a:pt x="1642" y="193"/>
                  </a:cubicBezTo>
                  <a:cubicBezTo>
                    <a:pt x="1474" y="62"/>
                    <a:pt x="1283" y="0"/>
                    <a:pt x="10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602;p70">
              <a:extLst>
                <a:ext uri="{FF2B5EF4-FFF2-40B4-BE49-F238E27FC236}">
                  <a16:creationId xmlns:a16="http://schemas.microsoft.com/office/drawing/2014/main" id="{B4B26B36-0D7E-44BA-B6A4-C630064094F0}"/>
                </a:ext>
              </a:extLst>
            </p:cNvPr>
            <p:cNvSpPr/>
            <p:nvPr/>
          </p:nvSpPr>
          <p:spPr>
            <a:xfrm>
              <a:off x="7274235" y="1847726"/>
              <a:ext cx="112189" cy="200673"/>
            </a:xfrm>
            <a:custGeom>
              <a:avLst/>
              <a:gdLst/>
              <a:ahLst/>
              <a:cxnLst/>
              <a:rect l="l" t="t" r="r" b="b"/>
              <a:pathLst>
                <a:path w="7478" h="13376" extrusionOk="0">
                  <a:moveTo>
                    <a:pt x="7477" y="1"/>
                  </a:moveTo>
                  <a:lnTo>
                    <a:pt x="7477" y="1"/>
                  </a:lnTo>
                  <a:cubicBezTo>
                    <a:pt x="7265" y="700"/>
                    <a:pt x="6748" y="1825"/>
                    <a:pt x="6535" y="2524"/>
                  </a:cubicBezTo>
                  <a:cubicBezTo>
                    <a:pt x="6414" y="3041"/>
                    <a:pt x="6201" y="3527"/>
                    <a:pt x="5866" y="3922"/>
                  </a:cubicBezTo>
                  <a:cubicBezTo>
                    <a:pt x="5289" y="4469"/>
                    <a:pt x="4651" y="4317"/>
                    <a:pt x="3982" y="4591"/>
                  </a:cubicBezTo>
                  <a:cubicBezTo>
                    <a:pt x="4438" y="4682"/>
                    <a:pt x="5015" y="5199"/>
                    <a:pt x="5380" y="5503"/>
                  </a:cubicBezTo>
                  <a:cubicBezTo>
                    <a:pt x="3801" y="8046"/>
                    <a:pt x="311" y="12980"/>
                    <a:pt x="46" y="13353"/>
                  </a:cubicBezTo>
                  <a:lnTo>
                    <a:pt x="46" y="13353"/>
                  </a:lnTo>
                  <a:cubicBezTo>
                    <a:pt x="2302" y="12250"/>
                    <a:pt x="3930" y="10016"/>
                    <a:pt x="5198" y="7813"/>
                  </a:cubicBezTo>
                  <a:cubicBezTo>
                    <a:pt x="5471" y="7326"/>
                    <a:pt x="5745" y="6840"/>
                    <a:pt x="5988" y="6354"/>
                  </a:cubicBezTo>
                  <a:cubicBezTo>
                    <a:pt x="6170" y="6110"/>
                    <a:pt x="6262" y="5807"/>
                    <a:pt x="6292" y="5503"/>
                  </a:cubicBezTo>
                  <a:cubicBezTo>
                    <a:pt x="6322" y="5205"/>
                    <a:pt x="6119" y="4908"/>
                    <a:pt x="5826" y="4838"/>
                  </a:cubicBezTo>
                  <a:lnTo>
                    <a:pt x="5826" y="4838"/>
                  </a:lnTo>
                  <a:cubicBezTo>
                    <a:pt x="5887" y="4851"/>
                    <a:pt x="5948" y="4857"/>
                    <a:pt x="6008" y="4857"/>
                  </a:cubicBezTo>
                  <a:cubicBezTo>
                    <a:pt x="6331" y="4857"/>
                    <a:pt x="6632" y="4680"/>
                    <a:pt x="6809" y="4378"/>
                  </a:cubicBezTo>
                  <a:cubicBezTo>
                    <a:pt x="6991" y="4044"/>
                    <a:pt x="7082" y="3648"/>
                    <a:pt x="7113" y="3284"/>
                  </a:cubicBezTo>
                  <a:cubicBezTo>
                    <a:pt x="7204" y="2341"/>
                    <a:pt x="7356" y="943"/>
                    <a:pt x="7477" y="1"/>
                  </a:cubicBezTo>
                  <a:close/>
                  <a:moveTo>
                    <a:pt x="46" y="13353"/>
                  </a:moveTo>
                  <a:cubicBezTo>
                    <a:pt x="31" y="13360"/>
                    <a:pt x="16" y="13368"/>
                    <a:pt x="0" y="13375"/>
                  </a:cubicBezTo>
                  <a:lnTo>
                    <a:pt x="31" y="13375"/>
                  </a:lnTo>
                  <a:cubicBezTo>
                    <a:pt x="31" y="13375"/>
                    <a:pt x="36" y="13367"/>
                    <a:pt x="46" y="133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603;p70">
              <a:extLst>
                <a:ext uri="{FF2B5EF4-FFF2-40B4-BE49-F238E27FC236}">
                  <a16:creationId xmlns:a16="http://schemas.microsoft.com/office/drawing/2014/main" id="{F3BDD7DC-318E-494A-BEEF-7B27AB3AF06F}"/>
                </a:ext>
              </a:extLst>
            </p:cNvPr>
            <p:cNvSpPr/>
            <p:nvPr/>
          </p:nvSpPr>
          <p:spPr>
            <a:xfrm>
              <a:off x="6969609" y="1953989"/>
              <a:ext cx="356639" cy="370292"/>
            </a:xfrm>
            <a:custGeom>
              <a:avLst/>
              <a:gdLst/>
              <a:ahLst/>
              <a:cxnLst/>
              <a:rect l="l" t="t" r="r" b="b"/>
              <a:pathLst>
                <a:path w="23772" h="24682" extrusionOk="0">
                  <a:moveTo>
                    <a:pt x="9849" y="0"/>
                  </a:moveTo>
                  <a:lnTo>
                    <a:pt x="1" y="9332"/>
                  </a:lnTo>
                  <a:lnTo>
                    <a:pt x="13466" y="24681"/>
                  </a:lnTo>
                  <a:cubicBezTo>
                    <a:pt x="13466" y="24681"/>
                    <a:pt x="23772" y="14134"/>
                    <a:pt x="23349" y="14134"/>
                  </a:cubicBezTo>
                  <a:cubicBezTo>
                    <a:pt x="23347" y="14134"/>
                    <a:pt x="23346" y="14134"/>
                    <a:pt x="23345" y="14134"/>
                  </a:cubicBezTo>
                  <a:cubicBezTo>
                    <a:pt x="23344" y="14134"/>
                    <a:pt x="23344" y="14134"/>
                    <a:pt x="23344" y="14134"/>
                  </a:cubicBezTo>
                  <a:cubicBezTo>
                    <a:pt x="23103" y="14134"/>
                    <a:pt x="9849" y="0"/>
                    <a:pt x="98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604;p70">
              <a:extLst>
                <a:ext uri="{FF2B5EF4-FFF2-40B4-BE49-F238E27FC236}">
                  <a16:creationId xmlns:a16="http://schemas.microsoft.com/office/drawing/2014/main" id="{AF860DDF-6D4D-4132-93D7-5F294DE66B26}"/>
                </a:ext>
              </a:extLst>
            </p:cNvPr>
            <p:cNvSpPr/>
            <p:nvPr/>
          </p:nvSpPr>
          <p:spPr>
            <a:xfrm>
              <a:off x="7121914" y="2023751"/>
              <a:ext cx="206134" cy="98056"/>
            </a:xfrm>
            <a:custGeom>
              <a:avLst/>
              <a:gdLst/>
              <a:ahLst/>
              <a:cxnLst/>
              <a:rect l="l" t="t" r="r" b="b"/>
              <a:pathLst>
                <a:path w="13740" h="6536" extrusionOk="0">
                  <a:moveTo>
                    <a:pt x="5199" y="1"/>
                  </a:moveTo>
                  <a:lnTo>
                    <a:pt x="1582" y="548"/>
                  </a:lnTo>
                  <a:lnTo>
                    <a:pt x="1" y="2675"/>
                  </a:lnTo>
                  <a:cubicBezTo>
                    <a:pt x="1" y="2675"/>
                    <a:pt x="27" y="3172"/>
                    <a:pt x="321" y="3172"/>
                  </a:cubicBezTo>
                  <a:cubicBezTo>
                    <a:pt x="344" y="3172"/>
                    <a:pt x="369" y="3168"/>
                    <a:pt x="396" y="3162"/>
                  </a:cubicBezTo>
                  <a:cubicBezTo>
                    <a:pt x="670" y="3040"/>
                    <a:pt x="913" y="2858"/>
                    <a:pt x="1156" y="2645"/>
                  </a:cubicBezTo>
                  <a:lnTo>
                    <a:pt x="1278" y="4165"/>
                  </a:lnTo>
                  <a:cubicBezTo>
                    <a:pt x="1278" y="4165"/>
                    <a:pt x="1526" y="4426"/>
                    <a:pt x="1791" y="4426"/>
                  </a:cubicBezTo>
                  <a:cubicBezTo>
                    <a:pt x="1930" y="4426"/>
                    <a:pt x="2074" y="4354"/>
                    <a:pt x="2189" y="4134"/>
                  </a:cubicBezTo>
                  <a:lnTo>
                    <a:pt x="2615" y="5259"/>
                  </a:lnTo>
                  <a:cubicBezTo>
                    <a:pt x="2615" y="5259"/>
                    <a:pt x="2809" y="5466"/>
                    <a:pt x="3021" y="5466"/>
                  </a:cubicBezTo>
                  <a:cubicBezTo>
                    <a:pt x="3133" y="5466"/>
                    <a:pt x="3250" y="5408"/>
                    <a:pt x="3344" y="5229"/>
                  </a:cubicBezTo>
                  <a:lnTo>
                    <a:pt x="3983" y="6536"/>
                  </a:lnTo>
                  <a:cubicBezTo>
                    <a:pt x="4226" y="6445"/>
                    <a:pt x="4469" y="6262"/>
                    <a:pt x="4591" y="6019"/>
                  </a:cubicBezTo>
                  <a:cubicBezTo>
                    <a:pt x="4682" y="5806"/>
                    <a:pt x="4712" y="5563"/>
                    <a:pt x="4651" y="5350"/>
                  </a:cubicBezTo>
                  <a:lnTo>
                    <a:pt x="4651" y="5350"/>
                  </a:lnTo>
                  <a:cubicBezTo>
                    <a:pt x="4652" y="5350"/>
                    <a:pt x="6445" y="5563"/>
                    <a:pt x="7205" y="5745"/>
                  </a:cubicBezTo>
                  <a:cubicBezTo>
                    <a:pt x="7395" y="5791"/>
                    <a:pt x="7763" y="5808"/>
                    <a:pt x="8209" y="5808"/>
                  </a:cubicBezTo>
                  <a:cubicBezTo>
                    <a:pt x="9547" y="5808"/>
                    <a:pt x="11582" y="5654"/>
                    <a:pt x="11582" y="5654"/>
                  </a:cubicBezTo>
                  <a:lnTo>
                    <a:pt x="13101" y="6019"/>
                  </a:lnTo>
                  <a:lnTo>
                    <a:pt x="13740" y="2037"/>
                  </a:lnTo>
                  <a:lnTo>
                    <a:pt x="10579" y="2098"/>
                  </a:lnTo>
                  <a:lnTo>
                    <a:pt x="5199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605;p70">
              <a:extLst>
                <a:ext uri="{FF2B5EF4-FFF2-40B4-BE49-F238E27FC236}">
                  <a16:creationId xmlns:a16="http://schemas.microsoft.com/office/drawing/2014/main" id="{4A005CF1-5CFE-488F-BD6B-8E2641721935}"/>
                </a:ext>
              </a:extLst>
            </p:cNvPr>
            <p:cNvSpPr/>
            <p:nvPr/>
          </p:nvSpPr>
          <p:spPr>
            <a:xfrm>
              <a:off x="7138792" y="2030712"/>
              <a:ext cx="50183" cy="35466"/>
            </a:xfrm>
            <a:custGeom>
              <a:avLst/>
              <a:gdLst/>
              <a:ahLst/>
              <a:cxnLst/>
              <a:rect l="l" t="t" r="r" b="b"/>
              <a:pathLst>
                <a:path w="3345" h="2364" extrusionOk="0">
                  <a:moveTo>
                    <a:pt x="2938" y="0"/>
                  </a:moveTo>
                  <a:cubicBezTo>
                    <a:pt x="2848" y="0"/>
                    <a:pt x="2759" y="17"/>
                    <a:pt x="2675" y="53"/>
                  </a:cubicBezTo>
                  <a:cubicBezTo>
                    <a:pt x="2432" y="84"/>
                    <a:pt x="2189" y="145"/>
                    <a:pt x="1976" y="236"/>
                  </a:cubicBezTo>
                  <a:cubicBezTo>
                    <a:pt x="1672" y="327"/>
                    <a:pt x="1399" y="449"/>
                    <a:pt x="1125" y="540"/>
                  </a:cubicBezTo>
                  <a:cubicBezTo>
                    <a:pt x="852" y="661"/>
                    <a:pt x="578" y="813"/>
                    <a:pt x="335" y="996"/>
                  </a:cubicBezTo>
                  <a:cubicBezTo>
                    <a:pt x="213" y="1087"/>
                    <a:pt x="122" y="1208"/>
                    <a:pt x="92" y="1360"/>
                  </a:cubicBezTo>
                  <a:cubicBezTo>
                    <a:pt x="61" y="1452"/>
                    <a:pt x="61" y="1573"/>
                    <a:pt x="61" y="1695"/>
                  </a:cubicBezTo>
                  <a:cubicBezTo>
                    <a:pt x="1" y="1908"/>
                    <a:pt x="31" y="2151"/>
                    <a:pt x="92" y="2363"/>
                  </a:cubicBezTo>
                  <a:cubicBezTo>
                    <a:pt x="92" y="2363"/>
                    <a:pt x="122" y="2120"/>
                    <a:pt x="183" y="1695"/>
                  </a:cubicBezTo>
                  <a:cubicBezTo>
                    <a:pt x="183" y="1604"/>
                    <a:pt x="213" y="1482"/>
                    <a:pt x="244" y="1391"/>
                  </a:cubicBezTo>
                  <a:cubicBezTo>
                    <a:pt x="274" y="1269"/>
                    <a:pt x="335" y="1178"/>
                    <a:pt x="426" y="1117"/>
                  </a:cubicBezTo>
                  <a:cubicBezTo>
                    <a:pt x="669" y="965"/>
                    <a:pt x="912" y="813"/>
                    <a:pt x="1186" y="692"/>
                  </a:cubicBezTo>
                  <a:cubicBezTo>
                    <a:pt x="1490" y="570"/>
                    <a:pt x="1764" y="479"/>
                    <a:pt x="2007" y="388"/>
                  </a:cubicBezTo>
                  <a:cubicBezTo>
                    <a:pt x="2280" y="297"/>
                    <a:pt x="2493" y="205"/>
                    <a:pt x="2706" y="145"/>
                  </a:cubicBezTo>
                  <a:cubicBezTo>
                    <a:pt x="2856" y="123"/>
                    <a:pt x="3007" y="102"/>
                    <a:pt x="3157" y="102"/>
                  </a:cubicBezTo>
                  <a:cubicBezTo>
                    <a:pt x="3219" y="102"/>
                    <a:pt x="3282" y="105"/>
                    <a:pt x="3344" y="114"/>
                  </a:cubicBezTo>
                  <a:cubicBezTo>
                    <a:pt x="3215" y="41"/>
                    <a:pt x="3075" y="0"/>
                    <a:pt x="2938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606;p70">
              <a:extLst>
                <a:ext uri="{FF2B5EF4-FFF2-40B4-BE49-F238E27FC236}">
                  <a16:creationId xmlns:a16="http://schemas.microsoft.com/office/drawing/2014/main" id="{D665510C-520E-4C60-A3E3-614B9117A7C8}"/>
                </a:ext>
              </a:extLst>
            </p:cNvPr>
            <p:cNvSpPr/>
            <p:nvPr/>
          </p:nvSpPr>
          <p:spPr>
            <a:xfrm>
              <a:off x="7151559" y="2048385"/>
              <a:ext cx="42427" cy="37401"/>
            </a:xfrm>
            <a:custGeom>
              <a:avLst/>
              <a:gdLst/>
              <a:ahLst/>
              <a:cxnLst/>
              <a:rect l="l" t="t" r="r" b="b"/>
              <a:pathLst>
                <a:path w="2828" h="2493" extrusionOk="0">
                  <a:moveTo>
                    <a:pt x="2827" y="0"/>
                  </a:moveTo>
                  <a:lnTo>
                    <a:pt x="2827" y="0"/>
                  </a:lnTo>
                  <a:cubicBezTo>
                    <a:pt x="2645" y="30"/>
                    <a:pt x="2432" y="91"/>
                    <a:pt x="2220" y="182"/>
                  </a:cubicBezTo>
                  <a:cubicBezTo>
                    <a:pt x="1855" y="274"/>
                    <a:pt x="1308" y="365"/>
                    <a:pt x="730" y="578"/>
                  </a:cubicBezTo>
                  <a:cubicBezTo>
                    <a:pt x="578" y="608"/>
                    <a:pt x="457" y="699"/>
                    <a:pt x="335" y="790"/>
                  </a:cubicBezTo>
                  <a:cubicBezTo>
                    <a:pt x="244" y="912"/>
                    <a:pt x="183" y="1033"/>
                    <a:pt x="153" y="1185"/>
                  </a:cubicBezTo>
                  <a:cubicBezTo>
                    <a:pt x="31" y="1398"/>
                    <a:pt x="1" y="1641"/>
                    <a:pt x="31" y="1885"/>
                  </a:cubicBezTo>
                  <a:cubicBezTo>
                    <a:pt x="61" y="2037"/>
                    <a:pt x="122" y="2188"/>
                    <a:pt x="183" y="2340"/>
                  </a:cubicBezTo>
                  <a:cubicBezTo>
                    <a:pt x="183" y="2371"/>
                    <a:pt x="213" y="2432"/>
                    <a:pt x="244" y="2492"/>
                  </a:cubicBezTo>
                  <a:cubicBezTo>
                    <a:pt x="244" y="2432"/>
                    <a:pt x="244" y="2371"/>
                    <a:pt x="244" y="2310"/>
                  </a:cubicBezTo>
                  <a:cubicBezTo>
                    <a:pt x="183" y="2158"/>
                    <a:pt x="153" y="2006"/>
                    <a:pt x="153" y="1854"/>
                  </a:cubicBezTo>
                  <a:cubicBezTo>
                    <a:pt x="183" y="1520"/>
                    <a:pt x="274" y="1185"/>
                    <a:pt x="457" y="881"/>
                  </a:cubicBezTo>
                  <a:cubicBezTo>
                    <a:pt x="548" y="821"/>
                    <a:pt x="669" y="760"/>
                    <a:pt x="821" y="730"/>
                  </a:cubicBezTo>
                  <a:cubicBezTo>
                    <a:pt x="1368" y="517"/>
                    <a:pt x="1885" y="395"/>
                    <a:pt x="2280" y="274"/>
                  </a:cubicBezTo>
                  <a:cubicBezTo>
                    <a:pt x="2463" y="213"/>
                    <a:pt x="2675" y="122"/>
                    <a:pt x="2827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607;p70">
              <a:extLst>
                <a:ext uri="{FF2B5EF4-FFF2-40B4-BE49-F238E27FC236}">
                  <a16:creationId xmlns:a16="http://schemas.microsoft.com/office/drawing/2014/main" id="{D96E4BA8-644C-4C87-B823-80BF879C810D}"/>
                </a:ext>
              </a:extLst>
            </p:cNvPr>
            <p:cNvSpPr/>
            <p:nvPr/>
          </p:nvSpPr>
          <p:spPr>
            <a:xfrm>
              <a:off x="7167072" y="2079950"/>
              <a:ext cx="31025" cy="23164"/>
            </a:xfrm>
            <a:custGeom>
              <a:avLst/>
              <a:gdLst/>
              <a:ahLst/>
              <a:cxnLst/>
              <a:rect l="l" t="t" r="r" b="b"/>
              <a:pathLst>
                <a:path w="2068" h="1544" extrusionOk="0">
                  <a:moveTo>
                    <a:pt x="1778" y="1"/>
                  </a:moveTo>
                  <a:cubicBezTo>
                    <a:pt x="1725" y="1"/>
                    <a:pt x="1672" y="9"/>
                    <a:pt x="1611" y="24"/>
                  </a:cubicBezTo>
                  <a:lnTo>
                    <a:pt x="1094" y="24"/>
                  </a:lnTo>
                  <a:cubicBezTo>
                    <a:pt x="882" y="24"/>
                    <a:pt x="669" y="54"/>
                    <a:pt x="456" y="115"/>
                  </a:cubicBezTo>
                  <a:cubicBezTo>
                    <a:pt x="243" y="206"/>
                    <a:pt x="61" y="388"/>
                    <a:pt x="31" y="632"/>
                  </a:cubicBezTo>
                  <a:cubicBezTo>
                    <a:pt x="0" y="814"/>
                    <a:pt x="31" y="996"/>
                    <a:pt x="122" y="1179"/>
                  </a:cubicBezTo>
                  <a:cubicBezTo>
                    <a:pt x="182" y="1300"/>
                    <a:pt x="274" y="1452"/>
                    <a:pt x="395" y="1543"/>
                  </a:cubicBezTo>
                  <a:cubicBezTo>
                    <a:pt x="365" y="1392"/>
                    <a:pt x="304" y="1270"/>
                    <a:pt x="213" y="1118"/>
                  </a:cubicBezTo>
                  <a:cubicBezTo>
                    <a:pt x="152" y="966"/>
                    <a:pt x="152" y="814"/>
                    <a:pt x="182" y="662"/>
                  </a:cubicBezTo>
                  <a:cubicBezTo>
                    <a:pt x="213" y="480"/>
                    <a:pt x="365" y="358"/>
                    <a:pt x="517" y="297"/>
                  </a:cubicBezTo>
                  <a:cubicBezTo>
                    <a:pt x="699" y="236"/>
                    <a:pt x="912" y="176"/>
                    <a:pt x="1094" y="176"/>
                  </a:cubicBezTo>
                  <a:lnTo>
                    <a:pt x="1611" y="145"/>
                  </a:lnTo>
                  <a:cubicBezTo>
                    <a:pt x="1763" y="115"/>
                    <a:pt x="1885" y="84"/>
                    <a:pt x="1945" y="84"/>
                  </a:cubicBezTo>
                  <a:lnTo>
                    <a:pt x="2067" y="84"/>
                  </a:lnTo>
                  <a:cubicBezTo>
                    <a:pt x="2067" y="84"/>
                    <a:pt x="2037" y="24"/>
                    <a:pt x="1945" y="24"/>
                  </a:cubicBezTo>
                  <a:cubicBezTo>
                    <a:pt x="1885" y="9"/>
                    <a:pt x="1831" y="1"/>
                    <a:pt x="1778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608;p70">
              <a:extLst>
                <a:ext uri="{FF2B5EF4-FFF2-40B4-BE49-F238E27FC236}">
                  <a16:creationId xmlns:a16="http://schemas.microsoft.com/office/drawing/2014/main" id="{FC311E20-70F5-4D61-9984-45F2C6264670}"/>
                </a:ext>
              </a:extLst>
            </p:cNvPr>
            <p:cNvSpPr/>
            <p:nvPr/>
          </p:nvSpPr>
          <p:spPr>
            <a:xfrm>
              <a:off x="7135146" y="1391275"/>
              <a:ext cx="291859" cy="302795"/>
            </a:xfrm>
            <a:custGeom>
              <a:avLst/>
              <a:gdLst/>
              <a:ahLst/>
              <a:cxnLst/>
              <a:rect l="l" t="t" r="r" b="b"/>
              <a:pathLst>
                <a:path w="19454" h="20183" extrusionOk="0">
                  <a:moveTo>
                    <a:pt x="9107" y="1"/>
                  </a:moveTo>
                  <a:cubicBezTo>
                    <a:pt x="8496" y="1"/>
                    <a:pt x="7872" y="45"/>
                    <a:pt x="7235" y="122"/>
                  </a:cubicBezTo>
                  <a:cubicBezTo>
                    <a:pt x="5928" y="365"/>
                    <a:pt x="4712" y="912"/>
                    <a:pt x="3648" y="1672"/>
                  </a:cubicBezTo>
                  <a:cubicBezTo>
                    <a:pt x="2219" y="2644"/>
                    <a:pt x="1733" y="4407"/>
                    <a:pt x="1155" y="6018"/>
                  </a:cubicBezTo>
                  <a:cubicBezTo>
                    <a:pt x="0" y="9240"/>
                    <a:pt x="548" y="13404"/>
                    <a:pt x="1611" y="14468"/>
                  </a:cubicBezTo>
                  <a:lnTo>
                    <a:pt x="15137" y="20183"/>
                  </a:lnTo>
                  <a:cubicBezTo>
                    <a:pt x="17326" y="18784"/>
                    <a:pt x="18785" y="18116"/>
                    <a:pt x="19180" y="15532"/>
                  </a:cubicBezTo>
                  <a:cubicBezTo>
                    <a:pt x="19454" y="13830"/>
                    <a:pt x="18663" y="10243"/>
                    <a:pt x="18177" y="8541"/>
                  </a:cubicBezTo>
                  <a:cubicBezTo>
                    <a:pt x="17356" y="5806"/>
                    <a:pt x="16536" y="2979"/>
                    <a:pt x="14165" y="1429"/>
                  </a:cubicBezTo>
                  <a:cubicBezTo>
                    <a:pt x="12598" y="384"/>
                    <a:pt x="10912" y="1"/>
                    <a:pt x="910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609;p70">
              <a:extLst>
                <a:ext uri="{FF2B5EF4-FFF2-40B4-BE49-F238E27FC236}">
                  <a16:creationId xmlns:a16="http://schemas.microsoft.com/office/drawing/2014/main" id="{CABADC8E-BDF5-4FB6-9E8D-727F829BB8D5}"/>
                </a:ext>
              </a:extLst>
            </p:cNvPr>
            <p:cNvSpPr/>
            <p:nvPr/>
          </p:nvSpPr>
          <p:spPr>
            <a:xfrm>
              <a:off x="7156120" y="1425856"/>
              <a:ext cx="216171" cy="393336"/>
            </a:xfrm>
            <a:custGeom>
              <a:avLst/>
              <a:gdLst/>
              <a:ahLst/>
              <a:cxnLst/>
              <a:rect l="l" t="t" r="r" b="b"/>
              <a:pathLst>
                <a:path w="14409" h="26218" extrusionOk="0">
                  <a:moveTo>
                    <a:pt x="4174" y="0"/>
                  </a:moveTo>
                  <a:cubicBezTo>
                    <a:pt x="1633" y="0"/>
                    <a:pt x="91" y="3255"/>
                    <a:pt x="61" y="5841"/>
                  </a:cubicBezTo>
                  <a:cubicBezTo>
                    <a:pt x="1" y="8789"/>
                    <a:pt x="61" y="12406"/>
                    <a:pt x="517" y="14565"/>
                  </a:cubicBezTo>
                  <a:cubicBezTo>
                    <a:pt x="1429" y="18972"/>
                    <a:pt x="4864" y="19397"/>
                    <a:pt x="4864" y="19397"/>
                  </a:cubicBezTo>
                  <a:cubicBezTo>
                    <a:pt x="4864" y="19397"/>
                    <a:pt x="4864" y="19458"/>
                    <a:pt x="4955" y="20765"/>
                  </a:cubicBezTo>
                  <a:lnTo>
                    <a:pt x="5077" y="23714"/>
                  </a:lnTo>
                  <a:cubicBezTo>
                    <a:pt x="5724" y="25500"/>
                    <a:pt x="6972" y="26218"/>
                    <a:pt x="8623" y="26218"/>
                  </a:cubicBezTo>
                  <a:cubicBezTo>
                    <a:pt x="10230" y="26218"/>
                    <a:pt x="12219" y="25538"/>
                    <a:pt x="14408" y="24504"/>
                  </a:cubicBezTo>
                  <a:lnTo>
                    <a:pt x="14165" y="3227"/>
                  </a:lnTo>
                  <a:cubicBezTo>
                    <a:pt x="14165" y="2437"/>
                    <a:pt x="13527" y="1768"/>
                    <a:pt x="12706" y="1707"/>
                  </a:cubicBezTo>
                  <a:lnTo>
                    <a:pt x="4347" y="5"/>
                  </a:lnTo>
                  <a:cubicBezTo>
                    <a:pt x="4289" y="2"/>
                    <a:pt x="4231" y="0"/>
                    <a:pt x="4174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610;p70">
              <a:extLst>
                <a:ext uri="{FF2B5EF4-FFF2-40B4-BE49-F238E27FC236}">
                  <a16:creationId xmlns:a16="http://schemas.microsoft.com/office/drawing/2014/main" id="{E7586BBC-9B6C-4D42-A40D-9F4553D04A25}"/>
                </a:ext>
              </a:extLst>
            </p:cNvPr>
            <p:cNvSpPr/>
            <p:nvPr/>
          </p:nvSpPr>
          <p:spPr>
            <a:xfrm>
              <a:off x="7177558" y="1556348"/>
              <a:ext cx="17343" cy="16428"/>
            </a:xfrm>
            <a:custGeom>
              <a:avLst/>
              <a:gdLst/>
              <a:ahLst/>
              <a:cxnLst/>
              <a:rect l="l" t="t" r="r" b="b"/>
              <a:pathLst>
                <a:path w="1156" h="1095" extrusionOk="0">
                  <a:moveTo>
                    <a:pt x="578" y="0"/>
                  </a:moveTo>
                  <a:cubicBezTo>
                    <a:pt x="274" y="0"/>
                    <a:pt x="31" y="243"/>
                    <a:pt x="0" y="547"/>
                  </a:cubicBezTo>
                  <a:lnTo>
                    <a:pt x="31" y="547"/>
                  </a:lnTo>
                  <a:cubicBezTo>
                    <a:pt x="31" y="851"/>
                    <a:pt x="274" y="1094"/>
                    <a:pt x="578" y="1094"/>
                  </a:cubicBezTo>
                  <a:cubicBezTo>
                    <a:pt x="882" y="1094"/>
                    <a:pt x="1125" y="882"/>
                    <a:pt x="1155" y="578"/>
                  </a:cubicBezTo>
                  <a:lnTo>
                    <a:pt x="1155" y="547"/>
                  </a:lnTo>
                  <a:cubicBezTo>
                    <a:pt x="1125" y="243"/>
                    <a:pt x="882" y="0"/>
                    <a:pt x="57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611;p70">
              <a:extLst>
                <a:ext uri="{FF2B5EF4-FFF2-40B4-BE49-F238E27FC236}">
                  <a16:creationId xmlns:a16="http://schemas.microsoft.com/office/drawing/2014/main" id="{2BAE9EF5-19C5-4E9B-B590-3433EBABE518}"/>
                </a:ext>
              </a:extLst>
            </p:cNvPr>
            <p:cNvSpPr/>
            <p:nvPr/>
          </p:nvSpPr>
          <p:spPr>
            <a:xfrm>
              <a:off x="7169802" y="1538105"/>
              <a:ext cx="35586" cy="10157"/>
            </a:xfrm>
            <a:custGeom>
              <a:avLst/>
              <a:gdLst/>
              <a:ahLst/>
              <a:cxnLst/>
              <a:rect l="l" t="t" r="r" b="b"/>
              <a:pathLst>
                <a:path w="2372" h="677" extrusionOk="0">
                  <a:moveTo>
                    <a:pt x="1125" y="0"/>
                  </a:moveTo>
                  <a:cubicBezTo>
                    <a:pt x="821" y="31"/>
                    <a:pt x="517" y="152"/>
                    <a:pt x="274" y="335"/>
                  </a:cubicBezTo>
                  <a:cubicBezTo>
                    <a:pt x="61" y="517"/>
                    <a:pt x="0" y="608"/>
                    <a:pt x="61" y="669"/>
                  </a:cubicBezTo>
                  <a:cubicBezTo>
                    <a:pt x="66" y="674"/>
                    <a:pt x="74" y="676"/>
                    <a:pt x="84" y="676"/>
                  </a:cubicBezTo>
                  <a:cubicBezTo>
                    <a:pt x="194" y="676"/>
                    <a:pt x="598" y="393"/>
                    <a:pt x="1156" y="365"/>
                  </a:cubicBezTo>
                  <a:cubicBezTo>
                    <a:pt x="1188" y="364"/>
                    <a:pt x="1219" y="363"/>
                    <a:pt x="1251" y="363"/>
                  </a:cubicBezTo>
                  <a:cubicBezTo>
                    <a:pt x="1751" y="363"/>
                    <a:pt x="2133" y="556"/>
                    <a:pt x="2250" y="556"/>
                  </a:cubicBezTo>
                  <a:cubicBezTo>
                    <a:pt x="2264" y="556"/>
                    <a:pt x="2274" y="554"/>
                    <a:pt x="2280" y="547"/>
                  </a:cubicBezTo>
                  <a:cubicBezTo>
                    <a:pt x="2371" y="456"/>
                    <a:pt x="2250" y="365"/>
                    <a:pt x="2037" y="244"/>
                  </a:cubicBezTo>
                  <a:cubicBezTo>
                    <a:pt x="1763" y="61"/>
                    <a:pt x="1459" y="0"/>
                    <a:pt x="112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612;p70">
              <a:extLst>
                <a:ext uri="{FF2B5EF4-FFF2-40B4-BE49-F238E27FC236}">
                  <a16:creationId xmlns:a16="http://schemas.microsoft.com/office/drawing/2014/main" id="{5390959D-5A9D-4A6D-A99F-C752D07F889E}"/>
                </a:ext>
              </a:extLst>
            </p:cNvPr>
            <p:cNvSpPr/>
            <p:nvPr/>
          </p:nvSpPr>
          <p:spPr>
            <a:xfrm>
              <a:off x="7260552" y="1552207"/>
              <a:ext cx="16878" cy="16053"/>
            </a:xfrm>
            <a:custGeom>
              <a:avLst/>
              <a:gdLst/>
              <a:ahLst/>
              <a:cxnLst/>
              <a:rect l="l" t="t" r="r" b="b"/>
              <a:pathLst>
                <a:path w="1125" h="1070" extrusionOk="0">
                  <a:moveTo>
                    <a:pt x="501" y="0"/>
                  </a:moveTo>
                  <a:cubicBezTo>
                    <a:pt x="244" y="0"/>
                    <a:pt x="0" y="233"/>
                    <a:pt x="0" y="519"/>
                  </a:cubicBezTo>
                  <a:cubicBezTo>
                    <a:pt x="0" y="823"/>
                    <a:pt x="274" y="1066"/>
                    <a:pt x="578" y="1066"/>
                  </a:cubicBezTo>
                  <a:cubicBezTo>
                    <a:pt x="595" y="1068"/>
                    <a:pt x="612" y="1069"/>
                    <a:pt x="629" y="1069"/>
                  </a:cubicBezTo>
                  <a:cubicBezTo>
                    <a:pt x="909" y="1069"/>
                    <a:pt x="1125" y="836"/>
                    <a:pt x="1125" y="550"/>
                  </a:cubicBezTo>
                  <a:cubicBezTo>
                    <a:pt x="1125" y="246"/>
                    <a:pt x="851" y="3"/>
                    <a:pt x="547" y="3"/>
                  </a:cubicBezTo>
                  <a:cubicBezTo>
                    <a:pt x="532" y="1"/>
                    <a:pt x="516" y="0"/>
                    <a:pt x="5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613;p70">
              <a:extLst>
                <a:ext uri="{FF2B5EF4-FFF2-40B4-BE49-F238E27FC236}">
                  <a16:creationId xmlns:a16="http://schemas.microsoft.com/office/drawing/2014/main" id="{22891FB7-1F7A-4B42-9885-225C52EF167E}"/>
                </a:ext>
              </a:extLst>
            </p:cNvPr>
            <p:cNvSpPr/>
            <p:nvPr/>
          </p:nvSpPr>
          <p:spPr>
            <a:xfrm>
              <a:off x="7259187" y="1531639"/>
              <a:ext cx="35121" cy="9782"/>
            </a:xfrm>
            <a:custGeom>
              <a:avLst/>
              <a:gdLst/>
              <a:ahLst/>
              <a:cxnLst/>
              <a:rect l="l" t="t" r="r" b="b"/>
              <a:pathLst>
                <a:path w="2341" h="652" extrusionOk="0">
                  <a:moveTo>
                    <a:pt x="1222" y="0"/>
                  </a:moveTo>
                  <a:cubicBezTo>
                    <a:pt x="1179" y="0"/>
                    <a:pt x="1137" y="2"/>
                    <a:pt x="1094" y="6"/>
                  </a:cubicBezTo>
                  <a:cubicBezTo>
                    <a:pt x="790" y="6"/>
                    <a:pt x="517" y="127"/>
                    <a:pt x="274" y="340"/>
                  </a:cubicBezTo>
                  <a:cubicBezTo>
                    <a:pt x="61" y="492"/>
                    <a:pt x="0" y="614"/>
                    <a:pt x="30" y="644"/>
                  </a:cubicBezTo>
                  <a:cubicBezTo>
                    <a:pt x="38" y="649"/>
                    <a:pt x="48" y="652"/>
                    <a:pt x="59" y="652"/>
                  </a:cubicBezTo>
                  <a:cubicBezTo>
                    <a:pt x="189" y="652"/>
                    <a:pt x="567" y="368"/>
                    <a:pt x="1125" y="340"/>
                  </a:cubicBezTo>
                  <a:cubicBezTo>
                    <a:pt x="1646" y="340"/>
                    <a:pt x="2078" y="541"/>
                    <a:pt x="2229" y="541"/>
                  </a:cubicBezTo>
                  <a:cubicBezTo>
                    <a:pt x="2254" y="541"/>
                    <a:pt x="2271" y="536"/>
                    <a:pt x="2280" y="523"/>
                  </a:cubicBezTo>
                  <a:cubicBezTo>
                    <a:pt x="2341" y="462"/>
                    <a:pt x="2219" y="371"/>
                    <a:pt x="2006" y="249"/>
                  </a:cubicBezTo>
                  <a:cubicBezTo>
                    <a:pt x="1794" y="90"/>
                    <a:pt x="1512" y="0"/>
                    <a:pt x="122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614;p70">
              <a:extLst>
                <a:ext uri="{FF2B5EF4-FFF2-40B4-BE49-F238E27FC236}">
                  <a16:creationId xmlns:a16="http://schemas.microsoft.com/office/drawing/2014/main" id="{5659121C-F34F-44EB-98D8-B2872515BF26}"/>
                </a:ext>
              </a:extLst>
            </p:cNvPr>
            <p:cNvSpPr/>
            <p:nvPr/>
          </p:nvSpPr>
          <p:spPr>
            <a:xfrm>
              <a:off x="7206288" y="1531714"/>
              <a:ext cx="25549" cy="77263"/>
            </a:xfrm>
            <a:custGeom>
              <a:avLst/>
              <a:gdLst/>
              <a:ahLst/>
              <a:cxnLst/>
              <a:rect l="l" t="t" r="r" b="b"/>
              <a:pathLst>
                <a:path w="1703" h="5150" extrusionOk="0">
                  <a:moveTo>
                    <a:pt x="1638" y="0"/>
                  </a:moveTo>
                  <a:cubicBezTo>
                    <a:pt x="1540" y="0"/>
                    <a:pt x="1058" y="1357"/>
                    <a:pt x="486" y="3071"/>
                  </a:cubicBezTo>
                  <a:cubicBezTo>
                    <a:pt x="365" y="3496"/>
                    <a:pt x="243" y="3891"/>
                    <a:pt x="122" y="4287"/>
                  </a:cubicBezTo>
                  <a:cubicBezTo>
                    <a:pt x="31" y="4469"/>
                    <a:pt x="0" y="4682"/>
                    <a:pt x="61" y="4895"/>
                  </a:cubicBezTo>
                  <a:cubicBezTo>
                    <a:pt x="91" y="4986"/>
                    <a:pt x="213" y="5077"/>
                    <a:pt x="335" y="5107"/>
                  </a:cubicBezTo>
                  <a:cubicBezTo>
                    <a:pt x="395" y="5138"/>
                    <a:pt x="486" y="5138"/>
                    <a:pt x="578" y="5138"/>
                  </a:cubicBezTo>
                  <a:cubicBezTo>
                    <a:pt x="667" y="5146"/>
                    <a:pt x="759" y="5150"/>
                    <a:pt x="851" y="5150"/>
                  </a:cubicBezTo>
                  <a:cubicBezTo>
                    <a:pt x="1103" y="5150"/>
                    <a:pt x="1358" y="5121"/>
                    <a:pt x="1581" y="5077"/>
                  </a:cubicBezTo>
                  <a:cubicBezTo>
                    <a:pt x="1277" y="4986"/>
                    <a:pt x="942" y="4955"/>
                    <a:pt x="608" y="4955"/>
                  </a:cubicBezTo>
                  <a:cubicBezTo>
                    <a:pt x="426" y="4955"/>
                    <a:pt x="274" y="4925"/>
                    <a:pt x="243" y="4803"/>
                  </a:cubicBezTo>
                  <a:cubicBezTo>
                    <a:pt x="243" y="4651"/>
                    <a:pt x="274" y="4499"/>
                    <a:pt x="335" y="4347"/>
                  </a:cubicBezTo>
                  <a:cubicBezTo>
                    <a:pt x="456" y="3983"/>
                    <a:pt x="608" y="3557"/>
                    <a:pt x="730" y="3132"/>
                  </a:cubicBezTo>
                  <a:cubicBezTo>
                    <a:pt x="1307" y="1429"/>
                    <a:pt x="1702" y="1"/>
                    <a:pt x="1642" y="1"/>
                  </a:cubicBezTo>
                  <a:cubicBezTo>
                    <a:pt x="1641" y="0"/>
                    <a:pt x="1639" y="0"/>
                    <a:pt x="163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615;p70">
              <a:extLst>
                <a:ext uri="{FF2B5EF4-FFF2-40B4-BE49-F238E27FC236}">
                  <a16:creationId xmlns:a16="http://schemas.microsoft.com/office/drawing/2014/main" id="{C3871E60-0161-408D-A89D-4E0A4210D8C2}"/>
                </a:ext>
              </a:extLst>
            </p:cNvPr>
            <p:cNvSpPr/>
            <p:nvPr/>
          </p:nvSpPr>
          <p:spPr>
            <a:xfrm>
              <a:off x="7229077" y="1689045"/>
              <a:ext cx="87570" cy="44392"/>
            </a:xfrm>
            <a:custGeom>
              <a:avLst/>
              <a:gdLst/>
              <a:ahLst/>
              <a:cxnLst/>
              <a:rect l="l" t="t" r="r" b="b"/>
              <a:pathLst>
                <a:path w="5837" h="2959" extrusionOk="0">
                  <a:moveTo>
                    <a:pt x="5837" y="0"/>
                  </a:moveTo>
                  <a:lnTo>
                    <a:pt x="5837" y="0"/>
                  </a:lnTo>
                  <a:cubicBezTo>
                    <a:pt x="4074" y="1125"/>
                    <a:pt x="2068" y="1763"/>
                    <a:pt x="1" y="1854"/>
                  </a:cubicBezTo>
                  <a:lnTo>
                    <a:pt x="62" y="2949"/>
                  </a:lnTo>
                  <a:cubicBezTo>
                    <a:pt x="206" y="2956"/>
                    <a:pt x="347" y="2959"/>
                    <a:pt x="485" y="2959"/>
                  </a:cubicBezTo>
                  <a:cubicBezTo>
                    <a:pt x="4585" y="2959"/>
                    <a:pt x="5837" y="0"/>
                    <a:pt x="5837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616;p70">
              <a:extLst>
                <a:ext uri="{FF2B5EF4-FFF2-40B4-BE49-F238E27FC236}">
                  <a16:creationId xmlns:a16="http://schemas.microsoft.com/office/drawing/2014/main" id="{661DDAE6-18BC-403E-B27E-E6A537247A95}"/>
                </a:ext>
              </a:extLst>
            </p:cNvPr>
            <p:cNvSpPr/>
            <p:nvPr/>
          </p:nvSpPr>
          <p:spPr>
            <a:xfrm>
              <a:off x="7228627" y="1622914"/>
              <a:ext cx="28295" cy="24694"/>
            </a:xfrm>
            <a:custGeom>
              <a:avLst/>
              <a:gdLst/>
              <a:ahLst/>
              <a:cxnLst/>
              <a:rect l="l" t="t" r="r" b="b"/>
              <a:pathLst>
                <a:path w="1886" h="1646" extrusionOk="0">
                  <a:moveTo>
                    <a:pt x="1004" y="1"/>
                  </a:moveTo>
                  <a:cubicBezTo>
                    <a:pt x="639" y="1"/>
                    <a:pt x="274" y="183"/>
                    <a:pt x="61" y="518"/>
                  </a:cubicBezTo>
                  <a:cubicBezTo>
                    <a:pt x="1" y="670"/>
                    <a:pt x="1" y="852"/>
                    <a:pt x="61" y="1004"/>
                  </a:cubicBezTo>
                  <a:cubicBezTo>
                    <a:pt x="92" y="1095"/>
                    <a:pt x="61" y="1034"/>
                    <a:pt x="122" y="1095"/>
                  </a:cubicBezTo>
                  <a:cubicBezTo>
                    <a:pt x="365" y="1278"/>
                    <a:pt x="517" y="1582"/>
                    <a:pt x="821" y="1642"/>
                  </a:cubicBezTo>
                  <a:cubicBezTo>
                    <a:pt x="848" y="1645"/>
                    <a:pt x="874" y="1646"/>
                    <a:pt x="900" y="1646"/>
                  </a:cubicBezTo>
                  <a:cubicBezTo>
                    <a:pt x="1234" y="1646"/>
                    <a:pt x="1536" y="1468"/>
                    <a:pt x="1733" y="1186"/>
                  </a:cubicBezTo>
                  <a:cubicBezTo>
                    <a:pt x="1885" y="913"/>
                    <a:pt x="1855" y="609"/>
                    <a:pt x="1703" y="335"/>
                  </a:cubicBezTo>
                  <a:cubicBezTo>
                    <a:pt x="1551" y="123"/>
                    <a:pt x="1277" y="1"/>
                    <a:pt x="1004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617;p70">
              <a:extLst>
                <a:ext uri="{FF2B5EF4-FFF2-40B4-BE49-F238E27FC236}">
                  <a16:creationId xmlns:a16="http://schemas.microsoft.com/office/drawing/2014/main" id="{0C8EA787-8B0D-4CF3-9C9C-45046A44EFCA}"/>
                </a:ext>
              </a:extLst>
            </p:cNvPr>
            <p:cNvSpPr/>
            <p:nvPr/>
          </p:nvSpPr>
          <p:spPr>
            <a:xfrm>
              <a:off x="7253711" y="1506014"/>
              <a:ext cx="42877" cy="12392"/>
            </a:xfrm>
            <a:custGeom>
              <a:avLst/>
              <a:gdLst/>
              <a:ahLst/>
              <a:cxnLst/>
              <a:rect l="l" t="t" r="r" b="b"/>
              <a:pathLst>
                <a:path w="2858" h="826" extrusionOk="0">
                  <a:moveTo>
                    <a:pt x="1231" y="1"/>
                  </a:moveTo>
                  <a:cubicBezTo>
                    <a:pt x="953" y="1"/>
                    <a:pt x="674" y="40"/>
                    <a:pt x="395" y="133"/>
                  </a:cubicBezTo>
                  <a:cubicBezTo>
                    <a:pt x="152" y="255"/>
                    <a:pt x="0" y="376"/>
                    <a:pt x="31" y="437"/>
                  </a:cubicBezTo>
                  <a:cubicBezTo>
                    <a:pt x="91" y="620"/>
                    <a:pt x="699" y="559"/>
                    <a:pt x="1429" y="650"/>
                  </a:cubicBezTo>
                  <a:cubicBezTo>
                    <a:pt x="1950" y="695"/>
                    <a:pt x="2404" y="825"/>
                    <a:pt x="2639" y="825"/>
                  </a:cubicBezTo>
                  <a:cubicBezTo>
                    <a:pt x="2719" y="825"/>
                    <a:pt x="2774" y="810"/>
                    <a:pt x="2797" y="772"/>
                  </a:cubicBezTo>
                  <a:cubicBezTo>
                    <a:pt x="2857" y="711"/>
                    <a:pt x="2766" y="559"/>
                    <a:pt x="2523" y="407"/>
                  </a:cubicBezTo>
                  <a:cubicBezTo>
                    <a:pt x="2219" y="194"/>
                    <a:pt x="1854" y="72"/>
                    <a:pt x="1490" y="12"/>
                  </a:cubicBezTo>
                  <a:cubicBezTo>
                    <a:pt x="1404" y="4"/>
                    <a:pt x="1317" y="1"/>
                    <a:pt x="12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618;p70">
              <a:extLst>
                <a:ext uri="{FF2B5EF4-FFF2-40B4-BE49-F238E27FC236}">
                  <a16:creationId xmlns:a16="http://schemas.microsoft.com/office/drawing/2014/main" id="{D3A4C1AB-0215-4B28-B4C9-BB3616D902D7}"/>
                </a:ext>
              </a:extLst>
            </p:cNvPr>
            <p:cNvSpPr/>
            <p:nvPr/>
          </p:nvSpPr>
          <p:spPr>
            <a:xfrm>
              <a:off x="7168437" y="1513816"/>
              <a:ext cx="35121" cy="14567"/>
            </a:xfrm>
            <a:custGeom>
              <a:avLst/>
              <a:gdLst/>
              <a:ahLst/>
              <a:cxnLst/>
              <a:rect l="l" t="t" r="r" b="b"/>
              <a:pathLst>
                <a:path w="2341" h="971" extrusionOk="0">
                  <a:moveTo>
                    <a:pt x="1531" y="1"/>
                  </a:moveTo>
                  <a:cubicBezTo>
                    <a:pt x="1368" y="1"/>
                    <a:pt x="1201" y="24"/>
                    <a:pt x="1034" y="69"/>
                  </a:cubicBezTo>
                  <a:cubicBezTo>
                    <a:pt x="730" y="160"/>
                    <a:pt x="426" y="312"/>
                    <a:pt x="213" y="556"/>
                  </a:cubicBezTo>
                  <a:cubicBezTo>
                    <a:pt x="31" y="738"/>
                    <a:pt x="0" y="890"/>
                    <a:pt x="61" y="951"/>
                  </a:cubicBezTo>
                  <a:cubicBezTo>
                    <a:pt x="84" y="965"/>
                    <a:pt x="114" y="971"/>
                    <a:pt x="149" y="971"/>
                  </a:cubicBezTo>
                  <a:cubicBezTo>
                    <a:pt x="346" y="971"/>
                    <a:pt x="726" y="780"/>
                    <a:pt x="1216" y="677"/>
                  </a:cubicBezTo>
                  <a:cubicBezTo>
                    <a:pt x="1763" y="525"/>
                    <a:pt x="2250" y="525"/>
                    <a:pt x="2310" y="343"/>
                  </a:cubicBezTo>
                  <a:cubicBezTo>
                    <a:pt x="2341" y="282"/>
                    <a:pt x="2250" y="160"/>
                    <a:pt x="2006" y="69"/>
                  </a:cubicBezTo>
                  <a:cubicBezTo>
                    <a:pt x="1854" y="24"/>
                    <a:pt x="1695" y="1"/>
                    <a:pt x="15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619;p70">
              <a:extLst>
                <a:ext uri="{FF2B5EF4-FFF2-40B4-BE49-F238E27FC236}">
                  <a16:creationId xmlns:a16="http://schemas.microsoft.com/office/drawing/2014/main" id="{DD933C57-3146-4C6F-B36C-458CE9BF91D4}"/>
                </a:ext>
              </a:extLst>
            </p:cNvPr>
            <p:cNvSpPr/>
            <p:nvPr/>
          </p:nvSpPr>
          <p:spPr>
            <a:xfrm>
              <a:off x="7218590" y="1407148"/>
              <a:ext cx="171944" cy="147865"/>
            </a:xfrm>
            <a:custGeom>
              <a:avLst/>
              <a:gdLst/>
              <a:ahLst/>
              <a:cxnLst/>
              <a:rect l="l" t="t" r="r" b="b"/>
              <a:pathLst>
                <a:path w="11461" h="9856" extrusionOk="0">
                  <a:moveTo>
                    <a:pt x="3839" y="0"/>
                  </a:moveTo>
                  <a:cubicBezTo>
                    <a:pt x="2581" y="0"/>
                    <a:pt x="1327" y="186"/>
                    <a:pt x="122" y="553"/>
                  </a:cubicBezTo>
                  <a:lnTo>
                    <a:pt x="92" y="735"/>
                  </a:lnTo>
                  <a:cubicBezTo>
                    <a:pt x="1" y="2559"/>
                    <a:pt x="366" y="4352"/>
                    <a:pt x="1247" y="5933"/>
                  </a:cubicBezTo>
                  <a:cubicBezTo>
                    <a:pt x="1460" y="6389"/>
                    <a:pt x="1764" y="6784"/>
                    <a:pt x="2159" y="7118"/>
                  </a:cubicBezTo>
                  <a:cubicBezTo>
                    <a:pt x="2431" y="7368"/>
                    <a:pt x="2805" y="7499"/>
                    <a:pt x="3179" y="7499"/>
                  </a:cubicBezTo>
                  <a:cubicBezTo>
                    <a:pt x="3306" y="7499"/>
                    <a:pt x="3434" y="7484"/>
                    <a:pt x="3557" y="7453"/>
                  </a:cubicBezTo>
                  <a:cubicBezTo>
                    <a:pt x="2736" y="6541"/>
                    <a:pt x="2189" y="5355"/>
                    <a:pt x="2068" y="4140"/>
                  </a:cubicBezTo>
                  <a:lnTo>
                    <a:pt x="2068" y="4140"/>
                  </a:lnTo>
                  <a:cubicBezTo>
                    <a:pt x="2706" y="5355"/>
                    <a:pt x="3344" y="6571"/>
                    <a:pt x="4317" y="7514"/>
                  </a:cubicBezTo>
                  <a:cubicBezTo>
                    <a:pt x="5149" y="8346"/>
                    <a:pt x="6271" y="8933"/>
                    <a:pt x="7415" y="8933"/>
                  </a:cubicBezTo>
                  <a:cubicBezTo>
                    <a:pt x="7608" y="8933"/>
                    <a:pt x="7802" y="8916"/>
                    <a:pt x="7995" y="8881"/>
                  </a:cubicBezTo>
                  <a:lnTo>
                    <a:pt x="7813" y="8000"/>
                  </a:lnTo>
                  <a:lnTo>
                    <a:pt x="7813" y="8000"/>
                  </a:lnTo>
                  <a:cubicBezTo>
                    <a:pt x="8056" y="8638"/>
                    <a:pt x="8481" y="9216"/>
                    <a:pt x="9028" y="9580"/>
                  </a:cubicBezTo>
                  <a:cubicBezTo>
                    <a:pt x="9311" y="9764"/>
                    <a:pt x="9626" y="9856"/>
                    <a:pt x="9937" y="9856"/>
                  </a:cubicBezTo>
                  <a:cubicBezTo>
                    <a:pt x="10296" y="9856"/>
                    <a:pt x="10650" y="9734"/>
                    <a:pt x="10943" y="9489"/>
                  </a:cubicBezTo>
                  <a:cubicBezTo>
                    <a:pt x="10305" y="7301"/>
                    <a:pt x="11460" y="4808"/>
                    <a:pt x="10427" y="2772"/>
                  </a:cubicBezTo>
                  <a:cubicBezTo>
                    <a:pt x="9727" y="1374"/>
                    <a:pt x="8147" y="644"/>
                    <a:pt x="6627" y="310"/>
                  </a:cubicBezTo>
                  <a:cubicBezTo>
                    <a:pt x="5708" y="103"/>
                    <a:pt x="4773" y="0"/>
                    <a:pt x="383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620;p70">
              <a:extLst>
                <a:ext uri="{FF2B5EF4-FFF2-40B4-BE49-F238E27FC236}">
                  <a16:creationId xmlns:a16="http://schemas.microsoft.com/office/drawing/2014/main" id="{F9A5D065-0ABE-4C68-B746-64A06154B61D}"/>
                </a:ext>
              </a:extLst>
            </p:cNvPr>
            <p:cNvSpPr/>
            <p:nvPr/>
          </p:nvSpPr>
          <p:spPr>
            <a:xfrm>
              <a:off x="7222701" y="1418625"/>
              <a:ext cx="15" cy="1380"/>
            </a:xfrm>
            <a:custGeom>
              <a:avLst/>
              <a:gdLst/>
              <a:ahLst/>
              <a:cxnLst/>
              <a:rect l="l" t="t" r="r" b="b"/>
              <a:pathLst>
                <a:path w="1" h="92" extrusionOk="0">
                  <a:moveTo>
                    <a:pt x="0" y="1"/>
                  </a:moveTo>
                  <a:lnTo>
                    <a:pt x="0" y="92"/>
                  </a:lnTo>
                  <a:lnTo>
                    <a:pt x="0" y="92"/>
                  </a:lnTo>
                  <a:cubicBezTo>
                    <a:pt x="0" y="62"/>
                    <a:pt x="0" y="3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621;p70">
              <a:extLst>
                <a:ext uri="{FF2B5EF4-FFF2-40B4-BE49-F238E27FC236}">
                  <a16:creationId xmlns:a16="http://schemas.microsoft.com/office/drawing/2014/main" id="{1B5A3DCE-C392-4094-977E-40B26D845AED}"/>
                </a:ext>
              </a:extLst>
            </p:cNvPr>
            <p:cNvSpPr/>
            <p:nvPr/>
          </p:nvSpPr>
          <p:spPr>
            <a:xfrm>
              <a:off x="7141988" y="1413044"/>
              <a:ext cx="93946" cy="144684"/>
            </a:xfrm>
            <a:custGeom>
              <a:avLst/>
              <a:gdLst/>
              <a:ahLst/>
              <a:cxnLst/>
              <a:rect l="l" t="t" r="r" b="b"/>
              <a:pathLst>
                <a:path w="6262" h="9644" extrusionOk="0">
                  <a:moveTo>
                    <a:pt x="3895" y="0"/>
                  </a:moveTo>
                  <a:cubicBezTo>
                    <a:pt x="3488" y="0"/>
                    <a:pt x="3040" y="206"/>
                    <a:pt x="2432" y="829"/>
                  </a:cubicBezTo>
                  <a:cubicBezTo>
                    <a:pt x="1733" y="1619"/>
                    <a:pt x="1216" y="2531"/>
                    <a:pt x="882" y="3503"/>
                  </a:cubicBezTo>
                  <a:cubicBezTo>
                    <a:pt x="487" y="4385"/>
                    <a:pt x="244" y="5297"/>
                    <a:pt x="122" y="6269"/>
                  </a:cubicBezTo>
                  <a:cubicBezTo>
                    <a:pt x="0" y="7394"/>
                    <a:pt x="61" y="8549"/>
                    <a:pt x="304" y="9643"/>
                  </a:cubicBezTo>
                  <a:cubicBezTo>
                    <a:pt x="1003" y="9096"/>
                    <a:pt x="1307" y="8184"/>
                    <a:pt x="1490" y="7303"/>
                  </a:cubicBezTo>
                  <a:cubicBezTo>
                    <a:pt x="1642" y="6421"/>
                    <a:pt x="1703" y="5479"/>
                    <a:pt x="2098" y="4689"/>
                  </a:cubicBezTo>
                  <a:lnTo>
                    <a:pt x="2098" y="4689"/>
                  </a:lnTo>
                  <a:cubicBezTo>
                    <a:pt x="1976" y="5418"/>
                    <a:pt x="2006" y="6178"/>
                    <a:pt x="2128" y="6908"/>
                  </a:cubicBezTo>
                  <a:cubicBezTo>
                    <a:pt x="2158" y="7121"/>
                    <a:pt x="2280" y="7303"/>
                    <a:pt x="2432" y="7455"/>
                  </a:cubicBezTo>
                  <a:cubicBezTo>
                    <a:pt x="2504" y="7512"/>
                    <a:pt x="2596" y="7543"/>
                    <a:pt x="2686" y="7543"/>
                  </a:cubicBezTo>
                  <a:cubicBezTo>
                    <a:pt x="2787" y="7543"/>
                    <a:pt x="2885" y="7505"/>
                    <a:pt x="2949" y="7424"/>
                  </a:cubicBezTo>
                  <a:cubicBezTo>
                    <a:pt x="2645" y="6573"/>
                    <a:pt x="2554" y="5662"/>
                    <a:pt x="2736" y="4750"/>
                  </a:cubicBezTo>
                  <a:cubicBezTo>
                    <a:pt x="2918" y="3868"/>
                    <a:pt x="3192" y="3017"/>
                    <a:pt x="3557" y="2196"/>
                  </a:cubicBezTo>
                  <a:lnTo>
                    <a:pt x="3557" y="2196"/>
                  </a:lnTo>
                  <a:cubicBezTo>
                    <a:pt x="3465" y="3716"/>
                    <a:pt x="3648" y="5206"/>
                    <a:pt x="4073" y="6665"/>
                  </a:cubicBezTo>
                  <a:cubicBezTo>
                    <a:pt x="4134" y="6877"/>
                    <a:pt x="4225" y="7060"/>
                    <a:pt x="4377" y="7242"/>
                  </a:cubicBezTo>
                  <a:cubicBezTo>
                    <a:pt x="4550" y="7338"/>
                    <a:pt x="4748" y="7398"/>
                    <a:pt x="4954" y="7398"/>
                  </a:cubicBezTo>
                  <a:cubicBezTo>
                    <a:pt x="5074" y="7398"/>
                    <a:pt x="5197" y="7378"/>
                    <a:pt x="5320" y="7333"/>
                  </a:cubicBezTo>
                  <a:cubicBezTo>
                    <a:pt x="5570" y="7258"/>
                    <a:pt x="5820" y="7204"/>
                    <a:pt x="6087" y="7204"/>
                  </a:cubicBezTo>
                  <a:cubicBezTo>
                    <a:pt x="6144" y="7204"/>
                    <a:pt x="6203" y="7206"/>
                    <a:pt x="6262" y="7212"/>
                  </a:cubicBezTo>
                  <a:cubicBezTo>
                    <a:pt x="5350" y="5084"/>
                    <a:pt x="5046" y="2774"/>
                    <a:pt x="5380" y="494"/>
                  </a:cubicBezTo>
                  <a:lnTo>
                    <a:pt x="5107" y="403"/>
                  </a:lnTo>
                  <a:cubicBezTo>
                    <a:pt x="4666" y="206"/>
                    <a:pt x="4301" y="0"/>
                    <a:pt x="389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622;p70">
              <a:extLst>
                <a:ext uri="{FF2B5EF4-FFF2-40B4-BE49-F238E27FC236}">
                  <a16:creationId xmlns:a16="http://schemas.microsoft.com/office/drawing/2014/main" id="{D58DE9CE-62FF-4E00-BEEF-F2983926FB86}"/>
                </a:ext>
              </a:extLst>
            </p:cNvPr>
            <p:cNvSpPr/>
            <p:nvPr/>
          </p:nvSpPr>
          <p:spPr>
            <a:xfrm>
              <a:off x="7277415" y="1506179"/>
              <a:ext cx="137273" cy="379878"/>
            </a:xfrm>
            <a:custGeom>
              <a:avLst/>
              <a:gdLst/>
              <a:ahLst/>
              <a:cxnLst/>
              <a:rect l="l" t="t" r="r" b="b"/>
              <a:pathLst>
                <a:path w="9150" h="25321" extrusionOk="0">
                  <a:moveTo>
                    <a:pt x="2281" y="1"/>
                  </a:moveTo>
                  <a:lnTo>
                    <a:pt x="2281" y="1"/>
                  </a:lnTo>
                  <a:cubicBezTo>
                    <a:pt x="1521" y="2919"/>
                    <a:pt x="3861" y="5897"/>
                    <a:pt x="3314" y="8846"/>
                  </a:cubicBezTo>
                  <a:cubicBezTo>
                    <a:pt x="3101" y="10062"/>
                    <a:pt x="2402" y="11156"/>
                    <a:pt x="2341" y="12402"/>
                  </a:cubicBezTo>
                  <a:cubicBezTo>
                    <a:pt x="2311" y="13587"/>
                    <a:pt x="2888" y="14682"/>
                    <a:pt x="2858" y="15867"/>
                  </a:cubicBezTo>
                  <a:cubicBezTo>
                    <a:pt x="2828" y="17235"/>
                    <a:pt x="2007" y="18451"/>
                    <a:pt x="1308" y="19636"/>
                  </a:cubicBezTo>
                  <a:cubicBezTo>
                    <a:pt x="609" y="20822"/>
                    <a:pt x="1" y="22250"/>
                    <a:pt x="457" y="23557"/>
                  </a:cubicBezTo>
                  <a:cubicBezTo>
                    <a:pt x="1764" y="24408"/>
                    <a:pt x="3101" y="24834"/>
                    <a:pt x="4378" y="25320"/>
                  </a:cubicBezTo>
                  <a:cubicBezTo>
                    <a:pt x="5563" y="24500"/>
                    <a:pt x="6536" y="23405"/>
                    <a:pt x="7235" y="22159"/>
                  </a:cubicBezTo>
                  <a:lnTo>
                    <a:pt x="7235" y="22159"/>
                  </a:lnTo>
                  <a:cubicBezTo>
                    <a:pt x="7083" y="22858"/>
                    <a:pt x="6870" y="23588"/>
                    <a:pt x="6658" y="24287"/>
                  </a:cubicBezTo>
                  <a:lnTo>
                    <a:pt x="7022" y="24621"/>
                  </a:lnTo>
                  <a:cubicBezTo>
                    <a:pt x="8481" y="21703"/>
                    <a:pt x="9150" y="18451"/>
                    <a:pt x="8968" y="15198"/>
                  </a:cubicBezTo>
                  <a:lnTo>
                    <a:pt x="6141" y="213"/>
                  </a:lnTo>
                  <a:lnTo>
                    <a:pt x="228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623;p70">
              <a:extLst>
                <a:ext uri="{FF2B5EF4-FFF2-40B4-BE49-F238E27FC236}">
                  <a16:creationId xmlns:a16="http://schemas.microsoft.com/office/drawing/2014/main" id="{4A59338D-9334-4F27-BFA4-762E35118EAF}"/>
                </a:ext>
              </a:extLst>
            </p:cNvPr>
            <p:cNvSpPr/>
            <p:nvPr/>
          </p:nvSpPr>
          <p:spPr>
            <a:xfrm>
              <a:off x="7224516" y="1621084"/>
              <a:ext cx="39232" cy="22399"/>
            </a:xfrm>
            <a:custGeom>
              <a:avLst/>
              <a:gdLst/>
              <a:ahLst/>
              <a:cxnLst/>
              <a:rect l="l" t="t" r="r" b="b"/>
              <a:pathLst>
                <a:path w="2615" h="1493" extrusionOk="0">
                  <a:moveTo>
                    <a:pt x="2483" y="0"/>
                  </a:moveTo>
                  <a:cubicBezTo>
                    <a:pt x="2354" y="0"/>
                    <a:pt x="2019" y="528"/>
                    <a:pt x="1338" y="883"/>
                  </a:cubicBezTo>
                  <a:cubicBezTo>
                    <a:pt x="670" y="1278"/>
                    <a:pt x="1" y="1248"/>
                    <a:pt x="1" y="1369"/>
                  </a:cubicBezTo>
                  <a:cubicBezTo>
                    <a:pt x="1" y="1400"/>
                    <a:pt x="153" y="1491"/>
                    <a:pt x="457" y="1491"/>
                  </a:cubicBezTo>
                  <a:cubicBezTo>
                    <a:pt x="485" y="1492"/>
                    <a:pt x="514" y="1492"/>
                    <a:pt x="542" y="1492"/>
                  </a:cubicBezTo>
                  <a:cubicBezTo>
                    <a:pt x="1299" y="1492"/>
                    <a:pt x="1991" y="1102"/>
                    <a:pt x="2372" y="457"/>
                  </a:cubicBezTo>
                  <a:cubicBezTo>
                    <a:pt x="2524" y="214"/>
                    <a:pt x="2615" y="62"/>
                    <a:pt x="2493" y="1"/>
                  </a:cubicBezTo>
                  <a:cubicBezTo>
                    <a:pt x="2490" y="1"/>
                    <a:pt x="2487" y="0"/>
                    <a:pt x="24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624;p70">
              <a:extLst>
                <a:ext uri="{FF2B5EF4-FFF2-40B4-BE49-F238E27FC236}">
                  <a16:creationId xmlns:a16="http://schemas.microsoft.com/office/drawing/2014/main" id="{E02CF5A5-3980-49E8-BDE4-86E217E270A3}"/>
                </a:ext>
              </a:extLst>
            </p:cNvPr>
            <p:cNvSpPr/>
            <p:nvPr/>
          </p:nvSpPr>
          <p:spPr>
            <a:xfrm>
              <a:off x="7228069" y="3345160"/>
              <a:ext cx="199743" cy="72072"/>
            </a:xfrm>
            <a:custGeom>
              <a:avLst/>
              <a:gdLst/>
              <a:ahLst/>
              <a:cxnLst/>
              <a:rect l="l" t="t" r="r" b="b"/>
              <a:pathLst>
                <a:path w="13314" h="4804" extrusionOk="0">
                  <a:moveTo>
                    <a:pt x="12979" y="1"/>
                  </a:moveTo>
                  <a:cubicBezTo>
                    <a:pt x="11893" y="553"/>
                    <a:pt x="10705" y="828"/>
                    <a:pt x="9517" y="828"/>
                  </a:cubicBezTo>
                  <a:cubicBezTo>
                    <a:pt x="8545" y="828"/>
                    <a:pt x="7573" y="644"/>
                    <a:pt x="6657" y="274"/>
                  </a:cubicBezTo>
                  <a:lnTo>
                    <a:pt x="6657" y="639"/>
                  </a:lnTo>
                  <a:cubicBezTo>
                    <a:pt x="6657" y="639"/>
                    <a:pt x="31" y="3527"/>
                    <a:pt x="0" y="4803"/>
                  </a:cubicBezTo>
                  <a:lnTo>
                    <a:pt x="13314" y="4408"/>
                  </a:lnTo>
                  <a:lnTo>
                    <a:pt x="12979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625;p70">
              <a:extLst>
                <a:ext uri="{FF2B5EF4-FFF2-40B4-BE49-F238E27FC236}">
                  <a16:creationId xmlns:a16="http://schemas.microsoft.com/office/drawing/2014/main" id="{79C0E5C0-B704-4C0D-AEC3-F78E06FB5A9C}"/>
                </a:ext>
              </a:extLst>
            </p:cNvPr>
            <p:cNvSpPr/>
            <p:nvPr/>
          </p:nvSpPr>
          <p:spPr>
            <a:xfrm>
              <a:off x="7226704" y="3395329"/>
              <a:ext cx="201109" cy="21439"/>
            </a:xfrm>
            <a:custGeom>
              <a:avLst/>
              <a:gdLst/>
              <a:ahLst/>
              <a:cxnLst/>
              <a:rect l="l" t="t" r="r" b="b"/>
              <a:pathLst>
                <a:path w="13405" h="1429" extrusionOk="0">
                  <a:moveTo>
                    <a:pt x="13313" y="0"/>
                  </a:moveTo>
                  <a:lnTo>
                    <a:pt x="608" y="760"/>
                  </a:lnTo>
                  <a:cubicBezTo>
                    <a:pt x="608" y="760"/>
                    <a:pt x="0" y="1034"/>
                    <a:pt x="91" y="1429"/>
                  </a:cubicBezTo>
                  <a:lnTo>
                    <a:pt x="13405" y="1064"/>
                  </a:lnTo>
                  <a:lnTo>
                    <a:pt x="13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626;p70">
              <a:extLst>
                <a:ext uri="{FF2B5EF4-FFF2-40B4-BE49-F238E27FC236}">
                  <a16:creationId xmlns:a16="http://schemas.microsoft.com/office/drawing/2014/main" id="{15D68EAA-5D6B-4CDE-BDDC-890646F3CC26}"/>
                </a:ext>
              </a:extLst>
            </p:cNvPr>
            <p:cNvSpPr/>
            <p:nvPr/>
          </p:nvSpPr>
          <p:spPr>
            <a:xfrm>
              <a:off x="7327251" y="3354627"/>
              <a:ext cx="19398" cy="12017"/>
            </a:xfrm>
            <a:custGeom>
              <a:avLst/>
              <a:gdLst/>
              <a:ahLst/>
              <a:cxnLst/>
              <a:rect l="l" t="t" r="r" b="b"/>
              <a:pathLst>
                <a:path w="1293" h="801" extrusionOk="0">
                  <a:moveTo>
                    <a:pt x="236" y="1"/>
                  </a:moveTo>
                  <a:cubicBezTo>
                    <a:pt x="92" y="1"/>
                    <a:pt x="0" y="39"/>
                    <a:pt x="16" y="69"/>
                  </a:cubicBezTo>
                  <a:cubicBezTo>
                    <a:pt x="16" y="130"/>
                    <a:pt x="350" y="160"/>
                    <a:pt x="654" y="342"/>
                  </a:cubicBezTo>
                  <a:cubicBezTo>
                    <a:pt x="971" y="544"/>
                    <a:pt x="1151" y="801"/>
                    <a:pt x="1221" y="801"/>
                  </a:cubicBezTo>
                  <a:cubicBezTo>
                    <a:pt x="1225" y="801"/>
                    <a:pt x="1228" y="800"/>
                    <a:pt x="1231" y="798"/>
                  </a:cubicBezTo>
                  <a:cubicBezTo>
                    <a:pt x="1292" y="768"/>
                    <a:pt x="1171" y="403"/>
                    <a:pt x="775" y="160"/>
                  </a:cubicBezTo>
                  <a:cubicBezTo>
                    <a:pt x="578" y="39"/>
                    <a:pt x="380" y="1"/>
                    <a:pt x="2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627;p70">
              <a:extLst>
                <a:ext uri="{FF2B5EF4-FFF2-40B4-BE49-F238E27FC236}">
                  <a16:creationId xmlns:a16="http://schemas.microsoft.com/office/drawing/2014/main" id="{707D359F-20B3-488C-8245-91D597785125}"/>
                </a:ext>
              </a:extLst>
            </p:cNvPr>
            <p:cNvSpPr/>
            <p:nvPr/>
          </p:nvSpPr>
          <p:spPr>
            <a:xfrm>
              <a:off x="7306502" y="3364559"/>
              <a:ext cx="15063" cy="15273"/>
            </a:xfrm>
            <a:custGeom>
              <a:avLst/>
              <a:gdLst/>
              <a:ahLst/>
              <a:cxnLst/>
              <a:rect l="l" t="t" r="r" b="b"/>
              <a:pathLst>
                <a:path w="1004" h="1018" extrusionOk="0">
                  <a:moveTo>
                    <a:pt x="97" y="1"/>
                  </a:moveTo>
                  <a:cubicBezTo>
                    <a:pt x="37" y="1"/>
                    <a:pt x="0" y="17"/>
                    <a:pt x="0" y="45"/>
                  </a:cubicBezTo>
                  <a:cubicBezTo>
                    <a:pt x="0" y="106"/>
                    <a:pt x="274" y="197"/>
                    <a:pt x="517" y="471"/>
                  </a:cubicBezTo>
                  <a:cubicBezTo>
                    <a:pt x="730" y="744"/>
                    <a:pt x="821" y="1018"/>
                    <a:pt x="882" y="1018"/>
                  </a:cubicBezTo>
                  <a:cubicBezTo>
                    <a:pt x="973" y="1018"/>
                    <a:pt x="1003" y="623"/>
                    <a:pt x="699" y="319"/>
                  </a:cubicBezTo>
                  <a:cubicBezTo>
                    <a:pt x="488" y="86"/>
                    <a:pt x="233" y="1"/>
                    <a:pt x="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628;p70">
              <a:extLst>
                <a:ext uri="{FF2B5EF4-FFF2-40B4-BE49-F238E27FC236}">
                  <a16:creationId xmlns:a16="http://schemas.microsoft.com/office/drawing/2014/main" id="{00BB5D10-58A3-4A11-8322-AD1079326B1B}"/>
                </a:ext>
              </a:extLst>
            </p:cNvPr>
            <p:cNvSpPr/>
            <p:nvPr/>
          </p:nvSpPr>
          <p:spPr>
            <a:xfrm>
              <a:off x="7286894" y="3373695"/>
              <a:ext cx="10952" cy="16623"/>
            </a:xfrm>
            <a:custGeom>
              <a:avLst/>
              <a:gdLst/>
              <a:ahLst/>
              <a:cxnLst/>
              <a:rect l="l" t="t" r="r" b="b"/>
              <a:pathLst>
                <a:path w="730" h="1108" extrusionOk="0">
                  <a:moveTo>
                    <a:pt x="60" y="1"/>
                  </a:moveTo>
                  <a:cubicBezTo>
                    <a:pt x="45" y="1"/>
                    <a:pt x="35" y="5"/>
                    <a:pt x="31" y="14"/>
                  </a:cubicBezTo>
                  <a:cubicBezTo>
                    <a:pt x="0" y="75"/>
                    <a:pt x="183" y="257"/>
                    <a:pt x="335" y="561"/>
                  </a:cubicBezTo>
                  <a:cubicBezTo>
                    <a:pt x="487" y="834"/>
                    <a:pt x="517" y="1108"/>
                    <a:pt x="578" y="1108"/>
                  </a:cubicBezTo>
                  <a:cubicBezTo>
                    <a:pt x="639" y="1108"/>
                    <a:pt x="730" y="804"/>
                    <a:pt x="547" y="439"/>
                  </a:cubicBezTo>
                  <a:cubicBezTo>
                    <a:pt x="391" y="153"/>
                    <a:pt x="146" y="1"/>
                    <a:pt x="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629;p70">
              <a:extLst>
                <a:ext uri="{FF2B5EF4-FFF2-40B4-BE49-F238E27FC236}">
                  <a16:creationId xmlns:a16="http://schemas.microsoft.com/office/drawing/2014/main" id="{0CDDC649-6516-4EC7-9250-32945D7DA2DC}"/>
                </a:ext>
              </a:extLst>
            </p:cNvPr>
            <p:cNvSpPr/>
            <p:nvPr/>
          </p:nvSpPr>
          <p:spPr>
            <a:xfrm rot="899833">
              <a:off x="7322822" y="3332388"/>
              <a:ext cx="43330" cy="26121"/>
            </a:xfrm>
            <a:custGeom>
              <a:avLst/>
              <a:gdLst/>
              <a:ahLst/>
              <a:cxnLst/>
              <a:rect l="l" t="t" r="r" b="b"/>
              <a:pathLst>
                <a:path w="2888" h="1741" extrusionOk="0">
                  <a:moveTo>
                    <a:pt x="2439" y="179"/>
                  </a:moveTo>
                  <a:cubicBezTo>
                    <a:pt x="2506" y="179"/>
                    <a:pt x="2569" y="213"/>
                    <a:pt x="2614" y="282"/>
                  </a:cubicBezTo>
                  <a:cubicBezTo>
                    <a:pt x="2675" y="373"/>
                    <a:pt x="2675" y="464"/>
                    <a:pt x="2645" y="585"/>
                  </a:cubicBezTo>
                  <a:cubicBezTo>
                    <a:pt x="2540" y="1056"/>
                    <a:pt x="2167" y="1391"/>
                    <a:pt x="1717" y="1476"/>
                  </a:cubicBezTo>
                  <a:lnTo>
                    <a:pt x="1717" y="1476"/>
                  </a:lnTo>
                  <a:cubicBezTo>
                    <a:pt x="1702" y="1415"/>
                    <a:pt x="1677" y="1355"/>
                    <a:pt x="1642" y="1285"/>
                  </a:cubicBezTo>
                  <a:cubicBezTo>
                    <a:pt x="1621" y="1244"/>
                    <a:pt x="1600" y="1203"/>
                    <a:pt x="1579" y="1163"/>
                  </a:cubicBezTo>
                  <a:lnTo>
                    <a:pt x="1579" y="1163"/>
                  </a:lnTo>
                  <a:cubicBezTo>
                    <a:pt x="1674" y="952"/>
                    <a:pt x="1786" y="749"/>
                    <a:pt x="1915" y="555"/>
                  </a:cubicBezTo>
                  <a:cubicBezTo>
                    <a:pt x="2037" y="403"/>
                    <a:pt x="2189" y="251"/>
                    <a:pt x="2371" y="190"/>
                  </a:cubicBezTo>
                  <a:cubicBezTo>
                    <a:pt x="2394" y="183"/>
                    <a:pt x="2417" y="179"/>
                    <a:pt x="2439" y="179"/>
                  </a:cubicBezTo>
                  <a:close/>
                  <a:moveTo>
                    <a:pt x="384" y="239"/>
                  </a:moveTo>
                  <a:cubicBezTo>
                    <a:pt x="407" y="239"/>
                    <a:pt x="432" y="243"/>
                    <a:pt x="456" y="251"/>
                  </a:cubicBezTo>
                  <a:cubicBezTo>
                    <a:pt x="669" y="312"/>
                    <a:pt x="821" y="433"/>
                    <a:pt x="973" y="585"/>
                  </a:cubicBezTo>
                  <a:cubicBezTo>
                    <a:pt x="1147" y="759"/>
                    <a:pt x="1310" y="953"/>
                    <a:pt x="1453" y="1155"/>
                  </a:cubicBezTo>
                  <a:lnTo>
                    <a:pt x="1453" y="1155"/>
                  </a:lnTo>
                  <a:cubicBezTo>
                    <a:pt x="1431" y="1227"/>
                    <a:pt x="1412" y="1300"/>
                    <a:pt x="1399" y="1376"/>
                  </a:cubicBezTo>
                  <a:cubicBezTo>
                    <a:pt x="1389" y="1413"/>
                    <a:pt x="1380" y="1449"/>
                    <a:pt x="1373" y="1486"/>
                  </a:cubicBezTo>
                  <a:lnTo>
                    <a:pt x="1373" y="1486"/>
                  </a:lnTo>
                  <a:cubicBezTo>
                    <a:pt x="874" y="1418"/>
                    <a:pt x="441" y="1095"/>
                    <a:pt x="244" y="616"/>
                  </a:cubicBezTo>
                  <a:cubicBezTo>
                    <a:pt x="183" y="525"/>
                    <a:pt x="183" y="403"/>
                    <a:pt x="244" y="312"/>
                  </a:cubicBezTo>
                  <a:cubicBezTo>
                    <a:pt x="266" y="267"/>
                    <a:pt x="321" y="239"/>
                    <a:pt x="384" y="239"/>
                  </a:cubicBezTo>
                  <a:close/>
                  <a:moveTo>
                    <a:pt x="1532" y="1271"/>
                  </a:moveTo>
                  <a:cubicBezTo>
                    <a:pt x="1578" y="1342"/>
                    <a:pt x="1622" y="1413"/>
                    <a:pt x="1662" y="1485"/>
                  </a:cubicBezTo>
                  <a:lnTo>
                    <a:pt x="1662" y="1485"/>
                  </a:lnTo>
                  <a:cubicBezTo>
                    <a:pt x="1606" y="1493"/>
                    <a:pt x="1548" y="1497"/>
                    <a:pt x="1490" y="1497"/>
                  </a:cubicBezTo>
                  <a:cubicBezTo>
                    <a:pt x="1475" y="1497"/>
                    <a:pt x="1461" y="1496"/>
                    <a:pt x="1447" y="1494"/>
                  </a:cubicBezTo>
                  <a:lnTo>
                    <a:pt x="1447" y="1494"/>
                  </a:lnTo>
                  <a:cubicBezTo>
                    <a:pt x="1473" y="1419"/>
                    <a:pt x="1502" y="1344"/>
                    <a:pt x="1532" y="1271"/>
                  </a:cubicBezTo>
                  <a:close/>
                  <a:moveTo>
                    <a:pt x="2421" y="0"/>
                  </a:moveTo>
                  <a:cubicBezTo>
                    <a:pt x="2394" y="0"/>
                    <a:pt x="2367" y="3"/>
                    <a:pt x="2341" y="8"/>
                  </a:cubicBezTo>
                  <a:cubicBezTo>
                    <a:pt x="2128" y="99"/>
                    <a:pt x="1915" y="282"/>
                    <a:pt x="1794" y="464"/>
                  </a:cubicBezTo>
                  <a:cubicBezTo>
                    <a:pt x="1678" y="638"/>
                    <a:pt x="1574" y="824"/>
                    <a:pt x="1499" y="1022"/>
                  </a:cubicBezTo>
                  <a:lnTo>
                    <a:pt x="1499" y="1022"/>
                  </a:lnTo>
                  <a:cubicBezTo>
                    <a:pt x="1379" y="821"/>
                    <a:pt x="1244" y="635"/>
                    <a:pt x="1095" y="464"/>
                  </a:cubicBezTo>
                  <a:cubicBezTo>
                    <a:pt x="943" y="282"/>
                    <a:pt x="730" y="160"/>
                    <a:pt x="517" y="69"/>
                  </a:cubicBezTo>
                  <a:cubicBezTo>
                    <a:pt x="478" y="53"/>
                    <a:pt x="437" y="45"/>
                    <a:pt x="395" y="45"/>
                  </a:cubicBezTo>
                  <a:cubicBezTo>
                    <a:pt x="277" y="45"/>
                    <a:pt x="159" y="108"/>
                    <a:pt x="92" y="221"/>
                  </a:cubicBezTo>
                  <a:cubicBezTo>
                    <a:pt x="0" y="342"/>
                    <a:pt x="0" y="525"/>
                    <a:pt x="61" y="677"/>
                  </a:cubicBezTo>
                  <a:cubicBezTo>
                    <a:pt x="259" y="1243"/>
                    <a:pt x="774" y="1625"/>
                    <a:pt x="1360" y="1699"/>
                  </a:cubicBezTo>
                  <a:lnTo>
                    <a:pt x="1360" y="1699"/>
                  </a:lnTo>
                  <a:cubicBezTo>
                    <a:pt x="1362" y="1713"/>
                    <a:pt x="1365" y="1727"/>
                    <a:pt x="1368" y="1741"/>
                  </a:cubicBezTo>
                  <a:cubicBezTo>
                    <a:pt x="1372" y="1727"/>
                    <a:pt x="1376" y="1714"/>
                    <a:pt x="1380" y="1701"/>
                  </a:cubicBezTo>
                  <a:lnTo>
                    <a:pt x="1380" y="1701"/>
                  </a:lnTo>
                  <a:cubicBezTo>
                    <a:pt x="1416" y="1705"/>
                    <a:pt x="1453" y="1708"/>
                    <a:pt x="1490" y="1710"/>
                  </a:cubicBezTo>
                  <a:cubicBezTo>
                    <a:pt x="2159" y="1710"/>
                    <a:pt x="2736" y="1254"/>
                    <a:pt x="2858" y="616"/>
                  </a:cubicBezTo>
                  <a:cubicBezTo>
                    <a:pt x="2888" y="464"/>
                    <a:pt x="2858" y="282"/>
                    <a:pt x="2766" y="160"/>
                  </a:cubicBezTo>
                  <a:cubicBezTo>
                    <a:pt x="2691" y="59"/>
                    <a:pt x="2553" y="0"/>
                    <a:pt x="24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C19B1DA8-36F5-4D20-98CE-E31DC96E5C86}"/>
              </a:ext>
            </a:extLst>
          </p:cNvPr>
          <p:cNvSpPr/>
          <p:nvPr/>
        </p:nvSpPr>
        <p:spPr>
          <a:xfrm>
            <a:off x="574513" y="1079439"/>
            <a:ext cx="7180824" cy="3813473"/>
          </a:xfrm>
          <a:prstGeom prst="roundRect">
            <a:avLst/>
          </a:prstGeom>
          <a:noFill/>
          <a:ln w="19050">
            <a:solidFill>
              <a:srgbClr val="16433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sp>
        <p:nvSpPr>
          <p:cNvPr id="75" name="Google Shape;4602;p73">
            <a:extLst>
              <a:ext uri="{FF2B5EF4-FFF2-40B4-BE49-F238E27FC236}">
                <a16:creationId xmlns:a16="http://schemas.microsoft.com/office/drawing/2014/main" id="{B24BA115-0607-41DA-897F-5DC8895679E1}"/>
              </a:ext>
            </a:extLst>
          </p:cNvPr>
          <p:cNvSpPr/>
          <p:nvPr/>
        </p:nvSpPr>
        <p:spPr>
          <a:xfrm rot="15954295">
            <a:off x="3895421" y="-58007"/>
            <a:ext cx="748768" cy="2333098"/>
          </a:xfrm>
          <a:custGeom>
            <a:avLst/>
            <a:gdLst/>
            <a:ahLst/>
            <a:cxnLst/>
            <a:rect l="l" t="t" r="r" b="b"/>
            <a:pathLst>
              <a:path w="84173" h="122849" extrusionOk="0">
                <a:moveTo>
                  <a:pt x="45018" y="0"/>
                </a:moveTo>
                <a:cubicBezTo>
                  <a:pt x="40977" y="0"/>
                  <a:pt x="36964" y="461"/>
                  <a:pt x="33106" y="1467"/>
                </a:cubicBezTo>
                <a:cubicBezTo>
                  <a:pt x="27823" y="2876"/>
                  <a:pt x="22541" y="5341"/>
                  <a:pt x="18667" y="9215"/>
                </a:cubicBezTo>
                <a:cubicBezTo>
                  <a:pt x="14511" y="13301"/>
                  <a:pt x="13102" y="18865"/>
                  <a:pt x="13173" y="24570"/>
                </a:cubicBezTo>
                <a:cubicBezTo>
                  <a:pt x="13243" y="37531"/>
                  <a:pt x="17117" y="50139"/>
                  <a:pt x="16694" y="63099"/>
                </a:cubicBezTo>
                <a:cubicBezTo>
                  <a:pt x="16483" y="70425"/>
                  <a:pt x="14863" y="77539"/>
                  <a:pt x="10848" y="83667"/>
                </a:cubicBezTo>
                <a:cubicBezTo>
                  <a:pt x="7256" y="89302"/>
                  <a:pt x="2396" y="94233"/>
                  <a:pt x="1410" y="101135"/>
                </a:cubicBezTo>
                <a:cubicBezTo>
                  <a:pt x="1" y="111349"/>
                  <a:pt x="7045" y="121140"/>
                  <a:pt x="17047" y="121562"/>
                </a:cubicBezTo>
                <a:cubicBezTo>
                  <a:pt x="16789" y="122205"/>
                  <a:pt x="17295" y="122848"/>
                  <a:pt x="17921" y="122848"/>
                </a:cubicBezTo>
                <a:cubicBezTo>
                  <a:pt x="17981" y="122848"/>
                  <a:pt x="18042" y="122842"/>
                  <a:pt x="18103" y="122830"/>
                </a:cubicBezTo>
                <a:cubicBezTo>
                  <a:pt x="28810" y="120999"/>
                  <a:pt x="33036" y="108602"/>
                  <a:pt x="43390" y="105573"/>
                </a:cubicBezTo>
                <a:cubicBezTo>
                  <a:pt x="52899" y="102755"/>
                  <a:pt x="66564" y="104587"/>
                  <a:pt x="72339" y="94514"/>
                </a:cubicBezTo>
                <a:cubicBezTo>
                  <a:pt x="75086" y="89795"/>
                  <a:pt x="73607" y="84583"/>
                  <a:pt x="71846" y="79793"/>
                </a:cubicBezTo>
                <a:cubicBezTo>
                  <a:pt x="70719" y="76835"/>
                  <a:pt x="69452" y="73876"/>
                  <a:pt x="69099" y="70636"/>
                </a:cubicBezTo>
                <a:cubicBezTo>
                  <a:pt x="68888" y="67185"/>
                  <a:pt x="69452" y="63733"/>
                  <a:pt x="70790" y="60564"/>
                </a:cubicBezTo>
                <a:cubicBezTo>
                  <a:pt x="73044" y="54577"/>
                  <a:pt x="76918" y="49294"/>
                  <a:pt x="79665" y="43518"/>
                </a:cubicBezTo>
                <a:cubicBezTo>
                  <a:pt x="81989" y="38658"/>
                  <a:pt x="83398" y="33375"/>
                  <a:pt x="83821" y="28022"/>
                </a:cubicBezTo>
                <a:cubicBezTo>
                  <a:pt x="84173" y="22950"/>
                  <a:pt x="83187" y="17738"/>
                  <a:pt x="80299" y="13512"/>
                </a:cubicBezTo>
                <a:cubicBezTo>
                  <a:pt x="77340" y="9145"/>
                  <a:pt x="72762" y="6468"/>
                  <a:pt x="67902" y="4566"/>
                </a:cubicBezTo>
                <a:cubicBezTo>
                  <a:pt x="60791" y="1731"/>
                  <a:pt x="52853" y="0"/>
                  <a:pt x="4501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FDA91F7-8F98-4D90-B6BB-717728A3DBF7}"/>
              </a:ext>
            </a:extLst>
          </p:cNvPr>
          <p:cNvSpPr txBox="1"/>
          <p:nvPr/>
        </p:nvSpPr>
        <p:spPr>
          <a:xfrm>
            <a:off x="3309076" y="969403"/>
            <a:ext cx="19387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3">
                    <a:lumMod val="50000"/>
                  </a:schemeClr>
                </a:solidFill>
                <a:latin typeface="Merriweather" panose="00000500000000000000" pitchFamily="2" charset="-93"/>
              </a:rPr>
              <a:t>CÔNG THỨC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DA9AB042-630F-4196-95C5-9CA6C44FC22C}"/>
              </a:ext>
            </a:extLst>
          </p:cNvPr>
          <p:cNvGrpSpPr/>
          <p:nvPr/>
        </p:nvGrpSpPr>
        <p:grpSpPr>
          <a:xfrm>
            <a:off x="1227229" y="1381543"/>
            <a:ext cx="982974" cy="888132"/>
            <a:chOff x="3242925" y="1844610"/>
            <a:chExt cx="982974" cy="888132"/>
          </a:xfrm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F122A25B-2A73-41F0-BE51-5748FDE8B045}"/>
                </a:ext>
              </a:extLst>
            </p:cNvPr>
            <p:cNvSpPr/>
            <p:nvPr/>
          </p:nvSpPr>
          <p:spPr>
            <a:xfrm>
              <a:off x="3242925" y="1951015"/>
              <a:ext cx="982974" cy="78172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>
              <a:solidFill>
                <a:srgbClr val="1643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4B27275D-B137-431A-BB26-C018480D90CA}"/>
                    </a:ext>
                  </a:extLst>
                </p:cNvPr>
                <p:cNvSpPr txBox="1"/>
                <p:nvPr/>
              </p:nvSpPr>
              <p:spPr>
                <a:xfrm>
                  <a:off x="3336631" y="1844610"/>
                  <a:ext cx="880344" cy="7814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2200" dirty="0">
                      <a:solidFill>
                        <a:srgbClr val="16433D"/>
                      </a:solidFill>
                      <a:latin typeface="#9Slide03 Arima Madurai Black" panose="00000A00000000000000" pitchFamily="2" charset="-93"/>
                      <a:cs typeface="#9Slide03 Arima Madurai Black" panose="00000A00000000000000" pitchFamily="2" charset="-93"/>
                    </a:rPr>
                    <a:t>v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solidFill>
                                <a:srgbClr val="16433D"/>
                              </a:solidFill>
                              <a:latin typeface="Cambria Math" panose="02040503050406030204" pitchFamily="18" charset="0"/>
                              <a:cs typeface="#9Slide03 Arima Madurai Black" panose="00000A00000000000000" pitchFamily="2" charset="-93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200" dirty="0">
                              <a:solidFill>
                                <a:srgbClr val="16433D"/>
                              </a:solidFill>
                              <a:latin typeface="#9Slide03 Arima Madurai Black" panose="00000A00000000000000" pitchFamily="2" charset="-93"/>
                              <a:cs typeface="#9Slide03 Arima Madurai Black" panose="00000A00000000000000" pitchFamily="2" charset="-93"/>
                            </a:rPr>
                            <m:t>s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200" dirty="0">
                              <a:solidFill>
                                <a:srgbClr val="16433D"/>
                              </a:solidFill>
                              <a:latin typeface="#9Slide03 Arima Madurai Black" panose="00000A00000000000000" pitchFamily="2" charset="-93"/>
                              <a:cs typeface="#9Slide03 Arima Madurai Black" panose="00000A00000000000000" pitchFamily="2" charset="-93"/>
                            </a:rPr>
                            <m:t>t</m:t>
                          </m:r>
                        </m:den>
                      </m:f>
                    </m:oMath>
                  </a14:m>
                  <a:endParaRPr lang="en-US" sz="2200" dirty="0">
                    <a:solidFill>
                      <a:srgbClr val="16433D"/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endParaRPr>
                </a:p>
              </p:txBody>
            </p:sp>
          </mc:Choice>
          <mc:Fallback xmlns="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4B27275D-B137-431A-BB26-C018480D90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36631" y="1844610"/>
                  <a:ext cx="880344" cy="781432"/>
                </a:xfrm>
                <a:prstGeom prst="rect">
                  <a:avLst/>
                </a:prstGeom>
                <a:blipFill>
                  <a:blip r:embed="rId2"/>
                  <a:stretch>
                    <a:fillRect l="-9028" b="-109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6E065D3A-E946-4737-9E62-CD098D18B39A}"/>
              </a:ext>
            </a:extLst>
          </p:cNvPr>
          <p:cNvSpPr txBox="1"/>
          <p:nvPr/>
        </p:nvSpPr>
        <p:spPr>
          <a:xfrm>
            <a:off x="944720" y="2570954"/>
            <a:ext cx="6615500" cy="557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Sơ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đồ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mối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liên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hệ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quãng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đường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,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vận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,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thời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gian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85" name="Google Shape;1770;p42">
            <a:extLst>
              <a:ext uri="{FF2B5EF4-FFF2-40B4-BE49-F238E27FC236}">
                <a16:creationId xmlns:a16="http://schemas.microsoft.com/office/drawing/2014/main" id="{4CB55BAE-E199-401E-823C-4870FF96B5C7}"/>
              </a:ext>
            </a:extLst>
          </p:cNvPr>
          <p:cNvSpPr txBox="1">
            <a:spLocks/>
          </p:cNvSpPr>
          <p:nvPr/>
        </p:nvSpPr>
        <p:spPr>
          <a:xfrm>
            <a:off x="-44051" y="191379"/>
            <a:ext cx="1072324" cy="717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4400" dirty="0"/>
              <a:t>I</a:t>
            </a:r>
            <a:r>
              <a:rPr lang="en" sz="4400" dirty="0"/>
              <a:t>.</a:t>
            </a:r>
          </a:p>
        </p:txBody>
      </p:sp>
      <p:sp>
        <p:nvSpPr>
          <p:cNvPr id="86" name="Google Shape;1771;p42">
            <a:extLst>
              <a:ext uri="{FF2B5EF4-FFF2-40B4-BE49-F238E27FC236}">
                <a16:creationId xmlns:a16="http://schemas.microsoft.com/office/drawing/2014/main" id="{94A290CA-18F7-4687-B694-B5C4B923D29A}"/>
              </a:ext>
            </a:extLst>
          </p:cNvPr>
          <p:cNvSpPr txBox="1">
            <a:spLocks/>
          </p:cNvSpPr>
          <p:nvPr/>
        </p:nvSpPr>
        <p:spPr>
          <a:xfrm>
            <a:off x="769165" y="191379"/>
            <a:ext cx="2882076" cy="600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  <a:buSzPts val="990"/>
            </a:pPr>
            <a:r>
              <a:rPr lang="en-US" sz="2000" dirty="0"/>
              <a:t>KHÁI NIỆM TỐC ĐỘ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C4788E1D-0E92-4E85-BA67-3778F46FBBFD}"/>
              </a:ext>
            </a:extLst>
          </p:cNvPr>
          <p:cNvGrpSpPr/>
          <p:nvPr/>
        </p:nvGrpSpPr>
        <p:grpSpPr>
          <a:xfrm>
            <a:off x="3691648" y="1413977"/>
            <a:ext cx="982974" cy="888132"/>
            <a:chOff x="3242925" y="1844610"/>
            <a:chExt cx="982974" cy="888132"/>
          </a:xfrm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9CAFBC77-FEB7-4146-81F7-5E23D4F4321A}"/>
                </a:ext>
              </a:extLst>
            </p:cNvPr>
            <p:cNvSpPr/>
            <p:nvPr/>
          </p:nvSpPr>
          <p:spPr>
            <a:xfrm>
              <a:off x="3242925" y="1951015"/>
              <a:ext cx="982974" cy="78172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>
              <a:solidFill>
                <a:srgbClr val="1643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0B327311-A1E1-4571-9340-FE9BCFC321EC}"/>
                    </a:ext>
                  </a:extLst>
                </p:cNvPr>
                <p:cNvSpPr txBox="1"/>
                <p:nvPr/>
              </p:nvSpPr>
              <p:spPr>
                <a:xfrm>
                  <a:off x="3336631" y="1844610"/>
                  <a:ext cx="880344" cy="7814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2200" dirty="0">
                      <a:solidFill>
                        <a:srgbClr val="16433D"/>
                      </a:solidFill>
                      <a:latin typeface="#9Slide03 Arima Madurai Black" panose="00000A00000000000000" pitchFamily="2" charset="-93"/>
                      <a:cs typeface="#9Slide03 Arima Madurai Black" panose="00000A00000000000000" pitchFamily="2" charset="-93"/>
                    </a:rPr>
                    <a:t>t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solidFill>
                                <a:srgbClr val="16433D"/>
                              </a:solidFill>
                              <a:latin typeface="Cambria Math" panose="02040503050406030204" pitchFamily="18" charset="0"/>
                              <a:cs typeface="#9Slide03 Arima Madurai Black" panose="00000A00000000000000" pitchFamily="2" charset="-93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200" dirty="0">
                              <a:solidFill>
                                <a:srgbClr val="16433D"/>
                              </a:solidFill>
                              <a:latin typeface="#9Slide03 Arima Madurai Black" panose="00000A00000000000000" pitchFamily="2" charset="-93"/>
                              <a:cs typeface="#9Slide03 Arima Madurai Black" panose="00000A00000000000000" pitchFamily="2" charset="-93"/>
                            </a:rPr>
                            <m:t>s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200" b="0" i="0" dirty="0" smtClean="0">
                              <a:solidFill>
                                <a:srgbClr val="16433D"/>
                              </a:solidFill>
                              <a:latin typeface="#9Slide03 Arima Madurai Black" panose="00000A00000000000000" pitchFamily="2" charset="-93"/>
                              <a:cs typeface="#9Slide03 Arima Madurai Black" panose="00000A00000000000000" pitchFamily="2" charset="-93"/>
                            </a:rPr>
                            <m:t>v</m:t>
                          </m:r>
                        </m:den>
                      </m:f>
                    </m:oMath>
                  </a14:m>
                  <a:endParaRPr lang="en-US" sz="2200" dirty="0">
                    <a:solidFill>
                      <a:srgbClr val="16433D"/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endParaRPr>
                </a:p>
              </p:txBody>
            </p:sp>
          </mc:Choice>
          <mc:Fallback xmlns=""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0B327311-A1E1-4571-9340-FE9BCFC321E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36631" y="1844610"/>
                  <a:ext cx="880344" cy="781432"/>
                </a:xfrm>
                <a:prstGeom prst="rect">
                  <a:avLst/>
                </a:prstGeom>
                <a:blipFill>
                  <a:blip r:embed="rId3"/>
                  <a:stretch>
                    <a:fillRect l="-9028" b="-1171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2E1202EB-1FED-4DBA-9AD5-182F95FA8641}"/>
              </a:ext>
            </a:extLst>
          </p:cNvPr>
          <p:cNvGrpSpPr/>
          <p:nvPr/>
        </p:nvGrpSpPr>
        <p:grpSpPr>
          <a:xfrm>
            <a:off x="6156067" y="1510463"/>
            <a:ext cx="1089765" cy="781727"/>
            <a:chOff x="3242925" y="1951015"/>
            <a:chExt cx="1089765" cy="781727"/>
          </a:xfrm>
        </p:grpSpPr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C8D4EAFB-F844-4F15-8DA7-37CF5EC1C25C}"/>
                </a:ext>
              </a:extLst>
            </p:cNvPr>
            <p:cNvSpPr/>
            <p:nvPr/>
          </p:nvSpPr>
          <p:spPr>
            <a:xfrm>
              <a:off x="3242925" y="1951015"/>
              <a:ext cx="982974" cy="78172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>
              <a:solidFill>
                <a:srgbClr val="1643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74CC9638-B53C-4A82-B9A6-69CAB8C555C5}"/>
                </a:ext>
              </a:extLst>
            </p:cNvPr>
            <p:cNvSpPr txBox="1"/>
            <p:nvPr/>
          </p:nvSpPr>
          <p:spPr>
            <a:xfrm>
              <a:off x="3288295" y="2017358"/>
              <a:ext cx="1044395" cy="5578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200" dirty="0">
                  <a:solidFill>
                    <a:srgbClr val="16433D"/>
                  </a:solidFill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s = v.t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DB22C4E-0559-4259-90AD-69D216C52C2F}"/>
              </a:ext>
            </a:extLst>
          </p:cNvPr>
          <p:cNvGrpSpPr/>
          <p:nvPr/>
        </p:nvGrpSpPr>
        <p:grpSpPr>
          <a:xfrm>
            <a:off x="3425294" y="3239340"/>
            <a:ext cx="1689355" cy="1456340"/>
            <a:chOff x="3425294" y="3239340"/>
            <a:chExt cx="1689355" cy="1456340"/>
          </a:xfrm>
        </p:grpSpPr>
        <p:sp>
          <p:nvSpPr>
            <p:cNvPr id="2" name="Isosceles Triangle 1">
              <a:extLst>
                <a:ext uri="{FF2B5EF4-FFF2-40B4-BE49-F238E27FC236}">
                  <a16:creationId xmlns:a16="http://schemas.microsoft.com/office/drawing/2014/main" id="{3051FC19-5610-46DB-8E65-C5119AF29EB6}"/>
                </a:ext>
              </a:extLst>
            </p:cNvPr>
            <p:cNvSpPr/>
            <p:nvPr/>
          </p:nvSpPr>
          <p:spPr>
            <a:xfrm>
              <a:off x="3425294" y="3239340"/>
              <a:ext cx="1689355" cy="1456340"/>
            </a:xfrm>
            <a:prstGeom prst="triangle">
              <a:avLst/>
            </a:prstGeom>
            <a:solidFill>
              <a:srgbClr val="F1F7F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61A304D-76C3-4713-9277-11F5F7229851}"/>
                </a:ext>
              </a:extLst>
            </p:cNvPr>
            <p:cNvCxnSpPr>
              <a:cxnSpLocks/>
            </p:cNvCxnSpPr>
            <p:nvPr/>
          </p:nvCxnSpPr>
          <p:spPr>
            <a:xfrm>
              <a:off x="3794590" y="4039643"/>
              <a:ext cx="959611" cy="0"/>
            </a:xfrm>
            <a:prstGeom prst="line">
              <a:avLst/>
            </a:prstGeom>
            <a:solidFill>
              <a:srgbClr val="F1F7F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C305F89-C11F-4D2C-AF74-300DEDF5EBA6}"/>
                </a:ext>
              </a:extLst>
            </p:cNvPr>
            <p:cNvCxnSpPr>
              <a:cxnSpLocks/>
              <a:stCxn id="2" idx="3"/>
            </p:cNvCxnSpPr>
            <p:nvPr/>
          </p:nvCxnSpPr>
          <p:spPr>
            <a:xfrm flipV="1">
              <a:off x="4269972" y="4039643"/>
              <a:ext cx="0" cy="656037"/>
            </a:xfrm>
            <a:prstGeom prst="line">
              <a:avLst/>
            </a:prstGeom>
            <a:solidFill>
              <a:srgbClr val="F1F7F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5B12235C-C0A5-4574-B4A7-2B512E92FD6E}"/>
              </a:ext>
            </a:extLst>
          </p:cNvPr>
          <p:cNvSpPr txBox="1"/>
          <p:nvPr/>
        </p:nvSpPr>
        <p:spPr>
          <a:xfrm>
            <a:off x="4109671" y="3391692"/>
            <a:ext cx="42089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5251F83F-F942-442E-BE16-9C2F61967D49}"/>
              </a:ext>
            </a:extLst>
          </p:cNvPr>
          <p:cNvSpPr txBox="1"/>
          <p:nvPr/>
        </p:nvSpPr>
        <p:spPr>
          <a:xfrm>
            <a:off x="3794590" y="4039643"/>
            <a:ext cx="34491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CAF9F8FF-5136-474B-9991-5567B372F1D8}"/>
              </a:ext>
            </a:extLst>
          </p:cNvPr>
          <p:cNvSpPr txBox="1"/>
          <p:nvPr/>
        </p:nvSpPr>
        <p:spPr>
          <a:xfrm>
            <a:off x="4421114" y="4039643"/>
            <a:ext cx="34261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2424703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5" grpId="0" animBg="1"/>
      <p:bldP spid="76" grpId="0"/>
      <p:bldP spid="84" grpId="0"/>
      <p:bldP spid="94" grpId="0"/>
      <p:bldP spid="97" grpId="0"/>
      <p:bldP spid="9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4" name="Google Shape;2234;p49"/>
          <p:cNvSpPr/>
          <p:nvPr/>
        </p:nvSpPr>
        <p:spPr>
          <a:xfrm>
            <a:off x="6505014" y="3546600"/>
            <a:ext cx="182327" cy="185562"/>
          </a:xfrm>
          <a:custGeom>
            <a:avLst/>
            <a:gdLst/>
            <a:ahLst/>
            <a:cxnLst/>
            <a:rect l="l" t="t" r="r" b="b"/>
            <a:pathLst>
              <a:path w="8511" h="8662" extrusionOk="0">
                <a:moveTo>
                  <a:pt x="5441" y="1"/>
                </a:moveTo>
                <a:lnTo>
                  <a:pt x="5441" y="1520"/>
                </a:lnTo>
                <a:lnTo>
                  <a:pt x="4560" y="517"/>
                </a:lnTo>
                <a:lnTo>
                  <a:pt x="0" y="1976"/>
                </a:lnTo>
                <a:cubicBezTo>
                  <a:pt x="0" y="1976"/>
                  <a:pt x="2189" y="6141"/>
                  <a:pt x="3009" y="7995"/>
                </a:cubicBezTo>
                <a:cubicBezTo>
                  <a:pt x="3188" y="8403"/>
                  <a:pt x="3582" y="8662"/>
                  <a:pt x="4027" y="8662"/>
                </a:cubicBezTo>
                <a:cubicBezTo>
                  <a:pt x="4112" y="8662"/>
                  <a:pt x="4199" y="8652"/>
                  <a:pt x="4286" y="8633"/>
                </a:cubicBezTo>
                <a:lnTo>
                  <a:pt x="7599" y="7934"/>
                </a:lnTo>
                <a:cubicBezTo>
                  <a:pt x="8116" y="7812"/>
                  <a:pt x="8511" y="7326"/>
                  <a:pt x="8481" y="6779"/>
                </a:cubicBezTo>
                <a:lnTo>
                  <a:pt x="8329" y="1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5" name="Google Shape;2235;p49"/>
          <p:cNvSpPr/>
          <p:nvPr/>
        </p:nvSpPr>
        <p:spPr>
          <a:xfrm>
            <a:off x="6623523" y="3693772"/>
            <a:ext cx="57305" cy="196659"/>
          </a:xfrm>
          <a:custGeom>
            <a:avLst/>
            <a:gdLst/>
            <a:ahLst/>
            <a:cxnLst/>
            <a:rect l="l" t="t" r="r" b="b"/>
            <a:pathLst>
              <a:path w="2675" h="9180" extrusionOk="0">
                <a:moveTo>
                  <a:pt x="0" y="0"/>
                </a:moveTo>
                <a:cubicBezTo>
                  <a:pt x="0" y="365"/>
                  <a:pt x="1429" y="9179"/>
                  <a:pt x="1429" y="9179"/>
                </a:cubicBezTo>
                <a:lnTo>
                  <a:pt x="2675" y="9179"/>
                </a:lnTo>
                <a:lnTo>
                  <a:pt x="882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6" name="Google Shape;2236;p49"/>
          <p:cNvSpPr/>
          <p:nvPr/>
        </p:nvSpPr>
        <p:spPr>
          <a:xfrm>
            <a:off x="6682778" y="3659903"/>
            <a:ext cx="57969" cy="231170"/>
          </a:xfrm>
          <a:custGeom>
            <a:avLst/>
            <a:gdLst/>
            <a:ahLst/>
            <a:cxnLst/>
            <a:rect l="l" t="t" r="r" b="b"/>
            <a:pathLst>
              <a:path w="2706" h="10791" extrusionOk="0">
                <a:moveTo>
                  <a:pt x="1976" y="0"/>
                </a:moveTo>
                <a:cubicBezTo>
                  <a:pt x="1642" y="0"/>
                  <a:pt x="1338" y="244"/>
                  <a:pt x="1307" y="608"/>
                </a:cubicBezTo>
                <a:lnTo>
                  <a:pt x="0" y="10791"/>
                </a:lnTo>
                <a:lnTo>
                  <a:pt x="1398" y="10791"/>
                </a:lnTo>
                <a:lnTo>
                  <a:pt x="2645" y="760"/>
                </a:lnTo>
                <a:cubicBezTo>
                  <a:pt x="2705" y="396"/>
                  <a:pt x="2432" y="61"/>
                  <a:pt x="2067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7" name="Google Shape;2237;p49"/>
          <p:cNvSpPr/>
          <p:nvPr/>
        </p:nvSpPr>
        <p:spPr>
          <a:xfrm>
            <a:off x="6366304" y="3952277"/>
            <a:ext cx="131556" cy="226607"/>
          </a:xfrm>
          <a:custGeom>
            <a:avLst/>
            <a:gdLst/>
            <a:ahLst/>
            <a:cxnLst/>
            <a:rect l="l" t="t" r="r" b="b"/>
            <a:pathLst>
              <a:path w="6141" h="10578" extrusionOk="0">
                <a:moveTo>
                  <a:pt x="791" y="0"/>
                </a:moveTo>
                <a:cubicBezTo>
                  <a:pt x="335" y="0"/>
                  <a:pt x="1" y="365"/>
                  <a:pt x="1" y="790"/>
                </a:cubicBezTo>
                <a:lnTo>
                  <a:pt x="1" y="9787"/>
                </a:lnTo>
                <a:cubicBezTo>
                  <a:pt x="1" y="10213"/>
                  <a:pt x="335" y="10578"/>
                  <a:pt x="791" y="10578"/>
                </a:cubicBezTo>
                <a:lnTo>
                  <a:pt x="5320" y="10578"/>
                </a:lnTo>
                <a:cubicBezTo>
                  <a:pt x="5776" y="10578"/>
                  <a:pt x="6141" y="10213"/>
                  <a:pt x="6141" y="9787"/>
                </a:cubicBezTo>
                <a:lnTo>
                  <a:pt x="6141" y="790"/>
                </a:lnTo>
                <a:cubicBezTo>
                  <a:pt x="6141" y="365"/>
                  <a:pt x="5776" y="0"/>
                  <a:pt x="5320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8" name="Google Shape;2238;p49"/>
          <p:cNvSpPr/>
          <p:nvPr/>
        </p:nvSpPr>
        <p:spPr>
          <a:xfrm>
            <a:off x="6388454" y="3912517"/>
            <a:ext cx="84019" cy="39782"/>
          </a:xfrm>
          <a:custGeom>
            <a:avLst/>
            <a:gdLst/>
            <a:ahLst/>
            <a:cxnLst/>
            <a:rect l="l" t="t" r="r" b="b"/>
            <a:pathLst>
              <a:path w="3922" h="1857" extrusionOk="0">
                <a:moveTo>
                  <a:pt x="1436" y="1"/>
                </a:moveTo>
                <a:cubicBezTo>
                  <a:pt x="640" y="1"/>
                  <a:pt x="0" y="658"/>
                  <a:pt x="0" y="1461"/>
                </a:cubicBezTo>
                <a:lnTo>
                  <a:pt x="0" y="1856"/>
                </a:lnTo>
                <a:lnTo>
                  <a:pt x="3921" y="1856"/>
                </a:lnTo>
                <a:lnTo>
                  <a:pt x="3921" y="1461"/>
                </a:lnTo>
                <a:cubicBezTo>
                  <a:pt x="3921" y="640"/>
                  <a:pt x="3253" y="2"/>
                  <a:pt x="2432" y="2"/>
                </a:cubicBezTo>
                <a:lnTo>
                  <a:pt x="1490" y="2"/>
                </a:lnTo>
                <a:cubicBezTo>
                  <a:pt x="1472" y="1"/>
                  <a:pt x="1454" y="1"/>
                  <a:pt x="1436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9" name="Google Shape;2239;p49"/>
          <p:cNvSpPr/>
          <p:nvPr/>
        </p:nvSpPr>
        <p:spPr>
          <a:xfrm>
            <a:off x="6366304" y="4023250"/>
            <a:ext cx="74250" cy="92481"/>
          </a:xfrm>
          <a:custGeom>
            <a:avLst/>
            <a:gdLst/>
            <a:ahLst/>
            <a:cxnLst/>
            <a:rect l="l" t="t" r="r" b="b"/>
            <a:pathLst>
              <a:path w="3466" h="4317" extrusionOk="0">
                <a:moveTo>
                  <a:pt x="1" y="0"/>
                </a:moveTo>
                <a:lnTo>
                  <a:pt x="1" y="4316"/>
                </a:lnTo>
                <a:lnTo>
                  <a:pt x="3466" y="4316"/>
                </a:lnTo>
                <a:lnTo>
                  <a:pt x="346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0" name="Google Shape;2240;p49"/>
          <p:cNvSpPr/>
          <p:nvPr/>
        </p:nvSpPr>
        <p:spPr>
          <a:xfrm>
            <a:off x="6519989" y="3799257"/>
            <a:ext cx="312576" cy="380292"/>
          </a:xfrm>
          <a:custGeom>
            <a:avLst/>
            <a:gdLst/>
            <a:ahLst/>
            <a:cxnLst/>
            <a:rect l="l" t="t" r="r" b="b"/>
            <a:pathLst>
              <a:path w="14591" h="17752" extrusionOk="0">
                <a:moveTo>
                  <a:pt x="0" y="0"/>
                </a:moveTo>
                <a:lnTo>
                  <a:pt x="0" y="17751"/>
                </a:lnTo>
                <a:lnTo>
                  <a:pt x="14590" y="17751"/>
                </a:lnTo>
                <a:lnTo>
                  <a:pt x="14590" y="0"/>
                </a:ln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1" name="Google Shape;2241;p49"/>
          <p:cNvSpPr/>
          <p:nvPr/>
        </p:nvSpPr>
        <p:spPr>
          <a:xfrm>
            <a:off x="6519324" y="3796643"/>
            <a:ext cx="315832" cy="384191"/>
          </a:xfrm>
          <a:custGeom>
            <a:avLst/>
            <a:gdLst/>
            <a:ahLst/>
            <a:cxnLst/>
            <a:rect l="l" t="t" r="r" b="b"/>
            <a:pathLst>
              <a:path w="14743" h="17934" extrusionOk="0">
                <a:moveTo>
                  <a:pt x="92" y="1"/>
                </a:moveTo>
                <a:lnTo>
                  <a:pt x="1" y="92"/>
                </a:lnTo>
                <a:lnTo>
                  <a:pt x="1" y="17934"/>
                </a:lnTo>
                <a:lnTo>
                  <a:pt x="92" y="17934"/>
                </a:lnTo>
                <a:lnTo>
                  <a:pt x="10700" y="17873"/>
                </a:lnTo>
                <a:lnTo>
                  <a:pt x="13588" y="17873"/>
                </a:lnTo>
                <a:lnTo>
                  <a:pt x="10639" y="17843"/>
                </a:lnTo>
                <a:lnTo>
                  <a:pt x="153" y="17782"/>
                </a:lnTo>
                <a:lnTo>
                  <a:pt x="153" y="17782"/>
                </a:lnTo>
                <a:lnTo>
                  <a:pt x="153" y="213"/>
                </a:lnTo>
                <a:lnTo>
                  <a:pt x="14531" y="213"/>
                </a:lnTo>
                <a:cubicBezTo>
                  <a:pt x="14561" y="5431"/>
                  <a:pt x="14591" y="9806"/>
                  <a:pt x="14591" y="12919"/>
                </a:cubicBezTo>
                <a:cubicBezTo>
                  <a:pt x="14621" y="14469"/>
                  <a:pt x="14621" y="15715"/>
                  <a:pt x="14621" y="16566"/>
                </a:cubicBezTo>
                <a:lnTo>
                  <a:pt x="14621" y="17873"/>
                </a:lnTo>
                <a:cubicBezTo>
                  <a:pt x="14621" y="17873"/>
                  <a:pt x="14682" y="17812"/>
                  <a:pt x="14682" y="17782"/>
                </a:cubicBezTo>
                <a:lnTo>
                  <a:pt x="14682" y="16566"/>
                </a:lnTo>
                <a:cubicBezTo>
                  <a:pt x="14712" y="15715"/>
                  <a:pt x="14712" y="14499"/>
                  <a:pt x="14712" y="12949"/>
                </a:cubicBezTo>
                <a:cubicBezTo>
                  <a:pt x="14712" y="9818"/>
                  <a:pt x="14743" y="5381"/>
                  <a:pt x="14743" y="92"/>
                </a:cubicBezTo>
                <a:lnTo>
                  <a:pt x="14743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2" name="Google Shape;2242;p49"/>
          <p:cNvSpPr/>
          <p:nvPr/>
        </p:nvSpPr>
        <p:spPr>
          <a:xfrm>
            <a:off x="6522581" y="3818130"/>
            <a:ext cx="309984" cy="3920"/>
          </a:xfrm>
          <a:custGeom>
            <a:avLst/>
            <a:gdLst/>
            <a:ahLst/>
            <a:cxnLst/>
            <a:rect l="l" t="t" r="r" b="b"/>
            <a:pathLst>
              <a:path w="14470" h="183" extrusionOk="0">
                <a:moveTo>
                  <a:pt x="7235" y="1"/>
                </a:moveTo>
                <a:cubicBezTo>
                  <a:pt x="3253" y="1"/>
                  <a:pt x="1" y="31"/>
                  <a:pt x="1" y="92"/>
                </a:cubicBezTo>
                <a:cubicBezTo>
                  <a:pt x="1" y="153"/>
                  <a:pt x="3253" y="183"/>
                  <a:pt x="7235" y="183"/>
                </a:cubicBezTo>
                <a:cubicBezTo>
                  <a:pt x="11247" y="183"/>
                  <a:pt x="14469" y="153"/>
                  <a:pt x="14469" y="92"/>
                </a:cubicBezTo>
                <a:cubicBezTo>
                  <a:pt x="14469" y="61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3" name="Google Shape;2243;p49"/>
          <p:cNvSpPr/>
          <p:nvPr/>
        </p:nvSpPr>
        <p:spPr>
          <a:xfrm>
            <a:off x="6522581" y="3841566"/>
            <a:ext cx="309984" cy="3942"/>
          </a:xfrm>
          <a:custGeom>
            <a:avLst/>
            <a:gdLst/>
            <a:ahLst/>
            <a:cxnLst/>
            <a:rect l="l" t="t" r="r" b="b"/>
            <a:pathLst>
              <a:path w="14470" h="184" extrusionOk="0">
                <a:moveTo>
                  <a:pt x="7235" y="1"/>
                </a:moveTo>
                <a:cubicBezTo>
                  <a:pt x="3253" y="1"/>
                  <a:pt x="1" y="31"/>
                  <a:pt x="1" y="92"/>
                </a:cubicBezTo>
                <a:cubicBezTo>
                  <a:pt x="1" y="153"/>
                  <a:pt x="3253" y="183"/>
                  <a:pt x="7235" y="183"/>
                </a:cubicBezTo>
                <a:cubicBezTo>
                  <a:pt x="11247" y="183"/>
                  <a:pt x="14469" y="153"/>
                  <a:pt x="14469" y="92"/>
                </a:cubicBezTo>
                <a:cubicBezTo>
                  <a:pt x="14469" y="62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4" name="Google Shape;2244;p49"/>
          <p:cNvSpPr/>
          <p:nvPr/>
        </p:nvSpPr>
        <p:spPr>
          <a:xfrm>
            <a:off x="6522581" y="3865666"/>
            <a:ext cx="309984" cy="4584"/>
          </a:xfrm>
          <a:custGeom>
            <a:avLst/>
            <a:gdLst/>
            <a:ahLst/>
            <a:cxnLst/>
            <a:rect l="l" t="t" r="r" b="b"/>
            <a:pathLst>
              <a:path w="14470" h="214" extrusionOk="0">
                <a:moveTo>
                  <a:pt x="7235" y="0"/>
                </a:moveTo>
                <a:cubicBezTo>
                  <a:pt x="3253" y="0"/>
                  <a:pt x="1" y="61"/>
                  <a:pt x="1" y="122"/>
                </a:cubicBezTo>
                <a:cubicBezTo>
                  <a:pt x="1" y="152"/>
                  <a:pt x="3253" y="213"/>
                  <a:pt x="7235" y="213"/>
                </a:cubicBezTo>
                <a:cubicBezTo>
                  <a:pt x="11247" y="213"/>
                  <a:pt x="14469" y="152"/>
                  <a:pt x="14469" y="122"/>
                </a:cubicBezTo>
                <a:cubicBezTo>
                  <a:pt x="14469" y="31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5" name="Google Shape;2245;p49"/>
          <p:cNvSpPr/>
          <p:nvPr/>
        </p:nvSpPr>
        <p:spPr>
          <a:xfrm>
            <a:off x="6522581" y="3889103"/>
            <a:ext cx="309984" cy="4584"/>
          </a:xfrm>
          <a:custGeom>
            <a:avLst/>
            <a:gdLst/>
            <a:ahLst/>
            <a:cxnLst/>
            <a:rect l="l" t="t" r="r" b="b"/>
            <a:pathLst>
              <a:path w="14470" h="214" extrusionOk="0">
                <a:moveTo>
                  <a:pt x="7235" y="1"/>
                </a:moveTo>
                <a:cubicBezTo>
                  <a:pt x="3253" y="1"/>
                  <a:pt x="1" y="61"/>
                  <a:pt x="1" y="92"/>
                </a:cubicBezTo>
                <a:cubicBezTo>
                  <a:pt x="1" y="153"/>
                  <a:pt x="3253" y="213"/>
                  <a:pt x="7235" y="213"/>
                </a:cubicBezTo>
                <a:cubicBezTo>
                  <a:pt x="11247" y="213"/>
                  <a:pt x="14469" y="153"/>
                  <a:pt x="14469" y="92"/>
                </a:cubicBezTo>
                <a:cubicBezTo>
                  <a:pt x="14469" y="61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6" name="Google Shape;2246;p49"/>
          <p:cNvSpPr/>
          <p:nvPr/>
        </p:nvSpPr>
        <p:spPr>
          <a:xfrm>
            <a:off x="6522581" y="3913203"/>
            <a:ext cx="309984" cy="3920"/>
          </a:xfrm>
          <a:custGeom>
            <a:avLst/>
            <a:gdLst/>
            <a:ahLst/>
            <a:cxnLst/>
            <a:rect l="l" t="t" r="r" b="b"/>
            <a:pathLst>
              <a:path w="14470" h="183" extrusionOk="0">
                <a:moveTo>
                  <a:pt x="7235" y="0"/>
                </a:moveTo>
                <a:cubicBezTo>
                  <a:pt x="3253" y="0"/>
                  <a:pt x="1" y="31"/>
                  <a:pt x="1" y="92"/>
                </a:cubicBezTo>
                <a:cubicBezTo>
                  <a:pt x="1" y="152"/>
                  <a:pt x="3253" y="183"/>
                  <a:pt x="7235" y="183"/>
                </a:cubicBezTo>
                <a:cubicBezTo>
                  <a:pt x="11247" y="183"/>
                  <a:pt x="14469" y="152"/>
                  <a:pt x="14469" y="92"/>
                </a:cubicBezTo>
                <a:cubicBezTo>
                  <a:pt x="14469" y="31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7" name="Google Shape;2247;p49"/>
          <p:cNvSpPr/>
          <p:nvPr/>
        </p:nvSpPr>
        <p:spPr>
          <a:xfrm>
            <a:off x="6522581" y="3936639"/>
            <a:ext cx="309984" cy="4584"/>
          </a:xfrm>
          <a:custGeom>
            <a:avLst/>
            <a:gdLst/>
            <a:ahLst/>
            <a:cxnLst/>
            <a:rect l="l" t="t" r="r" b="b"/>
            <a:pathLst>
              <a:path w="14470" h="214" extrusionOk="0">
                <a:moveTo>
                  <a:pt x="7235" y="1"/>
                </a:moveTo>
                <a:cubicBezTo>
                  <a:pt x="3253" y="1"/>
                  <a:pt x="1" y="61"/>
                  <a:pt x="1" y="92"/>
                </a:cubicBezTo>
                <a:cubicBezTo>
                  <a:pt x="1" y="153"/>
                  <a:pt x="3253" y="213"/>
                  <a:pt x="7235" y="213"/>
                </a:cubicBezTo>
                <a:cubicBezTo>
                  <a:pt x="11247" y="213"/>
                  <a:pt x="14469" y="153"/>
                  <a:pt x="14469" y="92"/>
                </a:cubicBezTo>
                <a:cubicBezTo>
                  <a:pt x="14469" y="61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8" name="Google Shape;2248;p49"/>
          <p:cNvSpPr/>
          <p:nvPr/>
        </p:nvSpPr>
        <p:spPr>
          <a:xfrm>
            <a:off x="6522581" y="3960739"/>
            <a:ext cx="309984" cy="3920"/>
          </a:xfrm>
          <a:custGeom>
            <a:avLst/>
            <a:gdLst/>
            <a:ahLst/>
            <a:cxnLst/>
            <a:rect l="l" t="t" r="r" b="b"/>
            <a:pathLst>
              <a:path w="14470" h="183" extrusionOk="0">
                <a:moveTo>
                  <a:pt x="7235" y="0"/>
                </a:moveTo>
                <a:cubicBezTo>
                  <a:pt x="3253" y="0"/>
                  <a:pt x="1" y="31"/>
                  <a:pt x="1" y="91"/>
                </a:cubicBezTo>
                <a:cubicBezTo>
                  <a:pt x="1" y="152"/>
                  <a:pt x="3253" y="183"/>
                  <a:pt x="7235" y="183"/>
                </a:cubicBezTo>
                <a:cubicBezTo>
                  <a:pt x="11247" y="183"/>
                  <a:pt x="14469" y="152"/>
                  <a:pt x="14469" y="91"/>
                </a:cubicBezTo>
                <a:cubicBezTo>
                  <a:pt x="14469" y="31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9" name="Google Shape;2249;p49"/>
          <p:cNvSpPr/>
          <p:nvPr/>
        </p:nvSpPr>
        <p:spPr>
          <a:xfrm>
            <a:off x="6522581" y="3984176"/>
            <a:ext cx="309984" cy="4584"/>
          </a:xfrm>
          <a:custGeom>
            <a:avLst/>
            <a:gdLst/>
            <a:ahLst/>
            <a:cxnLst/>
            <a:rect l="l" t="t" r="r" b="b"/>
            <a:pathLst>
              <a:path w="14470" h="214" extrusionOk="0">
                <a:moveTo>
                  <a:pt x="7235" y="0"/>
                </a:moveTo>
                <a:cubicBezTo>
                  <a:pt x="3253" y="0"/>
                  <a:pt x="1" y="31"/>
                  <a:pt x="1" y="92"/>
                </a:cubicBezTo>
                <a:cubicBezTo>
                  <a:pt x="1" y="152"/>
                  <a:pt x="3253" y="213"/>
                  <a:pt x="7235" y="213"/>
                </a:cubicBezTo>
                <a:cubicBezTo>
                  <a:pt x="11247" y="213"/>
                  <a:pt x="14469" y="152"/>
                  <a:pt x="14469" y="92"/>
                </a:cubicBezTo>
                <a:cubicBezTo>
                  <a:pt x="14469" y="61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0" name="Google Shape;2250;p49"/>
          <p:cNvSpPr/>
          <p:nvPr/>
        </p:nvSpPr>
        <p:spPr>
          <a:xfrm>
            <a:off x="6522581" y="4008276"/>
            <a:ext cx="309984" cy="3920"/>
          </a:xfrm>
          <a:custGeom>
            <a:avLst/>
            <a:gdLst/>
            <a:ahLst/>
            <a:cxnLst/>
            <a:rect l="l" t="t" r="r" b="b"/>
            <a:pathLst>
              <a:path w="14470" h="183" extrusionOk="0">
                <a:moveTo>
                  <a:pt x="7235" y="0"/>
                </a:moveTo>
                <a:cubicBezTo>
                  <a:pt x="3253" y="0"/>
                  <a:pt x="1" y="30"/>
                  <a:pt x="1" y="91"/>
                </a:cubicBezTo>
                <a:cubicBezTo>
                  <a:pt x="1" y="152"/>
                  <a:pt x="3253" y="182"/>
                  <a:pt x="7235" y="182"/>
                </a:cubicBezTo>
                <a:cubicBezTo>
                  <a:pt x="11247" y="182"/>
                  <a:pt x="14469" y="152"/>
                  <a:pt x="14469" y="91"/>
                </a:cubicBezTo>
                <a:cubicBezTo>
                  <a:pt x="14469" y="30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1" name="Google Shape;2251;p49"/>
          <p:cNvSpPr/>
          <p:nvPr/>
        </p:nvSpPr>
        <p:spPr>
          <a:xfrm>
            <a:off x="6522581" y="4031712"/>
            <a:ext cx="309984" cy="4584"/>
          </a:xfrm>
          <a:custGeom>
            <a:avLst/>
            <a:gdLst/>
            <a:ahLst/>
            <a:cxnLst/>
            <a:rect l="l" t="t" r="r" b="b"/>
            <a:pathLst>
              <a:path w="14470" h="214" extrusionOk="0">
                <a:moveTo>
                  <a:pt x="7235" y="0"/>
                </a:moveTo>
                <a:cubicBezTo>
                  <a:pt x="3253" y="0"/>
                  <a:pt x="1" y="31"/>
                  <a:pt x="1" y="92"/>
                </a:cubicBezTo>
                <a:cubicBezTo>
                  <a:pt x="1" y="152"/>
                  <a:pt x="3253" y="213"/>
                  <a:pt x="7235" y="213"/>
                </a:cubicBezTo>
                <a:cubicBezTo>
                  <a:pt x="11247" y="213"/>
                  <a:pt x="14469" y="152"/>
                  <a:pt x="14469" y="92"/>
                </a:cubicBezTo>
                <a:cubicBezTo>
                  <a:pt x="14469" y="61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2" name="Google Shape;2252;p49"/>
          <p:cNvSpPr/>
          <p:nvPr/>
        </p:nvSpPr>
        <p:spPr>
          <a:xfrm>
            <a:off x="6522581" y="4055791"/>
            <a:ext cx="309984" cy="3942"/>
          </a:xfrm>
          <a:custGeom>
            <a:avLst/>
            <a:gdLst/>
            <a:ahLst/>
            <a:cxnLst/>
            <a:rect l="l" t="t" r="r" b="b"/>
            <a:pathLst>
              <a:path w="14470" h="184" extrusionOk="0">
                <a:moveTo>
                  <a:pt x="7235" y="1"/>
                </a:moveTo>
                <a:cubicBezTo>
                  <a:pt x="3253" y="1"/>
                  <a:pt x="1" y="31"/>
                  <a:pt x="1" y="92"/>
                </a:cubicBezTo>
                <a:cubicBezTo>
                  <a:pt x="1" y="153"/>
                  <a:pt x="3253" y="183"/>
                  <a:pt x="7235" y="183"/>
                </a:cubicBezTo>
                <a:cubicBezTo>
                  <a:pt x="11247" y="183"/>
                  <a:pt x="14469" y="153"/>
                  <a:pt x="14469" y="92"/>
                </a:cubicBezTo>
                <a:cubicBezTo>
                  <a:pt x="14469" y="31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3" name="Google Shape;2253;p49"/>
          <p:cNvSpPr/>
          <p:nvPr/>
        </p:nvSpPr>
        <p:spPr>
          <a:xfrm>
            <a:off x="6522581" y="4079249"/>
            <a:ext cx="309984" cy="4563"/>
          </a:xfrm>
          <a:custGeom>
            <a:avLst/>
            <a:gdLst/>
            <a:ahLst/>
            <a:cxnLst/>
            <a:rect l="l" t="t" r="r" b="b"/>
            <a:pathLst>
              <a:path w="14470" h="213" extrusionOk="0">
                <a:moveTo>
                  <a:pt x="7235" y="0"/>
                </a:moveTo>
                <a:cubicBezTo>
                  <a:pt x="3253" y="0"/>
                  <a:pt x="1" y="61"/>
                  <a:pt x="1" y="91"/>
                </a:cubicBezTo>
                <a:cubicBezTo>
                  <a:pt x="1" y="152"/>
                  <a:pt x="3253" y="213"/>
                  <a:pt x="7235" y="213"/>
                </a:cubicBezTo>
                <a:cubicBezTo>
                  <a:pt x="11247" y="213"/>
                  <a:pt x="14469" y="152"/>
                  <a:pt x="14469" y="91"/>
                </a:cubicBezTo>
                <a:cubicBezTo>
                  <a:pt x="14469" y="61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4" name="Google Shape;2254;p49"/>
          <p:cNvSpPr/>
          <p:nvPr/>
        </p:nvSpPr>
        <p:spPr>
          <a:xfrm>
            <a:off x="6522581" y="4103328"/>
            <a:ext cx="309984" cy="3942"/>
          </a:xfrm>
          <a:custGeom>
            <a:avLst/>
            <a:gdLst/>
            <a:ahLst/>
            <a:cxnLst/>
            <a:rect l="l" t="t" r="r" b="b"/>
            <a:pathLst>
              <a:path w="14470" h="184" extrusionOk="0">
                <a:moveTo>
                  <a:pt x="7235" y="1"/>
                </a:moveTo>
                <a:cubicBezTo>
                  <a:pt x="3253" y="1"/>
                  <a:pt x="1" y="31"/>
                  <a:pt x="1" y="92"/>
                </a:cubicBezTo>
                <a:cubicBezTo>
                  <a:pt x="1" y="153"/>
                  <a:pt x="3253" y="183"/>
                  <a:pt x="7235" y="183"/>
                </a:cubicBezTo>
                <a:cubicBezTo>
                  <a:pt x="11247" y="183"/>
                  <a:pt x="14469" y="153"/>
                  <a:pt x="14469" y="92"/>
                </a:cubicBezTo>
                <a:cubicBezTo>
                  <a:pt x="14469" y="31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5" name="Google Shape;2255;p49"/>
          <p:cNvSpPr/>
          <p:nvPr/>
        </p:nvSpPr>
        <p:spPr>
          <a:xfrm>
            <a:off x="6522581" y="4126785"/>
            <a:ext cx="309984" cy="4563"/>
          </a:xfrm>
          <a:custGeom>
            <a:avLst/>
            <a:gdLst/>
            <a:ahLst/>
            <a:cxnLst/>
            <a:rect l="l" t="t" r="r" b="b"/>
            <a:pathLst>
              <a:path w="14470" h="213" extrusionOk="0">
                <a:moveTo>
                  <a:pt x="7235" y="0"/>
                </a:moveTo>
                <a:cubicBezTo>
                  <a:pt x="3253" y="0"/>
                  <a:pt x="1" y="61"/>
                  <a:pt x="1" y="91"/>
                </a:cubicBezTo>
                <a:cubicBezTo>
                  <a:pt x="1" y="152"/>
                  <a:pt x="3253" y="213"/>
                  <a:pt x="7235" y="213"/>
                </a:cubicBezTo>
                <a:cubicBezTo>
                  <a:pt x="11247" y="213"/>
                  <a:pt x="14469" y="152"/>
                  <a:pt x="14469" y="91"/>
                </a:cubicBezTo>
                <a:cubicBezTo>
                  <a:pt x="14469" y="30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6" name="Google Shape;2256;p49"/>
          <p:cNvSpPr/>
          <p:nvPr/>
        </p:nvSpPr>
        <p:spPr>
          <a:xfrm>
            <a:off x="6522581" y="4150864"/>
            <a:ext cx="309984" cy="3942"/>
          </a:xfrm>
          <a:custGeom>
            <a:avLst/>
            <a:gdLst/>
            <a:ahLst/>
            <a:cxnLst/>
            <a:rect l="l" t="t" r="r" b="b"/>
            <a:pathLst>
              <a:path w="14470" h="184" extrusionOk="0">
                <a:moveTo>
                  <a:pt x="7235" y="1"/>
                </a:moveTo>
                <a:cubicBezTo>
                  <a:pt x="3253" y="1"/>
                  <a:pt x="1" y="31"/>
                  <a:pt x="1" y="92"/>
                </a:cubicBezTo>
                <a:cubicBezTo>
                  <a:pt x="1" y="153"/>
                  <a:pt x="3253" y="183"/>
                  <a:pt x="7235" y="183"/>
                </a:cubicBezTo>
                <a:cubicBezTo>
                  <a:pt x="11247" y="183"/>
                  <a:pt x="14469" y="153"/>
                  <a:pt x="14469" y="92"/>
                </a:cubicBezTo>
                <a:cubicBezTo>
                  <a:pt x="14469" y="31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7" name="Google Shape;2257;p49"/>
          <p:cNvSpPr/>
          <p:nvPr/>
        </p:nvSpPr>
        <p:spPr>
          <a:xfrm>
            <a:off x="6567525" y="3938589"/>
            <a:ext cx="217503" cy="95094"/>
          </a:xfrm>
          <a:custGeom>
            <a:avLst/>
            <a:gdLst/>
            <a:ahLst/>
            <a:cxnLst/>
            <a:rect l="l" t="t" r="r" b="b"/>
            <a:pathLst>
              <a:path w="10153" h="4439" extrusionOk="0">
                <a:moveTo>
                  <a:pt x="0" y="1"/>
                </a:moveTo>
                <a:lnTo>
                  <a:pt x="0" y="4439"/>
                </a:lnTo>
                <a:lnTo>
                  <a:pt x="10152" y="4439"/>
                </a:lnTo>
                <a:lnTo>
                  <a:pt x="1015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8" name="Google Shape;2258;p49"/>
          <p:cNvSpPr/>
          <p:nvPr/>
        </p:nvSpPr>
        <p:spPr>
          <a:xfrm>
            <a:off x="6566218" y="3935439"/>
            <a:ext cx="221402" cy="99550"/>
          </a:xfrm>
          <a:custGeom>
            <a:avLst/>
            <a:gdLst/>
            <a:ahLst/>
            <a:cxnLst/>
            <a:rect l="l" t="t" r="r" b="b"/>
            <a:pathLst>
              <a:path w="10335" h="4647" extrusionOk="0">
                <a:moveTo>
                  <a:pt x="144" y="1"/>
                </a:moveTo>
                <a:cubicBezTo>
                  <a:pt x="137" y="1"/>
                  <a:pt x="0" y="117"/>
                  <a:pt x="0" y="117"/>
                </a:cubicBezTo>
                <a:lnTo>
                  <a:pt x="0" y="4646"/>
                </a:lnTo>
                <a:lnTo>
                  <a:pt x="92" y="4646"/>
                </a:lnTo>
                <a:lnTo>
                  <a:pt x="7417" y="4586"/>
                </a:lnTo>
                <a:lnTo>
                  <a:pt x="9514" y="4555"/>
                </a:lnTo>
                <a:lnTo>
                  <a:pt x="7356" y="4555"/>
                </a:lnTo>
                <a:lnTo>
                  <a:pt x="183" y="4495"/>
                </a:lnTo>
                <a:lnTo>
                  <a:pt x="183" y="4495"/>
                </a:lnTo>
                <a:lnTo>
                  <a:pt x="183" y="269"/>
                </a:lnTo>
                <a:lnTo>
                  <a:pt x="183" y="269"/>
                </a:lnTo>
                <a:lnTo>
                  <a:pt x="10155" y="239"/>
                </a:lnTo>
                <a:lnTo>
                  <a:pt x="10155" y="239"/>
                </a:lnTo>
                <a:cubicBezTo>
                  <a:pt x="10184" y="1564"/>
                  <a:pt x="10213" y="2627"/>
                  <a:pt x="10213" y="3400"/>
                </a:cubicBezTo>
                <a:lnTo>
                  <a:pt x="10213" y="4586"/>
                </a:lnTo>
                <a:cubicBezTo>
                  <a:pt x="10244" y="4494"/>
                  <a:pt x="10244" y="4373"/>
                  <a:pt x="10274" y="4251"/>
                </a:cubicBezTo>
                <a:cubicBezTo>
                  <a:pt x="10274" y="4038"/>
                  <a:pt x="10274" y="3765"/>
                  <a:pt x="10274" y="3370"/>
                </a:cubicBezTo>
                <a:cubicBezTo>
                  <a:pt x="10304" y="2579"/>
                  <a:pt x="10335" y="1485"/>
                  <a:pt x="10335" y="117"/>
                </a:cubicBezTo>
                <a:lnTo>
                  <a:pt x="10335" y="26"/>
                </a:lnTo>
                <a:lnTo>
                  <a:pt x="122" y="26"/>
                </a:lnTo>
                <a:cubicBezTo>
                  <a:pt x="140" y="8"/>
                  <a:pt x="146" y="1"/>
                  <a:pt x="14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9" name="Google Shape;2259;p49"/>
          <p:cNvSpPr/>
          <p:nvPr/>
        </p:nvSpPr>
        <p:spPr>
          <a:xfrm>
            <a:off x="6606578" y="3975864"/>
            <a:ext cx="133505" cy="4434"/>
          </a:xfrm>
          <a:custGeom>
            <a:avLst/>
            <a:gdLst/>
            <a:ahLst/>
            <a:cxnLst/>
            <a:rect l="l" t="t" r="r" b="b"/>
            <a:pathLst>
              <a:path w="6232" h="207" extrusionOk="0">
                <a:moveTo>
                  <a:pt x="3116" y="1"/>
                </a:moveTo>
                <a:cubicBezTo>
                  <a:pt x="2075" y="1"/>
                  <a:pt x="1034" y="39"/>
                  <a:pt x="1" y="115"/>
                </a:cubicBezTo>
                <a:cubicBezTo>
                  <a:pt x="1034" y="176"/>
                  <a:pt x="2075" y="206"/>
                  <a:pt x="3116" y="206"/>
                </a:cubicBezTo>
                <a:cubicBezTo>
                  <a:pt x="4158" y="206"/>
                  <a:pt x="5199" y="176"/>
                  <a:pt x="6232" y="115"/>
                </a:cubicBezTo>
                <a:cubicBezTo>
                  <a:pt x="5199" y="39"/>
                  <a:pt x="4158" y="1"/>
                  <a:pt x="311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0" name="Google Shape;2260;p49"/>
          <p:cNvSpPr/>
          <p:nvPr/>
        </p:nvSpPr>
        <p:spPr>
          <a:xfrm>
            <a:off x="6606578" y="3995401"/>
            <a:ext cx="133505" cy="4413"/>
          </a:xfrm>
          <a:custGeom>
            <a:avLst/>
            <a:gdLst/>
            <a:ahLst/>
            <a:cxnLst/>
            <a:rect l="l" t="t" r="r" b="b"/>
            <a:pathLst>
              <a:path w="6232" h="206" extrusionOk="0">
                <a:moveTo>
                  <a:pt x="3116" y="1"/>
                </a:moveTo>
                <a:cubicBezTo>
                  <a:pt x="2075" y="1"/>
                  <a:pt x="1034" y="39"/>
                  <a:pt x="1" y="115"/>
                </a:cubicBezTo>
                <a:cubicBezTo>
                  <a:pt x="1034" y="176"/>
                  <a:pt x="2075" y="206"/>
                  <a:pt x="3116" y="206"/>
                </a:cubicBezTo>
                <a:cubicBezTo>
                  <a:pt x="4158" y="206"/>
                  <a:pt x="5199" y="176"/>
                  <a:pt x="6232" y="115"/>
                </a:cubicBezTo>
                <a:cubicBezTo>
                  <a:pt x="5199" y="39"/>
                  <a:pt x="4158" y="1"/>
                  <a:pt x="311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1" name="Google Shape;2261;p49"/>
          <p:cNvSpPr/>
          <p:nvPr/>
        </p:nvSpPr>
        <p:spPr>
          <a:xfrm>
            <a:off x="6521295" y="3797950"/>
            <a:ext cx="311269" cy="77592"/>
          </a:xfrm>
          <a:custGeom>
            <a:avLst/>
            <a:gdLst/>
            <a:ahLst/>
            <a:cxnLst/>
            <a:rect l="l" t="t" r="r" b="b"/>
            <a:pathLst>
              <a:path w="14530" h="3622" extrusionOk="0">
                <a:moveTo>
                  <a:pt x="14529" y="0"/>
                </a:moveTo>
                <a:lnTo>
                  <a:pt x="122" y="152"/>
                </a:lnTo>
                <a:cubicBezTo>
                  <a:pt x="0" y="608"/>
                  <a:pt x="486" y="1064"/>
                  <a:pt x="973" y="1125"/>
                </a:cubicBezTo>
                <a:cubicBezTo>
                  <a:pt x="1054" y="1130"/>
                  <a:pt x="1135" y="1133"/>
                  <a:pt x="1216" y="1133"/>
                </a:cubicBezTo>
                <a:cubicBezTo>
                  <a:pt x="1620" y="1133"/>
                  <a:pt x="2021" y="1069"/>
                  <a:pt x="2401" y="943"/>
                </a:cubicBezTo>
                <a:cubicBezTo>
                  <a:pt x="2556" y="894"/>
                  <a:pt x="2715" y="870"/>
                  <a:pt x="2871" y="870"/>
                </a:cubicBezTo>
                <a:cubicBezTo>
                  <a:pt x="3205" y="870"/>
                  <a:pt x="3530" y="979"/>
                  <a:pt x="3800" y="1186"/>
                </a:cubicBezTo>
                <a:cubicBezTo>
                  <a:pt x="4164" y="1550"/>
                  <a:pt x="4134" y="2128"/>
                  <a:pt x="4225" y="2614"/>
                </a:cubicBezTo>
                <a:cubicBezTo>
                  <a:pt x="4283" y="3077"/>
                  <a:pt x="4588" y="3622"/>
                  <a:pt x="5062" y="3622"/>
                </a:cubicBezTo>
                <a:cubicBezTo>
                  <a:pt x="5087" y="3622"/>
                  <a:pt x="5112" y="3620"/>
                  <a:pt x="5137" y="3617"/>
                </a:cubicBezTo>
                <a:cubicBezTo>
                  <a:pt x="5502" y="3526"/>
                  <a:pt x="5775" y="3222"/>
                  <a:pt x="5806" y="2857"/>
                </a:cubicBezTo>
                <a:cubicBezTo>
                  <a:pt x="5836" y="2462"/>
                  <a:pt x="5897" y="2098"/>
                  <a:pt x="5988" y="1763"/>
                </a:cubicBezTo>
                <a:cubicBezTo>
                  <a:pt x="6070" y="1409"/>
                  <a:pt x="6372" y="1176"/>
                  <a:pt x="6719" y="1176"/>
                </a:cubicBezTo>
                <a:cubicBezTo>
                  <a:pt x="6758" y="1176"/>
                  <a:pt x="6799" y="1179"/>
                  <a:pt x="6839" y="1186"/>
                </a:cubicBezTo>
                <a:cubicBezTo>
                  <a:pt x="7317" y="1335"/>
                  <a:pt x="7472" y="2159"/>
                  <a:pt x="7967" y="2159"/>
                </a:cubicBezTo>
                <a:cubicBezTo>
                  <a:pt x="7976" y="2159"/>
                  <a:pt x="7985" y="2159"/>
                  <a:pt x="7994" y="2158"/>
                </a:cubicBezTo>
                <a:cubicBezTo>
                  <a:pt x="8541" y="2158"/>
                  <a:pt x="8572" y="1459"/>
                  <a:pt x="8906" y="1095"/>
                </a:cubicBezTo>
                <a:cubicBezTo>
                  <a:pt x="9100" y="925"/>
                  <a:pt x="9351" y="833"/>
                  <a:pt x="9614" y="833"/>
                </a:cubicBezTo>
                <a:cubicBezTo>
                  <a:pt x="9681" y="833"/>
                  <a:pt x="9750" y="839"/>
                  <a:pt x="9818" y="851"/>
                </a:cubicBezTo>
                <a:cubicBezTo>
                  <a:pt x="10152" y="912"/>
                  <a:pt x="10456" y="1003"/>
                  <a:pt x="10791" y="1095"/>
                </a:cubicBezTo>
                <a:cubicBezTo>
                  <a:pt x="11093" y="1170"/>
                  <a:pt x="11400" y="1207"/>
                  <a:pt x="11705" y="1207"/>
                </a:cubicBezTo>
                <a:cubicBezTo>
                  <a:pt x="12751" y="1207"/>
                  <a:pt x="13776" y="777"/>
                  <a:pt x="14529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2" name="Google Shape;2262;p49"/>
          <p:cNvSpPr/>
          <p:nvPr/>
        </p:nvSpPr>
        <p:spPr>
          <a:xfrm>
            <a:off x="3704408" y="4179527"/>
            <a:ext cx="4902539" cy="3920"/>
          </a:xfrm>
          <a:custGeom>
            <a:avLst/>
            <a:gdLst/>
            <a:ahLst/>
            <a:cxnLst/>
            <a:rect l="l" t="t" r="r" b="b"/>
            <a:pathLst>
              <a:path w="228850" h="183" extrusionOk="0">
                <a:moveTo>
                  <a:pt x="114440" y="0"/>
                </a:moveTo>
                <a:cubicBezTo>
                  <a:pt x="51217" y="0"/>
                  <a:pt x="0" y="31"/>
                  <a:pt x="0" y="91"/>
                </a:cubicBezTo>
                <a:cubicBezTo>
                  <a:pt x="0" y="152"/>
                  <a:pt x="51247" y="182"/>
                  <a:pt x="114440" y="182"/>
                </a:cubicBezTo>
                <a:cubicBezTo>
                  <a:pt x="177602" y="182"/>
                  <a:pt x="228849" y="152"/>
                  <a:pt x="228849" y="91"/>
                </a:cubicBezTo>
                <a:cubicBezTo>
                  <a:pt x="228849" y="31"/>
                  <a:pt x="177633" y="0"/>
                  <a:pt x="11444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3" name="Google Shape;2263;p49"/>
          <p:cNvSpPr/>
          <p:nvPr/>
        </p:nvSpPr>
        <p:spPr>
          <a:xfrm>
            <a:off x="5763346" y="3741287"/>
            <a:ext cx="718232" cy="93145"/>
          </a:xfrm>
          <a:custGeom>
            <a:avLst/>
            <a:gdLst/>
            <a:ahLst/>
            <a:cxnLst/>
            <a:rect l="l" t="t" r="r" b="b"/>
            <a:pathLst>
              <a:path w="33527" h="4348" extrusionOk="0">
                <a:moveTo>
                  <a:pt x="2098" y="1"/>
                </a:moveTo>
                <a:cubicBezTo>
                  <a:pt x="943" y="1"/>
                  <a:pt x="0" y="943"/>
                  <a:pt x="0" y="2098"/>
                </a:cubicBezTo>
                <a:lnTo>
                  <a:pt x="0" y="2250"/>
                </a:lnTo>
                <a:cubicBezTo>
                  <a:pt x="0" y="3436"/>
                  <a:pt x="943" y="4347"/>
                  <a:pt x="2098" y="4347"/>
                </a:cubicBezTo>
                <a:lnTo>
                  <a:pt x="31430" y="4347"/>
                </a:lnTo>
                <a:cubicBezTo>
                  <a:pt x="32585" y="4347"/>
                  <a:pt x="33527" y="3436"/>
                  <a:pt x="33527" y="2250"/>
                </a:cubicBezTo>
                <a:lnTo>
                  <a:pt x="33527" y="2098"/>
                </a:lnTo>
                <a:cubicBezTo>
                  <a:pt x="33527" y="943"/>
                  <a:pt x="32585" y="1"/>
                  <a:pt x="3143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4" name="Google Shape;2264;p49"/>
          <p:cNvSpPr/>
          <p:nvPr/>
        </p:nvSpPr>
        <p:spPr>
          <a:xfrm>
            <a:off x="5935904" y="3890409"/>
            <a:ext cx="387447" cy="102892"/>
          </a:xfrm>
          <a:custGeom>
            <a:avLst/>
            <a:gdLst/>
            <a:ahLst/>
            <a:cxnLst/>
            <a:rect l="l" t="t" r="r" b="b"/>
            <a:pathLst>
              <a:path w="18086" h="4803" extrusionOk="0">
                <a:moveTo>
                  <a:pt x="0" y="0"/>
                </a:moveTo>
                <a:cubicBezTo>
                  <a:pt x="0" y="0"/>
                  <a:pt x="1338" y="4803"/>
                  <a:pt x="8663" y="4803"/>
                </a:cubicBezTo>
                <a:cubicBezTo>
                  <a:pt x="15684" y="4803"/>
                  <a:pt x="18086" y="0"/>
                  <a:pt x="1808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5" name="Google Shape;2265;p49"/>
          <p:cNvSpPr/>
          <p:nvPr/>
        </p:nvSpPr>
        <p:spPr>
          <a:xfrm>
            <a:off x="7658187" y="1523416"/>
            <a:ext cx="212297" cy="301350"/>
          </a:xfrm>
          <a:custGeom>
            <a:avLst/>
            <a:gdLst/>
            <a:ahLst/>
            <a:cxnLst/>
            <a:rect l="l" t="t" r="r" b="b"/>
            <a:pathLst>
              <a:path w="9910" h="14067" extrusionOk="0">
                <a:moveTo>
                  <a:pt x="4504" y="0"/>
                </a:moveTo>
                <a:cubicBezTo>
                  <a:pt x="3705" y="0"/>
                  <a:pt x="2913" y="288"/>
                  <a:pt x="2372" y="885"/>
                </a:cubicBezTo>
                <a:lnTo>
                  <a:pt x="1794" y="2314"/>
                </a:lnTo>
                <a:cubicBezTo>
                  <a:pt x="1673" y="4806"/>
                  <a:pt x="1217" y="7268"/>
                  <a:pt x="457" y="9669"/>
                </a:cubicBezTo>
                <a:cubicBezTo>
                  <a:pt x="244" y="10308"/>
                  <a:pt x="1" y="10976"/>
                  <a:pt x="153" y="11645"/>
                </a:cubicBezTo>
                <a:cubicBezTo>
                  <a:pt x="335" y="12435"/>
                  <a:pt x="1034" y="13013"/>
                  <a:pt x="1764" y="13378"/>
                </a:cubicBezTo>
                <a:cubicBezTo>
                  <a:pt x="2205" y="13637"/>
                  <a:pt x="2735" y="13786"/>
                  <a:pt x="3259" y="13786"/>
                </a:cubicBezTo>
                <a:cubicBezTo>
                  <a:pt x="3349" y="13786"/>
                  <a:pt x="3438" y="13782"/>
                  <a:pt x="3527" y="13773"/>
                </a:cubicBezTo>
                <a:cubicBezTo>
                  <a:pt x="4135" y="13712"/>
                  <a:pt x="4682" y="13317"/>
                  <a:pt x="4895" y="12709"/>
                </a:cubicBezTo>
                <a:cubicBezTo>
                  <a:pt x="4895" y="12800"/>
                  <a:pt x="4925" y="12891"/>
                  <a:pt x="4955" y="12982"/>
                </a:cubicBezTo>
                <a:cubicBezTo>
                  <a:pt x="5209" y="13742"/>
                  <a:pt x="5798" y="14066"/>
                  <a:pt x="6394" y="14066"/>
                </a:cubicBezTo>
                <a:cubicBezTo>
                  <a:pt x="7372" y="14066"/>
                  <a:pt x="8369" y="13195"/>
                  <a:pt x="7934" y="11949"/>
                </a:cubicBezTo>
                <a:lnTo>
                  <a:pt x="7934" y="11949"/>
                </a:lnTo>
                <a:cubicBezTo>
                  <a:pt x="8094" y="12005"/>
                  <a:pt x="8263" y="12033"/>
                  <a:pt x="8432" y="12033"/>
                </a:cubicBezTo>
                <a:cubicBezTo>
                  <a:pt x="8810" y="12033"/>
                  <a:pt x="9191" y="11897"/>
                  <a:pt x="9484" y="11645"/>
                </a:cubicBezTo>
                <a:cubicBezTo>
                  <a:pt x="9880" y="11220"/>
                  <a:pt x="9910" y="10581"/>
                  <a:pt x="9576" y="10125"/>
                </a:cubicBezTo>
                <a:cubicBezTo>
                  <a:pt x="9332" y="9943"/>
                  <a:pt x="9089" y="9761"/>
                  <a:pt x="8846" y="9609"/>
                </a:cubicBezTo>
                <a:cubicBezTo>
                  <a:pt x="8208" y="9031"/>
                  <a:pt x="8269" y="8058"/>
                  <a:pt x="8390" y="7207"/>
                </a:cubicBezTo>
                <a:cubicBezTo>
                  <a:pt x="8573" y="5931"/>
                  <a:pt x="8512" y="4624"/>
                  <a:pt x="8238" y="3347"/>
                </a:cubicBezTo>
                <a:cubicBezTo>
                  <a:pt x="7934" y="2070"/>
                  <a:pt x="7114" y="976"/>
                  <a:pt x="5959" y="338"/>
                </a:cubicBezTo>
                <a:cubicBezTo>
                  <a:pt x="5512" y="115"/>
                  <a:pt x="5007" y="0"/>
                  <a:pt x="450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6" name="Google Shape;2266;p49"/>
          <p:cNvSpPr/>
          <p:nvPr/>
        </p:nvSpPr>
        <p:spPr>
          <a:xfrm>
            <a:off x="7740236" y="1555786"/>
            <a:ext cx="69045" cy="263989"/>
          </a:xfrm>
          <a:custGeom>
            <a:avLst/>
            <a:gdLst/>
            <a:ahLst/>
            <a:cxnLst/>
            <a:rect l="l" t="t" r="r" b="b"/>
            <a:pathLst>
              <a:path w="3223" h="12323" extrusionOk="0">
                <a:moveTo>
                  <a:pt x="441" y="1"/>
                </a:moveTo>
                <a:cubicBezTo>
                  <a:pt x="303" y="1"/>
                  <a:pt x="160" y="35"/>
                  <a:pt x="1" y="104"/>
                </a:cubicBezTo>
                <a:cubicBezTo>
                  <a:pt x="107" y="88"/>
                  <a:pt x="206" y="81"/>
                  <a:pt x="301" y="81"/>
                </a:cubicBezTo>
                <a:cubicBezTo>
                  <a:pt x="396" y="81"/>
                  <a:pt x="487" y="88"/>
                  <a:pt x="578" y="104"/>
                </a:cubicBezTo>
                <a:cubicBezTo>
                  <a:pt x="1095" y="164"/>
                  <a:pt x="1581" y="407"/>
                  <a:pt x="1946" y="772"/>
                </a:cubicBezTo>
                <a:cubicBezTo>
                  <a:pt x="2493" y="1319"/>
                  <a:pt x="2797" y="2079"/>
                  <a:pt x="2797" y="2839"/>
                </a:cubicBezTo>
                <a:cubicBezTo>
                  <a:pt x="2828" y="3812"/>
                  <a:pt x="2706" y="4754"/>
                  <a:pt x="2432" y="5666"/>
                </a:cubicBezTo>
                <a:cubicBezTo>
                  <a:pt x="2159" y="6608"/>
                  <a:pt x="2068" y="7581"/>
                  <a:pt x="2129" y="8553"/>
                </a:cubicBezTo>
                <a:cubicBezTo>
                  <a:pt x="2189" y="8979"/>
                  <a:pt x="2311" y="9374"/>
                  <a:pt x="2493" y="9769"/>
                </a:cubicBezTo>
                <a:cubicBezTo>
                  <a:pt x="2676" y="10073"/>
                  <a:pt x="2828" y="10408"/>
                  <a:pt x="2949" y="10742"/>
                </a:cubicBezTo>
                <a:cubicBezTo>
                  <a:pt x="3071" y="11016"/>
                  <a:pt x="3101" y="11319"/>
                  <a:pt x="3040" y="11593"/>
                </a:cubicBezTo>
                <a:cubicBezTo>
                  <a:pt x="3010" y="11806"/>
                  <a:pt x="2888" y="12019"/>
                  <a:pt x="2706" y="12140"/>
                </a:cubicBezTo>
                <a:cubicBezTo>
                  <a:pt x="2584" y="12262"/>
                  <a:pt x="2402" y="12292"/>
                  <a:pt x="2220" y="12292"/>
                </a:cubicBezTo>
                <a:cubicBezTo>
                  <a:pt x="2280" y="12323"/>
                  <a:pt x="2311" y="12323"/>
                  <a:pt x="2372" y="12323"/>
                </a:cubicBezTo>
                <a:cubicBezTo>
                  <a:pt x="2524" y="12323"/>
                  <a:pt x="2676" y="12262"/>
                  <a:pt x="2797" y="12201"/>
                </a:cubicBezTo>
                <a:cubicBezTo>
                  <a:pt x="2980" y="12049"/>
                  <a:pt x="3101" y="11836"/>
                  <a:pt x="3162" y="11623"/>
                </a:cubicBezTo>
                <a:cubicBezTo>
                  <a:pt x="3223" y="11289"/>
                  <a:pt x="3192" y="10985"/>
                  <a:pt x="3101" y="10681"/>
                </a:cubicBezTo>
                <a:cubicBezTo>
                  <a:pt x="2949" y="10347"/>
                  <a:pt x="2797" y="10012"/>
                  <a:pt x="2615" y="9709"/>
                </a:cubicBezTo>
                <a:cubicBezTo>
                  <a:pt x="2463" y="9313"/>
                  <a:pt x="2341" y="8918"/>
                  <a:pt x="2311" y="8523"/>
                </a:cubicBezTo>
                <a:cubicBezTo>
                  <a:pt x="2250" y="7550"/>
                  <a:pt x="2341" y="6608"/>
                  <a:pt x="2615" y="5696"/>
                </a:cubicBezTo>
                <a:cubicBezTo>
                  <a:pt x="2858" y="4754"/>
                  <a:pt x="2980" y="3781"/>
                  <a:pt x="2949" y="2809"/>
                </a:cubicBezTo>
                <a:cubicBezTo>
                  <a:pt x="2919" y="2018"/>
                  <a:pt x="2615" y="1259"/>
                  <a:pt x="2037" y="681"/>
                </a:cubicBezTo>
                <a:cubicBezTo>
                  <a:pt x="1642" y="286"/>
                  <a:pt x="1125" y="43"/>
                  <a:pt x="578" y="12"/>
                </a:cubicBezTo>
                <a:cubicBezTo>
                  <a:pt x="533" y="5"/>
                  <a:pt x="487" y="1"/>
                  <a:pt x="44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7" name="Google Shape;2267;p49"/>
          <p:cNvSpPr/>
          <p:nvPr/>
        </p:nvSpPr>
        <p:spPr>
          <a:xfrm>
            <a:off x="7670570" y="1535691"/>
            <a:ext cx="82070" cy="126157"/>
          </a:xfrm>
          <a:custGeom>
            <a:avLst/>
            <a:gdLst/>
            <a:ahLst/>
            <a:cxnLst/>
            <a:rect l="l" t="t" r="r" b="b"/>
            <a:pathLst>
              <a:path w="3831" h="5889" extrusionOk="0">
                <a:moveTo>
                  <a:pt x="1815" y="0"/>
                </a:moveTo>
                <a:cubicBezTo>
                  <a:pt x="1354" y="0"/>
                  <a:pt x="960" y="293"/>
                  <a:pt x="821" y="738"/>
                </a:cubicBezTo>
                <a:lnTo>
                  <a:pt x="1095" y="494"/>
                </a:lnTo>
                <a:lnTo>
                  <a:pt x="1095" y="494"/>
                </a:lnTo>
                <a:cubicBezTo>
                  <a:pt x="335" y="1497"/>
                  <a:pt x="0" y="2713"/>
                  <a:pt x="183" y="3960"/>
                </a:cubicBezTo>
                <a:cubicBezTo>
                  <a:pt x="304" y="4750"/>
                  <a:pt x="760" y="5631"/>
                  <a:pt x="1551" y="5844"/>
                </a:cubicBezTo>
                <a:cubicBezTo>
                  <a:pt x="1663" y="5874"/>
                  <a:pt x="1776" y="5889"/>
                  <a:pt x="1889" y="5889"/>
                </a:cubicBezTo>
                <a:cubicBezTo>
                  <a:pt x="2572" y="5889"/>
                  <a:pt x="3239" y="5367"/>
                  <a:pt x="3526" y="4689"/>
                </a:cubicBezTo>
                <a:cubicBezTo>
                  <a:pt x="3800" y="3899"/>
                  <a:pt x="3830" y="3017"/>
                  <a:pt x="3618" y="2227"/>
                </a:cubicBezTo>
                <a:cubicBezTo>
                  <a:pt x="3526" y="1710"/>
                  <a:pt x="3374" y="1254"/>
                  <a:pt x="3131" y="829"/>
                </a:cubicBezTo>
                <a:cubicBezTo>
                  <a:pt x="2888" y="373"/>
                  <a:pt x="2432" y="69"/>
                  <a:pt x="1946" y="8"/>
                </a:cubicBezTo>
                <a:cubicBezTo>
                  <a:pt x="1902" y="3"/>
                  <a:pt x="1858" y="0"/>
                  <a:pt x="1815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8" name="Google Shape;2268;p49"/>
          <p:cNvSpPr/>
          <p:nvPr/>
        </p:nvSpPr>
        <p:spPr>
          <a:xfrm>
            <a:off x="7717442" y="1623117"/>
            <a:ext cx="31941" cy="6684"/>
          </a:xfrm>
          <a:custGeom>
            <a:avLst/>
            <a:gdLst/>
            <a:ahLst/>
            <a:cxnLst/>
            <a:rect l="l" t="t" r="r" b="b"/>
            <a:pathLst>
              <a:path w="1491" h="312" extrusionOk="0">
                <a:moveTo>
                  <a:pt x="1490" y="0"/>
                </a:moveTo>
                <a:lnTo>
                  <a:pt x="1490" y="0"/>
                </a:lnTo>
                <a:cubicBezTo>
                  <a:pt x="1430" y="61"/>
                  <a:pt x="1369" y="91"/>
                  <a:pt x="1308" y="91"/>
                </a:cubicBezTo>
                <a:cubicBezTo>
                  <a:pt x="1126" y="152"/>
                  <a:pt x="943" y="182"/>
                  <a:pt x="761" y="182"/>
                </a:cubicBezTo>
                <a:cubicBezTo>
                  <a:pt x="518" y="182"/>
                  <a:pt x="244" y="152"/>
                  <a:pt x="1" y="122"/>
                </a:cubicBezTo>
                <a:lnTo>
                  <a:pt x="1" y="122"/>
                </a:lnTo>
                <a:cubicBezTo>
                  <a:pt x="204" y="248"/>
                  <a:pt x="427" y="312"/>
                  <a:pt x="637" y="312"/>
                </a:cubicBezTo>
                <a:cubicBezTo>
                  <a:pt x="679" y="312"/>
                  <a:pt x="720" y="309"/>
                  <a:pt x="761" y="304"/>
                </a:cubicBezTo>
                <a:cubicBezTo>
                  <a:pt x="943" y="274"/>
                  <a:pt x="1156" y="243"/>
                  <a:pt x="1308" y="182"/>
                </a:cubicBezTo>
                <a:cubicBezTo>
                  <a:pt x="1460" y="122"/>
                  <a:pt x="1490" y="0"/>
                  <a:pt x="149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9" name="Google Shape;2269;p49"/>
          <p:cNvSpPr/>
          <p:nvPr/>
        </p:nvSpPr>
        <p:spPr>
          <a:xfrm>
            <a:off x="7708980" y="1592504"/>
            <a:ext cx="40403" cy="3106"/>
          </a:xfrm>
          <a:custGeom>
            <a:avLst/>
            <a:gdLst/>
            <a:ahLst/>
            <a:cxnLst/>
            <a:rect l="l" t="t" r="r" b="b"/>
            <a:pathLst>
              <a:path w="1886" h="145" extrusionOk="0">
                <a:moveTo>
                  <a:pt x="943" y="0"/>
                </a:moveTo>
                <a:cubicBezTo>
                  <a:pt x="639" y="0"/>
                  <a:pt x="305" y="31"/>
                  <a:pt x="1" y="122"/>
                </a:cubicBezTo>
                <a:cubicBezTo>
                  <a:pt x="153" y="137"/>
                  <a:pt x="312" y="145"/>
                  <a:pt x="472" y="145"/>
                </a:cubicBezTo>
                <a:cubicBezTo>
                  <a:pt x="632" y="145"/>
                  <a:pt x="791" y="137"/>
                  <a:pt x="943" y="122"/>
                </a:cubicBezTo>
                <a:cubicBezTo>
                  <a:pt x="1247" y="122"/>
                  <a:pt x="1581" y="92"/>
                  <a:pt x="1885" y="31"/>
                </a:cubicBezTo>
                <a:cubicBezTo>
                  <a:pt x="1551" y="0"/>
                  <a:pt x="1247" y="0"/>
                  <a:pt x="94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0" name="Google Shape;2270;p49"/>
          <p:cNvSpPr/>
          <p:nvPr/>
        </p:nvSpPr>
        <p:spPr>
          <a:xfrm>
            <a:off x="7715493" y="1558635"/>
            <a:ext cx="26714" cy="3942"/>
          </a:xfrm>
          <a:custGeom>
            <a:avLst/>
            <a:gdLst/>
            <a:ahLst/>
            <a:cxnLst/>
            <a:rect l="l" t="t" r="r" b="b"/>
            <a:pathLst>
              <a:path w="1247" h="184" extrusionOk="0">
                <a:moveTo>
                  <a:pt x="639" y="1"/>
                </a:moveTo>
                <a:cubicBezTo>
                  <a:pt x="426" y="1"/>
                  <a:pt x="214" y="62"/>
                  <a:pt x="1" y="153"/>
                </a:cubicBezTo>
                <a:cubicBezTo>
                  <a:pt x="214" y="153"/>
                  <a:pt x="426" y="153"/>
                  <a:pt x="639" y="123"/>
                </a:cubicBezTo>
                <a:cubicBezTo>
                  <a:pt x="690" y="112"/>
                  <a:pt x="740" y="109"/>
                  <a:pt x="790" y="109"/>
                </a:cubicBezTo>
                <a:cubicBezTo>
                  <a:pt x="889" y="109"/>
                  <a:pt x="984" y="123"/>
                  <a:pt x="1065" y="123"/>
                </a:cubicBezTo>
                <a:cubicBezTo>
                  <a:pt x="1186" y="153"/>
                  <a:pt x="1247" y="183"/>
                  <a:pt x="1247" y="183"/>
                </a:cubicBezTo>
                <a:cubicBezTo>
                  <a:pt x="1247" y="153"/>
                  <a:pt x="1186" y="123"/>
                  <a:pt x="1095" y="62"/>
                </a:cubicBezTo>
                <a:cubicBezTo>
                  <a:pt x="943" y="1"/>
                  <a:pt x="791" y="1"/>
                  <a:pt x="63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" name="Google Shape;2271;p49"/>
          <p:cNvSpPr/>
          <p:nvPr/>
        </p:nvSpPr>
        <p:spPr>
          <a:xfrm>
            <a:off x="7372990" y="1356706"/>
            <a:ext cx="306706" cy="248522"/>
          </a:xfrm>
          <a:custGeom>
            <a:avLst/>
            <a:gdLst/>
            <a:ahLst/>
            <a:cxnLst/>
            <a:rect l="l" t="t" r="r" b="b"/>
            <a:pathLst>
              <a:path w="14317" h="11601" extrusionOk="0">
                <a:moveTo>
                  <a:pt x="5167" y="1"/>
                </a:moveTo>
                <a:cubicBezTo>
                  <a:pt x="3003" y="1"/>
                  <a:pt x="888" y="1406"/>
                  <a:pt x="274" y="3804"/>
                </a:cubicBezTo>
                <a:cubicBezTo>
                  <a:pt x="1" y="4989"/>
                  <a:pt x="183" y="6357"/>
                  <a:pt x="1125" y="7117"/>
                </a:cubicBezTo>
                <a:cubicBezTo>
                  <a:pt x="1690" y="7616"/>
                  <a:pt x="2419" y="7778"/>
                  <a:pt x="3187" y="7778"/>
                </a:cubicBezTo>
                <a:cubicBezTo>
                  <a:pt x="3824" y="7778"/>
                  <a:pt x="4487" y="7666"/>
                  <a:pt x="5107" y="7542"/>
                </a:cubicBezTo>
                <a:cubicBezTo>
                  <a:pt x="5801" y="7404"/>
                  <a:pt x="6541" y="7265"/>
                  <a:pt x="7249" y="7265"/>
                </a:cubicBezTo>
                <a:cubicBezTo>
                  <a:pt x="7938" y="7265"/>
                  <a:pt x="8595" y="7396"/>
                  <a:pt x="9150" y="7786"/>
                </a:cubicBezTo>
                <a:cubicBezTo>
                  <a:pt x="9849" y="8272"/>
                  <a:pt x="10244" y="9062"/>
                  <a:pt x="10670" y="9792"/>
                </a:cubicBezTo>
                <a:cubicBezTo>
                  <a:pt x="11095" y="10491"/>
                  <a:pt x="11612" y="11251"/>
                  <a:pt x="12402" y="11524"/>
                </a:cubicBezTo>
                <a:cubicBezTo>
                  <a:pt x="12552" y="11576"/>
                  <a:pt x="12714" y="11601"/>
                  <a:pt x="12876" y="11601"/>
                </a:cubicBezTo>
                <a:cubicBezTo>
                  <a:pt x="13570" y="11601"/>
                  <a:pt x="14292" y="11155"/>
                  <a:pt x="14317" y="10491"/>
                </a:cubicBezTo>
                <a:lnTo>
                  <a:pt x="14013" y="5658"/>
                </a:lnTo>
                <a:cubicBezTo>
                  <a:pt x="14043" y="4868"/>
                  <a:pt x="13284" y="4229"/>
                  <a:pt x="12524" y="3925"/>
                </a:cubicBezTo>
                <a:cubicBezTo>
                  <a:pt x="11794" y="3621"/>
                  <a:pt x="10943" y="3500"/>
                  <a:pt x="10244" y="3044"/>
                </a:cubicBezTo>
                <a:cubicBezTo>
                  <a:pt x="9666" y="2649"/>
                  <a:pt x="9241" y="2041"/>
                  <a:pt x="8724" y="1524"/>
                </a:cubicBezTo>
                <a:cubicBezTo>
                  <a:pt x="7715" y="481"/>
                  <a:pt x="6433" y="1"/>
                  <a:pt x="516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" name="Google Shape;2272;p49"/>
          <p:cNvSpPr/>
          <p:nvPr/>
        </p:nvSpPr>
        <p:spPr>
          <a:xfrm>
            <a:off x="7317634" y="1409770"/>
            <a:ext cx="414825" cy="413090"/>
          </a:xfrm>
          <a:custGeom>
            <a:avLst/>
            <a:gdLst/>
            <a:ahLst/>
            <a:cxnLst/>
            <a:rect l="l" t="t" r="r" b="b"/>
            <a:pathLst>
              <a:path w="19364" h="19283" extrusionOk="0">
                <a:moveTo>
                  <a:pt x="7086" y="0"/>
                </a:moveTo>
                <a:cubicBezTo>
                  <a:pt x="4275" y="0"/>
                  <a:pt x="1691" y="2073"/>
                  <a:pt x="1338" y="5126"/>
                </a:cubicBezTo>
                <a:cubicBezTo>
                  <a:pt x="1247" y="5977"/>
                  <a:pt x="1338" y="6828"/>
                  <a:pt x="1095" y="7649"/>
                </a:cubicBezTo>
                <a:cubicBezTo>
                  <a:pt x="913" y="8287"/>
                  <a:pt x="518" y="8865"/>
                  <a:pt x="335" y="9534"/>
                </a:cubicBezTo>
                <a:cubicBezTo>
                  <a:pt x="1" y="10628"/>
                  <a:pt x="275" y="11844"/>
                  <a:pt x="579" y="12938"/>
                </a:cubicBezTo>
                <a:cubicBezTo>
                  <a:pt x="974" y="14245"/>
                  <a:pt x="1308" y="15795"/>
                  <a:pt x="2007" y="16950"/>
                </a:cubicBezTo>
                <a:cubicBezTo>
                  <a:pt x="3375" y="19169"/>
                  <a:pt x="5229" y="19108"/>
                  <a:pt x="6840" y="19199"/>
                </a:cubicBezTo>
                <a:cubicBezTo>
                  <a:pt x="7451" y="19255"/>
                  <a:pt x="8059" y="19282"/>
                  <a:pt x="8666" y="19282"/>
                </a:cubicBezTo>
                <a:cubicBezTo>
                  <a:pt x="10050" y="19282"/>
                  <a:pt x="11424" y="19140"/>
                  <a:pt x="12798" y="18865"/>
                </a:cubicBezTo>
                <a:cubicBezTo>
                  <a:pt x="14834" y="18348"/>
                  <a:pt x="16719" y="17224"/>
                  <a:pt x="18147" y="15673"/>
                </a:cubicBezTo>
                <a:cubicBezTo>
                  <a:pt x="18634" y="15126"/>
                  <a:pt x="18968" y="13607"/>
                  <a:pt x="19150" y="12907"/>
                </a:cubicBezTo>
                <a:cubicBezTo>
                  <a:pt x="19363" y="12208"/>
                  <a:pt x="19333" y="11479"/>
                  <a:pt x="18998" y="10810"/>
                </a:cubicBezTo>
                <a:cubicBezTo>
                  <a:pt x="18786" y="10354"/>
                  <a:pt x="18390" y="9959"/>
                  <a:pt x="18269" y="9473"/>
                </a:cubicBezTo>
                <a:cubicBezTo>
                  <a:pt x="18117" y="8682"/>
                  <a:pt x="18694" y="7892"/>
                  <a:pt x="18603" y="7102"/>
                </a:cubicBezTo>
                <a:cubicBezTo>
                  <a:pt x="18512" y="6403"/>
                  <a:pt x="17934" y="5916"/>
                  <a:pt x="17448" y="5430"/>
                </a:cubicBezTo>
                <a:cubicBezTo>
                  <a:pt x="16962" y="4944"/>
                  <a:pt x="16475" y="4336"/>
                  <a:pt x="16567" y="3637"/>
                </a:cubicBezTo>
                <a:lnTo>
                  <a:pt x="9576" y="567"/>
                </a:lnTo>
                <a:cubicBezTo>
                  <a:pt x="8760" y="180"/>
                  <a:pt x="7913" y="0"/>
                  <a:pt x="708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3" name="Google Shape;2273;p49"/>
          <p:cNvSpPr/>
          <p:nvPr/>
        </p:nvSpPr>
        <p:spPr>
          <a:xfrm>
            <a:off x="7357373" y="1442418"/>
            <a:ext cx="273501" cy="523437"/>
          </a:xfrm>
          <a:custGeom>
            <a:avLst/>
            <a:gdLst/>
            <a:ahLst/>
            <a:cxnLst/>
            <a:rect l="l" t="t" r="r" b="b"/>
            <a:pathLst>
              <a:path w="12767" h="24434" extrusionOk="0">
                <a:moveTo>
                  <a:pt x="4009" y="1"/>
                </a:moveTo>
                <a:cubicBezTo>
                  <a:pt x="1852" y="1"/>
                  <a:pt x="420" y="2694"/>
                  <a:pt x="274" y="4940"/>
                </a:cubicBezTo>
                <a:cubicBezTo>
                  <a:pt x="91" y="7523"/>
                  <a:pt x="0" y="10684"/>
                  <a:pt x="334" y="12630"/>
                </a:cubicBezTo>
                <a:cubicBezTo>
                  <a:pt x="912" y="16490"/>
                  <a:pt x="3891" y="17007"/>
                  <a:pt x="3891" y="17007"/>
                </a:cubicBezTo>
                <a:lnTo>
                  <a:pt x="3891" y="18982"/>
                </a:lnTo>
                <a:cubicBezTo>
                  <a:pt x="3830" y="19773"/>
                  <a:pt x="3830" y="20563"/>
                  <a:pt x="3921" y="21384"/>
                </a:cubicBezTo>
                <a:cubicBezTo>
                  <a:pt x="3921" y="21505"/>
                  <a:pt x="3982" y="21596"/>
                  <a:pt x="3982" y="21748"/>
                </a:cubicBezTo>
                <a:cubicBezTo>
                  <a:pt x="4164" y="22812"/>
                  <a:pt x="4590" y="23846"/>
                  <a:pt x="5563" y="24150"/>
                </a:cubicBezTo>
                <a:cubicBezTo>
                  <a:pt x="6191" y="24348"/>
                  <a:pt x="6765" y="24434"/>
                  <a:pt x="7288" y="24434"/>
                </a:cubicBezTo>
                <a:cubicBezTo>
                  <a:pt x="9974" y="24434"/>
                  <a:pt x="11305" y="22163"/>
                  <a:pt x="11763" y="21171"/>
                </a:cubicBezTo>
                <a:cubicBezTo>
                  <a:pt x="11885" y="20897"/>
                  <a:pt x="11946" y="20624"/>
                  <a:pt x="11946" y="20320"/>
                </a:cubicBezTo>
                <a:lnTo>
                  <a:pt x="12766" y="3207"/>
                </a:lnTo>
                <a:cubicBezTo>
                  <a:pt x="12766" y="2508"/>
                  <a:pt x="12250" y="1900"/>
                  <a:pt x="11550" y="1839"/>
                </a:cubicBezTo>
                <a:lnTo>
                  <a:pt x="4286" y="16"/>
                </a:lnTo>
                <a:cubicBezTo>
                  <a:pt x="4192" y="6"/>
                  <a:pt x="4100" y="1"/>
                  <a:pt x="4009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4" name="Google Shape;2274;p49"/>
          <p:cNvSpPr/>
          <p:nvPr/>
        </p:nvSpPr>
        <p:spPr>
          <a:xfrm>
            <a:off x="7385372" y="1598374"/>
            <a:ext cx="21508" cy="20844"/>
          </a:xfrm>
          <a:custGeom>
            <a:avLst/>
            <a:gdLst/>
            <a:ahLst/>
            <a:cxnLst/>
            <a:rect l="l" t="t" r="r" b="b"/>
            <a:pathLst>
              <a:path w="1004" h="973" extrusionOk="0">
                <a:moveTo>
                  <a:pt x="517" y="0"/>
                </a:moveTo>
                <a:cubicBezTo>
                  <a:pt x="243" y="0"/>
                  <a:pt x="31" y="182"/>
                  <a:pt x="0" y="456"/>
                </a:cubicBezTo>
                <a:cubicBezTo>
                  <a:pt x="0" y="730"/>
                  <a:pt x="213" y="942"/>
                  <a:pt x="486" y="973"/>
                </a:cubicBezTo>
                <a:cubicBezTo>
                  <a:pt x="730" y="973"/>
                  <a:pt x="973" y="790"/>
                  <a:pt x="1003" y="517"/>
                </a:cubicBezTo>
                <a:cubicBezTo>
                  <a:pt x="1003" y="243"/>
                  <a:pt x="790" y="30"/>
                  <a:pt x="51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5" name="Google Shape;2275;p49"/>
          <p:cNvSpPr/>
          <p:nvPr/>
        </p:nvSpPr>
        <p:spPr>
          <a:xfrm>
            <a:off x="7495419" y="1598952"/>
            <a:ext cx="20844" cy="20266"/>
          </a:xfrm>
          <a:custGeom>
            <a:avLst/>
            <a:gdLst/>
            <a:ahLst/>
            <a:cxnLst/>
            <a:rect l="l" t="t" r="r" b="b"/>
            <a:pathLst>
              <a:path w="973" h="946" extrusionOk="0">
                <a:moveTo>
                  <a:pt x="457" y="0"/>
                </a:moveTo>
                <a:cubicBezTo>
                  <a:pt x="209" y="0"/>
                  <a:pt x="0" y="175"/>
                  <a:pt x="0" y="429"/>
                </a:cubicBezTo>
                <a:cubicBezTo>
                  <a:pt x="0" y="703"/>
                  <a:pt x="213" y="915"/>
                  <a:pt x="456" y="946"/>
                </a:cubicBezTo>
                <a:cubicBezTo>
                  <a:pt x="730" y="946"/>
                  <a:pt x="973" y="763"/>
                  <a:pt x="973" y="490"/>
                </a:cubicBezTo>
                <a:cubicBezTo>
                  <a:pt x="973" y="216"/>
                  <a:pt x="760" y="3"/>
                  <a:pt x="517" y="3"/>
                </a:cubicBezTo>
                <a:cubicBezTo>
                  <a:pt x="497" y="1"/>
                  <a:pt x="477" y="0"/>
                  <a:pt x="4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6" name="Google Shape;2276;p49"/>
          <p:cNvSpPr/>
          <p:nvPr/>
        </p:nvSpPr>
        <p:spPr>
          <a:xfrm>
            <a:off x="7492163" y="1574102"/>
            <a:ext cx="48843" cy="13261"/>
          </a:xfrm>
          <a:custGeom>
            <a:avLst/>
            <a:gdLst/>
            <a:ahLst/>
            <a:cxnLst/>
            <a:rect l="l" t="t" r="r" b="b"/>
            <a:pathLst>
              <a:path w="2280" h="619" extrusionOk="0">
                <a:moveTo>
                  <a:pt x="1489" y="1"/>
                </a:moveTo>
                <a:cubicBezTo>
                  <a:pt x="1337" y="1"/>
                  <a:pt x="1185" y="24"/>
                  <a:pt x="1033" y="69"/>
                </a:cubicBezTo>
                <a:cubicBezTo>
                  <a:pt x="730" y="100"/>
                  <a:pt x="456" y="221"/>
                  <a:pt x="182" y="373"/>
                </a:cubicBezTo>
                <a:cubicBezTo>
                  <a:pt x="30" y="495"/>
                  <a:pt x="0" y="586"/>
                  <a:pt x="30" y="616"/>
                </a:cubicBezTo>
                <a:cubicBezTo>
                  <a:pt x="35" y="618"/>
                  <a:pt x="41" y="619"/>
                  <a:pt x="47" y="619"/>
                </a:cubicBezTo>
                <a:cubicBezTo>
                  <a:pt x="160" y="619"/>
                  <a:pt x="518" y="367"/>
                  <a:pt x="1094" y="252"/>
                </a:cubicBezTo>
                <a:cubicBezTo>
                  <a:pt x="1330" y="216"/>
                  <a:pt x="1548" y="208"/>
                  <a:pt x="1727" y="208"/>
                </a:cubicBezTo>
                <a:cubicBezTo>
                  <a:pt x="1873" y="208"/>
                  <a:pt x="1994" y="213"/>
                  <a:pt x="2080" y="213"/>
                </a:cubicBezTo>
                <a:cubicBezTo>
                  <a:pt x="2161" y="213"/>
                  <a:pt x="2210" y="209"/>
                  <a:pt x="2219" y="191"/>
                </a:cubicBezTo>
                <a:cubicBezTo>
                  <a:pt x="2280" y="130"/>
                  <a:pt x="2158" y="100"/>
                  <a:pt x="1945" y="69"/>
                </a:cubicBezTo>
                <a:cubicBezTo>
                  <a:pt x="1793" y="24"/>
                  <a:pt x="1641" y="1"/>
                  <a:pt x="148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7" name="Google Shape;2277;p49"/>
          <p:cNvSpPr/>
          <p:nvPr/>
        </p:nvSpPr>
        <p:spPr>
          <a:xfrm>
            <a:off x="7378859" y="1574209"/>
            <a:ext cx="50150" cy="11868"/>
          </a:xfrm>
          <a:custGeom>
            <a:avLst/>
            <a:gdLst/>
            <a:ahLst/>
            <a:cxnLst/>
            <a:rect l="l" t="t" r="r" b="b"/>
            <a:pathLst>
              <a:path w="2341" h="554" extrusionOk="0">
                <a:moveTo>
                  <a:pt x="839" y="1"/>
                </a:moveTo>
                <a:cubicBezTo>
                  <a:pt x="654" y="1"/>
                  <a:pt x="473" y="27"/>
                  <a:pt x="304" y="64"/>
                </a:cubicBezTo>
                <a:cubicBezTo>
                  <a:pt x="91" y="155"/>
                  <a:pt x="0" y="216"/>
                  <a:pt x="31" y="247"/>
                </a:cubicBezTo>
                <a:cubicBezTo>
                  <a:pt x="47" y="257"/>
                  <a:pt x="73" y="261"/>
                  <a:pt x="109" y="261"/>
                </a:cubicBezTo>
                <a:cubicBezTo>
                  <a:pt x="228" y="261"/>
                  <a:pt x="453" y="217"/>
                  <a:pt x="760" y="217"/>
                </a:cubicBezTo>
                <a:cubicBezTo>
                  <a:pt x="888" y="217"/>
                  <a:pt x="1031" y="224"/>
                  <a:pt x="1186" y="247"/>
                </a:cubicBezTo>
                <a:cubicBezTo>
                  <a:pt x="1758" y="332"/>
                  <a:pt x="2169" y="553"/>
                  <a:pt x="2266" y="553"/>
                </a:cubicBezTo>
                <a:cubicBezTo>
                  <a:pt x="2272" y="553"/>
                  <a:pt x="2276" y="552"/>
                  <a:pt x="2280" y="551"/>
                </a:cubicBezTo>
                <a:cubicBezTo>
                  <a:pt x="2341" y="520"/>
                  <a:pt x="2249" y="429"/>
                  <a:pt x="2067" y="338"/>
                </a:cubicBezTo>
                <a:cubicBezTo>
                  <a:pt x="1794" y="155"/>
                  <a:pt x="1490" y="64"/>
                  <a:pt x="1186" y="34"/>
                </a:cubicBezTo>
                <a:cubicBezTo>
                  <a:pt x="1070" y="11"/>
                  <a:pt x="953" y="1"/>
                  <a:pt x="83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8" name="Google Shape;2278;p49"/>
          <p:cNvSpPr/>
          <p:nvPr/>
        </p:nvSpPr>
        <p:spPr>
          <a:xfrm>
            <a:off x="7419219" y="1574916"/>
            <a:ext cx="36483" cy="96166"/>
          </a:xfrm>
          <a:custGeom>
            <a:avLst/>
            <a:gdLst/>
            <a:ahLst/>
            <a:cxnLst/>
            <a:rect l="l" t="t" r="r" b="b"/>
            <a:pathLst>
              <a:path w="1703" h="4489" extrusionOk="0">
                <a:moveTo>
                  <a:pt x="1642" y="1"/>
                </a:moveTo>
                <a:lnTo>
                  <a:pt x="1642" y="1"/>
                </a:lnTo>
                <a:cubicBezTo>
                  <a:pt x="1186" y="852"/>
                  <a:pt x="791" y="1733"/>
                  <a:pt x="487" y="2645"/>
                </a:cubicBezTo>
                <a:lnTo>
                  <a:pt x="122" y="3679"/>
                </a:lnTo>
                <a:cubicBezTo>
                  <a:pt x="31" y="3831"/>
                  <a:pt x="1" y="4043"/>
                  <a:pt x="31" y="4226"/>
                </a:cubicBezTo>
                <a:cubicBezTo>
                  <a:pt x="92" y="4317"/>
                  <a:pt x="153" y="4378"/>
                  <a:pt x="274" y="4408"/>
                </a:cubicBezTo>
                <a:cubicBezTo>
                  <a:pt x="335" y="4439"/>
                  <a:pt x="426" y="4439"/>
                  <a:pt x="487" y="4439"/>
                </a:cubicBezTo>
                <a:cubicBezTo>
                  <a:pt x="665" y="4474"/>
                  <a:pt x="843" y="4489"/>
                  <a:pt x="1015" y="4489"/>
                </a:cubicBezTo>
                <a:cubicBezTo>
                  <a:pt x="1137" y="4489"/>
                  <a:pt x="1255" y="4482"/>
                  <a:pt x="1369" y="4469"/>
                </a:cubicBezTo>
                <a:cubicBezTo>
                  <a:pt x="1095" y="4378"/>
                  <a:pt x="791" y="4317"/>
                  <a:pt x="517" y="4287"/>
                </a:cubicBezTo>
                <a:cubicBezTo>
                  <a:pt x="365" y="4287"/>
                  <a:pt x="244" y="4256"/>
                  <a:pt x="213" y="4165"/>
                </a:cubicBezTo>
                <a:cubicBezTo>
                  <a:pt x="213" y="4013"/>
                  <a:pt x="244" y="3861"/>
                  <a:pt x="305" y="3739"/>
                </a:cubicBezTo>
                <a:cubicBezTo>
                  <a:pt x="457" y="3436"/>
                  <a:pt x="578" y="3071"/>
                  <a:pt x="730" y="2706"/>
                </a:cubicBezTo>
                <a:cubicBezTo>
                  <a:pt x="1277" y="1247"/>
                  <a:pt x="1703" y="1"/>
                  <a:pt x="164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9" name="Google Shape;2279;p49"/>
          <p:cNvSpPr/>
          <p:nvPr/>
        </p:nvSpPr>
        <p:spPr>
          <a:xfrm>
            <a:off x="7440706" y="1776780"/>
            <a:ext cx="111376" cy="50236"/>
          </a:xfrm>
          <a:custGeom>
            <a:avLst/>
            <a:gdLst/>
            <a:ahLst/>
            <a:cxnLst/>
            <a:rect l="l" t="t" r="r" b="b"/>
            <a:pathLst>
              <a:path w="5199" h="2345" extrusionOk="0">
                <a:moveTo>
                  <a:pt x="5198" y="0"/>
                </a:moveTo>
                <a:lnTo>
                  <a:pt x="5198" y="0"/>
                </a:lnTo>
                <a:cubicBezTo>
                  <a:pt x="3667" y="913"/>
                  <a:pt x="1936" y="1370"/>
                  <a:pt x="172" y="1370"/>
                </a:cubicBezTo>
                <a:cubicBezTo>
                  <a:pt x="115" y="1370"/>
                  <a:pt x="58" y="1369"/>
                  <a:pt x="1" y="1368"/>
                </a:cubicBezTo>
                <a:lnTo>
                  <a:pt x="1" y="2311"/>
                </a:lnTo>
                <a:cubicBezTo>
                  <a:pt x="249" y="2334"/>
                  <a:pt x="487" y="2345"/>
                  <a:pt x="715" y="2345"/>
                </a:cubicBezTo>
                <a:cubicBezTo>
                  <a:pt x="4053" y="2345"/>
                  <a:pt x="5198" y="1"/>
                  <a:pt x="5198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0" name="Google Shape;2280;p49"/>
          <p:cNvSpPr/>
          <p:nvPr/>
        </p:nvSpPr>
        <p:spPr>
          <a:xfrm>
            <a:off x="7452424" y="1690533"/>
            <a:ext cx="36504" cy="25279"/>
          </a:xfrm>
          <a:custGeom>
            <a:avLst/>
            <a:gdLst/>
            <a:ahLst/>
            <a:cxnLst/>
            <a:rect l="l" t="t" r="r" b="b"/>
            <a:pathLst>
              <a:path w="1704" h="1180" extrusionOk="0">
                <a:moveTo>
                  <a:pt x="765" y="1"/>
                </a:moveTo>
                <a:cubicBezTo>
                  <a:pt x="490" y="1"/>
                  <a:pt x="243" y="142"/>
                  <a:pt x="62" y="349"/>
                </a:cubicBezTo>
                <a:lnTo>
                  <a:pt x="31" y="379"/>
                </a:lnTo>
                <a:cubicBezTo>
                  <a:pt x="1" y="440"/>
                  <a:pt x="1" y="531"/>
                  <a:pt x="31" y="592"/>
                </a:cubicBezTo>
                <a:cubicBezTo>
                  <a:pt x="62" y="653"/>
                  <a:pt x="122" y="683"/>
                  <a:pt x="183" y="744"/>
                </a:cubicBezTo>
                <a:cubicBezTo>
                  <a:pt x="366" y="926"/>
                  <a:pt x="609" y="1048"/>
                  <a:pt x="882" y="1139"/>
                </a:cubicBezTo>
                <a:cubicBezTo>
                  <a:pt x="955" y="1166"/>
                  <a:pt x="1031" y="1180"/>
                  <a:pt x="1106" y="1180"/>
                </a:cubicBezTo>
                <a:cubicBezTo>
                  <a:pt x="1281" y="1180"/>
                  <a:pt x="1454" y="1105"/>
                  <a:pt x="1581" y="956"/>
                </a:cubicBezTo>
                <a:cubicBezTo>
                  <a:pt x="1703" y="774"/>
                  <a:pt x="1673" y="501"/>
                  <a:pt x="1521" y="318"/>
                </a:cubicBezTo>
                <a:cubicBezTo>
                  <a:pt x="1369" y="136"/>
                  <a:pt x="1156" y="14"/>
                  <a:pt x="913" y="14"/>
                </a:cubicBezTo>
                <a:cubicBezTo>
                  <a:pt x="863" y="5"/>
                  <a:pt x="814" y="1"/>
                  <a:pt x="765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1" name="Google Shape;2281;p49"/>
          <p:cNvSpPr/>
          <p:nvPr/>
        </p:nvSpPr>
        <p:spPr>
          <a:xfrm>
            <a:off x="7444626" y="1678451"/>
            <a:ext cx="40381" cy="33226"/>
          </a:xfrm>
          <a:custGeom>
            <a:avLst/>
            <a:gdLst/>
            <a:ahLst/>
            <a:cxnLst/>
            <a:rect l="l" t="t" r="r" b="b"/>
            <a:pathLst>
              <a:path w="1885" h="1551" extrusionOk="0">
                <a:moveTo>
                  <a:pt x="1763" y="1"/>
                </a:moveTo>
                <a:cubicBezTo>
                  <a:pt x="1672" y="1"/>
                  <a:pt x="1672" y="578"/>
                  <a:pt x="1186" y="1004"/>
                </a:cubicBezTo>
                <a:cubicBezTo>
                  <a:pt x="669" y="1399"/>
                  <a:pt x="61" y="1338"/>
                  <a:pt x="31" y="1429"/>
                </a:cubicBezTo>
                <a:cubicBezTo>
                  <a:pt x="0" y="1490"/>
                  <a:pt x="183" y="1520"/>
                  <a:pt x="426" y="1551"/>
                </a:cubicBezTo>
                <a:cubicBezTo>
                  <a:pt x="760" y="1551"/>
                  <a:pt x="1094" y="1429"/>
                  <a:pt x="1368" y="1217"/>
                </a:cubicBezTo>
                <a:cubicBezTo>
                  <a:pt x="1611" y="1004"/>
                  <a:pt x="1763" y="700"/>
                  <a:pt x="1824" y="396"/>
                </a:cubicBezTo>
                <a:cubicBezTo>
                  <a:pt x="1885" y="153"/>
                  <a:pt x="1824" y="1"/>
                  <a:pt x="176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2" name="Google Shape;2282;p49"/>
          <p:cNvSpPr/>
          <p:nvPr/>
        </p:nvSpPr>
        <p:spPr>
          <a:xfrm>
            <a:off x="7486293" y="1549038"/>
            <a:ext cx="53406" cy="15703"/>
          </a:xfrm>
          <a:custGeom>
            <a:avLst/>
            <a:gdLst/>
            <a:ahLst/>
            <a:cxnLst/>
            <a:rect l="l" t="t" r="r" b="b"/>
            <a:pathLst>
              <a:path w="2493" h="733" extrusionOk="0">
                <a:moveTo>
                  <a:pt x="1022" y="0"/>
                </a:moveTo>
                <a:cubicBezTo>
                  <a:pt x="788" y="0"/>
                  <a:pt x="556" y="37"/>
                  <a:pt x="335" y="115"/>
                </a:cubicBezTo>
                <a:cubicBezTo>
                  <a:pt x="92" y="236"/>
                  <a:pt x="0" y="358"/>
                  <a:pt x="0" y="419"/>
                </a:cubicBezTo>
                <a:cubicBezTo>
                  <a:pt x="61" y="540"/>
                  <a:pt x="608" y="479"/>
                  <a:pt x="1216" y="571"/>
                </a:cubicBezTo>
                <a:cubicBezTo>
                  <a:pt x="1701" y="617"/>
                  <a:pt x="2116" y="733"/>
                  <a:pt x="2314" y="733"/>
                </a:cubicBezTo>
                <a:cubicBezTo>
                  <a:pt x="2377" y="733"/>
                  <a:pt x="2418" y="721"/>
                  <a:pt x="2432" y="692"/>
                </a:cubicBezTo>
                <a:cubicBezTo>
                  <a:pt x="2493" y="631"/>
                  <a:pt x="2402" y="479"/>
                  <a:pt x="2189" y="327"/>
                </a:cubicBezTo>
                <a:cubicBezTo>
                  <a:pt x="1841" y="114"/>
                  <a:pt x="1431" y="0"/>
                  <a:pt x="102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3" name="Google Shape;2283;p49"/>
          <p:cNvSpPr/>
          <p:nvPr/>
        </p:nvSpPr>
        <p:spPr>
          <a:xfrm>
            <a:off x="7381451" y="1538326"/>
            <a:ext cx="40403" cy="13025"/>
          </a:xfrm>
          <a:custGeom>
            <a:avLst/>
            <a:gdLst/>
            <a:ahLst/>
            <a:cxnLst/>
            <a:rect l="l" t="t" r="r" b="b"/>
            <a:pathLst>
              <a:path w="1886" h="608" extrusionOk="0">
                <a:moveTo>
                  <a:pt x="1019" y="1"/>
                </a:moveTo>
                <a:cubicBezTo>
                  <a:pt x="984" y="1"/>
                  <a:pt x="949" y="3"/>
                  <a:pt x="913" y="7"/>
                </a:cubicBezTo>
                <a:cubicBezTo>
                  <a:pt x="669" y="7"/>
                  <a:pt x="396" y="98"/>
                  <a:pt x="183" y="250"/>
                </a:cubicBezTo>
                <a:cubicBezTo>
                  <a:pt x="31" y="371"/>
                  <a:pt x="1" y="493"/>
                  <a:pt x="31" y="554"/>
                </a:cubicBezTo>
                <a:cubicBezTo>
                  <a:pt x="62" y="594"/>
                  <a:pt x="122" y="608"/>
                  <a:pt x="207" y="608"/>
                </a:cubicBezTo>
                <a:cubicBezTo>
                  <a:pt x="376" y="608"/>
                  <a:pt x="639" y="554"/>
                  <a:pt x="943" y="554"/>
                </a:cubicBezTo>
                <a:cubicBezTo>
                  <a:pt x="1156" y="554"/>
                  <a:pt x="1361" y="569"/>
                  <a:pt x="1524" y="569"/>
                </a:cubicBezTo>
                <a:cubicBezTo>
                  <a:pt x="1688" y="569"/>
                  <a:pt x="1809" y="554"/>
                  <a:pt x="1855" y="493"/>
                </a:cubicBezTo>
                <a:cubicBezTo>
                  <a:pt x="1885" y="432"/>
                  <a:pt x="1825" y="311"/>
                  <a:pt x="1673" y="189"/>
                </a:cubicBezTo>
                <a:cubicBezTo>
                  <a:pt x="1461" y="83"/>
                  <a:pt x="1250" y="1"/>
                  <a:pt x="101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4" name="Google Shape;2284;p49"/>
          <p:cNvSpPr/>
          <p:nvPr/>
        </p:nvSpPr>
        <p:spPr>
          <a:xfrm>
            <a:off x="7387964" y="1406278"/>
            <a:ext cx="282627" cy="362769"/>
          </a:xfrm>
          <a:custGeom>
            <a:avLst/>
            <a:gdLst/>
            <a:ahLst/>
            <a:cxnLst/>
            <a:rect l="l" t="t" r="r" b="b"/>
            <a:pathLst>
              <a:path w="13193" h="16934" extrusionOk="0">
                <a:moveTo>
                  <a:pt x="1338" y="0"/>
                </a:moveTo>
                <a:lnTo>
                  <a:pt x="396" y="1034"/>
                </a:lnTo>
                <a:cubicBezTo>
                  <a:pt x="1" y="3222"/>
                  <a:pt x="1156" y="5380"/>
                  <a:pt x="3223" y="6262"/>
                </a:cubicBezTo>
                <a:cubicBezTo>
                  <a:pt x="3253" y="5776"/>
                  <a:pt x="3314" y="5289"/>
                  <a:pt x="3344" y="4803"/>
                </a:cubicBezTo>
                <a:cubicBezTo>
                  <a:pt x="3952" y="5897"/>
                  <a:pt x="5290" y="6292"/>
                  <a:pt x="6505" y="6657"/>
                </a:cubicBezTo>
                <a:cubicBezTo>
                  <a:pt x="7691" y="7022"/>
                  <a:pt x="9028" y="7599"/>
                  <a:pt x="9363" y="8815"/>
                </a:cubicBezTo>
                <a:cubicBezTo>
                  <a:pt x="9636" y="9727"/>
                  <a:pt x="9211" y="10730"/>
                  <a:pt x="9393" y="11672"/>
                </a:cubicBezTo>
                <a:cubicBezTo>
                  <a:pt x="9515" y="12189"/>
                  <a:pt x="9788" y="12645"/>
                  <a:pt x="9910" y="13162"/>
                </a:cubicBezTo>
                <a:cubicBezTo>
                  <a:pt x="10122" y="13922"/>
                  <a:pt x="10001" y="14681"/>
                  <a:pt x="10122" y="15441"/>
                </a:cubicBezTo>
                <a:cubicBezTo>
                  <a:pt x="10269" y="16174"/>
                  <a:pt x="10811" y="16934"/>
                  <a:pt x="11530" y="16934"/>
                </a:cubicBezTo>
                <a:cubicBezTo>
                  <a:pt x="11557" y="16934"/>
                  <a:pt x="11584" y="16933"/>
                  <a:pt x="11612" y="16931"/>
                </a:cubicBezTo>
                <a:cubicBezTo>
                  <a:pt x="12098" y="16870"/>
                  <a:pt x="12524" y="16536"/>
                  <a:pt x="12706" y="16080"/>
                </a:cubicBezTo>
                <a:cubicBezTo>
                  <a:pt x="12889" y="15624"/>
                  <a:pt x="12980" y="15137"/>
                  <a:pt x="12980" y="14651"/>
                </a:cubicBezTo>
                <a:cubicBezTo>
                  <a:pt x="13101" y="12645"/>
                  <a:pt x="13192" y="10669"/>
                  <a:pt x="13132" y="8663"/>
                </a:cubicBezTo>
                <a:cubicBezTo>
                  <a:pt x="13071" y="6961"/>
                  <a:pt x="12858" y="5137"/>
                  <a:pt x="11794" y="3769"/>
                </a:cubicBezTo>
                <a:cubicBezTo>
                  <a:pt x="10670" y="2250"/>
                  <a:pt x="8724" y="1611"/>
                  <a:pt x="6870" y="1247"/>
                </a:cubicBezTo>
                <a:cubicBezTo>
                  <a:pt x="5016" y="912"/>
                  <a:pt x="3071" y="760"/>
                  <a:pt x="133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5" name="Google Shape;2285;p49"/>
          <p:cNvSpPr/>
          <p:nvPr/>
        </p:nvSpPr>
        <p:spPr>
          <a:xfrm>
            <a:off x="7404909" y="1395867"/>
            <a:ext cx="31255" cy="103535"/>
          </a:xfrm>
          <a:custGeom>
            <a:avLst/>
            <a:gdLst/>
            <a:ahLst/>
            <a:cxnLst/>
            <a:rect l="l" t="t" r="r" b="b"/>
            <a:pathLst>
              <a:path w="1459" h="4833" extrusionOk="0">
                <a:moveTo>
                  <a:pt x="274" y="0"/>
                </a:moveTo>
                <a:cubicBezTo>
                  <a:pt x="182" y="243"/>
                  <a:pt x="122" y="486"/>
                  <a:pt x="122" y="760"/>
                </a:cubicBezTo>
                <a:cubicBezTo>
                  <a:pt x="0" y="1976"/>
                  <a:pt x="304" y="3222"/>
                  <a:pt x="973" y="4255"/>
                </a:cubicBezTo>
                <a:cubicBezTo>
                  <a:pt x="1094" y="4468"/>
                  <a:pt x="1246" y="4681"/>
                  <a:pt x="1459" y="4833"/>
                </a:cubicBezTo>
                <a:cubicBezTo>
                  <a:pt x="973" y="4134"/>
                  <a:pt x="638" y="3344"/>
                  <a:pt x="395" y="2523"/>
                </a:cubicBezTo>
                <a:cubicBezTo>
                  <a:pt x="213" y="1702"/>
                  <a:pt x="182" y="821"/>
                  <a:pt x="27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6" name="Google Shape;2286;p49"/>
          <p:cNvSpPr/>
          <p:nvPr/>
        </p:nvSpPr>
        <p:spPr>
          <a:xfrm>
            <a:off x="7415963" y="1389997"/>
            <a:ext cx="255935" cy="275450"/>
          </a:xfrm>
          <a:custGeom>
            <a:avLst/>
            <a:gdLst/>
            <a:ahLst/>
            <a:cxnLst/>
            <a:rect l="l" t="t" r="r" b="b"/>
            <a:pathLst>
              <a:path w="11947" h="12858" extrusionOk="0">
                <a:moveTo>
                  <a:pt x="1" y="0"/>
                </a:moveTo>
                <a:cubicBezTo>
                  <a:pt x="1" y="61"/>
                  <a:pt x="1" y="122"/>
                  <a:pt x="31" y="183"/>
                </a:cubicBezTo>
                <a:lnTo>
                  <a:pt x="62" y="426"/>
                </a:lnTo>
                <a:lnTo>
                  <a:pt x="183" y="760"/>
                </a:lnTo>
                <a:cubicBezTo>
                  <a:pt x="396" y="1459"/>
                  <a:pt x="730" y="2098"/>
                  <a:pt x="1186" y="2645"/>
                </a:cubicBezTo>
                <a:cubicBezTo>
                  <a:pt x="2220" y="4043"/>
                  <a:pt x="3770" y="4925"/>
                  <a:pt x="5472" y="5137"/>
                </a:cubicBezTo>
                <a:cubicBezTo>
                  <a:pt x="6141" y="5229"/>
                  <a:pt x="6809" y="5289"/>
                  <a:pt x="7478" y="5380"/>
                </a:cubicBezTo>
                <a:cubicBezTo>
                  <a:pt x="8147" y="5441"/>
                  <a:pt x="8785" y="5624"/>
                  <a:pt x="9393" y="5928"/>
                </a:cubicBezTo>
                <a:cubicBezTo>
                  <a:pt x="9910" y="6201"/>
                  <a:pt x="10396" y="6627"/>
                  <a:pt x="10761" y="7113"/>
                </a:cubicBezTo>
                <a:cubicBezTo>
                  <a:pt x="11399" y="7934"/>
                  <a:pt x="11764" y="8967"/>
                  <a:pt x="11794" y="10001"/>
                </a:cubicBezTo>
                <a:cubicBezTo>
                  <a:pt x="11825" y="10700"/>
                  <a:pt x="11764" y="11429"/>
                  <a:pt x="11582" y="12098"/>
                </a:cubicBezTo>
                <a:cubicBezTo>
                  <a:pt x="11528" y="12312"/>
                  <a:pt x="11474" y="12480"/>
                  <a:pt x="11442" y="12620"/>
                </a:cubicBezTo>
                <a:lnTo>
                  <a:pt x="11442" y="12620"/>
                </a:lnTo>
                <a:cubicBezTo>
                  <a:pt x="11498" y="12499"/>
                  <a:pt x="11557" y="12325"/>
                  <a:pt x="11642" y="12098"/>
                </a:cubicBezTo>
                <a:cubicBezTo>
                  <a:pt x="11855" y="11429"/>
                  <a:pt x="11946" y="10700"/>
                  <a:pt x="11916" y="9970"/>
                </a:cubicBezTo>
                <a:cubicBezTo>
                  <a:pt x="11885" y="8906"/>
                  <a:pt x="11521" y="7843"/>
                  <a:pt x="10882" y="6991"/>
                </a:cubicBezTo>
                <a:cubicBezTo>
                  <a:pt x="10487" y="6475"/>
                  <a:pt x="10001" y="6049"/>
                  <a:pt x="9454" y="5745"/>
                </a:cubicBezTo>
                <a:cubicBezTo>
                  <a:pt x="8846" y="5441"/>
                  <a:pt x="8177" y="5259"/>
                  <a:pt x="7508" y="5198"/>
                </a:cubicBezTo>
                <a:cubicBezTo>
                  <a:pt x="6809" y="5107"/>
                  <a:pt x="6141" y="5077"/>
                  <a:pt x="5502" y="4985"/>
                </a:cubicBezTo>
                <a:cubicBezTo>
                  <a:pt x="4894" y="4894"/>
                  <a:pt x="4287" y="4712"/>
                  <a:pt x="3739" y="4469"/>
                </a:cubicBezTo>
                <a:cubicBezTo>
                  <a:pt x="2098" y="3739"/>
                  <a:pt x="852" y="2402"/>
                  <a:pt x="244" y="730"/>
                </a:cubicBezTo>
                <a:cubicBezTo>
                  <a:pt x="183" y="639"/>
                  <a:pt x="153" y="517"/>
                  <a:pt x="122" y="426"/>
                </a:cubicBezTo>
                <a:cubicBezTo>
                  <a:pt x="92" y="335"/>
                  <a:pt x="62" y="244"/>
                  <a:pt x="62" y="183"/>
                </a:cubicBezTo>
                <a:cubicBezTo>
                  <a:pt x="31" y="122"/>
                  <a:pt x="31" y="61"/>
                  <a:pt x="1" y="0"/>
                </a:cubicBezTo>
                <a:close/>
                <a:moveTo>
                  <a:pt x="11442" y="12620"/>
                </a:moveTo>
                <a:cubicBezTo>
                  <a:pt x="11438" y="12629"/>
                  <a:pt x="11434" y="12637"/>
                  <a:pt x="11430" y="12645"/>
                </a:cubicBezTo>
                <a:cubicBezTo>
                  <a:pt x="11430" y="12657"/>
                  <a:pt x="11429" y="12668"/>
                  <a:pt x="11428" y="12678"/>
                </a:cubicBezTo>
                <a:lnTo>
                  <a:pt x="11428" y="12678"/>
                </a:lnTo>
                <a:cubicBezTo>
                  <a:pt x="11429" y="12677"/>
                  <a:pt x="11429" y="12676"/>
                  <a:pt x="11430" y="12675"/>
                </a:cubicBezTo>
                <a:cubicBezTo>
                  <a:pt x="11433" y="12657"/>
                  <a:pt x="11437" y="12639"/>
                  <a:pt x="11442" y="12620"/>
                </a:cubicBezTo>
                <a:close/>
                <a:moveTo>
                  <a:pt x="11428" y="12678"/>
                </a:moveTo>
                <a:lnTo>
                  <a:pt x="11428" y="12678"/>
                </a:lnTo>
                <a:cubicBezTo>
                  <a:pt x="11398" y="12737"/>
                  <a:pt x="11369" y="12768"/>
                  <a:pt x="11369" y="12858"/>
                </a:cubicBezTo>
                <a:cubicBezTo>
                  <a:pt x="11395" y="12805"/>
                  <a:pt x="11422" y="12752"/>
                  <a:pt x="11428" y="12678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7" name="Google Shape;2287;p49"/>
          <p:cNvSpPr/>
          <p:nvPr/>
        </p:nvSpPr>
        <p:spPr>
          <a:xfrm>
            <a:off x="7432908" y="1367760"/>
            <a:ext cx="269581" cy="201329"/>
          </a:xfrm>
          <a:custGeom>
            <a:avLst/>
            <a:gdLst/>
            <a:ahLst/>
            <a:cxnLst/>
            <a:rect l="l" t="t" r="r" b="b"/>
            <a:pathLst>
              <a:path w="12584" h="9398" extrusionOk="0">
                <a:moveTo>
                  <a:pt x="863" y="0"/>
                </a:moveTo>
                <a:cubicBezTo>
                  <a:pt x="799" y="0"/>
                  <a:pt x="734" y="2"/>
                  <a:pt x="669" y="5"/>
                </a:cubicBezTo>
                <a:cubicBezTo>
                  <a:pt x="517" y="5"/>
                  <a:pt x="334" y="5"/>
                  <a:pt x="182" y="66"/>
                </a:cubicBezTo>
                <a:cubicBezTo>
                  <a:pt x="122" y="66"/>
                  <a:pt x="61" y="66"/>
                  <a:pt x="0" y="96"/>
                </a:cubicBezTo>
                <a:cubicBezTo>
                  <a:pt x="0" y="102"/>
                  <a:pt x="10" y="105"/>
                  <a:pt x="29" y="105"/>
                </a:cubicBezTo>
                <a:cubicBezTo>
                  <a:pt x="105" y="105"/>
                  <a:pt x="328" y="66"/>
                  <a:pt x="669" y="66"/>
                </a:cubicBezTo>
                <a:cubicBezTo>
                  <a:pt x="2219" y="66"/>
                  <a:pt x="3648" y="826"/>
                  <a:pt x="4529" y="2072"/>
                </a:cubicBezTo>
                <a:cubicBezTo>
                  <a:pt x="4651" y="2285"/>
                  <a:pt x="4772" y="2528"/>
                  <a:pt x="4894" y="2741"/>
                </a:cubicBezTo>
                <a:cubicBezTo>
                  <a:pt x="5015" y="3014"/>
                  <a:pt x="5137" y="3257"/>
                  <a:pt x="5289" y="3501"/>
                </a:cubicBezTo>
                <a:cubicBezTo>
                  <a:pt x="5441" y="3744"/>
                  <a:pt x="5654" y="3956"/>
                  <a:pt x="5927" y="4108"/>
                </a:cubicBezTo>
                <a:cubicBezTo>
                  <a:pt x="6170" y="4230"/>
                  <a:pt x="6474" y="4321"/>
                  <a:pt x="6778" y="4382"/>
                </a:cubicBezTo>
                <a:cubicBezTo>
                  <a:pt x="7356" y="4473"/>
                  <a:pt x="7933" y="4473"/>
                  <a:pt x="8480" y="4595"/>
                </a:cubicBezTo>
                <a:cubicBezTo>
                  <a:pt x="8997" y="4716"/>
                  <a:pt x="9483" y="4899"/>
                  <a:pt x="9939" y="5172"/>
                </a:cubicBezTo>
                <a:cubicBezTo>
                  <a:pt x="10730" y="5598"/>
                  <a:pt x="11398" y="6267"/>
                  <a:pt x="11854" y="7026"/>
                </a:cubicBezTo>
                <a:cubicBezTo>
                  <a:pt x="12158" y="7574"/>
                  <a:pt x="12371" y="8121"/>
                  <a:pt x="12493" y="8729"/>
                </a:cubicBezTo>
                <a:cubicBezTo>
                  <a:pt x="12553" y="9154"/>
                  <a:pt x="12584" y="9397"/>
                  <a:pt x="12584" y="9397"/>
                </a:cubicBezTo>
                <a:cubicBezTo>
                  <a:pt x="12584" y="9336"/>
                  <a:pt x="12584" y="9276"/>
                  <a:pt x="12584" y="9215"/>
                </a:cubicBezTo>
                <a:cubicBezTo>
                  <a:pt x="12584" y="9063"/>
                  <a:pt x="12553" y="8881"/>
                  <a:pt x="12523" y="8729"/>
                </a:cubicBezTo>
                <a:cubicBezTo>
                  <a:pt x="12189" y="6601"/>
                  <a:pt x="10608" y="4899"/>
                  <a:pt x="8511" y="4443"/>
                </a:cubicBezTo>
                <a:cubicBezTo>
                  <a:pt x="7933" y="4321"/>
                  <a:pt x="7356" y="4321"/>
                  <a:pt x="6778" y="4230"/>
                </a:cubicBezTo>
                <a:cubicBezTo>
                  <a:pt x="6231" y="4169"/>
                  <a:pt x="5714" y="3865"/>
                  <a:pt x="5410" y="3409"/>
                </a:cubicBezTo>
                <a:cubicBezTo>
                  <a:pt x="5258" y="3166"/>
                  <a:pt x="5137" y="2923"/>
                  <a:pt x="5015" y="2680"/>
                </a:cubicBezTo>
                <a:cubicBezTo>
                  <a:pt x="4924" y="2437"/>
                  <a:pt x="4772" y="2224"/>
                  <a:pt x="4651" y="1981"/>
                </a:cubicBezTo>
                <a:cubicBezTo>
                  <a:pt x="4103" y="1221"/>
                  <a:pt x="3374" y="643"/>
                  <a:pt x="2492" y="309"/>
                </a:cubicBezTo>
                <a:cubicBezTo>
                  <a:pt x="1974" y="118"/>
                  <a:pt x="1431" y="0"/>
                  <a:pt x="863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8" name="Google Shape;2288;p49"/>
          <p:cNvSpPr/>
          <p:nvPr/>
        </p:nvSpPr>
        <p:spPr>
          <a:xfrm>
            <a:off x="7621084" y="1558635"/>
            <a:ext cx="114632" cy="247473"/>
          </a:xfrm>
          <a:custGeom>
            <a:avLst/>
            <a:gdLst/>
            <a:ahLst/>
            <a:cxnLst/>
            <a:rect l="l" t="t" r="r" b="b"/>
            <a:pathLst>
              <a:path w="5351" h="11552" extrusionOk="0">
                <a:moveTo>
                  <a:pt x="4408" y="1"/>
                </a:moveTo>
                <a:cubicBezTo>
                  <a:pt x="4438" y="183"/>
                  <a:pt x="4469" y="366"/>
                  <a:pt x="4438" y="548"/>
                </a:cubicBezTo>
                <a:cubicBezTo>
                  <a:pt x="4408" y="761"/>
                  <a:pt x="4377" y="974"/>
                  <a:pt x="4317" y="1186"/>
                </a:cubicBezTo>
                <a:cubicBezTo>
                  <a:pt x="4225" y="1460"/>
                  <a:pt x="4165" y="1764"/>
                  <a:pt x="4104" y="2037"/>
                </a:cubicBezTo>
                <a:cubicBezTo>
                  <a:pt x="4043" y="2402"/>
                  <a:pt x="4073" y="2767"/>
                  <a:pt x="4225" y="3101"/>
                </a:cubicBezTo>
                <a:cubicBezTo>
                  <a:pt x="4377" y="3466"/>
                  <a:pt x="4560" y="3831"/>
                  <a:pt x="4773" y="4165"/>
                </a:cubicBezTo>
                <a:cubicBezTo>
                  <a:pt x="4985" y="4560"/>
                  <a:pt x="5107" y="4986"/>
                  <a:pt x="5137" y="5411"/>
                </a:cubicBezTo>
                <a:cubicBezTo>
                  <a:pt x="5198" y="5867"/>
                  <a:pt x="5107" y="6354"/>
                  <a:pt x="4924" y="6779"/>
                </a:cubicBezTo>
                <a:cubicBezTo>
                  <a:pt x="4773" y="7144"/>
                  <a:pt x="4499" y="7448"/>
                  <a:pt x="4165" y="7661"/>
                </a:cubicBezTo>
                <a:cubicBezTo>
                  <a:pt x="4013" y="7782"/>
                  <a:pt x="3861" y="7904"/>
                  <a:pt x="3709" y="8056"/>
                </a:cubicBezTo>
                <a:cubicBezTo>
                  <a:pt x="3557" y="8177"/>
                  <a:pt x="3435" y="8329"/>
                  <a:pt x="3344" y="8481"/>
                </a:cubicBezTo>
                <a:cubicBezTo>
                  <a:pt x="2979" y="9059"/>
                  <a:pt x="2554" y="9606"/>
                  <a:pt x="2098" y="10092"/>
                </a:cubicBezTo>
                <a:cubicBezTo>
                  <a:pt x="1526" y="10664"/>
                  <a:pt x="864" y="11147"/>
                  <a:pt x="142" y="11511"/>
                </a:cubicBezTo>
                <a:lnTo>
                  <a:pt x="142" y="11511"/>
                </a:lnTo>
                <a:cubicBezTo>
                  <a:pt x="85" y="11453"/>
                  <a:pt x="29" y="11398"/>
                  <a:pt x="0" y="11369"/>
                </a:cubicBezTo>
                <a:lnTo>
                  <a:pt x="0" y="11369"/>
                </a:lnTo>
                <a:cubicBezTo>
                  <a:pt x="26" y="11420"/>
                  <a:pt x="72" y="11470"/>
                  <a:pt x="122" y="11521"/>
                </a:cubicBezTo>
                <a:lnTo>
                  <a:pt x="122" y="11521"/>
                </a:lnTo>
                <a:cubicBezTo>
                  <a:pt x="122" y="11521"/>
                  <a:pt x="122" y="11521"/>
                  <a:pt x="122" y="11521"/>
                </a:cubicBezTo>
                <a:lnTo>
                  <a:pt x="122" y="11521"/>
                </a:lnTo>
                <a:cubicBezTo>
                  <a:pt x="132" y="11531"/>
                  <a:pt x="142" y="11541"/>
                  <a:pt x="152" y="11551"/>
                </a:cubicBezTo>
                <a:cubicBezTo>
                  <a:pt x="943" y="11247"/>
                  <a:pt x="1642" y="10761"/>
                  <a:pt x="2219" y="10153"/>
                </a:cubicBezTo>
                <a:cubicBezTo>
                  <a:pt x="2675" y="9667"/>
                  <a:pt x="3101" y="9150"/>
                  <a:pt x="3466" y="8572"/>
                </a:cubicBezTo>
                <a:cubicBezTo>
                  <a:pt x="3587" y="8420"/>
                  <a:pt x="3709" y="8269"/>
                  <a:pt x="3830" y="8147"/>
                </a:cubicBezTo>
                <a:cubicBezTo>
                  <a:pt x="3982" y="8025"/>
                  <a:pt x="4134" y="7934"/>
                  <a:pt x="4286" y="7813"/>
                </a:cubicBezTo>
                <a:cubicBezTo>
                  <a:pt x="4621" y="7569"/>
                  <a:pt x="4894" y="7235"/>
                  <a:pt x="5076" y="6840"/>
                </a:cubicBezTo>
                <a:cubicBezTo>
                  <a:pt x="5289" y="6384"/>
                  <a:pt x="5350" y="5898"/>
                  <a:pt x="5289" y="5411"/>
                </a:cubicBezTo>
                <a:cubicBezTo>
                  <a:pt x="5259" y="4955"/>
                  <a:pt x="5137" y="4499"/>
                  <a:pt x="4924" y="4104"/>
                </a:cubicBezTo>
                <a:cubicBezTo>
                  <a:pt x="4712" y="3709"/>
                  <a:pt x="4469" y="3405"/>
                  <a:pt x="4347" y="3040"/>
                </a:cubicBezTo>
                <a:cubicBezTo>
                  <a:pt x="4195" y="2737"/>
                  <a:pt x="4165" y="2402"/>
                  <a:pt x="4225" y="2068"/>
                </a:cubicBezTo>
                <a:cubicBezTo>
                  <a:pt x="4256" y="1733"/>
                  <a:pt x="4347" y="1460"/>
                  <a:pt x="4408" y="1217"/>
                </a:cubicBezTo>
                <a:cubicBezTo>
                  <a:pt x="4469" y="1004"/>
                  <a:pt x="4499" y="791"/>
                  <a:pt x="4499" y="548"/>
                </a:cubicBezTo>
                <a:cubicBezTo>
                  <a:pt x="4529" y="426"/>
                  <a:pt x="4499" y="274"/>
                  <a:pt x="4469" y="153"/>
                </a:cubicBezTo>
                <a:cubicBezTo>
                  <a:pt x="4438" y="62"/>
                  <a:pt x="4438" y="1"/>
                  <a:pt x="440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9" name="Google Shape;2289;p49"/>
          <p:cNvSpPr/>
          <p:nvPr/>
        </p:nvSpPr>
        <p:spPr>
          <a:xfrm>
            <a:off x="6041731" y="1337255"/>
            <a:ext cx="1048032" cy="1140834"/>
          </a:xfrm>
          <a:custGeom>
            <a:avLst/>
            <a:gdLst/>
            <a:ahLst/>
            <a:cxnLst/>
            <a:rect l="l" t="t" r="r" b="b"/>
            <a:pathLst>
              <a:path w="48922" h="53254" extrusionOk="0">
                <a:moveTo>
                  <a:pt x="17036" y="0"/>
                </a:moveTo>
                <a:lnTo>
                  <a:pt x="12690" y="17721"/>
                </a:lnTo>
                <a:lnTo>
                  <a:pt x="12629" y="17599"/>
                </a:lnTo>
                <a:cubicBezTo>
                  <a:pt x="11350" y="15558"/>
                  <a:pt x="9297" y="14604"/>
                  <a:pt x="7259" y="14604"/>
                </a:cubicBezTo>
                <a:cubicBezTo>
                  <a:pt x="4501" y="14604"/>
                  <a:pt x="1769" y="16351"/>
                  <a:pt x="1018" y="19514"/>
                </a:cubicBezTo>
                <a:cubicBezTo>
                  <a:pt x="0" y="23798"/>
                  <a:pt x="3404" y="27381"/>
                  <a:pt x="7243" y="27381"/>
                </a:cubicBezTo>
                <a:cubicBezTo>
                  <a:pt x="8334" y="27381"/>
                  <a:pt x="9461" y="27091"/>
                  <a:pt x="10532" y="26445"/>
                </a:cubicBezTo>
                <a:lnTo>
                  <a:pt x="10593" y="26384"/>
                </a:lnTo>
                <a:lnTo>
                  <a:pt x="6276" y="44104"/>
                </a:lnTo>
                <a:lnTo>
                  <a:pt x="20198" y="47509"/>
                </a:lnTo>
                <a:lnTo>
                  <a:pt x="20167" y="47418"/>
                </a:lnTo>
                <a:cubicBezTo>
                  <a:pt x="19286" y="45989"/>
                  <a:pt x="19012" y="44287"/>
                  <a:pt x="19407" y="42645"/>
                </a:cubicBezTo>
                <a:cubicBezTo>
                  <a:pt x="20141" y="39628"/>
                  <a:pt x="22810" y="37781"/>
                  <a:pt x="25602" y="37781"/>
                </a:cubicBezTo>
                <a:cubicBezTo>
                  <a:pt x="26860" y="37781"/>
                  <a:pt x="28144" y="38156"/>
                  <a:pt x="29286" y="38968"/>
                </a:cubicBezTo>
                <a:cubicBezTo>
                  <a:pt x="32933" y="41612"/>
                  <a:pt x="32781" y="47114"/>
                  <a:pt x="28982" y="49515"/>
                </a:cubicBezTo>
                <a:lnTo>
                  <a:pt x="28860" y="49606"/>
                </a:lnTo>
                <a:lnTo>
                  <a:pt x="43815" y="53253"/>
                </a:lnTo>
                <a:cubicBezTo>
                  <a:pt x="47037" y="46019"/>
                  <a:pt x="48921" y="36354"/>
                  <a:pt x="44940" y="25290"/>
                </a:cubicBezTo>
                <a:cubicBezTo>
                  <a:pt x="40775" y="13253"/>
                  <a:pt x="30988" y="3982"/>
                  <a:pt x="18769" y="426"/>
                </a:cubicBezTo>
                <a:lnTo>
                  <a:pt x="17036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0" name="Google Shape;2290;p49"/>
          <p:cNvSpPr/>
          <p:nvPr/>
        </p:nvSpPr>
        <p:spPr>
          <a:xfrm>
            <a:off x="6039439" y="1335948"/>
            <a:ext cx="1018426" cy="1144090"/>
          </a:xfrm>
          <a:custGeom>
            <a:avLst/>
            <a:gdLst/>
            <a:ahLst/>
            <a:cxnLst/>
            <a:rect l="l" t="t" r="r" b="b"/>
            <a:pathLst>
              <a:path w="47540" h="53406" extrusionOk="0">
                <a:moveTo>
                  <a:pt x="17113" y="1"/>
                </a:moveTo>
                <a:lnTo>
                  <a:pt x="17113" y="61"/>
                </a:lnTo>
                <a:cubicBezTo>
                  <a:pt x="14529" y="10700"/>
                  <a:pt x="12979" y="17083"/>
                  <a:pt x="12827" y="17782"/>
                </a:cubicBezTo>
                <a:lnTo>
                  <a:pt x="12736" y="17660"/>
                </a:lnTo>
                <a:lnTo>
                  <a:pt x="12827" y="17812"/>
                </a:lnTo>
                <a:cubicBezTo>
                  <a:pt x="13040" y="17115"/>
                  <a:pt x="14583" y="10759"/>
                  <a:pt x="17187" y="163"/>
                </a:cubicBezTo>
                <a:lnTo>
                  <a:pt x="17187" y="163"/>
                </a:lnTo>
                <a:lnTo>
                  <a:pt x="18572" y="487"/>
                </a:lnTo>
                <a:cubicBezTo>
                  <a:pt x="19058" y="609"/>
                  <a:pt x="19514" y="761"/>
                  <a:pt x="20031" y="912"/>
                </a:cubicBezTo>
                <a:cubicBezTo>
                  <a:pt x="21004" y="1247"/>
                  <a:pt x="22007" y="1612"/>
                  <a:pt x="23010" y="2037"/>
                </a:cubicBezTo>
                <a:cubicBezTo>
                  <a:pt x="25137" y="2919"/>
                  <a:pt x="27204" y="4013"/>
                  <a:pt x="29150" y="5259"/>
                </a:cubicBezTo>
                <a:cubicBezTo>
                  <a:pt x="33679" y="8147"/>
                  <a:pt x="37539" y="11946"/>
                  <a:pt x="40487" y="16414"/>
                </a:cubicBezTo>
                <a:cubicBezTo>
                  <a:pt x="40882" y="16992"/>
                  <a:pt x="41247" y="17630"/>
                  <a:pt x="41642" y="18268"/>
                </a:cubicBezTo>
                <a:lnTo>
                  <a:pt x="42189" y="19211"/>
                </a:lnTo>
                <a:cubicBezTo>
                  <a:pt x="42372" y="19545"/>
                  <a:pt x="42524" y="19879"/>
                  <a:pt x="42706" y="20214"/>
                </a:cubicBezTo>
                <a:lnTo>
                  <a:pt x="43709" y="22220"/>
                </a:lnTo>
                <a:cubicBezTo>
                  <a:pt x="43983" y="22919"/>
                  <a:pt x="44287" y="23648"/>
                  <a:pt x="44560" y="24347"/>
                </a:cubicBezTo>
                <a:cubicBezTo>
                  <a:pt x="45715" y="27296"/>
                  <a:pt x="46475" y="30366"/>
                  <a:pt x="46870" y="33497"/>
                </a:cubicBezTo>
                <a:cubicBezTo>
                  <a:pt x="47266" y="36779"/>
                  <a:pt x="47235" y="40123"/>
                  <a:pt x="46718" y="43375"/>
                </a:cubicBezTo>
                <a:cubicBezTo>
                  <a:pt x="46597" y="44226"/>
                  <a:pt x="46445" y="45077"/>
                  <a:pt x="46262" y="45898"/>
                </a:cubicBezTo>
                <a:cubicBezTo>
                  <a:pt x="46050" y="46719"/>
                  <a:pt x="45837" y="47570"/>
                  <a:pt x="45594" y="48390"/>
                </a:cubicBezTo>
                <a:cubicBezTo>
                  <a:pt x="45086" y="50034"/>
                  <a:pt x="44490" y="51619"/>
                  <a:pt x="43805" y="53202"/>
                </a:cubicBezTo>
                <a:lnTo>
                  <a:pt x="43805" y="53202"/>
                </a:lnTo>
                <a:lnTo>
                  <a:pt x="33436" y="50670"/>
                </a:lnTo>
                <a:lnTo>
                  <a:pt x="29138" y="49632"/>
                </a:lnTo>
                <a:lnTo>
                  <a:pt x="29138" y="49632"/>
                </a:lnTo>
                <a:cubicBezTo>
                  <a:pt x="30198" y="48937"/>
                  <a:pt x="31036" y="47953"/>
                  <a:pt x="31551" y="46779"/>
                </a:cubicBezTo>
                <a:cubicBezTo>
                  <a:pt x="31794" y="46202"/>
                  <a:pt x="31977" y="45533"/>
                  <a:pt x="32037" y="44895"/>
                </a:cubicBezTo>
                <a:cubicBezTo>
                  <a:pt x="32098" y="44226"/>
                  <a:pt x="32068" y="43588"/>
                  <a:pt x="31946" y="42919"/>
                </a:cubicBezTo>
                <a:cubicBezTo>
                  <a:pt x="31885" y="42615"/>
                  <a:pt x="31794" y="42311"/>
                  <a:pt x="31673" y="41977"/>
                </a:cubicBezTo>
                <a:cubicBezTo>
                  <a:pt x="31551" y="41673"/>
                  <a:pt x="31429" y="41399"/>
                  <a:pt x="31247" y="41095"/>
                </a:cubicBezTo>
                <a:cubicBezTo>
                  <a:pt x="30943" y="40548"/>
                  <a:pt x="30548" y="40032"/>
                  <a:pt x="30092" y="39576"/>
                </a:cubicBezTo>
                <a:cubicBezTo>
                  <a:pt x="29788" y="39302"/>
                  <a:pt x="29484" y="39059"/>
                  <a:pt x="29119" y="38816"/>
                </a:cubicBezTo>
                <a:cubicBezTo>
                  <a:pt x="28043" y="38124"/>
                  <a:pt x="26833" y="37793"/>
                  <a:pt x="25634" y="37793"/>
                </a:cubicBezTo>
                <a:cubicBezTo>
                  <a:pt x="23516" y="37793"/>
                  <a:pt x="21437" y="38828"/>
                  <a:pt x="20213" y="40731"/>
                </a:cubicBezTo>
                <a:cubicBezTo>
                  <a:pt x="19879" y="41247"/>
                  <a:pt x="19605" y="41825"/>
                  <a:pt x="19453" y="42402"/>
                </a:cubicBezTo>
                <a:cubicBezTo>
                  <a:pt x="19271" y="43010"/>
                  <a:pt x="19180" y="43588"/>
                  <a:pt x="19180" y="44196"/>
                </a:cubicBezTo>
                <a:cubicBezTo>
                  <a:pt x="19180" y="45332"/>
                  <a:pt x="19472" y="46442"/>
                  <a:pt x="20056" y="47426"/>
                </a:cubicBezTo>
                <a:lnTo>
                  <a:pt x="20056" y="47426"/>
                </a:lnTo>
                <a:lnTo>
                  <a:pt x="6431" y="44124"/>
                </a:lnTo>
                <a:lnTo>
                  <a:pt x="6431" y="44124"/>
                </a:lnTo>
                <a:cubicBezTo>
                  <a:pt x="8005" y="37678"/>
                  <a:pt x="9428" y="31805"/>
                  <a:pt x="10730" y="26506"/>
                </a:cubicBezTo>
                <a:lnTo>
                  <a:pt x="10760" y="26323"/>
                </a:lnTo>
                <a:lnTo>
                  <a:pt x="10608" y="26414"/>
                </a:lnTo>
                <a:cubicBezTo>
                  <a:pt x="9666" y="27022"/>
                  <a:pt x="8572" y="27357"/>
                  <a:pt x="7447" y="27387"/>
                </a:cubicBezTo>
                <a:cubicBezTo>
                  <a:pt x="7388" y="27389"/>
                  <a:pt x="7329" y="27390"/>
                  <a:pt x="7270" y="27390"/>
                </a:cubicBezTo>
                <a:cubicBezTo>
                  <a:pt x="6268" y="27390"/>
                  <a:pt x="5297" y="27147"/>
                  <a:pt x="4408" y="26688"/>
                </a:cubicBezTo>
                <a:cubicBezTo>
                  <a:pt x="4134" y="26506"/>
                  <a:pt x="3830" y="26354"/>
                  <a:pt x="3557" y="26141"/>
                </a:cubicBezTo>
                <a:cubicBezTo>
                  <a:pt x="791" y="24074"/>
                  <a:pt x="183" y="20123"/>
                  <a:pt x="2250" y="17326"/>
                </a:cubicBezTo>
                <a:cubicBezTo>
                  <a:pt x="3131" y="16201"/>
                  <a:pt x="4347" y="15350"/>
                  <a:pt x="5715" y="14986"/>
                </a:cubicBezTo>
                <a:cubicBezTo>
                  <a:pt x="6255" y="14842"/>
                  <a:pt x="6805" y="14771"/>
                  <a:pt x="7352" y="14771"/>
                </a:cubicBezTo>
                <a:cubicBezTo>
                  <a:pt x="8771" y="14771"/>
                  <a:pt x="10166" y="15249"/>
                  <a:pt x="11307" y="16171"/>
                </a:cubicBezTo>
                <a:cubicBezTo>
                  <a:pt x="11703" y="16475"/>
                  <a:pt x="12067" y="16840"/>
                  <a:pt x="12371" y="17265"/>
                </a:cubicBezTo>
                <a:cubicBezTo>
                  <a:pt x="12493" y="17387"/>
                  <a:pt x="12554" y="17508"/>
                  <a:pt x="12614" y="17569"/>
                </a:cubicBezTo>
                <a:cubicBezTo>
                  <a:pt x="12675" y="17660"/>
                  <a:pt x="12706" y="17691"/>
                  <a:pt x="12706" y="17691"/>
                </a:cubicBezTo>
                <a:cubicBezTo>
                  <a:pt x="12614" y="17539"/>
                  <a:pt x="12523" y="17387"/>
                  <a:pt x="12402" y="17235"/>
                </a:cubicBezTo>
                <a:cubicBezTo>
                  <a:pt x="11581" y="16141"/>
                  <a:pt x="10426" y="15350"/>
                  <a:pt x="9119" y="14955"/>
                </a:cubicBezTo>
                <a:cubicBezTo>
                  <a:pt x="8602" y="14834"/>
                  <a:pt x="8055" y="14742"/>
                  <a:pt x="7508" y="14712"/>
                </a:cubicBezTo>
                <a:cubicBezTo>
                  <a:pt x="7429" y="14708"/>
                  <a:pt x="7351" y="14706"/>
                  <a:pt x="7272" y="14706"/>
                </a:cubicBezTo>
                <a:cubicBezTo>
                  <a:pt x="6743" y="14706"/>
                  <a:pt x="6214" y="14793"/>
                  <a:pt x="5684" y="14925"/>
                </a:cubicBezTo>
                <a:cubicBezTo>
                  <a:pt x="4286" y="15290"/>
                  <a:pt x="3040" y="16110"/>
                  <a:pt x="2189" y="17296"/>
                </a:cubicBezTo>
                <a:cubicBezTo>
                  <a:pt x="1976" y="17539"/>
                  <a:pt x="1794" y="17812"/>
                  <a:pt x="1642" y="18116"/>
                </a:cubicBezTo>
                <a:cubicBezTo>
                  <a:pt x="0" y="21247"/>
                  <a:pt x="1216" y="25138"/>
                  <a:pt x="4347" y="26779"/>
                </a:cubicBezTo>
                <a:cubicBezTo>
                  <a:pt x="5265" y="27267"/>
                  <a:pt x="6265" y="27511"/>
                  <a:pt x="7295" y="27511"/>
                </a:cubicBezTo>
                <a:cubicBezTo>
                  <a:pt x="7356" y="27511"/>
                  <a:pt x="7417" y="27510"/>
                  <a:pt x="7478" y="27509"/>
                </a:cubicBezTo>
                <a:cubicBezTo>
                  <a:pt x="8580" y="27480"/>
                  <a:pt x="9627" y="27174"/>
                  <a:pt x="10566" y="26617"/>
                </a:cubicBezTo>
                <a:lnTo>
                  <a:pt x="10566" y="26617"/>
                </a:lnTo>
                <a:cubicBezTo>
                  <a:pt x="9270" y="31892"/>
                  <a:pt x="7825" y="37761"/>
                  <a:pt x="6262" y="44165"/>
                </a:cubicBezTo>
                <a:lnTo>
                  <a:pt x="6262" y="44226"/>
                </a:lnTo>
                <a:lnTo>
                  <a:pt x="6353" y="44257"/>
                </a:lnTo>
                <a:lnTo>
                  <a:pt x="20274" y="47661"/>
                </a:lnTo>
                <a:lnTo>
                  <a:pt x="20487" y="47722"/>
                </a:lnTo>
                <a:lnTo>
                  <a:pt x="20365" y="47509"/>
                </a:lnTo>
                <a:cubicBezTo>
                  <a:pt x="19727" y="46536"/>
                  <a:pt x="19393" y="45381"/>
                  <a:pt x="19393" y="44196"/>
                </a:cubicBezTo>
                <a:cubicBezTo>
                  <a:pt x="19393" y="43618"/>
                  <a:pt x="19484" y="43041"/>
                  <a:pt x="19666" y="42463"/>
                </a:cubicBezTo>
                <a:cubicBezTo>
                  <a:pt x="19818" y="41886"/>
                  <a:pt x="20061" y="41339"/>
                  <a:pt x="20396" y="40852"/>
                </a:cubicBezTo>
                <a:cubicBezTo>
                  <a:pt x="20609" y="40488"/>
                  <a:pt x="20882" y="40184"/>
                  <a:pt x="21156" y="39910"/>
                </a:cubicBezTo>
                <a:cubicBezTo>
                  <a:pt x="22390" y="38613"/>
                  <a:pt x="24034" y="37967"/>
                  <a:pt x="25678" y="37967"/>
                </a:cubicBezTo>
                <a:cubicBezTo>
                  <a:pt x="27233" y="37967"/>
                  <a:pt x="28789" y="38545"/>
                  <a:pt x="30001" y="39697"/>
                </a:cubicBezTo>
                <a:cubicBezTo>
                  <a:pt x="30457" y="40123"/>
                  <a:pt x="30852" y="40640"/>
                  <a:pt x="31156" y="41187"/>
                </a:cubicBezTo>
                <a:cubicBezTo>
                  <a:pt x="31308" y="41460"/>
                  <a:pt x="31429" y="41764"/>
                  <a:pt x="31551" y="42038"/>
                </a:cubicBezTo>
                <a:cubicBezTo>
                  <a:pt x="31642" y="42342"/>
                  <a:pt x="31733" y="42646"/>
                  <a:pt x="31794" y="42950"/>
                </a:cubicBezTo>
                <a:cubicBezTo>
                  <a:pt x="31946" y="43588"/>
                  <a:pt x="31977" y="44226"/>
                  <a:pt x="31916" y="44865"/>
                </a:cubicBezTo>
                <a:cubicBezTo>
                  <a:pt x="31825" y="45503"/>
                  <a:pt x="31673" y="46111"/>
                  <a:pt x="31429" y="46719"/>
                </a:cubicBezTo>
                <a:cubicBezTo>
                  <a:pt x="30913" y="47904"/>
                  <a:pt x="30031" y="48907"/>
                  <a:pt x="28907" y="49576"/>
                </a:cubicBezTo>
                <a:lnTo>
                  <a:pt x="28694" y="49697"/>
                </a:lnTo>
                <a:lnTo>
                  <a:pt x="28937" y="49758"/>
                </a:lnTo>
                <a:lnTo>
                  <a:pt x="33466" y="50883"/>
                </a:lnTo>
                <a:lnTo>
                  <a:pt x="43892" y="53406"/>
                </a:lnTo>
                <a:lnTo>
                  <a:pt x="43983" y="53406"/>
                </a:lnTo>
                <a:lnTo>
                  <a:pt x="44013" y="53345"/>
                </a:lnTo>
                <a:cubicBezTo>
                  <a:pt x="44712" y="51734"/>
                  <a:pt x="45320" y="50093"/>
                  <a:pt x="45837" y="48421"/>
                </a:cubicBezTo>
                <a:cubicBezTo>
                  <a:pt x="46111" y="47600"/>
                  <a:pt x="46323" y="46779"/>
                  <a:pt x="46506" y="45928"/>
                </a:cubicBezTo>
                <a:cubicBezTo>
                  <a:pt x="46658" y="45077"/>
                  <a:pt x="46870" y="44257"/>
                  <a:pt x="46962" y="43406"/>
                </a:cubicBezTo>
                <a:cubicBezTo>
                  <a:pt x="47478" y="40123"/>
                  <a:pt x="47539" y="36749"/>
                  <a:pt x="47114" y="33436"/>
                </a:cubicBezTo>
                <a:cubicBezTo>
                  <a:pt x="46688" y="30305"/>
                  <a:pt x="45898" y="27205"/>
                  <a:pt x="44712" y="24256"/>
                </a:cubicBezTo>
                <a:lnTo>
                  <a:pt x="43861" y="22129"/>
                </a:lnTo>
                <a:cubicBezTo>
                  <a:pt x="43527" y="21460"/>
                  <a:pt x="43193" y="20791"/>
                  <a:pt x="42858" y="20123"/>
                </a:cubicBezTo>
                <a:cubicBezTo>
                  <a:pt x="42676" y="19788"/>
                  <a:pt x="42524" y="19454"/>
                  <a:pt x="42341" y="19119"/>
                </a:cubicBezTo>
                <a:lnTo>
                  <a:pt x="41764" y="18177"/>
                </a:lnTo>
                <a:cubicBezTo>
                  <a:pt x="41399" y="17539"/>
                  <a:pt x="41034" y="16901"/>
                  <a:pt x="40639" y="16293"/>
                </a:cubicBezTo>
                <a:cubicBezTo>
                  <a:pt x="37661" y="11825"/>
                  <a:pt x="33770" y="8025"/>
                  <a:pt x="29211" y="5137"/>
                </a:cubicBezTo>
                <a:cubicBezTo>
                  <a:pt x="27265" y="3861"/>
                  <a:pt x="25198" y="2797"/>
                  <a:pt x="23040" y="1885"/>
                </a:cubicBezTo>
                <a:cubicBezTo>
                  <a:pt x="22037" y="1460"/>
                  <a:pt x="21034" y="1095"/>
                  <a:pt x="20031" y="791"/>
                </a:cubicBezTo>
                <a:cubicBezTo>
                  <a:pt x="19545" y="639"/>
                  <a:pt x="19058" y="457"/>
                  <a:pt x="18572" y="365"/>
                </a:cubicBezTo>
                <a:lnTo>
                  <a:pt x="17143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1" name="Google Shape;2291;p49"/>
          <p:cNvSpPr/>
          <p:nvPr/>
        </p:nvSpPr>
        <p:spPr>
          <a:xfrm>
            <a:off x="6744625" y="1658828"/>
            <a:ext cx="245502" cy="222151"/>
          </a:xfrm>
          <a:custGeom>
            <a:avLst/>
            <a:gdLst/>
            <a:ahLst/>
            <a:cxnLst/>
            <a:rect l="l" t="t" r="r" b="b"/>
            <a:pathLst>
              <a:path w="11460" h="10370" extrusionOk="0">
                <a:moveTo>
                  <a:pt x="2666" y="0"/>
                </a:moveTo>
                <a:cubicBezTo>
                  <a:pt x="2337" y="0"/>
                  <a:pt x="2220" y="248"/>
                  <a:pt x="2220" y="248"/>
                </a:cubicBezTo>
                <a:cubicBezTo>
                  <a:pt x="2220" y="248"/>
                  <a:pt x="1922" y="39"/>
                  <a:pt x="1639" y="39"/>
                </a:cubicBezTo>
                <a:cubicBezTo>
                  <a:pt x="1518" y="39"/>
                  <a:pt x="1399" y="78"/>
                  <a:pt x="1308" y="187"/>
                </a:cubicBezTo>
                <a:cubicBezTo>
                  <a:pt x="1095" y="430"/>
                  <a:pt x="1490" y="1099"/>
                  <a:pt x="1490" y="1099"/>
                </a:cubicBezTo>
                <a:cubicBezTo>
                  <a:pt x="1490" y="1099"/>
                  <a:pt x="1161" y="752"/>
                  <a:pt x="787" y="752"/>
                </a:cubicBezTo>
                <a:cubicBezTo>
                  <a:pt x="678" y="752"/>
                  <a:pt x="566" y="781"/>
                  <a:pt x="457" y="856"/>
                </a:cubicBezTo>
                <a:cubicBezTo>
                  <a:pt x="1" y="1190"/>
                  <a:pt x="1004" y="2285"/>
                  <a:pt x="1004" y="2285"/>
                </a:cubicBezTo>
                <a:cubicBezTo>
                  <a:pt x="669" y="3014"/>
                  <a:pt x="2554" y="5111"/>
                  <a:pt x="3040" y="5689"/>
                </a:cubicBezTo>
                <a:cubicBezTo>
                  <a:pt x="3527" y="6266"/>
                  <a:pt x="8603" y="10370"/>
                  <a:pt x="8603" y="10370"/>
                </a:cubicBezTo>
                <a:lnTo>
                  <a:pt x="11460" y="7847"/>
                </a:lnTo>
                <a:lnTo>
                  <a:pt x="10548" y="6661"/>
                </a:lnTo>
                <a:cubicBezTo>
                  <a:pt x="10548" y="6661"/>
                  <a:pt x="10031" y="4078"/>
                  <a:pt x="10001" y="3257"/>
                </a:cubicBezTo>
                <a:cubicBezTo>
                  <a:pt x="9940" y="2406"/>
                  <a:pt x="7691" y="1069"/>
                  <a:pt x="7691" y="1069"/>
                </a:cubicBezTo>
                <a:lnTo>
                  <a:pt x="7691" y="1069"/>
                </a:lnTo>
                <a:lnTo>
                  <a:pt x="8299" y="2224"/>
                </a:lnTo>
                <a:lnTo>
                  <a:pt x="8451" y="2588"/>
                </a:lnTo>
                <a:cubicBezTo>
                  <a:pt x="8451" y="2588"/>
                  <a:pt x="8323" y="3150"/>
                  <a:pt x="7997" y="3150"/>
                </a:cubicBezTo>
                <a:cubicBezTo>
                  <a:pt x="7968" y="3150"/>
                  <a:pt x="7937" y="3146"/>
                  <a:pt x="7904" y="3136"/>
                </a:cubicBezTo>
                <a:cubicBezTo>
                  <a:pt x="7509" y="3014"/>
                  <a:pt x="3375" y="278"/>
                  <a:pt x="3375" y="278"/>
                </a:cubicBezTo>
                <a:cubicBezTo>
                  <a:pt x="3071" y="69"/>
                  <a:pt x="2839" y="0"/>
                  <a:pt x="2666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2" name="Google Shape;2292;p49"/>
          <p:cNvSpPr/>
          <p:nvPr/>
        </p:nvSpPr>
        <p:spPr>
          <a:xfrm>
            <a:off x="6791519" y="1664141"/>
            <a:ext cx="86611" cy="73586"/>
          </a:xfrm>
          <a:custGeom>
            <a:avLst/>
            <a:gdLst/>
            <a:ahLst/>
            <a:cxnLst/>
            <a:rect l="l" t="t" r="r" b="b"/>
            <a:pathLst>
              <a:path w="4043" h="3435" extrusionOk="0">
                <a:moveTo>
                  <a:pt x="0" y="0"/>
                </a:moveTo>
                <a:lnTo>
                  <a:pt x="0" y="0"/>
                </a:lnTo>
                <a:cubicBezTo>
                  <a:pt x="152" y="213"/>
                  <a:pt x="304" y="426"/>
                  <a:pt x="487" y="608"/>
                </a:cubicBezTo>
                <a:cubicBezTo>
                  <a:pt x="912" y="1064"/>
                  <a:pt x="1368" y="1520"/>
                  <a:pt x="1854" y="1915"/>
                </a:cubicBezTo>
                <a:cubicBezTo>
                  <a:pt x="2310" y="2340"/>
                  <a:pt x="2827" y="2705"/>
                  <a:pt x="3374" y="3070"/>
                </a:cubicBezTo>
                <a:cubicBezTo>
                  <a:pt x="3587" y="3222"/>
                  <a:pt x="3800" y="3344"/>
                  <a:pt x="4043" y="3435"/>
                </a:cubicBezTo>
                <a:cubicBezTo>
                  <a:pt x="3861" y="3252"/>
                  <a:pt x="3617" y="3100"/>
                  <a:pt x="3405" y="2948"/>
                </a:cubicBezTo>
                <a:cubicBezTo>
                  <a:pt x="2888" y="2584"/>
                  <a:pt x="2402" y="2219"/>
                  <a:pt x="1946" y="1824"/>
                </a:cubicBezTo>
                <a:cubicBezTo>
                  <a:pt x="1368" y="1337"/>
                  <a:pt x="912" y="881"/>
                  <a:pt x="578" y="547"/>
                </a:cubicBezTo>
                <a:cubicBezTo>
                  <a:pt x="395" y="334"/>
                  <a:pt x="213" y="152"/>
                  <a:pt x="0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3" name="Google Shape;2293;p49"/>
          <p:cNvSpPr/>
          <p:nvPr/>
        </p:nvSpPr>
        <p:spPr>
          <a:xfrm>
            <a:off x="6777830" y="1683657"/>
            <a:ext cx="80120" cy="74250"/>
          </a:xfrm>
          <a:custGeom>
            <a:avLst/>
            <a:gdLst/>
            <a:ahLst/>
            <a:cxnLst/>
            <a:rect l="l" t="t" r="r" b="b"/>
            <a:pathLst>
              <a:path w="3740" h="3466" extrusionOk="0">
                <a:moveTo>
                  <a:pt x="1" y="1"/>
                </a:moveTo>
                <a:cubicBezTo>
                  <a:pt x="153" y="214"/>
                  <a:pt x="305" y="426"/>
                  <a:pt x="487" y="578"/>
                </a:cubicBezTo>
                <a:cubicBezTo>
                  <a:pt x="882" y="1034"/>
                  <a:pt x="1308" y="1460"/>
                  <a:pt x="1764" y="1855"/>
                </a:cubicBezTo>
                <a:cubicBezTo>
                  <a:pt x="2281" y="2341"/>
                  <a:pt x="2767" y="2736"/>
                  <a:pt x="3132" y="3010"/>
                </a:cubicBezTo>
                <a:cubicBezTo>
                  <a:pt x="3314" y="3192"/>
                  <a:pt x="3527" y="3344"/>
                  <a:pt x="3740" y="3466"/>
                </a:cubicBezTo>
                <a:cubicBezTo>
                  <a:pt x="3557" y="3284"/>
                  <a:pt x="3375" y="3101"/>
                  <a:pt x="3193" y="2949"/>
                </a:cubicBezTo>
                <a:lnTo>
                  <a:pt x="1855" y="1764"/>
                </a:lnTo>
                <a:cubicBezTo>
                  <a:pt x="1308" y="1277"/>
                  <a:pt x="882" y="852"/>
                  <a:pt x="548" y="518"/>
                </a:cubicBezTo>
                <a:cubicBezTo>
                  <a:pt x="396" y="335"/>
                  <a:pt x="214" y="153"/>
                  <a:pt x="1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4" name="Google Shape;2294;p49"/>
          <p:cNvSpPr/>
          <p:nvPr/>
        </p:nvSpPr>
        <p:spPr>
          <a:xfrm>
            <a:off x="6765469" y="1707735"/>
            <a:ext cx="68381" cy="67759"/>
          </a:xfrm>
          <a:custGeom>
            <a:avLst/>
            <a:gdLst/>
            <a:ahLst/>
            <a:cxnLst/>
            <a:rect l="l" t="t" r="r" b="b"/>
            <a:pathLst>
              <a:path w="3192" h="3163" extrusionOk="0">
                <a:moveTo>
                  <a:pt x="3" y="1"/>
                </a:moveTo>
                <a:cubicBezTo>
                  <a:pt x="2" y="1"/>
                  <a:pt x="1" y="1"/>
                  <a:pt x="0" y="2"/>
                </a:cubicBezTo>
                <a:cubicBezTo>
                  <a:pt x="92" y="214"/>
                  <a:pt x="213" y="397"/>
                  <a:pt x="365" y="549"/>
                </a:cubicBezTo>
                <a:cubicBezTo>
                  <a:pt x="700" y="974"/>
                  <a:pt x="1034" y="1400"/>
                  <a:pt x="1429" y="1764"/>
                </a:cubicBezTo>
                <a:cubicBezTo>
                  <a:pt x="1794" y="2160"/>
                  <a:pt x="2189" y="2494"/>
                  <a:pt x="2614" y="2828"/>
                </a:cubicBezTo>
                <a:cubicBezTo>
                  <a:pt x="2797" y="2950"/>
                  <a:pt x="2979" y="3071"/>
                  <a:pt x="3192" y="3163"/>
                </a:cubicBezTo>
                <a:cubicBezTo>
                  <a:pt x="3010" y="3011"/>
                  <a:pt x="2827" y="2859"/>
                  <a:pt x="2645" y="2737"/>
                </a:cubicBezTo>
                <a:cubicBezTo>
                  <a:pt x="2250" y="2403"/>
                  <a:pt x="1855" y="2038"/>
                  <a:pt x="1490" y="1673"/>
                </a:cubicBezTo>
                <a:cubicBezTo>
                  <a:pt x="654" y="808"/>
                  <a:pt x="53" y="1"/>
                  <a:pt x="3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5" name="Google Shape;2295;p49"/>
          <p:cNvSpPr/>
          <p:nvPr/>
        </p:nvSpPr>
        <p:spPr>
          <a:xfrm>
            <a:off x="7132072" y="3911896"/>
            <a:ext cx="329499" cy="262426"/>
          </a:xfrm>
          <a:custGeom>
            <a:avLst/>
            <a:gdLst/>
            <a:ahLst/>
            <a:cxnLst/>
            <a:rect l="l" t="t" r="r" b="b"/>
            <a:pathLst>
              <a:path w="15381" h="12250" extrusionOk="0">
                <a:moveTo>
                  <a:pt x="7903" y="1"/>
                </a:moveTo>
                <a:lnTo>
                  <a:pt x="7964" y="7751"/>
                </a:lnTo>
                <a:cubicBezTo>
                  <a:pt x="7964" y="7751"/>
                  <a:pt x="122" y="10426"/>
                  <a:pt x="0" y="11885"/>
                </a:cubicBezTo>
                <a:lnTo>
                  <a:pt x="15016" y="12250"/>
                </a:lnTo>
                <a:lnTo>
                  <a:pt x="15380" y="183"/>
                </a:lnTo>
                <a:lnTo>
                  <a:pt x="7903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6" name="Google Shape;2296;p49"/>
          <p:cNvSpPr/>
          <p:nvPr/>
        </p:nvSpPr>
        <p:spPr>
          <a:xfrm>
            <a:off x="7385372" y="4065988"/>
            <a:ext cx="27357" cy="25236"/>
          </a:xfrm>
          <a:custGeom>
            <a:avLst/>
            <a:gdLst/>
            <a:ahLst/>
            <a:cxnLst/>
            <a:rect l="l" t="t" r="r" b="b"/>
            <a:pathLst>
              <a:path w="1277" h="1178" extrusionOk="0">
                <a:moveTo>
                  <a:pt x="639" y="0"/>
                </a:moveTo>
                <a:cubicBezTo>
                  <a:pt x="404" y="0"/>
                  <a:pt x="185" y="149"/>
                  <a:pt x="91" y="406"/>
                </a:cubicBezTo>
                <a:cubicBezTo>
                  <a:pt x="0" y="710"/>
                  <a:pt x="183" y="1045"/>
                  <a:pt x="517" y="1166"/>
                </a:cubicBezTo>
                <a:cubicBezTo>
                  <a:pt x="556" y="1174"/>
                  <a:pt x="595" y="1178"/>
                  <a:pt x="634" y="1178"/>
                </a:cubicBezTo>
                <a:cubicBezTo>
                  <a:pt x="896" y="1178"/>
                  <a:pt x="1137" y="1005"/>
                  <a:pt x="1216" y="741"/>
                </a:cubicBezTo>
                <a:cubicBezTo>
                  <a:pt x="1277" y="437"/>
                  <a:pt x="1094" y="133"/>
                  <a:pt x="821" y="42"/>
                </a:cubicBezTo>
                <a:lnTo>
                  <a:pt x="851" y="42"/>
                </a:lnTo>
                <a:cubicBezTo>
                  <a:pt x="781" y="14"/>
                  <a:pt x="709" y="0"/>
                  <a:pt x="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7" name="Google Shape;2297;p49"/>
          <p:cNvSpPr/>
          <p:nvPr/>
        </p:nvSpPr>
        <p:spPr>
          <a:xfrm>
            <a:off x="7130765" y="4148272"/>
            <a:ext cx="322987" cy="26050"/>
          </a:xfrm>
          <a:custGeom>
            <a:avLst/>
            <a:gdLst/>
            <a:ahLst/>
            <a:cxnLst/>
            <a:rect l="l" t="t" r="r" b="b"/>
            <a:pathLst>
              <a:path w="15077" h="1216" extrusionOk="0">
                <a:moveTo>
                  <a:pt x="15077" y="0"/>
                </a:moveTo>
                <a:lnTo>
                  <a:pt x="669" y="91"/>
                </a:lnTo>
                <a:cubicBezTo>
                  <a:pt x="669" y="91"/>
                  <a:pt x="0" y="365"/>
                  <a:pt x="61" y="851"/>
                </a:cubicBezTo>
                <a:lnTo>
                  <a:pt x="15077" y="1216"/>
                </a:lnTo>
                <a:lnTo>
                  <a:pt x="150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8" name="Google Shape;2298;p49"/>
          <p:cNvSpPr/>
          <p:nvPr/>
        </p:nvSpPr>
        <p:spPr>
          <a:xfrm>
            <a:off x="7297454" y="4074664"/>
            <a:ext cx="29970" cy="20930"/>
          </a:xfrm>
          <a:custGeom>
            <a:avLst/>
            <a:gdLst/>
            <a:ahLst/>
            <a:cxnLst/>
            <a:rect l="l" t="t" r="r" b="b"/>
            <a:pathLst>
              <a:path w="1399" h="977" extrusionOk="0">
                <a:moveTo>
                  <a:pt x="229" y="0"/>
                </a:moveTo>
                <a:cubicBezTo>
                  <a:pt x="89" y="0"/>
                  <a:pt x="1" y="34"/>
                  <a:pt x="1" y="62"/>
                </a:cubicBezTo>
                <a:cubicBezTo>
                  <a:pt x="1" y="153"/>
                  <a:pt x="396" y="184"/>
                  <a:pt x="730" y="457"/>
                </a:cubicBezTo>
                <a:cubicBezTo>
                  <a:pt x="1047" y="717"/>
                  <a:pt x="1255" y="976"/>
                  <a:pt x="1328" y="976"/>
                </a:cubicBezTo>
                <a:cubicBezTo>
                  <a:pt x="1331" y="976"/>
                  <a:pt x="1335" y="976"/>
                  <a:pt x="1338" y="974"/>
                </a:cubicBezTo>
                <a:cubicBezTo>
                  <a:pt x="1399" y="944"/>
                  <a:pt x="1308" y="518"/>
                  <a:pt x="882" y="214"/>
                </a:cubicBezTo>
                <a:cubicBezTo>
                  <a:pt x="634" y="49"/>
                  <a:pt x="395" y="0"/>
                  <a:pt x="22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9" name="Google Shape;2299;p49"/>
          <p:cNvSpPr/>
          <p:nvPr/>
        </p:nvSpPr>
        <p:spPr>
          <a:xfrm>
            <a:off x="7262942" y="4088867"/>
            <a:ext cx="22815" cy="25557"/>
          </a:xfrm>
          <a:custGeom>
            <a:avLst/>
            <a:gdLst/>
            <a:ahLst/>
            <a:cxnLst/>
            <a:rect l="l" t="t" r="r" b="b"/>
            <a:pathLst>
              <a:path w="1065" h="1193" extrusionOk="0">
                <a:moveTo>
                  <a:pt x="108" y="0"/>
                </a:moveTo>
                <a:cubicBezTo>
                  <a:pt x="60" y="0"/>
                  <a:pt x="31" y="14"/>
                  <a:pt x="31" y="38"/>
                </a:cubicBezTo>
                <a:cubicBezTo>
                  <a:pt x="1" y="98"/>
                  <a:pt x="335" y="220"/>
                  <a:pt x="548" y="554"/>
                </a:cubicBezTo>
                <a:cubicBezTo>
                  <a:pt x="791" y="858"/>
                  <a:pt x="852" y="1193"/>
                  <a:pt x="943" y="1193"/>
                </a:cubicBezTo>
                <a:cubicBezTo>
                  <a:pt x="1004" y="1193"/>
                  <a:pt x="1065" y="767"/>
                  <a:pt x="761" y="402"/>
                </a:cubicBezTo>
                <a:cubicBezTo>
                  <a:pt x="536" y="110"/>
                  <a:pt x="244" y="0"/>
                  <a:pt x="10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0" name="Google Shape;2300;p49"/>
          <p:cNvSpPr/>
          <p:nvPr/>
        </p:nvSpPr>
        <p:spPr>
          <a:xfrm>
            <a:off x="7231044" y="4101764"/>
            <a:ext cx="16303" cy="27635"/>
          </a:xfrm>
          <a:custGeom>
            <a:avLst/>
            <a:gdLst/>
            <a:ahLst/>
            <a:cxnLst/>
            <a:rect l="l" t="t" r="r" b="b"/>
            <a:pathLst>
              <a:path w="761" h="1290" extrusionOk="0">
                <a:moveTo>
                  <a:pt x="60" y="0"/>
                </a:moveTo>
                <a:cubicBezTo>
                  <a:pt x="45" y="0"/>
                  <a:pt x="35" y="5"/>
                  <a:pt x="31" y="13"/>
                </a:cubicBezTo>
                <a:cubicBezTo>
                  <a:pt x="0" y="74"/>
                  <a:pt x="183" y="287"/>
                  <a:pt x="335" y="621"/>
                </a:cubicBezTo>
                <a:cubicBezTo>
                  <a:pt x="487" y="955"/>
                  <a:pt x="487" y="1290"/>
                  <a:pt x="578" y="1290"/>
                </a:cubicBezTo>
                <a:cubicBezTo>
                  <a:pt x="639" y="1290"/>
                  <a:pt x="760" y="925"/>
                  <a:pt x="578" y="530"/>
                </a:cubicBezTo>
                <a:cubicBezTo>
                  <a:pt x="421" y="164"/>
                  <a:pt x="152" y="0"/>
                  <a:pt x="6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1" name="Google Shape;2301;p49"/>
          <p:cNvSpPr/>
          <p:nvPr/>
        </p:nvSpPr>
        <p:spPr>
          <a:xfrm>
            <a:off x="7300796" y="4032805"/>
            <a:ext cx="34447" cy="8355"/>
          </a:xfrm>
          <a:custGeom>
            <a:avLst/>
            <a:gdLst/>
            <a:ahLst/>
            <a:cxnLst/>
            <a:rect l="l" t="t" r="r" b="b"/>
            <a:pathLst>
              <a:path w="1608" h="390" extrusionOk="0">
                <a:moveTo>
                  <a:pt x="655" y="0"/>
                </a:moveTo>
                <a:cubicBezTo>
                  <a:pt x="238" y="0"/>
                  <a:pt x="0" y="199"/>
                  <a:pt x="27" y="253"/>
                </a:cubicBezTo>
                <a:cubicBezTo>
                  <a:pt x="36" y="279"/>
                  <a:pt x="71" y="288"/>
                  <a:pt x="126" y="288"/>
                </a:cubicBezTo>
                <a:cubicBezTo>
                  <a:pt x="244" y="288"/>
                  <a:pt x="451" y="248"/>
                  <a:pt x="681" y="248"/>
                </a:cubicBezTo>
                <a:cubicBezTo>
                  <a:pt x="726" y="248"/>
                  <a:pt x="771" y="250"/>
                  <a:pt x="817" y="253"/>
                </a:cubicBezTo>
                <a:cubicBezTo>
                  <a:pt x="1148" y="279"/>
                  <a:pt x="1436" y="389"/>
                  <a:pt x="1539" y="389"/>
                </a:cubicBezTo>
                <a:cubicBezTo>
                  <a:pt x="1559" y="389"/>
                  <a:pt x="1572" y="385"/>
                  <a:pt x="1577" y="375"/>
                </a:cubicBezTo>
                <a:cubicBezTo>
                  <a:pt x="1608" y="314"/>
                  <a:pt x="1304" y="41"/>
                  <a:pt x="817" y="10"/>
                </a:cubicBezTo>
                <a:cubicBezTo>
                  <a:pt x="761" y="3"/>
                  <a:pt x="707" y="0"/>
                  <a:pt x="65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2" name="Google Shape;2302;p49"/>
          <p:cNvSpPr/>
          <p:nvPr/>
        </p:nvSpPr>
        <p:spPr>
          <a:xfrm>
            <a:off x="7301374" y="3945101"/>
            <a:ext cx="159555" cy="31941"/>
          </a:xfrm>
          <a:custGeom>
            <a:avLst/>
            <a:gdLst/>
            <a:ahLst/>
            <a:cxnLst/>
            <a:rect l="l" t="t" r="r" b="b"/>
            <a:pathLst>
              <a:path w="7448" h="1491" extrusionOk="0">
                <a:moveTo>
                  <a:pt x="0" y="1"/>
                </a:moveTo>
                <a:lnTo>
                  <a:pt x="0" y="1369"/>
                </a:lnTo>
                <a:lnTo>
                  <a:pt x="7417" y="1490"/>
                </a:lnTo>
                <a:lnTo>
                  <a:pt x="7447" y="244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3" name="Google Shape;2303;p49"/>
          <p:cNvSpPr/>
          <p:nvPr/>
        </p:nvSpPr>
        <p:spPr>
          <a:xfrm>
            <a:off x="7301374" y="3979998"/>
            <a:ext cx="50150" cy="26328"/>
          </a:xfrm>
          <a:custGeom>
            <a:avLst/>
            <a:gdLst/>
            <a:ahLst/>
            <a:cxnLst/>
            <a:rect l="l" t="t" r="r" b="b"/>
            <a:pathLst>
              <a:path w="2341" h="1229" extrusionOk="0">
                <a:moveTo>
                  <a:pt x="1900" y="253"/>
                </a:moveTo>
                <a:cubicBezTo>
                  <a:pt x="1983" y="253"/>
                  <a:pt x="2048" y="279"/>
                  <a:pt x="2067" y="317"/>
                </a:cubicBezTo>
                <a:cubicBezTo>
                  <a:pt x="2097" y="378"/>
                  <a:pt x="2067" y="347"/>
                  <a:pt x="2067" y="408"/>
                </a:cubicBezTo>
                <a:cubicBezTo>
                  <a:pt x="2006" y="439"/>
                  <a:pt x="1945" y="499"/>
                  <a:pt x="1885" y="530"/>
                </a:cubicBezTo>
                <a:cubicBezTo>
                  <a:pt x="1550" y="743"/>
                  <a:pt x="1155" y="895"/>
                  <a:pt x="760" y="986"/>
                </a:cubicBezTo>
                <a:cubicBezTo>
                  <a:pt x="550" y="1032"/>
                  <a:pt x="358" y="1061"/>
                  <a:pt x="170" y="1113"/>
                </a:cubicBezTo>
                <a:lnTo>
                  <a:pt x="170" y="1113"/>
                </a:lnTo>
                <a:cubicBezTo>
                  <a:pt x="265" y="1028"/>
                  <a:pt x="410" y="905"/>
                  <a:pt x="608" y="773"/>
                </a:cubicBezTo>
                <a:cubicBezTo>
                  <a:pt x="821" y="621"/>
                  <a:pt x="1064" y="499"/>
                  <a:pt x="1307" y="408"/>
                </a:cubicBezTo>
                <a:cubicBezTo>
                  <a:pt x="1429" y="347"/>
                  <a:pt x="1581" y="317"/>
                  <a:pt x="1733" y="287"/>
                </a:cubicBezTo>
                <a:cubicBezTo>
                  <a:pt x="1791" y="263"/>
                  <a:pt x="1849" y="253"/>
                  <a:pt x="1900" y="253"/>
                </a:cubicBezTo>
                <a:close/>
                <a:moveTo>
                  <a:pt x="1865" y="0"/>
                </a:moveTo>
                <a:cubicBezTo>
                  <a:pt x="1801" y="0"/>
                  <a:pt x="1736" y="22"/>
                  <a:pt x="1672" y="43"/>
                </a:cubicBezTo>
                <a:cubicBezTo>
                  <a:pt x="1520" y="74"/>
                  <a:pt x="1368" y="104"/>
                  <a:pt x="1216" y="165"/>
                </a:cubicBezTo>
                <a:cubicBezTo>
                  <a:pt x="942" y="287"/>
                  <a:pt x="699" y="439"/>
                  <a:pt x="486" y="621"/>
                </a:cubicBezTo>
                <a:cubicBezTo>
                  <a:pt x="250" y="836"/>
                  <a:pt x="119" y="1036"/>
                  <a:pt x="64" y="1146"/>
                </a:cubicBezTo>
                <a:lnTo>
                  <a:pt x="64" y="1146"/>
                </a:lnTo>
                <a:cubicBezTo>
                  <a:pt x="43" y="1153"/>
                  <a:pt x="21" y="1160"/>
                  <a:pt x="0" y="1168"/>
                </a:cubicBezTo>
                <a:cubicBezTo>
                  <a:pt x="16" y="1172"/>
                  <a:pt x="32" y="1175"/>
                  <a:pt x="48" y="1178"/>
                </a:cubicBezTo>
                <a:lnTo>
                  <a:pt x="48" y="1178"/>
                </a:lnTo>
                <a:cubicBezTo>
                  <a:pt x="36" y="1205"/>
                  <a:pt x="30" y="1222"/>
                  <a:pt x="30" y="1229"/>
                </a:cubicBezTo>
                <a:cubicBezTo>
                  <a:pt x="39" y="1229"/>
                  <a:pt x="58" y="1213"/>
                  <a:pt x="89" y="1186"/>
                </a:cubicBezTo>
                <a:lnTo>
                  <a:pt x="89" y="1186"/>
                </a:lnTo>
                <a:cubicBezTo>
                  <a:pt x="193" y="1204"/>
                  <a:pt x="294" y="1214"/>
                  <a:pt x="391" y="1214"/>
                </a:cubicBezTo>
                <a:cubicBezTo>
                  <a:pt x="517" y="1214"/>
                  <a:pt x="638" y="1198"/>
                  <a:pt x="760" y="1168"/>
                </a:cubicBezTo>
                <a:cubicBezTo>
                  <a:pt x="1034" y="1107"/>
                  <a:pt x="1307" y="1047"/>
                  <a:pt x="1581" y="955"/>
                </a:cubicBezTo>
                <a:cubicBezTo>
                  <a:pt x="1702" y="895"/>
                  <a:pt x="1854" y="803"/>
                  <a:pt x="2006" y="712"/>
                </a:cubicBezTo>
                <a:cubicBezTo>
                  <a:pt x="2097" y="682"/>
                  <a:pt x="2158" y="621"/>
                  <a:pt x="2249" y="560"/>
                </a:cubicBezTo>
                <a:cubicBezTo>
                  <a:pt x="2341" y="439"/>
                  <a:pt x="2341" y="287"/>
                  <a:pt x="2280" y="165"/>
                </a:cubicBezTo>
                <a:cubicBezTo>
                  <a:pt x="2219" y="74"/>
                  <a:pt x="2097" y="13"/>
                  <a:pt x="1945" y="13"/>
                </a:cubicBezTo>
                <a:cubicBezTo>
                  <a:pt x="1919" y="4"/>
                  <a:pt x="1892" y="0"/>
                  <a:pt x="186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4" name="Google Shape;2304;p49"/>
          <p:cNvSpPr/>
          <p:nvPr/>
        </p:nvSpPr>
        <p:spPr>
          <a:xfrm>
            <a:off x="7283144" y="3956176"/>
            <a:ext cx="25407" cy="50814"/>
          </a:xfrm>
          <a:custGeom>
            <a:avLst/>
            <a:gdLst/>
            <a:ahLst/>
            <a:cxnLst/>
            <a:rect l="l" t="t" r="r" b="b"/>
            <a:pathLst>
              <a:path w="1186" h="2372" extrusionOk="0">
                <a:moveTo>
                  <a:pt x="426" y="0"/>
                </a:moveTo>
                <a:cubicBezTo>
                  <a:pt x="274" y="0"/>
                  <a:pt x="152" y="61"/>
                  <a:pt x="91" y="183"/>
                </a:cubicBezTo>
                <a:cubicBezTo>
                  <a:pt x="61" y="274"/>
                  <a:pt x="30" y="365"/>
                  <a:pt x="30" y="456"/>
                </a:cubicBezTo>
                <a:cubicBezTo>
                  <a:pt x="0" y="639"/>
                  <a:pt x="0" y="791"/>
                  <a:pt x="30" y="973"/>
                </a:cubicBezTo>
                <a:cubicBezTo>
                  <a:pt x="61" y="1247"/>
                  <a:pt x="152" y="1520"/>
                  <a:pt x="334" y="1763"/>
                </a:cubicBezTo>
                <a:cubicBezTo>
                  <a:pt x="581" y="2093"/>
                  <a:pt x="853" y="2224"/>
                  <a:pt x="904" y="2224"/>
                </a:cubicBezTo>
                <a:cubicBezTo>
                  <a:pt x="909" y="2224"/>
                  <a:pt x="912" y="2222"/>
                  <a:pt x="912" y="2219"/>
                </a:cubicBezTo>
                <a:cubicBezTo>
                  <a:pt x="760" y="2067"/>
                  <a:pt x="608" y="1855"/>
                  <a:pt x="486" y="1672"/>
                </a:cubicBezTo>
                <a:cubicBezTo>
                  <a:pt x="365" y="1459"/>
                  <a:pt x="274" y="1216"/>
                  <a:pt x="243" y="943"/>
                </a:cubicBezTo>
                <a:cubicBezTo>
                  <a:pt x="243" y="791"/>
                  <a:pt x="243" y="669"/>
                  <a:pt x="274" y="517"/>
                </a:cubicBezTo>
                <a:cubicBezTo>
                  <a:pt x="304" y="365"/>
                  <a:pt x="365" y="244"/>
                  <a:pt x="426" y="244"/>
                </a:cubicBezTo>
                <a:cubicBezTo>
                  <a:pt x="547" y="304"/>
                  <a:pt x="638" y="396"/>
                  <a:pt x="699" y="487"/>
                </a:cubicBezTo>
                <a:cubicBezTo>
                  <a:pt x="760" y="639"/>
                  <a:pt x="821" y="760"/>
                  <a:pt x="851" y="912"/>
                </a:cubicBezTo>
                <a:cubicBezTo>
                  <a:pt x="942" y="1155"/>
                  <a:pt x="1003" y="1429"/>
                  <a:pt x="1003" y="1672"/>
                </a:cubicBezTo>
                <a:cubicBezTo>
                  <a:pt x="1003" y="2098"/>
                  <a:pt x="912" y="2371"/>
                  <a:pt x="942" y="2371"/>
                </a:cubicBezTo>
                <a:cubicBezTo>
                  <a:pt x="1094" y="2159"/>
                  <a:pt x="1155" y="1915"/>
                  <a:pt x="1155" y="1672"/>
                </a:cubicBezTo>
                <a:cubicBezTo>
                  <a:pt x="1185" y="1368"/>
                  <a:pt x="1155" y="1095"/>
                  <a:pt x="1064" y="821"/>
                </a:cubicBezTo>
                <a:cubicBezTo>
                  <a:pt x="1033" y="669"/>
                  <a:pt x="973" y="517"/>
                  <a:pt x="912" y="365"/>
                </a:cubicBezTo>
                <a:cubicBezTo>
                  <a:pt x="821" y="183"/>
                  <a:pt x="638" y="31"/>
                  <a:pt x="42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5" name="Google Shape;2305;p49"/>
          <p:cNvSpPr/>
          <p:nvPr/>
        </p:nvSpPr>
        <p:spPr>
          <a:xfrm>
            <a:off x="7841821" y="3541394"/>
            <a:ext cx="303450" cy="408934"/>
          </a:xfrm>
          <a:custGeom>
            <a:avLst/>
            <a:gdLst/>
            <a:ahLst/>
            <a:cxnLst/>
            <a:rect l="l" t="t" r="r" b="b"/>
            <a:pathLst>
              <a:path w="14165" h="19089" extrusionOk="0">
                <a:moveTo>
                  <a:pt x="3678" y="0"/>
                </a:moveTo>
                <a:lnTo>
                  <a:pt x="1" y="6566"/>
                </a:lnTo>
                <a:lnTo>
                  <a:pt x="6870" y="10122"/>
                </a:lnTo>
                <a:cubicBezTo>
                  <a:pt x="6870" y="10122"/>
                  <a:pt x="5563" y="18329"/>
                  <a:pt x="6779" y="19089"/>
                </a:cubicBezTo>
                <a:lnTo>
                  <a:pt x="14165" y="6019"/>
                </a:lnTo>
                <a:lnTo>
                  <a:pt x="3678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6" name="Google Shape;2306;p49"/>
          <p:cNvSpPr/>
          <p:nvPr/>
        </p:nvSpPr>
        <p:spPr>
          <a:xfrm>
            <a:off x="8020892" y="3660953"/>
            <a:ext cx="27357" cy="24229"/>
          </a:xfrm>
          <a:custGeom>
            <a:avLst/>
            <a:gdLst/>
            <a:ahLst/>
            <a:cxnLst/>
            <a:rect l="l" t="t" r="r" b="b"/>
            <a:pathLst>
              <a:path w="1277" h="1131" extrusionOk="0">
                <a:moveTo>
                  <a:pt x="660" y="1"/>
                </a:moveTo>
                <a:cubicBezTo>
                  <a:pt x="505" y="1"/>
                  <a:pt x="354" y="54"/>
                  <a:pt x="244" y="164"/>
                </a:cubicBezTo>
                <a:lnTo>
                  <a:pt x="274" y="134"/>
                </a:lnTo>
                <a:lnTo>
                  <a:pt x="274" y="134"/>
                </a:lnTo>
                <a:cubicBezTo>
                  <a:pt x="31" y="347"/>
                  <a:pt x="0" y="711"/>
                  <a:pt x="213" y="985"/>
                </a:cubicBezTo>
                <a:cubicBezTo>
                  <a:pt x="326" y="1084"/>
                  <a:pt x="472" y="1130"/>
                  <a:pt x="620" y="1130"/>
                </a:cubicBezTo>
                <a:cubicBezTo>
                  <a:pt x="791" y="1130"/>
                  <a:pt x="964" y="1068"/>
                  <a:pt x="1095" y="954"/>
                </a:cubicBezTo>
                <a:cubicBezTo>
                  <a:pt x="1277" y="711"/>
                  <a:pt x="1277" y="347"/>
                  <a:pt x="1064" y="134"/>
                </a:cubicBezTo>
                <a:cubicBezTo>
                  <a:pt x="947" y="46"/>
                  <a:pt x="802" y="1"/>
                  <a:pt x="66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7" name="Google Shape;2307;p49"/>
          <p:cNvSpPr/>
          <p:nvPr/>
        </p:nvSpPr>
        <p:spPr>
          <a:xfrm>
            <a:off x="7977254" y="3657954"/>
            <a:ext cx="168017" cy="292374"/>
          </a:xfrm>
          <a:custGeom>
            <a:avLst/>
            <a:gdLst/>
            <a:ahLst/>
            <a:cxnLst/>
            <a:rect l="l" t="t" r="r" b="b"/>
            <a:pathLst>
              <a:path w="7843" h="13648" extrusionOk="0">
                <a:moveTo>
                  <a:pt x="6749" y="0"/>
                </a:moveTo>
                <a:lnTo>
                  <a:pt x="92" y="12766"/>
                </a:lnTo>
                <a:cubicBezTo>
                  <a:pt x="92" y="12766"/>
                  <a:pt x="1" y="13496"/>
                  <a:pt x="457" y="13648"/>
                </a:cubicBezTo>
                <a:lnTo>
                  <a:pt x="7843" y="578"/>
                </a:lnTo>
                <a:lnTo>
                  <a:pt x="67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8" name="Google Shape;2308;p49"/>
          <p:cNvSpPr/>
          <p:nvPr/>
        </p:nvSpPr>
        <p:spPr>
          <a:xfrm>
            <a:off x="7983766" y="3744029"/>
            <a:ext cx="31941" cy="18166"/>
          </a:xfrm>
          <a:custGeom>
            <a:avLst/>
            <a:gdLst/>
            <a:ahLst/>
            <a:cxnLst/>
            <a:rect l="l" t="t" r="r" b="b"/>
            <a:pathLst>
              <a:path w="1491" h="848" extrusionOk="0">
                <a:moveTo>
                  <a:pt x="1173" y="1"/>
                </a:moveTo>
                <a:cubicBezTo>
                  <a:pt x="1016" y="1"/>
                  <a:pt x="815" y="36"/>
                  <a:pt x="609" y="146"/>
                </a:cubicBezTo>
                <a:cubicBezTo>
                  <a:pt x="153" y="390"/>
                  <a:pt x="1" y="815"/>
                  <a:pt x="62" y="846"/>
                </a:cubicBezTo>
                <a:cubicBezTo>
                  <a:pt x="64" y="847"/>
                  <a:pt x="68" y="848"/>
                  <a:pt x="71" y="848"/>
                </a:cubicBezTo>
                <a:cubicBezTo>
                  <a:pt x="143" y="848"/>
                  <a:pt x="354" y="563"/>
                  <a:pt x="730" y="390"/>
                </a:cubicBezTo>
                <a:cubicBezTo>
                  <a:pt x="1095" y="177"/>
                  <a:pt x="1490" y="177"/>
                  <a:pt x="1490" y="86"/>
                </a:cubicBezTo>
                <a:cubicBezTo>
                  <a:pt x="1490" y="52"/>
                  <a:pt x="1363" y="1"/>
                  <a:pt x="117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9" name="Google Shape;2309;p49"/>
          <p:cNvSpPr/>
          <p:nvPr/>
        </p:nvSpPr>
        <p:spPr>
          <a:xfrm>
            <a:off x="7979225" y="3787753"/>
            <a:ext cx="33762" cy="10925"/>
          </a:xfrm>
          <a:custGeom>
            <a:avLst/>
            <a:gdLst/>
            <a:ahLst/>
            <a:cxnLst/>
            <a:rect l="l" t="t" r="r" b="b"/>
            <a:pathLst>
              <a:path w="1576" h="510" extrusionOk="0">
                <a:moveTo>
                  <a:pt x="946" y="0"/>
                </a:moveTo>
                <a:cubicBezTo>
                  <a:pt x="877" y="0"/>
                  <a:pt x="805" y="6"/>
                  <a:pt x="730" y="20"/>
                </a:cubicBezTo>
                <a:cubicBezTo>
                  <a:pt x="243" y="112"/>
                  <a:pt x="0" y="446"/>
                  <a:pt x="61" y="507"/>
                </a:cubicBezTo>
                <a:cubicBezTo>
                  <a:pt x="65" y="509"/>
                  <a:pt x="70" y="510"/>
                  <a:pt x="76" y="510"/>
                </a:cubicBezTo>
                <a:cubicBezTo>
                  <a:pt x="158" y="510"/>
                  <a:pt x="421" y="320"/>
                  <a:pt x="790" y="264"/>
                </a:cubicBezTo>
                <a:cubicBezTo>
                  <a:pt x="891" y="247"/>
                  <a:pt x="990" y="242"/>
                  <a:pt x="1081" y="242"/>
                </a:cubicBezTo>
                <a:cubicBezTo>
                  <a:pt x="1228" y="242"/>
                  <a:pt x="1356" y="255"/>
                  <a:pt x="1442" y="255"/>
                </a:cubicBezTo>
                <a:cubicBezTo>
                  <a:pt x="1496" y="255"/>
                  <a:pt x="1533" y="250"/>
                  <a:pt x="1550" y="233"/>
                </a:cubicBezTo>
                <a:cubicBezTo>
                  <a:pt x="1576" y="182"/>
                  <a:pt x="1319" y="0"/>
                  <a:pt x="94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0" name="Google Shape;2310;p49"/>
          <p:cNvSpPr/>
          <p:nvPr/>
        </p:nvSpPr>
        <p:spPr>
          <a:xfrm>
            <a:off x="7976012" y="3827192"/>
            <a:ext cx="31234" cy="8205"/>
          </a:xfrm>
          <a:custGeom>
            <a:avLst/>
            <a:gdLst/>
            <a:ahLst/>
            <a:cxnLst/>
            <a:rect l="l" t="t" r="r" b="b"/>
            <a:pathLst>
              <a:path w="1458" h="383" extrusionOk="0">
                <a:moveTo>
                  <a:pt x="670" y="0"/>
                </a:moveTo>
                <a:cubicBezTo>
                  <a:pt x="263" y="0"/>
                  <a:pt x="0" y="189"/>
                  <a:pt x="28" y="246"/>
                </a:cubicBezTo>
                <a:cubicBezTo>
                  <a:pt x="44" y="262"/>
                  <a:pt x="75" y="268"/>
                  <a:pt x="118" y="268"/>
                </a:cubicBezTo>
                <a:cubicBezTo>
                  <a:pt x="214" y="268"/>
                  <a:pt x="373" y="240"/>
                  <a:pt x="570" y="240"/>
                </a:cubicBezTo>
                <a:cubicBezTo>
                  <a:pt x="620" y="240"/>
                  <a:pt x="673" y="242"/>
                  <a:pt x="728" y="246"/>
                </a:cubicBezTo>
                <a:cubicBezTo>
                  <a:pt x="1032" y="272"/>
                  <a:pt x="1274" y="382"/>
                  <a:pt x="1380" y="382"/>
                </a:cubicBezTo>
                <a:cubicBezTo>
                  <a:pt x="1401" y="382"/>
                  <a:pt x="1417" y="378"/>
                  <a:pt x="1427" y="368"/>
                </a:cubicBezTo>
                <a:cubicBezTo>
                  <a:pt x="1457" y="307"/>
                  <a:pt x="1183" y="34"/>
                  <a:pt x="758" y="3"/>
                </a:cubicBezTo>
                <a:cubicBezTo>
                  <a:pt x="728" y="1"/>
                  <a:pt x="698" y="0"/>
                  <a:pt x="6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1" name="Google Shape;2311;p49"/>
          <p:cNvSpPr/>
          <p:nvPr/>
        </p:nvSpPr>
        <p:spPr>
          <a:xfrm>
            <a:off x="7951419" y="3712367"/>
            <a:ext cx="20651" cy="28342"/>
          </a:xfrm>
          <a:custGeom>
            <a:avLst/>
            <a:gdLst/>
            <a:ahLst/>
            <a:cxnLst/>
            <a:rect l="l" t="t" r="r" b="b"/>
            <a:pathLst>
              <a:path w="964" h="1323" extrusionOk="0">
                <a:moveTo>
                  <a:pt x="902" y="1"/>
                </a:moveTo>
                <a:cubicBezTo>
                  <a:pt x="802" y="1"/>
                  <a:pt x="499" y="161"/>
                  <a:pt x="265" y="500"/>
                </a:cubicBezTo>
                <a:cubicBezTo>
                  <a:pt x="0" y="911"/>
                  <a:pt x="20" y="1322"/>
                  <a:pt x="76" y="1322"/>
                </a:cubicBezTo>
                <a:cubicBezTo>
                  <a:pt x="78" y="1322"/>
                  <a:pt x="80" y="1322"/>
                  <a:pt x="82" y="1320"/>
                </a:cubicBezTo>
                <a:cubicBezTo>
                  <a:pt x="173" y="1320"/>
                  <a:pt x="234" y="986"/>
                  <a:pt x="477" y="652"/>
                </a:cubicBezTo>
                <a:cubicBezTo>
                  <a:pt x="690" y="287"/>
                  <a:pt x="964" y="74"/>
                  <a:pt x="933" y="13"/>
                </a:cubicBezTo>
                <a:cubicBezTo>
                  <a:pt x="929" y="5"/>
                  <a:pt x="918" y="1"/>
                  <a:pt x="90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2" name="Google Shape;2312;p49"/>
          <p:cNvSpPr/>
          <p:nvPr/>
        </p:nvSpPr>
        <p:spPr>
          <a:xfrm>
            <a:off x="7871127" y="3558982"/>
            <a:ext cx="102892" cy="151736"/>
          </a:xfrm>
          <a:custGeom>
            <a:avLst/>
            <a:gdLst/>
            <a:ahLst/>
            <a:cxnLst/>
            <a:rect l="l" t="t" r="r" b="b"/>
            <a:pathLst>
              <a:path w="4803" h="7083" extrusionOk="0">
                <a:moveTo>
                  <a:pt x="3709" y="0"/>
                </a:moveTo>
                <a:lnTo>
                  <a:pt x="0" y="6444"/>
                </a:lnTo>
                <a:lnTo>
                  <a:pt x="1216" y="7082"/>
                </a:lnTo>
                <a:lnTo>
                  <a:pt x="4803" y="608"/>
                </a:lnTo>
                <a:lnTo>
                  <a:pt x="370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3" name="Google Shape;2313;p49"/>
          <p:cNvSpPr/>
          <p:nvPr/>
        </p:nvSpPr>
        <p:spPr>
          <a:xfrm>
            <a:off x="7916714" y="3672264"/>
            <a:ext cx="19537" cy="52764"/>
          </a:xfrm>
          <a:custGeom>
            <a:avLst/>
            <a:gdLst/>
            <a:ahLst/>
            <a:cxnLst/>
            <a:rect l="l" t="t" r="r" b="b"/>
            <a:pathLst>
              <a:path w="912" h="2463" extrusionOk="0">
                <a:moveTo>
                  <a:pt x="547" y="275"/>
                </a:moveTo>
                <a:cubicBezTo>
                  <a:pt x="638" y="275"/>
                  <a:pt x="578" y="275"/>
                  <a:pt x="608" y="305"/>
                </a:cubicBezTo>
                <a:cubicBezTo>
                  <a:pt x="638" y="396"/>
                  <a:pt x="638" y="457"/>
                  <a:pt x="638" y="518"/>
                </a:cubicBezTo>
                <a:lnTo>
                  <a:pt x="638" y="974"/>
                </a:lnTo>
                <a:cubicBezTo>
                  <a:pt x="608" y="1247"/>
                  <a:pt x="578" y="1490"/>
                  <a:pt x="517" y="1734"/>
                </a:cubicBezTo>
                <a:cubicBezTo>
                  <a:pt x="468" y="1929"/>
                  <a:pt x="419" y="2125"/>
                  <a:pt x="370" y="2321"/>
                </a:cubicBezTo>
                <a:lnTo>
                  <a:pt x="370" y="2321"/>
                </a:lnTo>
                <a:cubicBezTo>
                  <a:pt x="338" y="2196"/>
                  <a:pt x="291" y="1995"/>
                  <a:pt x="274" y="1734"/>
                </a:cubicBezTo>
                <a:cubicBezTo>
                  <a:pt x="213" y="1490"/>
                  <a:pt x="213" y="1247"/>
                  <a:pt x="274" y="974"/>
                </a:cubicBezTo>
                <a:cubicBezTo>
                  <a:pt x="274" y="822"/>
                  <a:pt x="304" y="700"/>
                  <a:pt x="365" y="548"/>
                </a:cubicBezTo>
                <a:cubicBezTo>
                  <a:pt x="395" y="366"/>
                  <a:pt x="456" y="275"/>
                  <a:pt x="547" y="275"/>
                </a:cubicBezTo>
                <a:close/>
                <a:moveTo>
                  <a:pt x="517" y="1"/>
                </a:moveTo>
                <a:cubicBezTo>
                  <a:pt x="395" y="1"/>
                  <a:pt x="274" y="92"/>
                  <a:pt x="213" y="183"/>
                </a:cubicBezTo>
                <a:cubicBezTo>
                  <a:pt x="182" y="275"/>
                  <a:pt x="152" y="366"/>
                  <a:pt x="122" y="457"/>
                </a:cubicBezTo>
                <a:cubicBezTo>
                  <a:pt x="61" y="609"/>
                  <a:pt x="30" y="791"/>
                  <a:pt x="30" y="943"/>
                </a:cubicBezTo>
                <a:cubicBezTo>
                  <a:pt x="0" y="1217"/>
                  <a:pt x="30" y="1521"/>
                  <a:pt x="91" y="1764"/>
                </a:cubicBezTo>
                <a:cubicBezTo>
                  <a:pt x="119" y="2012"/>
                  <a:pt x="197" y="2236"/>
                  <a:pt x="347" y="2411"/>
                </a:cubicBezTo>
                <a:lnTo>
                  <a:pt x="347" y="2411"/>
                </a:lnTo>
                <a:cubicBezTo>
                  <a:pt x="343" y="2429"/>
                  <a:pt x="339" y="2446"/>
                  <a:pt x="334" y="2463"/>
                </a:cubicBezTo>
                <a:cubicBezTo>
                  <a:pt x="345" y="2453"/>
                  <a:pt x="355" y="2442"/>
                  <a:pt x="365" y="2431"/>
                </a:cubicBezTo>
                <a:lnTo>
                  <a:pt x="365" y="2431"/>
                </a:lnTo>
                <a:cubicBezTo>
                  <a:pt x="375" y="2442"/>
                  <a:pt x="385" y="2453"/>
                  <a:pt x="395" y="2463"/>
                </a:cubicBezTo>
                <a:cubicBezTo>
                  <a:pt x="404" y="2463"/>
                  <a:pt x="400" y="2442"/>
                  <a:pt x="391" y="2403"/>
                </a:cubicBezTo>
                <a:lnTo>
                  <a:pt x="391" y="2403"/>
                </a:lnTo>
                <a:cubicBezTo>
                  <a:pt x="542" y="2229"/>
                  <a:pt x="648" y="2011"/>
                  <a:pt x="730" y="1794"/>
                </a:cubicBezTo>
                <a:cubicBezTo>
                  <a:pt x="821" y="1551"/>
                  <a:pt x="882" y="1278"/>
                  <a:pt x="882" y="1004"/>
                </a:cubicBezTo>
                <a:cubicBezTo>
                  <a:pt x="912" y="822"/>
                  <a:pt x="912" y="670"/>
                  <a:pt x="882" y="518"/>
                </a:cubicBezTo>
                <a:cubicBezTo>
                  <a:pt x="882" y="396"/>
                  <a:pt x="882" y="305"/>
                  <a:pt x="851" y="214"/>
                </a:cubicBezTo>
                <a:cubicBezTo>
                  <a:pt x="790" y="92"/>
                  <a:pt x="669" y="1"/>
                  <a:pt x="51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4" name="Google Shape;2314;p49"/>
          <p:cNvSpPr/>
          <p:nvPr/>
        </p:nvSpPr>
        <p:spPr>
          <a:xfrm>
            <a:off x="7875026" y="3704698"/>
            <a:ext cx="52121" cy="25429"/>
          </a:xfrm>
          <a:custGeom>
            <a:avLst/>
            <a:gdLst/>
            <a:ahLst/>
            <a:cxnLst/>
            <a:rect l="l" t="t" r="r" b="b"/>
            <a:pathLst>
              <a:path w="2433" h="1187" extrusionOk="0">
                <a:moveTo>
                  <a:pt x="558" y="1"/>
                </a:moveTo>
                <a:cubicBezTo>
                  <a:pt x="373" y="1"/>
                  <a:pt x="194" y="91"/>
                  <a:pt x="62" y="250"/>
                </a:cubicBezTo>
                <a:cubicBezTo>
                  <a:pt x="1" y="341"/>
                  <a:pt x="1" y="493"/>
                  <a:pt x="92" y="615"/>
                </a:cubicBezTo>
                <a:cubicBezTo>
                  <a:pt x="153" y="706"/>
                  <a:pt x="213" y="767"/>
                  <a:pt x="305" y="827"/>
                </a:cubicBezTo>
                <a:cubicBezTo>
                  <a:pt x="426" y="919"/>
                  <a:pt x="578" y="1010"/>
                  <a:pt x="730" y="1071"/>
                </a:cubicBezTo>
                <a:cubicBezTo>
                  <a:pt x="927" y="1136"/>
                  <a:pt x="1125" y="1186"/>
                  <a:pt x="1333" y="1186"/>
                </a:cubicBezTo>
                <a:cubicBezTo>
                  <a:pt x="1414" y="1186"/>
                  <a:pt x="1496" y="1179"/>
                  <a:pt x="1581" y="1162"/>
                </a:cubicBezTo>
                <a:cubicBezTo>
                  <a:pt x="2068" y="1101"/>
                  <a:pt x="2280" y="888"/>
                  <a:pt x="2280" y="858"/>
                </a:cubicBezTo>
                <a:lnTo>
                  <a:pt x="2280" y="858"/>
                </a:lnTo>
                <a:cubicBezTo>
                  <a:pt x="2037" y="919"/>
                  <a:pt x="1794" y="979"/>
                  <a:pt x="1551" y="979"/>
                </a:cubicBezTo>
                <a:cubicBezTo>
                  <a:pt x="1508" y="985"/>
                  <a:pt x="1465" y="987"/>
                  <a:pt x="1422" y="987"/>
                </a:cubicBezTo>
                <a:cubicBezTo>
                  <a:pt x="1222" y="987"/>
                  <a:pt x="1021" y="933"/>
                  <a:pt x="821" y="858"/>
                </a:cubicBezTo>
                <a:cubicBezTo>
                  <a:pt x="700" y="797"/>
                  <a:pt x="578" y="706"/>
                  <a:pt x="457" y="615"/>
                </a:cubicBezTo>
                <a:cubicBezTo>
                  <a:pt x="335" y="523"/>
                  <a:pt x="244" y="402"/>
                  <a:pt x="274" y="371"/>
                </a:cubicBezTo>
                <a:cubicBezTo>
                  <a:pt x="365" y="280"/>
                  <a:pt x="487" y="250"/>
                  <a:pt x="639" y="250"/>
                </a:cubicBezTo>
                <a:cubicBezTo>
                  <a:pt x="791" y="250"/>
                  <a:pt x="913" y="280"/>
                  <a:pt x="1065" y="311"/>
                </a:cubicBezTo>
                <a:cubicBezTo>
                  <a:pt x="1338" y="341"/>
                  <a:pt x="1581" y="432"/>
                  <a:pt x="1794" y="554"/>
                </a:cubicBezTo>
                <a:cubicBezTo>
                  <a:pt x="2164" y="724"/>
                  <a:pt x="2374" y="922"/>
                  <a:pt x="2424" y="922"/>
                </a:cubicBezTo>
                <a:cubicBezTo>
                  <a:pt x="2428" y="922"/>
                  <a:pt x="2430" y="921"/>
                  <a:pt x="2432" y="919"/>
                </a:cubicBezTo>
                <a:cubicBezTo>
                  <a:pt x="2432" y="888"/>
                  <a:pt x="2280" y="645"/>
                  <a:pt x="1885" y="371"/>
                </a:cubicBezTo>
                <a:cubicBezTo>
                  <a:pt x="1521" y="159"/>
                  <a:pt x="1095" y="7"/>
                  <a:pt x="639" y="7"/>
                </a:cubicBezTo>
                <a:cubicBezTo>
                  <a:pt x="612" y="3"/>
                  <a:pt x="585" y="1"/>
                  <a:pt x="55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5" name="Google Shape;2315;p49"/>
          <p:cNvSpPr/>
          <p:nvPr/>
        </p:nvSpPr>
        <p:spPr>
          <a:xfrm>
            <a:off x="7201738" y="2686444"/>
            <a:ext cx="774252" cy="1280166"/>
          </a:xfrm>
          <a:custGeom>
            <a:avLst/>
            <a:gdLst/>
            <a:ahLst/>
            <a:cxnLst/>
            <a:rect l="l" t="t" r="r" b="b"/>
            <a:pathLst>
              <a:path w="36142" h="59758" extrusionOk="0">
                <a:moveTo>
                  <a:pt x="16870" y="0"/>
                </a:moveTo>
                <a:lnTo>
                  <a:pt x="1" y="486"/>
                </a:lnTo>
                <a:lnTo>
                  <a:pt x="2432" y="30517"/>
                </a:lnTo>
                <a:lnTo>
                  <a:pt x="3952" y="59454"/>
                </a:lnTo>
                <a:lnTo>
                  <a:pt x="12676" y="59758"/>
                </a:lnTo>
                <a:cubicBezTo>
                  <a:pt x="13132" y="54165"/>
                  <a:pt x="12980" y="42706"/>
                  <a:pt x="12980" y="42706"/>
                </a:cubicBezTo>
                <a:lnTo>
                  <a:pt x="13587" y="37751"/>
                </a:lnTo>
                <a:lnTo>
                  <a:pt x="31521" y="49150"/>
                </a:lnTo>
                <a:lnTo>
                  <a:pt x="36141" y="40639"/>
                </a:lnTo>
                <a:lnTo>
                  <a:pt x="17630" y="25593"/>
                </a:lnTo>
                <a:lnTo>
                  <a:pt x="15837" y="20395"/>
                </a:lnTo>
                <a:cubicBezTo>
                  <a:pt x="15989" y="19636"/>
                  <a:pt x="16627" y="15958"/>
                  <a:pt x="17265" y="13009"/>
                </a:cubicBezTo>
                <a:cubicBezTo>
                  <a:pt x="17630" y="11307"/>
                  <a:pt x="18147" y="9119"/>
                  <a:pt x="18268" y="8389"/>
                </a:cubicBezTo>
                <a:cubicBezTo>
                  <a:pt x="18603" y="6262"/>
                  <a:pt x="16870" y="0"/>
                  <a:pt x="16870" y="0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6" name="Google Shape;2316;p49"/>
          <p:cNvSpPr/>
          <p:nvPr/>
        </p:nvSpPr>
        <p:spPr>
          <a:xfrm>
            <a:off x="7479781" y="2891543"/>
            <a:ext cx="108119" cy="706514"/>
          </a:xfrm>
          <a:custGeom>
            <a:avLst/>
            <a:gdLst/>
            <a:ahLst/>
            <a:cxnLst/>
            <a:rect l="l" t="t" r="r" b="b"/>
            <a:pathLst>
              <a:path w="5047" h="32980" extrusionOk="0">
                <a:moveTo>
                  <a:pt x="5046" y="1"/>
                </a:moveTo>
                <a:lnTo>
                  <a:pt x="5046" y="1"/>
                </a:lnTo>
                <a:cubicBezTo>
                  <a:pt x="4985" y="122"/>
                  <a:pt x="4955" y="213"/>
                  <a:pt x="4925" y="335"/>
                </a:cubicBezTo>
                <a:cubicBezTo>
                  <a:pt x="4864" y="578"/>
                  <a:pt x="4803" y="882"/>
                  <a:pt x="4681" y="1277"/>
                </a:cubicBezTo>
                <a:cubicBezTo>
                  <a:pt x="4438" y="2098"/>
                  <a:pt x="4195" y="3283"/>
                  <a:pt x="3861" y="4742"/>
                </a:cubicBezTo>
                <a:cubicBezTo>
                  <a:pt x="3253" y="7721"/>
                  <a:pt x="2554" y="11825"/>
                  <a:pt x="1915" y="16384"/>
                </a:cubicBezTo>
                <a:cubicBezTo>
                  <a:pt x="1277" y="20943"/>
                  <a:pt x="791" y="25107"/>
                  <a:pt x="487" y="28117"/>
                </a:cubicBezTo>
                <a:cubicBezTo>
                  <a:pt x="335" y="29606"/>
                  <a:pt x="213" y="30791"/>
                  <a:pt x="122" y="31673"/>
                </a:cubicBezTo>
                <a:cubicBezTo>
                  <a:pt x="92" y="32068"/>
                  <a:pt x="61" y="32402"/>
                  <a:pt x="31" y="32615"/>
                </a:cubicBezTo>
                <a:cubicBezTo>
                  <a:pt x="31" y="32731"/>
                  <a:pt x="3" y="32847"/>
                  <a:pt x="1" y="32963"/>
                </a:cubicBezTo>
                <a:lnTo>
                  <a:pt x="1" y="32963"/>
                </a:lnTo>
                <a:cubicBezTo>
                  <a:pt x="2" y="32938"/>
                  <a:pt x="6" y="32914"/>
                  <a:pt x="31" y="32889"/>
                </a:cubicBezTo>
                <a:lnTo>
                  <a:pt x="61" y="32615"/>
                </a:lnTo>
                <a:lnTo>
                  <a:pt x="183" y="31673"/>
                </a:lnTo>
                <a:cubicBezTo>
                  <a:pt x="304" y="30822"/>
                  <a:pt x="426" y="29606"/>
                  <a:pt x="608" y="28117"/>
                </a:cubicBezTo>
                <a:cubicBezTo>
                  <a:pt x="973" y="25107"/>
                  <a:pt x="1460" y="20974"/>
                  <a:pt x="2098" y="16414"/>
                </a:cubicBezTo>
                <a:cubicBezTo>
                  <a:pt x="2736" y="11855"/>
                  <a:pt x="3405" y="7752"/>
                  <a:pt x="3982" y="4773"/>
                </a:cubicBezTo>
                <a:cubicBezTo>
                  <a:pt x="4286" y="3314"/>
                  <a:pt x="4529" y="2128"/>
                  <a:pt x="4742" y="1277"/>
                </a:cubicBezTo>
                <a:cubicBezTo>
                  <a:pt x="4864" y="882"/>
                  <a:pt x="4925" y="578"/>
                  <a:pt x="4985" y="335"/>
                </a:cubicBezTo>
                <a:cubicBezTo>
                  <a:pt x="5016" y="244"/>
                  <a:pt x="5016" y="122"/>
                  <a:pt x="5046" y="1"/>
                </a:cubicBezTo>
                <a:close/>
                <a:moveTo>
                  <a:pt x="1" y="32963"/>
                </a:moveTo>
                <a:cubicBezTo>
                  <a:pt x="1" y="32969"/>
                  <a:pt x="1" y="32974"/>
                  <a:pt x="1" y="32980"/>
                </a:cubicBezTo>
                <a:cubicBezTo>
                  <a:pt x="1" y="32974"/>
                  <a:pt x="1" y="32969"/>
                  <a:pt x="1" y="32963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7" name="Google Shape;2317;p49"/>
          <p:cNvSpPr/>
          <p:nvPr/>
        </p:nvSpPr>
        <p:spPr>
          <a:xfrm>
            <a:off x="7196532" y="1842547"/>
            <a:ext cx="504007" cy="1037941"/>
          </a:xfrm>
          <a:custGeom>
            <a:avLst/>
            <a:gdLst/>
            <a:ahLst/>
            <a:cxnLst/>
            <a:rect l="l" t="t" r="r" b="b"/>
            <a:pathLst>
              <a:path w="23527" h="48451" extrusionOk="0">
                <a:moveTo>
                  <a:pt x="10457" y="0"/>
                </a:moveTo>
                <a:lnTo>
                  <a:pt x="10335" y="2006"/>
                </a:lnTo>
                <a:cubicBezTo>
                  <a:pt x="10335" y="2006"/>
                  <a:pt x="4894" y="8876"/>
                  <a:pt x="3131" y="14803"/>
                </a:cubicBezTo>
                <a:cubicBezTo>
                  <a:pt x="1885" y="18998"/>
                  <a:pt x="0" y="41217"/>
                  <a:pt x="0" y="41217"/>
                </a:cubicBezTo>
                <a:lnTo>
                  <a:pt x="19545" y="48451"/>
                </a:lnTo>
                <a:cubicBezTo>
                  <a:pt x="19545" y="48451"/>
                  <a:pt x="21764" y="44651"/>
                  <a:pt x="22037" y="42615"/>
                </a:cubicBezTo>
                <a:cubicBezTo>
                  <a:pt x="22493" y="39059"/>
                  <a:pt x="18511" y="30001"/>
                  <a:pt x="18511" y="30001"/>
                </a:cubicBezTo>
                <a:lnTo>
                  <a:pt x="22402" y="10700"/>
                </a:lnTo>
                <a:cubicBezTo>
                  <a:pt x="23527" y="5867"/>
                  <a:pt x="20305" y="2189"/>
                  <a:pt x="20305" y="2189"/>
                </a:cubicBezTo>
                <a:lnTo>
                  <a:pt x="20366" y="152"/>
                </a:lnTo>
                <a:lnTo>
                  <a:pt x="10457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8" name="Google Shape;2318;p49"/>
          <p:cNvSpPr/>
          <p:nvPr/>
        </p:nvSpPr>
        <p:spPr>
          <a:xfrm>
            <a:off x="7203045" y="2162257"/>
            <a:ext cx="390061" cy="65146"/>
          </a:xfrm>
          <a:custGeom>
            <a:avLst/>
            <a:gdLst/>
            <a:ahLst/>
            <a:cxnLst/>
            <a:rect l="l" t="t" r="r" b="b"/>
            <a:pathLst>
              <a:path w="18208" h="3041" extrusionOk="0">
                <a:moveTo>
                  <a:pt x="18207" y="1"/>
                </a:moveTo>
                <a:lnTo>
                  <a:pt x="0" y="3040"/>
                </a:lnTo>
                <a:cubicBezTo>
                  <a:pt x="8" y="3040"/>
                  <a:pt x="15" y="3040"/>
                  <a:pt x="23" y="3040"/>
                </a:cubicBezTo>
                <a:cubicBezTo>
                  <a:pt x="1624" y="3040"/>
                  <a:pt x="18205" y="1"/>
                  <a:pt x="18207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9" name="Google Shape;2319;p49"/>
          <p:cNvSpPr/>
          <p:nvPr/>
        </p:nvSpPr>
        <p:spPr>
          <a:xfrm>
            <a:off x="7546191" y="2301610"/>
            <a:ext cx="52121" cy="197965"/>
          </a:xfrm>
          <a:custGeom>
            <a:avLst/>
            <a:gdLst/>
            <a:ahLst/>
            <a:cxnLst/>
            <a:rect l="l" t="t" r="r" b="b"/>
            <a:pathLst>
              <a:path w="2433" h="9241" extrusionOk="0">
                <a:moveTo>
                  <a:pt x="1" y="0"/>
                </a:moveTo>
                <a:lnTo>
                  <a:pt x="1" y="31"/>
                </a:lnTo>
                <a:lnTo>
                  <a:pt x="31" y="304"/>
                </a:lnTo>
                <a:lnTo>
                  <a:pt x="1" y="0"/>
                </a:lnTo>
                <a:close/>
                <a:moveTo>
                  <a:pt x="31" y="304"/>
                </a:moveTo>
                <a:cubicBezTo>
                  <a:pt x="62" y="547"/>
                  <a:pt x="122" y="882"/>
                  <a:pt x="183" y="1338"/>
                </a:cubicBezTo>
                <a:cubicBezTo>
                  <a:pt x="335" y="2462"/>
                  <a:pt x="578" y="3557"/>
                  <a:pt x="852" y="4681"/>
                </a:cubicBezTo>
                <a:cubicBezTo>
                  <a:pt x="1156" y="5775"/>
                  <a:pt x="1490" y="6870"/>
                  <a:pt x="1916" y="7934"/>
                </a:cubicBezTo>
                <a:cubicBezTo>
                  <a:pt x="2068" y="8329"/>
                  <a:pt x="2189" y="8663"/>
                  <a:pt x="2281" y="8876"/>
                </a:cubicBezTo>
                <a:lnTo>
                  <a:pt x="2402" y="9149"/>
                </a:lnTo>
                <a:lnTo>
                  <a:pt x="2433" y="9241"/>
                </a:lnTo>
                <a:cubicBezTo>
                  <a:pt x="2433" y="9180"/>
                  <a:pt x="2433" y="9149"/>
                  <a:pt x="2402" y="9119"/>
                </a:cubicBezTo>
                <a:cubicBezTo>
                  <a:pt x="2372" y="9058"/>
                  <a:pt x="2341" y="8967"/>
                  <a:pt x="2311" y="8876"/>
                </a:cubicBezTo>
                <a:lnTo>
                  <a:pt x="1946" y="7903"/>
                </a:lnTo>
                <a:cubicBezTo>
                  <a:pt x="1642" y="7082"/>
                  <a:pt x="1247" y="5927"/>
                  <a:pt x="913" y="4651"/>
                </a:cubicBezTo>
                <a:cubicBezTo>
                  <a:pt x="609" y="3557"/>
                  <a:pt x="366" y="2432"/>
                  <a:pt x="214" y="1307"/>
                </a:cubicBezTo>
                <a:cubicBezTo>
                  <a:pt x="122" y="882"/>
                  <a:pt x="92" y="547"/>
                  <a:pt x="31" y="304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0" name="Google Shape;2320;p49"/>
          <p:cNvSpPr/>
          <p:nvPr/>
        </p:nvSpPr>
        <p:spPr>
          <a:xfrm>
            <a:off x="7567677" y="2800390"/>
            <a:ext cx="27378" cy="65788"/>
          </a:xfrm>
          <a:custGeom>
            <a:avLst/>
            <a:gdLst/>
            <a:ahLst/>
            <a:cxnLst/>
            <a:rect l="l" t="t" r="r" b="b"/>
            <a:pathLst>
              <a:path w="1278" h="3071" extrusionOk="0">
                <a:moveTo>
                  <a:pt x="1278" y="0"/>
                </a:moveTo>
                <a:lnTo>
                  <a:pt x="1278" y="0"/>
                </a:lnTo>
                <a:cubicBezTo>
                  <a:pt x="1004" y="487"/>
                  <a:pt x="791" y="1003"/>
                  <a:pt x="609" y="1520"/>
                </a:cubicBezTo>
                <a:cubicBezTo>
                  <a:pt x="244" y="2371"/>
                  <a:pt x="1" y="3040"/>
                  <a:pt x="1" y="3070"/>
                </a:cubicBezTo>
                <a:cubicBezTo>
                  <a:pt x="1" y="3070"/>
                  <a:pt x="335" y="2402"/>
                  <a:pt x="670" y="1550"/>
                </a:cubicBezTo>
                <a:cubicBezTo>
                  <a:pt x="1004" y="669"/>
                  <a:pt x="1278" y="31"/>
                  <a:pt x="127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1" name="Google Shape;2321;p49"/>
          <p:cNvSpPr/>
          <p:nvPr/>
        </p:nvSpPr>
        <p:spPr>
          <a:xfrm>
            <a:off x="7503217" y="2778882"/>
            <a:ext cx="24764" cy="62554"/>
          </a:xfrm>
          <a:custGeom>
            <a:avLst/>
            <a:gdLst/>
            <a:ahLst/>
            <a:cxnLst/>
            <a:rect l="l" t="t" r="r" b="b"/>
            <a:pathLst>
              <a:path w="1156" h="2920" extrusionOk="0">
                <a:moveTo>
                  <a:pt x="1125" y="0"/>
                </a:moveTo>
                <a:cubicBezTo>
                  <a:pt x="1113" y="0"/>
                  <a:pt x="845" y="657"/>
                  <a:pt x="517" y="1430"/>
                </a:cubicBezTo>
                <a:cubicBezTo>
                  <a:pt x="305" y="1916"/>
                  <a:pt x="122" y="2402"/>
                  <a:pt x="1" y="2919"/>
                </a:cubicBezTo>
                <a:cubicBezTo>
                  <a:pt x="1" y="2919"/>
                  <a:pt x="274" y="2281"/>
                  <a:pt x="609" y="1460"/>
                </a:cubicBezTo>
                <a:cubicBezTo>
                  <a:pt x="913" y="670"/>
                  <a:pt x="1156" y="1"/>
                  <a:pt x="1125" y="1"/>
                </a:cubicBezTo>
                <a:cubicBezTo>
                  <a:pt x="1125" y="1"/>
                  <a:pt x="1125" y="0"/>
                  <a:pt x="112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2" name="Google Shape;2322;p49"/>
          <p:cNvSpPr/>
          <p:nvPr/>
        </p:nvSpPr>
        <p:spPr>
          <a:xfrm>
            <a:off x="7427039" y="2745034"/>
            <a:ext cx="25407" cy="70994"/>
          </a:xfrm>
          <a:custGeom>
            <a:avLst/>
            <a:gdLst/>
            <a:ahLst/>
            <a:cxnLst/>
            <a:rect l="l" t="t" r="r" b="b"/>
            <a:pathLst>
              <a:path w="1186" h="3314" extrusionOk="0">
                <a:moveTo>
                  <a:pt x="1156" y="1"/>
                </a:moveTo>
                <a:cubicBezTo>
                  <a:pt x="1095" y="183"/>
                  <a:pt x="1064" y="335"/>
                  <a:pt x="1034" y="517"/>
                </a:cubicBezTo>
                <a:cubicBezTo>
                  <a:pt x="943" y="821"/>
                  <a:pt x="821" y="1247"/>
                  <a:pt x="639" y="1703"/>
                </a:cubicBezTo>
                <a:cubicBezTo>
                  <a:pt x="456" y="2159"/>
                  <a:pt x="304" y="2554"/>
                  <a:pt x="183" y="2827"/>
                </a:cubicBezTo>
                <a:cubicBezTo>
                  <a:pt x="92" y="2979"/>
                  <a:pt x="61" y="3162"/>
                  <a:pt x="0" y="3314"/>
                </a:cubicBezTo>
                <a:cubicBezTo>
                  <a:pt x="31" y="3283"/>
                  <a:pt x="61" y="3253"/>
                  <a:pt x="92" y="3192"/>
                </a:cubicBezTo>
                <a:lnTo>
                  <a:pt x="244" y="2858"/>
                </a:lnTo>
                <a:cubicBezTo>
                  <a:pt x="426" y="2493"/>
                  <a:pt x="608" y="2098"/>
                  <a:pt x="730" y="1733"/>
                </a:cubicBezTo>
                <a:cubicBezTo>
                  <a:pt x="882" y="1338"/>
                  <a:pt x="1004" y="943"/>
                  <a:pt x="1095" y="517"/>
                </a:cubicBezTo>
                <a:cubicBezTo>
                  <a:pt x="1125" y="365"/>
                  <a:pt x="1156" y="244"/>
                  <a:pt x="1156" y="153"/>
                </a:cubicBezTo>
                <a:cubicBezTo>
                  <a:pt x="1186" y="61"/>
                  <a:pt x="1186" y="1"/>
                  <a:pt x="115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3" name="Google Shape;2323;p49"/>
          <p:cNvSpPr/>
          <p:nvPr/>
        </p:nvSpPr>
        <p:spPr>
          <a:xfrm>
            <a:off x="7361272" y="2717035"/>
            <a:ext cx="26071" cy="74250"/>
          </a:xfrm>
          <a:custGeom>
            <a:avLst/>
            <a:gdLst/>
            <a:ahLst/>
            <a:cxnLst/>
            <a:rect l="l" t="t" r="r" b="b"/>
            <a:pathLst>
              <a:path w="1217" h="3466" extrusionOk="0">
                <a:moveTo>
                  <a:pt x="1186" y="1"/>
                </a:moveTo>
                <a:lnTo>
                  <a:pt x="1186" y="1"/>
                </a:lnTo>
                <a:cubicBezTo>
                  <a:pt x="1186" y="1"/>
                  <a:pt x="912" y="761"/>
                  <a:pt x="578" y="1733"/>
                </a:cubicBezTo>
                <a:cubicBezTo>
                  <a:pt x="244" y="2675"/>
                  <a:pt x="1" y="3466"/>
                  <a:pt x="31" y="3466"/>
                </a:cubicBezTo>
                <a:cubicBezTo>
                  <a:pt x="31" y="3466"/>
                  <a:pt x="335" y="2706"/>
                  <a:pt x="639" y="1764"/>
                </a:cubicBezTo>
                <a:cubicBezTo>
                  <a:pt x="973" y="791"/>
                  <a:pt x="1216" y="31"/>
                  <a:pt x="11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4" name="Google Shape;2324;p49"/>
          <p:cNvSpPr/>
          <p:nvPr/>
        </p:nvSpPr>
        <p:spPr>
          <a:xfrm>
            <a:off x="7281173" y="2699447"/>
            <a:ext cx="21508" cy="60583"/>
          </a:xfrm>
          <a:custGeom>
            <a:avLst/>
            <a:gdLst/>
            <a:ahLst/>
            <a:cxnLst/>
            <a:rect l="l" t="t" r="r" b="b"/>
            <a:pathLst>
              <a:path w="1004" h="2828" extrusionOk="0">
                <a:moveTo>
                  <a:pt x="1004" y="1"/>
                </a:moveTo>
                <a:lnTo>
                  <a:pt x="1004" y="1"/>
                </a:lnTo>
                <a:cubicBezTo>
                  <a:pt x="1004" y="1"/>
                  <a:pt x="761" y="639"/>
                  <a:pt x="457" y="1399"/>
                </a:cubicBezTo>
                <a:cubicBezTo>
                  <a:pt x="274" y="1855"/>
                  <a:pt x="122" y="2341"/>
                  <a:pt x="1" y="2828"/>
                </a:cubicBezTo>
                <a:cubicBezTo>
                  <a:pt x="1" y="2828"/>
                  <a:pt x="244" y="2189"/>
                  <a:pt x="548" y="1430"/>
                </a:cubicBezTo>
                <a:cubicBezTo>
                  <a:pt x="730" y="974"/>
                  <a:pt x="882" y="487"/>
                  <a:pt x="100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5" name="Google Shape;2325;p49"/>
          <p:cNvSpPr/>
          <p:nvPr/>
        </p:nvSpPr>
        <p:spPr>
          <a:xfrm>
            <a:off x="6881365" y="1798910"/>
            <a:ext cx="792483" cy="429500"/>
          </a:xfrm>
          <a:custGeom>
            <a:avLst/>
            <a:gdLst/>
            <a:ahLst/>
            <a:cxnLst/>
            <a:rect l="l" t="t" r="r" b="b"/>
            <a:pathLst>
              <a:path w="36993" h="20049" extrusionOk="0">
                <a:moveTo>
                  <a:pt x="4925" y="1"/>
                </a:moveTo>
                <a:lnTo>
                  <a:pt x="1" y="3284"/>
                </a:lnTo>
                <a:cubicBezTo>
                  <a:pt x="1" y="3284"/>
                  <a:pt x="7478" y="14469"/>
                  <a:pt x="8572" y="16171"/>
                </a:cubicBezTo>
                <a:cubicBezTo>
                  <a:pt x="10810" y="19619"/>
                  <a:pt x="13323" y="20048"/>
                  <a:pt x="14434" y="20048"/>
                </a:cubicBezTo>
                <a:cubicBezTo>
                  <a:pt x="14802" y="20048"/>
                  <a:pt x="15016" y="20001"/>
                  <a:pt x="15016" y="20001"/>
                </a:cubicBezTo>
                <a:lnTo>
                  <a:pt x="31248" y="17934"/>
                </a:lnTo>
                <a:lnTo>
                  <a:pt x="35564" y="14621"/>
                </a:lnTo>
                <a:cubicBezTo>
                  <a:pt x="35564" y="14621"/>
                  <a:pt x="36992" y="10214"/>
                  <a:pt x="35564" y="8664"/>
                </a:cubicBezTo>
                <a:cubicBezTo>
                  <a:pt x="34135" y="7144"/>
                  <a:pt x="34166" y="6658"/>
                  <a:pt x="32950" y="6506"/>
                </a:cubicBezTo>
                <a:lnTo>
                  <a:pt x="14864" y="10639"/>
                </a:lnTo>
                <a:lnTo>
                  <a:pt x="4925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6" name="Google Shape;2326;p49"/>
          <p:cNvSpPr/>
          <p:nvPr/>
        </p:nvSpPr>
        <p:spPr>
          <a:xfrm>
            <a:off x="7286400" y="2158036"/>
            <a:ext cx="343810" cy="58933"/>
          </a:xfrm>
          <a:custGeom>
            <a:avLst/>
            <a:gdLst/>
            <a:ahLst/>
            <a:cxnLst/>
            <a:rect l="l" t="t" r="r" b="b"/>
            <a:pathLst>
              <a:path w="16049" h="2751" extrusionOk="0">
                <a:moveTo>
                  <a:pt x="15380" y="0"/>
                </a:moveTo>
                <a:cubicBezTo>
                  <a:pt x="15289" y="0"/>
                  <a:pt x="15198" y="15"/>
                  <a:pt x="15107" y="46"/>
                </a:cubicBezTo>
                <a:lnTo>
                  <a:pt x="1216" y="2568"/>
                </a:lnTo>
                <a:lnTo>
                  <a:pt x="0" y="2751"/>
                </a:lnTo>
                <a:cubicBezTo>
                  <a:pt x="2948" y="2690"/>
                  <a:pt x="7143" y="2538"/>
                  <a:pt x="10091" y="2447"/>
                </a:cubicBezTo>
                <a:cubicBezTo>
                  <a:pt x="11824" y="2416"/>
                  <a:pt x="13648" y="2356"/>
                  <a:pt x="15167" y="1535"/>
                </a:cubicBezTo>
                <a:cubicBezTo>
                  <a:pt x="15471" y="1413"/>
                  <a:pt x="15745" y="1170"/>
                  <a:pt x="15897" y="897"/>
                </a:cubicBezTo>
                <a:cubicBezTo>
                  <a:pt x="16049" y="562"/>
                  <a:pt x="15958" y="198"/>
                  <a:pt x="15654" y="46"/>
                </a:cubicBezTo>
                <a:cubicBezTo>
                  <a:pt x="15563" y="15"/>
                  <a:pt x="15471" y="0"/>
                  <a:pt x="1538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7" name="Google Shape;2327;p49"/>
          <p:cNvSpPr/>
          <p:nvPr/>
        </p:nvSpPr>
        <p:spPr>
          <a:xfrm>
            <a:off x="7111228" y="2167462"/>
            <a:ext cx="465597" cy="61354"/>
          </a:xfrm>
          <a:custGeom>
            <a:avLst/>
            <a:gdLst/>
            <a:ahLst/>
            <a:cxnLst/>
            <a:rect l="l" t="t" r="r" b="b"/>
            <a:pathLst>
              <a:path w="21734" h="2864" extrusionOk="0">
                <a:moveTo>
                  <a:pt x="21733" y="1"/>
                </a:moveTo>
                <a:lnTo>
                  <a:pt x="21650" y="25"/>
                </a:lnTo>
                <a:lnTo>
                  <a:pt x="21650" y="25"/>
                </a:lnTo>
                <a:cubicBezTo>
                  <a:pt x="21680" y="20"/>
                  <a:pt x="21709" y="13"/>
                  <a:pt x="21733" y="1"/>
                </a:cubicBezTo>
                <a:close/>
                <a:moveTo>
                  <a:pt x="1" y="1399"/>
                </a:moveTo>
                <a:lnTo>
                  <a:pt x="153" y="1581"/>
                </a:lnTo>
                <a:cubicBezTo>
                  <a:pt x="252" y="1681"/>
                  <a:pt x="364" y="1767"/>
                  <a:pt x="481" y="1840"/>
                </a:cubicBezTo>
                <a:lnTo>
                  <a:pt x="481" y="1840"/>
                </a:lnTo>
                <a:cubicBezTo>
                  <a:pt x="364" y="1749"/>
                  <a:pt x="252" y="1650"/>
                  <a:pt x="153" y="1551"/>
                </a:cubicBezTo>
                <a:cubicBezTo>
                  <a:pt x="61" y="1460"/>
                  <a:pt x="1" y="1399"/>
                  <a:pt x="1" y="1399"/>
                </a:cubicBezTo>
                <a:close/>
                <a:moveTo>
                  <a:pt x="21650" y="25"/>
                </a:moveTo>
                <a:cubicBezTo>
                  <a:pt x="21605" y="31"/>
                  <a:pt x="21557" y="31"/>
                  <a:pt x="21521" y="31"/>
                </a:cubicBezTo>
                <a:lnTo>
                  <a:pt x="20882" y="122"/>
                </a:lnTo>
                <a:cubicBezTo>
                  <a:pt x="20305" y="214"/>
                  <a:pt x="19515" y="335"/>
                  <a:pt x="18512" y="518"/>
                </a:cubicBezTo>
                <a:cubicBezTo>
                  <a:pt x="16505" y="821"/>
                  <a:pt x="13770" y="1338"/>
                  <a:pt x="10730" y="1855"/>
                </a:cubicBezTo>
                <a:cubicBezTo>
                  <a:pt x="9210" y="2098"/>
                  <a:pt x="7751" y="2341"/>
                  <a:pt x="6414" y="2524"/>
                </a:cubicBezTo>
                <a:cubicBezTo>
                  <a:pt x="5776" y="2615"/>
                  <a:pt x="5137" y="2706"/>
                  <a:pt x="4530" y="2767"/>
                </a:cubicBezTo>
                <a:cubicBezTo>
                  <a:pt x="4228" y="2817"/>
                  <a:pt x="3927" y="2840"/>
                  <a:pt x="3626" y="2840"/>
                </a:cubicBezTo>
                <a:cubicBezTo>
                  <a:pt x="3380" y="2840"/>
                  <a:pt x="3134" y="2825"/>
                  <a:pt x="2888" y="2797"/>
                </a:cubicBezTo>
                <a:cubicBezTo>
                  <a:pt x="2098" y="2676"/>
                  <a:pt x="1338" y="2402"/>
                  <a:pt x="669" y="1946"/>
                </a:cubicBezTo>
                <a:cubicBezTo>
                  <a:pt x="606" y="1914"/>
                  <a:pt x="543" y="1879"/>
                  <a:pt x="481" y="1840"/>
                </a:cubicBezTo>
                <a:lnTo>
                  <a:pt x="481" y="1840"/>
                </a:lnTo>
                <a:cubicBezTo>
                  <a:pt x="543" y="1888"/>
                  <a:pt x="606" y="1934"/>
                  <a:pt x="669" y="1976"/>
                </a:cubicBezTo>
                <a:cubicBezTo>
                  <a:pt x="1582" y="2553"/>
                  <a:pt x="2628" y="2864"/>
                  <a:pt x="3701" y="2864"/>
                </a:cubicBezTo>
                <a:cubicBezTo>
                  <a:pt x="3986" y="2864"/>
                  <a:pt x="4273" y="2842"/>
                  <a:pt x="4560" y="2797"/>
                </a:cubicBezTo>
                <a:cubicBezTo>
                  <a:pt x="5137" y="2736"/>
                  <a:pt x="5776" y="2645"/>
                  <a:pt x="6444" y="2554"/>
                </a:cubicBezTo>
                <a:cubicBezTo>
                  <a:pt x="7751" y="2372"/>
                  <a:pt x="9210" y="2159"/>
                  <a:pt x="10730" y="1916"/>
                </a:cubicBezTo>
                <a:lnTo>
                  <a:pt x="18512" y="548"/>
                </a:lnTo>
                <a:lnTo>
                  <a:pt x="20882" y="153"/>
                </a:lnTo>
                <a:lnTo>
                  <a:pt x="21521" y="62"/>
                </a:lnTo>
                <a:lnTo>
                  <a:pt x="21650" y="25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8" name="Google Shape;2328;p49"/>
          <p:cNvSpPr/>
          <p:nvPr/>
        </p:nvSpPr>
        <p:spPr>
          <a:xfrm>
            <a:off x="7596341" y="1950645"/>
            <a:ext cx="61868" cy="143916"/>
          </a:xfrm>
          <a:custGeom>
            <a:avLst/>
            <a:gdLst/>
            <a:ahLst/>
            <a:cxnLst/>
            <a:rect l="l" t="t" r="r" b="b"/>
            <a:pathLst>
              <a:path w="2888" h="6718" extrusionOk="0">
                <a:moveTo>
                  <a:pt x="0" y="0"/>
                </a:moveTo>
                <a:cubicBezTo>
                  <a:pt x="365" y="91"/>
                  <a:pt x="730" y="243"/>
                  <a:pt x="1064" y="456"/>
                </a:cubicBezTo>
                <a:cubicBezTo>
                  <a:pt x="1824" y="1034"/>
                  <a:pt x="2371" y="1824"/>
                  <a:pt x="2584" y="2736"/>
                </a:cubicBezTo>
                <a:cubicBezTo>
                  <a:pt x="2797" y="3678"/>
                  <a:pt x="2827" y="4620"/>
                  <a:pt x="2675" y="5562"/>
                </a:cubicBezTo>
                <a:cubicBezTo>
                  <a:pt x="2645" y="5897"/>
                  <a:pt x="2584" y="6201"/>
                  <a:pt x="2554" y="6414"/>
                </a:cubicBezTo>
                <a:lnTo>
                  <a:pt x="2523" y="6626"/>
                </a:lnTo>
                <a:cubicBezTo>
                  <a:pt x="2523" y="6657"/>
                  <a:pt x="2523" y="6687"/>
                  <a:pt x="2523" y="6717"/>
                </a:cubicBezTo>
                <a:cubicBezTo>
                  <a:pt x="2554" y="6717"/>
                  <a:pt x="2554" y="6687"/>
                  <a:pt x="2554" y="6657"/>
                </a:cubicBezTo>
                <a:cubicBezTo>
                  <a:pt x="2584" y="6566"/>
                  <a:pt x="2584" y="6505"/>
                  <a:pt x="2614" y="6414"/>
                </a:cubicBezTo>
                <a:cubicBezTo>
                  <a:pt x="2645" y="6231"/>
                  <a:pt x="2706" y="5927"/>
                  <a:pt x="2736" y="5562"/>
                </a:cubicBezTo>
                <a:cubicBezTo>
                  <a:pt x="2888" y="4620"/>
                  <a:pt x="2888" y="3678"/>
                  <a:pt x="2675" y="2736"/>
                </a:cubicBezTo>
                <a:cubicBezTo>
                  <a:pt x="2462" y="1793"/>
                  <a:pt x="1885" y="973"/>
                  <a:pt x="1095" y="426"/>
                </a:cubicBezTo>
                <a:cubicBezTo>
                  <a:pt x="851" y="243"/>
                  <a:pt x="578" y="152"/>
                  <a:pt x="304" y="61"/>
                </a:cubicBezTo>
                <a:cubicBezTo>
                  <a:pt x="213" y="30"/>
                  <a:pt x="92" y="0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9" name="Google Shape;2329;p49"/>
          <p:cNvSpPr/>
          <p:nvPr/>
        </p:nvSpPr>
        <p:spPr>
          <a:xfrm>
            <a:off x="7193919" y="2026159"/>
            <a:ext cx="7841" cy="120502"/>
          </a:xfrm>
          <a:custGeom>
            <a:avLst/>
            <a:gdLst/>
            <a:ahLst/>
            <a:cxnLst/>
            <a:rect l="l" t="t" r="r" b="b"/>
            <a:pathLst>
              <a:path w="366" h="5625" extrusionOk="0">
                <a:moveTo>
                  <a:pt x="366" y="1"/>
                </a:moveTo>
                <a:lnTo>
                  <a:pt x="366" y="1"/>
                </a:lnTo>
                <a:cubicBezTo>
                  <a:pt x="335" y="62"/>
                  <a:pt x="305" y="123"/>
                  <a:pt x="305" y="214"/>
                </a:cubicBezTo>
                <a:cubicBezTo>
                  <a:pt x="274" y="335"/>
                  <a:pt x="244" y="548"/>
                  <a:pt x="183" y="791"/>
                </a:cubicBezTo>
                <a:cubicBezTo>
                  <a:pt x="92" y="1460"/>
                  <a:pt x="31" y="2129"/>
                  <a:pt x="1" y="2797"/>
                </a:cubicBezTo>
                <a:cubicBezTo>
                  <a:pt x="1" y="3466"/>
                  <a:pt x="31" y="4135"/>
                  <a:pt x="92" y="4803"/>
                </a:cubicBezTo>
                <a:cubicBezTo>
                  <a:pt x="122" y="5047"/>
                  <a:pt x="153" y="5259"/>
                  <a:pt x="183" y="5411"/>
                </a:cubicBezTo>
                <a:cubicBezTo>
                  <a:pt x="183" y="5472"/>
                  <a:pt x="183" y="5563"/>
                  <a:pt x="214" y="5624"/>
                </a:cubicBezTo>
                <a:cubicBezTo>
                  <a:pt x="214" y="5563"/>
                  <a:pt x="214" y="5472"/>
                  <a:pt x="214" y="5411"/>
                </a:cubicBezTo>
                <a:cubicBezTo>
                  <a:pt x="183" y="5229"/>
                  <a:pt x="153" y="5016"/>
                  <a:pt x="153" y="4803"/>
                </a:cubicBezTo>
                <a:cubicBezTo>
                  <a:pt x="31" y="3466"/>
                  <a:pt x="62" y="2129"/>
                  <a:pt x="244" y="822"/>
                </a:cubicBezTo>
                <a:cubicBezTo>
                  <a:pt x="274" y="609"/>
                  <a:pt x="305" y="396"/>
                  <a:pt x="335" y="214"/>
                </a:cubicBezTo>
                <a:cubicBezTo>
                  <a:pt x="335" y="153"/>
                  <a:pt x="366" y="62"/>
                  <a:pt x="36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0" name="Google Shape;2330;p49"/>
          <p:cNvSpPr/>
          <p:nvPr/>
        </p:nvSpPr>
        <p:spPr>
          <a:xfrm>
            <a:off x="6986849" y="1798910"/>
            <a:ext cx="559363" cy="229242"/>
          </a:xfrm>
          <a:custGeom>
            <a:avLst/>
            <a:gdLst/>
            <a:ahLst/>
            <a:cxnLst/>
            <a:rect l="l" t="t" r="r" b="b"/>
            <a:pathLst>
              <a:path w="26111" h="10701" extrusionOk="0">
                <a:moveTo>
                  <a:pt x="1" y="1"/>
                </a:moveTo>
                <a:lnTo>
                  <a:pt x="1" y="1"/>
                </a:lnTo>
                <a:cubicBezTo>
                  <a:pt x="62" y="62"/>
                  <a:pt x="123" y="153"/>
                  <a:pt x="183" y="214"/>
                </a:cubicBezTo>
                <a:cubicBezTo>
                  <a:pt x="335" y="366"/>
                  <a:pt x="518" y="578"/>
                  <a:pt x="761" y="852"/>
                </a:cubicBezTo>
                <a:lnTo>
                  <a:pt x="2858" y="3132"/>
                </a:lnTo>
                <a:lnTo>
                  <a:pt x="9940" y="10639"/>
                </a:lnTo>
                <a:lnTo>
                  <a:pt x="10001" y="10700"/>
                </a:lnTo>
                <a:lnTo>
                  <a:pt x="10032" y="10700"/>
                </a:lnTo>
                <a:lnTo>
                  <a:pt x="10974" y="10487"/>
                </a:lnTo>
                <a:lnTo>
                  <a:pt x="21704" y="8117"/>
                </a:lnTo>
                <a:lnTo>
                  <a:pt x="24925" y="7387"/>
                </a:lnTo>
                <a:lnTo>
                  <a:pt x="25807" y="7174"/>
                </a:lnTo>
                <a:cubicBezTo>
                  <a:pt x="25929" y="7144"/>
                  <a:pt x="26020" y="7113"/>
                  <a:pt x="26111" y="7083"/>
                </a:cubicBezTo>
                <a:cubicBezTo>
                  <a:pt x="26020" y="7083"/>
                  <a:pt x="25929" y="7113"/>
                  <a:pt x="25807" y="7144"/>
                </a:cubicBezTo>
                <a:lnTo>
                  <a:pt x="24925" y="7326"/>
                </a:lnTo>
                <a:lnTo>
                  <a:pt x="21673" y="7995"/>
                </a:lnTo>
                <a:lnTo>
                  <a:pt x="10913" y="10305"/>
                </a:lnTo>
                <a:lnTo>
                  <a:pt x="10052" y="10506"/>
                </a:lnTo>
                <a:lnTo>
                  <a:pt x="10052" y="10506"/>
                </a:lnTo>
                <a:lnTo>
                  <a:pt x="2949" y="3010"/>
                </a:lnTo>
                <a:lnTo>
                  <a:pt x="791" y="791"/>
                </a:lnTo>
                <a:lnTo>
                  <a:pt x="214" y="183"/>
                </a:lnTo>
                <a:cubicBezTo>
                  <a:pt x="153" y="122"/>
                  <a:pt x="62" y="31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1" name="Google Shape;2331;p49"/>
          <p:cNvSpPr/>
          <p:nvPr/>
        </p:nvSpPr>
        <p:spPr>
          <a:xfrm>
            <a:off x="6086976" y="2470291"/>
            <a:ext cx="828922" cy="1183122"/>
          </a:xfrm>
          <a:custGeom>
            <a:avLst/>
            <a:gdLst/>
            <a:ahLst/>
            <a:cxnLst/>
            <a:rect l="l" t="t" r="r" b="b"/>
            <a:pathLst>
              <a:path w="38694" h="55228" extrusionOk="0">
                <a:moveTo>
                  <a:pt x="19188" y="0"/>
                </a:moveTo>
                <a:cubicBezTo>
                  <a:pt x="15888" y="0"/>
                  <a:pt x="12949" y="2655"/>
                  <a:pt x="12949" y="6230"/>
                </a:cubicBezTo>
                <a:cubicBezTo>
                  <a:pt x="12949" y="7871"/>
                  <a:pt x="13617" y="9452"/>
                  <a:pt x="14772" y="10607"/>
                </a:cubicBezTo>
                <a:lnTo>
                  <a:pt x="14864" y="10668"/>
                </a:lnTo>
                <a:lnTo>
                  <a:pt x="0" y="10668"/>
                </a:lnTo>
                <a:lnTo>
                  <a:pt x="0" y="27355"/>
                </a:lnTo>
                <a:lnTo>
                  <a:pt x="61" y="27294"/>
                </a:lnTo>
                <a:cubicBezTo>
                  <a:pt x="1216" y="26109"/>
                  <a:pt x="2797" y="25470"/>
                  <a:pt x="4438" y="25470"/>
                </a:cubicBezTo>
                <a:cubicBezTo>
                  <a:pt x="8845" y="25470"/>
                  <a:pt x="11854" y="29938"/>
                  <a:pt x="10213" y="34042"/>
                </a:cubicBezTo>
                <a:cubicBezTo>
                  <a:pt x="9206" y="36541"/>
                  <a:pt x="6826" y="37942"/>
                  <a:pt x="4399" y="37942"/>
                </a:cubicBezTo>
                <a:cubicBezTo>
                  <a:pt x="2871" y="37942"/>
                  <a:pt x="1325" y="37386"/>
                  <a:pt x="91" y="36200"/>
                </a:cubicBezTo>
                <a:lnTo>
                  <a:pt x="0" y="36078"/>
                </a:lnTo>
                <a:lnTo>
                  <a:pt x="0" y="55227"/>
                </a:lnTo>
                <a:lnTo>
                  <a:pt x="16748" y="55227"/>
                </a:lnTo>
                <a:cubicBezTo>
                  <a:pt x="16748" y="55227"/>
                  <a:pt x="17508" y="48844"/>
                  <a:pt x="18268" y="43981"/>
                </a:cubicBezTo>
                <a:cubicBezTo>
                  <a:pt x="19028" y="39148"/>
                  <a:pt x="29879" y="29239"/>
                  <a:pt x="32979" y="25136"/>
                </a:cubicBezTo>
                <a:cubicBezTo>
                  <a:pt x="34226" y="23464"/>
                  <a:pt x="37326" y="18023"/>
                  <a:pt x="38694" y="10698"/>
                </a:cubicBezTo>
                <a:lnTo>
                  <a:pt x="23587" y="10668"/>
                </a:lnTo>
                <a:lnTo>
                  <a:pt x="23709" y="10576"/>
                </a:lnTo>
                <a:cubicBezTo>
                  <a:pt x="26748" y="7385"/>
                  <a:pt x="25624" y="2126"/>
                  <a:pt x="21520" y="455"/>
                </a:cubicBezTo>
                <a:cubicBezTo>
                  <a:pt x="20745" y="145"/>
                  <a:pt x="19957" y="0"/>
                  <a:pt x="19188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2" name="Google Shape;2332;p49"/>
          <p:cNvSpPr/>
          <p:nvPr/>
        </p:nvSpPr>
        <p:spPr>
          <a:xfrm>
            <a:off x="6086976" y="2986123"/>
            <a:ext cx="615361" cy="667289"/>
          </a:xfrm>
          <a:custGeom>
            <a:avLst/>
            <a:gdLst/>
            <a:ahLst/>
            <a:cxnLst/>
            <a:rect l="l" t="t" r="r" b="b"/>
            <a:pathLst>
              <a:path w="28725" h="31149" extrusionOk="0">
                <a:moveTo>
                  <a:pt x="15541" y="0"/>
                </a:moveTo>
                <a:cubicBezTo>
                  <a:pt x="14997" y="0"/>
                  <a:pt x="14450" y="165"/>
                  <a:pt x="13982" y="510"/>
                </a:cubicBezTo>
                <a:cubicBezTo>
                  <a:pt x="13283" y="905"/>
                  <a:pt x="12493" y="2090"/>
                  <a:pt x="12402" y="3306"/>
                </a:cubicBezTo>
                <a:cubicBezTo>
                  <a:pt x="12098" y="6984"/>
                  <a:pt x="10669" y="7653"/>
                  <a:pt x="10669" y="7653"/>
                </a:cubicBezTo>
                <a:cubicBezTo>
                  <a:pt x="10669" y="11406"/>
                  <a:pt x="7599" y="13900"/>
                  <a:pt x="4384" y="13900"/>
                </a:cubicBezTo>
                <a:cubicBezTo>
                  <a:pt x="2886" y="13900"/>
                  <a:pt x="1357" y="13359"/>
                  <a:pt x="91" y="12151"/>
                </a:cubicBezTo>
                <a:lnTo>
                  <a:pt x="0" y="12030"/>
                </a:lnTo>
                <a:lnTo>
                  <a:pt x="0" y="31148"/>
                </a:lnTo>
                <a:lnTo>
                  <a:pt x="16748" y="31148"/>
                </a:lnTo>
                <a:cubicBezTo>
                  <a:pt x="16748" y="31148"/>
                  <a:pt x="17508" y="24765"/>
                  <a:pt x="18268" y="19902"/>
                </a:cubicBezTo>
                <a:lnTo>
                  <a:pt x="18238" y="19781"/>
                </a:lnTo>
                <a:cubicBezTo>
                  <a:pt x="18238" y="19720"/>
                  <a:pt x="18238" y="19689"/>
                  <a:pt x="18268" y="19629"/>
                </a:cubicBezTo>
                <a:cubicBezTo>
                  <a:pt x="18754" y="16194"/>
                  <a:pt x="28724" y="5829"/>
                  <a:pt x="28724" y="5829"/>
                </a:cubicBezTo>
                <a:cubicBezTo>
                  <a:pt x="28394" y="5092"/>
                  <a:pt x="27681" y="4653"/>
                  <a:pt x="26923" y="4653"/>
                </a:cubicBezTo>
                <a:cubicBezTo>
                  <a:pt x="26775" y="4653"/>
                  <a:pt x="26624" y="4669"/>
                  <a:pt x="26475" y="4704"/>
                </a:cubicBezTo>
                <a:cubicBezTo>
                  <a:pt x="25905" y="4818"/>
                  <a:pt x="25388" y="5227"/>
                  <a:pt x="24799" y="5227"/>
                </a:cubicBezTo>
                <a:cubicBezTo>
                  <a:pt x="24760" y="5227"/>
                  <a:pt x="24721" y="5225"/>
                  <a:pt x="24681" y="5221"/>
                </a:cubicBezTo>
                <a:cubicBezTo>
                  <a:pt x="24104" y="5099"/>
                  <a:pt x="23648" y="4704"/>
                  <a:pt x="23435" y="4157"/>
                </a:cubicBezTo>
                <a:cubicBezTo>
                  <a:pt x="23162" y="3671"/>
                  <a:pt x="23040" y="3093"/>
                  <a:pt x="22736" y="2607"/>
                </a:cubicBezTo>
                <a:cubicBezTo>
                  <a:pt x="22475" y="2114"/>
                  <a:pt x="21965" y="1815"/>
                  <a:pt x="21417" y="1815"/>
                </a:cubicBezTo>
                <a:cubicBezTo>
                  <a:pt x="21391" y="1815"/>
                  <a:pt x="21364" y="1815"/>
                  <a:pt x="21338" y="1817"/>
                </a:cubicBezTo>
                <a:cubicBezTo>
                  <a:pt x="20578" y="1938"/>
                  <a:pt x="20122" y="2850"/>
                  <a:pt x="19393" y="2850"/>
                </a:cubicBezTo>
                <a:cubicBezTo>
                  <a:pt x="18937" y="2820"/>
                  <a:pt x="18541" y="2577"/>
                  <a:pt x="18329" y="2182"/>
                </a:cubicBezTo>
                <a:cubicBezTo>
                  <a:pt x="18086" y="1786"/>
                  <a:pt x="17903" y="1391"/>
                  <a:pt x="17660" y="1026"/>
                </a:cubicBezTo>
                <a:cubicBezTo>
                  <a:pt x="17135" y="357"/>
                  <a:pt x="16342" y="0"/>
                  <a:pt x="1554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3" name="Google Shape;2333;p49"/>
          <p:cNvSpPr/>
          <p:nvPr/>
        </p:nvSpPr>
        <p:spPr>
          <a:xfrm>
            <a:off x="6084362" y="2469519"/>
            <a:ext cx="832843" cy="1185200"/>
          </a:xfrm>
          <a:custGeom>
            <a:avLst/>
            <a:gdLst/>
            <a:ahLst/>
            <a:cxnLst/>
            <a:rect l="l" t="t" r="r" b="b"/>
            <a:pathLst>
              <a:path w="38877" h="55325" extrusionOk="0">
                <a:moveTo>
                  <a:pt x="19314" y="1"/>
                </a:moveTo>
                <a:cubicBezTo>
                  <a:pt x="16642" y="1"/>
                  <a:pt x="13992" y="1650"/>
                  <a:pt x="13223" y="4746"/>
                </a:cubicBezTo>
                <a:cubicBezTo>
                  <a:pt x="12919" y="5779"/>
                  <a:pt x="12919" y="6874"/>
                  <a:pt x="13223" y="7907"/>
                </a:cubicBezTo>
                <a:cubicBezTo>
                  <a:pt x="13482" y="8946"/>
                  <a:pt x="14016" y="9875"/>
                  <a:pt x="14772" y="10643"/>
                </a:cubicBezTo>
                <a:lnTo>
                  <a:pt x="1" y="10643"/>
                </a:lnTo>
                <a:lnTo>
                  <a:pt x="1" y="27604"/>
                </a:lnTo>
                <a:lnTo>
                  <a:pt x="153" y="27452"/>
                </a:lnTo>
                <a:cubicBezTo>
                  <a:pt x="943" y="26631"/>
                  <a:pt x="1976" y="26053"/>
                  <a:pt x="3071" y="25780"/>
                </a:cubicBezTo>
                <a:cubicBezTo>
                  <a:pt x="3552" y="25653"/>
                  <a:pt x="4033" y="25590"/>
                  <a:pt x="4514" y="25590"/>
                </a:cubicBezTo>
                <a:cubicBezTo>
                  <a:pt x="4611" y="25590"/>
                  <a:pt x="4707" y="25592"/>
                  <a:pt x="4803" y="25597"/>
                </a:cubicBezTo>
                <a:cubicBezTo>
                  <a:pt x="5381" y="25628"/>
                  <a:pt x="5958" y="25749"/>
                  <a:pt x="6505" y="25932"/>
                </a:cubicBezTo>
                <a:cubicBezTo>
                  <a:pt x="6870" y="26053"/>
                  <a:pt x="7235" y="26205"/>
                  <a:pt x="7569" y="26418"/>
                </a:cubicBezTo>
                <a:cubicBezTo>
                  <a:pt x="10517" y="28090"/>
                  <a:pt x="11551" y="31859"/>
                  <a:pt x="9849" y="34807"/>
                </a:cubicBezTo>
                <a:cubicBezTo>
                  <a:pt x="9545" y="35354"/>
                  <a:pt x="9150" y="35841"/>
                  <a:pt x="8694" y="36236"/>
                </a:cubicBezTo>
                <a:cubicBezTo>
                  <a:pt x="8481" y="36449"/>
                  <a:pt x="8238" y="36661"/>
                  <a:pt x="7995" y="36844"/>
                </a:cubicBezTo>
                <a:cubicBezTo>
                  <a:pt x="7721" y="36996"/>
                  <a:pt x="7447" y="37148"/>
                  <a:pt x="7174" y="37300"/>
                </a:cubicBezTo>
                <a:cubicBezTo>
                  <a:pt x="6596" y="37543"/>
                  <a:pt x="5988" y="37725"/>
                  <a:pt x="5381" y="37816"/>
                </a:cubicBezTo>
                <a:cubicBezTo>
                  <a:pt x="5090" y="37858"/>
                  <a:pt x="4799" y="37879"/>
                  <a:pt x="4510" y="37879"/>
                </a:cubicBezTo>
                <a:cubicBezTo>
                  <a:pt x="2910" y="37879"/>
                  <a:pt x="1370" y="37250"/>
                  <a:pt x="213" y="36084"/>
                </a:cubicBezTo>
                <a:lnTo>
                  <a:pt x="213" y="36084"/>
                </a:lnTo>
                <a:lnTo>
                  <a:pt x="213" y="36084"/>
                </a:lnTo>
                <a:lnTo>
                  <a:pt x="213" y="36084"/>
                </a:lnTo>
                <a:lnTo>
                  <a:pt x="213" y="36084"/>
                </a:lnTo>
                <a:cubicBezTo>
                  <a:pt x="203" y="36074"/>
                  <a:pt x="193" y="36064"/>
                  <a:pt x="183" y="36053"/>
                </a:cubicBezTo>
                <a:lnTo>
                  <a:pt x="1" y="35902"/>
                </a:lnTo>
                <a:lnTo>
                  <a:pt x="1" y="55324"/>
                </a:lnTo>
                <a:lnTo>
                  <a:pt x="16961" y="55324"/>
                </a:lnTo>
                <a:lnTo>
                  <a:pt x="16961" y="55233"/>
                </a:lnTo>
                <a:cubicBezTo>
                  <a:pt x="17296" y="52589"/>
                  <a:pt x="17630" y="50005"/>
                  <a:pt x="17995" y="47452"/>
                </a:cubicBezTo>
                <a:cubicBezTo>
                  <a:pt x="18177" y="46175"/>
                  <a:pt x="18329" y="44929"/>
                  <a:pt x="18572" y="43713"/>
                </a:cubicBezTo>
                <a:cubicBezTo>
                  <a:pt x="18907" y="42528"/>
                  <a:pt x="19454" y="41403"/>
                  <a:pt x="20153" y="40400"/>
                </a:cubicBezTo>
                <a:cubicBezTo>
                  <a:pt x="21490" y="38424"/>
                  <a:pt x="22949" y="36570"/>
                  <a:pt x="24560" y="34807"/>
                </a:cubicBezTo>
                <a:cubicBezTo>
                  <a:pt x="26080" y="33075"/>
                  <a:pt x="27600" y="31464"/>
                  <a:pt x="29059" y="29883"/>
                </a:cubicBezTo>
                <a:cubicBezTo>
                  <a:pt x="30548" y="28272"/>
                  <a:pt x="31977" y="26783"/>
                  <a:pt x="33193" y="25172"/>
                </a:cubicBezTo>
                <a:cubicBezTo>
                  <a:pt x="34287" y="23591"/>
                  <a:pt x="35229" y="21889"/>
                  <a:pt x="35989" y="20126"/>
                </a:cubicBezTo>
                <a:cubicBezTo>
                  <a:pt x="37296" y="17117"/>
                  <a:pt x="38269" y="13956"/>
                  <a:pt x="38877" y="10734"/>
                </a:cubicBezTo>
                <a:lnTo>
                  <a:pt x="38877" y="10673"/>
                </a:lnTo>
                <a:lnTo>
                  <a:pt x="38816" y="10673"/>
                </a:lnTo>
                <a:lnTo>
                  <a:pt x="23709" y="10704"/>
                </a:lnTo>
                <a:lnTo>
                  <a:pt x="23709" y="10704"/>
                </a:lnTo>
                <a:lnTo>
                  <a:pt x="23709" y="10704"/>
                </a:lnTo>
                <a:lnTo>
                  <a:pt x="38744" y="10764"/>
                </a:lnTo>
                <a:lnTo>
                  <a:pt x="38744" y="10764"/>
                </a:lnTo>
                <a:cubicBezTo>
                  <a:pt x="38135" y="13965"/>
                  <a:pt x="37166" y="17105"/>
                  <a:pt x="35837" y="20096"/>
                </a:cubicBezTo>
                <a:cubicBezTo>
                  <a:pt x="35077" y="21828"/>
                  <a:pt x="34165" y="23531"/>
                  <a:pt x="33071" y="25081"/>
                </a:cubicBezTo>
                <a:cubicBezTo>
                  <a:pt x="31855" y="26661"/>
                  <a:pt x="30427" y="28181"/>
                  <a:pt x="28937" y="29762"/>
                </a:cubicBezTo>
                <a:cubicBezTo>
                  <a:pt x="27448" y="31342"/>
                  <a:pt x="25928" y="32984"/>
                  <a:pt x="24408" y="34716"/>
                </a:cubicBezTo>
                <a:cubicBezTo>
                  <a:pt x="22828" y="36479"/>
                  <a:pt x="21338" y="38333"/>
                  <a:pt x="20001" y="40309"/>
                </a:cubicBezTo>
                <a:cubicBezTo>
                  <a:pt x="19271" y="41342"/>
                  <a:pt x="18724" y="42467"/>
                  <a:pt x="18390" y="43652"/>
                </a:cubicBezTo>
                <a:cubicBezTo>
                  <a:pt x="18147" y="44899"/>
                  <a:pt x="17995" y="46175"/>
                  <a:pt x="17782" y="47421"/>
                </a:cubicBezTo>
                <a:cubicBezTo>
                  <a:pt x="17452" y="49945"/>
                  <a:pt x="17091" y="52529"/>
                  <a:pt x="16789" y="55142"/>
                </a:cubicBezTo>
                <a:lnTo>
                  <a:pt x="213" y="55142"/>
                </a:lnTo>
                <a:lnTo>
                  <a:pt x="213" y="36350"/>
                </a:lnTo>
                <a:lnTo>
                  <a:pt x="213" y="36350"/>
                </a:lnTo>
                <a:cubicBezTo>
                  <a:pt x="1386" y="37431"/>
                  <a:pt x="2940" y="38029"/>
                  <a:pt x="4536" y="38029"/>
                </a:cubicBezTo>
                <a:cubicBezTo>
                  <a:pt x="4827" y="38029"/>
                  <a:pt x="5119" y="38009"/>
                  <a:pt x="5411" y="37968"/>
                </a:cubicBezTo>
                <a:cubicBezTo>
                  <a:pt x="6049" y="37877"/>
                  <a:pt x="6657" y="37695"/>
                  <a:pt x="7235" y="37421"/>
                </a:cubicBezTo>
                <a:cubicBezTo>
                  <a:pt x="7539" y="37300"/>
                  <a:pt x="7812" y="37117"/>
                  <a:pt x="8086" y="36965"/>
                </a:cubicBezTo>
                <a:cubicBezTo>
                  <a:pt x="8359" y="36783"/>
                  <a:pt x="8603" y="36570"/>
                  <a:pt x="8846" y="36357"/>
                </a:cubicBezTo>
                <a:cubicBezTo>
                  <a:pt x="9302" y="35932"/>
                  <a:pt x="9727" y="35415"/>
                  <a:pt x="10031" y="34868"/>
                </a:cubicBezTo>
                <a:cubicBezTo>
                  <a:pt x="10669" y="33774"/>
                  <a:pt x="10943" y="32497"/>
                  <a:pt x="10852" y="31251"/>
                </a:cubicBezTo>
                <a:cubicBezTo>
                  <a:pt x="10791" y="30005"/>
                  <a:pt x="10305" y="28819"/>
                  <a:pt x="9545" y="27816"/>
                </a:cubicBezTo>
                <a:cubicBezTo>
                  <a:pt x="8785" y="26844"/>
                  <a:pt x="7782" y="26114"/>
                  <a:pt x="6627" y="25719"/>
                </a:cubicBezTo>
                <a:cubicBezTo>
                  <a:pt x="6049" y="25506"/>
                  <a:pt x="5441" y="25415"/>
                  <a:pt x="4864" y="25385"/>
                </a:cubicBezTo>
                <a:cubicBezTo>
                  <a:pt x="4763" y="25380"/>
                  <a:pt x="4661" y="25377"/>
                  <a:pt x="4560" y="25377"/>
                </a:cubicBezTo>
                <a:cubicBezTo>
                  <a:pt x="4054" y="25377"/>
                  <a:pt x="3552" y="25440"/>
                  <a:pt x="3071" y="25567"/>
                </a:cubicBezTo>
                <a:cubicBezTo>
                  <a:pt x="1986" y="25824"/>
                  <a:pt x="981" y="26376"/>
                  <a:pt x="183" y="27147"/>
                </a:cubicBezTo>
                <a:lnTo>
                  <a:pt x="183" y="27147"/>
                </a:lnTo>
                <a:lnTo>
                  <a:pt x="183" y="10764"/>
                </a:lnTo>
                <a:lnTo>
                  <a:pt x="15138" y="10764"/>
                </a:lnTo>
                <a:lnTo>
                  <a:pt x="15016" y="10643"/>
                </a:lnTo>
                <a:cubicBezTo>
                  <a:pt x="14226" y="9883"/>
                  <a:pt x="13648" y="8910"/>
                  <a:pt x="13344" y="7846"/>
                </a:cubicBezTo>
                <a:cubicBezTo>
                  <a:pt x="13071" y="6843"/>
                  <a:pt x="13071" y="5779"/>
                  <a:pt x="13344" y="4746"/>
                </a:cubicBezTo>
                <a:cubicBezTo>
                  <a:pt x="14098" y="1713"/>
                  <a:pt x="16710" y="84"/>
                  <a:pt x="19345" y="84"/>
                </a:cubicBezTo>
                <a:cubicBezTo>
                  <a:pt x="21489" y="84"/>
                  <a:pt x="23648" y="1162"/>
                  <a:pt x="24834" y="3439"/>
                </a:cubicBezTo>
                <a:cubicBezTo>
                  <a:pt x="25107" y="3956"/>
                  <a:pt x="25290" y="4533"/>
                  <a:pt x="25411" y="5111"/>
                </a:cubicBezTo>
                <a:cubicBezTo>
                  <a:pt x="25472" y="5384"/>
                  <a:pt x="25503" y="5658"/>
                  <a:pt x="25503" y="5931"/>
                </a:cubicBezTo>
                <a:cubicBezTo>
                  <a:pt x="25533" y="6175"/>
                  <a:pt x="25533" y="6418"/>
                  <a:pt x="25503" y="6691"/>
                </a:cubicBezTo>
                <a:cubicBezTo>
                  <a:pt x="25442" y="7512"/>
                  <a:pt x="25229" y="8302"/>
                  <a:pt x="24864" y="9062"/>
                </a:cubicBezTo>
                <a:cubicBezTo>
                  <a:pt x="24651" y="9488"/>
                  <a:pt x="24378" y="9913"/>
                  <a:pt x="24044" y="10308"/>
                </a:cubicBezTo>
                <a:cubicBezTo>
                  <a:pt x="23922" y="10430"/>
                  <a:pt x="23861" y="10521"/>
                  <a:pt x="23800" y="10582"/>
                </a:cubicBezTo>
                <a:lnTo>
                  <a:pt x="23709" y="10704"/>
                </a:lnTo>
                <a:lnTo>
                  <a:pt x="23800" y="10612"/>
                </a:lnTo>
                <a:cubicBezTo>
                  <a:pt x="23861" y="10521"/>
                  <a:pt x="23952" y="10430"/>
                  <a:pt x="24074" y="10308"/>
                </a:cubicBezTo>
                <a:cubicBezTo>
                  <a:pt x="24408" y="9913"/>
                  <a:pt x="24682" y="9488"/>
                  <a:pt x="24925" y="9062"/>
                </a:cubicBezTo>
                <a:cubicBezTo>
                  <a:pt x="25290" y="8302"/>
                  <a:pt x="25503" y="7512"/>
                  <a:pt x="25563" y="6691"/>
                </a:cubicBezTo>
                <a:cubicBezTo>
                  <a:pt x="25594" y="6448"/>
                  <a:pt x="25594" y="6175"/>
                  <a:pt x="25563" y="5931"/>
                </a:cubicBezTo>
                <a:cubicBezTo>
                  <a:pt x="25533" y="5050"/>
                  <a:pt x="25290" y="4199"/>
                  <a:pt x="24895" y="3409"/>
                </a:cubicBezTo>
                <a:cubicBezTo>
                  <a:pt x="23692" y="1100"/>
                  <a:pt x="21496" y="1"/>
                  <a:pt x="193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4" name="Google Shape;2334;p49"/>
          <p:cNvSpPr/>
          <p:nvPr/>
        </p:nvSpPr>
        <p:spPr>
          <a:xfrm>
            <a:off x="6281021" y="2923462"/>
            <a:ext cx="72280" cy="61954"/>
          </a:xfrm>
          <a:custGeom>
            <a:avLst/>
            <a:gdLst/>
            <a:ahLst/>
            <a:cxnLst/>
            <a:rect l="l" t="t" r="r" b="b"/>
            <a:pathLst>
              <a:path w="3374" h="2892" extrusionOk="0">
                <a:moveTo>
                  <a:pt x="1945" y="0"/>
                </a:moveTo>
                <a:cubicBezTo>
                  <a:pt x="638" y="0"/>
                  <a:pt x="0" y="1550"/>
                  <a:pt x="912" y="2462"/>
                </a:cubicBezTo>
                <a:cubicBezTo>
                  <a:pt x="1208" y="2759"/>
                  <a:pt x="1573" y="2891"/>
                  <a:pt x="1929" y="2891"/>
                </a:cubicBezTo>
                <a:cubicBezTo>
                  <a:pt x="2668" y="2891"/>
                  <a:pt x="3374" y="2320"/>
                  <a:pt x="3374" y="1459"/>
                </a:cubicBezTo>
                <a:cubicBezTo>
                  <a:pt x="3374" y="669"/>
                  <a:pt x="2736" y="0"/>
                  <a:pt x="1945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5" name="Google Shape;2335;p49"/>
          <p:cNvSpPr/>
          <p:nvPr/>
        </p:nvSpPr>
        <p:spPr>
          <a:xfrm>
            <a:off x="6088261" y="3242507"/>
            <a:ext cx="194066" cy="77207"/>
          </a:xfrm>
          <a:custGeom>
            <a:avLst/>
            <a:gdLst/>
            <a:ahLst/>
            <a:cxnLst/>
            <a:rect l="l" t="t" r="r" b="b"/>
            <a:pathLst>
              <a:path w="9059" h="3604" extrusionOk="0">
                <a:moveTo>
                  <a:pt x="1156" y="1"/>
                </a:moveTo>
                <a:lnTo>
                  <a:pt x="1" y="487"/>
                </a:lnTo>
                <a:cubicBezTo>
                  <a:pt x="1" y="1247"/>
                  <a:pt x="943" y="2736"/>
                  <a:pt x="1642" y="3040"/>
                </a:cubicBezTo>
                <a:cubicBezTo>
                  <a:pt x="2500" y="3413"/>
                  <a:pt x="3414" y="3603"/>
                  <a:pt x="4337" y="3603"/>
                </a:cubicBezTo>
                <a:cubicBezTo>
                  <a:pt x="4919" y="3603"/>
                  <a:pt x="5504" y="3528"/>
                  <a:pt x="6080" y="3375"/>
                </a:cubicBezTo>
                <a:cubicBezTo>
                  <a:pt x="7569" y="2858"/>
                  <a:pt x="8694" y="1581"/>
                  <a:pt x="9059" y="31"/>
                </a:cubicBezTo>
                <a:lnTo>
                  <a:pt x="9059" y="31"/>
                </a:lnTo>
                <a:cubicBezTo>
                  <a:pt x="7752" y="1004"/>
                  <a:pt x="6414" y="1673"/>
                  <a:pt x="4955" y="1794"/>
                </a:cubicBezTo>
                <a:cubicBezTo>
                  <a:pt x="4831" y="1804"/>
                  <a:pt x="4706" y="1809"/>
                  <a:pt x="4580" y="1809"/>
                </a:cubicBezTo>
                <a:cubicBezTo>
                  <a:pt x="3199" y="1809"/>
                  <a:pt x="1769" y="1199"/>
                  <a:pt x="1156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6" name="Google Shape;2336;p49"/>
          <p:cNvSpPr/>
          <p:nvPr/>
        </p:nvSpPr>
        <p:spPr>
          <a:xfrm>
            <a:off x="7180251" y="2436722"/>
            <a:ext cx="144580" cy="149251"/>
          </a:xfrm>
          <a:custGeom>
            <a:avLst/>
            <a:gdLst/>
            <a:ahLst/>
            <a:cxnLst/>
            <a:rect l="l" t="t" r="r" b="b"/>
            <a:pathLst>
              <a:path w="6749" h="6967" extrusionOk="0">
                <a:moveTo>
                  <a:pt x="3341" y="0"/>
                </a:moveTo>
                <a:cubicBezTo>
                  <a:pt x="2691" y="0"/>
                  <a:pt x="2059" y="165"/>
                  <a:pt x="1490" y="471"/>
                </a:cubicBezTo>
                <a:cubicBezTo>
                  <a:pt x="669" y="897"/>
                  <a:pt x="122" y="1687"/>
                  <a:pt x="1" y="2599"/>
                </a:cubicBezTo>
                <a:lnTo>
                  <a:pt x="1308" y="4514"/>
                </a:lnTo>
                <a:cubicBezTo>
                  <a:pt x="1581" y="5335"/>
                  <a:pt x="2067" y="6064"/>
                  <a:pt x="2736" y="6611"/>
                </a:cubicBezTo>
                <a:cubicBezTo>
                  <a:pt x="2969" y="6798"/>
                  <a:pt x="3274" y="6966"/>
                  <a:pt x="3567" y="6966"/>
                </a:cubicBezTo>
                <a:cubicBezTo>
                  <a:pt x="3657" y="6966"/>
                  <a:pt x="3745" y="6951"/>
                  <a:pt x="3830" y="6915"/>
                </a:cubicBezTo>
                <a:cubicBezTo>
                  <a:pt x="4104" y="6763"/>
                  <a:pt x="4286" y="6399"/>
                  <a:pt x="4226" y="6064"/>
                </a:cubicBezTo>
                <a:cubicBezTo>
                  <a:pt x="4165" y="5760"/>
                  <a:pt x="4013" y="5426"/>
                  <a:pt x="3830" y="5152"/>
                </a:cubicBezTo>
                <a:lnTo>
                  <a:pt x="3830" y="5152"/>
                </a:lnTo>
                <a:cubicBezTo>
                  <a:pt x="4377" y="5669"/>
                  <a:pt x="5046" y="6034"/>
                  <a:pt x="5776" y="6247"/>
                </a:cubicBezTo>
                <a:cubicBezTo>
                  <a:pt x="5867" y="6281"/>
                  <a:pt x="5967" y="6298"/>
                  <a:pt x="6067" y="6298"/>
                </a:cubicBezTo>
                <a:cubicBezTo>
                  <a:pt x="6234" y="6298"/>
                  <a:pt x="6403" y="6250"/>
                  <a:pt x="6536" y="6155"/>
                </a:cubicBezTo>
                <a:cubicBezTo>
                  <a:pt x="6688" y="6003"/>
                  <a:pt x="6748" y="5760"/>
                  <a:pt x="6688" y="5548"/>
                </a:cubicBezTo>
                <a:cubicBezTo>
                  <a:pt x="6596" y="5365"/>
                  <a:pt x="6475" y="5152"/>
                  <a:pt x="6292" y="5031"/>
                </a:cubicBezTo>
                <a:cubicBezTo>
                  <a:pt x="5802" y="4569"/>
                  <a:pt x="5119" y="4299"/>
                  <a:pt x="4453" y="4299"/>
                </a:cubicBezTo>
                <a:cubicBezTo>
                  <a:pt x="4418" y="4299"/>
                  <a:pt x="4382" y="4300"/>
                  <a:pt x="4347" y="4301"/>
                </a:cubicBezTo>
                <a:cubicBezTo>
                  <a:pt x="4864" y="3906"/>
                  <a:pt x="5320" y="3420"/>
                  <a:pt x="5684" y="2873"/>
                </a:cubicBezTo>
                <a:cubicBezTo>
                  <a:pt x="6019" y="2295"/>
                  <a:pt x="6049" y="1566"/>
                  <a:pt x="5745" y="988"/>
                </a:cubicBezTo>
                <a:cubicBezTo>
                  <a:pt x="5350" y="471"/>
                  <a:pt x="4742" y="137"/>
                  <a:pt x="4104" y="76"/>
                </a:cubicBezTo>
                <a:cubicBezTo>
                  <a:pt x="3849" y="25"/>
                  <a:pt x="3594" y="0"/>
                  <a:pt x="334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7" name="Google Shape;2337;p49"/>
          <p:cNvSpPr/>
          <p:nvPr/>
        </p:nvSpPr>
        <p:spPr>
          <a:xfrm>
            <a:off x="7214120" y="2514528"/>
            <a:ext cx="60561" cy="20116"/>
          </a:xfrm>
          <a:custGeom>
            <a:avLst/>
            <a:gdLst/>
            <a:ahLst/>
            <a:cxnLst/>
            <a:rect l="l" t="t" r="r" b="b"/>
            <a:pathLst>
              <a:path w="2827" h="939" extrusionOk="0">
                <a:moveTo>
                  <a:pt x="0" y="1"/>
                </a:moveTo>
                <a:cubicBezTo>
                  <a:pt x="0" y="31"/>
                  <a:pt x="61" y="183"/>
                  <a:pt x="304" y="365"/>
                </a:cubicBezTo>
                <a:cubicBezTo>
                  <a:pt x="723" y="740"/>
                  <a:pt x="1253" y="939"/>
                  <a:pt x="1803" y="939"/>
                </a:cubicBezTo>
                <a:cubicBezTo>
                  <a:pt x="2011" y="939"/>
                  <a:pt x="2223" y="910"/>
                  <a:pt x="2432" y="852"/>
                </a:cubicBezTo>
                <a:cubicBezTo>
                  <a:pt x="2584" y="821"/>
                  <a:pt x="2736" y="730"/>
                  <a:pt x="2827" y="609"/>
                </a:cubicBezTo>
                <a:lnTo>
                  <a:pt x="2827" y="609"/>
                </a:lnTo>
                <a:cubicBezTo>
                  <a:pt x="2536" y="708"/>
                  <a:pt x="2235" y="757"/>
                  <a:pt x="1934" y="757"/>
                </a:cubicBezTo>
                <a:cubicBezTo>
                  <a:pt x="1230" y="757"/>
                  <a:pt x="533" y="491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8" name="Google Shape;2338;p49"/>
          <p:cNvSpPr/>
          <p:nvPr/>
        </p:nvSpPr>
        <p:spPr>
          <a:xfrm>
            <a:off x="7204994" y="2456259"/>
            <a:ext cx="104863" cy="52442"/>
          </a:xfrm>
          <a:custGeom>
            <a:avLst/>
            <a:gdLst/>
            <a:ahLst/>
            <a:cxnLst/>
            <a:rect l="l" t="t" r="r" b="b"/>
            <a:pathLst>
              <a:path w="4895" h="2448" extrusionOk="0">
                <a:moveTo>
                  <a:pt x="3714" y="0"/>
                </a:moveTo>
                <a:cubicBezTo>
                  <a:pt x="2414" y="0"/>
                  <a:pt x="1175" y="601"/>
                  <a:pt x="396" y="1687"/>
                </a:cubicBezTo>
                <a:cubicBezTo>
                  <a:pt x="213" y="1900"/>
                  <a:pt x="92" y="2143"/>
                  <a:pt x="1" y="2447"/>
                </a:cubicBezTo>
                <a:cubicBezTo>
                  <a:pt x="31" y="2447"/>
                  <a:pt x="183" y="2174"/>
                  <a:pt x="517" y="1748"/>
                </a:cubicBezTo>
                <a:cubicBezTo>
                  <a:pt x="1328" y="735"/>
                  <a:pt x="2551" y="163"/>
                  <a:pt x="3873" y="163"/>
                </a:cubicBezTo>
                <a:cubicBezTo>
                  <a:pt x="3940" y="163"/>
                  <a:pt x="4007" y="164"/>
                  <a:pt x="4074" y="167"/>
                </a:cubicBezTo>
                <a:cubicBezTo>
                  <a:pt x="4492" y="192"/>
                  <a:pt x="4770" y="236"/>
                  <a:pt x="4862" y="236"/>
                </a:cubicBezTo>
                <a:cubicBezTo>
                  <a:pt x="4883" y="236"/>
                  <a:pt x="4894" y="234"/>
                  <a:pt x="4894" y="228"/>
                </a:cubicBezTo>
                <a:cubicBezTo>
                  <a:pt x="4651" y="107"/>
                  <a:pt x="4347" y="46"/>
                  <a:pt x="4074" y="15"/>
                </a:cubicBezTo>
                <a:cubicBezTo>
                  <a:pt x="3953" y="5"/>
                  <a:pt x="3834" y="0"/>
                  <a:pt x="371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9" name="Google Shape;2339;p49"/>
          <p:cNvSpPr/>
          <p:nvPr/>
        </p:nvSpPr>
        <p:spPr>
          <a:xfrm>
            <a:off x="7172432" y="2478474"/>
            <a:ext cx="39739" cy="60197"/>
          </a:xfrm>
          <a:custGeom>
            <a:avLst/>
            <a:gdLst/>
            <a:ahLst/>
            <a:cxnLst/>
            <a:rect l="l" t="t" r="r" b="b"/>
            <a:pathLst>
              <a:path w="1855" h="2810" extrusionOk="0">
                <a:moveTo>
                  <a:pt x="309" y="0"/>
                </a:moveTo>
                <a:cubicBezTo>
                  <a:pt x="276" y="0"/>
                  <a:pt x="244" y="4"/>
                  <a:pt x="214" y="12"/>
                </a:cubicBezTo>
                <a:cubicBezTo>
                  <a:pt x="31" y="73"/>
                  <a:pt x="1" y="346"/>
                  <a:pt x="92" y="529"/>
                </a:cubicBezTo>
                <a:cubicBezTo>
                  <a:pt x="183" y="681"/>
                  <a:pt x="274" y="863"/>
                  <a:pt x="305" y="1045"/>
                </a:cubicBezTo>
                <a:lnTo>
                  <a:pt x="913" y="2352"/>
                </a:lnTo>
                <a:cubicBezTo>
                  <a:pt x="973" y="2504"/>
                  <a:pt x="1065" y="2626"/>
                  <a:pt x="1186" y="2717"/>
                </a:cubicBezTo>
                <a:cubicBezTo>
                  <a:pt x="1265" y="2776"/>
                  <a:pt x="1369" y="2809"/>
                  <a:pt x="1465" y="2809"/>
                </a:cubicBezTo>
                <a:cubicBezTo>
                  <a:pt x="1518" y="2809"/>
                  <a:pt x="1569" y="2799"/>
                  <a:pt x="1612" y="2778"/>
                </a:cubicBezTo>
                <a:cubicBezTo>
                  <a:pt x="1764" y="2656"/>
                  <a:pt x="1855" y="2504"/>
                  <a:pt x="1855" y="2322"/>
                </a:cubicBezTo>
                <a:cubicBezTo>
                  <a:pt x="1824" y="2140"/>
                  <a:pt x="1794" y="1957"/>
                  <a:pt x="1703" y="1805"/>
                </a:cubicBezTo>
                <a:cubicBezTo>
                  <a:pt x="1460" y="1167"/>
                  <a:pt x="1156" y="468"/>
                  <a:pt x="578" y="103"/>
                </a:cubicBezTo>
                <a:cubicBezTo>
                  <a:pt x="510" y="35"/>
                  <a:pt x="407" y="0"/>
                  <a:pt x="30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0" name="Google Shape;2340;p49"/>
          <p:cNvSpPr/>
          <p:nvPr/>
        </p:nvSpPr>
        <p:spPr>
          <a:xfrm>
            <a:off x="7177638" y="2502124"/>
            <a:ext cx="59940" cy="235776"/>
          </a:xfrm>
          <a:custGeom>
            <a:avLst/>
            <a:gdLst/>
            <a:ahLst/>
            <a:cxnLst/>
            <a:rect l="l" t="t" r="r" b="b"/>
            <a:pathLst>
              <a:path w="2798" h="11006" extrusionOk="0">
                <a:moveTo>
                  <a:pt x="170" y="0"/>
                </a:moveTo>
                <a:cubicBezTo>
                  <a:pt x="164" y="0"/>
                  <a:pt x="158" y="1"/>
                  <a:pt x="153" y="2"/>
                </a:cubicBezTo>
                <a:cubicBezTo>
                  <a:pt x="1" y="63"/>
                  <a:pt x="700" y="1400"/>
                  <a:pt x="639" y="1552"/>
                </a:cubicBezTo>
                <a:cubicBezTo>
                  <a:pt x="123" y="3163"/>
                  <a:pt x="123" y="4896"/>
                  <a:pt x="609" y="6507"/>
                </a:cubicBezTo>
                <a:cubicBezTo>
                  <a:pt x="1034" y="8057"/>
                  <a:pt x="1642" y="9577"/>
                  <a:pt x="2433" y="11005"/>
                </a:cubicBezTo>
                <a:cubicBezTo>
                  <a:pt x="2676" y="9394"/>
                  <a:pt x="2797" y="7783"/>
                  <a:pt x="2767" y="6172"/>
                </a:cubicBezTo>
                <a:cubicBezTo>
                  <a:pt x="2737" y="4531"/>
                  <a:pt x="2311" y="2950"/>
                  <a:pt x="1521" y="1522"/>
                </a:cubicBezTo>
                <a:cubicBezTo>
                  <a:pt x="1402" y="1314"/>
                  <a:pt x="439" y="0"/>
                  <a:pt x="1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1" name="Google Shape;2341;p49"/>
          <p:cNvSpPr/>
          <p:nvPr/>
        </p:nvSpPr>
        <p:spPr>
          <a:xfrm>
            <a:off x="6911335" y="2470676"/>
            <a:ext cx="365961" cy="571209"/>
          </a:xfrm>
          <a:custGeom>
            <a:avLst/>
            <a:gdLst/>
            <a:ahLst/>
            <a:cxnLst/>
            <a:rect l="l" t="t" r="r" b="b"/>
            <a:pathLst>
              <a:path w="17083" h="26664" extrusionOk="0">
                <a:moveTo>
                  <a:pt x="7587" y="0"/>
                </a:moveTo>
                <a:cubicBezTo>
                  <a:pt x="7218" y="0"/>
                  <a:pt x="6836" y="33"/>
                  <a:pt x="6444" y="102"/>
                </a:cubicBezTo>
                <a:lnTo>
                  <a:pt x="6079" y="193"/>
                </a:lnTo>
                <a:cubicBezTo>
                  <a:pt x="2401" y="1075"/>
                  <a:pt x="0" y="4631"/>
                  <a:pt x="608" y="8370"/>
                </a:cubicBezTo>
                <a:cubicBezTo>
                  <a:pt x="1155" y="11835"/>
                  <a:pt x="1793" y="15665"/>
                  <a:pt x="2280" y="17489"/>
                </a:cubicBezTo>
                <a:cubicBezTo>
                  <a:pt x="3091" y="20734"/>
                  <a:pt x="6111" y="20960"/>
                  <a:pt x="6935" y="20960"/>
                </a:cubicBezTo>
                <a:cubicBezTo>
                  <a:pt x="7067" y="20960"/>
                  <a:pt x="7143" y="20954"/>
                  <a:pt x="7143" y="20954"/>
                </a:cubicBezTo>
                <a:cubicBezTo>
                  <a:pt x="7143" y="20954"/>
                  <a:pt x="7325" y="21835"/>
                  <a:pt x="7569" y="22929"/>
                </a:cubicBezTo>
                <a:cubicBezTo>
                  <a:pt x="7997" y="25149"/>
                  <a:pt x="9931" y="26663"/>
                  <a:pt x="12088" y="26663"/>
                </a:cubicBezTo>
                <a:cubicBezTo>
                  <a:pt x="12382" y="26663"/>
                  <a:pt x="12680" y="26635"/>
                  <a:pt x="12979" y="26577"/>
                </a:cubicBezTo>
                <a:lnTo>
                  <a:pt x="13040" y="26577"/>
                </a:lnTo>
                <a:lnTo>
                  <a:pt x="13040" y="26546"/>
                </a:lnTo>
                <a:cubicBezTo>
                  <a:pt x="15471" y="26030"/>
                  <a:pt x="17082" y="23659"/>
                  <a:pt x="16627" y="21197"/>
                </a:cubicBezTo>
                <a:lnTo>
                  <a:pt x="13891" y="6394"/>
                </a:lnTo>
                <a:cubicBezTo>
                  <a:pt x="13343" y="2777"/>
                  <a:pt x="10967" y="0"/>
                  <a:pt x="7587" y="0"/>
                </a:cubicBezTo>
                <a:close/>
              </a:path>
            </a:pathLst>
          </a:custGeom>
          <a:solidFill>
            <a:srgbClr val="C19A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2" name="Google Shape;2342;p49"/>
          <p:cNvSpPr/>
          <p:nvPr/>
        </p:nvSpPr>
        <p:spPr>
          <a:xfrm>
            <a:off x="7064998" y="2861594"/>
            <a:ext cx="97687" cy="77507"/>
          </a:xfrm>
          <a:custGeom>
            <a:avLst/>
            <a:gdLst/>
            <a:ahLst/>
            <a:cxnLst/>
            <a:rect l="l" t="t" r="r" b="b"/>
            <a:pathLst>
              <a:path w="4560" h="3618" extrusionOk="0">
                <a:moveTo>
                  <a:pt x="4560" y="0"/>
                </a:moveTo>
                <a:lnTo>
                  <a:pt x="4560" y="0"/>
                </a:lnTo>
                <a:cubicBezTo>
                  <a:pt x="3314" y="1307"/>
                  <a:pt x="1733" y="2250"/>
                  <a:pt x="0" y="2675"/>
                </a:cubicBezTo>
                <a:lnTo>
                  <a:pt x="152" y="3618"/>
                </a:lnTo>
                <a:cubicBezTo>
                  <a:pt x="4012" y="3040"/>
                  <a:pt x="4560" y="1"/>
                  <a:pt x="4560" y="0"/>
                </a:cubicBezTo>
                <a:close/>
              </a:path>
            </a:pathLst>
          </a:custGeom>
          <a:solidFill>
            <a:srgbClr val="A37B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3" name="Google Shape;2343;p49"/>
          <p:cNvSpPr/>
          <p:nvPr/>
        </p:nvSpPr>
        <p:spPr>
          <a:xfrm>
            <a:off x="6960157" y="2690085"/>
            <a:ext cx="25429" cy="22665"/>
          </a:xfrm>
          <a:custGeom>
            <a:avLst/>
            <a:gdLst/>
            <a:ahLst/>
            <a:cxnLst/>
            <a:rect l="l" t="t" r="r" b="b"/>
            <a:pathLst>
              <a:path w="1187" h="1058" extrusionOk="0">
                <a:moveTo>
                  <a:pt x="604" y="1"/>
                </a:moveTo>
                <a:cubicBezTo>
                  <a:pt x="566" y="1"/>
                  <a:pt x="526" y="5"/>
                  <a:pt x="487" y="12"/>
                </a:cubicBezTo>
                <a:cubicBezTo>
                  <a:pt x="214" y="43"/>
                  <a:pt x="1" y="316"/>
                  <a:pt x="62" y="620"/>
                </a:cubicBezTo>
                <a:cubicBezTo>
                  <a:pt x="114" y="885"/>
                  <a:pt x="352" y="1058"/>
                  <a:pt x="593" y="1058"/>
                </a:cubicBezTo>
                <a:cubicBezTo>
                  <a:pt x="629" y="1058"/>
                  <a:pt x="665" y="1054"/>
                  <a:pt x="700" y="1046"/>
                </a:cubicBezTo>
                <a:cubicBezTo>
                  <a:pt x="1004" y="985"/>
                  <a:pt x="1186" y="712"/>
                  <a:pt x="1156" y="438"/>
                </a:cubicBezTo>
                <a:cubicBezTo>
                  <a:pt x="1103" y="173"/>
                  <a:pt x="866" y="1"/>
                  <a:pt x="60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4" name="Google Shape;2344;p49"/>
          <p:cNvSpPr/>
          <p:nvPr/>
        </p:nvSpPr>
        <p:spPr>
          <a:xfrm>
            <a:off x="6949103" y="2660565"/>
            <a:ext cx="48201" cy="18852"/>
          </a:xfrm>
          <a:custGeom>
            <a:avLst/>
            <a:gdLst/>
            <a:ahLst/>
            <a:cxnLst/>
            <a:rect l="l" t="t" r="r" b="b"/>
            <a:pathLst>
              <a:path w="2250" h="880" extrusionOk="0">
                <a:moveTo>
                  <a:pt x="1332" y="0"/>
                </a:moveTo>
                <a:cubicBezTo>
                  <a:pt x="1212" y="0"/>
                  <a:pt x="1093" y="17"/>
                  <a:pt x="973" y="53"/>
                </a:cubicBezTo>
                <a:cubicBezTo>
                  <a:pt x="669" y="114"/>
                  <a:pt x="395" y="296"/>
                  <a:pt x="213" y="509"/>
                </a:cubicBezTo>
                <a:cubicBezTo>
                  <a:pt x="30" y="691"/>
                  <a:pt x="0" y="843"/>
                  <a:pt x="61" y="874"/>
                </a:cubicBezTo>
                <a:cubicBezTo>
                  <a:pt x="65" y="878"/>
                  <a:pt x="70" y="880"/>
                  <a:pt x="76" y="880"/>
                </a:cubicBezTo>
                <a:cubicBezTo>
                  <a:pt x="167" y="880"/>
                  <a:pt x="494" y="501"/>
                  <a:pt x="1033" y="387"/>
                </a:cubicBezTo>
                <a:cubicBezTo>
                  <a:pt x="1222" y="340"/>
                  <a:pt x="1399" y="325"/>
                  <a:pt x="1556" y="325"/>
                </a:cubicBezTo>
                <a:cubicBezTo>
                  <a:pt x="1826" y="325"/>
                  <a:pt x="2033" y="370"/>
                  <a:pt x="2132" y="370"/>
                </a:cubicBezTo>
                <a:cubicBezTo>
                  <a:pt x="2160" y="370"/>
                  <a:pt x="2179" y="366"/>
                  <a:pt x="2189" y="357"/>
                </a:cubicBezTo>
                <a:cubicBezTo>
                  <a:pt x="2249" y="266"/>
                  <a:pt x="2097" y="205"/>
                  <a:pt x="1885" y="114"/>
                </a:cubicBezTo>
                <a:cubicBezTo>
                  <a:pt x="1700" y="40"/>
                  <a:pt x="1516" y="0"/>
                  <a:pt x="133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5" name="Google Shape;2345;p49"/>
          <p:cNvSpPr/>
          <p:nvPr/>
        </p:nvSpPr>
        <p:spPr>
          <a:xfrm>
            <a:off x="7078666" y="2662536"/>
            <a:ext cx="25429" cy="22686"/>
          </a:xfrm>
          <a:custGeom>
            <a:avLst/>
            <a:gdLst/>
            <a:ahLst/>
            <a:cxnLst/>
            <a:rect l="l" t="t" r="r" b="b"/>
            <a:pathLst>
              <a:path w="1187" h="1059" extrusionOk="0">
                <a:moveTo>
                  <a:pt x="620" y="0"/>
                </a:moveTo>
                <a:cubicBezTo>
                  <a:pt x="576" y="0"/>
                  <a:pt x="531" y="7"/>
                  <a:pt x="487" y="22"/>
                </a:cubicBezTo>
                <a:cubicBezTo>
                  <a:pt x="183" y="52"/>
                  <a:pt x="1" y="326"/>
                  <a:pt x="31" y="630"/>
                </a:cubicBezTo>
                <a:cubicBezTo>
                  <a:pt x="116" y="883"/>
                  <a:pt x="357" y="1059"/>
                  <a:pt x="634" y="1059"/>
                </a:cubicBezTo>
                <a:cubicBezTo>
                  <a:pt x="656" y="1059"/>
                  <a:pt x="678" y="1057"/>
                  <a:pt x="700" y="1055"/>
                </a:cubicBezTo>
                <a:cubicBezTo>
                  <a:pt x="973" y="994"/>
                  <a:pt x="1186" y="721"/>
                  <a:pt x="1125" y="417"/>
                </a:cubicBezTo>
                <a:cubicBezTo>
                  <a:pt x="1074" y="187"/>
                  <a:pt x="852" y="0"/>
                  <a:pt x="62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6" name="Google Shape;2346;p49"/>
          <p:cNvSpPr/>
          <p:nvPr/>
        </p:nvSpPr>
        <p:spPr>
          <a:xfrm>
            <a:off x="7072153" y="2636465"/>
            <a:ext cx="48222" cy="18873"/>
          </a:xfrm>
          <a:custGeom>
            <a:avLst/>
            <a:gdLst/>
            <a:ahLst/>
            <a:cxnLst/>
            <a:rect l="l" t="t" r="r" b="b"/>
            <a:pathLst>
              <a:path w="2251" h="881" extrusionOk="0">
                <a:moveTo>
                  <a:pt x="1342" y="0"/>
                </a:moveTo>
                <a:cubicBezTo>
                  <a:pt x="1218" y="0"/>
                  <a:pt x="1093" y="17"/>
                  <a:pt x="973" y="53"/>
                </a:cubicBezTo>
                <a:cubicBezTo>
                  <a:pt x="670" y="114"/>
                  <a:pt x="396" y="297"/>
                  <a:pt x="214" y="540"/>
                </a:cubicBezTo>
                <a:cubicBezTo>
                  <a:pt x="31" y="692"/>
                  <a:pt x="1" y="844"/>
                  <a:pt x="62" y="874"/>
                </a:cubicBezTo>
                <a:cubicBezTo>
                  <a:pt x="66" y="878"/>
                  <a:pt x="72" y="880"/>
                  <a:pt x="79" y="880"/>
                </a:cubicBezTo>
                <a:cubicBezTo>
                  <a:pt x="175" y="880"/>
                  <a:pt x="528" y="529"/>
                  <a:pt x="1065" y="388"/>
                </a:cubicBezTo>
                <a:cubicBezTo>
                  <a:pt x="1220" y="355"/>
                  <a:pt x="1368" y="344"/>
                  <a:pt x="1504" y="344"/>
                </a:cubicBezTo>
                <a:cubicBezTo>
                  <a:pt x="1764" y="344"/>
                  <a:pt x="1976" y="384"/>
                  <a:pt x="2094" y="384"/>
                </a:cubicBezTo>
                <a:cubicBezTo>
                  <a:pt x="2143" y="384"/>
                  <a:pt x="2176" y="377"/>
                  <a:pt x="2189" y="357"/>
                </a:cubicBezTo>
                <a:cubicBezTo>
                  <a:pt x="2250" y="266"/>
                  <a:pt x="2129" y="205"/>
                  <a:pt x="1885" y="114"/>
                </a:cubicBezTo>
                <a:cubicBezTo>
                  <a:pt x="1720" y="41"/>
                  <a:pt x="1532" y="0"/>
                  <a:pt x="134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7" name="Google Shape;2347;p49"/>
          <p:cNvSpPr/>
          <p:nvPr/>
        </p:nvSpPr>
        <p:spPr>
          <a:xfrm>
            <a:off x="7016819" y="2655831"/>
            <a:ext cx="35176" cy="110711"/>
          </a:xfrm>
          <a:custGeom>
            <a:avLst/>
            <a:gdLst/>
            <a:ahLst/>
            <a:cxnLst/>
            <a:rect l="l" t="t" r="r" b="b"/>
            <a:pathLst>
              <a:path w="1642" h="5168" extrusionOk="0">
                <a:moveTo>
                  <a:pt x="730" y="0"/>
                </a:moveTo>
                <a:cubicBezTo>
                  <a:pt x="669" y="0"/>
                  <a:pt x="426" y="1399"/>
                  <a:pt x="213" y="3162"/>
                </a:cubicBezTo>
                <a:cubicBezTo>
                  <a:pt x="152" y="3587"/>
                  <a:pt x="91" y="4013"/>
                  <a:pt x="61" y="4408"/>
                </a:cubicBezTo>
                <a:cubicBezTo>
                  <a:pt x="0" y="4621"/>
                  <a:pt x="31" y="4833"/>
                  <a:pt x="122" y="5016"/>
                </a:cubicBezTo>
                <a:cubicBezTo>
                  <a:pt x="183" y="5107"/>
                  <a:pt x="304" y="5168"/>
                  <a:pt x="426" y="5168"/>
                </a:cubicBezTo>
                <a:cubicBezTo>
                  <a:pt x="517" y="5168"/>
                  <a:pt x="578" y="5168"/>
                  <a:pt x="669" y="5137"/>
                </a:cubicBezTo>
                <a:cubicBezTo>
                  <a:pt x="1003" y="5107"/>
                  <a:pt x="1307" y="5016"/>
                  <a:pt x="1642" y="4925"/>
                </a:cubicBezTo>
                <a:cubicBezTo>
                  <a:pt x="1503" y="4912"/>
                  <a:pt x="1365" y="4905"/>
                  <a:pt x="1226" y="4905"/>
                </a:cubicBezTo>
                <a:cubicBezTo>
                  <a:pt x="1030" y="4905"/>
                  <a:pt x="834" y="4919"/>
                  <a:pt x="638" y="4955"/>
                </a:cubicBezTo>
                <a:cubicBezTo>
                  <a:pt x="583" y="4966"/>
                  <a:pt x="527" y="4973"/>
                  <a:pt x="478" y="4973"/>
                </a:cubicBezTo>
                <a:cubicBezTo>
                  <a:pt x="392" y="4973"/>
                  <a:pt x="323" y="4952"/>
                  <a:pt x="304" y="4894"/>
                </a:cubicBezTo>
                <a:cubicBezTo>
                  <a:pt x="243" y="4742"/>
                  <a:pt x="243" y="4590"/>
                  <a:pt x="304" y="4438"/>
                </a:cubicBezTo>
                <a:cubicBezTo>
                  <a:pt x="335" y="4043"/>
                  <a:pt x="395" y="3618"/>
                  <a:pt x="456" y="3192"/>
                </a:cubicBezTo>
                <a:cubicBezTo>
                  <a:pt x="669" y="1429"/>
                  <a:pt x="790" y="0"/>
                  <a:pt x="73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8" name="Google Shape;2348;p49"/>
          <p:cNvSpPr/>
          <p:nvPr/>
        </p:nvSpPr>
        <p:spPr>
          <a:xfrm>
            <a:off x="7058486" y="2761315"/>
            <a:ext cx="36483" cy="43916"/>
          </a:xfrm>
          <a:custGeom>
            <a:avLst/>
            <a:gdLst/>
            <a:ahLst/>
            <a:cxnLst/>
            <a:rect l="l" t="t" r="r" b="b"/>
            <a:pathLst>
              <a:path w="1703" h="2050" extrusionOk="0">
                <a:moveTo>
                  <a:pt x="1490" y="1"/>
                </a:moveTo>
                <a:cubicBezTo>
                  <a:pt x="1399" y="1"/>
                  <a:pt x="1551" y="639"/>
                  <a:pt x="1095" y="1216"/>
                </a:cubicBezTo>
                <a:cubicBezTo>
                  <a:pt x="669" y="1794"/>
                  <a:pt x="1" y="1885"/>
                  <a:pt x="1" y="1976"/>
                </a:cubicBezTo>
                <a:cubicBezTo>
                  <a:pt x="17" y="2026"/>
                  <a:pt x="71" y="2049"/>
                  <a:pt x="161" y="2049"/>
                </a:cubicBezTo>
                <a:cubicBezTo>
                  <a:pt x="235" y="2049"/>
                  <a:pt x="333" y="2034"/>
                  <a:pt x="456" y="2007"/>
                </a:cubicBezTo>
                <a:cubicBezTo>
                  <a:pt x="852" y="1915"/>
                  <a:pt x="1156" y="1703"/>
                  <a:pt x="1399" y="1399"/>
                </a:cubicBezTo>
                <a:cubicBezTo>
                  <a:pt x="1611" y="1095"/>
                  <a:pt x="1703" y="730"/>
                  <a:pt x="1672" y="396"/>
                </a:cubicBezTo>
                <a:cubicBezTo>
                  <a:pt x="1642" y="122"/>
                  <a:pt x="1551" y="1"/>
                  <a:pt x="149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9" name="Google Shape;2349;p49"/>
          <p:cNvSpPr/>
          <p:nvPr/>
        </p:nvSpPr>
        <p:spPr>
          <a:xfrm>
            <a:off x="7061099" y="2587386"/>
            <a:ext cx="59276" cy="17802"/>
          </a:xfrm>
          <a:custGeom>
            <a:avLst/>
            <a:gdLst/>
            <a:ahLst/>
            <a:cxnLst/>
            <a:rect l="l" t="t" r="r" b="b"/>
            <a:pathLst>
              <a:path w="2767" h="831" extrusionOk="0">
                <a:moveTo>
                  <a:pt x="1627" y="0"/>
                </a:moveTo>
                <a:cubicBezTo>
                  <a:pt x="1161" y="0"/>
                  <a:pt x="700" y="142"/>
                  <a:pt x="304" y="399"/>
                </a:cubicBezTo>
                <a:cubicBezTo>
                  <a:pt x="91" y="551"/>
                  <a:pt x="0" y="703"/>
                  <a:pt x="30" y="794"/>
                </a:cubicBezTo>
                <a:cubicBezTo>
                  <a:pt x="50" y="820"/>
                  <a:pt x="91" y="831"/>
                  <a:pt x="151" y="831"/>
                </a:cubicBezTo>
                <a:cubicBezTo>
                  <a:pt x="373" y="831"/>
                  <a:pt x="848" y="684"/>
                  <a:pt x="1398" y="612"/>
                </a:cubicBezTo>
                <a:cubicBezTo>
                  <a:pt x="2097" y="551"/>
                  <a:pt x="2675" y="612"/>
                  <a:pt x="2736" y="429"/>
                </a:cubicBezTo>
                <a:cubicBezTo>
                  <a:pt x="2766" y="369"/>
                  <a:pt x="2645" y="217"/>
                  <a:pt x="2371" y="126"/>
                </a:cubicBezTo>
                <a:cubicBezTo>
                  <a:pt x="2127" y="41"/>
                  <a:pt x="1876" y="0"/>
                  <a:pt x="162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0" name="Google Shape;2350;p49"/>
          <p:cNvSpPr/>
          <p:nvPr/>
        </p:nvSpPr>
        <p:spPr>
          <a:xfrm>
            <a:off x="6943876" y="2617313"/>
            <a:ext cx="43659" cy="19709"/>
          </a:xfrm>
          <a:custGeom>
            <a:avLst/>
            <a:gdLst/>
            <a:ahLst/>
            <a:cxnLst/>
            <a:rect l="l" t="t" r="r" b="b"/>
            <a:pathLst>
              <a:path w="2038" h="920" extrusionOk="0">
                <a:moveTo>
                  <a:pt x="1277" y="1"/>
                </a:moveTo>
                <a:cubicBezTo>
                  <a:pt x="1143" y="1"/>
                  <a:pt x="1009" y="24"/>
                  <a:pt x="882" y="66"/>
                </a:cubicBezTo>
                <a:cubicBezTo>
                  <a:pt x="609" y="127"/>
                  <a:pt x="335" y="309"/>
                  <a:pt x="153" y="522"/>
                </a:cubicBezTo>
                <a:cubicBezTo>
                  <a:pt x="31" y="704"/>
                  <a:pt x="1" y="856"/>
                  <a:pt x="62" y="887"/>
                </a:cubicBezTo>
                <a:cubicBezTo>
                  <a:pt x="85" y="910"/>
                  <a:pt x="118" y="920"/>
                  <a:pt x="160" y="920"/>
                </a:cubicBezTo>
                <a:cubicBezTo>
                  <a:pt x="336" y="920"/>
                  <a:pt x="665" y="742"/>
                  <a:pt x="1034" y="643"/>
                </a:cubicBezTo>
                <a:cubicBezTo>
                  <a:pt x="1521" y="522"/>
                  <a:pt x="1946" y="522"/>
                  <a:pt x="2007" y="370"/>
                </a:cubicBezTo>
                <a:cubicBezTo>
                  <a:pt x="2037" y="279"/>
                  <a:pt x="1946" y="157"/>
                  <a:pt x="1733" y="96"/>
                </a:cubicBezTo>
                <a:cubicBezTo>
                  <a:pt x="1587" y="31"/>
                  <a:pt x="1431" y="1"/>
                  <a:pt x="127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1" name="Google Shape;2351;p49"/>
          <p:cNvSpPr/>
          <p:nvPr/>
        </p:nvSpPr>
        <p:spPr>
          <a:xfrm>
            <a:off x="7216712" y="2660372"/>
            <a:ext cx="73158" cy="89118"/>
          </a:xfrm>
          <a:custGeom>
            <a:avLst/>
            <a:gdLst/>
            <a:ahLst/>
            <a:cxnLst/>
            <a:rect l="l" t="t" r="r" b="b"/>
            <a:pathLst>
              <a:path w="3415" h="4160" extrusionOk="0">
                <a:moveTo>
                  <a:pt x="1337" y="1"/>
                </a:moveTo>
                <a:cubicBezTo>
                  <a:pt x="658" y="1"/>
                  <a:pt x="32" y="365"/>
                  <a:pt x="1" y="396"/>
                </a:cubicBezTo>
                <a:cubicBezTo>
                  <a:pt x="1" y="396"/>
                  <a:pt x="730" y="4074"/>
                  <a:pt x="761" y="4135"/>
                </a:cubicBezTo>
                <a:cubicBezTo>
                  <a:pt x="761" y="4149"/>
                  <a:pt x="822" y="4160"/>
                  <a:pt x="925" y="4160"/>
                </a:cubicBezTo>
                <a:cubicBezTo>
                  <a:pt x="1507" y="4160"/>
                  <a:pt x="3414" y="3808"/>
                  <a:pt x="2949" y="1612"/>
                </a:cubicBezTo>
                <a:cubicBezTo>
                  <a:pt x="2682" y="334"/>
                  <a:pt x="1985" y="1"/>
                  <a:pt x="1337" y="1"/>
                </a:cubicBezTo>
                <a:close/>
              </a:path>
            </a:pathLst>
          </a:custGeom>
          <a:solidFill>
            <a:srgbClr val="C19A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2" name="Google Shape;2352;p49"/>
          <p:cNvSpPr/>
          <p:nvPr/>
        </p:nvSpPr>
        <p:spPr>
          <a:xfrm>
            <a:off x="7240813" y="2677960"/>
            <a:ext cx="28021" cy="49850"/>
          </a:xfrm>
          <a:custGeom>
            <a:avLst/>
            <a:gdLst/>
            <a:ahLst/>
            <a:cxnLst/>
            <a:rect l="l" t="t" r="r" b="b"/>
            <a:pathLst>
              <a:path w="1308" h="2327" extrusionOk="0">
                <a:moveTo>
                  <a:pt x="335" y="1"/>
                </a:moveTo>
                <a:cubicBezTo>
                  <a:pt x="213" y="31"/>
                  <a:pt x="152" y="62"/>
                  <a:pt x="91" y="122"/>
                </a:cubicBezTo>
                <a:cubicBezTo>
                  <a:pt x="31" y="183"/>
                  <a:pt x="0" y="244"/>
                  <a:pt x="0" y="305"/>
                </a:cubicBezTo>
                <a:cubicBezTo>
                  <a:pt x="31" y="426"/>
                  <a:pt x="91" y="457"/>
                  <a:pt x="91" y="457"/>
                </a:cubicBezTo>
                <a:lnTo>
                  <a:pt x="91" y="305"/>
                </a:lnTo>
                <a:cubicBezTo>
                  <a:pt x="122" y="183"/>
                  <a:pt x="213" y="122"/>
                  <a:pt x="335" y="122"/>
                </a:cubicBezTo>
                <a:cubicBezTo>
                  <a:pt x="487" y="153"/>
                  <a:pt x="639" y="244"/>
                  <a:pt x="730" y="396"/>
                </a:cubicBezTo>
                <a:cubicBezTo>
                  <a:pt x="882" y="578"/>
                  <a:pt x="973" y="791"/>
                  <a:pt x="1003" y="1034"/>
                </a:cubicBezTo>
                <a:cubicBezTo>
                  <a:pt x="1095" y="1430"/>
                  <a:pt x="973" y="1855"/>
                  <a:pt x="699" y="2159"/>
                </a:cubicBezTo>
                <a:cubicBezTo>
                  <a:pt x="578" y="2220"/>
                  <a:pt x="456" y="2220"/>
                  <a:pt x="335" y="2220"/>
                </a:cubicBezTo>
                <a:cubicBezTo>
                  <a:pt x="304" y="2189"/>
                  <a:pt x="243" y="2189"/>
                  <a:pt x="213" y="2159"/>
                </a:cubicBezTo>
                <a:lnTo>
                  <a:pt x="213" y="2159"/>
                </a:lnTo>
                <a:cubicBezTo>
                  <a:pt x="213" y="2159"/>
                  <a:pt x="244" y="2220"/>
                  <a:pt x="335" y="2281"/>
                </a:cubicBezTo>
                <a:cubicBezTo>
                  <a:pt x="395" y="2311"/>
                  <a:pt x="464" y="2326"/>
                  <a:pt x="536" y="2326"/>
                </a:cubicBezTo>
                <a:cubicBezTo>
                  <a:pt x="608" y="2326"/>
                  <a:pt x="684" y="2311"/>
                  <a:pt x="760" y="2281"/>
                </a:cubicBezTo>
                <a:cubicBezTo>
                  <a:pt x="1125" y="1977"/>
                  <a:pt x="1307" y="1490"/>
                  <a:pt x="1186" y="1004"/>
                </a:cubicBezTo>
                <a:cubicBezTo>
                  <a:pt x="1125" y="761"/>
                  <a:pt x="1034" y="518"/>
                  <a:pt x="882" y="305"/>
                </a:cubicBezTo>
                <a:cubicBezTo>
                  <a:pt x="760" y="122"/>
                  <a:pt x="547" y="1"/>
                  <a:pt x="335" y="1"/>
                </a:cubicBezTo>
                <a:close/>
              </a:path>
            </a:pathLst>
          </a:custGeom>
          <a:solidFill>
            <a:srgbClr val="A37B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3" name="Google Shape;2353;p49"/>
          <p:cNvSpPr/>
          <p:nvPr/>
        </p:nvSpPr>
        <p:spPr>
          <a:xfrm>
            <a:off x="6932157" y="2458294"/>
            <a:ext cx="304114" cy="255892"/>
          </a:xfrm>
          <a:custGeom>
            <a:avLst/>
            <a:gdLst/>
            <a:ahLst/>
            <a:cxnLst/>
            <a:rect l="l" t="t" r="r" b="b"/>
            <a:pathLst>
              <a:path w="14196" h="11945" extrusionOk="0">
                <a:moveTo>
                  <a:pt x="6921" y="1"/>
                </a:moveTo>
                <a:cubicBezTo>
                  <a:pt x="5409" y="1"/>
                  <a:pt x="3288" y="864"/>
                  <a:pt x="1946" y="1835"/>
                </a:cubicBezTo>
                <a:cubicBezTo>
                  <a:pt x="1004" y="2504"/>
                  <a:pt x="1" y="4115"/>
                  <a:pt x="487" y="4267"/>
                </a:cubicBezTo>
                <a:lnTo>
                  <a:pt x="882" y="3629"/>
                </a:lnTo>
                <a:cubicBezTo>
                  <a:pt x="1277" y="4024"/>
                  <a:pt x="1764" y="4358"/>
                  <a:pt x="2280" y="4571"/>
                </a:cubicBezTo>
                <a:cubicBezTo>
                  <a:pt x="2372" y="4615"/>
                  <a:pt x="2487" y="4635"/>
                  <a:pt x="2621" y="4635"/>
                </a:cubicBezTo>
                <a:cubicBezTo>
                  <a:pt x="3597" y="4635"/>
                  <a:pt x="5576" y="3564"/>
                  <a:pt x="6779" y="2869"/>
                </a:cubicBezTo>
                <a:cubicBezTo>
                  <a:pt x="7211" y="2607"/>
                  <a:pt x="7698" y="2477"/>
                  <a:pt x="8188" y="2477"/>
                </a:cubicBezTo>
                <a:cubicBezTo>
                  <a:pt x="8663" y="2477"/>
                  <a:pt x="9141" y="2599"/>
                  <a:pt x="9575" y="2838"/>
                </a:cubicBezTo>
                <a:cubicBezTo>
                  <a:pt x="9667" y="2899"/>
                  <a:pt x="9758" y="2930"/>
                  <a:pt x="9819" y="3021"/>
                </a:cubicBezTo>
                <a:cubicBezTo>
                  <a:pt x="10153" y="3355"/>
                  <a:pt x="10305" y="3811"/>
                  <a:pt x="10274" y="4267"/>
                </a:cubicBezTo>
                <a:cubicBezTo>
                  <a:pt x="10244" y="4753"/>
                  <a:pt x="10123" y="5179"/>
                  <a:pt x="10092" y="5665"/>
                </a:cubicBezTo>
                <a:cubicBezTo>
                  <a:pt x="10062" y="6486"/>
                  <a:pt x="10183" y="7337"/>
                  <a:pt x="10426" y="8158"/>
                </a:cubicBezTo>
                <a:cubicBezTo>
                  <a:pt x="10700" y="9313"/>
                  <a:pt x="11034" y="10528"/>
                  <a:pt x="11794" y="11440"/>
                </a:cubicBezTo>
                <a:cubicBezTo>
                  <a:pt x="12020" y="11704"/>
                  <a:pt x="12363" y="11944"/>
                  <a:pt x="12678" y="11944"/>
                </a:cubicBezTo>
                <a:cubicBezTo>
                  <a:pt x="12871" y="11944"/>
                  <a:pt x="13054" y="11854"/>
                  <a:pt x="13192" y="11623"/>
                </a:cubicBezTo>
                <a:cubicBezTo>
                  <a:pt x="13344" y="11380"/>
                  <a:pt x="13405" y="11076"/>
                  <a:pt x="13314" y="10772"/>
                </a:cubicBezTo>
                <a:cubicBezTo>
                  <a:pt x="13132" y="9981"/>
                  <a:pt x="13770" y="9495"/>
                  <a:pt x="14013" y="8826"/>
                </a:cubicBezTo>
                <a:cubicBezTo>
                  <a:pt x="14165" y="8279"/>
                  <a:pt x="14196" y="7702"/>
                  <a:pt x="14044" y="7155"/>
                </a:cubicBezTo>
                <a:cubicBezTo>
                  <a:pt x="13770" y="5331"/>
                  <a:pt x="13010" y="3598"/>
                  <a:pt x="11855" y="2170"/>
                </a:cubicBezTo>
                <a:cubicBezTo>
                  <a:pt x="10670" y="741"/>
                  <a:pt x="9059" y="164"/>
                  <a:pt x="7205" y="12"/>
                </a:cubicBezTo>
                <a:cubicBezTo>
                  <a:pt x="7113" y="4"/>
                  <a:pt x="7018" y="1"/>
                  <a:pt x="692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4" name="Google Shape;2354;p49"/>
          <p:cNvSpPr/>
          <p:nvPr/>
        </p:nvSpPr>
        <p:spPr>
          <a:xfrm>
            <a:off x="6960821" y="2450518"/>
            <a:ext cx="210990" cy="109833"/>
          </a:xfrm>
          <a:custGeom>
            <a:avLst/>
            <a:gdLst/>
            <a:ahLst/>
            <a:cxnLst/>
            <a:rect l="l" t="t" r="r" b="b"/>
            <a:pathLst>
              <a:path w="9849" h="5127" extrusionOk="0">
                <a:moveTo>
                  <a:pt x="4785" y="1"/>
                </a:moveTo>
                <a:cubicBezTo>
                  <a:pt x="3536" y="1"/>
                  <a:pt x="2313" y="405"/>
                  <a:pt x="1307" y="1165"/>
                </a:cubicBezTo>
                <a:cubicBezTo>
                  <a:pt x="638" y="1651"/>
                  <a:pt x="183" y="2381"/>
                  <a:pt x="61" y="3232"/>
                </a:cubicBezTo>
                <a:cubicBezTo>
                  <a:pt x="0" y="4022"/>
                  <a:pt x="517" y="4934"/>
                  <a:pt x="1338" y="5086"/>
                </a:cubicBezTo>
                <a:lnTo>
                  <a:pt x="1398" y="5086"/>
                </a:lnTo>
                <a:cubicBezTo>
                  <a:pt x="1613" y="5113"/>
                  <a:pt x="1811" y="5127"/>
                  <a:pt x="1999" y="5127"/>
                </a:cubicBezTo>
                <a:cubicBezTo>
                  <a:pt x="2848" y="5127"/>
                  <a:pt x="3470" y="4849"/>
                  <a:pt x="4316" y="4326"/>
                </a:cubicBezTo>
                <a:cubicBezTo>
                  <a:pt x="5167" y="3840"/>
                  <a:pt x="5897" y="3080"/>
                  <a:pt x="6778" y="2593"/>
                </a:cubicBezTo>
                <a:cubicBezTo>
                  <a:pt x="7626" y="2101"/>
                  <a:pt x="8573" y="1855"/>
                  <a:pt x="9529" y="1855"/>
                </a:cubicBezTo>
                <a:cubicBezTo>
                  <a:pt x="9636" y="1855"/>
                  <a:pt x="9742" y="1858"/>
                  <a:pt x="9848" y="1864"/>
                </a:cubicBezTo>
                <a:cubicBezTo>
                  <a:pt x="8633" y="922"/>
                  <a:pt x="7204" y="283"/>
                  <a:pt x="5684" y="71"/>
                </a:cubicBezTo>
                <a:cubicBezTo>
                  <a:pt x="5385" y="24"/>
                  <a:pt x="5084" y="1"/>
                  <a:pt x="478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5" name="Google Shape;2355;p49"/>
          <p:cNvSpPr/>
          <p:nvPr/>
        </p:nvSpPr>
        <p:spPr>
          <a:xfrm>
            <a:off x="6990769" y="2479759"/>
            <a:ext cx="173222" cy="81041"/>
          </a:xfrm>
          <a:custGeom>
            <a:avLst/>
            <a:gdLst/>
            <a:ahLst/>
            <a:cxnLst/>
            <a:rect l="l" t="t" r="r" b="b"/>
            <a:pathLst>
              <a:path w="8086" h="3783" extrusionOk="0">
                <a:moveTo>
                  <a:pt x="7199" y="1"/>
                </a:moveTo>
                <a:cubicBezTo>
                  <a:pt x="7049" y="1"/>
                  <a:pt x="6898" y="16"/>
                  <a:pt x="6748" y="43"/>
                </a:cubicBezTo>
                <a:cubicBezTo>
                  <a:pt x="6262" y="134"/>
                  <a:pt x="5776" y="317"/>
                  <a:pt x="5350" y="590"/>
                </a:cubicBezTo>
                <a:cubicBezTo>
                  <a:pt x="4864" y="925"/>
                  <a:pt x="4377" y="1320"/>
                  <a:pt x="3952" y="1745"/>
                </a:cubicBezTo>
                <a:cubicBezTo>
                  <a:pt x="3526" y="2171"/>
                  <a:pt x="3070" y="2566"/>
                  <a:pt x="2614" y="2931"/>
                </a:cubicBezTo>
                <a:cubicBezTo>
                  <a:pt x="2219" y="3204"/>
                  <a:pt x="1794" y="3417"/>
                  <a:pt x="1338" y="3569"/>
                </a:cubicBezTo>
                <a:cubicBezTo>
                  <a:pt x="1009" y="3635"/>
                  <a:pt x="696" y="3685"/>
                  <a:pt x="377" y="3685"/>
                </a:cubicBezTo>
                <a:cubicBezTo>
                  <a:pt x="253" y="3685"/>
                  <a:pt x="128" y="3677"/>
                  <a:pt x="0" y="3660"/>
                </a:cubicBezTo>
                <a:lnTo>
                  <a:pt x="0" y="3660"/>
                </a:lnTo>
                <a:cubicBezTo>
                  <a:pt x="122" y="3721"/>
                  <a:pt x="244" y="3751"/>
                  <a:pt x="365" y="3751"/>
                </a:cubicBezTo>
                <a:cubicBezTo>
                  <a:pt x="484" y="3773"/>
                  <a:pt x="602" y="3783"/>
                  <a:pt x="720" y="3783"/>
                </a:cubicBezTo>
                <a:cubicBezTo>
                  <a:pt x="936" y="3783"/>
                  <a:pt x="1152" y="3749"/>
                  <a:pt x="1368" y="3691"/>
                </a:cubicBezTo>
                <a:cubicBezTo>
                  <a:pt x="1854" y="3569"/>
                  <a:pt x="2310" y="3356"/>
                  <a:pt x="2706" y="3083"/>
                </a:cubicBezTo>
                <a:cubicBezTo>
                  <a:pt x="3192" y="2718"/>
                  <a:pt x="3648" y="2323"/>
                  <a:pt x="4073" y="1897"/>
                </a:cubicBezTo>
                <a:cubicBezTo>
                  <a:pt x="4499" y="1472"/>
                  <a:pt x="4955" y="1107"/>
                  <a:pt x="5472" y="773"/>
                </a:cubicBezTo>
                <a:cubicBezTo>
                  <a:pt x="5867" y="499"/>
                  <a:pt x="6292" y="286"/>
                  <a:pt x="6779" y="195"/>
                </a:cubicBezTo>
                <a:cubicBezTo>
                  <a:pt x="6976" y="153"/>
                  <a:pt x="7180" y="130"/>
                  <a:pt x="7385" y="130"/>
                </a:cubicBezTo>
                <a:cubicBezTo>
                  <a:pt x="7621" y="130"/>
                  <a:pt x="7858" y="160"/>
                  <a:pt x="8086" y="225"/>
                </a:cubicBezTo>
                <a:cubicBezTo>
                  <a:pt x="7994" y="134"/>
                  <a:pt x="7873" y="73"/>
                  <a:pt x="7751" y="73"/>
                </a:cubicBezTo>
                <a:cubicBezTo>
                  <a:pt x="7567" y="23"/>
                  <a:pt x="7383" y="1"/>
                  <a:pt x="7199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6" name="Google Shape;2356;p49"/>
          <p:cNvSpPr/>
          <p:nvPr/>
        </p:nvSpPr>
        <p:spPr>
          <a:xfrm>
            <a:off x="6986849" y="2467977"/>
            <a:ext cx="149786" cy="90853"/>
          </a:xfrm>
          <a:custGeom>
            <a:avLst/>
            <a:gdLst/>
            <a:ahLst/>
            <a:cxnLst/>
            <a:rect l="l" t="t" r="r" b="b"/>
            <a:pathLst>
              <a:path w="6992" h="4241" extrusionOk="0">
                <a:moveTo>
                  <a:pt x="6232" y="0"/>
                </a:moveTo>
                <a:cubicBezTo>
                  <a:pt x="6080" y="0"/>
                  <a:pt x="5928" y="16"/>
                  <a:pt x="5776" y="46"/>
                </a:cubicBezTo>
                <a:cubicBezTo>
                  <a:pt x="5320" y="168"/>
                  <a:pt x="4895" y="319"/>
                  <a:pt x="4500" y="593"/>
                </a:cubicBezTo>
                <a:cubicBezTo>
                  <a:pt x="4044" y="897"/>
                  <a:pt x="3618" y="1262"/>
                  <a:pt x="3253" y="1657"/>
                </a:cubicBezTo>
                <a:cubicBezTo>
                  <a:pt x="2828" y="2082"/>
                  <a:pt x="2463" y="2508"/>
                  <a:pt x="2098" y="2842"/>
                </a:cubicBezTo>
                <a:cubicBezTo>
                  <a:pt x="1794" y="3146"/>
                  <a:pt x="1460" y="3450"/>
                  <a:pt x="1095" y="3693"/>
                </a:cubicBezTo>
                <a:cubicBezTo>
                  <a:pt x="761" y="3906"/>
                  <a:pt x="396" y="4089"/>
                  <a:pt x="1" y="4241"/>
                </a:cubicBezTo>
                <a:cubicBezTo>
                  <a:pt x="123" y="4241"/>
                  <a:pt x="244" y="4210"/>
                  <a:pt x="335" y="4180"/>
                </a:cubicBezTo>
                <a:cubicBezTo>
                  <a:pt x="639" y="4089"/>
                  <a:pt x="913" y="3967"/>
                  <a:pt x="1186" y="3815"/>
                </a:cubicBezTo>
                <a:cubicBezTo>
                  <a:pt x="1551" y="3572"/>
                  <a:pt x="1916" y="3268"/>
                  <a:pt x="2250" y="2964"/>
                </a:cubicBezTo>
                <a:cubicBezTo>
                  <a:pt x="2615" y="2599"/>
                  <a:pt x="2980" y="2174"/>
                  <a:pt x="3375" y="1778"/>
                </a:cubicBezTo>
                <a:cubicBezTo>
                  <a:pt x="3740" y="1383"/>
                  <a:pt x="4165" y="1019"/>
                  <a:pt x="4591" y="715"/>
                </a:cubicBezTo>
                <a:cubicBezTo>
                  <a:pt x="4955" y="471"/>
                  <a:pt x="5351" y="289"/>
                  <a:pt x="5776" y="168"/>
                </a:cubicBezTo>
                <a:cubicBezTo>
                  <a:pt x="6027" y="110"/>
                  <a:pt x="6289" y="89"/>
                  <a:pt x="6549" y="89"/>
                </a:cubicBezTo>
                <a:cubicBezTo>
                  <a:pt x="6699" y="89"/>
                  <a:pt x="6847" y="96"/>
                  <a:pt x="6992" y="107"/>
                </a:cubicBezTo>
                <a:cubicBezTo>
                  <a:pt x="6901" y="76"/>
                  <a:pt x="6810" y="46"/>
                  <a:pt x="6688" y="46"/>
                </a:cubicBezTo>
                <a:cubicBezTo>
                  <a:pt x="6536" y="16"/>
                  <a:pt x="6384" y="0"/>
                  <a:pt x="6232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7" name="Google Shape;2357;p49"/>
          <p:cNvSpPr/>
          <p:nvPr/>
        </p:nvSpPr>
        <p:spPr>
          <a:xfrm>
            <a:off x="7153559" y="2530166"/>
            <a:ext cx="56020" cy="93788"/>
          </a:xfrm>
          <a:custGeom>
            <a:avLst/>
            <a:gdLst/>
            <a:ahLst/>
            <a:cxnLst/>
            <a:rect l="l" t="t" r="r" b="b"/>
            <a:pathLst>
              <a:path w="2615" h="4378" extrusionOk="0">
                <a:moveTo>
                  <a:pt x="2584" y="0"/>
                </a:moveTo>
                <a:lnTo>
                  <a:pt x="2584" y="0"/>
                </a:lnTo>
                <a:cubicBezTo>
                  <a:pt x="2402" y="851"/>
                  <a:pt x="2098" y="1641"/>
                  <a:pt x="1672" y="2401"/>
                </a:cubicBezTo>
                <a:cubicBezTo>
                  <a:pt x="1216" y="3131"/>
                  <a:pt x="639" y="3800"/>
                  <a:pt x="0" y="4377"/>
                </a:cubicBezTo>
                <a:cubicBezTo>
                  <a:pt x="243" y="4255"/>
                  <a:pt x="456" y="4134"/>
                  <a:pt x="639" y="3952"/>
                </a:cubicBezTo>
                <a:cubicBezTo>
                  <a:pt x="1611" y="3131"/>
                  <a:pt x="2280" y="2006"/>
                  <a:pt x="2554" y="760"/>
                </a:cubicBezTo>
                <a:cubicBezTo>
                  <a:pt x="2614" y="517"/>
                  <a:pt x="2614" y="243"/>
                  <a:pt x="258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8" name="Google Shape;2358;p49"/>
          <p:cNvSpPr/>
          <p:nvPr/>
        </p:nvSpPr>
        <p:spPr>
          <a:xfrm>
            <a:off x="7159407" y="2567934"/>
            <a:ext cx="66453" cy="74893"/>
          </a:xfrm>
          <a:custGeom>
            <a:avLst/>
            <a:gdLst/>
            <a:ahLst/>
            <a:cxnLst/>
            <a:rect l="l" t="t" r="r" b="b"/>
            <a:pathLst>
              <a:path w="3102" h="3496" extrusionOk="0">
                <a:moveTo>
                  <a:pt x="3010" y="0"/>
                </a:moveTo>
                <a:cubicBezTo>
                  <a:pt x="2980" y="0"/>
                  <a:pt x="3010" y="274"/>
                  <a:pt x="2888" y="730"/>
                </a:cubicBezTo>
                <a:cubicBezTo>
                  <a:pt x="2706" y="1277"/>
                  <a:pt x="2402" y="1733"/>
                  <a:pt x="1977" y="2128"/>
                </a:cubicBezTo>
                <a:cubicBezTo>
                  <a:pt x="1551" y="2523"/>
                  <a:pt x="1095" y="2827"/>
                  <a:pt x="609" y="3131"/>
                </a:cubicBezTo>
                <a:cubicBezTo>
                  <a:pt x="396" y="3222"/>
                  <a:pt x="183" y="3344"/>
                  <a:pt x="1" y="3496"/>
                </a:cubicBezTo>
                <a:cubicBezTo>
                  <a:pt x="244" y="3435"/>
                  <a:pt x="457" y="3344"/>
                  <a:pt x="670" y="3222"/>
                </a:cubicBezTo>
                <a:cubicBezTo>
                  <a:pt x="1217" y="2979"/>
                  <a:pt x="1703" y="2644"/>
                  <a:pt x="2129" y="2249"/>
                </a:cubicBezTo>
                <a:cubicBezTo>
                  <a:pt x="2554" y="1854"/>
                  <a:pt x="2888" y="1307"/>
                  <a:pt x="3010" y="730"/>
                </a:cubicBezTo>
                <a:cubicBezTo>
                  <a:pt x="3101" y="486"/>
                  <a:pt x="3101" y="243"/>
                  <a:pt x="301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9" name="Google Shape;2359;p49"/>
          <p:cNvSpPr/>
          <p:nvPr/>
        </p:nvSpPr>
        <p:spPr>
          <a:xfrm>
            <a:off x="6978387" y="2478710"/>
            <a:ext cx="24122" cy="80120"/>
          </a:xfrm>
          <a:custGeom>
            <a:avLst/>
            <a:gdLst/>
            <a:ahLst/>
            <a:cxnLst/>
            <a:rect l="l" t="t" r="r" b="b"/>
            <a:pathLst>
              <a:path w="1126" h="3740" extrusionOk="0">
                <a:moveTo>
                  <a:pt x="1125" y="1"/>
                </a:moveTo>
                <a:cubicBezTo>
                  <a:pt x="973" y="122"/>
                  <a:pt x="852" y="305"/>
                  <a:pt x="730" y="457"/>
                </a:cubicBezTo>
                <a:cubicBezTo>
                  <a:pt x="457" y="852"/>
                  <a:pt x="244" y="1308"/>
                  <a:pt x="122" y="1764"/>
                </a:cubicBezTo>
                <a:cubicBezTo>
                  <a:pt x="1" y="2250"/>
                  <a:pt x="31" y="2767"/>
                  <a:pt x="214" y="3223"/>
                </a:cubicBezTo>
                <a:cubicBezTo>
                  <a:pt x="366" y="3588"/>
                  <a:pt x="518" y="3740"/>
                  <a:pt x="548" y="3740"/>
                </a:cubicBezTo>
                <a:cubicBezTo>
                  <a:pt x="578" y="3709"/>
                  <a:pt x="426" y="3527"/>
                  <a:pt x="335" y="3192"/>
                </a:cubicBezTo>
                <a:cubicBezTo>
                  <a:pt x="214" y="2736"/>
                  <a:pt x="214" y="2281"/>
                  <a:pt x="305" y="1825"/>
                </a:cubicBezTo>
                <a:cubicBezTo>
                  <a:pt x="426" y="1369"/>
                  <a:pt x="609" y="943"/>
                  <a:pt x="852" y="548"/>
                </a:cubicBezTo>
                <a:cubicBezTo>
                  <a:pt x="973" y="366"/>
                  <a:pt x="1034" y="183"/>
                  <a:pt x="1125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0" name="Google Shape;2360;p49"/>
          <p:cNvSpPr/>
          <p:nvPr/>
        </p:nvSpPr>
        <p:spPr>
          <a:xfrm>
            <a:off x="6966026" y="2513221"/>
            <a:ext cx="23458" cy="47087"/>
          </a:xfrm>
          <a:custGeom>
            <a:avLst/>
            <a:gdLst/>
            <a:ahLst/>
            <a:cxnLst/>
            <a:rect l="l" t="t" r="r" b="b"/>
            <a:pathLst>
              <a:path w="1095" h="2198" extrusionOk="0">
                <a:moveTo>
                  <a:pt x="122" y="1"/>
                </a:moveTo>
                <a:cubicBezTo>
                  <a:pt x="122" y="1"/>
                  <a:pt x="61" y="122"/>
                  <a:pt x="31" y="366"/>
                </a:cubicBezTo>
                <a:cubicBezTo>
                  <a:pt x="0" y="1004"/>
                  <a:pt x="274" y="1612"/>
                  <a:pt x="760" y="2037"/>
                </a:cubicBezTo>
                <a:cubicBezTo>
                  <a:pt x="936" y="2138"/>
                  <a:pt x="1050" y="2197"/>
                  <a:pt x="1084" y="2197"/>
                </a:cubicBezTo>
                <a:cubicBezTo>
                  <a:pt x="1091" y="2197"/>
                  <a:pt x="1095" y="2195"/>
                  <a:pt x="1095" y="2189"/>
                </a:cubicBezTo>
                <a:cubicBezTo>
                  <a:pt x="821" y="1885"/>
                  <a:pt x="578" y="1551"/>
                  <a:pt x="395" y="1217"/>
                </a:cubicBezTo>
                <a:cubicBezTo>
                  <a:pt x="243" y="822"/>
                  <a:pt x="152" y="396"/>
                  <a:pt x="122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1" name="Google Shape;2361;p49"/>
          <p:cNvSpPr/>
          <p:nvPr/>
        </p:nvSpPr>
        <p:spPr>
          <a:xfrm>
            <a:off x="7379502" y="3708747"/>
            <a:ext cx="438240" cy="459748"/>
          </a:xfrm>
          <a:custGeom>
            <a:avLst/>
            <a:gdLst/>
            <a:ahLst/>
            <a:cxnLst/>
            <a:rect l="l" t="t" r="r" b="b"/>
            <a:pathLst>
              <a:path w="20457" h="21461" extrusionOk="0">
                <a:moveTo>
                  <a:pt x="15594" y="0"/>
                </a:moveTo>
                <a:lnTo>
                  <a:pt x="1" y="7690"/>
                </a:lnTo>
                <a:lnTo>
                  <a:pt x="1277" y="18967"/>
                </a:lnTo>
                <a:lnTo>
                  <a:pt x="7478" y="20608"/>
                </a:lnTo>
                <a:cubicBezTo>
                  <a:pt x="7478" y="20608"/>
                  <a:pt x="17448" y="21429"/>
                  <a:pt x="18633" y="21459"/>
                </a:cubicBezTo>
                <a:cubicBezTo>
                  <a:pt x="18644" y="21460"/>
                  <a:pt x="18655" y="21460"/>
                  <a:pt x="18665" y="21460"/>
                </a:cubicBezTo>
                <a:cubicBezTo>
                  <a:pt x="19797" y="21460"/>
                  <a:pt x="20245" y="18279"/>
                  <a:pt x="20366" y="16201"/>
                </a:cubicBezTo>
                <a:cubicBezTo>
                  <a:pt x="20457" y="14104"/>
                  <a:pt x="15594" y="0"/>
                  <a:pt x="15594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2" name="Google Shape;2362;p49"/>
          <p:cNvSpPr/>
          <p:nvPr/>
        </p:nvSpPr>
        <p:spPr>
          <a:xfrm>
            <a:off x="7379502" y="3721771"/>
            <a:ext cx="407649" cy="444110"/>
          </a:xfrm>
          <a:custGeom>
            <a:avLst/>
            <a:gdLst/>
            <a:ahLst/>
            <a:cxnLst/>
            <a:rect l="l" t="t" r="r" b="b"/>
            <a:pathLst>
              <a:path w="19029" h="20731" extrusionOk="0">
                <a:moveTo>
                  <a:pt x="14378" y="0"/>
                </a:moveTo>
                <a:lnTo>
                  <a:pt x="1" y="7052"/>
                </a:lnTo>
                <a:lnTo>
                  <a:pt x="1277" y="18329"/>
                </a:lnTo>
                <a:lnTo>
                  <a:pt x="7478" y="19970"/>
                </a:lnTo>
                <a:cubicBezTo>
                  <a:pt x="7478" y="19970"/>
                  <a:pt x="16232" y="20669"/>
                  <a:pt x="17417" y="20730"/>
                </a:cubicBezTo>
                <a:cubicBezTo>
                  <a:pt x="17423" y="20730"/>
                  <a:pt x="17429" y="20730"/>
                  <a:pt x="17435" y="20730"/>
                </a:cubicBezTo>
                <a:cubicBezTo>
                  <a:pt x="18605" y="20730"/>
                  <a:pt x="18846" y="17650"/>
                  <a:pt x="18937" y="15563"/>
                </a:cubicBezTo>
                <a:cubicBezTo>
                  <a:pt x="19028" y="13465"/>
                  <a:pt x="14378" y="0"/>
                  <a:pt x="14378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3" name="Google Shape;2363;p49"/>
          <p:cNvSpPr/>
          <p:nvPr/>
        </p:nvSpPr>
        <p:spPr>
          <a:xfrm>
            <a:off x="7703132" y="3760953"/>
            <a:ext cx="26714" cy="9533"/>
          </a:xfrm>
          <a:custGeom>
            <a:avLst/>
            <a:gdLst/>
            <a:ahLst/>
            <a:cxnLst/>
            <a:rect l="l" t="t" r="r" b="b"/>
            <a:pathLst>
              <a:path w="1247" h="445" extrusionOk="0">
                <a:moveTo>
                  <a:pt x="1181" y="1"/>
                </a:moveTo>
                <a:cubicBezTo>
                  <a:pt x="1074" y="1"/>
                  <a:pt x="849" y="51"/>
                  <a:pt x="608" y="116"/>
                </a:cubicBezTo>
                <a:cubicBezTo>
                  <a:pt x="243" y="238"/>
                  <a:pt x="0" y="360"/>
                  <a:pt x="0" y="420"/>
                </a:cubicBezTo>
                <a:cubicBezTo>
                  <a:pt x="9" y="437"/>
                  <a:pt x="39" y="445"/>
                  <a:pt x="84" y="445"/>
                </a:cubicBezTo>
                <a:cubicBezTo>
                  <a:pt x="203" y="445"/>
                  <a:pt x="428" y="395"/>
                  <a:pt x="669" y="329"/>
                </a:cubicBezTo>
                <a:cubicBezTo>
                  <a:pt x="1003" y="208"/>
                  <a:pt x="1246" y="86"/>
                  <a:pt x="1246" y="25"/>
                </a:cubicBezTo>
                <a:cubicBezTo>
                  <a:pt x="1246" y="8"/>
                  <a:pt x="1223" y="1"/>
                  <a:pt x="118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4" name="Google Shape;2364;p49"/>
          <p:cNvSpPr/>
          <p:nvPr/>
        </p:nvSpPr>
        <p:spPr>
          <a:xfrm>
            <a:off x="7730467" y="3840688"/>
            <a:ext cx="27378" cy="9255"/>
          </a:xfrm>
          <a:custGeom>
            <a:avLst/>
            <a:gdLst/>
            <a:ahLst/>
            <a:cxnLst/>
            <a:rect l="l" t="t" r="r" b="b"/>
            <a:pathLst>
              <a:path w="1278" h="432" extrusionOk="0">
                <a:moveTo>
                  <a:pt x="1200" y="0"/>
                </a:moveTo>
                <a:cubicBezTo>
                  <a:pt x="1102" y="0"/>
                  <a:pt x="864" y="40"/>
                  <a:pt x="609" y="133"/>
                </a:cubicBezTo>
                <a:cubicBezTo>
                  <a:pt x="274" y="224"/>
                  <a:pt x="1" y="346"/>
                  <a:pt x="31" y="407"/>
                </a:cubicBezTo>
                <a:cubicBezTo>
                  <a:pt x="31" y="424"/>
                  <a:pt x="55" y="431"/>
                  <a:pt x="96" y="431"/>
                </a:cubicBezTo>
                <a:cubicBezTo>
                  <a:pt x="203" y="431"/>
                  <a:pt x="429" y="381"/>
                  <a:pt x="670" y="315"/>
                </a:cubicBezTo>
                <a:cubicBezTo>
                  <a:pt x="1004" y="194"/>
                  <a:pt x="1277" y="72"/>
                  <a:pt x="1247" y="11"/>
                </a:cubicBezTo>
                <a:cubicBezTo>
                  <a:pt x="1247" y="4"/>
                  <a:pt x="1230" y="0"/>
                  <a:pt x="120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5" name="Google Shape;2365;p49"/>
          <p:cNvSpPr/>
          <p:nvPr/>
        </p:nvSpPr>
        <p:spPr>
          <a:xfrm>
            <a:off x="7766285" y="3958126"/>
            <a:ext cx="27378" cy="9147"/>
          </a:xfrm>
          <a:custGeom>
            <a:avLst/>
            <a:gdLst/>
            <a:ahLst/>
            <a:cxnLst/>
            <a:rect l="l" t="t" r="r" b="b"/>
            <a:pathLst>
              <a:path w="1278" h="427" extrusionOk="0">
                <a:moveTo>
                  <a:pt x="1277" y="1"/>
                </a:moveTo>
                <a:cubicBezTo>
                  <a:pt x="1034" y="1"/>
                  <a:pt x="821" y="31"/>
                  <a:pt x="609" y="122"/>
                </a:cubicBezTo>
                <a:cubicBezTo>
                  <a:pt x="274" y="213"/>
                  <a:pt x="1" y="335"/>
                  <a:pt x="31" y="396"/>
                </a:cubicBezTo>
                <a:cubicBezTo>
                  <a:pt x="31" y="416"/>
                  <a:pt x="65" y="426"/>
                  <a:pt x="122" y="426"/>
                </a:cubicBezTo>
                <a:cubicBezTo>
                  <a:pt x="237" y="426"/>
                  <a:pt x="446" y="386"/>
                  <a:pt x="669" y="305"/>
                </a:cubicBezTo>
                <a:cubicBezTo>
                  <a:pt x="882" y="244"/>
                  <a:pt x="1095" y="153"/>
                  <a:pt x="127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6" name="Google Shape;2366;p49"/>
          <p:cNvSpPr/>
          <p:nvPr/>
        </p:nvSpPr>
        <p:spPr>
          <a:xfrm>
            <a:off x="7783209" y="4039488"/>
            <a:ext cx="32584" cy="4991"/>
          </a:xfrm>
          <a:custGeom>
            <a:avLst/>
            <a:gdLst/>
            <a:ahLst/>
            <a:cxnLst/>
            <a:rect l="l" t="t" r="r" b="b"/>
            <a:pathLst>
              <a:path w="1521" h="233" extrusionOk="0">
                <a:moveTo>
                  <a:pt x="1028" y="1"/>
                </a:moveTo>
                <a:cubicBezTo>
                  <a:pt x="937" y="1"/>
                  <a:pt x="847" y="11"/>
                  <a:pt x="761" y="32"/>
                </a:cubicBezTo>
                <a:cubicBezTo>
                  <a:pt x="335" y="32"/>
                  <a:pt x="1" y="93"/>
                  <a:pt x="1" y="154"/>
                </a:cubicBezTo>
                <a:cubicBezTo>
                  <a:pt x="155" y="212"/>
                  <a:pt x="309" y="233"/>
                  <a:pt x="471" y="233"/>
                </a:cubicBezTo>
                <a:cubicBezTo>
                  <a:pt x="565" y="233"/>
                  <a:pt x="661" y="226"/>
                  <a:pt x="761" y="215"/>
                </a:cubicBezTo>
                <a:cubicBezTo>
                  <a:pt x="1186" y="215"/>
                  <a:pt x="1521" y="154"/>
                  <a:pt x="1521" y="93"/>
                </a:cubicBezTo>
                <a:cubicBezTo>
                  <a:pt x="1364" y="34"/>
                  <a:pt x="1194" y="1"/>
                  <a:pt x="102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7" name="Google Shape;2367;p49"/>
          <p:cNvSpPr/>
          <p:nvPr/>
        </p:nvSpPr>
        <p:spPr>
          <a:xfrm>
            <a:off x="7778003" y="4113418"/>
            <a:ext cx="30634" cy="5891"/>
          </a:xfrm>
          <a:custGeom>
            <a:avLst/>
            <a:gdLst/>
            <a:ahLst/>
            <a:cxnLst/>
            <a:rect l="l" t="t" r="r" b="b"/>
            <a:pathLst>
              <a:path w="1430" h="275" extrusionOk="0">
                <a:moveTo>
                  <a:pt x="229" y="1"/>
                </a:moveTo>
                <a:cubicBezTo>
                  <a:pt x="100" y="1"/>
                  <a:pt x="16" y="16"/>
                  <a:pt x="1" y="47"/>
                </a:cubicBezTo>
                <a:cubicBezTo>
                  <a:pt x="1" y="107"/>
                  <a:pt x="335" y="168"/>
                  <a:pt x="700" y="229"/>
                </a:cubicBezTo>
                <a:cubicBezTo>
                  <a:pt x="897" y="259"/>
                  <a:pt x="1080" y="275"/>
                  <a:pt x="1213" y="275"/>
                </a:cubicBezTo>
                <a:cubicBezTo>
                  <a:pt x="1346" y="275"/>
                  <a:pt x="1429" y="259"/>
                  <a:pt x="1429" y="229"/>
                </a:cubicBezTo>
                <a:cubicBezTo>
                  <a:pt x="1429" y="199"/>
                  <a:pt x="1125" y="107"/>
                  <a:pt x="730" y="47"/>
                </a:cubicBezTo>
                <a:cubicBezTo>
                  <a:pt x="533" y="16"/>
                  <a:pt x="358" y="1"/>
                  <a:pt x="22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8" name="Google Shape;2368;p49"/>
          <p:cNvSpPr/>
          <p:nvPr/>
        </p:nvSpPr>
        <p:spPr>
          <a:xfrm>
            <a:off x="7707031" y="3738031"/>
            <a:ext cx="93788" cy="429135"/>
          </a:xfrm>
          <a:custGeom>
            <a:avLst/>
            <a:gdLst/>
            <a:ahLst/>
            <a:cxnLst/>
            <a:rect l="l" t="t" r="r" b="b"/>
            <a:pathLst>
              <a:path w="4378" h="20032" extrusionOk="0">
                <a:moveTo>
                  <a:pt x="1" y="1"/>
                </a:moveTo>
                <a:cubicBezTo>
                  <a:pt x="31" y="92"/>
                  <a:pt x="61" y="153"/>
                  <a:pt x="92" y="214"/>
                </a:cubicBezTo>
                <a:cubicBezTo>
                  <a:pt x="92" y="122"/>
                  <a:pt x="31" y="62"/>
                  <a:pt x="1" y="1"/>
                </a:cubicBezTo>
                <a:close/>
                <a:moveTo>
                  <a:pt x="92" y="214"/>
                </a:moveTo>
                <a:lnTo>
                  <a:pt x="92" y="214"/>
                </a:lnTo>
                <a:cubicBezTo>
                  <a:pt x="153" y="366"/>
                  <a:pt x="213" y="548"/>
                  <a:pt x="305" y="791"/>
                </a:cubicBezTo>
                <a:cubicBezTo>
                  <a:pt x="457" y="1278"/>
                  <a:pt x="700" y="2007"/>
                  <a:pt x="1004" y="2919"/>
                </a:cubicBezTo>
                <a:cubicBezTo>
                  <a:pt x="1551" y="4712"/>
                  <a:pt x="2311" y="7235"/>
                  <a:pt x="3040" y="10031"/>
                </a:cubicBezTo>
                <a:cubicBezTo>
                  <a:pt x="3375" y="11430"/>
                  <a:pt x="3709" y="12767"/>
                  <a:pt x="3922" y="13983"/>
                </a:cubicBezTo>
                <a:cubicBezTo>
                  <a:pt x="4165" y="15077"/>
                  <a:pt x="4256" y="16171"/>
                  <a:pt x="4134" y="17266"/>
                </a:cubicBezTo>
                <a:cubicBezTo>
                  <a:pt x="4043" y="17995"/>
                  <a:pt x="3800" y="18725"/>
                  <a:pt x="3435" y="19363"/>
                </a:cubicBezTo>
                <a:cubicBezTo>
                  <a:pt x="3283" y="19606"/>
                  <a:pt x="3131" y="19819"/>
                  <a:pt x="2949" y="20032"/>
                </a:cubicBezTo>
                <a:cubicBezTo>
                  <a:pt x="3010" y="19971"/>
                  <a:pt x="3071" y="19940"/>
                  <a:pt x="3101" y="19880"/>
                </a:cubicBezTo>
                <a:cubicBezTo>
                  <a:pt x="3253" y="19728"/>
                  <a:pt x="3375" y="19576"/>
                  <a:pt x="3496" y="19393"/>
                </a:cubicBezTo>
                <a:cubicBezTo>
                  <a:pt x="3891" y="18755"/>
                  <a:pt x="4165" y="18056"/>
                  <a:pt x="4256" y="17296"/>
                </a:cubicBezTo>
                <a:cubicBezTo>
                  <a:pt x="4378" y="16171"/>
                  <a:pt x="4317" y="15047"/>
                  <a:pt x="4074" y="13952"/>
                </a:cubicBezTo>
                <a:cubicBezTo>
                  <a:pt x="3861" y="12737"/>
                  <a:pt x="3557" y="11369"/>
                  <a:pt x="3192" y="9971"/>
                </a:cubicBezTo>
                <a:cubicBezTo>
                  <a:pt x="2463" y="7174"/>
                  <a:pt x="1703" y="4682"/>
                  <a:pt x="1095" y="2888"/>
                </a:cubicBezTo>
                <a:cubicBezTo>
                  <a:pt x="791" y="1977"/>
                  <a:pt x="548" y="1247"/>
                  <a:pt x="335" y="761"/>
                </a:cubicBezTo>
                <a:cubicBezTo>
                  <a:pt x="244" y="518"/>
                  <a:pt x="153" y="335"/>
                  <a:pt x="92" y="214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9" name="Google Shape;2369;p49"/>
          <p:cNvSpPr/>
          <p:nvPr/>
        </p:nvSpPr>
        <p:spPr>
          <a:xfrm>
            <a:off x="7393170" y="3910589"/>
            <a:ext cx="242910" cy="304756"/>
          </a:xfrm>
          <a:custGeom>
            <a:avLst/>
            <a:gdLst/>
            <a:ahLst/>
            <a:cxnLst/>
            <a:rect l="l" t="t" r="r" b="b"/>
            <a:pathLst>
              <a:path w="11339" h="14226" extrusionOk="0">
                <a:moveTo>
                  <a:pt x="62" y="1"/>
                </a:moveTo>
                <a:lnTo>
                  <a:pt x="1" y="7022"/>
                </a:lnTo>
                <a:lnTo>
                  <a:pt x="7235" y="6840"/>
                </a:lnTo>
                <a:cubicBezTo>
                  <a:pt x="7235" y="6840"/>
                  <a:pt x="9849" y="14135"/>
                  <a:pt x="11187" y="14226"/>
                </a:cubicBezTo>
                <a:lnTo>
                  <a:pt x="11338" y="183"/>
                </a:lnTo>
                <a:lnTo>
                  <a:pt x="62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0" name="Google Shape;2370;p49"/>
          <p:cNvSpPr/>
          <p:nvPr/>
        </p:nvSpPr>
        <p:spPr>
          <a:xfrm>
            <a:off x="7533830" y="3955234"/>
            <a:ext cx="26071" cy="23351"/>
          </a:xfrm>
          <a:custGeom>
            <a:avLst/>
            <a:gdLst/>
            <a:ahLst/>
            <a:cxnLst/>
            <a:rect l="l" t="t" r="r" b="b"/>
            <a:pathLst>
              <a:path w="1217" h="1090" extrusionOk="0">
                <a:moveTo>
                  <a:pt x="639" y="1"/>
                </a:moveTo>
                <a:cubicBezTo>
                  <a:pt x="403" y="1"/>
                  <a:pt x="174" y="150"/>
                  <a:pt x="122" y="409"/>
                </a:cubicBezTo>
                <a:lnTo>
                  <a:pt x="122" y="348"/>
                </a:lnTo>
                <a:lnTo>
                  <a:pt x="122" y="348"/>
                </a:lnTo>
                <a:cubicBezTo>
                  <a:pt x="0" y="652"/>
                  <a:pt x="152" y="956"/>
                  <a:pt x="456" y="1078"/>
                </a:cubicBezTo>
                <a:cubicBezTo>
                  <a:pt x="496" y="1086"/>
                  <a:pt x="535" y="1090"/>
                  <a:pt x="574" y="1090"/>
                </a:cubicBezTo>
                <a:cubicBezTo>
                  <a:pt x="835" y="1090"/>
                  <a:pt x="1076" y="917"/>
                  <a:pt x="1155" y="652"/>
                </a:cubicBezTo>
                <a:cubicBezTo>
                  <a:pt x="1216" y="379"/>
                  <a:pt x="1034" y="105"/>
                  <a:pt x="760" y="14"/>
                </a:cubicBezTo>
                <a:cubicBezTo>
                  <a:pt x="720" y="5"/>
                  <a:pt x="680" y="1"/>
                  <a:pt x="6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1" name="Google Shape;2371;p49"/>
          <p:cNvSpPr/>
          <p:nvPr/>
        </p:nvSpPr>
        <p:spPr>
          <a:xfrm>
            <a:off x="7611958" y="3914510"/>
            <a:ext cx="24122" cy="300943"/>
          </a:xfrm>
          <a:custGeom>
            <a:avLst/>
            <a:gdLst/>
            <a:ahLst/>
            <a:cxnLst/>
            <a:rect l="l" t="t" r="r" b="b"/>
            <a:pathLst>
              <a:path w="1126" h="14048" extrusionOk="0">
                <a:moveTo>
                  <a:pt x="1125" y="0"/>
                </a:moveTo>
                <a:lnTo>
                  <a:pt x="1" y="31"/>
                </a:lnTo>
                <a:lnTo>
                  <a:pt x="274" y="13496"/>
                </a:lnTo>
                <a:cubicBezTo>
                  <a:pt x="274" y="13496"/>
                  <a:pt x="495" y="14047"/>
                  <a:pt x="910" y="14047"/>
                </a:cubicBezTo>
                <a:cubicBezTo>
                  <a:pt x="931" y="14047"/>
                  <a:pt x="952" y="14046"/>
                  <a:pt x="974" y="14043"/>
                </a:cubicBezTo>
                <a:lnTo>
                  <a:pt x="11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2" name="Google Shape;2372;p49"/>
          <p:cNvSpPr/>
          <p:nvPr/>
        </p:nvSpPr>
        <p:spPr>
          <a:xfrm>
            <a:off x="7543791" y="4034604"/>
            <a:ext cx="20651" cy="27121"/>
          </a:xfrm>
          <a:custGeom>
            <a:avLst/>
            <a:gdLst/>
            <a:ahLst/>
            <a:cxnLst/>
            <a:rect l="l" t="t" r="r" b="b"/>
            <a:pathLst>
              <a:path w="964" h="1266" extrusionOk="0">
                <a:moveTo>
                  <a:pt x="885" y="0"/>
                </a:moveTo>
                <a:cubicBezTo>
                  <a:pt x="766" y="0"/>
                  <a:pt x="464" y="124"/>
                  <a:pt x="265" y="473"/>
                </a:cubicBezTo>
                <a:cubicBezTo>
                  <a:pt x="1" y="855"/>
                  <a:pt x="48" y="1265"/>
                  <a:pt x="134" y="1265"/>
                </a:cubicBezTo>
                <a:cubicBezTo>
                  <a:pt x="137" y="1265"/>
                  <a:pt x="140" y="1265"/>
                  <a:pt x="143" y="1264"/>
                </a:cubicBezTo>
                <a:cubicBezTo>
                  <a:pt x="204" y="1264"/>
                  <a:pt x="234" y="929"/>
                  <a:pt x="447" y="595"/>
                </a:cubicBezTo>
                <a:cubicBezTo>
                  <a:pt x="690" y="260"/>
                  <a:pt x="964" y="78"/>
                  <a:pt x="934" y="17"/>
                </a:cubicBezTo>
                <a:cubicBezTo>
                  <a:pt x="928" y="6"/>
                  <a:pt x="911" y="0"/>
                  <a:pt x="88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3" name="Google Shape;2373;p49"/>
          <p:cNvSpPr/>
          <p:nvPr/>
        </p:nvSpPr>
        <p:spPr>
          <a:xfrm>
            <a:off x="7557930" y="4073615"/>
            <a:ext cx="24764" cy="20009"/>
          </a:xfrm>
          <a:custGeom>
            <a:avLst/>
            <a:gdLst/>
            <a:ahLst/>
            <a:cxnLst/>
            <a:rect l="l" t="t" r="r" b="b"/>
            <a:pathLst>
              <a:path w="1156" h="934" extrusionOk="0">
                <a:moveTo>
                  <a:pt x="965" y="1"/>
                </a:moveTo>
                <a:cubicBezTo>
                  <a:pt x="822" y="1"/>
                  <a:pt x="599" y="53"/>
                  <a:pt x="365" y="233"/>
                </a:cubicBezTo>
                <a:cubicBezTo>
                  <a:pt x="0" y="537"/>
                  <a:pt x="0" y="932"/>
                  <a:pt x="61" y="932"/>
                </a:cubicBezTo>
                <a:cubicBezTo>
                  <a:pt x="64" y="933"/>
                  <a:pt x="67" y="934"/>
                  <a:pt x="70" y="934"/>
                </a:cubicBezTo>
                <a:cubicBezTo>
                  <a:pt x="133" y="934"/>
                  <a:pt x="257" y="647"/>
                  <a:pt x="547" y="415"/>
                </a:cubicBezTo>
                <a:cubicBezTo>
                  <a:pt x="821" y="202"/>
                  <a:pt x="1155" y="142"/>
                  <a:pt x="1125" y="50"/>
                </a:cubicBezTo>
                <a:cubicBezTo>
                  <a:pt x="1125" y="26"/>
                  <a:pt x="1064" y="1"/>
                  <a:pt x="96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4" name="Google Shape;2374;p49"/>
          <p:cNvSpPr/>
          <p:nvPr/>
        </p:nvSpPr>
        <p:spPr>
          <a:xfrm>
            <a:off x="7570291" y="4110397"/>
            <a:ext cx="26714" cy="13218"/>
          </a:xfrm>
          <a:custGeom>
            <a:avLst/>
            <a:gdLst/>
            <a:ahLst/>
            <a:cxnLst/>
            <a:rect l="l" t="t" r="r" b="b"/>
            <a:pathLst>
              <a:path w="1247" h="617" extrusionOk="0">
                <a:moveTo>
                  <a:pt x="938" y="0"/>
                </a:moveTo>
                <a:cubicBezTo>
                  <a:pt x="818" y="0"/>
                  <a:pt x="672" y="25"/>
                  <a:pt x="517" y="96"/>
                </a:cubicBezTo>
                <a:cubicBezTo>
                  <a:pt x="153" y="248"/>
                  <a:pt x="1" y="583"/>
                  <a:pt x="61" y="613"/>
                </a:cubicBezTo>
                <a:cubicBezTo>
                  <a:pt x="65" y="615"/>
                  <a:pt x="70" y="616"/>
                  <a:pt x="75" y="616"/>
                </a:cubicBezTo>
                <a:cubicBezTo>
                  <a:pt x="147" y="616"/>
                  <a:pt x="326" y="423"/>
                  <a:pt x="639" y="309"/>
                </a:cubicBezTo>
                <a:cubicBezTo>
                  <a:pt x="943" y="157"/>
                  <a:pt x="1216" y="127"/>
                  <a:pt x="1247" y="96"/>
                </a:cubicBezTo>
                <a:cubicBezTo>
                  <a:pt x="1247" y="59"/>
                  <a:pt x="1123" y="0"/>
                  <a:pt x="93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5" name="Google Shape;2375;p49"/>
          <p:cNvSpPr/>
          <p:nvPr/>
        </p:nvSpPr>
        <p:spPr>
          <a:xfrm>
            <a:off x="7505209" y="4027642"/>
            <a:ext cx="9105" cy="31470"/>
          </a:xfrm>
          <a:custGeom>
            <a:avLst/>
            <a:gdLst/>
            <a:ahLst/>
            <a:cxnLst/>
            <a:rect l="l" t="t" r="r" b="b"/>
            <a:pathLst>
              <a:path w="425" h="1469" extrusionOk="0">
                <a:moveTo>
                  <a:pt x="344" y="0"/>
                </a:moveTo>
                <a:cubicBezTo>
                  <a:pt x="263" y="0"/>
                  <a:pt x="57" y="290"/>
                  <a:pt x="29" y="707"/>
                </a:cubicBezTo>
                <a:cubicBezTo>
                  <a:pt x="0" y="1144"/>
                  <a:pt x="194" y="1469"/>
                  <a:pt x="264" y="1469"/>
                </a:cubicBezTo>
                <a:cubicBezTo>
                  <a:pt x="267" y="1469"/>
                  <a:pt x="270" y="1468"/>
                  <a:pt x="273" y="1467"/>
                </a:cubicBezTo>
                <a:cubicBezTo>
                  <a:pt x="333" y="1437"/>
                  <a:pt x="242" y="1102"/>
                  <a:pt x="273" y="707"/>
                </a:cubicBezTo>
                <a:cubicBezTo>
                  <a:pt x="303" y="342"/>
                  <a:pt x="424" y="38"/>
                  <a:pt x="364" y="8"/>
                </a:cubicBezTo>
                <a:cubicBezTo>
                  <a:pt x="359" y="3"/>
                  <a:pt x="352" y="0"/>
                  <a:pt x="34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6" name="Google Shape;2376;p49"/>
          <p:cNvSpPr/>
          <p:nvPr/>
        </p:nvSpPr>
        <p:spPr>
          <a:xfrm>
            <a:off x="7451139" y="4005127"/>
            <a:ext cx="25407" cy="46144"/>
          </a:xfrm>
          <a:custGeom>
            <a:avLst/>
            <a:gdLst/>
            <a:ahLst/>
            <a:cxnLst/>
            <a:rect l="l" t="t" r="r" b="b"/>
            <a:pathLst>
              <a:path w="1186" h="2154" extrusionOk="0">
                <a:moveTo>
                  <a:pt x="340" y="242"/>
                </a:moveTo>
                <a:cubicBezTo>
                  <a:pt x="351" y="242"/>
                  <a:pt x="345" y="269"/>
                  <a:pt x="365" y="269"/>
                </a:cubicBezTo>
                <a:cubicBezTo>
                  <a:pt x="426" y="299"/>
                  <a:pt x="456" y="360"/>
                  <a:pt x="486" y="421"/>
                </a:cubicBezTo>
                <a:cubicBezTo>
                  <a:pt x="578" y="542"/>
                  <a:pt x="638" y="664"/>
                  <a:pt x="699" y="785"/>
                </a:cubicBezTo>
                <a:cubicBezTo>
                  <a:pt x="821" y="998"/>
                  <a:pt x="882" y="1241"/>
                  <a:pt x="942" y="1484"/>
                </a:cubicBezTo>
                <a:cubicBezTo>
                  <a:pt x="993" y="1661"/>
                  <a:pt x="1043" y="1859"/>
                  <a:pt x="1094" y="2043"/>
                </a:cubicBezTo>
                <a:lnTo>
                  <a:pt x="1094" y="2043"/>
                </a:lnTo>
                <a:cubicBezTo>
                  <a:pt x="1017" y="1959"/>
                  <a:pt x="879" y="1811"/>
                  <a:pt x="730" y="1606"/>
                </a:cubicBezTo>
                <a:cubicBezTo>
                  <a:pt x="578" y="1424"/>
                  <a:pt x="486" y="1211"/>
                  <a:pt x="395" y="968"/>
                </a:cubicBezTo>
                <a:cubicBezTo>
                  <a:pt x="334" y="846"/>
                  <a:pt x="304" y="694"/>
                  <a:pt x="274" y="573"/>
                </a:cubicBezTo>
                <a:cubicBezTo>
                  <a:pt x="243" y="421"/>
                  <a:pt x="243" y="299"/>
                  <a:pt x="304" y="269"/>
                </a:cubicBezTo>
                <a:cubicBezTo>
                  <a:pt x="324" y="248"/>
                  <a:pt x="334" y="242"/>
                  <a:pt x="340" y="242"/>
                </a:cubicBezTo>
                <a:close/>
                <a:moveTo>
                  <a:pt x="326" y="1"/>
                </a:moveTo>
                <a:cubicBezTo>
                  <a:pt x="265" y="1"/>
                  <a:pt x="203" y="18"/>
                  <a:pt x="152" y="56"/>
                </a:cubicBezTo>
                <a:cubicBezTo>
                  <a:pt x="61" y="117"/>
                  <a:pt x="0" y="238"/>
                  <a:pt x="0" y="360"/>
                </a:cubicBezTo>
                <a:cubicBezTo>
                  <a:pt x="0" y="451"/>
                  <a:pt x="0" y="542"/>
                  <a:pt x="31" y="603"/>
                </a:cubicBezTo>
                <a:cubicBezTo>
                  <a:pt x="61" y="755"/>
                  <a:pt x="122" y="907"/>
                  <a:pt x="182" y="1059"/>
                </a:cubicBezTo>
                <a:cubicBezTo>
                  <a:pt x="274" y="1302"/>
                  <a:pt x="426" y="1515"/>
                  <a:pt x="608" y="1697"/>
                </a:cubicBezTo>
                <a:cubicBezTo>
                  <a:pt x="838" y="1950"/>
                  <a:pt x="1033" y="2081"/>
                  <a:pt x="1115" y="2117"/>
                </a:cubicBezTo>
                <a:lnTo>
                  <a:pt x="1115" y="2117"/>
                </a:lnTo>
                <a:cubicBezTo>
                  <a:pt x="1118" y="2129"/>
                  <a:pt x="1121" y="2141"/>
                  <a:pt x="1125" y="2153"/>
                </a:cubicBezTo>
                <a:cubicBezTo>
                  <a:pt x="1127" y="2143"/>
                  <a:pt x="1130" y="2134"/>
                  <a:pt x="1132" y="2124"/>
                </a:cubicBezTo>
                <a:lnTo>
                  <a:pt x="1132" y="2124"/>
                </a:lnTo>
                <a:cubicBezTo>
                  <a:pt x="1139" y="2126"/>
                  <a:pt x="1144" y="2127"/>
                  <a:pt x="1148" y="2127"/>
                </a:cubicBezTo>
                <a:cubicBezTo>
                  <a:pt x="1153" y="2127"/>
                  <a:pt x="1155" y="2126"/>
                  <a:pt x="1155" y="2123"/>
                </a:cubicBezTo>
                <a:cubicBezTo>
                  <a:pt x="1162" y="2123"/>
                  <a:pt x="1156" y="2113"/>
                  <a:pt x="1139" y="2093"/>
                </a:cubicBezTo>
                <a:lnTo>
                  <a:pt x="1139" y="2093"/>
                </a:lnTo>
                <a:cubicBezTo>
                  <a:pt x="1185" y="1870"/>
                  <a:pt x="1180" y="1649"/>
                  <a:pt x="1125" y="1454"/>
                </a:cubicBezTo>
                <a:cubicBezTo>
                  <a:pt x="1064" y="1029"/>
                  <a:pt x="912" y="664"/>
                  <a:pt x="699" y="299"/>
                </a:cubicBezTo>
                <a:cubicBezTo>
                  <a:pt x="669" y="238"/>
                  <a:pt x="608" y="147"/>
                  <a:pt x="547" y="86"/>
                </a:cubicBezTo>
                <a:cubicBezTo>
                  <a:pt x="494" y="33"/>
                  <a:pt x="410" y="1"/>
                  <a:pt x="32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7" name="Google Shape;2377;p49"/>
          <p:cNvSpPr/>
          <p:nvPr/>
        </p:nvSpPr>
        <p:spPr>
          <a:xfrm>
            <a:off x="7429652" y="4045123"/>
            <a:ext cx="48201" cy="23565"/>
          </a:xfrm>
          <a:custGeom>
            <a:avLst/>
            <a:gdLst/>
            <a:ahLst/>
            <a:cxnLst/>
            <a:rect l="l" t="t" r="r" b="b"/>
            <a:pathLst>
              <a:path w="2250" h="1100" extrusionOk="0">
                <a:moveTo>
                  <a:pt x="1349" y="1"/>
                </a:moveTo>
                <a:cubicBezTo>
                  <a:pt x="1163" y="1"/>
                  <a:pt x="968" y="29"/>
                  <a:pt x="790" y="73"/>
                </a:cubicBezTo>
                <a:cubicBezTo>
                  <a:pt x="638" y="134"/>
                  <a:pt x="517" y="195"/>
                  <a:pt x="365" y="256"/>
                </a:cubicBezTo>
                <a:cubicBezTo>
                  <a:pt x="182" y="317"/>
                  <a:pt x="30" y="499"/>
                  <a:pt x="0" y="712"/>
                </a:cubicBezTo>
                <a:cubicBezTo>
                  <a:pt x="0" y="833"/>
                  <a:pt x="61" y="955"/>
                  <a:pt x="182" y="1016"/>
                </a:cubicBezTo>
                <a:cubicBezTo>
                  <a:pt x="274" y="1046"/>
                  <a:pt x="334" y="1046"/>
                  <a:pt x="426" y="1076"/>
                </a:cubicBezTo>
                <a:cubicBezTo>
                  <a:pt x="517" y="1092"/>
                  <a:pt x="600" y="1099"/>
                  <a:pt x="680" y="1099"/>
                </a:cubicBezTo>
                <a:cubicBezTo>
                  <a:pt x="760" y="1099"/>
                  <a:pt x="836" y="1092"/>
                  <a:pt x="912" y="1076"/>
                </a:cubicBezTo>
                <a:cubicBezTo>
                  <a:pt x="1185" y="1046"/>
                  <a:pt x="1429" y="955"/>
                  <a:pt x="1641" y="773"/>
                </a:cubicBezTo>
                <a:cubicBezTo>
                  <a:pt x="2006" y="529"/>
                  <a:pt x="2097" y="225"/>
                  <a:pt x="2067" y="225"/>
                </a:cubicBezTo>
                <a:lnTo>
                  <a:pt x="2067" y="225"/>
                </a:lnTo>
                <a:cubicBezTo>
                  <a:pt x="1915" y="377"/>
                  <a:pt x="1733" y="529"/>
                  <a:pt x="1550" y="651"/>
                </a:cubicBezTo>
                <a:cubicBezTo>
                  <a:pt x="1337" y="773"/>
                  <a:pt x="1125" y="833"/>
                  <a:pt x="882" y="864"/>
                </a:cubicBezTo>
                <a:cubicBezTo>
                  <a:pt x="821" y="879"/>
                  <a:pt x="752" y="886"/>
                  <a:pt x="684" y="886"/>
                </a:cubicBezTo>
                <a:cubicBezTo>
                  <a:pt x="616" y="886"/>
                  <a:pt x="547" y="879"/>
                  <a:pt x="486" y="864"/>
                </a:cubicBezTo>
                <a:cubicBezTo>
                  <a:pt x="334" y="833"/>
                  <a:pt x="213" y="773"/>
                  <a:pt x="213" y="712"/>
                </a:cubicBezTo>
                <a:cubicBezTo>
                  <a:pt x="274" y="621"/>
                  <a:pt x="365" y="529"/>
                  <a:pt x="456" y="469"/>
                </a:cubicBezTo>
                <a:cubicBezTo>
                  <a:pt x="790" y="286"/>
                  <a:pt x="1155" y="195"/>
                  <a:pt x="1550" y="195"/>
                </a:cubicBezTo>
                <a:cubicBezTo>
                  <a:pt x="1640" y="189"/>
                  <a:pt x="1722" y="186"/>
                  <a:pt x="1795" y="186"/>
                </a:cubicBezTo>
                <a:cubicBezTo>
                  <a:pt x="1996" y="186"/>
                  <a:pt x="2133" y="204"/>
                  <a:pt x="2202" y="204"/>
                </a:cubicBezTo>
                <a:cubicBezTo>
                  <a:pt x="2227" y="204"/>
                  <a:pt x="2243" y="201"/>
                  <a:pt x="2249" y="195"/>
                </a:cubicBezTo>
                <a:cubicBezTo>
                  <a:pt x="2072" y="68"/>
                  <a:pt x="1874" y="5"/>
                  <a:pt x="1672" y="5"/>
                </a:cubicBezTo>
                <a:cubicBezTo>
                  <a:pt x="1631" y="5"/>
                  <a:pt x="1591" y="8"/>
                  <a:pt x="1550" y="13"/>
                </a:cubicBezTo>
                <a:cubicBezTo>
                  <a:pt x="1485" y="4"/>
                  <a:pt x="1418" y="1"/>
                  <a:pt x="134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8" name="Google Shape;2378;p49"/>
          <p:cNvSpPr/>
          <p:nvPr/>
        </p:nvSpPr>
        <p:spPr>
          <a:xfrm>
            <a:off x="6737470" y="3767337"/>
            <a:ext cx="688283" cy="412940"/>
          </a:xfrm>
          <a:custGeom>
            <a:avLst/>
            <a:gdLst/>
            <a:ahLst/>
            <a:cxnLst/>
            <a:rect l="l" t="t" r="r" b="b"/>
            <a:pathLst>
              <a:path w="32129" h="19276" extrusionOk="0">
                <a:moveTo>
                  <a:pt x="21855" y="1"/>
                </a:moveTo>
                <a:cubicBezTo>
                  <a:pt x="21855" y="1"/>
                  <a:pt x="5715" y="5046"/>
                  <a:pt x="2128" y="7964"/>
                </a:cubicBezTo>
                <a:cubicBezTo>
                  <a:pt x="335" y="9423"/>
                  <a:pt x="0" y="15350"/>
                  <a:pt x="2888" y="17782"/>
                </a:cubicBezTo>
                <a:cubicBezTo>
                  <a:pt x="4321" y="18961"/>
                  <a:pt x="5981" y="19276"/>
                  <a:pt x="7567" y="19276"/>
                </a:cubicBezTo>
                <a:cubicBezTo>
                  <a:pt x="9209" y="19276"/>
                  <a:pt x="10771" y="18938"/>
                  <a:pt x="11916" y="18876"/>
                </a:cubicBezTo>
                <a:cubicBezTo>
                  <a:pt x="14134" y="18755"/>
                  <a:pt x="32007" y="15685"/>
                  <a:pt x="32007" y="15685"/>
                </a:cubicBezTo>
                <a:lnTo>
                  <a:pt x="32129" y="1885"/>
                </a:lnTo>
                <a:lnTo>
                  <a:pt x="21855" y="1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9" name="Google Shape;2379;p49"/>
          <p:cNvSpPr/>
          <p:nvPr/>
        </p:nvSpPr>
        <p:spPr>
          <a:xfrm>
            <a:off x="6906772" y="3973764"/>
            <a:ext cx="218145" cy="119173"/>
          </a:xfrm>
          <a:custGeom>
            <a:avLst/>
            <a:gdLst/>
            <a:ahLst/>
            <a:cxnLst/>
            <a:rect l="l" t="t" r="r" b="b"/>
            <a:pathLst>
              <a:path w="10183" h="5563" extrusionOk="0">
                <a:moveTo>
                  <a:pt x="10183" y="0"/>
                </a:moveTo>
                <a:cubicBezTo>
                  <a:pt x="9605" y="213"/>
                  <a:pt x="8997" y="426"/>
                  <a:pt x="8420" y="578"/>
                </a:cubicBezTo>
                <a:cubicBezTo>
                  <a:pt x="7873" y="699"/>
                  <a:pt x="7204" y="790"/>
                  <a:pt x="6475" y="912"/>
                </a:cubicBezTo>
                <a:cubicBezTo>
                  <a:pt x="5654" y="1034"/>
                  <a:pt x="4864" y="1186"/>
                  <a:pt x="4073" y="1398"/>
                </a:cubicBezTo>
                <a:cubicBezTo>
                  <a:pt x="3435" y="1581"/>
                  <a:pt x="2827" y="1885"/>
                  <a:pt x="2280" y="2249"/>
                </a:cubicBezTo>
                <a:cubicBezTo>
                  <a:pt x="1824" y="2584"/>
                  <a:pt x="1399" y="3009"/>
                  <a:pt x="1064" y="3465"/>
                </a:cubicBezTo>
                <a:cubicBezTo>
                  <a:pt x="695" y="4062"/>
                  <a:pt x="352" y="4658"/>
                  <a:pt x="61" y="5279"/>
                </a:cubicBezTo>
                <a:lnTo>
                  <a:pt x="61" y="5279"/>
                </a:lnTo>
                <a:cubicBezTo>
                  <a:pt x="61" y="5215"/>
                  <a:pt x="61" y="5146"/>
                  <a:pt x="61" y="5076"/>
                </a:cubicBezTo>
                <a:cubicBezTo>
                  <a:pt x="31" y="5198"/>
                  <a:pt x="0" y="5289"/>
                  <a:pt x="0" y="5411"/>
                </a:cubicBezTo>
                <a:lnTo>
                  <a:pt x="0" y="5563"/>
                </a:lnTo>
                <a:lnTo>
                  <a:pt x="91" y="5441"/>
                </a:lnTo>
                <a:cubicBezTo>
                  <a:pt x="426" y="4772"/>
                  <a:pt x="791" y="4134"/>
                  <a:pt x="1216" y="3526"/>
                </a:cubicBezTo>
                <a:cubicBezTo>
                  <a:pt x="1550" y="3070"/>
                  <a:pt x="1946" y="2675"/>
                  <a:pt x="2402" y="2371"/>
                </a:cubicBezTo>
                <a:cubicBezTo>
                  <a:pt x="2949" y="2006"/>
                  <a:pt x="3526" y="1733"/>
                  <a:pt x="4165" y="1550"/>
                </a:cubicBezTo>
                <a:cubicBezTo>
                  <a:pt x="4924" y="1338"/>
                  <a:pt x="5715" y="1186"/>
                  <a:pt x="6535" y="1064"/>
                </a:cubicBezTo>
                <a:cubicBezTo>
                  <a:pt x="7174" y="973"/>
                  <a:pt x="7812" y="851"/>
                  <a:pt x="8481" y="669"/>
                </a:cubicBezTo>
                <a:cubicBezTo>
                  <a:pt x="8724" y="608"/>
                  <a:pt x="8967" y="547"/>
                  <a:pt x="9210" y="456"/>
                </a:cubicBezTo>
                <a:cubicBezTo>
                  <a:pt x="9423" y="365"/>
                  <a:pt x="9605" y="304"/>
                  <a:pt x="9727" y="243"/>
                </a:cubicBezTo>
                <a:cubicBezTo>
                  <a:pt x="9879" y="182"/>
                  <a:pt x="10031" y="91"/>
                  <a:pt x="10183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0" name="Google Shape;2380;p49"/>
          <p:cNvSpPr/>
          <p:nvPr/>
        </p:nvSpPr>
        <p:spPr>
          <a:xfrm>
            <a:off x="6891797" y="4021943"/>
            <a:ext cx="68381" cy="40381"/>
          </a:xfrm>
          <a:custGeom>
            <a:avLst/>
            <a:gdLst/>
            <a:ahLst/>
            <a:cxnLst/>
            <a:rect l="l" t="t" r="r" b="b"/>
            <a:pathLst>
              <a:path w="3192" h="1885" extrusionOk="0">
                <a:moveTo>
                  <a:pt x="3192" y="0"/>
                </a:moveTo>
                <a:lnTo>
                  <a:pt x="3192" y="0"/>
                </a:lnTo>
                <a:cubicBezTo>
                  <a:pt x="1854" y="31"/>
                  <a:pt x="669" y="760"/>
                  <a:pt x="0" y="1885"/>
                </a:cubicBezTo>
                <a:cubicBezTo>
                  <a:pt x="821" y="943"/>
                  <a:pt x="1946" y="274"/>
                  <a:pt x="3192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1" name="Google Shape;2381;p49"/>
          <p:cNvSpPr/>
          <p:nvPr/>
        </p:nvSpPr>
        <p:spPr>
          <a:xfrm>
            <a:off x="7254480" y="3956819"/>
            <a:ext cx="266346" cy="377036"/>
          </a:xfrm>
          <a:custGeom>
            <a:avLst/>
            <a:gdLst/>
            <a:ahLst/>
            <a:cxnLst/>
            <a:rect l="l" t="t" r="r" b="b"/>
            <a:pathLst>
              <a:path w="12433" h="17600" extrusionOk="0">
                <a:moveTo>
                  <a:pt x="5502" y="1"/>
                </a:moveTo>
                <a:lnTo>
                  <a:pt x="1" y="4347"/>
                </a:lnTo>
                <a:lnTo>
                  <a:pt x="4651" y="9879"/>
                </a:lnTo>
                <a:cubicBezTo>
                  <a:pt x="4651" y="9879"/>
                  <a:pt x="609" y="16506"/>
                  <a:pt x="1368" y="17600"/>
                </a:cubicBezTo>
                <a:lnTo>
                  <a:pt x="12432" y="8937"/>
                </a:lnTo>
                <a:lnTo>
                  <a:pt x="5502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2" name="Google Shape;2382;p49"/>
          <p:cNvSpPr/>
          <p:nvPr/>
        </p:nvSpPr>
        <p:spPr>
          <a:xfrm>
            <a:off x="7410757" y="4100350"/>
            <a:ext cx="26714" cy="22794"/>
          </a:xfrm>
          <a:custGeom>
            <a:avLst/>
            <a:gdLst/>
            <a:ahLst/>
            <a:cxnLst/>
            <a:rect l="l" t="t" r="r" b="b"/>
            <a:pathLst>
              <a:path w="1247" h="1064" extrusionOk="0">
                <a:moveTo>
                  <a:pt x="648" y="1"/>
                </a:moveTo>
                <a:cubicBezTo>
                  <a:pt x="575" y="1"/>
                  <a:pt x="499" y="16"/>
                  <a:pt x="426" y="49"/>
                </a:cubicBezTo>
                <a:lnTo>
                  <a:pt x="457" y="18"/>
                </a:lnTo>
                <a:lnTo>
                  <a:pt x="457" y="18"/>
                </a:lnTo>
                <a:cubicBezTo>
                  <a:pt x="183" y="109"/>
                  <a:pt x="1" y="444"/>
                  <a:pt x="92" y="717"/>
                </a:cubicBezTo>
                <a:cubicBezTo>
                  <a:pt x="208" y="926"/>
                  <a:pt x="429" y="1064"/>
                  <a:pt x="649" y="1064"/>
                </a:cubicBezTo>
                <a:cubicBezTo>
                  <a:pt x="718" y="1064"/>
                  <a:pt x="787" y="1050"/>
                  <a:pt x="852" y="1021"/>
                </a:cubicBezTo>
                <a:cubicBezTo>
                  <a:pt x="1125" y="900"/>
                  <a:pt x="1247" y="565"/>
                  <a:pt x="1125" y="292"/>
                </a:cubicBezTo>
                <a:cubicBezTo>
                  <a:pt x="1036" y="114"/>
                  <a:pt x="849" y="1"/>
                  <a:pt x="64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3" name="Google Shape;2383;p49"/>
          <p:cNvSpPr/>
          <p:nvPr/>
        </p:nvSpPr>
        <p:spPr>
          <a:xfrm>
            <a:off x="7276631" y="4129377"/>
            <a:ext cx="244195" cy="204478"/>
          </a:xfrm>
          <a:custGeom>
            <a:avLst/>
            <a:gdLst/>
            <a:ahLst/>
            <a:cxnLst/>
            <a:rect l="l" t="t" r="r" b="b"/>
            <a:pathLst>
              <a:path w="11399" h="9545" extrusionOk="0">
                <a:moveTo>
                  <a:pt x="10669" y="1"/>
                </a:moveTo>
                <a:lnTo>
                  <a:pt x="334" y="8633"/>
                </a:lnTo>
                <a:cubicBezTo>
                  <a:pt x="334" y="8633"/>
                  <a:pt x="0" y="9241"/>
                  <a:pt x="334" y="9545"/>
                </a:cubicBezTo>
                <a:lnTo>
                  <a:pt x="11398" y="882"/>
                </a:lnTo>
                <a:lnTo>
                  <a:pt x="1066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4" name="Google Shape;2384;p49"/>
          <p:cNvSpPr/>
          <p:nvPr/>
        </p:nvSpPr>
        <p:spPr>
          <a:xfrm>
            <a:off x="7348247" y="4161747"/>
            <a:ext cx="34405" cy="8933"/>
          </a:xfrm>
          <a:custGeom>
            <a:avLst/>
            <a:gdLst/>
            <a:ahLst/>
            <a:cxnLst/>
            <a:rect l="l" t="t" r="r" b="b"/>
            <a:pathLst>
              <a:path w="1606" h="417" extrusionOk="0">
                <a:moveTo>
                  <a:pt x="931" y="1"/>
                </a:moveTo>
                <a:cubicBezTo>
                  <a:pt x="886" y="1"/>
                  <a:pt x="839" y="3"/>
                  <a:pt x="791" y="9"/>
                </a:cubicBezTo>
                <a:cubicBezTo>
                  <a:pt x="335" y="40"/>
                  <a:pt x="1" y="374"/>
                  <a:pt x="61" y="405"/>
                </a:cubicBezTo>
                <a:cubicBezTo>
                  <a:pt x="66" y="413"/>
                  <a:pt x="75" y="417"/>
                  <a:pt x="90" y="417"/>
                </a:cubicBezTo>
                <a:cubicBezTo>
                  <a:pt x="179" y="417"/>
                  <a:pt x="452" y="279"/>
                  <a:pt x="791" y="253"/>
                </a:cubicBezTo>
                <a:cubicBezTo>
                  <a:pt x="855" y="248"/>
                  <a:pt x="916" y="246"/>
                  <a:pt x="974" y="246"/>
                </a:cubicBezTo>
                <a:cubicBezTo>
                  <a:pt x="1201" y="246"/>
                  <a:pt x="1378" y="274"/>
                  <a:pt x="1473" y="274"/>
                </a:cubicBezTo>
                <a:cubicBezTo>
                  <a:pt x="1516" y="274"/>
                  <a:pt x="1543" y="268"/>
                  <a:pt x="1551" y="253"/>
                </a:cubicBezTo>
                <a:cubicBezTo>
                  <a:pt x="1606" y="225"/>
                  <a:pt x="1340" y="1"/>
                  <a:pt x="93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5" name="Google Shape;2385;p49"/>
          <p:cNvSpPr/>
          <p:nvPr/>
        </p:nvSpPr>
        <p:spPr>
          <a:xfrm>
            <a:off x="7332073" y="4195980"/>
            <a:ext cx="31170" cy="10968"/>
          </a:xfrm>
          <a:custGeom>
            <a:avLst/>
            <a:gdLst/>
            <a:ahLst/>
            <a:cxnLst/>
            <a:rect l="l" t="t" r="r" b="b"/>
            <a:pathLst>
              <a:path w="1455" h="512" extrusionOk="0">
                <a:moveTo>
                  <a:pt x="562" y="0"/>
                </a:moveTo>
                <a:cubicBezTo>
                  <a:pt x="226" y="0"/>
                  <a:pt x="1" y="154"/>
                  <a:pt x="26" y="205"/>
                </a:cubicBezTo>
                <a:cubicBezTo>
                  <a:pt x="35" y="223"/>
                  <a:pt x="68" y="227"/>
                  <a:pt x="120" y="227"/>
                </a:cubicBezTo>
                <a:cubicBezTo>
                  <a:pt x="175" y="227"/>
                  <a:pt x="251" y="222"/>
                  <a:pt x="341" y="222"/>
                </a:cubicBezTo>
                <a:cubicBezTo>
                  <a:pt x="451" y="222"/>
                  <a:pt x="584" y="230"/>
                  <a:pt x="725" y="266"/>
                </a:cubicBezTo>
                <a:cubicBezTo>
                  <a:pt x="1066" y="322"/>
                  <a:pt x="1300" y="512"/>
                  <a:pt x="1379" y="512"/>
                </a:cubicBezTo>
                <a:cubicBezTo>
                  <a:pt x="1385" y="512"/>
                  <a:pt x="1390" y="511"/>
                  <a:pt x="1394" y="509"/>
                </a:cubicBezTo>
                <a:cubicBezTo>
                  <a:pt x="1455" y="448"/>
                  <a:pt x="1242" y="114"/>
                  <a:pt x="786" y="22"/>
                </a:cubicBezTo>
                <a:cubicBezTo>
                  <a:pt x="707" y="7"/>
                  <a:pt x="633" y="0"/>
                  <a:pt x="56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6" name="Google Shape;2386;p49"/>
          <p:cNvSpPr/>
          <p:nvPr/>
        </p:nvSpPr>
        <p:spPr>
          <a:xfrm>
            <a:off x="7316991" y="4226807"/>
            <a:ext cx="26071" cy="14653"/>
          </a:xfrm>
          <a:custGeom>
            <a:avLst/>
            <a:gdLst/>
            <a:ahLst/>
            <a:cxnLst/>
            <a:rect l="l" t="t" r="r" b="b"/>
            <a:pathLst>
              <a:path w="1217" h="684" extrusionOk="0">
                <a:moveTo>
                  <a:pt x="239" y="0"/>
                </a:moveTo>
                <a:cubicBezTo>
                  <a:pt x="93" y="0"/>
                  <a:pt x="1" y="41"/>
                  <a:pt x="1" y="73"/>
                </a:cubicBezTo>
                <a:cubicBezTo>
                  <a:pt x="31" y="134"/>
                  <a:pt x="305" y="164"/>
                  <a:pt x="609" y="346"/>
                </a:cubicBezTo>
                <a:cubicBezTo>
                  <a:pt x="893" y="488"/>
                  <a:pt x="1071" y="684"/>
                  <a:pt x="1142" y="684"/>
                </a:cubicBezTo>
                <a:cubicBezTo>
                  <a:pt x="1147" y="684"/>
                  <a:pt x="1152" y="683"/>
                  <a:pt x="1156" y="681"/>
                </a:cubicBezTo>
                <a:cubicBezTo>
                  <a:pt x="1216" y="650"/>
                  <a:pt x="1095" y="316"/>
                  <a:pt x="730" y="134"/>
                </a:cubicBezTo>
                <a:cubicBezTo>
                  <a:pt x="543" y="33"/>
                  <a:pt x="370" y="0"/>
                  <a:pt x="23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7" name="Google Shape;2387;p49"/>
          <p:cNvSpPr/>
          <p:nvPr/>
        </p:nvSpPr>
        <p:spPr>
          <a:xfrm>
            <a:off x="7328709" y="4122136"/>
            <a:ext cx="26714" cy="19045"/>
          </a:xfrm>
          <a:custGeom>
            <a:avLst/>
            <a:gdLst/>
            <a:ahLst/>
            <a:cxnLst/>
            <a:rect l="l" t="t" r="r" b="b"/>
            <a:pathLst>
              <a:path w="1247" h="889" extrusionOk="0">
                <a:moveTo>
                  <a:pt x="1138" y="1"/>
                </a:moveTo>
                <a:cubicBezTo>
                  <a:pt x="1000" y="1"/>
                  <a:pt x="750" y="55"/>
                  <a:pt x="487" y="217"/>
                </a:cubicBezTo>
                <a:cubicBezTo>
                  <a:pt x="122" y="491"/>
                  <a:pt x="1" y="855"/>
                  <a:pt x="62" y="886"/>
                </a:cubicBezTo>
                <a:cubicBezTo>
                  <a:pt x="65" y="887"/>
                  <a:pt x="68" y="888"/>
                  <a:pt x="72" y="888"/>
                </a:cubicBezTo>
                <a:cubicBezTo>
                  <a:pt x="142" y="888"/>
                  <a:pt x="322" y="632"/>
                  <a:pt x="639" y="430"/>
                </a:cubicBezTo>
                <a:cubicBezTo>
                  <a:pt x="943" y="217"/>
                  <a:pt x="1247" y="126"/>
                  <a:pt x="1247" y="35"/>
                </a:cubicBezTo>
                <a:cubicBezTo>
                  <a:pt x="1247" y="14"/>
                  <a:pt x="1206" y="1"/>
                  <a:pt x="113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8" name="Google Shape;2388;p49"/>
          <p:cNvSpPr/>
          <p:nvPr/>
        </p:nvSpPr>
        <p:spPr>
          <a:xfrm>
            <a:off x="7312535" y="4064017"/>
            <a:ext cx="27914" cy="44537"/>
          </a:xfrm>
          <a:custGeom>
            <a:avLst/>
            <a:gdLst/>
            <a:ahLst/>
            <a:cxnLst/>
            <a:rect l="l" t="t" r="r" b="b"/>
            <a:pathLst>
              <a:path w="1303" h="2079" extrusionOk="0">
                <a:moveTo>
                  <a:pt x="973" y="219"/>
                </a:moveTo>
                <a:cubicBezTo>
                  <a:pt x="982" y="219"/>
                  <a:pt x="991" y="221"/>
                  <a:pt x="999" y="225"/>
                </a:cubicBezTo>
                <a:cubicBezTo>
                  <a:pt x="1090" y="255"/>
                  <a:pt x="1060" y="225"/>
                  <a:pt x="1060" y="316"/>
                </a:cubicBezTo>
                <a:cubicBezTo>
                  <a:pt x="1029" y="377"/>
                  <a:pt x="1029" y="438"/>
                  <a:pt x="999" y="498"/>
                </a:cubicBezTo>
                <a:cubicBezTo>
                  <a:pt x="968" y="620"/>
                  <a:pt x="908" y="772"/>
                  <a:pt x="847" y="894"/>
                </a:cubicBezTo>
                <a:cubicBezTo>
                  <a:pt x="725" y="1106"/>
                  <a:pt x="604" y="1319"/>
                  <a:pt x="452" y="1532"/>
                </a:cubicBezTo>
                <a:cubicBezTo>
                  <a:pt x="311" y="1726"/>
                  <a:pt x="190" y="1869"/>
                  <a:pt x="120" y="1960"/>
                </a:cubicBezTo>
                <a:lnTo>
                  <a:pt x="120" y="1960"/>
                </a:lnTo>
                <a:cubicBezTo>
                  <a:pt x="138" y="1849"/>
                  <a:pt x="167" y="1661"/>
                  <a:pt x="239" y="1410"/>
                </a:cubicBezTo>
                <a:cubicBezTo>
                  <a:pt x="300" y="1198"/>
                  <a:pt x="391" y="954"/>
                  <a:pt x="513" y="772"/>
                </a:cubicBezTo>
                <a:cubicBezTo>
                  <a:pt x="573" y="620"/>
                  <a:pt x="665" y="529"/>
                  <a:pt x="756" y="407"/>
                </a:cubicBezTo>
                <a:cubicBezTo>
                  <a:pt x="835" y="302"/>
                  <a:pt x="914" y="219"/>
                  <a:pt x="973" y="219"/>
                </a:cubicBezTo>
                <a:close/>
                <a:moveTo>
                  <a:pt x="993" y="0"/>
                </a:moveTo>
                <a:cubicBezTo>
                  <a:pt x="906" y="0"/>
                  <a:pt x="822" y="28"/>
                  <a:pt x="756" y="73"/>
                </a:cubicBezTo>
                <a:cubicBezTo>
                  <a:pt x="695" y="134"/>
                  <a:pt x="604" y="194"/>
                  <a:pt x="573" y="286"/>
                </a:cubicBezTo>
                <a:cubicBezTo>
                  <a:pt x="300" y="590"/>
                  <a:pt x="148" y="985"/>
                  <a:pt x="57" y="1380"/>
                </a:cubicBezTo>
                <a:cubicBezTo>
                  <a:pt x="1" y="1603"/>
                  <a:pt x="22" y="1826"/>
                  <a:pt x="73" y="2026"/>
                </a:cubicBezTo>
                <a:lnTo>
                  <a:pt x="73" y="2026"/>
                </a:lnTo>
                <a:cubicBezTo>
                  <a:pt x="55" y="2053"/>
                  <a:pt x="49" y="2071"/>
                  <a:pt x="57" y="2079"/>
                </a:cubicBezTo>
                <a:cubicBezTo>
                  <a:pt x="66" y="2075"/>
                  <a:pt x="75" y="2071"/>
                  <a:pt x="84" y="2067"/>
                </a:cubicBezTo>
                <a:lnTo>
                  <a:pt x="84" y="2067"/>
                </a:lnTo>
                <a:cubicBezTo>
                  <a:pt x="85" y="2071"/>
                  <a:pt x="86" y="2075"/>
                  <a:pt x="87" y="2079"/>
                </a:cubicBezTo>
                <a:cubicBezTo>
                  <a:pt x="92" y="2079"/>
                  <a:pt x="96" y="2072"/>
                  <a:pt x="100" y="2059"/>
                </a:cubicBezTo>
                <a:lnTo>
                  <a:pt x="100" y="2059"/>
                </a:lnTo>
                <a:cubicBezTo>
                  <a:pt x="294" y="1966"/>
                  <a:pt x="462" y="1821"/>
                  <a:pt x="604" y="1623"/>
                </a:cubicBezTo>
                <a:cubicBezTo>
                  <a:pt x="877" y="1319"/>
                  <a:pt x="1090" y="985"/>
                  <a:pt x="1212" y="590"/>
                </a:cubicBezTo>
                <a:cubicBezTo>
                  <a:pt x="1242" y="498"/>
                  <a:pt x="1272" y="407"/>
                  <a:pt x="1272" y="316"/>
                </a:cubicBezTo>
                <a:cubicBezTo>
                  <a:pt x="1303" y="194"/>
                  <a:pt x="1212" y="73"/>
                  <a:pt x="1090" y="12"/>
                </a:cubicBezTo>
                <a:cubicBezTo>
                  <a:pt x="1057" y="4"/>
                  <a:pt x="1025" y="0"/>
                  <a:pt x="99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9" name="Google Shape;2389;p49"/>
          <p:cNvSpPr/>
          <p:nvPr/>
        </p:nvSpPr>
        <p:spPr>
          <a:xfrm>
            <a:off x="7274660" y="4076635"/>
            <a:ext cx="41710" cy="32584"/>
          </a:xfrm>
          <a:custGeom>
            <a:avLst/>
            <a:gdLst/>
            <a:ahLst/>
            <a:cxnLst/>
            <a:rect l="l" t="t" r="r" b="b"/>
            <a:pathLst>
              <a:path w="1947" h="1521" extrusionOk="0">
                <a:moveTo>
                  <a:pt x="426" y="1"/>
                </a:moveTo>
                <a:cubicBezTo>
                  <a:pt x="328" y="1"/>
                  <a:pt x="229" y="31"/>
                  <a:pt x="153" y="92"/>
                </a:cubicBezTo>
                <a:cubicBezTo>
                  <a:pt x="31" y="153"/>
                  <a:pt x="1" y="305"/>
                  <a:pt x="31" y="426"/>
                </a:cubicBezTo>
                <a:cubicBezTo>
                  <a:pt x="62" y="517"/>
                  <a:pt x="92" y="578"/>
                  <a:pt x="122" y="669"/>
                </a:cubicBezTo>
                <a:cubicBezTo>
                  <a:pt x="335" y="1034"/>
                  <a:pt x="700" y="1308"/>
                  <a:pt x="1095" y="1429"/>
                </a:cubicBezTo>
                <a:cubicBezTo>
                  <a:pt x="1217" y="1475"/>
                  <a:pt x="1338" y="1498"/>
                  <a:pt x="1460" y="1498"/>
                </a:cubicBezTo>
                <a:cubicBezTo>
                  <a:pt x="1581" y="1498"/>
                  <a:pt x="1703" y="1475"/>
                  <a:pt x="1825" y="1429"/>
                </a:cubicBezTo>
                <a:cubicBezTo>
                  <a:pt x="1581" y="1399"/>
                  <a:pt x="1369" y="1338"/>
                  <a:pt x="1156" y="1277"/>
                </a:cubicBezTo>
                <a:cubicBezTo>
                  <a:pt x="943" y="1186"/>
                  <a:pt x="730" y="1064"/>
                  <a:pt x="578" y="912"/>
                </a:cubicBezTo>
                <a:cubicBezTo>
                  <a:pt x="487" y="791"/>
                  <a:pt x="396" y="700"/>
                  <a:pt x="335" y="578"/>
                </a:cubicBezTo>
                <a:cubicBezTo>
                  <a:pt x="274" y="426"/>
                  <a:pt x="244" y="305"/>
                  <a:pt x="274" y="305"/>
                </a:cubicBezTo>
                <a:cubicBezTo>
                  <a:pt x="326" y="279"/>
                  <a:pt x="377" y="269"/>
                  <a:pt x="426" y="269"/>
                </a:cubicBezTo>
                <a:cubicBezTo>
                  <a:pt x="493" y="269"/>
                  <a:pt x="556" y="287"/>
                  <a:pt x="609" y="305"/>
                </a:cubicBezTo>
                <a:cubicBezTo>
                  <a:pt x="761" y="365"/>
                  <a:pt x="882" y="426"/>
                  <a:pt x="1004" y="517"/>
                </a:cubicBezTo>
                <a:cubicBezTo>
                  <a:pt x="1186" y="639"/>
                  <a:pt x="1369" y="791"/>
                  <a:pt x="1551" y="973"/>
                </a:cubicBezTo>
                <a:cubicBezTo>
                  <a:pt x="1794" y="1277"/>
                  <a:pt x="1916" y="1520"/>
                  <a:pt x="1946" y="1520"/>
                </a:cubicBezTo>
                <a:cubicBezTo>
                  <a:pt x="1916" y="1277"/>
                  <a:pt x="1825" y="1034"/>
                  <a:pt x="1673" y="852"/>
                </a:cubicBezTo>
                <a:cubicBezTo>
                  <a:pt x="1521" y="639"/>
                  <a:pt x="1338" y="457"/>
                  <a:pt x="1126" y="305"/>
                </a:cubicBezTo>
                <a:cubicBezTo>
                  <a:pt x="1004" y="213"/>
                  <a:pt x="852" y="153"/>
                  <a:pt x="700" y="92"/>
                </a:cubicBezTo>
                <a:cubicBezTo>
                  <a:pt x="624" y="31"/>
                  <a:pt x="525" y="1"/>
                  <a:pt x="42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0" name="Google Shape;2390;p49"/>
          <p:cNvSpPr/>
          <p:nvPr/>
        </p:nvSpPr>
        <p:spPr>
          <a:xfrm>
            <a:off x="6855336" y="3503262"/>
            <a:ext cx="856279" cy="604007"/>
          </a:xfrm>
          <a:custGeom>
            <a:avLst/>
            <a:gdLst/>
            <a:ahLst/>
            <a:cxnLst/>
            <a:rect l="l" t="t" r="r" b="b"/>
            <a:pathLst>
              <a:path w="39971" h="28195" extrusionOk="0">
                <a:moveTo>
                  <a:pt x="7690" y="1"/>
                </a:moveTo>
                <a:cubicBezTo>
                  <a:pt x="6874" y="1"/>
                  <a:pt x="6056" y="108"/>
                  <a:pt x="5259" y="321"/>
                </a:cubicBezTo>
                <a:cubicBezTo>
                  <a:pt x="4316" y="595"/>
                  <a:pt x="3496" y="1142"/>
                  <a:pt x="2888" y="1932"/>
                </a:cubicBezTo>
                <a:cubicBezTo>
                  <a:pt x="1125" y="4425"/>
                  <a:pt x="0" y="8498"/>
                  <a:pt x="1824" y="11203"/>
                </a:cubicBezTo>
                <a:cubicBezTo>
                  <a:pt x="3374" y="13513"/>
                  <a:pt x="18754" y="28194"/>
                  <a:pt x="18754" y="28194"/>
                </a:cubicBezTo>
                <a:lnTo>
                  <a:pt x="26961" y="23696"/>
                </a:lnTo>
                <a:lnTo>
                  <a:pt x="23222" y="18711"/>
                </a:lnTo>
                <a:lnTo>
                  <a:pt x="23222" y="18711"/>
                </a:lnTo>
                <a:cubicBezTo>
                  <a:pt x="23223" y="18711"/>
                  <a:pt x="28450" y="20469"/>
                  <a:pt x="31570" y="20469"/>
                </a:cubicBezTo>
                <a:cubicBezTo>
                  <a:pt x="31955" y="20469"/>
                  <a:pt x="32308" y="20443"/>
                  <a:pt x="32615" y="20383"/>
                </a:cubicBezTo>
                <a:cubicBezTo>
                  <a:pt x="35411" y="19835"/>
                  <a:pt x="39970" y="17130"/>
                  <a:pt x="39423" y="12753"/>
                </a:cubicBezTo>
                <a:lnTo>
                  <a:pt x="38663" y="11385"/>
                </a:lnTo>
                <a:cubicBezTo>
                  <a:pt x="37326" y="9015"/>
                  <a:pt x="35107" y="7282"/>
                  <a:pt x="32493" y="6553"/>
                </a:cubicBezTo>
                <a:lnTo>
                  <a:pt x="10426" y="413"/>
                </a:lnTo>
                <a:cubicBezTo>
                  <a:pt x="9538" y="138"/>
                  <a:pt x="8615" y="1"/>
                  <a:pt x="7690" y="1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1" name="Google Shape;2391;p49"/>
          <p:cNvSpPr/>
          <p:nvPr/>
        </p:nvSpPr>
        <p:spPr>
          <a:xfrm>
            <a:off x="6945846" y="3801206"/>
            <a:ext cx="486419" cy="308013"/>
          </a:xfrm>
          <a:custGeom>
            <a:avLst/>
            <a:gdLst/>
            <a:ahLst/>
            <a:cxnLst/>
            <a:rect l="l" t="t" r="r" b="b"/>
            <a:pathLst>
              <a:path w="22706" h="14378" extrusionOk="0">
                <a:moveTo>
                  <a:pt x="22706" y="9788"/>
                </a:moveTo>
                <a:cubicBezTo>
                  <a:pt x="22645" y="9818"/>
                  <a:pt x="22584" y="9848"/>
                  <a:pt x="22554" y="9879"/>
                </a:cubicBezTo>
                <a:cubicBezTo>
                  <a:pt x="22614" y="9848"/>
                  <a:pt x="22645" y="9818"/>
                  <a:pt x="22706" y="9788"/>
                </a:cubicBezTo>
                <a:close/>
                <a:moveTo>
                  <a:pt x="0" y="0"/>
                </a:moveTo>
                <a:cubicBezTo>
                  <a:pt x="61" y="61"/>
                  <a:pt x="122" y="152"/>
                  <a:pt x="213" y="213"/>
                </a:cubicBezTo>
                <a:cubicBezTo>
                  <a:pt x="365" y="365"/>
                  <a:pt x="547" y="578"/>
                  <a:pt x="821" y="851"/>
                </a:cubicBezTo>
                <a:lnTo>
                  <a:pt x="3070" y="3070"/>
                </a:lnTo>
                <a:lnTo>
                  <a:pt x="10517" y="10456"/>
                </a:lnTo>
                <a:lnTo>
                  <a:pt x="14438" y="14317"/>
                </a:lnTo>
                <a:lnTo>
                  <a:pt x="14468" y="14377"/>
                </a:lnTo>
                <a:lnTo>
                  <a:pt x="14529" y="14347"/>
                </a:lnTo>
                <a:lnTo>
                  <a:pt x="20426" y="11095"/>
                </a:lnTo>
                <a:lnTo>
                  <a:pt x="22098" y="10152"/>
                </a:lnTo>
                <a:lnTo>
                  <a:pt x="22554" y="9879"/>
                </a:lnTo>
                <a:lnTo>
                  <a:pt x="22067" y="10122"/>
                </a:lnTo>
                <a:lnTo>
                  <a:pt x="20365" y="11034"/>
                </a:lnTo>
                <a:lnTo>
                  <a:pt x="14527" y="14163"/>
                </a:lnTo>
                <a:lnTo>
                  <a:pt x="14527" y="14163"/>
                </a:lnTo>
                <a:lnTo>
                  <a:pt x="10639" y="10335"/>
                </a:lnTo>
                <a:lnTo>
                  <a:pt x="3131" y="3009"/>
                </a:lnTo>
                <a:lnTo>
                  <a:pt x="851" y="791"/>
                </a:lnTo>
                <a:lnTo>
                  <a:pt x="243" y="183"/>
                </a:lnTo>
                <a:cubicBezTo>
                  <a:pt x="152" y="122"/>
                  <a:pt x="91" y="61"/>
                  <a:pt x="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2" name="Google Shape;2392;p49"/>
          <p:cNvSpPr/>
          <p:nvPr/>
        </p:nvSpPr>
        <p:spPr>
          <a:xfrm>
            <a:off x="7006386" y="3631133"/>
            <a:ext cx="425237" cy="377807"/>
          </a:xfrm>
          <a:custGeom>
            <a:avLst/>
            <a:gdLst/>
            <a:ahLst/>
            <a:cxnLst/>
            <a:rect l="l" t="t" r="r" b="b"/>
            <a:pathLst>
              <a:path w="19850" h="17636" extrusionOk="0">
                <a:moveTo>
                  <a:pt x="1456" y="0"/>
                </a:moveTo>
                <a:cubicBezTo>
                  <a:pt x="1335" y="0"/>
                  <a:pt x="1215" y="2"/>
                  <a:pt x="1095" y="6"/>
                </a:cubicBezTo>
                <a:cubicBezTo>
                  <a:pt x="730" y="36"/>
                  <a:pt x="457" y="36"/>
                  <a:pt x="274" y="67"/>
                </a:cubicBezTo>
                <a:cubicBezTo>
                  <a:pt x="183" y="67"/>
                  <a:pt x="92" y="97"/>
                  <a:pt x="1" y="97"/>
                </a:cubicBezTo>
                <a:cubicBezTo>
                  <a:pt x="46" y="112"/>
                  <a:pt x="84" y="120"/>
                  <a:pt x="122" y="120"/>
                </a:cubicBezTo>
                <a:cubicBezTo>
                  <a:pt x="160" y="120"/>
                  <a:pt x="198" y="112"/>
                  <a:pt x="244" y="97"/>
                </a:cubicBezTo>
                <a:lnTo>
                  <a:pt x="1065" y="97"/>
                </a:lnTo>
                <a:cubicBezTo>
                  <a:pt x="1166" y="94"/>
                  <a:pt x="1267" y="93"/>
                  <a:pt x="1368" y="93"/>
                </a:cubicBezTo>
                <a:cubicBezTo>
                  <a:pt x="2264" y="93"/>
                  <a:pt x="3139" y="213"/>
                  <a:pt x="4013" y="432"/>
                </a:cubicBezTo>
                <a:cubicBezTo>
                  <a:pt x="5442" y="766"/>
                  <a:pt x="6749" y="1526"/>
                  <a:pt x="7813" y="2559"/>
                </a:cubicBezTo>
                <a:cubicBezTo>
                  <a:pt x="8998" y="3714"/>
                  <a:pt x="9971" y="5264"/>
                  <a:pt x="11095" y="6845"/>
                </a:cubicBezTo>
                <a:cubicBezTo>
                  <a:pt x="12220" y="8395"/>
                  <a:pt x="13375" y="9824"/>
                  <a:pt x="14408" y="11131"/>
                </a:cubicBezTo>
                <a:cubicBezTo>
                  <a:pt x="15472" y="12407"/>
                  <a:pt x="16415" y="13593"/>
                  <a:pt x="17205" y="14535"/>
                </a:cubicBezTo>
                <a:cubicBezTo>
                  <a:pt x="17995" y="15508"/>
                  <a:pt x="18664" y="16298"/>
                  <a:pt x="19120" y="16815"/>
                </a:cubicBezTo>
                <a:lnTo>
                  <a:pt x="19636" y="17423"/>
                </a:lnTo>
                <a:cubicBezTo>
                  <a:pt x="19697" y="17514"/>
                  <a:pt x="19758" y="17575"/>
                  <a:pt x="19849" y="17635"/>
                </a:cubicBezTo>
                <a:cubicBezTo>
                  <a:pt x="19788" y="17544"/>
                  <a:pt x="19728" y="17483"/>
                  <a:pt x="19667" y="17423"/>
                </a:cubicBezTo>
                <a:lnTo>
                  <a:pt x="19150" y="16784"/>
                </a:lnTo>
                <a:cubicBezTo>
                  <a:pt x="18725" y="16207"/>
                  <a:pt x="18086" y="15447"/>
                  <a:pt x="17296" y="14444"/>
                </a:cubicBezTo>
                <a:cubicBezTo>
                  <a:pt x="16506" y="13471"/>
                  <a:pt x="15563" y="12316"/>
                  <a:pt x="14530" y="10979"/>
                </a:cubicBezTo>
                <a:cubicBezTo>
                  <a:pt x="13527" y="9672"/>
                  <a:pt x="12342" y="8274"/>
                  <a:pt x="11247" y="6693"/>
                </a:cubicBezTo>
                <a:cubicBezTo>
                  <a:pt x="10153" y="5143"/>
                  <a:pt x="9150" y="3593"/>
                  <a:pt x="7904" y="2438"/>
                </a:cubicBezTo>
                <a:cubicBezTo>
                  <a:pt x="6840" y="1374"/>
                  <a:pt x="5502" y="644"/>
                  <a:pt x="4043" y="310"/>
                </a:cubicBezTo>
                <a:cubicBezTo>
                  <a:pt x="3191" y="97"/>
                  <a:pt x="2314" y="0"/>
                  <a:pt x="1456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3" name="Google Shape;2393;p49"/>
          <p:cNvSpPr/>
          <p:nvPr/>
        </p:nvSpPr>
        <p:spPr>
          <a:xfrm>
            <a:off x="7096254" y="3607804"/>
            <a:ext cx="74893" cy="76221"/>
          </a:xfrm>
          <a:custGeom>
            <a:avLst/>
            <a:gdLst/>
            <a:ahLst/>
            <a:cxnLst/>
            <a:rect l="l" t="t" r="r" b="b"/>
            <a:pathLst>
              <a:path w="3496" h="3558" extrusionOk="0">
                <a:moveTo>
                  <a:pt x="0" y="1"/>
                </a:moveTo>
                <a:cubicBezTo>
                  <a:pt x="1399" y="913"/>
                  <a:pt x="2614" y="2098"/>
                  <a:pt x="3496" y="3557"/>
                </a:cubicBezTo>
                <a:cubicBezTo>
                  <a:pt x="3435" y="3314"/>
                  <a:pt x="3344" y="3071"/>
                  <a:pt x="3192" y="2858"/>
                </a:cubicBezTo>
                <a:cubicBezTo>
                  <a:pt x="2554" y="1825"/>
                  <a:pt x="1703" y="973"/>
                  <a:pt x="669" y="335"/>
                </a:cubicBezTo>
                <a:cubicBezTo>
                  <a:pt x="456" y="183"/>
                  <a:pt x="213" y="92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4" name="Google Shape;2394;p49"/>
          <p:cNvSpPr/>
          <p:nvPr/>
        </p:nvSpPr>
        <p:spPr>
          <a:xfrm>
            <a:off x="6529093" y="3067357"/>
            <a:ext cx="112018" cy="43638"/>
          </a:xfrm>
          <a:custGeom>
            <a:avLst/>
            <a:gdLst/>
            <a:ahLst/>
            <a:cxnLst/>
            <a:rect l="l" t="t" r="r" b="b"/>
            <a:pathLst>
              <a:path w="5229" h="2037" extrusionOk="0">
                <a:moveTo>
                  <a:pt x="3436" y="0"/>
                </a:moveTo>
                <a:lnTo>
                  <a:pt x="274" y="669"/>
                </a:lnTo>
                <a:cubicBezTo>
                  <a:pt x="244" y="700"/>
                  <a:pt x="214" y="700"/>
                  <a:pt x="214" y="730"/>
                </a:cubicBezTo>
                <a:cubicBezTo>
                  <a:pt x="31" y="821"/>
                  <a:pt x="1" y="1034"/>
                  <a:pt x="122" y="1216"/>
                </a:cubicBezTo>
                <a:cubicBezTo>
                  <a:pt x="329" y="1362"/>
                  <a:pt x="682" y="1406"/>
                  <a:pt x="1030" y="1406"/>
                </a:cubicBezTo>
                <a:cubicBezTo>
                  <a:pt x="1553" y="1406"/>
                  <a:pt x="2068" y="1307"/>
                  <a:pt x="2068" y="1307"/>
                </a:cubicBezTo>
                <a:lnTo>
                  <a:pt x="2828" y="2037"/>
                </a:lnTo>
                <a:lnTo>
                  <a:pt x="5229" y="1338"/>
                </a:lnTo>
                <a:cubicBezTo>
                  <a:pt x="5229" y="1338"/>
                  <a:pt x="3648" y="122"/>
                  <a:pt x="3436" y="0"/>
                </a:cubicBezTo>
                <a:close/>
              </a:path>
            </a:pathLst>
          </a:custGeom>
          <a:solidFill>
            <a:srgbClr val="B788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5" name="Google Shape;2395;p49"/>
          <p:cNvSpPr/>
          <p:nvPr/>
        </p:nvSpPr>
        <p:spPr>
          <a:xfrm>
            <a:off x="6504350" y="3092014"/>
            <a:ext cx="245502" cy="188946"/>
          </a:xfrm>
          <a:custGeom>
            <a:avLst/>
            <a:gdLst/>
            <a:ahLst/>
            <a:cxnLst/>
            <a:rect l="l" t="t" r="r" b="b"/>
            <a:pathLst>
              <a:path w="11460" h="8820" extrusionOk="0">
                <a:moveTo>
                  <a:pt x="962" y="1"/>
                </a:moveTo>
                <a:cubicBezTo>
                  <a:pt x="893" y="1"/>
                  <a:pt x="835" y="11"/>
                  <a:pt x="791" y="35"/>
                </a:cubicBezTo>
                <a:cubicBezTo>
                  <a:pt x="426" y="217"/>
                  <a:pt x="1" y="977"/>
                  <a:pt x="274" y="1372"/>
                </a:cubicBezTo>
                <a:cubicBezTo>
                  <a:pt x="517" y="1676"/>
                  <a:pt x="791" y="1950"/>
                  <a:pt x="1065" y="2223"/>
                </a:cubicBezTo>
                <a:cubicBezTo>
                  <a:pt x="1065" y="2223"/>
                  <a:pt x="214" y="2649"/>
                  <a:pt x="639" y="3439"/>
                </a:cubicBezTo>
                <a:lnTo>
                  <a:pt x="913" y="3956"/>
                </a:lnTo>
                <a:cubicBezTo>
                  <a:pt x="913" y="3956"/>
                  <a:pt x="122" y="4655"/>
                  <a:pt x="1156" y="5354"/>
                </a:cubicBezTo>
                <a:cubicBezTo>
                  <a:pt x="1156" y="5354"/>
                  <a:pt x="700" y="5992"/>
                  <a:pt x="1703" y="6722"/>
                </a:cubicBezTo>
                <a:cubicBezTo>
                  <a:pt x="2493" y="7299"/>
                  <a:pt x="3375" y="7695"/>
                  <a:pt x="4317" y="7938"/>
                </a:cubicBezTo>
                <a:cubicBezTo>
                  <a:pt x="4621" y="7968"/>
                  <a:pt x="6992" y="8181"/>
                  <a:pt x="7174" y="8181"/>
                </a:cubicBezTo>
                <a:cubicBezTo>
                  <a:pt x="7387" y="8181"/>
                  <a:pt x="10183" y="8819"/>
                  <a:pt x="10183" y="8819"/>
                </a:cubicBezTo>
                <a:lnTo>
                  <a:pt x="11460" y="3652"/>
                </a:lnTo>
                <a:cubicBezTo>
                  <a:pt x="11460" y="3652"/>
                  <a:pt x="6505" y="217"/>
                  <a:pt x="6414" y="187"/>
                </a:cubicBezTo>
                <a:cubicBezTo>
                  <a:pt x="6408" y="184"/>
                  <a:pt x="6396" y="183"/>
                  <a:pt x="6378" y="183"/>
                </a:cubicBezTo>
                <a:cubicBezTo>
                  <a:pt x="6013" y="183"/>
                  <a:pt x="3283" y="734"/>
                  <a:pt x="3283" y="734"/>
                </a:cubicBezTo>
                <a:lnTo>
                  <a:pt x="2736" y="673"/>
                </a:lnTo>
                <a:cubicBezTo>
                  <a:pt x="2736" y="673"/>
                  <a:pt x="1512" y="1"/>
                  <a:pt x="962" y="1"/>
                </a:cubicBezTo>
                <a:close/>
              </a:path>
            </a:pathLst>
          </a:custGeom>
          <a:solidFill>
            <a:srgbClr val="C19A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6" name="Google Shape;2396;p49"/>
          <p:cNvSpPr/>
          <p:nvPr/>
        </p:nvSpPr>
        <p:spPr>
          <a:xfrm>
            <a:off x="6549295" y="3023869"/>
            <a:ext cx="218145" cy="87125"/>
          </a:xfrm>
          <a:custGeom>
            <a:avLst/>
            <a:gdLst/>
            <a:ahLst/>
            <a:cxnLst/>
            <a:rect l="l" t="t" r="r" b="b"/>
            <a:pathLst>
              <a:path w="10183" h="4067" extrusionOk="0">
                <a:moveTo>
                  <a:pt x="9877" y="1"/>
                </a:moveTo>
                <a:cubicBezTo>
                  <a:pt x="9839" y="1"/>
                  <a:pt x="9798" y="8"/>
                  <a:pt x="9757" y="24"/>
                </a:cubicBezTo>
                <a:lnTo>
                  <a:pt x="0" y="3550"/>
                </a:lnTo>
                <a:lnTo>
                  <a:pt x="790" y="4067"/>
                </a:lnTo>
                <a:lnTo>
                  <a:pt x="9970" y="541"/>
                </a:lnTo>
                <a:cubicBezTo>
                  <a:pt x="10091" y="480"/>
                  <a:pt x="10183" y="328"/>
                  <a:pt x="10122" y="176"/>
                </a:cubicBezTo>
                <a:lnTo>
                  <a:pt x="10122" y="146"/>
                </a:lnTo>
                <a:cubicBezTo>
                  <a:pt x="10077" y="57"/>
                  <a:pt x="9984" y="1"/>
                  <a:pt x="987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7" name="Google Shape;2397;p49"/>
          <p:cNvSpPr/>
          <p:nvPr/>
        </p:nvSpPr>
        <p:spPr>
          <a:xfrm>
            <a:off x="6523887" y="3137473"/>
            <a:ext cx="30634" cy="18616"/>
          </a:xfrm>
          <a:custGeom>
            <a:avLst/>
            <a:gdLst/>
            <a:ahLst/>
            <a:cxnLst/>
            <a:rect l="l" t="t" r="r" b="b"/>
            <a:pathLst>
              <a:path w="1430" h="869" extrusionOk="0">
                <a:moveTo>
                  <a:pt x="79" y="1"/>
                </a:moveTo>
                <a:cubicBezTo>
                  <a:pt x="71" y="1"/>
                  <a:pt x="65" y="4"/>
                  <a:pt x="61" y="10"/>
                </a:cubicBezTo>
                <a:cubicBezTo>
                  <a:pt x="1" y="41"/>
                  <a:pt x="244" y="345"/>
                  <a:pt x="639" y="588"/>
                </a:cubicBezTo>
                <a:cubicBezTo>
                  <a:pt x="973" y="793"/>
                  <a:pt x="1307" y="868"/>
                  <a:pt x="1402" y="868"/>
                </a:cubicBezTo>
                <a:cubicBezTo>
                  <a:pt x="1420" y="868"/>
                  <a:pt x="1429" y="866"/>
                  <a:pt x="1429" y="861"/>
                </a:cubicBezTo>
                <a:cubicBezTo>
                  <a:pt x="1216" y="679"/>
                  <a:pt x="1004" y="527"/>
                  <a:pt x="761" y="405"/>
                </a:cubicBezTo>
                <a:cubicBezTo>
                  <a:pt x="407" y="215"/>
                  <a:pt x="151" y="1"/>
                  <a:pt x="79" y="1"/>
                </a:cubicBezTo>
                <a:close/>
              </a:path>
            </a:pathLst>
          </a:custGeom>
          <a:solidFill>
            <a:srgbClr val="9950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8" name="Google Shape;2398;p49"/>
          <p:cNvSpPr/>
          <p:nvPr/>
        </p:nvSpPr>
        <p:spPr>
          <a:xfrm>
            <a:off x="6521295" y="3174662"/>
            <a:ext cx="14996" cy="11397"/>
          </a:xfrm>
          <a:custGeom>
            <a:avLst/>
            <a:gdLst/>
            <a:ahLst/>
            <a:cxnLst/>
            <a:rect l="l" t="t" r="r" b="b"/>
            <a:pathLst>
              <a:path w="700" h="532" extrusionOk="0">
                <a:moveTo>
                  <a:pt x="80" y="1"/>
                </a:moveTo>
                <a:cubicBezTo>
                  <a:pt x="71" y="1"/>
                  <a:pt x="65" y="3"/>
                  <a:pt x="61" y="7"/>
                </a:cubicBezTo>
                <a:cubicBezTo>
                  <a:pt x="0" y="68"/>
                  <a:pt x="122" y="220"/>
                  <a:pt x="304" y="341"/>
                </a:cubicBezTo>
                <a:cubicBezTo>
                  <a:pt x="431" y="468"/>
                  <a:pt x="578" y="531"/>
                  <a:pt x="642" y="531"/>
                </a:cubicBezTo>
                <a:cubicBezTo>
                  <a:pt x="654" y="531"/>
                  <a:pt x="664" y="529"/>
                  <a:pt x="669" y="523"/>
                </a:cubicBezTo>
                <a:cubicBezTo>
                  <a:pt x="699" y="463"/>
                  <a:pt x="608" y="341"/>
                  <a:pt x="426" y="189"/>
                </a:cubicBezTo>
                <a:cubicBezTo>
                  <a:pt x="294" y="84"/>
                  <a:pt x="139" y="1"/>
                  <a:pt x="80" y="1"/>
                </a:cubicBezTo>
                <a:close/>
              </a:path>
            </a:pathLst>
          </a:custGeom>
          <a:solidFill>
            <a:srgbClr val="9950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9" name="Google Shape;2399;p49"/>
          <p:cNvSpPr/>
          <p:nvPr/>
        </p:nvSpPr>
        <p:spPr>
          <a:xfrm>
            <a:off x="6524552" y="3203583"/>
            <a:ext cx="17588" cy="8033"/>
          </a:xfrm>
          <a:custGeom>
            <a:avLst/>
            <a:gdLst/>
            <a:ahLst/>
            <a:cxnLst/>
            <a:rect l="l" t="t" r="r" b="b"/>
            <a:pathLst>
              <a:path w="821" h="375" extrusionOk="0">
                <a:moveTo>
                  <a:pt x="89" y="0"/>
                </a:moveTo>
                <a:cubicBezTo>
                  <a:pt x="59" y="0"/>
                  <a:pt x="39" y="8"/>
                  <a:pt x="30" y="25"/>
                </a:cubicBezTo>
                <a:cubicBezTo>
                  <a:pt x="0" y="55"/>
                  <a:pt x="152" y="237"/>
                  <a:pt x="365" y="328"/>
                </a:cubicBezTo>
                <a:cubicBezTo>
                  <a:pt x="486" y="359"/>
                  <a:pt x="600" y="374"/>
                  <a:pt x="684" y="374"/>
                </a:cubicBezTo>
                <a:cubicBezTo>
                  <a:pt x="768" y="374"/>
                  <a:pt x="821" y="359"/>
                  <a:pt x="821" y="328"/>
                </a:cubicBezTo>
                <a:cubicBezTo>
                  <a:pt x="821" y="268"/>
                  <a:pt x="669" y="207"/>
                  <a:pt x="456" y="116"/>
                </a:cubicBezTo>
                <a:cubicBezTo>
                  <a:pt x="303" y="50"/>
                  <a:pt x="165" y="0"/>
                  <a:pt x="89" y="0"/>
                </a:cubicBezTo>
                <a:close/>
              </a:path>
            </a:pathLst>
          </a:custGeom>
          <a:solidFill>
            <a:srgbClr val="9950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0" name="Google Shape;2400;p49"/>
          <p:cNvSpPr/>
          <p:nvPr/>
        </p:nvSpPr>
        <p:spPr>
          <a:xfrm>
            <a:off x="6531707" y="3093043"/>
            <a:ext cx="66431" cy="23179"/>
          </a:xfrm>
          <a:custGeom>
            <a:avLst/>
            <a:gdLst/>
            <a:ahLst/>
            <a:cxnLst/>
            <a:rect l="l" t="t" r="r" b="b"/>
            <a:pathLst>
              <a:path w="3101" h="1082" extrusionOk="0">
                <a:moveTo>
                  <a:pt x="66" y="0"/>
                </a:moveTo>
                <a:cubicBezTo>
                  <a:pt x="24" y="0"/>
                  <a:pt x="0" y="7"/>
                  <a:pt x="0" y="17"/>
                </a:cubicBezTo>
                <a:cubicBezTo>
                  <a:pt x="152" y="108"/>
                  <a:pt x="274" y="169"/>
                  <a:pt x="426" y="230"/>
                </a:cubicBezTo>
                <a:cubicBezTo>
                  <a:pt x="699" y="382"/>
                  <a:pt x="1064" y="595"/>
                  <a:pt x="1459" y="838"/>
                </a:cubicBezTo>
                <a:cubicBezTo>
                  <a:pt x="1551" y="929"/>
                  <a:pt x="1672" y="960"/>
                  <a:pt x="1763" y="1020"/>
                </a:cubicBezTo>
                <a:cubicBezTo>
                  <a:pt x="1885" y="1051"/>
                  <a:pt x="2006" y="1081"/>
                  <a:pt x="2128" y="1081"/>
                </a:cubicBezTo>
                <a:cubicBezTo>
                  <a:pt x="2310" y="1051"/>
                  <a:pt x="2493" y="990"/>
                  <a:pt x="2675" y="899"/>
                </a:cubicBezTo>
                <a:cubicBezTo>
                  <a:pt x="2949" y="716"/>
                  <a:pt x="3101" y="625"/>
                  <a:pt x="3070" y="595"/>
                </a:cubicBezTo>
                <a:cubicBezTo>
                  <a:pt x="3070" y="590"/>
                  <a:pt x="3065" y="587"/>
                  <a:pt x="3055" y="587"/>
                </a:cubicBezTo>
                <a:cubicBezTo>
                  <a:pt x="3005" y="587"/>
                  <a:pt x="2841" y="646"/>
                  <a:pt x="2614" y="747"/>
                </a:cubicBezTo>
                <a:cubicBezTo>
                  <a:pt x="2462" y="808"/>
                  <a:pt x="2280" y="868"/>
                  <a:pt x="2128" y="868"/>
                </a:cubicBezTo>
                <a:cubicBezTo>
                  <a:pt x="1915" y="868"/>
                  <a:pt x="1733" y="808"/>
                  <a:pt x="1581" y="686"/>
                </a:cubicBezTo>
                <a:cubicBezTo>
                  <a:pt x="1216" y="443"/>
                  <a:pt x="882" y="260"/>
                  <a:pt x="487" y="108"/>
                </a:cubicBezTo>
                <a:cubicBezTo>
                  <a:pt x="304" y="27"/>
                  <a:pt x="149" y="0"/>
                  <a:pt x="66" y="0"/>
                </a:cubicBezTo>
                <a:close/>
              </a:path>
            </a:pathLst>
          </a:custGeom>
          <a:solidFill>
            <a:srgbClr val="9950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1" name="Google Shape;2401;p49"/>
          <p:cNvSpPr/>
          <p:nvPr/>
        </p:nvSpPr>
        <p:spPr>
          <a:xfrm>
            <a:off x="6468532" y="3102511"/>
            <a:ext cx="43016" cy="37896"/>
          </a:xfrm>
          <a:custGeom>
            <a:avLst/>
            <a:gdLst/>
            <a:ahLst/>
            <a:cxnLst/>
            <a:rect l="l" t="t" r="r" b="b"/>
            <a:pathLst>
              <a:path w="2008" h="1769" extrusionOk="0">
                <a:moveTo>
                  <a:pt x="639" y="1"/>
                </a:moveTo>
                <a:cubicBezTo>
                  <a:pt x="548" y="122"/>
                  <a:pt x="457" y="214"/>
                  <a:pt x="335" y="274"/>
                </a:cubicBezTo>
                <a:lnTo>
                  <a:pt x="518" y="791"/>
                </a:lnTo>
                <a:lnTo>
                  <a:pt x="518" y="791"/>
                </a:lnTo>
                <a:lnTo>
                  <a:pt x="214" y="518"/>
                </a:lnTo>
                <a:cubicBezTo>
                  <a:pt x="153" y="578"/>
                  <a:pt x="92" y="639"/>
                  <a:pt x="1" y="670"/>
                </a:cubicBezTo>
                <a:cubicBezTo>
                  <a:pt x="183" y="1004"/>
                  <a:pt x="427" y="1308"/>
                  <a:pt x="730" y="1551"/>
                </a:cubicBezTo>
                <a:cubicBezTo>
                  <a:pt x="913" y="1673"/>
                  <a:pt x="1126" y="1764"/>
                  <a:pt x="1338" y="1764"/>
                </a:cubicBezTo>
                <a:cubicBezTo>
                  <a:pt x="1361" y="1767"/>
                  <a:pt x="1383" y="1768"/>
                  <a:pt x="1405" y="1768"/>
                </a:cubicBezTo>
                <a:cubicBezTo>
                  <a:pt x="1595" y="1768"/>
                  <a:pt x="1777" y="1657"/>
                  <a:pt x="1886" y="1521"/>
                </a:cubicBezTo>
                <a:cubicBezTo>
                  <a:pt x="2007" y="1338"/>
                  <a:pt x="2007" y="1095"/>
                  <a:pt x="1855" y="943"/>
                </a:cubicBezTo>
                <a:cubicBezTo>
                  <a:pt x="1703" y="822"/>
                  <a:pt x="1521" y="761"/>
                  <a:pt x="1308" y="761"/>
                </a:cubicBezTo>
                <a:cubicBezTo>
                  <a:pt x="974" y="639"/>
                  <a:pt x="730" y="396"/>
                  <a:pt x="639" y="62"/>
                </a:cubicBezTo>
                <a:lnTo>
                  <a:pt x="639" y="1"/>
                </a:ln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2" name="Google Shape;2402;p49"/>
          <p:cNvSpPr/>
          <p:nvPr/>
        </p:nvSpPr>
        <p:spPr>
          <a:xfrm>
            <a:off x="6506964" y="3121406"/>
            <a:ext cx="16303" cy="15638"/>
          </a:xfrm>
          <a:custGeom>
            <a:avLst/>
            <a:gdLst/>
            <a:ahLst/>
            <a:cxnLst/>
            <a:rect l="l" t="t" r="r" b="b"/>
            <a:pathLst>
              <a:path w="761" h="730" extrusionOk="0">
                <a:moveTo>
                  <a:pt x="152" y="0"/>
                </a:moveTo>
                <a:lnTo>
                  <a:pt x="0" y="31"/>
                </a:lnTo>
                <a:lnTo>
                  <a:pt x="0" y="730"/>
                </a:lnTo>
                <a:lnTo>
                  <a:pt x="760" y="639"/>
                </a:lnTo>
                <a:lnTo>
                  <a:pt x="152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3" name="Google Shape;2403;p49"/>
          <p:cNvSpPr/>
          <p:nvPr/>
        </p:nvSpPr>
        <p:spPr>
          <a:xfrm>
            <a:off x="6675602" y="3209302"/>
            <a:ext cx="32584" cy="56684"/>
          </a:xfrm>
          <a:custGeom>
            <a:avLst/>
            <a:gdLst/>
            <a:ahLst/>
            <a:cxnLst/>
            <a:rect l="l" t="t" r="r" b="b"/>
            <a:pathLst>
              <a:path w="1521" h="2646" extrusionOk="0">
                <a:moveTo>
                  <a:pt x="1460" y="1"/>
                </a:moveTo>
                <a:lnTo>
                  <a:pt x="943" y="1429"/>
                </a:lnTo>
                <a:cubicBezTo>
                  <a:pt x="548" y="2159"/>
                  <a:pt x="1" y="2615"/>
                  <a:pt x="31" y="2645"/>
                </a:cubicBezTo>
                <a:cubicBezTo>
                  <a:pt x="518" y="2402"/>
                  <a:pt x="882" y="2007"/>
                  <a:pt x="1125" y="1520"/>
                </a:cubicBezTo>
                <a:cubicBezTo>
                  <a:pt x="1399" y="1065"/>
                  <a:pt x="1521" y="517"/>
                  <a:pt x="1460" y="1"/>
                </a:cubicBezTo>
                <a:close/>
              </a:path>
            </a:pathLst>
          </a:custGeom>
          <a:solidFill>
            <a:srgbClr val="9950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4" name="Google Shape;2404;p49"/>
          <p:cNvSpPr/>
          <p:nvPr/>
        </p:nvSpPr>
        <p:spPr>
          <a:xfrm>
            <a:off x="6483527" y="3123998"/>
            <a:ext cx="623823" cy="409127"/>
          </a:xfrm>
          <a:custGeom>
            <a:avLst/>
            <a:gdLst/>
            <a:ahLst/>
            <a:cxnLst/>
            <a:rect l="l" t="t" r="r" b="b"/>
            <a:pathLst>
              <a:path w="29120" h="19098" extrusionOk="0">
                <a:moveTo>
                  <a:pt x="22493" y="1"/>
                </a:moveTo>
                <a:lnTo>
                  <a:pt x="14256" y="11247"/>
                </a:lnTo>
                <a:lnTo>
                  <a:pt x="2827" y="8025"/>
                </a:lnTo>
                <a:cubicBezTo>
                  <a:pt x="1611" y="9454"/>
                  <a:pt x="638" y="11095"/>
                  <a:pt x="0" y="12828"/>
                </a:cubicBezTo>
                <a:cubicBezTo>
                  <a:pt x="0" y="12828"/>
                  <a:pt x="14294" y="19097"/>
                  <a:pt x="16471" y="19097"/>
                </a:cubicBezTo>
                <a:cubicBezTo>
                  <a:pt x="16568" y="19097"/>
                  <a:pt x="16641" y="19085"/>
                  <a:pt x="16687" y="19059"/>
                </a:cubicBezTo>
                <a:cubicBezTo>
                  <a:pt x="17782" y="18421"/>
                  <a:pt x="29119" y="3527"/>
                  <a:pt x="29119" y="3527"/>
                </a:cubicBezTo>
                <a:lnTo>
                  <a:pt x="22493" y="1"/>
                </a:lnTo>
                <a:close/>
              </a:path>
            </a:pathLst>
          </a:custGeom>
          <a:solidFill>
            <a:srgbClr val="C19A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5" name="Google Shape;2405;p49"/>
          <p:cNvSpPr/>
          <p:nvPr/>
        </p:nvSpPr>
        <p:spPr>
          <a:xfrm>
            <a:off x="6883978" y="3009409"/>
            <a:ext cx="211654" cy="308655"/>
          </a:xfrm>
          <a:custGeom>
            <a:avLst/>
            <a:gdLst/>
            <a:ahLst/>
            <a:cxnLst/>
            <a:rect l="l" t="t" r="r" b="b"/>
            <a:pathLst>
              <a:path w="9880" h="14408" extrusionOk="0">
                <a:moveTo>
                  <a:pt x="6748" y="0"/>
                </a:moveTo>
                <a:cubicBezTo>
                  <a:pt x="6748" y="0"/>
                  <a:pt x="4712" y="699"/>
                  <a:pt x="1794" y="7508"/>
                </a:cubicBezTo>
                <a:lnTo>
                  <a:pt x="0" y="11155"/>
                </a:lnTo>
                <a:lnTo>
                  <a:pt x="8572" y="14408"/>
                </a:lnTo>
                <a:lnTo>
                  <a:pt x="9879" y="11976"/>
                </a:lnTo>
                <a:lnTo>
                  <a:pt x="6748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6" name="Google Shape;2406;p49"/>
          <p:cNvSpPr/>
          <p:nvPr/>
        </p:nvSpPr>
        <p:spPr>
          <a:xfrm>
            <a:off x="7014848" y="2864207"/>
            <a:ext cx="697409" cy="905229"/>
          </a:xfrm>
          <a:custGeom>
            <a:avLst/>
            <a:gdLst/>
            <a:ahLst/>
            <a:cxnLst/>
            <a:rect l="l" t="t" r="r" b="b"/>
            <a:pathLst>
              <a:path w="32555" h="42256" extrusionOk="0">
                <a:moveTo>
                  <a:pt x="11278" y="0"/>
                </a:moveTo>
                <a:cubicBezTo>
                  <a:pt x="8968" y="3739"/>
                  <a:pt x="6506" y="5258"/>
                  <a:pt x="3010" y="5380"/>
                </a:cubicBezTo>
                <a:cubicBezTo>
                  <a:pt x="2250" y="5410"/>
                  <a:pt x="974" y="6444"/>
                  <a:pt x="1" y="7386"/>
                </a:cubicBezTo>
                <a:lnTo>
                  <a:pt x="6080" y="31095"/>
                </a:lnTo>
                <a:cubicBezTo>
                  <a:pt x="6080" y="31095"/>
                  <a:pt x="18299" y="35502"/>
                  <a:pt x="22068" y="36444"/>
                </a:cubicBezTo>
                <a:cubicBezTo>
                  <a:pt x="25807" y="37387"/>
                  <a:pt x="27631" y="40457"/>
                  <a:pt x="29850" y="41916"/>
                </a:cubicBezTo>
                <a:cubicBezTo>
                  <a:pt x="30228" y="42159"/>
                  <a:pt x="30567" y="42256"/>
                  <a:pt x="30867" y="42256"/>
                </a:cubicBezTo>
                <a:cubicBezTo>
                  <a:pt x="31987" y="42256"/>
                  <a:pt x="32555" y="40912"/>
                  <a:pt x="32555" y="40912"/>
                </a:cubicBezTo>
                <a:cubicBezTo>
                  <a:pt x="32555" y="40912"/>
                  <a:pt x="30579" y="32037"/>
                  <a:pt x="28239" y="18845"/>
                </a:cubicBezTo>
                <a:cubicBezTo>
                  <a:pt x="25868" y="5623"/>
                  <a:pt x="22129" y="2614"/>
                  <a:pt x="20032" y="1307"/>
                </a:cubicBezTo>
                <a:cubicBezTo>
                  <a:pt x="17934" y="0"/>
                  <a:pt x="13071" y="152"/>
                  <a:pt x="11278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7" name="Google Shape;2407;p49"/>
          <p:cNvSpPr/>
          <p:nvPr/>
        </p:nvSpPr>
        <p:spPr>
          <a:xfrm>
            <a:off x="7315684" y="3578498"/>
            <a:ext cx="364675" cy="121787"/>
          </a:xfrm>
          <a:custGeom>
            <a:avLst/>
            <a:gdLst/>
            <a:ahLst/>
            <a:cxnLst/>
            <a:rect l="l" t="t" r="r" b="b"/>
            <a:pathLst>
              <a:path w="17023" h="5685" extrusionOk="0">
                <a:moveTo>
                  <a:pt x="1" y="1"/>
                </a:moveTo>
                <a:cubicBezTo>
                  <a:pt x="62" y="31"/>
                  <a:pt x="122" y="31"/>
                  <a:pt x="183" y="62"/>
                </a:cubicBezTo>
                <a:lnTo>
                  <a:pt x="700" y="183"/>
                </a:lnTo>
                <a:lnTo>
                  <a:pt x="2645" y="579"/>
                </a:lnTo>
                <a:cubicBezTo>
                  <a:pt x="4287" y="913"/>
                  <a:pt x="6566" y="1369"/>
                  <a:pt x="9059" y="1855"/>
                </a:cubicBezTo>
                <a:cubicBezTo>
                  <a:pt x="10305" y="2098"/>
                  <a:pt x="11521" y="2281"/>
                  <a:pt x="12585" y="2554"/>
                </a:cubicBezTo>
                <a:cubicBezTo>
                  <a:pt x="13527" y="2767"/>
                  <a:pt x="14439" y="3162"/>
                  <a:pt x="15229" y="3679"/>
                </a:cubicBezTo>
                <a:cubicBezTo>
                  <a:pt x="15776" y="4044"/>
                  <a:pt x="16263" y="4500"/>
                  <a:pt x="16627" y="5047"/>
                </a:cubicBezTo>
                <a:cubicBezTo>
                  <a:pt x="16779" y="5259"/>
                  <a:pt x="16901" y="5472"/>
                  <a:pt x="17022" y="5685"/>
                </a:cubicBezTo>
                <a:cubicBezTo>
                  <a:pt x="16992" y="5594"/>
                  <a:pt x="16992" y="5533"/>
                  <a:pt x="16962" y="5472"/>
                </a:cubicBezTo>
                <a:cubicBezTo>
                  <a:pt x="16870" y="5290"/>
                  <a:pt x="16810" y="5138"/>
                  <a:pt x="16688" y="4986"/>
                </a:cubicBezTo>
                <a:cubicBezTo>
                  <a:pt x="16354" y="4408"/>
                  <a:pt x="15867" y="3922"/>
                  <a:pt x="15320" y="3557"/>
                </a:cubicBezTo>
                <a:cubicBezTo>
                  <a:pt x="14500" y="3010"/>
                  <a:pt x="13588" y="2585"/>
                  <a:pt x="12615" y="2372"/>
                </a:cubicBezTo>
                <a:cubicBezTo>
                  <a:pt x="11551" y="2098"/>
                  <a:pt x="10335" y="1886"/>
                  <a:pt x="9089" y="1642"/>
                </a:cubicBezTo>
                <a:cubicBezTo>
                  <a:pt x="6597" y="1156"/>
                  <a:pt x="4317" y="730"/>
                  <a:pt x="2676" y="427"/>
                </a:cubicBezTo>
                <a:lnTo>
                  <a:pt x="730" y="92"/>
                </a:lnTo>
                <a:lnTo>
                  <a:pt x="183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8" name="Google Shape;2408;p49"/>
          <p:cNvSpPr/>
          <p:nvPr/>
        </p:nvSpPr>
        <p:spPr>
          <a:xfrm>
            <a:off x="7268148" y="3569800"/>
            <a:ext cx="453878" cy="213689"/>
          </a:xfrm>
          <a:custGeom>
            <a:avLst/>
            <a:gdLst/>
            <a:ahLst/>
            <a:cxnLst/>
            <a:rect l="l" t="t" r="r" b="b"/>
            <a:pathLst>
              <a:path w="21187" h="9975" extrusionOk="0">
                <a:moveTo>
                  <a:pt x="3959" y="1"/>
                </a:moveTo>
                <a:cubicBezTo>
                  <a:pt x="2625" y="1"/>
                  <a:pt x="1301" y="120"/>
                  <a:pt x="1" y="377"/>
                </a:cubicBezTo>
                <a:cubicBezTo>
                  <a:pt x="7721" y="2474"/>
                  <a:pt x="13892" y="4510"/>
                  <a:pt x="19059" y="9465"/>
                </a:cubicBezTo>
                <a:cubicBezTo>
                  <a:pt x="19241" y="9678"/>
                  <a:pt x="19485" y="9860"/>
                  <a:pt x="19758" y="9951"/>
                </a:cubicBezTo>
                <a:cubicBezTo>
                  <a:pt x="19825" y="9967"/>
                  <a:pt x="19890" y="9975"/>
                  <a:pt x="19954" y="9975"/>
                </a:cubicBezTo>
                <a:cubicBezTo>
                  <a:pt x="20615" y="9975"/>
                  <a:pt x="21101" y="9155"/>
                  <a:pt x="21156" y="8462"/>
                </a:cubicBezTo>
                <a:cubicBezTo>
                  <a:pt x="21187" y="7124"/>
                  <a:pt x="20640" y="5848"/>
                  <a:pt x="19667" y="4966"/>
                </a:cubicBezTo>
                <a:cubicBezTo>
                  <a:pt x="18694" y="4054"/>
                  <a:pt x="17570" y="3355"/>
                  <a:pt x="16354" y="2899"/>
                </a:cubicBezTo>
                <a:cubicBezTo>
                  <a:pt x="12435" y="1170"/>
                  <a:pt x="8149" y="1"/>
                  <a:pt x="3959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9" name="Google Shape;2409;p49"/>
          <p:cNvSpPr/>
          <p:nvPr/>
        </p:nvSpPr>
        <p:spPr>
          <a:xfrm>
            <a:off x="7395140" y="3579805"/>
            <a:ext cx="59276" cy="33912"/>
          </a:xfrm>
          <a:custGeom>
            <a:avLst/>
            <a:gdLst/>
            <a:ahLst/>
            <a:cxnLst/>
            <a:rect l="l" t="t" r="r" b="b"/>
            <a:pathLst>
              <a:path w="2767" h="1583" extrusionOk="0">
                <a:moveTo>
                  <a:pt x="2766" y="1"/>
                </a:moveTo>
                <a:lnTo>
                  <a:pt x="2766" y="1"/>
                </a:lnTo>
                <a:cubicBezTo>
                  <a:pt x="1702" y="214"/>
                  <a:pt x="730" y="791"/>
                  <a:pt x="0" y="1581"/>
                </a:cubicBezTo>
                <a:cubicBezTo>
                  <a:pt x="2" y="1582"/>
                  <a:pt x="5" y="1583"/>
                  <a:pt x="8" y="1583"/>
                </a:cubicBezTo>
                <a:cubicBezTo>
                  <a:pt x="98" y="1583"/>
                  <a:pt x="634" y="1172"/>
                  <a:pt x="1368" y="761"/>
                </a:cubicBezTo>
                <a:cubicBezTo>
                  <a:pt x="2097" y="305"/>
                  <a:pt x="2766" y="31"/>
                  <a:pt x="276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0" name="Google Shape;2410;p49"/>
          <p:cNvSpPr/>
          <p:nvPr/>
        </p:nvSpPr>
        <p:spPr>
          <a:xfrm>
            <a:off x="7470012" y="3602598"/>
            <a:ext cx="74914" cy="39739"/>
          </a:xfrm>
          <a:custGeom>
            <a:avLst/>
            <a:gdLst/>
            <a:ahLst/>
            <a:cxnLst/>
            <a:rect l="l" t="t" r="r" b="b"/>
            <a:pathLst>
              <a:path w="3497" h="1855" extrusionOk="0">
                <a:moveTo>
                  <a:pt x="3496" y="1"/>
                </a:moveTo>
                <a:cubicBezTo>
                  <a:pt x="2219" y="365"/>
                  <a:pt x="1034" y="1004"/>
                  <a:pt x="1" y="1855"/>
                </a:cubicBezTo>
                <a:cubicBezTo>
                  <a:pt x="609" y="1581"/>
                  <a:pt x="1186" y="1277"/>
                  <a:pt x="1764" y="913"/>
                </a:cubicBezTo>
                <a:cubicBezTo>
                  <a:pt x="2341" y="639"/>
                  <a:pt x="2949" y="335"/>
                  <a:pt x="349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1" name="Google Shape;2411;p49"/>
          <p:cNvSpPr/>
          <p:nvPr/>
        </p:nvSpPr>
        <p:spPr>
          <a:xfrm>
            <a:off x="7568984" y="3637110"/>
            <a:ext cx="60583" cy="53428"/>
          </a:xfrm>
          <a:custGeom>
            <a:avLst/>
            <a:gdLst/>
            <a:ahLst/>
            <a:cxnLst/>
            <a:rect l="l" t="t" r="r" b="b"/>
            <a:pathLst>
              <a:path w="2828" h="2494" extrusionOk="0">
                <a:moveTo>
                  <a:pt x="2828" y="1"/>
                </a:moveTo>
                <a:lnTo>
                  <a:pt x="2828" y="1"/>
                </a:lnTo>
                <a:cubicBezTo>
                  <a:pt x="2311" y="365"/>
                  <a:pt x="1855" y="791"/>
                  <a:pt x="1399" y="1216"/>
                </a:cubicBezTo>
                <a:cubicBezTo>
                  <a:pt x="913" y="1612"/>
                  <a:pt x="457" y="2037"/>
                  <a:pt x="1" y="2493"/>
                </a:cubicBezTo>
                <a:cubicBezTo>
                  <a:pt x="1095" y="1855"/>
                  <a:pt x="2037" y="1004"/>
                  <a:pt x="282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2" name="Google Shape;2412;p49"/>
          <p:cNvSpPr/>
          <p:nvPr/>
        </p:nvSpPr>
        <p:spPr>
          <a:xfrm>
            <a:off x="7651675" y="3680747"/>
            <a:ext cx="41710" cy="69687"/>
          </a:xfrm>
          <a:custGeom>
            <a:avLst/>
            <a:gdLst/>
            <a:ahLst/>
            <a:cxnLst/>
            <a:rect l="l" t="t" r="r" b="b"/>
            <a:pathLst>
              <a:path w="1947" h="3253" extrusionOk="0">
                <a:moveTo>
                  <a:pt x="1946" y="0"/>
                </a:moveTo>
                <a:lnTo>
                  <a:pt x="1946" y="0"/>
                </a:lnTo>
                <a:cubicBezTo>
                  <a:pt x="1734" y="608"/>
                  <a:pt x="1460" y="1155"/>
                  <a:pt x="1186" y="1733"/>
                </a:cubicBezTo>
                <a:cubicBezTo>
                  <a:pt x="822" y="2249"/>
                  <a:pt x="427" y="2766"/>
                  <a:pt x="1" y="3252"/>
                </a:cubicBezTo>
                <a:cubicBezTo>
                  <a:pt x="579" y="2918"/>
                  <a:pt x="1034" y="2432"/>
                  <a:pt x="1338" y="1854"/>
                </a:cubicBezTo>
                <a:cubicBezTo>
                  <a:pt x="1703" y="1307"/>
                  <a:pt x="1916" y="669"/>
                  <a:pt x="194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3" name="Google Shape;2413;p49"/>
          <p:cNvSpPr/>
          <p:nvPr/>
        </p:nvSpPr>
        <p:spPr>
          <a:xfrm>
            <a:off x="7273375" y="3579312"/>
            <a:ext cx="442803" cy="187404"/>
          </a:xfrm>
          <a:custGeom>
            <a:avLst/>
            <a:gdLst/>
            <a:ahLst/>
            <a:cxnLst/>
            <a:rect l="l" t="t" r="r" b="b"/>
            <a:pathLst>
              <a:path w="20670" h="8748" extrusionOk="0">
                <a:moveTo>
                  <a:pt x="122" y="1"/>
                </a:moveTo>
                <a:cubicBezTo>
                  <a:pt x="84" y="1"/>
                  <a:pt x="46" y="9"/>
                  <a:pt x="0" y="24"/>
                </a:cubicBezTo>
                <a:cubicBezTo>
                  <a:pt x="61" y="24"/>
                  <a:pt x="108" y="37"/>
                  <a:pt x="160" y="37"/>
                </a:cubicBezTo>
                <a:cubicBezTo>
                  <a:pt x="186" y="37"/>
                  <a:pt x="213" y="34"/>
                  <a:pt x="243" y="24"/>
                </a:cubicBezTo>
                <a:cubicBezTo>
                  <a:pt x="198" y="9"/>
                  <a:pt x="160" y="1"/>
                  <a:pt x="122" y="1"/>
                </a:cubicBezTo>
                <a:close/>
                <a:moveTo>
                  <a:pt x="243" y="24"/>
                </a:moveTo>
                <a:lnTo>
                  <a:pt x="912" y="85"/>
                </a:lnTo>
                <a:cubicBezTo>
                  <a:pt x="1459" y="115"/>
                  <a:pt x="2341" y="176"/>
                  <a:pt x="3374" y="328"/>
                </a:cubicBezTo>
                <a:cubicBezTo>
                  <a:pt x="4590" y="510"/>
                  <a:pt x="5775" y="753"/>
                  <a:pt x="6961" y="1088"/>
                </a:cubicBezTo>
                <a:cubicBezTo>
                  <a:pt x="8420" y="1483"/>
                  <a:pt x="9848" y="1969"/>
                  <a:pt x="11246" y="2486"/>
                </a:cubicBezTo>
                <a:cubicBezTo>
                  <a:pt x="13800" y="3458"/>
                  <a:pt x="16231" y="4705"/>
                  <a:pt x="18481" y="6224"/>
                </a:cubicBezTo>
                <a:cubicBezTo>
                  <a:pt x="19149" y="6680"/>
                  <a:pt x="19757" y="7258"/>
                  <a:pt x="20213" y="7957"/>
                </a:cubicBezTo>
                <a:cubicBezTo>
                  <a:pt x="20548" y="8443"/>
                  <a:pt x="20639" y="8747"/>
                  <a:pt x="20669" y="8747"/>
                </a:cubicBezTo>
                <a:cubicBezTo>
                  <a:pt x="20639" y="8656"/>
                  <a:pt x="20608" y="8595"/>
                  <a:pt x="20578" y="8535"/>
                </a:cubicBezTo>
                <a:cubicBezTo>
                  <a:pt x="20487" y="8322"/>
                  <a:pt x="20396" y="8139"/>
                  <a:pt x="20274" y="7927"/>
                </a:cubicBezTo>
                <a:cubicBezTo>
                  <a:pt x="19818" y="7228"/>
                  <a:pt x="19241" y="6620"/>
                  <a:pt x="18572" y="6133"/>
                </a:cubicBezTo>
                <a:cubicBezTo>
                  <a:pt x="16323" y="4553"/>
                  <a:pt x="13891" y="3276"/>
                  <a:pt x="11307" y="2334"/>
                </a:cubicBezTo>
                <a:cubicBezTo>
                  <a:pt x="9909" y="1787"/>
                  <a:pt x="8480" y="1300"/>
                  <a:pt x="7021" y="936"/>
                </a:cubicBezTo>
                <a:cubicBezTo>
                  <a:pt x="5806" y="601"/>
                  <a:pt x="4620" y="358"/>
                  <a:pt x="3404" y="206"/>
                </a:cubicBezTo>
                <a:cubicBezTo>
                  <a:pt x="2584" y="85"/>
                  <a:pt x="1733" y="24"/>
                  <a:pt x="912" y="24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4" name="Google Shape;2414;p49"/>
          <p:cNvSpPr/>
          <p:nvPr/>
        </p:nvSpPr>
        <p:spPr>
          <a:xfrm>
            <a:off x="6709471" y="3059002"/>
            <a:ext cx="680464" cy="371059"/>
          </a:xfrm>
          <a:custGeom>
            <a:avLst/>
            <a:gdLst/>
            <a:ahLst/>
            <a:cxnLst/>
            <a:rect l="l" t="t" r="r" b="b"/>
            <a:pathLst>
              <a:path w="31764" h="17321" extrusionOk="0">
                <a:moveTo>
                  <a:pt x="27228" y="1"/>
                </a:moveTo>
                <a:cubicBezTo>
                  <a:pt x="25713" y="1"/>
                  <a:pt x="24317" y="573"/>
                  <a:pt x="24317" y="573"/>
                </a:cubicBezTo>
                <a:lnTo>
                  <a:pt x="19575" y="8992"/>
                </a:lnTo>
                <a:lnTo>
                  <a:pt x="1399" y="4859"/>
                </a:lnTo>
                <a:lnTo>
                  <a:pt x="0" y="10147"/>
                </a:lnTo>
                <a:lnTo>
                  <a:pt x="18846" y="17017"/>
                </a:lnTo>
                <a:cubicBezTo>
                  <a:pt x="19424" y="17226"/>
                  <a:pt x="19977" y="17320"/>
                  <a:pt x="20505" y="17320"/>
                </a:cubicBezTo>
                <a:cubicBezTo>
                  <a:pt x="23201" y="17320"/>
                  <a:pt x="25245" y="14871"/>
                  <a:pt x="26566" y="12761"/>
                </a:cubicBezTo>
                <a:lnTo>
                  <a:pt x="31764" y="4494"/>
                </a:lnTo>
                <a:cubicBezTo>
                  <a:pt x="31764" y="4494"/>
                  <a:pt x="31308" y="1697"/>
                  <a:pt x="29332" y="512"/>
                </a:cubicBezTo>
                <a:cubicBezTo>
                  <a:pt x="28695" y="130"/>
                  <a:pt x="27948" y="1"/>
                  <a:pt x="27228" y="1"/>
                </a:cubicBezTo>
                <a:close/>
              </a:path>
            </a:pathLst>
          </a:custGeom>
          <a:solidFill>
            <a:srgbClr val="C19A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5" name="Google Shape;2415;p49"/>
          <p:cNvSpPr/>
          <p:nvPr/>
        </p:nvSpPr>
        <p:spPr>
          <a:xfrm>
            <a:off x="7199125" y="2885416"/>
            <a:ext cx="292203" cy="318060"/>
          </a:xfrm>
          <a:custGeom>
            <a:avLst/>
            <a:gdLst/>
            <a:ahLst/>
            <a:cxnLst/>
            <a:rect l="l" t="t" r="r" b="b"/>
            <a:pathLst>
              <a:path w="13640" h="14847" extrusionOk="0">
                <a:moveTo>
                  <a:pt x="8096" y="1"/>
                </a:moveTo>
                <a:cubicBezTo>
                  <a:pt x="7617" y="1"/>
                  <a:pt x="7132" y="91"/>
                  <a:pt x="6658" y="287"/>
                </a:cubicBezTo>
                <a:cubicBezTo>
                  <a:pt x="5351" y="803"/>
                  <a:pt x="3709" y="2718"/>
                  <a:pt x="3162" y="3691"/>
                </a:cubicBezTo>
                <a:cubicBezTo>
                  <a:pt x="1764" y="6153"/>
                  <a:pt x="1" y="9983"/>
                  <a:pt x="1" y="9983"/>
                </a:cubicBezTo>
                <a:lnTo>
                  <a:pt x="6810" y="14542"/>
                </a:lnTo>
                <a:cubicBezTo>
                  <a:pt x="7108" y="14748"/>
                  <a:pt x="7444" y="14847"/>
                  <a:pt x="7776" y="14847"/>
                </a:cubicBezTo>
                <a:cubicBezTo>
                  <a:pt x="8324" y="14847"/>
                  <a:pt x="8859" y="14579"/>
                  <a:pt x="9180" y="14086"/>
                </a:cubicBezTo>
                <a:cubicBezTo>
                  <a:pt x="9211" y="14056"/>
                  <a:pt x="9241" y="14025"/>
                  <a:pt x="9272" y="13995"/>
                </a:cubicBezTo>
                <a:cubicBezTo>
                  <a:pt x="10396" y="12050"/>
                  <a:pt x="12190" y="8737"/>
                  <a:pt x="12858" y="6183"/>
                </a:cubicBezTo>
                <a:cubicBezTo>
                  <a:pt x="13640" y="3215"/>
                  <a:pt x="10963" y="1"/>
                  <a:pt x="8096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6" name="Google Shape;2416;p49"/>
          <p:cNvSpPr/>
          <p:nvPr/>
        </p:nvSpPr>
        <p:spPr>
          <a:xfrm>
            <a:off x="7196532" y="3016564"/>
            <a:ext cx="263090" cy="200579"/>
          </a:xfrm>
          <a:custGeom>
            <a:avLst/>
            <a:gdLst/>
            <a:ahLst/>
            <a:cxnLst/>
            <a:rect l="l" t="t" r="r" b="b"/>
            <a:pathLst>
              <a:path w="12281" h="9363" extrusionOk="0">
                <a:moveTo>
                  <a:pt x="12280" y="1"/>
                </a:moveTo>
                <a:cubicBezTo>
                  <a:pt x="12280" y="1"/>
                  <a:pt x="12219" y="274"/>
                  <a:pt x="12128" y="761"/>
                </a:cubicBezTo>
                <a:cubicBezTo>
                  <a:pt x="11946" y="1460"/>
                  <a:pt x="11733" y="2159"/>
                  <a:pt x="11460" y="2827"/>
                </a:cubicBezTo>
                <a:cubicBezTo>
                  <a:pt x="11125" y="3678"/>
                  <a:pt x="10669" y="4651"/>
                  <a:pt x="10183" y="5776"/>
                </a:cubicBezTo>
                <a:cubicBezTo>
                  <a:pt x="9909" y="6323"/>
                  <a:pt x="9666" y="6900"/>
                  <a:pt x="9423" y="7508"/>
                </a:cubicBezTo>
                <a:cubicBezTo>
                  <a:pt x="9301" y="7812"/>
                  <a:pt x="9210" y="8177"/>
                  <a:pt x="9089" y="8481"/>
                </a:cubicBezTo>
                <a:cubicBezTo>
                  <a:pt x="8998" y="8785"/>
                  <a:pt x="8815" y="9119"/>
                  <a:pt x="8542" y="9150"/>
                </a:cubicBezTo>
                <a:cubicBezTo>
                  <a:pt x="8359" y="9150"/>
                  <a:pt x="8238" y="9089"/>
                  <a:pt x="8086" y="8998"/>
                </a:cubicBezTo>
                <a:cubicBezTo>
                  <a:pt x="7934" y="8937"/>
                  <a:pt x="7812" y="8846"/>
                  <a:pt x="7660" y="8755"/>
                </a:cubicBezTo>
                <a:cubicBezTo>
                  <a:pt x="7387" y="8572"/>
                  <a:pt x="7113" y="8359"/>
                  <a:pt x="6809" y="8177"/>
                </a:cubicBezTo>
                <a:lnTo>
                  <a:pt x="5228" y="7174"/>
                </a:lnTo>
                <a:lnTo>
                  <a:pt x="2523" y="5411"/>
                </a:lnTo>
                <a:lnTo>
                  <a:pt x="669" y="4286"/>
                </a:lnTo>
                <a:lnTo>
                  <a:pt x="183" y="3982"/>
                </a:lnTo>
                <a:cubicBezTo>
                  <a:pt x="122" y="3922"/>
                  <a:pt x="61" y="3891"/>
                  <a:pt x="0" y="3891"/>
                </a:cubicBezTo>
                <a:cubicBezTo>
                  <a:pt x="31" y="3922"/>
                  <a:pt x="92" y="3982"/>
                  <a:pt x="152" y="4013"/>
                </a:cubicBezTo>
                <a:lnTo>
                  <a:pt x="639" y="4347"/>
                </a:lnTo>
                <a:lnTo>
                  <a:pt x="2432" y="5563"/>
                </a:lnTo>
                <a:lnTo>
                  <a:pt x="5137" y="7296"/>
                </a:lnTo>
                <a:lnTo>
                  <a:pt x="6748" y="8359"/>
                </a:lnTo>
                <a:cubicBezTo>
                  <a:pt x="7022" y="8542"/>
                  <a:pt x="7295" y="8724"/>
                  <a:pt x="7569" y="8907"/>
                </a:cubicBezTo>
                <a:cubicBezTo>
                  <a:pt x="7721" y="8998"/>
                  <a:pt x="7873" y="9089"/>
                  <a:pt x="8025" y="9180"/>
                </a:cubicBezTo>
                <a:cubicBezTo>
                  <a:pt x="8177" y="9271"/>
                  <a:pt x="8359" y="9332"/>
                  <a:pt x="8572" y="9362"/>
                </a:cubicBezTo>
                <a:cubicBezTo>
                  <a:pt x="8754" y="9332"/>
                  <a:pt x="8937" y="9210"/>
                  <a:pt x="9058" y="9028"/>
                </a:cubicBezTo>
                <a:cubicBezTo>
                  <a:pt x="9150" y="8876"/>
                  <a:pt x="9210" y="8724"/>
                  <a:pt x="9271" y="8542"/>
                </a:cubicBezTo>
                <a:cubicBezTo>
                  <a:pt x="9393" y="8207"/>
                  <a:pt x="9484" y="7903"/>
                  <a:pt x="9605" y="7600"/>
                </a:cubicBezTo>
                <a:cubicBezTo>
                  <a:pt x="9849" y="6992"/>
                  <a:pt x="10092" y="6414"/>
                  <a:pt x="10335" y="5837"/>
                </a:cubicBezTo>
                <a:cubicBezTo>
                  <a:pt x="10821" y="4742"/>
                  <a:pt x="11277" y="3739"/>
                  <a:pt x="11581" y="2858"/>
                </a:cubicBezTo>
                <a:cubicBezTo>
                  <a:pt x="11824" y="2189"/>
                  <a:pt x="12037" y="1490"/>
                  <a:pt x="12189" y="791"/>
                </a:cubicBezTo>
                <a:cubicBezTo>
                  <a:pt x="12250" y="578"/>
                  <a:pt x="12280" y="396"/>
                  <a:pt x="12280" y="183"/>
                </a:cubicBezTo>
                <a:cubicBezTo>
                  <a:pt x="12280" y="122"/>
                  <a:pt x="12280" y="61"/>
                  <a:pt x="1228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7" name="Google Shape;2417;p49"/>
          <p:cNvSpPr/>
          <p:nvPr/>
        </p:nvSpPr>
        <p:spPr>
          <a:xfrm>
            <a:off x="7128152" y="3249684"/>
            <a:ext cx="34533" cy="87918"/>
          </a:xfrm>
          <a:custGeom>
            <a:avLst/>
            <a:gdLst/>
            <a:ahLst/>
            <a:cxnLst/>
            <a:rect l="l" t="t" r="r" b="b"/>
            <a:pathLst>
              <a:path w="1612" h="4104" extrusionOk="0">
                <a:moveTo>
                  <a:pt x="1" y="0"/>
                </a:moveTo>
                <a:lnTo>
                  <a:pt x="1" y="0"/>
                </a:lnTo>
                <a:cubicBezTo>
                  <a:pt x="882" y="1186"/>
                  <a:pt x="1429" y="2614"/>
                  <a:pt x="1521" y="4104"/>
                </a:cubicBezTo>
                <a:cubicBezTo>
                  <a:pt x="1581" y="3891"/>
                  <a:pt x="1612" y="3648"/>
                  <a:pt x="1551" y="3435"/>
                </a:cubicBezTo>
                <a:cubicBezTo>
                  <a:pt x="1490" y="2341"/>
                  <a:pt x="1095" y="1338"/>
                  <a:pt x="457" y="456"/>
                </a:cubicBezTo>
                <a:cubicBezTo>
                  <a:pt x="335" y="274"/>
                  <a:pt x="153" y="122"/>
                  <a:pt x="1" y="0"/>
                </a:cubicBezTo>
                <a:close/>
              </a:path>
            </a:pathLst>
          </a:custGeom>
          <a:solidFill>
            <a:srgbClr val="9950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8" name="Google Shape;2418;p49"/>
          <p:cNvSpPr/>
          <p:nvPr/>
        </p:nvSpPr>
        <p:spPr>
          <a:xfrm>
            <a:off x="6728344" y="3283531"/>
            <a:ext cx="300215" cy="109426"/>
          </a:xfrm>
          <a:custGeom>
            <a:avLst/>
            <a:gdLst/>
            <a:ahLst/>
            <a:cxnLst/>
            <a:rect l="l" t="t" r="r" b="b"/>
            <a:pathLst>
              <a:path w="14014" h="5108" fill="none" extrusionOk="0">
                <a:moveTo>
                  <a:pt x="14013" y="5107"/>
                </a:moveTo>
                <a:cubicBezTo>
                  <a:pt x="13801" y="5046"/>
                  <a:pt x="13618" y="5016"/>
                  <a:pt x="13436" y="4925"/>
                </a:cubicBezTo>
                <a:lnTo>
                  <a:pt x="11916" y="4408"/>
                </a:lnTo>
                <a:cubicBezTo>
                  <a:pt x="10639" y="3983"/>
                  <a:pt x="8876" y="3344"/>
                  <a:pt x="6961" y="2645"/>
                </a:cubicBezTo>
                <a:cubicBezTo>
                  <a:pt x="5047" y="1946"/>
                  <a:pt x="3284" y="1277"/>
                  <a:pt x="2007" y="821"/>
                </a:cubicBezTo>
                <a:lnTo>
                  <a:pt x="548" y="244"/>
                </a:lnTo>
                <a:cubicBezTo>
                  <a:pt x="335" y="183"/>
                  <a:pt x="183" y="92"/>
                  <a:pt x="1" y="1"/>
                </a:cubicBezTo>
                <a:cubicBezTo>
                  <a:pt x="183" y="31"/>
                  <a:pt x="366" y="92"/>
                  <a:pt x="548" y="153"/>
                </a:cubicBezTo>
                <a:lnTo>
                  <a:pt x="2068" y="670"/>
                </a:lnTo>
                <a:cubicBezTo>
                  <a:pt x="3344" y="1125"/>
                  <a:pt x="5107" y="1764"/>
                  <a:pt x="7053" y="2463"/>
                </a:cubicBezTo>
                <a:cubicBezTo>
                  <a:pt x="8968" y="3162"/>
                  <a:pt x="10731" y="3800"/>
                  <a:pt x="11977" y="4287"/>
                </a:cubicBezTo>
                <a:lnTo>
                  <a:pt x="13466" y="4864"/>
                </a:lnTo>
                <a:cubicBezTo>
                  <a:pt x="13649" y="4925"/>
                  <a:pt x="13831" y="5016"/>
                  <a:pt x="14013" y="5107"/>
                </a:cubicBezTo>
                <a:close/>
              </a:path>
            </a:pathLst>
          </a:custGeom>
          <a:noFill/>
          <a:ln w="9875" cap="flat" cmpd="sng">
            <a:solidFill>
              <a:srgbClr val="A37B6A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9" name="Google Shape;2419;p49"/>
          <p:cNvSpPr/>
          <p:nvPr/>
        </p:nvSpPr>
        <p:spPr>
          <a:xfrm>
            <a:off x="4990422" y="3867616"/>
            <a:ext cx="277421" cy="317139"/>
          </a:xfrm>
          <a:custGeom>
            <a:avLst/>
            <a:gdLst/>
            <a:ahLst/>
            <a:cxnLst/>
            <a:rect l="l" t="t" r="r" b="b"/>
            <a:pathLst>
              <a:path w="12950" h="14804" extrusionOk="0">
                <a:moveTo>
                  <a:pt x="3679" y="1"/>
                </a:moveTo>
                <a:lnTo>
                  <a:pt x="1" y="10122"/>
                </a:lnTo>
                <a:lnTo>
                  <a:pt x="12585" y="14803"/>
                </a:lnTo>
                <a:cubicBezTo>
                  <a:pt x="12949" y="13557"/>
                  <a:pt x="7326" y="8724"/>
                  <a:pt x="7326" y="8724"/>
                </a:cubicBezTo>
                <a:lnTo>
                  <a:pt x="9971" y="2341"/>
                </a:lnTo>
                <a:lnTo>
                  <a:pt x="3679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0" name="Google Shape;2420;p49"/>
          <p:cNvSpPr/>
          <p:nvPr/>
        </p:nvSpPr>
        <p:spPr>
          <a:xfrm>
            <a:off x="4990422" y="3867616"/>
            <a:ext cx="277421" cy="317139"/>
          </a:xfrm>
          <a:custGeom>
            <a:avLst/>
            <a:gdLst/>
            <a:ahLst/>
            <a:cxnLst/>
            <a:rect l="l" t="t" r="r" b="b"/>
            <a:pathLst>
              <a:path w="12950" h="14804" extrusionOk="0">
                <a:moveTo>
                  <a:pt x="3679" y="1"/>
                </a:moveTo>
                <a:lnTo>
                  <a:pt x="1" y="10122"/>
                </a:lnTo>
                <a:lnTo>
                  <a:pt x="12585" y="14803"/>
                </a:lnTo>
                <a:cubicBezTo>
                  <a:pt x="12949" y="13557"/>
                  <a:pt x="7326" y="8724"/>
                  <a:pt x="7326" y="8724"/>
                </a:cubicBezTo>
                <a:lnTo>
                  <a:pt x="9971" y="2341"/>
                </a:lnTo>
                <a:lnTo>
                  <a:pt x="3679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1" name="Google Shape;2421;p49"/>
          <p:cNvSpPr/>
          <p:nvPr/>
        </p:nvSpPr>
        <p:spPr>
          <a:xfrm>
            <a:off x="5055546" y="4012111"/>
            <a:ext cx="22815" cy="22215"/>
          </a:xfrm>
          <a:custGeom>
            <a:avLst/>
            <a:gdLst/>
            <a:ahLst/>
            <a:cxnLst/>
            <a:rect l="l" t="t" r="r" b="b"/>
            <a:pathLst>
              <a:path w="1065" h="1037" extrusionOk="0">
                <a:moveTo>
                  <a:pt x="556" y="1"/>
                </a:moveTo>
                <a:cubicBezTo>
                  <a:pt x="301" y="1"/>
                  <a:pt x="59" y="203"/>
                  <a:pt x="31" y="459"/>
                </a:cubicBezTo>
                <a:cubicBezTo>
                  <a:pt x="0" y="733"/>
                  <a:pt x="183" y="976"/>
                  <a:pt x="487" y="1037"/>
                </a:cubicBezTo>
                <a:cubicBezTo>
                  <a:pt x="760" y="1037"/>
                  <a:pt x="1034" y="824"/>
                  <a:pt x="1064" y="551"/>
                </a:cubicBezTo>
                <a:cubicBezTo>
                  <a:pt x="1064" y="290"/>
                  <a:pt x="843" y="1"/>
                  <a:pt x="586" y="1"/>
                </a:cubicBezTo>
                <a:cubicBezTo>
                  <a:pt x="585" y="1"/>
                  <a:pt x="584" y="1"/>
                  <a:pt x="583" y="1"/>
                </a:cubicBezTo>
                <a:lnTo>
                  <a:pt x="583" y="1"/>
                </a:lnTo>
                <a:cubicBezTo>
                  <a:pt x="574" y="1"/>
                  <a:pt x="565" y="1"/>
                  <a:pt x="556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2" name="Google Shape;2422;p49"/>
          <p:cNvSpPr/>
          <p:nvPr/>
        </p:nvSpPr>
        <p:spPr>
          <a:xfrm>
            <a:off x="4990422" y="4062968"/>
            <a:ext cx="274165" cy="121787"/>
          </a:xfrm>
          <a:custGeom>
            <a:avLst/>
            <a:gdLst/>
            <a:ahLst/>
            <a:cxnLst/>
            <a:rect l="l" t="t" r="r" b="b"/>
            <a:pathLst>
              <a:path w="12798" h="5685" extrusionOk="0">
                <a:moveTo>
                  <a:pt x="396" y="0"/>
                </a:moveTo>
                <a:lnTo>
                  <a:pt x="1" y="1003"/>
                </a:lnTo>
                <a:lnTo>
                  <a:pt x="12585" y="5684"/>
                </a:lnTo>
                <a:cubicBezTo>
                  <a:pt x="12797" y="5289"/>
                  <a:pt x="12311" y="4864"/>
                  <a:pt x="12311" y="4864"/>
                </a:cubicBezTo>
                <a:lnTo>
                  <a:pt x="396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3" name="Google Shape;2423;p49"/>
          <p:cNvSpPr/>
          <p:nvPr/>
        </p:nvSpPr>
        <p:spPr>
          <a:xfrm>
            <a:off x="5121314" y="4051357"/>
            <a:ext cx="31791" cy="10390"/>
          </a:xfrm>
          <a:custGeom>
            <a:avLst/>
            <a:gdLst/>
            <a:ahLst/>
            <a:cxnLst/>
            <a:rect l="l" t="t" r="r" b="b"/>
            <a:pathLst>
              <a:path w="1484" h="485" extrusionOk="0">
                <a:moveTo>
                  <a:pt x="922" y="1"/>
                </a:moveTo>
                <a:cubicBezTo>
                  <a:pt x="842" y="1"/>
                  <a:pt x="757" y="8"/>
                  <a:pt x="669" y="26"/>
                </a:cubicBezTo>
                <a:cubicBezTo>
                  <a:pt x="213" y="86"/>
                  <a:pt x="0" y="451"/>
                  <a:pt x="61" y="482"/>
                </a:cubicBezTo>
                <a:cubicBezTo>
                  <a:pt x="63" y="484"/>
                  <a:pt x="67" y="485"/>
                  <a:pt x="72" y="485"/>
                </a:cubicBezTo>
                <a:cubicBezTo>
                  <a:pt x="133" y="485"/>
                  <a:pt x="393" y="323"/>
                  <a:pt x="730" y="238"/>
                </a:cubicBezTo>
                <a:cubicBezTo>
                  <a:pt x="871" y="203"/>
                  <a:pt x="1008" y="195"/>
                  <a:pt x="1125" y="195"/>
                </a:cubicBezTo>
                <a:cubicBezTo>
                  <a:pt x="1219" y="195"/>
                  <a:pt x="1300" y="200"/>
                  <a:pt x="1359" y="200"/>
                </a:cubicBezTo>
                <a:cubicBezTo>
                  <a:pt x="1414" y="200"/>
                  <a:pt x="1450" y="196"/>
                  <a:pt x="1459" y="178"/>
                </a:cubicBezTo>
                <a:cubicBezTo>
                  <a:pt x="1484" y="129"/>
                  <a:pt x="1251" y="1"/>
                  <a:pt x="9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4" name="Google Shape;2424;p49"/>
          <p:cNvSpPr/>
          <p:nvPr/>
        </p:nvSpPr>
        <p:spPr>
          <a:xfrm>
            <a:off x="5150620" y="4075478"/>
            <a:ext cx="25771" cy="16153"/>
          </a:xfrm>
          <a:custGeom>
            <a:avLst/>
            <a:gdLst/>
            <a:ahLst/>
            <a:cxnLst/>
            <a:rect l="l" t="t" r="r" b="b"/>
            <a:pathLst>
              <a:path w="1203" h="754" extrusionOk="0">
                <a:moveTo>
                  <a:pt x="940" y="0"/>
                </a:moveTo>
                <a:cubicBezTo>
                  <a:pt x="808" y="0"/>
                  <a:pt x="635" y="36"/>
                  <a:pt x="456" y="146"/>
                </a:cubicBezTo>
                <a:cubicBezTo>
                  <a:pt x="91" y="359"/>
                  <a:pt x="0" y="723"/>
                  <a:pt x="61" y="754"/>
                </a:cubicBezTo>
                <a:cubicBezTo>
                  <a:pt x="122" y="754"/>
                  <a:pt x="274" y="511"/>
                  <a:pt x="578" y="328"/>
                </a:cubicBezTo>
                <a:cubicBezTo>
                  <a:pt x="882" y="146"/>
                  <a:pt x="1186" y="146"/>
                  <a:pt x="1186" y="85"/>
                </a:cubicBezTo>
                <a:cubicBezTo>
                  <a:pt x="1202" y="52"/>
                  <a:pt x="1101" y="0"/>
                  <a:pt x="94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5" name="Google Shape;2425;p49"/>
          <p:cNvSpPr/>
          <p:nvPr/>
        </p:nvSpPr>
        <p:spPr>
          <a:xfrm>
            <a:off x="5178619" y="4097565"/>
            <a:ext cx="20201" cy="19473"/>
          </a:xfrm>
          <a:custGeom>
            <a:avLst/>
            <a:gdLst/>
            <a:ahLst/>
            <a:cxnLst/>
            <a:rect l="l" t="t" r="r" b="b"/>
            <a:pathLst>
              <a:path w="943" h="909" extrusionOk="0">
                <a:moveTo>
                  <a:pt x="858" y="0"/>
                </a:moveTo>
                <a:cubicBezTo>
                  <a:pt x="735" y="0"/>
                  <a:pt x="503" y="71"/>
                  <a:pt x="304" y="270"/>
                </a:cubicBezTo>
                <a:cubicBezTo>
                  <a:pt x="31" y="543"/>
                  <a:pt x="0" y="908"/>
                  <a:pt x="61" y="908"/>
                </a:cubicBezTo>
                <a:cubicBezTo>
                  <a:pt x="122" y="908"/>
                  <a:pt x="243" y="665"/>
                  <a:pt x="456" y="452"/>
                </a:cubicBezTo>
                <a:cubicBezTo>
                  <a:pt x="699" y="209"/>
                  <a:pt x="942" y="87"/>
                  <a:pt x="942" y="27"/>
                </a:cubicBezTo>
                <a:cubicBezTo>
                  <a:pt x="934" y="10"/>
                  <a:pt x="903" y="0"/>
                  <a:pt x="85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6" name="Google Shape;2426;p49"/>
          <p:cNvSpPr/>
          <p:nvPr/>
        </p:nvSpPr>
        <p:spPr>
          <a:xfrm>
            <a:off x="5133032" y="4011254"/>
            <a:ext cx="29970" cy="11590"/>
          </a:xfrm>
          <a:custGeom>
            <a:avLst/>
            <a:gdLst/>
            <a:ahLst/>
            <a:cxnLst/>
            <a:rect l="l" t="t" r="r" b="b"/>
            <a:pathLst>
              <a:path w="1399" h="541" extrusionOk="0">
                <a:moveTo>
                  <a:pt x="353" y="0"/>
                </a:moveTo>
                <a:cubicBezTo>
                  <a:pt x="140" y="0"/>
                  <a:pt x="0" y="65"/>
                  <a:pt x="0" y="104"/>
                </a:cubicBezTo>
                <a:cubicBezTo>
                  <a:pt x="31" y="195"/>
                  <a:pt x="335" y="165"/>
                  <a:pt x="700" y="287"/>
                </a:cubicBezTo>
                <a:cubicBezTo>
                  <a:pt x="993" y="367"/>
                  <a:pt x="1240" y="541"/>
                  <a:pt x="1316" y="541"/>
                </a:cubicBezTo>
                <a:cubicBezTo>
                  <a:pt x="1327" y="541"/>
                  <a:pt x="1334" y="537"/>
                  <a:pt x="1338" y="530"/>
                </a:cubicBezTo>
                <a:cubicBezTo>
                  <a:pt x="1399" y="469"/>
                  <a:pt x="1216" y="195"/>
                  <a:pt x="760" y="74"/>
                </a:cubicBezTo>
                <a:cubicBezTo>
                  <a:pt x="609" y="20"/>
                  <a:pt x="470" y="0"/>
                  <a:pt x="3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7" name="Google Shape;2427;p49"/>
          <p:cNvSpPr/>
          <p:nvPr/>
        </p:nvSpPr>
        <p:spPr>
          <a:xfrm>
            <a:off x="4916193" y="3941202"/>
            <a:ext cx="306063" cy="244195"/>
          </a:xfrm>
          <a:custGeom>
            <a:avLst/>
            <a:gdLst/>
            <a:ahLst/>
            <a:cxnLst/>
            <a:rect l="l" t="t" r="r" b="b"/>
            <a:pathLst>
              <a:path w="14287" h="11399" extrusionOk="0">
                <a:moveTo>
                  <a:pt x="7052" y="0"/>
                </a:moveTo>
                <a:lnTo>
                  <a:pt x="1" y="31"/>
                </a:lnTo>
                <a:lnTo>
                  <a:pt x="122" y="11399"/>
                </a:lnTo>
                <a:lnTo>
                  <a:pt x="14287" y="11307"/>
                </a:lnTo>
                <a:cubicBezTo>
                  <a:pt x="14195" y="9940"/>
                  <a:pt x="6840" y="7295"/>
                  <a:pt x="6840" y="7295"/>
                </a:cubicBezTo>
                <a:lnTo>
                  <a:pt x="7052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8" name="Google Shape;2428;p49"/>
          <p:cNvSpPr/>
          <p:nvPr/>
        </p:nvSpPr>
        <p:spPr>
          <a:xfrm>
            <a:off x="4959831" y="4084454"/>
            <a:ext cx="25407" cy="23093"/>
          </a:xfrm>
          <a:custGeom>
            <a:avLst/>
            <a:gdLst/>
            <a:ahLst/>
            <a:cxnLst/>
            <a:rect l="l" t="t" r="r" b="b"/>
            <a:pathLst>
              <a:path w="1186" h="1078" extrusionOk="0">
                <a:moveTo>
                  <a:pt x="426" y="0"/>
                </a:moveTo>
                <a:lnTo>
                  <a:pt x="426" y="0"/>
                </a:lnTo>
                <a:cubicBezTo>
                  <a:pt x="152" y="92"/>
                  <a:pt x="0" y="396"/>
                  <a:pt x="61" y="669"/>
                </a:cubicBezTo>
                <a:cubicBezTo>
                  <a:pt x="113" y="929"/>
                  <a:pt x="342" y="1077"/>
                  <a:pt x="578" y="1077"/>
                </a:cubicBezTo>
                <a:cubicBezTo>
                  <a:pt x="619" y="1077"/>
                  <a:pt x="659" y="1073"/>
                  <a:pt x="699" y="1064"/>
                </a:cubicBezTo>
                <a:cubicBezTo>
                  <a:pt x="1003" y="973"/>
                  <a:pt x="1186" y="669"/>
                  <a:pt x="1125" y="365"/>
                </a:cubicBezTo>
                <a:cubicBezTo>
                  <a:pt x="1027" y="145"/>
                  <a:pt x="812" y="4"/>
                  <a:pt x="574" y="4"/>
                </a:cubicBezTo>
                <a:cubicBezTo>
                  <a:pt x="515" y="4"/>
                  <a:pt x="455" y="13"/>
                  <a:pt x="395" y="31"/>
                </a:cubicBezTo>
                <a:lnTo>
                  <a:pt x="426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9" name="Google Shape;2429;p49"/>
          <p:cNvSpPr/>
          <p:nvPr/>
        </p:nvSpPr>
        <p:spPr>
          <a:xfrm>
            <a:off x="4918807" y="4167788"/>
            <a:ext cx="304756" cy="24122"/>
          </a:xfrm>
          <a:custGeom>
            <a:avLst/>
            <a:gdLst/>
            <a:ahLst/>
            <a:cxnLst/>
            <a:rect l="l" t="t" r="r" b="b"/>
            <a:pathLst>
              <a:path w="14226" h="1126" extrusionOk="0">
                <a:moveTo>
                  <a:pt x="0" y="1"/>
                </a:moveTo>
                <a:lnTo>
                  <a:pt x="0" y="1126"/>
                </a:lnTo>
                <a:lnTo>
                  <a:pt x="14165" y="730"/>
                </a:lnTo>
                <a:cubicBezTo>
                  <a:pt x="14225" y="275"/>
                  <a:pt x="13587" y="1"/>
                  <a:pt x="1358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0" name="Google Shape;2430;p49"/>
          <p:cNvSpPr/>
          <p:nvPr/>
        </p:nvSpPr>
        <p:spPr>
          <a:xfrm>
            <a:off x="5039265" y="4094523"/>
            <a:ext cx="28663" cy="18659"/>
          </a:xfrm>
          <a:custGeom>
            <a:avLst/>
            <a:gdLst/>
            <a:ahLst/>
            <a:cxnLst/>
            <a:rect l="l" t="t" r="r" b="b"/>
            <a:pathLst>
              <a:path w="1338" h="871" extrusionOk="0">
                <a:moveTo>
                  <a:pt x="1125" y="1"/>
                </a:moveTo>
                <a:cubicBezTo>
                  <a:pt x="971" y="1"/>
                  <a:pt x="748" y="50"/>
                  <a:pt x="517" y="199"/>
                </a:cubicBezTo>
                <a:cubicBezTo>
                  <a:pt x="92" y="442"/>
                  <a:pt x="0" y="868"/>
                  <a:pt x="61" y="868"/>
                </a:cubicBezTo>
                <a:cubicBezTo>
                  <a:pt x="64" y="869"/>
                  <a:pt x="68" y="870"/>
                  <a:pt x="72" y="870"/>
                </a:cubicBezTo>
                <a:cubicBezTo>
                  <a:pt x="141" y="870"/>
                  <a:pt x="322" y="612"/>
                  <a:pt x="639" y="381"/>
                </a:cubicBezTo>
                <a:cubicBezTo>
                  <a:pt x="973" y="169"/>
                  <a:pt x="1338" y="138"/>
                  <a:pt x="1338" y="77"/>
                </a:cubicBezTo>
                <a:cubicBezTo>
                  <a:pt x="1338" y="36"/>
                  <a:pt x="1255" y="1"/>
                  <a:pt x="112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1" name="Google Shape;2431;p49"/>
          <p:cNvSpPr/>
          <p:nvPr/>
        </p:nvSpPr>
        <p:spPr>
          <a:xfrm>
            <a:off x="5078340" y="4107912"/>
            <a:ext cx="21508" cy="24100"/>
          </a:xfrm>
          <a:custGeom>
            <a:avLst/>
            <a:gdLst/>
            <a:ahLst/>
            <a:cxnLst/>
            <a:rect l="l" t="t" r="r" b="b"/>
            <a:pathLst>
              <a:path w="1004" h="1125" extrusionOk="0">
                <a:moveTo>
                  <a:pt x="914" y="1"/>
                </a:moveTo>
                <a:cubicBezTo>
                  <a:pt x="773" y="1"/>
                  <a:pt x="492" y="81"/>
                  <a:pt x="274" y="364"/>
                </a:cubicBezTo>
                <a:cubicBezTo>
                  <a:pt x="0" y="729"/>
                  <a:pt x="31" y="1124"/>
                  <a:pt x="91" y="1124"/>
                </a:cubicBezTo>
                <a:cubicBezTo>
                  <a:pt x="183" y="1124"/>
                  <a:pt x="243" y="820"/>
                  <a:pt x="487" y="516"/>
                </a:cubicBezTo>
                <a:cubicBezTo>
                  <a:pt x="699" y="212"/>
                  <a:pt x="1003" y="91"/>
                  <a:pt x="1003" y="30"/>
                </a:cubicBezTo>
                <a:cubicBezTo>
                  <a:pt x="1003" y="13"/>
                  <a:pt x="969" y="1"/>
                  <a:pt x="9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2" name="Google Shape;2432;p49"/>
          <p:cNvSpPr/>
          <p:nvPr/>
        </p:nvSpPr>
        <p:spPr>
          <a:xfrm>
            <a:off x="5114801" y="4120637"/>
            <a:ext cx="14996" cy="25686"/>
          </a:xfrm>
          <a:custGeom>
            <a:avLst/>
            <a:gdLst/>
            <a:ahLst/>
            <a:cxnLst/>
            <a:rect l="l" t="t" r="r" b="b"/>
            <a:pathLst>
              <a:path w="700" h="1199" extrusionOk="0">
                <a:moveTo>
                  <a:pt x="639" y="1"/>
                </a:moveTo>
                <a:cubicBezTo>
                  <a:pt x="548" y="1"/>
                  <a:pt x="283" y="161"/>
                  <a:pt x="152" y="500"/>
                </a:cubicBezTo>
                <a:cubicBezTo>
                  <a:pt x="0" y="865"/>
                  <a:pt x="92" y="1199"/>
                  <a:pt x="152" y="1199"/>
                </a:cubicBezTo>
                <a:cubicBezTo>
                  <a:pt x="213" y="1199"/>
                  <a:pt x="243" y="895"/>
                  <a:pt x="365" y="591"/>
                </a:cubicBezTo>
                <a:cubicBezTo>
                  <a:pt x="517" y="287"/>
                  <a:pt x="699" y="74"/>
                  <a:pt x="669" y="14"/>
                </a:cubicBezTo>
                <a:cubicBezTo>
                  <a:pt x="665" y="5"/>
                  <a:pt x="654" y="1"/>
                  <a:pt x="63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3" name="Google Shape;2433;p49"/>
          <p:cNvSpPr/>
          <p:nvPr/>
        </p:nvSpPr>
        <p:spPr>
          <a:xfrm>
            <a:off x="5032753" y="4054506"/>
            <a:ext cx="32584" cy="7541"/>
          </a:xfrm>
          <a:custGeom>
            <a:avLst/>
            <a:gdLst/>
            <a:ahLst/>
            <a:cxnLst/>
            <a:rect l="l" t="t" r="r" b="b"/>
            <a:pathLst>
              <a:path w="1521" h="352" extrusionOk="0">
                <a:moveTo>
                  <a:pt x="760" y="0"/>
                </a:moveTo>
                <a:cubicBezTo>
                  <a:pt x="304" y="31"/>
                  <a:pt x="0" y="274"/>
                  <a:pt x="31" y="335"/>
                </a:cubicBezTo>
                <a:cubicBezTo>
                  <a:pt x="37" y="346"/>
                  <a:pt x="54" y="351"/>
                  <a:pt x="81" y="351"/>
                </a:cubicBezTo>
                <a:cubicBezTo>
                  <a:pt x="193" y="351"/>
                  <a:pt x="467" y="268"/>
                  <a:pt x="760" y="243"/>
                </a:cubicBezTo>
                <a:cubicBezTo>
                  <a:pt x="820" y="239"/>
                  <a:pt x="878" y="237"/>
                  <a:pt x="934" y="237"/>
                </a:cubicBezTo>
                <a:cubicBezTo>
                  <a:pt x="1152" y="237"/>
                  <a:pt x="1337" y="265"/>
                  <a:pt x="1438" y="265"/>
                </a:cubicBezTo>
                <a:cubicBezTo>
                  <a:pt x="1484" y="265"/>
                  <a:pt x="1512" y="259"/>
                  <a:pt x="1520" y="243"/>
                </a:cubicBezTo>
                <a:cubicBezTo>
                  <a:pt x="1520" y="213"/>
                  <a:pt x="1216" y="0"/>
                  <a:pt x="76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4" name="Google Shape;2434;p49"/>
          <p:cNvSpPr/>
          <p:nvPr/>
        </p:nvSpPr>
        <p:spPr>
          <a:xfrm>
            <a:off x="4942886" y="2657138"/>
            <a:ext cx="567182" cy="1347903"/>
          </a:xfrm>
          <a:custGeom>
            <a:avLst/>
            <a:gdLst/>
            <a:ahLst/>
            <a:cxnLst/>
            <a:rect l="l" t="t" r="r" b="b"/>
            <a:pathLst>
              <a:path w="26476" h="62920" extrusionOk="0">
                <a:moveTo>
                  <a:pt x="20214" y="0"/>
                </a:moveTo>
                <a:lnTo>
                  <a:pt x="1" y="1854"/>
                </a:lnTo>
                <a:lnTo>
                  <a:pt x="12828" y="34256"/>
                </a:lnTo>
                <a:lnTo>
                  <a:pt x="11217" y="37144"/>
                </a:lnTo>
                <a:cubicBezTo>
                  <a:pt x="9758" y="40335"/>
                  <a:pt x="3192" y="60214"/>
                  <a:pt x="3192" y="60214"/>
                </a:cubicBezTo>
                <a:lnTo>
                  <a:pt x="11004" y="62919"/>
                </a:lnTo>
                <a:lnTo>
                  <a:pt x="24652" y="38603"/>
                </a:lnTo>
                <a:cubicBezTo>
                  <a:pt x="24804" y="38299"/>
                  <a:pt x="24925" y="37934"/>
                  <a:pt x="24986" y="37600"/>
                </a:cubicBezTo>
                <a:cubicBezTo>
                  <a:pt x="25138" y="36536"/>
                  <a:pt x="26476" y="33071"/>
                  <a:pt x="25807" y="27751"/>
                </a:cubicBezTo>
                <a:cubicBezTo>
                  <a:pt x="24834" y="20153"/>
                  <a:pt x="20214" y="0"/>
                  <a:pt x="20214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5" name="Google Shape;2435;p49"/>
          <p:cNvSpPr/>
          <p:nvPr/>
        </p:nvSpPr>
        <p:spPr>
          <a:xfrm>
            <a:off x="4703918" y="2478067"/>
            <a:ext cx="514440" cy="1582973"/>
          </a:xfrm>
          <a:custGeom>
            <a:avLst/>
            <a:gdLst/>
            <a:ahLst/>
            <a:cxnLst/>
            <a:rect l="l" t="t" r="r" b="b"/>
            <a:pathLst>
              <a:path w="24014" h="73893" extrusionOk="0">
                <a:moveTo>
                  <a:pt x="8268" y="0"/>
                </a:moveTo>
                <a:cubicBezTo>
                  <a:pt x="8268" y="0"/>
                  <a:pt x="3800" y="3192"/>
                  <a:pt x="2068" y="9818"/>
                </a:cubicBezTo>
                <a:cubicBezTo>
                  <a:pt x="1" y="17751"/>
                  <a:pt x="4560" y="29454"/>
                  <a:pt x="5320" y="35138"/>
                </a:cubicBezTo>
                <a:cubicBezTo>
                  <a:pt x="6019" y="40518"/>
                  <a:pt x="5046" y="42007"/>
                  <a:pt x="5198" y="50640"/>
                </a:cubicBezTo>
                <a:cubicBezTo>
                  <a:pt x="5350" y="59272"/>
                  <a:pt x="9423" y="73892"/>
                  <a:pt x="9423" y="73892"/>
                </a:cubicBezTo>
                <a:lnTo>
                  <a:pt x="17417" y="73679"/>
                </a:lnTo>
                <a:lnTo>
                  <a:pt x="16445" y="46810"/>
                </a:lnTo>
                <a:cubicBezTo>
                  <a:pt x="16445" y="46810"/>
                  <a:pt x="24013" y="9362"/>
                  <a:pt x="23861" y="8724"/>
                </a:cubicBezTo>
                <a:lnTo>
                  <a:pt x="826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6" name="Google Shape;2436;p49"/>
          <p:cNvSpPr/>
          <p:nvPr/>
        </p:nvSpPr>
        <p:spPr>
          <a:xfrm>
            <a:off x="5054240" y="2783445"/>
            <a:ext cx="140017" cy="1277595"/>
          </a:xfrm>
          <a:custGeom>
            <a:avLst/>
            <a:gdLst/>
            <a:ahLst/>
            <a:cxnLst/>
            <a:rect l="l" t="t" r="r" b="b"/>
            <a:pathLst>
              <a:path w="6536" h="59638" extrusionOk="0">
                <a:moveTo>
                  <a:pt x="6536" y="1"/>
                </a:moveTo>
                <a:cubicBezTo>
                  <a:pt x="6536" y="62"/>
                  <a:pt x="6505" y="92"/>
                  <a:pt x="6505" y="153"/>
                </a:cubicBezTo>
                <a:cubicBezTo>
                  <a:pt x="6475" y="244"/>
                  <a:pt x="6444" y="396"/>
                  <a:pt x="6414" y="609"/>
                </a:cubicBezTo>
                <a:cubicBezTo>
                  <a:pt x="6323" y="1004"/>
                  <a:pt x="6201" y="1582"/>
                  <a:pt x="6019" y="2311"/>
                </a:cubicBezTo>
                <a:cubicBezTo>
                  <a:pt x="5715" y="3831"/>
                  <a:pt x="5259" y="5989"/>
                  <a:pt x="4742" y="8633"/>
                </a:cubicBezTo>
                <a:cubicBezTo>
                  <a:pt x="3678" y="14013"/>
                  <a:pt x="2189" y="21399"/>
                  <a:pt x="548" y="29545"/>
                </a:cubicBezTo>
                <a:cubicBezTo>
                  <a:pt x="365" y="30518"/>
                  <a:pt x="183" y="31491"/>
                  <a:pt x="1" y="32403"/>
                </a:cubicBezTo>
                <a:lnTo>
                  <a:pt x="1" y="32433"/>
                </a:lnTo>
                <a:cubicBezTo>
                  <a:pt x="274" y="40062"/>
                  <a:pt x="517" y="46871"/>
                  <a:pt x="700" y="51765"/>
                </a:cubicBezTo>
                <a:cubicBezTo>
                  <a:pt x="791" y="54196"/>
                  <a:pt x="882" y="56172"/>
                  <a:pt x="943" y="57540"/>
                </a:cubicBezTo>
                <a:cubicBezTo>
                  <a:pt x="973" y="58209"/>
                  <a:pt x="1004" y="58725"/>
                  <a:pt x="1004" y="59090"/>
                </a:cubicBezTo>
                <a:lnTo>
                  <a:pt x="1034" y="59485"/>
                </a:lnTo>
                <a:cubicBezTo>
                  <a:pt x="1034" y="59546"/>
                  <a:pt x="1064" y="59576"/>
                  <a:pt x="1064" y="59637"/>
                </a:cubicBezTo>
                <a:cubicBezTo>
                  <a:pt x="1064" y="59576"/>
                  <a:pt x="1064" y="59546"/>
                  <a:pt x="1064" y="59485"/>
                </a:cubicBezTo>
                <a:lnTo>
                  <a:pt x="1064" y="59090"/>
                </a:lnTo>
                <a:cubicBezTo>
                  <a:pt x="1064" y="58725"/>
                  <a:pt x="1064" y="58209"/>
                  <a:pt x="1034" y="57540"/>
                </a:cubicBezTo>
                <a:cubicBezTo>
                  <a:pt x="1004" y="56172"/>
                  <a:pt x="943" y="54196"/>
                  <a:pt x="852" y="51765"/>
                </a:cubicBezTo>
                <a:cubicBezTo>
                  <a:pt x="700" y="46876"/>
                  <a:pt x="487" y="40078"/>
                  <a:pt x="214" y="32459"/>
                </a:cubicBezTo>
                <a:lnTo>
                  <a:pt x="214" y="32459"/>
                </a:lnTo>
                <a:lnTo>
                  <a:pt x="791" y="29576"/>
                </a:lnTo>
                <a:cubicBezTo>
                  <a:pt x="2402" y="21430"/>
                  <a:pt x="3830" y="14044"/>
                  <a:pt x="4894" y="8664"/>
                </a:cubicBezTo>
                <a:cubicBezTo>
                  <a:pt x="5411" y="6019"/>
                  <a:pt x="5837" y="3831"/>
                  <a:pt x="6140" y="2341"/>
                </a:cubicBezTo>
                <a:cubicBezTo>
                  <a:pt x="6262" y="1582"/>
                  <a:pt x="6384" y="1004"/>
                  <a:pt x="6444" y="609"/>
                </a:cubicBezTo>
                <a:cubicBezTo>
                  <a:pt x="6475" y="427"/>
                  <a:pt x="6505" y="275"/>
                  <a:pt x="6536" y="153"/>
                </a:cubicBezTo>
                <a:cubicBezTo>
                  <a:pt x="6536" y="92"/>
                  <a:pt x="6536" y="62"/>
                  <a:pt x="6536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7" name="Google Shape;2437;p49"/>
          <p:cNvSpPr/>
          <p:nvPr/>
        </p:nvSpPr>
        <p:spPr>
          <a:xfrm>
            <a:off x="5215080" y="3392251"/>
            <a:ext cx="59276" cy="44323"/>
          </a:xfrm>
          <a:custGeom>
            <a:avLst/>
            <a:gdLst/>
            <a:ahLst/>
            <a:cxnLst/>
            <a:rect l="l" t="t" r="r" b="b"/>
            <a:pathLst>
              <a:path w="2767" h="2069" extrusionOk="0">
                <a:moveTo>
                  <a:pt x="5" y="1"/>
                </a:moveTo>
                <a:cubicBezTo>
                  <a:pt x="3" y="1"/>
                  <a:pt x="2" y="1"/>
                  <a:pt x="0" y="2"/>
                </a:cubicBezTo>
                <a:cubicBezTo>
                  <a:pt x="547" y="1066"/>
                  <a:pt x="1550" y="1826"/>
                  <a:pt x="2736" y="2069"/>
                </a:cubicBezTo>
                <a:cubicBezTo>
                  <a:pt x="2766" y="2008"/>
                  <a:pt x="2006" y="1765"/>
                  <a:pt x="1246" y="1187"/>
                </a:cubicBezTo>
                <a:cubicBezTo>
                  <a:pt x="534" y="623"/>
                  <a:pt x="82" y="1"/>
                  <a:pt x="5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8" name="Google Shape;2438;p49"/>
          <p:cNvSpPr/>
          <p:nvPr/>
        </p:nvSpPr>
        <p:spPr>
          <a:xfrm>
            <a:off x="4780096" y="1522174"/>
            <a:ext cx="600387" cy="678857"/>
          </a:xfrm>
          <a:custGeom>
            <a:avLst/>
            <a:gdLst/>
            <a:ahLst/>
            <a:cxnLst/>
            <a:rect l="l" t="t" r="r" b="b"/>
            <a:pathLst>
              <a:path w="28026" h="31689" extrusionOk="0">
                <a:moveTo>
                  <a:pt x="4955" y="1"/>
                </a:moveTo>
                <a:cubicBezTo>
                  <a:pt x="2585" y="8633"/>
                  <a:pt x="1" y="22311"/>
                  <a:pt x="1825" y="30244"/>
                </a:cubicBezTo>
                <a:cubicBezTo>
                  <a:pt x="1825" y="30244"/>
                  <a:pt x="4648" y="29467"/>
                  <a:pt x="5512" y="29467"/>
                </a:cubicBezTo>
                <a:cubicBezTo>
                  <a:pt x="5584" y="29467"/>
                  <a:pt x="5643" y="29473"/>
                  <a:pt x="5685" y="29484"/>
                </a:cubicBezTo>
                <a:cubicBezTo>
                  <a:pt x="9819" y="30761"/>
                  <a:pt x="14105" y="31491"/>
                  <a:pt x="18390" y="31673"/>
                </a:cubicBezTo>
                <a:cubicBezTo>
                  <a:pt x="18515" y="31683"/>
                  <a:pt x="18640" y="31688"/>
                  <a:pt x="18765" y="31688"/>
                </a:cubicBezTo>
                <a:cubicBezTo>
                  <a:pt x="19398" y="31688"/>
                  <a:pt x="20020" y="31557"/>
                  <a:pt x="20579" y="31278"/>
                </a:cubicBezTo>
                <a:cubicBezTo>
                  <a:pt x="21156" y="30913"/>
                  <a:pt x="21521" y="30305"/>
                  <a:pt x="21612" y="29667"/>
                </a:cubicBezTo>
                <a:lnTo>
                  <a:pt x="21643" y="31247"/>
                </a:lnTo>
                <a:cubicBezTo>
                  <a:pt x="21961" y="31337"/>
                  <a:pt x="22357" y="31369"/>
                  <a:pt x="22796" y="31369"/>
                </a:cubicBezTo>
                <a:cubicBezTo>
                  <a:pt x="23850" y="31369"/>
                  <a:pt x="25150" y="31187"/>
                  <a:pt x="26203" y="31187"/>
                </a:cubicBezTo>
                <a:cubicBezTo>
                  <a:pt x="26643" y="31187"/>
                  <a:pt x="27039" y="31218"/>
                  <a:pt x="27357" y="31308"/>
                </a:cubicBezTo>
                <a:cubicBezTo>
                  <a:pt x="28026" y="29667"/>
                  <a:pt x="27904" y="27691"/>
                  <a:pt x="27448" y="25989"/>
                </a:cubicBezTo>
                <a:cubicBezTo>
                  <a:pt x="26992" y="24256"/>
                  <a:pt x="26202" y="22706"/>
                  <a:pt x="25594" y="21035"/>
                </a:cubicBezTo>
                <a:cubicBezTo>
                  <a:pt x="23223" y="14530"/>
                  <a:pt x="21217" y="8238"/>
                  <a:pt x="21126" y="426"/>
                </a:cubicBezTo>
                <a:lnTo>
                  <a:pt x="4955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9" name="Google Shape;2439;p49"/>
          <p:cNvSpPr/>
          <p:nvPr/>
        </p:nvSpPr>
        <p:spPr>
          <a:xfrm>
            <a:off x="4766428" y="1835392"/>
            <a:ext cx="630271" cy="871746"/>
          </a:xfrm>
          <a:custGeom>
            <a:avLst/>
            <a:gdLst/>
            <a:ahLst/>
            <a:cxnLst/>
            <a:rect l="l" t="t" r="r" b="b"/>
            <a:pathLst>
              <a:path w="29421" h="40693" extrusionOk="0">
                <a:moveTo>
                  <a:pt x="10457" y="0"/>
                </a:moveTo>
                <a:lnTo>
                  <a:pt x="3557" y="1003"/>
                </a:lnTo>
                <a:cubicBezTo>
                  <a:pt x="3557" y="1003"/>
                  <a:pt x="3314" y="6110"/>
                  <a:pt x="3527" y="11003"/>
                </a:cubicBezTo>
                <a:lnTo>
                  <a:pt x="3770" y="25775"/>
                </a:lnTo>
                <a:lnTo>
                  <a:pt x="1" y="37356"/>
                </a:lnTo>
                <a:cubicBezTo>
                  <a:pt x="544" y="39142"/>
                  <a:pt x="12460" y="40693"/>
                  <a:pt x="20935" y="40693"/>
                </a:cubicBezTo>
                <a:cubicBezTo>
                  <a:pt x="25728" y="40693"/>
                  <a:pt x="29420" y="40197"/>
                  <a:pt x="29332" y="38967"/>
                </a:cubicBezTo>
                <a:cubicBezTo>
                  <a:pt x="28968" y="37326"/>
                  <a:pt x="25746" y="26414"/>
                  <a:pt x="25746" y="26414"/>
                </a:cubicBezTo>
                <a:lnTo>
                  <a:pt x="26293" y="21520"/>
                </a:lnTo>
                <a:cubicBezTo>
                  <a:pt x="28269" y="17477"/>
                  <a:pt x="26445" y="13313"/>
                  <a:pt x="25989" y="9848"/>
                </a:cubicBezTo>
                <a:lnTo>
                  <a:pt x="23314" y="1033"/>
                </a:lnTo>
                <a:lnTo>
                  <a:pt x="17509" y="517"/>
                </a:lnTo>
                <a:lnTo>
                  <a:pt x="10457" y="0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0" name="Google Shape;2440;p49"/>
          <p:cNvSpPr/>
          <p:nvPr/>
        </p:nvSpPr>
        <p:spPr>
          <a:xfrm>
            <a:off x="5260003" y="1857522"/>
            <a:ext cx="302807" cy="247451"/>
          </a:xfrm>
          <a:custGeom>
            <a:avLst/>
            <a:gdLst/>
            <a:ahLst/>
            <a:cxnLst/>
            <a:rect l="l" t="t" r="r" b="b"/>
            <a:pathLst>
              <a:path w="14135" h="11551" extrusionOk="0">
                <a:moveTo>
                  <a:pt x="1" y="0"/>
                </a:moveTo>
                <a:lnTo>
                  <a:pt x="2523" y="11551"/>
                </a:lnTo>
                <a:lnTo>
                  <a:pt x="13891" y="8937"/>
                </a:lnTo>
                <a:lnTo>
                  <a:pt x="14135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1" name="Google Shape;2441;p49"/>
          <p:cNvSpPr/>
          <p:nvPr/>
        </p:nvSpPr>
        <p:spPr>
          <a:xfrm>
            <a:off x="5022342" y="2213671"/>
            <a:ext cx="150429" cy="63882"/>
          </a:xfrm>
          <a:custGeom>
            <a:avLst/>
            <a:gdLst/>
            <a:ahLst/>
            <a:cxnLst/>
            <a:rect l="l" t="t" r="r" b="b"/>
            <a:pathLst>
              <a:path w="7022" h="2982" extrusionOk="0">
                <a:moveTo>
                  <a:pt x="7018" y="0"/>
                </a:moveTo>
                <a:cubicBezTo>
                  <a:pt x="6978" y="0"/>
                  <a:pt x="6792" y="415"/>
                  <a:pt x="6322" y="944"/>
                </a:cubicBezTo>
                <a:cubicBezTo>
                  <a:pt x="5264" y="2125"/>
                  <a:pt x="3788" y="2789"/>
                  <a:pt x="2248" y="2789"/>
                </a:cubicBezTo>
                <a:cubicBezTo>
                  <a:pt x="1885" y="2789"/>
                  <a:pt x="1520" y="2752"/>
                  <a:pt x="1155" y="2677"/>
                </a:cubicBezTo>
                <a:cubicBezTo>
                  <a:pt x="473" y="2563"/>
                  <a:pt x="84" y="2370"/>
                  <a:pt x="11" y="2370"/>
                </a:cubicBezTo>
                <a:cubicBezTo>
                  <a:pt x="6" y="2370"/>
                  <a:pt x="2" y="2371"/>
                  <a:pt x="0" y="2373"/>
                </a:cubicBezTo>
                <a:cubicBezTo>
                  <a:pt x="91" y="2434"/>
                  <a:pt x="183" y="2494"/>
                  <a:pt x="274" y="2525"/>
                </a:cubicBezTo>
                <a:cubicBezTo>
                  <a:pt x="547" y="2677"/>
                  <a:pt x="821" y="2768"/>
                  <a:pt x="1125" y="2829"/>
                </a:cubicBezTo>
                <a:cubicBezTo>
                  <a:pt x="1541" y="2931"/>
                  <a:pt x="1962" y="2981"/>
                  <a:pt x="2378" y="2981"/>
                </a:cubicBezTo>
                <a:cubicBezTo>
                  <a:pt x="3936" y="2981"/>
                  <a:pt x="5430" y="2283"/>
                  <a:pt x="6414" y="1035"/>
                </a:cubicBezTo>
                <a:cubicBezTo>
                  <a:pt x="6596" y="792"/>
                  <a:pt x="6778" y="549"/>
                  <a:pt x="6900" y="306"/>
                </a:cubicBezTo>
                <a:cubicBezTo>
                  <a:pt x="6961" y="184"/>
                  <a:pt x="7022" y="93"/>
                  <a:pt x="7022" y="2"/>
                </a:cubicBezTo>
                <a:cubicBezTo>
                  <a:pt x="7021" y="1"/>
                  <a:pt x="7019" y="0"/>
                  <a:pt x="701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2" name="Google Shape;2442;p49"/>
          <p:cNvSpPr/>
          <p:nvPr/>
        </p:nvSpPr>
        <p:spPr>
          <a:xfrm>
            <a:off x="5295157" y="1907650"/>
            <a:ext cx="29327" cy="168017"/>
          </a:xfrm>
          <a:custGeom>
            <a:avLst/>
            <a:gdLst/>
            <a:ahLst/>
            <a:cxnLst/>
            <a:rect l="l" t="t" r="r" b="b"/>
            <a:pathLst>
              <a:path w="1369" h="7843" extrusionOk="0">
                <a:moveTo>
                  <a:pt x="1" y="1"/>
                </a:moveTo>
                <a:lnTo>
                  <a:pt x="1" y="1"/>
                </a:lnTo>
                <a:cubicBezTo>
                  <a:pt x="62" y="396"/>
                  <a:pt x="153" y="761"/>
                  <a:pt x="244" y="1156"/>
                </a:cubicBezTo>
                <a:cubicBezTo>
                  <a:pt x="426" y="1855"/>
                  <a:pt x="639" y="2828"/>
                  <a:pt x="822" y="3892"/>
                </a:cubicBezTo>
                <a:cubicBezTo>
                  <a:pt x="1004" y="4986"/>
                  <a:pt x="1126" y="5989"/>
                  <a:pt x="1186" y="6688"/>
                </a:cubicBezTo>
                <a:cubicBezTo>
                  <a:pt x="1186" y="7083"/>
                  <a:pt x="1217" y="7478"/>
                  <a:pt x="1308" y="7843"/>
                </a:cubicBezTo>
                <a:cubicBezTo>
                  <a:pt x="1338" y="7478"/>
                  <a:pt x="1369" y="7083"/>
                  <a:pt x="1338" y="6688"/>
                </a:cubicBezTo>
                <a:cubicBezTo>
                  <a:pt x="1278" y="5746"/>
                  <a:pt x="1186" y="4803"/>
                  <a:pt x="1034" y="3861"/>
                </a:cubicBezTo>
                <a:cubicBezTo>
                  <a:pt x="882" y="2919"/>
                  <a:pt x="670" y="2007"/>
                  <a:pt x="396" y="1095"/>
                </a:cubicBezTo>
                <a:cubicBezTo>
                  <a:pt x="305" y="730"/>
                  <a:pt x="183" y="366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3" name="Google Shape;2443;p49"/>
          <p:cNvSpPr/>
          <p:nvPr/>
        </p:nvSpPr>
        <p:spPr>
          <a:xfrm>
            <a:off x="5023627" y="2225410"/>
            <a:ext cx="142631" cy="70544"/>
          </a:xfrm>
          <a:custGeom>
            <a:avLst/>
            <a:gdLst/>
            <a:ahLst/>
            <a:cxnLst/>
            <a:rect l="l" t="t" r="r" b="b"/>
            <a:pathLst>
              <a:path w="6658" h="3293" extrusionOk="0">
                <a:moveTo>
                  <a:pt x="6627" y="1"/>
                </a:moveTo>
                <a:cubicBezTo>
                  <a:pt x="6019" y="1095"/>
                  <a:pt x="4864" y="1764"/>
                  <a:pt x="3648" y="2098"/>
                </a:cubicBezTo>
                <a:cubicBezTo>
                  <a:pt x="3174" y="2217"/>
                  <a:pt x="2690" y="2275"/>
                  <a:pt x="2207" y="2275"/>
                </a:cubicBezTo>
                <a:cubicBezTo>
                  <a:pt x="1454" y="2275"/>
                  <a:pt x="705" y="2133"/>
                  <a:pt x="1" y="1855"/>
                </a:cubicBezTo>
                <a:lnTo>
                  <a:pt x="1" y="1855"/>
                </a:lnTo>
                <a:cubicBezTo>
                  <a:pt x="729" y="2777"/>
                  <a:pt x="1825" y="3293"/>
                  <a:pt x="2950" y="3293"/>
                </a:cubicBezTo>
                <a:cubicBezTo>
                  <a:pt x="3233" y="3293"/>
                  <a:pt x="3519" y="3260"/>
                  <a:pt x="3800" y="3193"/>
                </a:cubicBezTo>
                <a:cubicBezTo>
                  <a:pt x="5259" y="2767"/>
                  <a:pt x="6354" y="1551"/>
                  <a:pt x="6658" y="62"/>
                </a:cubicBezTo>
                <a:lnTo>
                  <a:pt x="6627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4" name="Google Shape;2444;p49"/>
          <p:cNvSpPr/>
          <p:nvPr/>
        </p:nvSpPr>
        <p:spPr>
          <a:xfrm>
            <a:off x="5907241" y="1640040"/>
            <a:ext cx="87275" cy="149786"/>
          </a:xfrm>
          <a:custGeom>
            <a:avLst/>
            <a:gdLst/>
            <a:ahLst/>
            <a:cxnLst/>
            <a:rect l="l" t="t" r="r" b="b"/>
            <a:pathLst>
              <a:path w="4074" h="6992" extrusionOk="0">
                <a:moveTo>
                  <a:pt x="2098" y="0"/>
                </a:moveTo>
                <a:lnTo>
                  <a:pt x="122" y="1611"/>
                </a:lnTo>
                <a:cubicBezTo>
                  <a:pt x="122" y="1611"/>
                  <a:pt x="153" y="3344"/>
                  <a:pt x="1" y="3496"/>
                </a:cubicBezTo>
                <a:lnTo>
                  <a:pt x="2858" y="6991"/>
                </a:lnTo>
                <a:lnTo>
                  <a:pt x="4074" y="2645"/>
                </a:lnTo>
                <a:lnTo>
                  <a:pt x="2098" y="0"/>
                </a:lnTo>
                <a:close/>
              </a:path>
            </a:pathLst>
          </a:custGeom>
          <a:solidFill>
            <a:srgbClr val="D089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5" name="Google Shape;2445;p49"/>
          <p:cNvSpPr/>
          <p:nvPr/>
        </p:nvSpPr>
        <p:spPr>
          <a:xfrm>
            <a:off x="5511353" y="1711656"/>
            <a:ext cx="456471" cy="366475"/>
          </a:xfrm>
          <a:custGeom>
            <a:avLst/>
            <a:gdLst/>
            <a:ahLst/>
            <a:cxnLst/>
            <a:rect l="l" t="t" r="r" b="b"/>
            <a:pathLst>
              <a:path w="21308" h="17107" extrusionOk="0">
                <a:moveTo>
                  <a:pt x="18633" y="1"/>
                </a:moveTo>
                <a:lnTo>
                  <a:pt x="9697" y="9788"/>
                </a:lnTo>
                <a:lnTo>
                  <a:pt x="1854" y="9667"/>
                </a:lnTo>
                <a:lnTo>
                  <a:pt x="0" y="17083"/>
                </a:lnTo>
                <a:cubicBezTo>
                  <a:pt x="0" y="17083"/>
                  <a:pt x="1269" y="17106"/>
                  <a:pt x="3054" y="17106"/>
                </a:cubicBezTo>
                <a:cubicBezTo>
                  <a:pt x="7069" y="17106"/>
                  <a:pt x="13695" y="16990"/>
                  <a:pt x="14347" y="16232"/>
                </a:cubicBezTo>
                <a:cubicBezTo>
                  <a:pt x="15289" y="15138"/>
                  <a:pt x="21308" y="3648"/>
                  <a:pt x="21308" y="3648"/>
                </a:cubicBezTo>
                <a:lnTo>
                  <a:pt x="18633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6" name="Google Shape;2446;p49"/>
          <p:cNvSpPr/>
          <p:nvPr/>
        </p:nvSpPr>
        <p:spPr>
          <a:xfrm>
            <a:off x="5211159" y="1461612"/>
            <a:ext cx="879736" cy="1228623"/>
          </a:xfrm>
          <a:custGeom>
            <a:avLst/>
            <a:gdLst/>
            <a:ahLst/>
            <a:cxnLst/>
            <a:rect l="l" t="t" r="r" b="b"/>
            <a:pathLst>
              <a:path w="41066" h="57352" extrusionOk="0">
                <a:moveTo>
                  <a:pt x="34135" y="1"/>
                </a:moveTo>
                <a:lnTo>
                  <a:pt x="32403" y="275"/>
                </a:lnTo>
                <a:cubicBezTo>
                  <a:pt x="20153" y="2767"/>
                  <a:pt x="9849" y="11035"/>
                  <a:pt x="4773" y="22463"/>
                </a:cubicBezTo>
                <a:cubicBezTo>
                  <a:pt x="1" y="32950"/>
                  <a:pt x="1034" y="42585"/>
                  <a:pt x="3648" y="49880"/>
                </a:cubicBezTo>
                <a:lnTo>
                  <a:pt x="5472" y="49607"/>
                </a:lnTo>
                <a:lnTo>
                  <a:pt x="19819" y="47327"/>
                </a:lnTo>
                <a:lnTo>
                  <a:pt x="19728" y="47448"/>
                </a:lnTo>
                <a:cubicBezTo>
                  <a:pt x="16716" y="51683"/>
                  <a:pt x="19867" y="57351"/>
                  <a:pt x="24785" y="57351"/>
                </a:cubicBezTo>
                <a:cubicBezTo>
                  <a:pt x="25128" y="57351"/>
                  <a:pt x="25479" y="57324"/>
                  <a:pt x="25837" y="57266"/>
                </a:cubicBezTo>
                <a:cubicBezTo>
                  <a:pt x="31308" y="56354"/>
                  <a:pt x="32980" y="49303"/>
                  <a:pt x="28512" y="46020"/>
                </a:cubicBezTo>
                <a:lnTo>
                  <a:pt x="28421" y="45959"/>
                </a:lnTo>
                <a:lnTo>
                  <a:pt x="28816" y="45898"/>
                </a:lnTo>
                <a:lnTo>
                  <a:pt x="41065" y="43983"/>
                </a:lnTo>
                <a:lnTo>
                  <a:pt x="38269" y="26324"/>
                </a:lnTo>
                <a:lnTo>
                  <a:pt x="38208" y="26384"/>
                </a:lnTo>
                <a:cubicBezTo>
                  <a:pt x="37266" y="27722"/>
                  <a:pt x="35807" y="28603"/>
                  <a:pt x="34226" y="28877"/>
                </a:cubicBezTo>
                <a:cubicBezTo>
                  <a:pt x="33906" y="28925"/>
                  <a:pt x="33587" y="28949"/>
                  <a:pt x="33272" y="28949"/>
                </a:cubicBezTo>
                <a:cubicBezTo>
                  <a:pt x="30240" y="28949"/>
                  <a:pt x="27552" y="26763"/>
                  <a:pt x="27083" y="23679"/>
                </a:cubicBezTo>
                <a:cubicBezTo>
                  <a:pt x="26536" y="20275"/>
                  <a:pt x="28877" y="17083"/>
                  <a:pt x="32281" y="16536"/>
                </a:cubicBezTo>
                <a:lnTo>
                  <a:pt x="32251" y="16536"/>
                </a:lnTo>
                <a:cubicBezTo>
                  <a:pt x="32568" y="16487"/>
                  <a:pt x="32889" y="16463"/>
                  <a:pt x="33208" y="16463"/>
                </a:cubicBezTo>
                <a:cubicBezTo>
                  <a:pt x="34478" y="16463"/>
                  <a:pt x="35735" y="16847"/>
                  <a:pt x="36780" y="17600"/>
                </a:cubicBezTo>
                <a:lnTo>
                  <a:pt x="36932" y="17691"/>
                </a:lnTo>
                <a:lnTo>
                  <a:pt x="34135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7" name="Google Shape;2447;p49"/>
          <p:cNvSpPr/>
          <p:nvPr/>
        </p:nvSpPr>
        <p:spPr>
          <a:xfrm>
            <a:off x="5239159" y="1460327"/>
            <a:ext cx="853687" cy="1228902"/>
          </a:xfrm>
          <a:custGeom>
            <a:avLst/>
            <a:gdLst/>
            <a:ahLst/>
            <a:cxnLst/>
            <a:rect l="l" t="t" r="r" b="b"/>
            <a:pathLst>
              <a:path w="39850" h="57365" extrusionOk="0">
                <a:moveTo>
                  <a:pt x="30944" y="16596"/>
                </a:moveTo>
                <a:lnTo>
                  <a:pt x="30518" y="16687"/>
                </a:lnTo>
                <a:cubicBezTo>
                  <a:pt x="30440" y="16719"/>
                  <a:pt x="30353" y="16742"/>
                  <a:pt x="30267" y="16765"/>
                </a:cubicBezTo>
                <a:lnTo>
                  <a:pt x="30267" y="16765"/>
                </a:lnTo>
                <a:cubicBezTo>
                  <a:pt x="30348" y="16747"/>
                  <a:pt x="30430" y="16733"/>
                  <a:pt x="30518" y="16718"/>
                </a:cubicBezTo>
                <a:lnTo>
                  <a:pt x="30944" y="16596"/>
                </a:lnTo>
                <a:close/>
                <a:moveTo>
                  <a:pt x="32828" y="0"/>
                </a:moveTo>
                <a:cubicBezTo>
                  <a:pt x="30731" y="274"/>
                  <a:pt x="28634" y="760"/>
                  <a:pt x="26628" y="1459"/>
                </a:cubicBezTo>
                <a:cubicBezTo>
                  <a:pt x="21977" y="2979"/>
                  <a:pt x="17630" y="5380"/>
                  <a:pt x="13861" y="8572"/>
                </a:cubicBezTo>
                <a:lnTo>
                  <a:pt x="12342" y="9879"/>
                </a:lnTo>
                <a:cubicBezTo>
                  <a:pt x="11855" y="10365"/>
                  <a:pt x="11399" y="10851"/>
                  <a:pt x="10913" y="11338"/>
                </a:cubicBezTo>
                <a:cubicBezTo>
                  <a:pt x="10670" y="11611"/>
                  <a:pt x="10427" y="11824"/>
                  <a:pt x="10183" y="12098"/>
                </a:cubicBezTo>
                <a:lnTo>
                  <a:pt x="9515" y="12888"/>
                </a:lnTo>
                <a:cubicBezTo>
                  <a:pt x="9302" y="13161"/>
                  <a:pt x="9059" y="13435"/>
                  <a:pt x="8846" y="13678"/>
                </a:cubicBezTo>
                <a:cubicBezTo>
                  <a:pt x="8603" y="13952"/>
                  <a:pt x="8390" y="14225"/>
                  <a:pt x="8177" y="14529"/>
                </a:cubicBezTo>
                <a:lnTo>
                  <a:pt x="6931" y="16262"/>
                </a:lnTo>
                <a:lnTo>
                  <a:pt x="6597" y="16687"/>
                </a:lnTo>
                <a:lnTo>
                  <a:pt x="6323" y="17143"/>
                </a:lnTo>
                <a:lnTo>
                  <a:pt x="5746" y="18086"/>
                </a:lnTo>
                <a:lnTo>
                  <a:pt x="5199" y="19028"/>
                </a:lnTo>
                <a:cubicBezTo>
                  <a:pt x="5107" y="19180"/>
                  <a:pt x="4986" y="19332"/>
                  <a:pt x="4895" y="19484"/>
                </a:cubicBezTo>
                <a:lnTo>
                  <a:pt x="4651" y="20000"/>
                </a:lnTo>
                <a:lnTo>
                  <a:pt x="3648" y="21976"/>
                </a:lnTo>
                <a:cubicBezTo>
                  <a:pt x="2311" y="24742"/>
                  <a:pt x="1338" y="27630"/>
                  <a:pt x="730" y="30639"/>
                </a:cubicBezTo>
                <a:lnTo>
                  <a:pt x="518" y="31794"/>
                </a:lnTo>
                <a:cubicBezTo>
                  <a:pt x="426" y="32189"/>
                  <a:pt x="396" y="32584"/>
                  <a:pt x="335" y="32979"/>
                </a:cubicBezTo>
                <a:cubicBezTo>
                  <a:pt x="214" y="33770"/>
                  <a:pt x="183" y="34560"/>
                  <a:pt x="92" y="35350"/>
                </a:cubicBezTo>
                <a:cubicBezTo>
                  <a:pt x="1" y="36961"/>
                  <a:pt x="31" y="38572"/>
                  <a:pt x="153" y="40214"/>
                </a:cubicBezTo>
                <a:cubicBezTo>
                  <a:pt x="426" y="43527"/>
                  <a:pt x="1126" y="46779"/>
                  <a:pt x="2220" y="49910"/>
                </a:cubicBezTo>
                <a:lnTo>
                  <a:pt x="2250" y="50001"/>
                </a:lnTo>
                <a:lnTo>
                  <a:pt x="2341" y="50001"/>
                </a:lnTo>
                <a:lnTo>
                  <a:pt x="8025" y="49089"/>
                </a:lnTo>
                <a:lnTo>
                  <a:pt x="18257" y="47483"/>
                </a:lnTo>
                <a:lnTo>
                  <a:pt x="18257" y="47483"/>
                </a:lnTo>
                <a:cubicBezTo>
                  <a:pt x="17552" y="48511"/>
                  <a:pt x="17174" y="49744"/>
                  <a:pt x="17174" y="51004"/>
                </a:cubicBezTo>
                <a:cubicBezTo>
                  <a:pt x="17174" y="51642"/>
                  <a:pt x="17266" y="52311"/>
                  <a:pt x="17448" y="52919"/>
                </a:cubicBezTo>
                <a:cubicBezTo>
                  <a:pt x="17539" y="53223"/>
                  <a:pt x="17661" y="53527"/>
                  <a:pt x="17813" y="53831"/>
                </a:cubicBezTo>
                <a:cubicBezTo>
                  <a:pt x="17965" y="54135"/>
                  <a:pt x="18117" y="54408"/>
                  <a:pt x="18299" y="54682"/>
                </a:cubicBezTo>
                <a:cubicBezTo>
                  <a:pt x="19059" y="55715"/>
                  <a:pt x="20092" y="56536"/>
                  <a:pt x="21308" y="56992"/>
                </a:cubicBezTo>
                <a:cubicBezTo>
                  <a:pt x="21916" y="57205"/>
                  <a:pt x="22524" y="57326"/>
                  <a:pt x="23162" y="57357"/>
                </a:cubicBezTo>
                <a:cubicBezTo>
                  <a:pt x="23269" y="57362"/>
                  <a:pt x="23375" y="57364"/>
                  <a:pt x="23481" y="57364"/>
                </a:cubicBezTo>
                <a:cubicBezTo>
                  <a:pt x="24013" y="57364"/>
                  <a:pt x="24540" y="57301"/>
                  <a:pt x="25047" y="57174"/>
                </a:cubicBezTo>
                <a:cubicBezTo>
                  <a:pt x="25655" y="57022"/>
                  <a:pt x="26232" y="56779"/>
                  <a:pt x="26749" y="56475"/>
                </a:cubicBezTo>
                <a:cubicBezTo>
                  <a:pt x="27813" y="55837"/>
                  <a:pt x="28664" y="54895"/>
                  <a:pt x="29211" y="53800"/>
                </a:cubicBezTo>
                <a:cubicBezTo>
                  <a:pt x="29454" y="53253"/>
                  <a:pt x="29637" y="52645"/>
                  <a:pt x="29758" y="52068"/>
                </a:cubicBezTo>
                <a:cubicBezTo>
                  <a:pt x="29849" y="51460"/>
                  <a:pt x="29849" y="50882"/>
                  <a:pt x="29789" y="50274"/>
                </a:cubicBezTo>
                <a:cubicBezTo>
                  <a:pt x="29728" y="49697"/>
                  <a:pt x="29576" y="49119"/>
                  <a:pt x="29333" y="48572"/>
                </a:cubicBezTo>
                <a:cubicBezTo>
                  <a:pt x="28904" y="47571"/>
                  <a:pt x="28205" y="46704"/>
                  <a:pt x="27313" y="46048"/>
                </a:cubicBezTo>
                <a:lnTo>
                  <a:pt x="27313" y="46048"/>
                </a:lnTo>
                <a:lnTo>
                  <a:pt x="39758" y="44074"/>
                </a:lnTo>
                <a:lnTo>
                  <a:pt x="39850" y="44074"/>
                </a:lnTo>
                <a:lnTo>
                  <a:pt x="39850" y="43983"/>
                </a:lnTo>
                <a:cubicBezTo>
                  <a:pt x="38816" y="37478"/>
                  <a:pt x="37874" y="31520"/>
                  <a:pt x="37053" y="26323"/>
                </a:cubicBezTo>
                <a:lnTo>
                  <a:pt x="37023" y="26171"/>
                </a:lnTo>
                <a:lnTo>
                  <a:pt x="36932" y="26292"/>
                </a:lnTo>
                <a:cubicBezTo>
                  <a:pt x="36385" y="27052"/>
                  <a:pt x="35685" y="27691"/>
                  <a:pt x="34895" y="28146"/>
                </a:cubicBezTo>
                <a:cubicBezTo>
                  <a:pt x="34135" y="28572"/>
                  <a:pt x="33284" y="28846"/>
                  <a:pt x="32403" y="28906"/>
                </a:cubicBezTo>
                <a:cubicBezTo>
                  <a:pt x="32246" y="28918"/>
                  <a:pt x="32090" y="28923"/>
                  <a:pt x="31936" y="28923"/>
                </a:cubicBezTo>
                <a:cubicBezTo>
                  <a:pt x="27968" y="28923"/>
                  <a:pt x="24962" y="25228"/>
                  <a:pt x="25898" y="21307"/>
                </a:cubicBezTo>
                <a:cubicBezTo>
                  <a:pt x="25959" y="21064"/>
                  <a:pt x="26020" y="20791"/>
                  <a:pt x="26141" y="20548"/>
                </a:cubicBezTo>
                <a:cubicBezTo>
                  <a:pt x="26719" y="19028"/>
                  <a:pt x="27874" y="17782"/>
                  <a:pt x="29363" y="17113"/>
                </a:cubicBezTo>
                <a:lnTo>
                  <a:pt x="29698" y="16961"/>
                </a:lnTo>
                <a:cubicBezTo>
                  <a:pt x="29819" y="16900"/>
                  <a:pt x="29941" y="16870"/>
                  <a:pt x="30032" y="16839"/>
                </a:cubicBezTo>
                <a:cubicBezTo>
                  <a:pt x="30105" y="16810"/>
                  <a:pt x="30186" y="16788"/>
                  <a:pt x="30267" y="16765"/>
                </a:cubicBezTo>
                <a:lnTo>
                  <a:pt x="30267" y="16765"/>
                </a:lnTo>
                <a:cubicBezTo>
                  <a:pt x="30181" y="16785"/>
                  <a:pt x="30095" y="16808"/>
                  <a:pt x="30001" y="16839"/>
                </a:cubicBezTo>
                <a:cubicBezTo>
                  <a:pt x="29910" y="16870"/>
                  <a:pt x="29789" y="16900"/>
                  <a:pt x="29667" y="16961"/>
                </a:cubicBezTo>
                <a:lnTo>
                  <a:pt x="29333" y="17113"/>
                </a:lnTo>
                <a:cubicBezTo>
                  <a:pt x="28694" y="17386"/>
                  <a:pt x="28117" y="17782"/>
                  <a:pt x="27600" y="18238"/>
                </a:cubicBezTo>
                <a:cubicBezTo>
                  <a:pt x="26932" y="18906"/>
                  <a:pt x="26384" y="19697"/>
                  <a:pt x="26050" y="20548"/>
                </a:cubicBezTo>
                <a:cubicBezTo>
                  <a:pt x="25959" y="20821"/>
                  <a:pt x="25868" y="21064"/>
                  <a:pt x="25807" y="21307"/>
                </a:cubicBezTo>
                <a:cubicBezTo>
                  <a:pt x="25746" y="21611"/>
                  <a:pt x="25685" y="21885"/>
                  <a:pt x="25655" y="22159"/>
                </a:cubicBezTo>
                <a:cubicBezTo>
                  <a:pt x="25594" y="22797"/>
                  <a:pt x="25624" y="23405"/>
                  <a:pt x="25746" y="24013"/>
                </a:cubicBezTo>
                <a:cubicBezTo>
                  <a:pt x="26352" y="26982"/>
                  <a:pt x="28954" y="29077"/>
                  <a:pt x="31918" y="29077"/>
                </a:cubicBezTo>
                <a:cubicBezTo>
                  <a:pt x="32078" y="29077"/>
                  <a:pt x="32240" y="29071"/>
                  <a:pt x="32403" y="29058"/>
                </a:cubicBezTo>
                <a:cubicBezTo>
                  <a:pt x="33284" y="28998"/>
                  <a:pt x="34166" y="28754"/>
                  <a:pt x="34926" y="28298"/>
                </a:cubicBezTo>
                <a:cubicBezTo>
                  <a:pt x="35728" y="27869"/>
                  <a:pt x="36395" y="27250"/>
                  <a:pt x="36927" y="26544"/>
                </a:cubicBezTo>
                <a:lnTo>
                  <a:pt x="36927" y="26544"/>
                </a:lnTo>
                <a:cubicBezTo>
                  <a:pt x="37738" y="31683"/>
                  <a:pt x="38667" y="37530"/>
                  <a:pt x="39656" y="43968"/>
                </a:cubicBezTo>
                <a:lnTo>
                  <a:pt x="39656" y="43968"/>
                </a:lnTo>
                <a:lnTo>
                  <a:pt x="27169" y="45945"/>
                </a:lnTo>
                <a:lnTo>
                  <a:pt x="27169" y="45945"/>
                </a:lnTo>
                <a:cubicBezTo>
                  <a:pt x="27161" y="45939"/>
                  <a:pt x="27152" y="45934"/>
                  <a:pt x="27144" y="45928"/>
                </a:cubicBezTo>
                <a:lnTo>
                  <a:pt x="27140" y="45949"/>
                </a:lnTo>
                <a:lnTo>
                  <a:pt x="27140" y="45949"/>
                </a:lnTo>
                <a:lnTo>
                  <a:pt x="27083" y="45958"/>
                </a:lnTo>
                <a:lnTo>
                  <a:pt x="26871" y="45989"/>
                </a:lnTo>
                <a:lnTo>
                  <a:pt x="27053" y="46110"/>
                </a:lnTo>
                <a:cubicBezTo>
                  <a:pt x="27995" y="46779"/>
                  <a:pt x="28694" y="47660"/>
                  <a:pt x="29150" y="48694"/>
                </a:cubicBezTo>
                <a:cubicBezTo>
                  <a:pt x="29394" y="49241"/>
                  <a:pt x="29546" y="49788"/>
                  <a:pt x="29606" y="50366"/>
                </a:cubicBezTo>
                <a:cubicBezTo>
                  <a:pt x="29667" y="50943"/>
                  <a:pt x="29667" y="51521"/>
                  <a:pt x="29576" y="52098"/>
                </a:cubicBezTo>
                <a:cubicBezTo>
                  <a:pt x="29150" y="54499"/>
                  <a:pt x="27387" y="56445"/>
                  <a:pt x="25017" y="57053"/>
                </a:cubicBezTo>
                <a:cubicBezTo>
                  <a:pt x="24510" y="57179"/>
                  <a:pt x="24003" y="57243"/>
                  <a:pt x="23497" y="57243"/>
                </a:cubicBezTo>
                <a:cubicBezTo>
                  <a:pt x="23395" y="57243"/>
                  <a:pt x="23294" y="57240"/>
                  <a:pt x="23193" y="57235"/>
                </a:cubicBezTo>
                <a:cubicBezTo>
                  <a:pt x="22585" y="57205"/>
                  <a:pt x="21977" y="57053"/>
                  <a:pt x="21399" y="56840"/>
                </a:cubicBezTo>
                <a:cubicBezTo>
                  <a:pt x="20214" y="56414"/>
                  <a:pt x="19181" y="55624"/>
                  <a:pt x="18481" y="54591"/>
                </a:cubicBezTo>
                <a:cubicBezTo>
                  <a:pt x="18299" y="54347"/>
                  <a:pt x="18147" y="54074"/>
                  <a:pt x="17995" y="53800"/>
                </a:cubicBezTo>
                <a:cubicBezTo>
                  <a:pt x="17874" y="53527"/>
                  <a:pt x="17752" y="53223"/>
                  <a:pt x="17661" y="52919"/>
                </a:cubicBezTo>
                <a:cubicBezTo>
                  <a:pt x="17448" y="52311"/>
                  <a:pt x="17357" y="51673"/>
                  <a:pt x="17357" y="51034"/>
                </a:cubicBezTo>
                <a:cubicBezTo>
                  <a:pt x="17387" y="49758"/>
                  <a:pt x="17782" y="48481"/>
                  <a:pt x="18573" y="47448"/>
                </a:cubicBezTo>
                <a:lnTo>
                  <a:pt x="18694" y="47265"/>
                </a:lnTo>
                <a:lnTo>
                  <a:pt x="18481" y="47296"/>
                </a:lnTo>
                <a:lnTo>
                  <a:pt x="18398" y="47309"/>
                </a:lnTo>
                <a:lnTo>
                  <a:pt x="18398" y="47309"/>
                </a:lnTo>
                <a:lnTo>
                  <a:pt x="18390" y="47296"/>
                </a:lnTo>
                <a:cubicBezTo>
                  <a:pt x="18386" y="47301"/>
                  <a:pt x="18382" y="47306"/>
                  <a:pt x="18379" y="47312"/>
                </a:cubicBezTo>
                <a:lnTo>
                  <a:pt x="18379" y="47312"/>
                </a:lnTo>
                <a:lnTo>
                  <a:pt x="7995" y="48907"/>
                </a:lnTo>
                <a:lnTo>
                  <a:pt x="2375" y="49803"/>
                </a:lnTo>
                <a:lnTo>
                  <a:pt x="2375" y="49803"/>
                </a:lnTo>
                <a:cubicBezTo>
                  <a:pt x="1297" y="46726"/>
                  <a:pt x="607" y="43500"/>
                  <a:pt x="335" y="40214"/>
                </a:cubicBezTo>
                <a:cubicBezTo>
                  <a:pt x="214" y="38603"/>
                  <a:pt x="183" y="36992"/>
                  <a:pt x="274" y="35411"/>
                </a:cubicBezTo>
                <a:cubicBezTo>
                  <a:pt x="366" y="34621"/>
                  <a:pt x="396" y="33800"/>
                  <a:pt x="518" y="33040"/>
                </a:cubicBezTo>
                <a:cubicBezTo>
                  <a:pt x="578" y="32645"/>
                  <a:pt x="609" y="32250"/>
                  <a:pt x="670" y="31855"/>
                </a:cubicBezTo>
                <a:lnTo>
                  <a:pt x="913" y="30730"/>
                </a:lnTo>
                <a:cubicBezTo>
                  <a:pt x="1490" y="27721"/>
                  <a:pt x="2463" y="24803"/>
                  <a:pt x="3800" y="22037"/>
                </a:cubicBezTo>
                <a:lnTo>
                  <a:pt x="4803" y="20061"/>
                </a:lnTo>
                <a:lnTo>
                  <a:pt x="5047" y="19575"/>
                </a:lnTo>
                <a:cubicBezTo>
                  <a:pt x="5138" y="19423"/>
                  <a:pt x="5229" y="19271"/>
                  <a:pt x="5320" y="19089"/>
                </a:cubicBezTo>
                <a:cubicBezTo>
                  <a:pt x="5533" y="18785"/>
                  <a:pt x="5715" y="18481"/>
                  <a:pt x="5898" y="18177"/>
                </a:cubicBezTo>
                <a:lnTo>
                  <a:pt x="6475" y="17265"/>
                </a:lnTo>
                <a:lnTo>
                  <a:pt x="6749" y="16779"/>
                </a:lnTo>
                <a:lnTo>
                  <a:pt x="7083" y="16353"/>
                </a:lnTo>
                <a:lnTo>
                  <a:pt x="8299" y="14620"/>
                </a:lnTo>
                <a:cubicBezTo>
                  <a:pt x="8481" y="14317"/>
                  <a:pt x="8724" y="14073"/>
                  <a:pt x="8937" y="13800"/>
                </a:cubicBezTo>
                <a:lnTo>
                  <a:pt x="9606" y="13040"/>
                </a:lnTo>
                <a:lnTo>
                  <a:pt x="10275" y="12250"/>
                </a:lnTo>
                <a:cubicBezTo>
                  <a:pt x="10487" y="11976"/>
                  <a:pt x="10731" y="11733"/>
                  <a:pt x="10974" y="11490"/>
                </a:cubicBezTo>
                <a:cubicBezTo>
                  <a:pt x="11460" y="11003"/>
                  <a:pt x="11916" y="10517"/>
                  <a:pt x="12402" y="10031"/>
                </a:cubicBezTo>
                <a:lnTo>
                  <a:pt x="13922" y="8724"/>
                </a:lnTo>
                <a:cubicBezTo>
                  <a:pt x="15898" y="7082"/>
                  <a:pt x="17995" y="5654"/>
                  <a:pt x="20214" y="4408"/>
                </a:cubicBezTo>
                <a:cubicBezTo>
                  <a:pt x="22281" y="3283"/>
                  <a:pt x="24439" y="2371"/>
                  <a:pt x="26658" y="1611"/>
                </a:cubicBezTo>
                <a:cubicBezTo>
                  <a:pt x="28618" y="918"/>
                  <a:pt x="30668" y="433"/>
                  <a:pt x="32748" y="159"/>
                </a:cubicBezTo>
                <a:lnTo>
                  <a:pt x="32748" y="159"/>
                </a:lnTo>
                <a:cubicBezTo>
                  <a:pt x="34012" y="8106"/>
                  <a:pt x="34947" y="14049"/>
                  <a:pt x="35554" y="17692"/>
                </a:cubicBezTo>
                <a:lnTo>
                  <a:pt x="35554" y="17692"/>
                </a:lnTo>
                <a:cubicBezTo>
                  <a:pt x="34559" y="16980"/>
                  <a:pt x="33359" y="16565"/>
                  <a:pt x="32129" y="16535"/>
                </a:cubicBezTo>
                <a:cubicBezTo>
                  <a:pt x="31825" y="16535"/>
                  <a:pt x="31521" y="16535"/>
                  <a:pt x="31217" y="16566"/>
                </a:cubicBezTo>
                <a:lnTo>
                  <a:pt x="30913" y="16627"/>
                </a:lnTo>
                <a:lnTo>
                  <a:pt x="31217" y="16596"/>
                </a:lnTo>
                <a:cubicBezTo>
                  <a:pt x="31521" y="16566"/>
                  <a:pt x="31825" y="16566"/>
                  <a:pt x="32129" y="16566"/>
                </a:cubicBezTo>
                <a:cubicBezTo>
                  <a:pt x="33375" y="16627"/>
                  <a:pt x="34561" y="17052"/>
                  <a:pt x="35564" y="17782"/>
                </a:cubicBezTo>
                <a:lnTo>
                  <a:pt x="35655" y="17812"/>
                </a:lnTo>
                <a:lnTo>
                  <a:pt x="35655" y="17721"/>
                </a:lnTo>
                <a:cubicBezTo>
                  <a:pt x="35078" y="14043"/>
                  <a:pt x="34135" y="8055"/>
                  <a:pt x="32889" y="61"/>
                </a:cubicBezTo>
                <a:lnTo>
                  <a:pt x="32889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8" name="Google Shape;2448;p49"/>
          <p:cNvSpPr/>
          <p:nvPr/>
        </p:nvSpPr>
        <p:spPr>
          <a:xfrm>
            <a:off x="5248927" y="2320462"/>
            <a:ext cx="412854" cy="66967"/>
          </a:xfrm>
          <a:custGeom>
            <a:avLst/>
            <a:gdLst/>
            <a:ahLst/>
            <a:cxnLst/>
            <a:rect l="l" t="t" r="r" b="b"/>
            <a:pathLst>
              <a:path w="19272" h="3126" extrusionOk="0">
                <a:moveTo>
                  <a:pt x="12344" y="1"/>
                </a:moveTo>
                <a:cubicBezTo>
                  <a:pt x="8188" y="1"/>
                  <a:pt x="4044" y="495"/>
                  <a:pt x="1" y="1491"/>
                </a:cubicBezTo>
                <a:cubicBezTo>
                  <a:pt x="92" y="1886"/>
                  <a:pt x="122" y="2281"/>
                  <a:pt x="122" y="2677"/>
                </a:cubicBezTo>
                <a:lnTo>
                  <a:pt x="183" y="2677"/>
                </a:lnTo>
                <a:cubicBezTo>
                  <a:pt x="1540" y="2912"/>
                  <a:pt x="2928" y="3125"/>
                  <a:pt x="4304" y="3125"/>
                </a:cubicBezTo>
                <a:cubicBezTo>
                  <a:pt x="5241" y="3125"/>
                  <a:pt x="6172" y="3026"/>
                  <a:pt x="7083" y="2768"/>
                </a:cubicBezTo>
                <a:cubicBezTo>
                  <a:pt x="7661" y="2616"/>
                  <a:pt x="8208" y="2403"/>
                  <a:pt x="8816" y="2251"/>
                </a:cubicBezTo>
                <a:cubicBezTo>
                  <a:pt x="9257" y="2198"/>
                  <a:pt x="9719" y="2166"/>
                  <a:pt x="10184" y="2166"/>
                </a:cubicBezTo>
                <a:cubicBezTo>
                  <a:pt x="10519" y="2166"/>
                  <a:pt x="10855" y="2182"/>
                  <a:pt x="11186" y="2221"/>
                </a:cubicBezTo>
                <a:cubicBezTo>
                  <a:pt x="11917" y="2316"/>
                  <a:pt x="12665" y="2361"/>
                  <a:pt x="13416" y="2361"/>
                </a:cubicBezTo>
                <a:cubicBezTo>
                  <a:pt x="14102" y="2361"/>
                  <a:pt x="14790" y="2324"/>
                  <a:pt x="15472" y="2251"/>
                </a:cubicBezTo>
                <a:cubicBezTo>
                  <a:pt x="16901" y="2099"/>
                  <a:pt x="18238" y="1461"/>
                  <a:pt x="19272" y="458"/>
                </a:cubicBezTo>
                <a:cubicBezTo>
                  <a:pt x="16969" y="154"/>
                  <a:pt x="14655" y="1"/>
                  <a:pt x="12344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9" name="Google Shape;2449;p49"/>
          <p:cNvSpPr/>
          <p:nvPr/>
        </p:nvSpPr>
        <p:spPr>
          <a:xfrm>
            <a:off x="5920951" y="1618211"/>
            <a:ext cx="89203" cy="133848"/>
          </a:xfrm>
          <a:custGeom>
            <a:avLst/>
            <a:gdLst/>
            <a:ahLst/>
            <a:cxnLst/>
            <a:rect l="l" t="t" r="r" b="b"/>
            <a:pathLst>
              <a:path w="4164" h="6248" extrusionOk="0">
                <a:moveTo>
                  <a:pt x="2665" y="0"/>
                </a:moveTo>
                <a:cubicBezTo>
                  <a:pt x="2394" y="0"/>
                  <a:pt x="2126" y="70"/>
                  <a:pt x="1884" y="199"/>
                </a:cubicBezTo>
                <a:cubicBezTo>
                  <a:pt x="1549" y="381"/>
                  <a:pt x="334" y="807"/>
                  <a:pt x="334" y="1019"/>
                </a:cubicBezTo>
                <a:cubicBezTo>
                  <a:pt x="334" y="1019"/>
                  <a:pt x="334" y="1627"/>
                  <a:pt x="668" y="1658"/>
                </a:cubicBezTo>
                <a:lnTo>
                  <a:pt x="1154" y="1718"/>
                </a:lnTo>
                <a:cubicBezTo>
                  <a:pt x="1154" y="1718"/>
                  <a:pt x="60" y="2083"/>
                  <a:pt x="30" y="2357"/>
                </a:cubicBezTo>
                <a:cubicBezTo>
                  <a:pt x="0" y="2623"/>
                  <a:pt x="85" y="3118"/>
                  <a:pt x="536" y="3118"/>
                </a:cubicBezTo>
                <a:cubicBezTo>
                  <a:pt x="549" y="3118"/>
                  <a:pt x="563" y="3118"/>
                  <a:pt x="577" y="3117"/>
                </a:cubicBezTo>
                <a:lnTo>
                  <a:pt x="577" y="3117"/>
                </a:lnTo>
                <a:cubicBezTo>
                  <a:pt x="577" y="3117"/>
                  <a:pt x="242" y="3390"/>
                  <a:pt x="394" y="3633"/>
                </a:cubicBezTo>
                <a:cubicBezTo>
                  <a:pt x="504" y="3853"/>
                  <a:pt x="689" y="4098"/>
                  <a:pt x="948" y="4098"/>
                </a:cubicBezTo>
                <a:cubicBezTo>
                  <a:pt x="975" y="4098"/>
                  <a:pt x="1004" y="4095"/>
                  <a:pt x="1033" y="4089"/>
                </a:cubicBezTo>
                <a:cubicBezTo>
                  <a:pt x="1337" y="4029"/>
                  <a:pt x="1640" y="3968"/>
                  <a:pt x="1641" y="3968"/>
                </a:cubicBezTo>
                <a:lnTo>
                  <a:pt x="1641" y="3968"/>
                </a:lnTo>
                <a:cubicBezTo>
                  <a:pt x="1641" y="3968"/>
                  <a:pt x="1215" y="4181"/>
                  <a:pt x="1337" y="4363"/>
                </a:cubicBezTo>
                <a:cubicBezTo>
                  <a:pt x="1458" y="4545"/>
                  <a:pt x="1458" y="4788"/>
                  <a:pt x="1853" y="4880"/>
                </a:cubicBezTo>
                <a:cubicBezTo>
                  <a:pt x="2248" y="4971"/>
                  <a:pt x="3008" y="5184"/>
                  <a:pt x="3008" y="5184"/>
                </a:cubicBezTo>
                <a:lnTo>
                  <a:pt x="3191" y="6247"/>
                </a:lnTo>
                <a:cubicBezTo>
                  <a:pt x="3525" y="5943"/>
                  <a:pt x="3799" y="5579"/>
                  <a:pt x="4042" y="5214"/>
                </a:cubicBezTo>
                <a:cubicBezTo>
                  <a:pt x="4163" y="4910"/>
                  <a:pt x="4133" y="4545"/>
                  <a:pt x="3920" y="4272"/>
                </a:cubicBezTo>
                <a:lnTo>
                  <a:pt x="3738" y="4089"/>
                </a:lnTo>
                <a:cubicBezTo>
                  <a:pt x="3738" y="4089"/>
                  <a:pt x="4072" y="3056"/>
                  <a:pt x="3647" y="2600"/>
                </a:cubicBezTo>
                <a:cubicBezTo>
                  <a:pt x="3647" y="2600"/>
                  <a:pt x="4011" y="1597"/>
                  <a:pt x="3434" y="1202"/>
                </a:cubicBezTo>
                <a:cubicBezTo>
                  <a:pt x="3434" y="1202"/>
                  <a:pt x="3829" y="411"/>
                  <a:pt x="3373" y="168"/>
                </a:cubicBezTo>
                <a:cubicBezTo>
                  <a:pt x="3145" y="54"/>
                  <a:pt x="2904" y="0"/>
                  <a:pt x="2665" y="0"/>
                </a:cubicBezTo>
                <a:close/>
              </a:path>
            </a:pathLst>
          </a:custGeom>
          <a:solidFill>
            <a:srgbClr val="D089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0" name="Google Shape;2450;p49"/>
          <p:cNvSpPr/>
          <p:nvPr/>
        </p:nvSpPr>
        <p:spPr>
          <a:xfrm>
            <a:off x="5956727" y="1695867"/>
            <a:ext cx="44966" cy="10733"/>
          </a:xfrm>
          <a:custGeom>
            <a:avLst/>
            <a:gdLst/>
            <a:ahLst/>
            <a:cxnLst/>
            <a:rect l="l" t="t" r="r" b="b"/>
            <a:pathLst>
              <a:path w="2099" h="501" extrusionOk="0">
                <a:moveTo>
                  <a:pt x="954" y="1"/>
                </a:moveTo>
                <a:cubicBezTo>
                  <a:pt x="728" y="1"/>
                  <a:pt x="501" y="60"/>
                  <a:pt x="275" y="160"/>
                </a:cubicBezTo>
                <a:cubicBezTo>
                  <a:pt x="183" y="191"/>
                  <a:pt x="62" y="282"/>
                  <a:pt x="1" y="373"/>
                </a:cubicBezTo>
                <a:cubicBezTo>
                  <a:pt x="92" y="312"/>
                  <a:pt x="183" y="282"/>
                  <a:pt x="305" y="221"/>
                </a:cubicBezTo>
                <a:cubicBezTo>
                  <a:pt x="507" y="145"/>
                  <a:pt x="720" y="106"/>
                  <a:pt x="935" y="106"/>
                </a:cubicBezTo>
                <a:cubicBezTo>
                  <a:pt x="1236" y="106"/>
                  <a:pt x="1541" y="183"/>
                  <a:pt x="1825" y="343"/>
                </a:cubicBezTo>
                <a:cubicBezTo>
                  <a:pt x="1983" y="422"/>
                  <a:pt x="2072" y="501"/>
                  <a:pt x="2093" y="501"/>
                </a:cubicBezTo>
                <a:cubicBezTo>
                  <a:pt x="2097" y="501"/>
                  <a:pt x="2098" y="499"/>
                  <a:pt x="2098" y="495"/>
                </a:cubicBezTo>
                <a:cubicBezTo>
                  <a:pt x="2098" y="495"/>
                  <a:pt x="2037" y="404"/>
                  <a:pt x="1855" y="282"/>
                </a:cubicBezTo>
                <a:cubicBezTo>
                  <a:pt x="1612" y="130"/>
                  <a:pt x="1369" y="39"/>
                  <a:pt x="1095" y="8"/>
                </a:cubicBezTo>
                <a:cubicBezTo>
                  <a:pt x="1048" y="3"/>
                  <a:pt x="1001" y="1"/>
                  <a:pt x="954" y="1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1" name="Google Shape;2451;p49"/>
          <p:cNvSpPr/>
          <p:nvPr/>
        </p:nvSpPr>
        <p:spPr>
          <a:xfrm>
            <a:off x="5934597" y="1670632"/>
            <a:ext cx="64482" cy="13710"/>
          </a:xfrm>
          <a:custGeom>
            <a:avLst/>
            <a:gdLst/>
            <a:ahLst/>
            <a:cxnLst/>
            <a:rect l="l" t="t" r="r" b="b"/>
            <a:pathLst>
              <a:path w="3010" h="640" extrusionOk="0">
                <a:moveTo>
                  <a:pt x="2554" y="1"/>
                </a:moveTo>
                <a:cubicBezTo>
                  <a:pt x="2189" y="1"/>
                  <a:pt x="1794" y="1"/>
                  <a:pt x="1429" y="62"/>
                </a:cubicBezTo>
                <a:cubicBezTo>
                  <a:pt x="1064" y="153"/>
                  <a:pt x="730" y="244"/>
                  <a:pt x="365" y="426"/>
                </a:cubicBezTo>
                <a:cubicBezTo>
                  <a:pt x="244" y="487"/>
                  <a:pt x="122" y="548"/>
                  <a:pt x="1" y="639"/>
                </a:cubicBezTo>
                <a:cubicBezTo>
                  <a:pt x="487" y="426"/>
                  <a:pt x="973" y="275"/>
                  <a:pt x="1490" y="183"/>
                </a:cubicBezTo>
                <a:cubicBezTo>
                  <a:pt x="1855" y="115"/>
                  <a:pt x="2237" y="81"/>
                  <a:pt x="2623" y="81"/>
                </a:cubicBezTo>
                <a:cubicBezTo>
                  <a:pt x="2751" y="81"/>
                  <a:pt x="2881" y="85"/>
                  <a:pt x="3010" y="92"/>
                </a:cubicBezTo>
                <a:cubicBezTo>
                  <a:pt x="2858" y="62"/>
                  <a:pt x="2706" y="31"/>
                  <a:pt x="2554" y="1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2" name="Google Shape;2452;p49"/>
          <p:cNvSpPr/>
          <p:nvPr/>
        </p:nvSpPr>
        <p:spPr>
          <a:xfrm>
            <a:off x="5944366" y="1643061"/>
            <a:ext cx="50150" cy="12039"/>
          </a:xfrm>
          <a:custGeom>
            <a:avLst/>
            <a:gdLst/>
            <a:ahLst/>
            <a:cxnLst/>
            <a:rect l="l" t="t" r="r" b="b"/>
            <a:pathLst>
              <a:path w="2341" h="562" extrusionOk="0">
                <a:moveTo>
                  <a:pt x="2031" y="0"/>
                </a:moveTo>
                <a:cubicBezTo>
                  <a:pt x="1729" y="0"/>
                  <a:pt x="1427" y="40"/>
                  <a:pt x="1125" y="133"/>
                </a:cubicBezTo>
                <a:cubicBezTo>
                  <a:pt x="730" y="194"/>
                  <a:pt x="365" y="346"/>
                  <a:pt x="0" y="558"/>
                </a:cubicBezTo>
                <a:cubicBezTo>
                  <a:pt x="0" y="560"/>
                  <a:pt x="3" y="561"/>
                  <a:pt x="7" y="561"/>
                </a:cubicBezTo>
                <a:cubicBezTo>
                  <a:pt x="68" y="561"/>
                  <a:pt x="559" y="366"/>
                  <a:pt x="1155" y="224"/>
                </a:cubicBezTo>
                <a:cubicBezTo>
                  <a:pt x="1794" y="72"/>
                  <a:pt x="2341" y="42"/>
                  <a:pt x="2311" y="11"/>
                </a:cubicBezTo>
                <a:cubicBezTo>
                  <a:pt x="2217" y="4"/>
                  <a:pt x="2124" y="0"/>
                  <a:pt x="2031" y="0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3" name="Google Shape;2453;p49"/>
          <p:cNvSpPr/>
          <p:nvPr/>
        </p:nvSpPr>
        <p:spPr>
          <a:xfrm>
            <a:off x="5396100" y="2126438"/>
            <a:ext cx="304114" cy="197987"/>
          </a:xfrm>
          <a:custGeom>
            <a:avLst/>
            <a:gdLst/>
            <a:ahLst/>
            <a:cxnLst/>
            <a:rect l="l" t="t" r="r" b="b"/>
            <a:pathLst>
              <a:path w="14196" h="9242" extrusionOk="0">
                <a:moveTo>
                  <a:pt x="7234" y="1"/>
                </a:moveTo>
                <a:cubicBezTo>
                  <a:pt x="7234" y="1"/>
                  <a:pt x="4864" y="1521"/>
                  <a:pt x="4286" y="2220"/>
                </a:cubicBezTo>
                <a:cubicBezTo>
                  <a:pt x="3678" y="2888"/>
                  <a:pt x="1550" y="4773"/>
                  <a:pt x="1550" y="4773"/>
                </a:cubicBezTo>
                <a:lnTo>
                  <a:pt x="0" y="5229"/>
                </a:lnTo>
                <a:lnTo>
                  <a:pt x="791" y="9241"/>
                </a:lnTo>
                <a:cubicBezTo>
                  <a:pt x="791" y="9241"/>
                  <a:pt x="7812" y="9089"/>
                  <a:pt x="8633" y="8907"/>
                </a:cubicBezTo>
                <a:cubicBezTo>
                  <a:pt x="9423" y="8724"/>
                  <a:pt x="12432" y="8147"/>
                  <a:pt x="12645" y="7326"/>
                </a:cubicBezTo>
                <a:cubicBezTo>
                  <a:pt x="12645" y="7326"/>
                  <a:pt x="14195" y="7053"/>
                  <a:pt x="14013" y="6445"/>
                </a:cubicBezTo>
                <a:cubicBezTo>
                  <a:pt x="13874" y="6006"/>
                  <a:pt x="13349" y="5953"/>
                  <a:pt x="13105" y="5953"/>
                </a:cubicBezTo>
                <a:cubicBezTo>
                  <a:pt x="13028" y="5953"/>
                  <a:pt x="12979" y="5958"/>
                  <a:pt x="12979" y="5958"/>
                </a:cubicBezTo>
                <a:cubicBezTo>
                  <a:pt x="12979" y="5958"/>
                  <a:pt x="13739" y="5685"/>
                  <a:pt x="13739" y="5320"/>
                </a:cubicBezTo>
                <a:cubicBezTo>
                  <a:pt x="13709" y="4803"/>
                  <a:pt x="12918" y="4773"/>
                  <a:pt x="12918" y="4773"/>
                </a:cubicBezTo>
                <a:cubicBezTo>
                  <a:pt x="12918" y="4773"/>
                  <a:pt x="13040" y="4074"/>
                  <a:pt x="11915" y="4013"/>
                </a:cubicBezTo>
                <a:cubicBezTo>
                  <a:pt x="11915" y="4013"/>
                  <a:pt x="6505" y="3648"/>
                  <a:pt x="6110" y="3496"/>
                </a:cubicBezTo>
                <a:cubicBezTo>
                  <a:pt x="5684" y="3344"/>
                  <a:pt x="6110" y="2433"/>
                  <a:pt x="6110" y="2433"/>
                </a:cubicBezTo>
                <a:cubicBezTo>
                  <a:pt x="6566" y="1946"/>
                  <a:pt x="6991" y="1399"/>
                  <a:pt x="7386" y="852"/>
                </a:cubicBezTo>
                <a:cubicBezTo>
                  <a:pt x="7599" y="214"/>
                  <a:pt x="7234" y="1"/>
                  <a:pt x="7234" y="1"/>
                </a:cubicBezTo>
                <a:close/>
              </a:path>
            </a:pathLst>
          </a:custGeom>
          <a:solidFill>
            <a:srgbClr val="D089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4" name="Google Shape;2454;p49"/>
          <p:cNvSpPr/>
          <p:nvPr/>
        </p:nvSpPr>
        <p:spPr>
          <a:xfrm>
            <a:off x="5550428" y="2228024"/>
            <a:ext cx="122430" cy="10111"/>
          </a:xfrm>
          <a:custGeom>
            <a:avLst/>
            <a:gdLst/>
            <a:ahLst/>
            <a:cxnLst/>
            <a:rect l="l" t="t" r="r" b="b"/>
            <a:pathLst>
              <a:path w="5715" h="472" extrusionOk="0">
                <a:moveTo>
                  <a:pt x="5714" y="1"/>
                </a:moveTo>
                <a:cubicBezTo>
                  <a:pt x="5410" y="1"/>
                  <a:pt x="5137" y="31"/>
                  <a:pt x="4863" y="92"/>
                </a:cubicBezTo>
                <a:cubicBezTo>
                  <a:pt x="4347" y="153"/>
                  <a:pt x="3648" y="244"/>
                  <a:pt x="2857" y="274"/>
                </a:cubicBezTo>
                <a:cubicBezTo>
                  <a:pt x="2394" y="310"/>
                  <a:pt x="1952" y="324"/>
                  <a:pt x="1568" y="324"/>
                </a:cubicBezTo>
                <a:cubicBezTo>
                  <a:pt x="1296" y="324"/>
                  <a:pt x="1053" y="317"/>
                  <a:pt x="851" y="305"/>
                </a:cubicBezTo>
                <a:cubicBezTo>
                  <a:pt x="699" y="289"/>
                  <a:pt x="555" y="282"/>
                  <a:pt x="414" y="282"/>
                </a:cubicBezTo>
                <a:cubicBezTo>
                  <a:pt x="274" y="282"/>
                  <a:pt x="137" y="289"/>
                  <a:pt x="0" y="305"/>
                </a:cubicBezTo>
                <a:cubicBezTo>
                  <a:pt x="274" y="365"/>
                  <a:pt x="547" y="426"/>
                  <a:pt x="821" y="426"/>
                </a:cubicBezTo>
                <a:cubicBezTo>
                  <a:pt x="1170" y="457"/>
                  <a:pt x="1512" y="472"/>
                  <a:pt x="1850" y="472"/>
                </a:cubicBezTo>
                <a:cubicBezTo>
                  <a:pt x="2189" y="472"/>
                  <a:pt x="2523" y="457"/>
                  <a:pt x="2857" y="426"/>
                </a:cubicBezTo>
                <a:cubicBezTo>
                  <a:pt x="3556" y="396"/>
                  <a:pt x="4225" y="305"/>
                  <a:pt x="4894" y="183"/>
                </a:cubicBezTo>
                <a:cubicBezTo>
                  <a:pt x="5167" y="153"/>
                  <a:pt x="5441" y="92"/>
                  <a:pt x="5714" y="1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5" name="Google Shape;2455;p49"/>
          <p:cNvSpPr/>
          <p:nvPr/>
        </p:nvSpPr>
        <p:spPr>
          <a:xfrm>
            <a:off x="5554969" y="2253409"/>
            <a:ext cx="116581" cy="12232"/>
          </a:xfrm>
          <a:custGeom>
            <a:avLst/>
            <a:gdLst/>
            <a:ahLst/>
            <a:cxnLst/>
            <a:rect l="l" t="t" r="r" b="b"/>
            <a:pathLst>
              <a:path w="5442" h="571" extrusionOk="0">
                <a:moveTo>
                  <a:pt x="5442" y="1"/>
                </a:moveTo>
                <a:cubicBezTo>
                  <a:pt x="5198" y="31"/>
                  <a:pt x="4925" y="62"/>
                  <a:pt x="4651" y="92"/>
                </a:cubicBezTo>
                <a:cubicBezTo>
                  <a:pt x="4165" y="153"/>
                  <a:pt x="3496" y="244"/>
                  <a:pt x="2736" y="305"/>
                </a:cubicBezTo>
                <a:lnTo>
                  <a:pt x="791" y="457"/>
                </a:lnTo>
                <a:cubicBezTo>
                  <a:pt x="518" y="457"/>
                  <a:pt x="274" y="487"/>
                  <a:pt x="1" y="548"/>
                </a:cubicBezTo>
                <a:cubicBezTo>
                  <a:pt x="138" y="563"/>
                  <a:pt x="274" y="571"/>
                  <a:pt x="411" y="571"/>
                </a:cubicBezTo>
                <a:cubicBezTo>
                  <a:pt x="548" y="571"/>
                  <a:pt x="685" y="563"/>
                  <a:pt x="822" y="548"/>
                </a:cubicBezTo>
                <a:cubicBezTo>
                  <a:pt x="1308" y="548"/>
                  <a:pt x="1977" y="518"/>
                  <a:pt x="2736" y="457"/>
                </a:cubicBezTo>
                <a:cubicBezTo>
                  <a:pt x="3375" y="396"/>
                  <a:pt x="4043" y="305"/>
                  <a:pt x="4682" y="214"/>
                </a:cubicBezTo>
                <a:cubicBezTo>
                  <a:pt x="4925" y="153"/>
                  <a:pt x="5198" y="92"/>
                  <a:pt x="5442" y="1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6" name="Google Shape;2456;p49"/>
          <p:cNvSpPr/>
          <p:nvPr/>
        </p:nvSpPr>
        <p:spPr>
          <a:xfrm>
            <a:off x="5564095" y="2282672"/>
            <a:ext cx="102250" cy="15296"/>
          </a:xfrm>
          <a:custGeom>
            <a:avLst/>
            <a:gdLst/>
            <a:ahLst/>
            <a:cxnLst/>
            <a:rect l="l" t="t" r="r" b="b"/>
            <a:pathLst>
              <a:path w="4773" h="714" extrusionOk="0">
                <a:moveTo>
                  <a:pt x="4764" y="0"/>
                </a:moveTo>
                <a:cubicBezTo>
                  <a:pt x="4665" y="0"/>
                  <a:pt x="3670" y="257"/>
                  <a:pt x="2402" y="459"/>
                </a:cubicBezTo>
                <a:cubicBezTo>
                  <a:pt x="1855" y="520"/>
                  <a:pt x="1277" y="580"/>
                  <a:pt x="699" y="611"/>
                </a:cubicBezTo>
                <a:cubicBezTo>
                  <a:pt x="456" y="611"/>
                  <a:pt x="244" y="611"/>
                  <a:pt x="0" y="641"/>
                </a:cubicBezTo>
                <a:cubicBezTo>
                  <a:pt x="178" y="686"/>
                  <a:pt x="340" y="714"/>
                  <a:pt x="509" y="714"/>
                </a:cubicBezTo>
                <a:cubicBezTo>
                  <a:pt x="571" y="714"/>
                  <a:pt x="634" y="710"/>
                  <a:pt x="699" y="702"/>
                </a:cubicBezTo>
                <a:cubicBezTo>
                  <a:pt x="805" y="707"/>
                  <a:pt x="911" y="710"/>
                  <a:pt x="1017" y="710"/>
                </a:cubicBezTo>
                <a:cubicBezTo>
                  <a:pt x="1489" y="710"/>
                  <a:pt x="1960" y="660"/>
                  <a:pt x="2432" y="611"/>
                </a:cubicBezTo>
                <a:cubicBezTo>
                  <a:pt x="2979" y="520"/>
                  <a:pt x="3557" y="398"/>
                  <a:pt x="4104" y="246"/>
                </a:cubicBezTo>
                <a:cubicBezTo>
                  <a:pt x="4347" y="185"/>
                  <a:pt x="4560" y="124"/>
                  <a:pt x="4772" y="3"/>
                </a:cubicBezTo>
                <a:cubicBezTo>
                  <a:pt x="4772" y="1"/>
                  <a:pt x="4770" y="0"/>
                  <a:pt x="4764" y="0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7" name="Google Shape;2457;p49"/>
          <p:cNvSpPr/>
          <p:nvPr/>
        </p:nvSpPr>
        <p:spPr>
          <a:xfrm>
            <a:off x="4742328" y="1856215"/>
            <a:ext cx="681792" cy="582542"/>
          </a:xfrm>
          <a:custGeom>
            <a:avLst/>
            <a:gdLst/>
            <a:ahLst/>
            <a:cxnLst/>
            <a:rect l="l" t="t" r="r" b="b"/>
            <a:pathLst>
              <a:path w="31826" h="27193" extrusionOk="0">
                <a:moveTo>
                  <a:pt x="4712" y="1"/>
                </a:moveTo>
                <a:cubicBezTo>
                  <a:pt x="4712" y="1"/>
                  <a:pt x="791" y="2311"/>
                  <a:pt x="396" y="6323"/>
                </a:cubicBezTo>
                <a:cubicBezTo>
                  <a:pt x="1" y="10183"/>
                  <a:pt x="822" y="22858"/>
                  <a:pt x="4986" y="26658"/>
                </a:cubicBezTo>
                <a:cubicBezTo>
                  <a:pt x="5378" y="27012"/>
                  <a:pt x="6735" y="27192"/>
                  <a:pt x="8630" y="27192"/>
                </a:cubicBezTo>
                <a:cubicBezTo>
                  <a:pt x="11287" y="27192"/>
                  <a:pt x="15002" y="26838"/>
                  <a:pt x="18603" y="26110"/>
                </a:cubicBezTo>
                <a:cubicBezTo>
                  <a:pt x="23102" y="25138"/>
                  <a:pt x="27509" y="23831"/>
                  <a:pt x="31825" y="22220"/>
                </a:cubicBezTo>
                <a:lnTo>
                  <a:pt x="31825" y="16414"/>
                </a:lnTo>
                <a:lnTo>
                  <a:pt x="12190" y="17843"/>
                </a:lnTo>
                <a:lnTo>
                  <a:pt x="4712" y="1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8" name="Google Shape;2458;p49"/>
          <p:cNvSpPr/>
          <p:nvPr/>
        </p:nvSpPr>
        <p:spPr>
          <a:xfrm>
            <a:off x="4947449" y="2058079"/>
            <a:ext cx="476672" cy="182348"/>
          </a:xfrm>
          <a:custGeom>
            <a:avLst/>
            <a:gdLst/>
            <a:ahLst/>
            <a:cxnLst/>
            <a:rect l="l" t="t" r="r" b="b"/>
            <a:pathLst>
              <a:path w="22251" h="8512" extrusionOk="0">
                <a:moveTo>
                  <a:pt x="1" y="0"/>
                </a:moveTo>
                <a:cubicBezTo>
                  <a:pt x="1" y="61"/>
                  <a:pt x="31" y="92"/>
                  <a:pt x="31" y="152"/>
                </a:cubicBezTo>
                <a:lnTo>
                  <a:pt x="213" y="608"/>
                </a:lnTo>
                <a:cubicBezTo>
                  <a:pt x="365" y="1003"/>
                  <a:pt x="578" y="1581"/>
                  <a:pt x="821" y="2310"/>
                </a:cubicBezTo>
                <a:cubicBezTo>
                  <a:pt x="1095" y="3192"/>
                  <a:pt x="1338" y="4104"/>
                  <a:pt x="1551" y="5016"/>
                </a:cubicBezTo>
                <a:cubicBezTo>
                  <a:pt x="1764" y="6049"/>
                  <a:pt x="2128" y="7204"/>
                  <a:pt x="2523" y="8420"/>
                </a:cubicBezTo>
                <a:lnTo>
                  <a:pt x="2554" y="8511"/>
                </a:lnTo>
                <a:lnTo>
                  <a:pt x="2645" y="8511"/>
                </a:lnTo>
                <a:lnTo>
                  <a:pt x="8055" y="8116"/>
                </a:lnTo>
                <a:lnTo>
                  <a:pt x="18116" y="7356"/>
                </a:lnTo>
                <a:lnTo>
                  <a:pt x="21156" y="7113"/>
                </a:lnTo>
                <a:lnTo>
                  <a:pt x="21977" y="7022"/>
                </a:lnTo>
                <a:cubicBezTo>
                  <a:pt x="22068" y="7022"/>
                  <a:pt x="22159" y="6991"/>
                  <a:pt x="22250" y="6991"/>
                </a:cubicBezTo>
                <a:cubicBezTo>
                  <a:pt x="22159" y="6961"/>
                  <a:pt x="22038" y="6961"/>
                  <a:pt x="21946" y="6961"/>
                </a:cubicBezTo>
                <a:lnTo>
                  <a:pt x="21126" y="7022"/>
                </a:lnTo>
                <a:lnTo>
                  <a:pt x="18086" y="7204"/>
                </a:lnTo>
                <a:lnTo>
                  <a:pt x="8025" y="7934"/>
                </a:lnTo>
                <a:lnTo>
                  <a:pt x="2683" y="8324"/>
                </a:lnTo>
                <a:lnTo>
                  <a:pt x="2683" y="8324"/>
                </a:lnTo>
                <a:cubicBezTo>
                  <a:pt x="2269" y="7104"/>
                  <a:pt x="1941" y="6000"/>
                  <a:pt x="1672" y="4985"/>
                </a:cubicBezTo>
                <a:cubicBezTo>
                  <a:pt x="1460" y="4073"/>
                  <a:pt x="1216" y="3161"/>
                  <a:pt x="913" y="2280"/>
                </a:cubicBezTo>
                <a:cubicBezTo>
                  <a:pt x="639" y="1551"/>
                  <a:pt x="426" y="973"/>
                  <a:pt x="274" y="578"/>
                </a:cubicBezTo>
                <a:cubicBezTo>
                  <a:pt x="183" y="395"/>
                  <a:pt x="122" y="274"/>
                  <a:pt x="61" y="152"/>
                </a:cubicBezTo>
                <a:cubicBezTo>
                  <a:pt x="61" y="92"/>
                  <a:pt x="31" y="31"/>
                  <a:pt x="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9" name="Google Shape;2459;p49"/>
          <p:cNvSpPr/>
          <p:nvPr/>
        </p:nvSpPr>
        <p:spPr>
          <a:xfrm>
            <a:off x="4849119" y="2369969"/>
            <a:ext cx="450622" cy="64589"/>
          </a:xfrm>
          <a:custGeom>
            <a:avLst/>
            <a:gdLst/>
            <a:ahLst/>
            <a:cxnLst/>
            <a:rect l="l" t="t" r="r" b="b"/>
            <a:pathLst>
              <a:path w="21035" h="3015" extrusionOk="0">
                <a:moveTo>
                  <a:pt x="21035" y="1"/>
                </a:moveTo>
                <a:cubicBezTo>
                  <a:pt x="20974" y="1"/>
                  <a:pt x="20883" y="31"/>
                  <a:pt x="20822" y="62"/>
                </a:cubicBezTo>
                <a:lnTo>
                  <a:pt x="20244" y="274"/>
                </a:lnTo>
                <a:cubicBezTo>
                  <a:pt x="19728" y="457"/>
                  <a:pt x="18968" y="700"/>
                  <a:pt x="18056" y="973"/>
                </a:cubicBezTo>
                <a:cubicBezTo>
                  <a:pt x="15624" y="1673"/>
                  <a:pt x="13162" y="2189"/>
                  <a:pt x="10670" y="2493"/>
                </a:cubicBezTo>
                <a:cubicBezTo>
                  <a:pt x="8657" y="2739"/>
                  <a:pt x="6625" y="2845"/>
                  <a:pt x="4589" y="2845"/>
                </a:cubicBezTo>
                <a:cubicBezTo>
                  <a:pt x="4103" y="2845"/>
                  <a:pt x="3617" y="2839"/>
                  <a:pt x="3132" y="2828"/>
                </a:cubicBezTo>
                <a:cubicBezTo>
                  <a:pt x="2645" y="2828"/>
                  <a:pt x="2189" y="2797"/>
                  <a:pt x="1825" y="2767"/>
                </a:cubicBezTo>
                <a:lnTo>
                  <a:pt x="852" y="2706"/>
                </a:lnTo>
                <a:lnTo>
                  <a:pt x="214" y="2676"/>
                </a:lnTo>
                <a:lnTo>
                  <a:pt x="1" y="2676"/>
                </a:lnTo>
                <a:cubicBezTo>
                  <a:pt x="62" y="2706"/>
                  <a:pt x="122" y="2706"/>
                  <a:pt x="214" y="2706"/>
                </a:cubicBezTo>
                <a:lnTo>
                  <a:pt x="822" y="2797"/>
                </a:lnTo>
                <a:cubicBezTo>
                  <a:pt x="1095" y="2828"/>
                  <a:pt x="1429" y="2858"/>
                  <a:pt x="1825" y="2888"/>
                </a:cubicBezTo>
                <a:cubicBezTo>
                  <a:pt x="2189" y="2919"/>
                  <a:pt x="2645" y="2949"/>
                  <a:pt x="3132" y="2949"/>
                </a:cubicBezTo>
                <a:cubicBezTo>
                  <a:pt x="3868" y="2994"/>
                  <a:pt x="4605" y="3015"/>
                  <a:pt x="5342" y="3015"/>
                </a:cubicBezTo>
                <a:cubicBezTo>
                  <a:pt x="7128" y="3015"/>
                  <a:pt x="8914" y="2891"/>
                  <a:pt x="10700" y="2676"/>
                </a:cubicBezTo>
                <a:cubicBezTo>
                  <a:pt x="13193" y="2372"/>
                  <a:pt x="15685" y="1855"/>
                  <a:pt x="18086" y="1095"/>
                </a:cubicBezTo>
                <a:cubicBezTo>
                  <a:pt x="19029" y="791"/>
                  <a:pt x="19758" y="548"/>
                  <a:pt x="20275" y="335"/>
                </a:cubicBezTo>
                <a:lnTo>
                  <a:pt x="20852" y="92"/>
                </a:lnTo>
                <a:cubicBezTo>
                  <a:pt x="20913" y="62"/>
                  <a:pt x="20974" y="31"/>
                  <a:pt x="2103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0" name="Google Shape;2460;p49"/>
          <p:cNvSpPr/>
          <p:nvPr/>
        </p:nvSpPr>
        <p:spPr>
          <a:xfrm>
            <a:off x="4952654" y="2238435"/>
            <a:ext cx="50814" cy="71658"/>
          </a:xfrm>
          <a:custGeom>
            <a:avLst/>
            <a:gdLst/>
            <a:ahLst/>
            <a:cxnLst/>
            <a:rect l="l" t="t" r="r" b="b"/>
            <a:pathLst>
              <a:path w="2372" h="3345" extrusionOk="0">
                <a:moveTo>
                  <a:pt x="2372" y="1"/>
                </a:moveTo>
                <a:lnTo>
                  <a:pt x="2372" y="1"/>
                </a:lnTo>
                <a:cubicBezTo>
                  <a:pt x="1065" y="609"/>
                  <a:pt x="153" y="1885"/>
                  <a:pt x="1" y="3344"/>
                </a:cubicBezTo>
                <a:cubicBezTo>
                  <a:pt x="244" y="2706"/>
                  <a:pt x="548" y="2068"/>
                  <a:pt x="913" y="1460"/>
                </a:cubicBezTo>
                <a:cubicBezTo>
                  <a:pt x="1338" y="913"/>
                  <a:pt x="1825" y="426"/>
                  <a:pt x="237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1" name="Google Shape;2461;p49"/>
          <p:cNvSpPr/>
          <p:nvPr/>
        </p:nvSpPr>
        <p:spPr>
          <a:xfrm>
            <a:off x="5136931" y="1812599"/>
            <a:ext cx="143274" cy="336162"/>
          </a:xfrm>
          <a:custGeom>
            <a:avLst/>
            <a:gdLst/>
            <a:ahLst/>
            <a:cxnLst/>
            <a:rect l="l" t="t" r="r" b="b"/>
            <a:pathLst>
              <a:path w="6688" h="15692" extrusionOk="0">
                <a:moveTo>
                  <a:pt x="274" y="0"/>
                </a:moveTo>
                <a:lnTo>
                  <a:pt x="274" y="0"/>
                </a:lnTo>
                <a:cubicBezTo>
                  <a:pt x="1" y="1763"/>
                  <a:pt x="335" y="3587"/>
                  <a:pt x="1186" y="5167"/>
                </a:cubicBezTo>
                <a:cubicBezTo>
                  <a:pt x="1673" y="5988"/>
                  <a:pt x="2280" y="6839"/>
                  <a:pt x="2220" y="7812"/>
                </a:cubicBezTo>
                <a:cubicBezTo>
                  <a:pt x="2159" y="8633"/>
                  <a:pt x="1581" y="9332"/>
                  <a:pt x="1308" y="10061"/>
                </a:cubicBezTo>
                <a:cubicBezTo>
                  <a:pt x="639" y="11854"/>
                  <a:pt x="1399" y="13800"/>
                  <a:pt x="2159" y="15532"/>
                </a:cubicBezTo>
                <a:cubicBezTo>
                  <a:pt x="2687" y="15638"/>
                  <a:pt x="3220" y="15692"/>
                  <a:pt x="3752" y="15692"/>
                </a:cubicBezTo>
                <a:cubicBezTo>
                  <a:pt x="4445" y="15692"/>
                  <a:pt x="5135" y="15600"/>
                  <a:pt x="5806" y="15411"/>
                </a:cubicBezTo>
                <a:cubicBezTo>
                  <a:pt x="5229" y="14013"/>
                  <a:pt x="4651" y="12493"/>
                  <a:pt x="5077" y="11064"/>
                </a:cubicBezTo>
                <a:cubicBezTo>
                  <a:pt x="5442" y="9757"/>
                  <a:pt x="6597" y="8693"/>
                  <a:pt x="6657" y="7326"/>
                </a:cubicBezTo>
                <a:cubicBezTo>
                  <a:pt x="6688" y="6414"/>
                  <a:pt x="6202" y="5563"/>
                  <a:pt x="5928" y="4712"/>
                </a:cubicBezTo>
                <a:cubicBezTo>
                  <a:pt x="5715" y="3739"/>
                  <a:pt x="5837" y="2736"/>
                  <a:pt x="6353" y="1885"/>
                </a:cubicBezTo>
                <a:lnTo>
                  <a:pt x="274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2" name="Google Shape;2462;p49"/>
          <p:cNvSpPr/>
          <p:nvPr/>
        </p:nvSpPr>
        <p:spPr>
          <a:xfrm>
            <a:off x="4861501" y="1354564"/>
            <a:ext cx="395909" cy="423544"/>
          </a:xfrm>
          <a:custGeom>
            <a:avLst/>
            <a:gdLst/>
            <a:ahLst/>
            <a:cxnLst/>
            <a:rect l="l" t="t" r="r" b="b"/>
            <a:pathLst>
              <a:path w="18481" h="19771" extrusionOk="0">
                <a:moveTo>
                  <a:pt x="9917" y="0"/>
                </a:moveTo>
                <a:cubicBezTo>
                  <a:pt x="7920" y="0"/>
                  <a:pt x="6081" y="448"/>
                  <a:pt x="4438" y="1654"/>
                </a:cubicBezTo>
                <a:cubicBezTo>
                  <a:pt x="2219" y="3265"/>
                  <a:pt x="1581" y="6062"/>
                  <a:pt x="943" y="8706"/>
                </a:cubicBezTo>
                <a:cubicBezTo>
                  <a:pt x="578" y="10348"/>
                  <a:pt x="0" y="13843"/>
                  <a:pt x="335" y="15515"/>
                </a:cubicBezTo>
                <a:cubicBezTo>
                  <a:pt x="851" y="17946"/>
                  <a:pt x="2280" y="18554"/>
                  <a:pt x="4469" y="19770"/>
                </a:cubicBezTo>
                <a:lnTo>
                  <a:pt x="17174" y="13570"/>
                </a:lnTo>
                <a:cubicBezTo>
                  <a:pt x="18147" y="12475"/>
                  <a:pt x="18481" y="8433"/>
                  <a:pt x="17174" y="5393"/>
                </a:cubicBezTo>
                <a:cubicBezTo>
                  <a:pt x="16536" y="3873"/>
                  <a:pt x="15989" y="2202"/>
                  <a:pt x="14590" y="1351"/>
                </a:cubicBezTo>
                <a:cubicBezTo>
                  <a:pt x="13496" y="651"/>
                  <a:pt x="12280" y="226"/>
                  <a:pt x="11034" y="43"/>
                </a:cubicBezTo>
                <a:cubicBezTo>
                  <a:pt x="10656" y="15"/>
                  <a:pt x="10284" y="0"/>
                  <a:pt x="9917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3" name="Google Shape;2463;p49"/>
          <p:cNvSpPr/>
          <p:nvPr/>
        </p:nvSpPr>
        <p:spPr>
          <a:xfrm>
            <a:off x="4931832" y="1398673"/>
            <a:ext cx="300836" cy="545331"/>
          </a:xfrm>
          <a:custGeom>
            <a:avLst/>
            <a:gdLst/>
            <a:ahLst/>
            <a:cxnLst/>
            <a:rect l="l" t="t" r="r" b="b"/>
            <a:pathLst>
              <a:path w="14043" h="25456" extrusionOk="0">
                <a:moveTo>
                  <a:pt x="9614" y="0"/>
                </a:moveTo>
                <a:cubicBezTo>
                  <a:pt x="9501" y="0"/>
                  <a:pt x="9387" y="7"/>
                  <a:pt x="9271" y="21"/>
                </a:cubicBezTo>
                <a:lnTo>
                  <a:pt x="1338" y="2088"/>
                </a:lnTo>
                <a:cubicBezTo>
                  <a:pt x="578" y="2179"/>
                  <a:pt x="0" y="2817"/>
                  <a:pt x="0" y="3608"/>
                </a:cubicBezTo>
                <a:lnTo>
                  <a:pt x="882" y="24094"/>
                </a:lnTo>
                <a:cubicBezTo>
                  <a:pt x="2896" y="24920"/>
                  <a:pt x="4724" y="25455"/>
                  <a:pt x="6214" y="25455"/>
                </a:cubicBezTo>
                <a:cubicBezTo>
                  <a:pt x="7961" y="25455"/>
                  <a:pt x="9244" y="24718"/>
                  <a:pt x="9818" y="22848"/>
                </a:cubicBezTo>
                <a:lnTo>
                  <a:pt x="9788" y="19991"/>
                </a:lnTo>
                <a:cubicBezTo>
                  <a:pt x="9818" y="19383"/>
                  <a:pt x="9818" y="19109"/>
                  <a:pt x="9818" y="18927"/>
                </a:cubicBezTo>
                <a:cubicBezTo>
                  <a:pt x="9879" y="18927"/>
                  <a:pt x="9940" y="18927"/>
                  <a:pt x="10031" y="18897"/>
                </a:cubicBezTo>
                <a:cubicBezTo>
                  <a:pt x="10730" y="18714"/>
                  <a:pt x="13161" y="17498"/>
                  <a:pt x="13709" y="13851"/>
                </a:cubicBezTo>
                <a:cubicBezTo>
                  <a:pt x="14043" y="11723"/>
                  <a:pt x="13921" y="8228"/>
                  <a:pt x="13709" y="5401"/>
                </a:cubicBezTo>
                <a:cubicBezTo>
                  <a:pt x="13535" y="2964"/>
                  <a:pt x="11976" y="0"/>
                  <a:pt x="9614" y="0"/>
                </a:cubicBezTo>
                <a:close/>
              </a:path>
            </a:pathLst>
          </a:custGeom>
          <a:solidFill>
            <a:srgbClr val="D089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4" name="Google Shape;2464;p49"/>
          <p:cNvSpPr/>
          <p:nvPr/>
        </p:nvSpPr>
        <p:spPr>
          <a:xfrm>
            <a:off x="5172106" y="1579415"/>
            <a:ext cx="23458" cy="22237"/>
          </a:xfrm>
          <a:custGeom>
            <a:avLst/>
            <a:gdLst/>
            <a:ahLst/>
            <a:cxnLst/>
            <a:rect l="l" t="t" r="r" b="b"/>
            <a:pathLst>
              <a:path w="1095" h="1038" extrusionOk="0">
                <a:moveTo>
                  <a:pt x="576" y="0"/>
                </a:moveTo>
                <a:cubicBezTo>
                  <a:pt x="556" y="0"/>
                  <a:pt x="537" y="1"/>
                  <a:pt x="517" y="4"/>
                </a:cubicBezTo>
                <a:cubicBezTo>
                  <a:pt x="213" y="4"/>
                  <a:pt x="0" y="247"/>
                  <a:pt x="0" y="551"/>
                </a:cubicBezTo>
                <a:cubicBezTo>
                  <a:pt x="31" y="855"/>
                  <a:pt x="274" y="1037"/>
                  <a:pt x="547" y="1037"/>
                </a:cubicBezTo>
                <a:cubicBezTo>
                  <a:pt x="851" y="1007"/>
                  <a:pt x="1094" y="763"/>
                  <a:pt x="1094" y="460"/>
                </a:cubicBezTo>
                <a:cubicBezTo>
                  <a:pt x="1038" y="178"/>
                  <a:pt x="825" y="0"/>
                  <a:pt x="57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5" name="Google Shape;2465;p49"/>
          <p:cNvSpPr/>
          <p:nvPr/>
        </p:nvSpPr>
        <p:spPr>
          <a:xfrm>
            <a:off x="5162338" y="1556685"/>
            <a:ext cx="48201" cy="12575"/>
          </a:xfrm>
          <a:custGeom>
            <a:avLst/>
            <a:gdLst/>
            <a:ahLst/>
            <a:cxnLst/>
            <a:rect l="l" t="t" r="r" b="b"/>
            <a:pathLst>
              <a:path w="2250" h="587" extrusionOk="0">
                <a:moveTo>
                  <a:pt x="1155" y="1"/>
                </a:moveTo>
                <a:cubicBezTo>
                  <a:pt x="851" y="1"/>
                  <a:pt x="547" y="92"/>
                  <a:pt x="274" y="274"/>
                </a:cubicBezTo>
                <a:cubicBezTo>
                  <a:pt x="91" y="426"/>
                  <a:pt x="0" y="517"/>
                  <a:pt x="61" y="578"/>
                </a:cubicBezTo>
                <a:cubicBezTo>
                  <a:pt x="67" y="584"/>
                  <a:pt x="75" y="586"/>
                  <a:pt x="86" y="586"/>
                </a:cubicBezTo>
                <a:cubicBezTo>
                  <a:pt x="201" y="586"/>
                  <a:pt x="603" y="335"/>
                  <a:pt x="1155" y="335"/>
                </a:cubicBezTo>
                <a:cubicBezTo>
                  <a:pt x="1680" y="335"/>
                  <a:pt x="2080" y="586"/>
                  <a:pt x="2194" y="586"/>
                </a:cubicBezTo>
                <a:cubicBezTo>
                  <a:pt x="2205" y="586"/>
                  <a:pt x="2214" y="584"/>
                  <a:pt x="2219" y="578"/>
                </a:cubicBezTo>
                <a:cubicBezTo>
                  <a:pt x="2249" y="548"/>
                  <a:pt x="2189" y="426"/>
                  <a:pt x="2006" y="274"/>
                </a:cubicBezTo>
                <a:cubicBezTo>
                  <a:pt x="1763" y="92"/>
                  <a:pt x="1459" y="1"/>
                  <a:pt x="115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6" name="Google Shape;2466;p49"/>
          <p:cNvSpPr/>
          <p:nvPr/>
        </p:nvSpPr>
        <p:spPr>
          <a:xfrm>
            <a:off x="5052290" y="1579415"/>
            <a:ext cx="23458" cy="22237"/>
          </a:xfrm>
          <a:custGeom>
            <a:avLst/>
            <a:gdLst/>
            <a:ahLst/>
            <a:cxnLst/>
            <a:rect l="l" t="t" r="r" b="b"/>
            <a:pathLst>
              <a:path w="1095" h="1038" extrusionOk="0">
                <a:moveTo>
                  <a:pt x="569" y="1"/>
                </a:moveTo>
                <a:cubicBezTo>
                  <a:pt x="552" y="1"/>
                  <a:pt x="535" y="2"/>
                  <a:pt x="517" y="4"/>
                </a:cubicBezTo>
                <a:cubicBezTo>
                  <a:pt x="213" y="4"/>
                  <a:pt x="0" y="247"/>
                  <a:pt x="0" y="551"/>
                </a:cubicBezTo>
                <a:cubicBezTo>
                  <a:pt x="31" y="855"/>
                  <a:pt x="274" y="1037"/>
                  <a:pt x="547" y="1037"/>
                </a:cubicBezTo>
                <a:cubicBezTo>
                  <a:pt x="843" y="1007"/>
                  <a:pt x="1081" y="777"/>
                  <a:pt x="1094" y="485"/>
                </a:cubicBezTo>
                <a:lnTo>
                  <a:pt x="1094" y="485"/>
                </a:lnTo>
                <a:cubicBezTo>
                  <a:pt x="1094" y="486"/>
                  <a:pt x="1094" y="488"/>
                  <a:pt x="1095" y="490"/>
                </a:cubicBezTo>
                <a:lnTo>
                  <a:pt x="1095" y="460"/>
                </a:lnTo>
                <a:cubicBezTo>
                  <a:pt x="1095" y="468"/>
                  <a:pt x="1094" y="476"/>
                  <a:pt x="1094" y="485"/>
                </a:cubicBezTo>
                <a:lnTo>
                  <a:pt x="1094" y="485"/>
                </a:lnTo>
                <a:cubicBezTo>
                  <a:pt x="1063" y="203"/>
                  <a:pt x="823" y="1"/>
                  <a:pt x="56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7" name="Google Shape;2467;p49"/>
          <p:cNvSpPr/>
          <p:nvPr/>
        </p:nvSpPr>
        <p:spPr>
          <a:xfrm>
            <a:off x="5038623" y="1554093"/>
            <a:ext cx="48201" cy="12575"/>
          </a:xfrm>
          <a:custGeom>
            <a:avLst/>
            <a:gdLst/>
            <a:ahLst/>
            <a:cxnLst/>
            <a:rect l="l" t="t" r="r" b="b"/>
            <a:pathLst>
              <a:path w="2250" h="587" extrusionOk="0">
                <a:moveTo>
                  <a:pt x="1155" y="0"/>
                </a:moveTo>
                <a:cubicBezTo>
                  <a:pt x="851" y="0"/>
                  <a:pt x="547" y="91"/>
                  <a:pt x="274" y="274"/>
                </a:cubicBezTo>
                <a:cubicBezTo>
                  <a:pt x="91" y="426"/>
                  <a:pt x="0" y="517"/>
                  <a:pt x="61" y="578"/>
                </a:cubicBezTo>
                <a:cubicBezTo>
                  <a:pt x="67" y="584"/>
                  <a:pt x="77" y="586"/>
                  <a:pt x="90" y="586"/>
                </a:cubicBezTo>
                <a:cubicBezTo>
                  <a:pt x="208" y="586"/>
                  <a:pt x="608" y="362"/>
                  <a:pt x="1155" y="335"/>
                </a:cubicBezTo>
                <a:cubicBezTo>
                  <a:pt x="1680" y="335"/>
                  <a:pt x="2079" y="586"/>
                  <a:pt x="2193" y="586"/>
                </a:cubicBezTo>
                <a:cubicBezTo>
                  <a:pt x="2205" y="586"/>
                  <a:pt x="2213" y="583"/>
                  <a:pt x="2219" y="578"/>
                </a:cubicBezTo>
                <a:cubicBezTo>
                  <a:pt x="2249" y="547"/>
                  <a:pt x="2189" y="426"/>
                  <a:pt x="2006" y="274"/>
                </a:cubicBezTo>
                <a:cubicBezTo>
                  <a:pt x="1763" y="91"/>
                  <a:pt x="1459" y="0"/>
                  <a:pt x="115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8" name="Google Shape;2468;p49"/>
          <p:cNvSpPr/>
          <p:nvPr/>
        </p:nvSpPr>
        <p:spPr>
          <a:xfrm>
            <a:off x="5124570" y="1544303"/>
            <a:ext cx="40381" cy="105956"/>
          </a:xfrm>
          <a:custGeom>
            <a:avLst/>
            <a:gdLst/>
            <a:ahLst/>
            <a:cxnLst/>
            <a:rect l="l" t="t" r="r" b="b"/>
            <a:pathLst>
              <a:path w="1885" h="4946" extrusionOk="0">
                <a:moveTo>
                  <a:pt x="63" y="1"/>
                </a:moveTo>
                <a:cubicBezTo>
                  <a:pt x="63" y="1"/>
                  <a:pt x="62" y="1"/>
                  <a:pt x="61" y="1"/>
                </a:cubicBezTo>
                <a:cubicBezTo>
                  <a:pt x="0" y="32"/>
                  <a:pt x="456" y="1369"/>
                  <a:pt x="1095" y="3010"/>
                </a:cubicBezTo>
                <a:lnTo>
                  <a:pt x="1520" y="4135"/>
                </a:lnTo>
                <a:cubicBezTo>
                  <a:pt x="1611" y="4287"/>
                  <a:pt x="1642" y="4439"/>
                  <a:pt x="1642" y="4591"/>
                </a:cubicBezTo>
                <a:cubicBezTo>
                  <a:pt x="1611" y="4682"/>
                  <a:pt x="1459" y="4743"/>
                  <a:pt x="1307" y="4743"/>
                </a:cubicBezTo>
                <a:cubicBezTo>
                  <a:pt x="1003" y="4743"/>
                  <a:pt x="669" y="4804"/>
                  <a:pt x="365" y="4925"/>
                </a:cubicBezTo>
                <a:cubicBezTo>
                  <a:pt x="491" y="4938"/>
                  <a:pt x="622" y="4945"/>
                  <a:pt x="756" y="4945"/>
                </a:cubicBezTo>
                <a:cubicBezTo>
                  <a:pt x="946" y="4945"/>
                  <a:pt x="1142" y="4931"/>
                  <a:pt x="1338" y="4895"/>
                </a:cubicBezTo>
                <a:cubicBezTo>
                  <a:pt x="1429" y="4895"/>
                  <a:pt x="1490" y="4895"/>
                  <a:pt x="1581" y="4865"/>
                </a:cubicBezTo>
                <a:cubicBezTo>
                  <a:pt x="1702" y="4834"/>
                  <a:pt x="1794" y="4743"/>
                  <a:pt x="1824" y="4652"/>
                </a:cubicBezTo>
                <a:cubicBezTo>
                  <a:pt x="1885" y="4439"/>
                  <a:pt x="1854" y="4226"/>
                  <a:pt x="1763" y="4044"/>
                </a:cubicBezTo>
                <a:lnTo>
                  <a:pt x="1307" y="2919"/>
                </a:lnTo>
                <a:cubicBezTo>
                  <a:pt x="706" y="1297"/>
                  <a:pt x="135" y="1"/>
                  <a:pt x="6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9" name="Google Shape;2469;p49"/>
          <p:cNvSpPr/>
          <p:nvPr/>
        </p:nvSpPr>
        <p:spPr>
          <a:xfrm>
            <a:off x="5019728" y="1772217"/>
            <a:ext cx="122430" cy="55613"/>
          </a:xfrm>
          <a:custGeom>
            <a:avLst/>
            <a:gdLst/>
            <a:ahLst/>
            <a:cxnLst/>
            <a:rect l="l" t="t" r="r" b="b"/>
            <a:pathLst>
              <a:path w="5715" h="2596" extrusionOk="0">
                <a:moveTo>
                  <a:pt x="1" y="1"/>
                </a:moveTo>
                <a:cubicBezTo>
                  <a:pt x="1" y="1"/>
                  <a:pt x="1245" y="2596"/>
                  <a:pt x="4871" y="2596"/>
                </a:cubicBezTo>
                <a:cubicBezTo>
                  <a:pt x="5130" y="2596"/>
                  <a:pt x="5401" y="2582"/>
                  <a:pt x="5685" y="2554"/>
                </a:cubicBezTo>
                <a:lnTo>
                  <a:pt x="5715" y="1490"/>
                </a:lnTo>
                <a:lnTo>
                  <a:pt x="5715" y="1490"/>
                </a:lnTo>
                <a:cubicBezTo>
                  <a:pt x="5609" y="1493"/>
                  <a:pt x="5503" y="1495"/>
                  <a:pt x="5398" y="1495"/>
                </a:cubicBezTo>
                <a:cubicBezTo>
                  <a:pt x="3501" y="1495"/>
                  <a:pt x="1642" y="980"/>
                  <a:pt x="1" y="1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0" name="Google Shape;2470;p49"/>
          <p:cNvSpPr/>
          <p:nvPr/>
        </p:nvSpPr>
        <p:spPr>
          <a:xfrm>
            <a:off x="5087445" y="1663905"/>
            <a:ext cx="46915" cy="38582"/>
          </a:xfrm>
          <a:custGeom>
            <a:avLst/>
            <a:gdLst/>
            <a:ahLst/>
            <a:cxnLst/>
            <a:rect l="l" t="t" r="r" b="b"/>
            <a:pathLst>
              <a:path w="2190" h="1801" extrusionOk="0">
                <a:moveTo>
                  <a:pt x="1097" y="1"/>
                </a:moveTo>
                <a:cubicBezTo>
                  <a:pt x="1046" y="1"/>
                  <a:pt x="995" y="4"/>
                  <a:pt x="943" y="11"/>
                </a:cubicBezTo>
                <a:cubicBezTo>
                  <a:pt x="639" y="11"/>
                  <a:pt x="335" y="163"/>
                  <a:pt x="153" y="437"/>
                </a:cubicBezTo>
                <a:cubicBezTo>
                  <a:pt x="1" y="740"/>
                  <a:pt x="1" y="1136"/>
                  <a:pt x="213" y="1409"/>
                </a:cubicBezTo>
                <a:cubicBezTo>
                  <a:pt x="385" y="1654"/>
                  <a:pt x="675" y="1800"/>
                  <a:pt x="971" y="1800"/>
                </a:cubicBezTo>
                <a:cubicBezTo>
                  <a:pt x="1043" y="1800"/>
                  <a:pt x="1115" y="1792"/>
                  <a:pt x="1186" y="1774"/>
                </a:cubicBezTo>
                <a:cubicBezTo>
                  <a:pt x="1520" y="1652"/>
                  <a:pt x="1824" y="1470"/>
                  <a:pt x="2068" y="1227"/>
                </a:cubicBezTo>
                <a:cubicBezTo>
                  <a:pt x="2128" y="1166"/>
                  <a:pt x="2098" y="1196"/>
                  <a:pt x="2128" y="1105"/>
                </a:cubicBezTo>
                <a:cubicBezTo>
                  <a:pt x="2189" y="923"/>
                  <a:pt x="2159" y="740"/>
                  <a:pt x="2098" y="558"/>
                </a:cubicBezTo>
                <a:cubicBezTo>
                  <a:pt x="1855" y="208"/>
                  <a:pt x="1493" y="1"/>
                  <a:pt x="1097" y="1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1" name="Google Shape;2471;p49"/>
          <p:cNvSpPr/>
          <p:nvPr/>
        </p:nvSpPr>
        <p:spPr>
          <a:xfrm>
            <a:off x="5090701" y="1658914"/>
            <a:ext cx="42995" cy="35840"/>
          </a:xfrm>
          <a:custGeom>
            <a:avLst/>
            <a:gdLst/>
            <a:ahLst/>
            <a:cxnLst/>
            <a:rect l="l" t="t" r="r" b="b"/>
            <a:pathLst>
              <a:path w="2007" h="1673" extrusionOk="0">
                <a:moveTo>
                  <a:pt x="122" y="1"/>
                </a:moveTo>
                <a:cubicBezTo>
                  <a:pt x="61" y="1"/>
                  <a:pt x="1" y="153"/>
                  <a:pt x="31" y="426"/>
                </a:cubicBezTo>
                <a:cubicBezTo>
                  <a:pt x="61" y="791"/>
                  <a:pt x="244" y="1095"/>
                  <a:pt x="517" y="1338"/>
                </a:cubicBezTo>
                <a:cubicBezTo>
                  <a:pt x="821" y="1551"/>
                  <a:pt x="1186" y="1673"/>
                  <a:pt x="1551" y="1673"/>
                </a:cubicBezTo>
                <a:cubicBezTo>
                  <a:pt x="1855" y="1673"/>
                  <a:pt x="2007" y="1612"/>
                  <a:pt x="2007" y="1521"/>
                </a:cubicBezTo>
                <a:cubicBezTo>
                  <a:pt x="2007" y="1460"/>
                  <a:pt x="1308" y="1521"/>
                  <a:pt x="761" y="1095"/>
                </a:cubicBezTo>
                <a:cubicBezTo>
                  <a:pt x="213" y="639"/>
                  <a:pt x="213" y="1"/>
                  <a:pt x="1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2" name="Google Shape;2472;p49"/>
          <p:cNvSpPr/>
          <p:nvPr/>
        </p:nvSpPr>
        <p:spPr>
          <a:xfrm>
            <a:off x="5034702" y="1512812"/>
            <a:ext cx="57969" cy="18638"/>
          </a:xfrm>
          <a:custGeom>
            <a:avLst/>
            <a:gdLst/>
            <a:ahLst/>
            <a:cxnLst/>
            <a:rect l="l" t="t" r="r" b="b"/>
            <a:pathLst>
              <a:path w="2706" h="870" extrusionOk="0">
                <a:moveTo>
                  <a:pt x="1630" y="1"/>
                </a:moveTo>
                <a:cubicBezTo>
                  <a:pt x="1156" y="1"/>
                  <a:pt x="696" y="150"/>
                  <a:pt x="305" y="438"/>
                </a:cubicBezTo>
                <a:cubicBezTo>
                  <a:pt x="92" y="590"/>
                  <a:pt x="1" y="742"/>
                  <a:pt x="31" y="833"/>
                </a:cubicBezTo>
                <a:cubicBezTo>
                  <a:pt x="57" y="858"/>
                  <a:pt x="99" y="869"/>
                  <a:pt x="158" y="869"/>
                </a:cubicBezTo>
                <a:cubicBezTo>
                  <a:pt x="378" y="869"/>
                  <a:pt x="816" y="716"/>
                  <a:pt x="1368" y="620"/>
                </a:cubicBezTo>
                <a:cubicBezTo>
                  <a:pt x="2037" y="499"/>
                  <a:pt x="2645" y="529"/>
                  <a:pt x="2675" y="347"/>
                </a:cubicBezTo>
                <a:cubicBezTo>
                  <a:pt x="2706" y="286"/>
                  <a:pt x="2554" y="164"/>
                  <a:pt x="2311" y="103"/>
                </a:cubicBezTo>
                <a:cubicBezTo>
                  <a:pt x="2085" y="35"/>
                  <a:pt x="1856" y="1"/>
                  <a:pt x="163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3" name="Google Shape;2473;p49"/>
          <p:cNvSpPr/>
          <p:nvPr/>
        </p:nvSpPr>
        <p:spPr>
          <a:xfrm>
            <a:off x="5162338" y="1517139"/>
            <a:ext cx="49507" cy="18552"/>
          </a:xfrm>
          <a:custGeom>
            <a:avLst/>
            <a:gdLst/>
            <a:ahLst/>
            <a:cxnLst/>
            <a:rect l="l" t="t" r="r" b="b"/>
            <a:pathLst>
              <a:path w="2311" h="866" extrusionOk="0">
                <a:moveTo>
                  <a:pt x="878" y="0"/>
                </a:moveTo>
                <a:cubicBezTo>
                  <a:pt x="688" y="0"/>
                  <a:pt x="500" y="41"/>
                  <a:pt x="335" y="114"/>
                </a:cubicBezTo>
                <a:cubicBezTo>
                  <a:pt x="91" y="205"/>
                  <a:pt x="0" y="297"/>
                  <a:pt x="31" y="388"/>
                </a:cubicBezTo>
                <a:cubicBezTo>
                  <a:pt x="122" y="540"/>
                  <a:pt x="578" y="540"/>
                  <a:pt x="1125" y="631"/>
                </a:cubicBezTo>
                <a:cubicBezTo>
                  <a:pt x="1579" y="707"/>
                  <a:pt x="1949" y="866"/>
                  <a:pt x="2131" y="866"/>
                </a:cubicBezTo>
                <a:cubicBezTo>
                  <a:pt x="2169" y="866"/>
                  <a:pt x="2198" y="859"/>
                  <a:pt x="2219" y="844"/>
                </a:cubicBezTo>
                <a:cubicBezTo>
                  <a:pt x="2310" y="783"/>
                  <a:pt x="2249" y="631"/>
                  <a:pt x="2067" y="479"/>
                </a:cubicBezTo>
                <a:cubicBezTo>
                  <a:pt x="1854" y="236"/>
                  <a:pt x="1550" y="114"/>
                  <a:pt x="1246" y="53"/>
                </a:cubicBezTo>
                <a:cubicBezTo>
                  <a:pt x="1127" y="17"/>
                  <a:pt x="1002" y="0"/>
                  <a:pt x="87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4" name="Google Shape;2474;p49"/>
          <p:cNvSpPr/>
          <p:nvPr/>
        </p:nvSpPr>
        <p:spPr>
          <a:xfrm>
            <a:off x="4902526" y="1376951"/>
            <a:ext cx="233784" cy="210198"/>
          </a:xfrm>
          <a:custGeom>
            <a:avLst/>
            <a:gdLst/>
            <a:ahLst/>
            <a:cxnLst/>
            <a:rect l="l" t="t" r="r" b="b"/>
            <a:pathLst>
              <a:path w="10913" h="9812" extrusionOk="0">
                <a:moveTo>
                  <a:pt x="7730" y="0"/>
                </a:moveTo>
                <a:cubicBezTo>
                  <a:pt x="6615" y="0"/>
                  <a:pt x="5499" y="153"/>
                  <a:pt x="4408" y="457"/>
                </a:cubicBezTo>
                <a:cubicBezTo>
                  <a:pt x="2949" y="883"/>
                  <a:pt x="1490" y="1673"/>
                  <a:pt x="882" y="3041"/>
                </a:cubicBezTo>
                <a:cubicBezTo>
                  <a:pt x="0" y="5047"/>
                  <a:pt x="1247" y="7388"/>
                  <a:pt x="760" y="9515"/>
                </a:cubicBezTo>
                <a:cubicBezTo>
                  <a:pt x="1019" y="9713"/>
                  <a:pt x="1338" y="9812"/>
                  <a:pt x="1661" y="9812"/>
                </a:cubicBezTo>
                <a:cubicBezTo>
                  <a:pt x="1984" y="9812"/>
                  <a:pt x="2310" y="9713"/>
                  <a:pt x="2584" y="9515"/>
                </a:cubicBezTo>
                <a:cubicBezTo>
                  <a:pt x="3101" y="9090"/>
                  <a:pt x="3465" y="8543"/>
                  <a:pt x="3648" y="7904"/>
                </a:cubicBezTo>
                <a:lnTo>
                  <a:pt x="3648" y="7904"/>
                </a:lnTo>
                <a:lnTo>
                  <a:pt x="3557" y="8786"/>
                </a:lnTo>
                <a:cubicBezTo>
                  <a:pt x="3657" y="8795"/>
                  <a:pt x="3758" y="8800"/>
                  <a:pt x="3859" y="8800"/>
                </a:cubicBezTo>
                <a:cubicBezTo>
                  <a:pt x="5037" y="8800"/>
                  <a:pt x="6210" y="8162"/>
                  <a:pt x="7022" y="7266"/>
                </a:cubicBezTo>
                <a:cubicBezTo>
                  <a:pt x="7903" y="6293"/>
                  <a:pt x="8450" y="5078"/>
                  <a:pt x="8997" y="3892"/>
                </a:cubicBezTo>
                <a:lnTo>
                  <a:pt x="8997" y="3892"/>
                </a:lnTo>
                <a:cubicBezTo>
                  <a:pt x="8937" y="5078"/>
                  <a:pt x="8481" y="6202"/>
                  <a:pt x="7751" y="7145"/>
                </a:cubicBezTo>
                <a:cubicBezTo>
                  <a:pt x="7849" y="7164"/>
                  <a:pt x="7949" y="7174"/>
                  <a:pt x="8051" y="7174"/>
                </a:cubicBezTo>
                <a:cubicBezTo>
                  <a:pt x="8422" y="7174"/>
                  <a:pt x="8802" y="7042"/>
                  <a:pt x="9089" y="6780"/>
                </a:cubicBezTo>
                <a:cubicBezTo>
                  <a:pt x="9423" y="6445"/>
                  <a:pt x="9697" y="6020"/>
                  <a:pt x="9909" y="5594"/>
                </a:cubicBezTo>
                <a:cubicBezTo>
                  <a:pt x="10639" y="4014"/>
                  <a:pt x="10912" y="2251"/>
                  <a:pt x="10730" y="518"/>
                </a:cubicBezTo>
                <a:lnTo>
                  <a:pt x="10700" y="366"/>
                </a:lnTo>
                <a:cubicBezTo>
                  <a:pt x="9724" y="122"/>
                  <a:pt x="8727" y="0"/>
                  <a:pt x="7730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5" name="Google Shape;2475;p49"/>
          <p:cNvSpPr/>
          <p:nvPr/>
        </p:nvSpPr>
        <p:spPr>
          <a:xfrm>
            <a:off x="5117393" y="1379693"/>
            <a:ext cx="129606" cy="193959"/>
          </a:xfrm>
          <a:custGeom>
            <a:avLst/>
            <a:gdLst/>
            <a:ahLst/>
            <a:cxnLst/>
            <a:rect l="l" t="t" r="r" b="b"/>
            <a:pathLst>
              <a:path w="6050" h="9054" extrusionOk="0">
                <a:moveTo>
                  <a:pt x="2004" y="1"/>
                </a:moveTo>
                <a:cubicBezTo>
                  <a:pt x="1583" y="1"/>
                  <a:pt x="1225" y="228"/>
                  <a:pt x="791" y="421"/>
                </a:cubicBezTo>
                <a:lnTo>
                  <a:pt x="548" y="512"/>
                </a:lnTo>
                <a:cubicBezTo>
                  <a:pt x="943" y="2700"/>
                  <a:pt x="761" y="4950"/>
                  <a:pt x="1" y="7047"/>
                </a:cubicBezTo>
                <a:cubicBezTo>
                  <a:pt x="119" y="7025"/>
                  <a:pt x="234" y="7015"/>
                  <a:pt x="346" y="7015"/>
                </a:cubicBezTo>
                <a:cubicBezTo>
                  <a:pt x="551" y="7015"/>
                  <a:pt x="747" y="7049"/>
                  <a:pt x="943" y="7108"/>
                </a:cubicBezTo>
                <a:cubicBezTo>
                  <a:pt x="1037" y="7136"/>
                  <a:pt x="1134" y="7150"/>
                  <a:pt x="1231" y="7150"/>
                </a:cubicBezTo>
                <a:cubicBezTo>
                  <a:pt x="1445" y="7150"/>
                  <a:pt x="1657" y="7082"/>
                  <a:pt x="1825" y="6956"/>
                </a:cubicBezTo>
                <a:cubicBezTo>
                  <a:pt x="1946" y="6804"/>
                  <a:pt x="2037" y="6591"/>
                  <a:pt x="2098" y="6378"/>
                </a:cubicBezTo>
                <a:cubicBezTo>
                  <a:pt x="2433" y="4980"/>
                  <a:pt x="2524" y="3521"/>
                  <a:pt x="2372" y="2062"/>
                </a:cubicBezTo>
                <a:lnTo>
                  <a:pt x="2372" y="2062"/>
                </a:lnTo>
                <a:cubicBezTo>
                  <a:pt x="2737" y="2852"/>
                  <a:pt x="3040" y="3643"/>
                  <a:pt x="3253" y="4494"/>
                </a:cubicBezTo>
                <a:cubicBezTo>
                  <a:pt x="3496" y="5345"/>
                  <a:pt x="3466" y="6226"/>
                  <a:pt x="3192" y="7047"/>
                </a:cubicBezTo>
                <a:cubicBezTo>
                  <a:pt x="3268" y="7123"/>
                  <a:pt x="3367" y="7161"/>
                  <a:pt x="3466" y="7161"/>
                </a:cubicBezTo>
                <a:cubicBezTo>
                  <a:pt x="3565" y="7161"/>
                  <a:pt x="3664" y="7123"/>
                  <a:pt x="3740" y="7047"/>
                </a:cubicBezTo>
                <a:cubicBezTo>
                  <a:pt x="3861" y="6925"/>
                  <a:pt x="3952" y="6743"/>
                  <a:pt x="3983" y="6530"/>
                </a:cubicBezTo>
                <a:cubicBezTo>
                  <a:pt x="4074" y="5801"/>
                  <a:pt x="4044" y="5071"/>
                  <a:pt x="3922" y="4372"/>
                </a:cubicBezTo>
                <a:lnTo>
                  <a:pt x="3922" y="4372"/>
                </a:lnTo>
                <a:cubicBezTo>
                  <a:pt x="4317" y="5132"/>
                  <a:pt x="4408" y="6013"/>
                  <a:pt x="4621" y="6865"/>
                </a:cubicBezTo>
                <a:cubicBezTo>
                  <a:pt x="4834" y="7685"/>
                  <a:pt x="5199" y="8567"/>
                  <a:pt x="5898" y="9053"/>
                </a:cubicBezTo>
                <a:cubicBezTo>
                  <a:pt x="6050" y="7989"/>
                  <a:pt x="6050" y="6895"/>
                  <a:pt x="5898" y="5801"/>
                </a:cubicBezTo>
                <a:cubicBezTo>
                  <a:pt x="5715" y="4889"/>
                  <a:pt x="5442" y="4007"/>
                  <a:pt x="5016" y="3187"/>
                </a:cubicBezTo>
                <a:cubicBezTo>
                  <a:pt x="4621" y="2244"/>
                  <a:pt x="4074" y="1424"/>
                  <a:pt x="3375" y="725"/>
                </a:cubicBezTo>
                <a:cubicBezTo>
                  <a:pt x="2802" y="181"/>
                  <a:pt x="2378" y="1"/>
                  <a:pt x="2004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6" name="Google Shape;2476;p49"/>
          <p:cNvSpPr/>
          <p:nvPr/>
        </p:nvSpPr>
        <p:spPr>
          <a:xfrm>
            <a:off x="4849783" y="1532607"/>
            <a:ext cx="197323" cy="599080"/>
          </a:xfrm>
          <a:custGeom>
            <a:avLst/>
            <a:gdLst/>
            <a:ahLst/>
            <a:cxnLst/>
            <a:rect l="l" t="t" r="r" b="b"/>
            <a:pathLst>
              <a:path w="9211" h="27965" extrusionOk="0">
                <a:moveTo>
                  <a:pt x="5897" y="0"/>
                </a:moveTo>
                <a:lnTo>
                  <a:pt x="1216" y="3222"/>
                </a:lnTo>
                <a:cubicBezTo>
                  <a:pt x="0" y="4894"/>
                  <a:pt x="0" y="7173"/>
                  <a:pt x="395" y="9240"/>
                </a:cubicBezTo>
                <a:cubicBezTo>
                  <a:pt x="760" y="11277"/>
                  <a:pt x="1398" y="13344"/>
                  <a:pt x="1155" y="15411"/>
                </a:cubicBezTo>
                <a:cubicBezTo>
                  <a:pt x="1003" y="16535"/>
                  <a:pt x="608" y="17690"/>
                  <a:pt x="730" y="18815"/>
                </a:cubicBezTo>
                <a:cubicBezTo>
                  <a:pt x="851" y="20061"/>
                  <a:pt x="1581" y="21125"/>
                  <a:pt x="2098" y="22280"/>
                </a:cubicBezTo>
                <a:cubicBezTo>
                  <a:pt x="2918" y="24073"/>
                  <a:pt x="3253" y="26019"/>
                  <a:pt x="3101" y="27964"/>
                </a:cubicBezTo>
                <a:lnTo>
                  <a:pt x="8754" y="27964"/>
                </a:lnTo>
                <a:cubicBezTo>
                  <a:pt x="9210" y="25472"/>
                  <a:pt x="8754" y="22888"/>
                  <a:pt x="7478" y="20669"/>
                </a:cubicBezTo>
                <a:cubicBezTo>
                  <a:pt x="6930" y="19696"/>
                  <a:pt x="6201" y="18785"/>
                  <a:pt x="6049" y="17690"/>
                </a:cubicBezTo>
                <a:cubicBezTo>
                  <a:pt x="5806" y="15897"/>
                  <a:pt x="7174" y="14225"/>
                  <a:pt x="7204" y="12432"/>
                </a:cubicBezTo>
                <a:cubicBezTo>
                  <a:pt x="7234" y="10639"/>
                  <a:pt x="5958" y="9088"/>
                  <a:pt x="5684" y="7325"/>
                </a:cubicBezTo>
                <a:cubicBezTo>
                  <a:pt x="5320" y="4863"/>
                  <a:pt x="6870" y="2280"/>
                  <a:pt x="5897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7" name="Google Shape;2477;p49"/>
          <p:cNvSpPr/>
          <p:nvPr/>
        </p:nvSpPr>
        <p:spPr>
          <a:xfrm>
            <a:off x="5286695" y="2700111"/>
            <a:ext cx="1026888" cy="955915"/>
          </a:xfrm>
          <a:custGeom>
            <a:avLst/>
            <a:gdLst/>
            <a:ahLst/>
            <a:cxnLst/>
            <a:rect l="l" t="t" r="r" b="b"/>
            <a:pathLst>
              <a:path w="47935" h="44622" extrusionOk="0">
                <a:moveTo>
                  <a:pt x="1" y="0"/>
                </a:moveTo>
                <a:cubicBezTo>
                  <a:pt x="1369" y="7326"/>
                  <a:pt x="4439" y="12797"/>
                  <a:pt x="5715" y="14438"/>
                </a:cubicBezTo>
                <a:cubicBezTo>
                  <a:pt x="8816" y="18572"/>
                  <a:pt x="19667" y="28451"/>
                  <a:pt x="20427" y="33314"/>
                </a:cubicBezTo>
                <a:cubicBezTo>
                  <a:pt x="21187" y="38147"/>
                  <a:pt x="21946" y="44530"/>
                  <a:pt x="21946" y="44530"/>
                </a:cubicBezTo>
                <a:lnTo>
                  <a:pt x="36992" y="44530"/>
                </a:lnTo>
                <a:lnTo>
                  <a:pt x="36932" y="25259"/>
                </a:lnTo>
                <a:lnTo>
                  <a:pt x="36932" y="25259"/>
                </a:lnTo>
                <a:cubicBezTo>
                  <a:pt x="36932" y="25259"/>
                  <a:pt x="38425" y="27349"/>
                  <a:pt x="41392" y="27349"/>
                </a:cubicBezTo>
                <a:cubicBezTo>
                  <a:pt x="41967" y="27349"/>
                  <a:pt x="42598" y="27270"/>
                  <a:pt x="43284" y="27083"/>
                </a:cubicBezTo>
                <a:cubicBezTo>
                  <a:pt x="47509" y="25928"/>
                  <a:pt x="47935" y="21703"/>
                  <a:pt x="47418" y="19454"/>
                </a:cubicBezTo>
                <a:cubicBezTo>
                  <a:pt x="46932" y="17204"/>
                  <a:pt x="44561" y="14955"/>
                  <a:pt x="41430" y="14894"/>
                </a:cubicBezTo>
                <a:cubicBezTo>
                  <a:pt x="41359" y="14892"/>
                  <a:pt x="41288" y="14891"/>
                  <a:pt x="41219" y="14891"/>
                </a:cubicBezTo>
                <a:cubicBezTo>
                  <a:pt x="38212" y="14891"/>
                  <a:pt x="36992" y="16779"/>
                  <a:pt x="36992" y="16779"/>
                </a:cubicBezTo>
                <a:lnTo>
                  <a:pt x="36992" y="92"/>
                </a:lnTo>
                <a:lnTo>
                  <a:pt x="23041" y="0"/>
                </a:lnTo>
                <a:lnTo>
                  <a:pt x="23132" y="61"/>
                </a:lnTo>
                <a:cubicBezTo>
                  <a:pt x="24287" y="1216"/>
                  <a:pt x="24956" y="2797"/>
                  <a:pt x="24956" y="4438"/>
                </a:cubicBezTo>
                <a:cubicBezTo>
                  <a:pt x="24956" y="8013"/>
                  <a:pt x="22017" y="10668"/>
                  <a:pt x="18717" y="10668"/>
                </a:cubicBezTo>
                <a:cubicBezTo>
                  <a:pt x="17948" y="10668"/>
                  <a:pt x="17159" y="10523"/>
                  <a:pt x="16384" y="10213"/>
                </a:cubicBezTo>
                <a:cubicBezTo>
                  <a:pt x="12281" y="8572"/>
                  <a:pt x="11156" y="3313"/>
                  <a:pt x="14196" y="122"/>
                </a:cubicBezTo>
                <a:lnTo>
                  <a:pt x="14317" y="0"/>
                </a:lnTo>
                <a:close/>
                <a:moveTo>
                  <a:pt x="36992" y="44530"/>
                </a:moveTo>
                <a:lnTo>
                  <a:pt x="36992" y="44621"/>
                </a:lnTo>
                <a:lnTo>
                  <a:pt x="37084" y="4453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8" name="Google Shape;2478;p49"/>
          <p:cNvSpPr/>
          <p:nvPr/>
        </p:nvSpPr>
        <p:spPr>
          <a:xfrm>
            <a:off x="6075900" y="3635803"/>
            <a:ext cx="4584" cy="20223"/>
          </a:xfrm>
          <a:custGeom>
            <a:avLst/>
            <a:gdLst/>
            <a:ahLst/>
            <a:cxnLst/>
            <a:rect l="l" t="t" r="r" b="b"/>
            <a:pathLst>
              <a:path w="214" h="944" extrusionOk="0">
                <a:moveTo>
                  <a:pt x="122" y="1"/>
                </a:moveTo>
                <a:cubicBezTo>
                  <a:pt x="61" y="1"/>
                  <a:pt x="0" y="214"/>
                  <a:pt x="0" y="487"/>
                </a:cubicBezTo>
                <a:cubicBezTo>
                  <a:pt x="31" y="730"/>
                  <a:pt x="61" y="943"/>
                  <a:pt x="122" y="943"/>
                </a:cubicBezTo>
                <a:cubicBezTo>
                  <a:pt x="183" y="943"/>
                  <a:pt x="213" y="730"/>
                  <a:pt x="213" y="487"/>
                </a:cubicBezTo>
                <a:cubicBezTo>
                  <a:pt x="213" y="214"/>
                  <a:pt x="183" y="1"/>
                  <a:pt x="1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9" name="Google Shape;2479;p49"/>
          <p:cNvSpPr/>
          <p:nvPr/>
        </p:nvSpPr>
        <p:spPr>
          <a:xfrm>
            <a:off x="6075236" y="3552469"/>
            <a:ext cx="5891" cy="41688"/>
          </a:xfrm>
          <a:custGeom>
            <a:avLst/>
            <a:gdLst/>
            <a:ahLst/>
            <a:cxnLst/>
            <a:rect l="l" t="t" r="r" b="b"/>
            <a:pathLst>
              <a:path w="275" h="1946" extrusionOk="0">
                <a:moveTo>
                  <a:pt x="123" y="0"/>
                </a:moveTo>
                <a:cubicBezTo>
                  <a:pt x="31" y="335"/>
                  <a:pt x="1" y="638"/>
                  <a:pt x="31" y="973"/>
                </a:cubicBezTo>
                <a:cubicBezTo>
                  <a:pt x="1" y="1307"/>
                  <a:pt x="31" y="1642"/>
                  <a:pt x="153" y="1945"/>
                </a:cubicBezTo>
                <a:cubicBezTo>
                  <a:pt x="244" y="1642"/>
                  <a:pt x="275" y="1307"/>
                  <a:pt x="244" y="973"/>
                </a:cubicBezTo>
                <a:cubicBezTo>
                  <a:pt x="275" y="638"/>
                  <a:pt x="244" y="335"/>
                  <a:pt x="12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0" name="Google Shape;2480;p49"/>
          <p:cNvSpPr/>
          <p:nvPr/>
        </p:nvSpPr>
        <p:spPr>
          <a:xfrm>
            <a:off x="6075236" y="3469115"/>
            <a:ext cx="5891" cy="41688"/>
          </a:xfrm>
          <a:custGeom>
            <a:avLst/>
            <a:gdLst/>
            <a:ahLst/>
            <a:cxnLst/>
            <a:rect l="l" t="t" r="r" b="b"/>
            <a:pathLst>
              <a:path w="275" h="1946" extrusionOk="0">
                <a:moveTo>
                  <a:pt x="123" y="1"/>
                </a:moveTo>
                <a:cubicBezTo>
                  <a:pt x="31" y="304"/>
                  <a:pt x="1" y="639"/>
                  <a:pt x="31" y="973"/>
                </a:cubicBezTo>
                <a:cubicBezTo>
                  <a:pt x="1" y="1308"/>
                  <a:pt x="31" y="1642"/>
                  <a:pt x="123" y="1946"/>
                </a:cubicBezTo>
                <a:cubicBezTo>
                  <a:pt x="214" y="1642"/>
                  <a:pt x="244" y="1308"/>
                  <a:pt x="214" y="973"/>
                </a:cubicBezTo>
                <a:cubicBezTo>
                  <a:pt x="275" y="639"/>
                  <a:pt x="214" y="304"/>
                  <a:pt x="12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1" name="Google Shape;2481;p49"/>
          <p:cNvSpPr/>
          <p:nvPr/>
        </p:nvSpPr>
        <p:spPr>
          <a:xfrm>
            <a:off x="6074593" y="3386424"/>
            <a:ext cx="5891" cy="41688"/>
          </a:xfrm>
          <a:custGeom>
            <a:avLst/>
            <a:gdLst/>
            <a:ahLst/>
            <a:cxnLst/>
            <a:rect l="l" t="t" r="r" b="b"/>
            <a:pathLst>
              <a:path w="275" h="1946" extrusionOk="0">
                <a:moveTo>
                  <a:pt x="153" y="0"/>
                </a:moveTo>
                <a:cubicBezTo>
                  <a:pt x="31" y="304"/>
                  <a:pt x="1" y="639"/>
                  <a:pt x="61" y="973"/>
                </a:cubicBezTo>
                <a:cubicBezTo>
                  <a:pt x="31" y="1277"/>
                  <a:pt x="61" y="1611"/>
                  <a:pt x="153" y="1946"/>
                </a:cubicBezTo>
                <a:cubicBezTo>
                  <a:pt x="244" y="1611"/>
                  <a:pt x="274" y="1277"/>
                  <a:pt x="244" y="973"/>
                </a:cubicBezTo>
                <a:cubicBezTo>
                  <a:pt x="274" y="639"/>
                  <a:pt x="244" y="304"/>
                  <a:pt x="1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2" name="Google Shape;2482;p49"/>
          <p:cNvSpPr/>
          <p:nvPr/>
        </p:nvSpPr>
        <p:spPr>
          <a:xfrm>
            <a:off x="6074593" y="3303069"/>
            <a:ext cx="5891" cy="41688"/>
          </a:xfrm>
          <a:custGeom>
            <a:avLst/>
            <a:gdLst/>
            <a:ahLst/>
            <a:cxnLst/>
            <a:rect l="l" t="t" r="r" b="b"/>
            <a:pathLst>
              <a:path w="275" h="1946" extrusionOk="0">
                <a:moveTo>
                  <a:pt x="122" y="1"/>
                </a:moveTo>
                <a:cubicBezTo>
                  <a:pt x="31" y="305"/>
                  <a:pt x="1" y="639"/>
                  <a:pt x="31" y="973"/>
                </a:cubicBezTo>
                <a:cubicBezTo>
                  <a:pt x="1" y="1277"/>
                  <a:pt x="31" y="1612"/>
                  <a:pt x="153" y="1946"/>
                </a:cubicBezTo>
                <a:cubicBezTo>
                  <a:pt x="244" y="1612"/>
                  <a:pt x="274" y="1277"/>
                  <a:pt x="244" y="973"/>
                </a:cubicBezTo>
                <a:cubicBezTo>
                  <a:pt x="274" y="639"/>
                  <a:pt x="244" y="305"/>
                  <a:pt x="1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3" name="Google Shape;2483;p49"/>
          <p:cNvSpPr/>
          <p:nvPr/>
        </p:nvSpPr>
        <p:spPr>
          <a:xfrm>
            <a:off x="6075236" y="3239915"/>
            <a:ext cx="16303" cy="22151"/>
          </a:xfrm>
          <a:custGeom>
            <a:avLst/>
            <a:gdLst/>
            <a:ahLst/>
            <a:cxnLst/>
            <a:rect l="l" t="t" r="r" b="b"/>
            <a:pathLst>
              <a:path w="761" h="1034" extrusionOk="0">
                <a:moveTo>
                  <a:pt x="214" y="0"/>
                </a:moveTo>
                <a:lnTo>
                  <a:pt x="214" y="0"/>
                </a:lnTo>
                <a:cubicBezTo>
                  <a:pt x="192" y="8"/>
                  <a:pt x="140" y="25"/>
                  <a:pt x="31" y="61"/>
                </a:cubicBezTo>
                <a:cubicBezTo>
                  <a:pt x="1" y="395"/>
                  <a:pt x="31" y="699"/>
                  <a:pt x="123" y="1034"/>
                </a:cubicBezTo>
                <a:cubicBezTo>
                  <a:pt x="207" y="802"/>
                  <a:pt x="247" y="586"/>
                  <a:pt x="254" y="363"/>
                </a:cubicBezTo>
                <a:lnTo>
                  <a:pt x="254" y="363"/>
                </a:lnTo>
                <a:cubicBezTo>
                  <a:pt x="262" y="373"/>
                  <a:pt x="269" y="384"/>
                  <a:pt x="275" y="395"/>
                </a:cubicBezTo>
                <a:cubicBezTo>
                  <a:pt x="335" y="456"/>
                  <a:pt x="427" y="517"/>
                  <a:pt x="487" y="608"/>
                </a:cubicBezTo>
                <a:cubicBezTo>
                  <a:pt x="612" y="683"/>
                  <a:pt x="696" y="738"/>
                  <a:pt x="739" y="738"/>
                </a:cubicBezTo>
                <a:cubicBezTo>
                  <a:pt x="748" y="738"/>
                  <a:pt x="756" y="735"/>
                  <a:pt x="761" y="730"/>
                </a:cubicBezTo>
                <a:cubicBezTo>
                  <a:pt x="761" y="699"/>
                  <a:pt x="730" y="639"/>
                  <a:pt x="609" y="487"/>
                </a:cubicBezTo>
                <a:lnTo>
                  <a:pt x="427" y="243"/>
                </a:lnTo>
                <a:lnTo>
                  <a:pt x="305" y="122"/>
                </a:lnTo>
                <a:lnTo>
                  <a:pt x="244" y="61"/>
                </a:lnTo>
                <a:lnTo>
                  <a:pt x="244" y="61"/>
                </a:lnTo>
                <a:cubicBezTo>
                  <a:pt x="244" y="61"/>
                  <a:pt x="244" y="61"/>
                  <a:pt x="244" y="61"/>
                </a:cubicBezTo>
                <a:lnTo>
                  <a:pt x="214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4" name="Google Shape;2484;p49"/>
          <p:cNvSpPr/>
          <p:nvPr/>
        </p:nvSpPr>
        <p:spPr>
          <a:xfrm>
            <a:off x="6125386" y="3276376"/>
            <a:ext cx="38432" cy="9683"/>
          </a:xfrm>
          <a:custGeom>
            <a:avLst/>
            <a:gdLst/>
            <a:ahLst/>
            <a:cxnLst/>
            <a:rect l="l" t="t" r="r" b="b"/>
            <a:pathLst>
              <a:path w="1794" h="452" extrusionOk="0">
                <a:moveTo>
                  <a:pt x="0" y="0"/>
                </a:moveTo>
                <a:lnTo>
                  <a:pt x="0" y="0"/>
                </a:lnTo>
                <a:cubicBezTo>
                  <a:pt x="419" y="296"/>
                  <a:pt x="918" y="452"/>
                  <a:pt x="1431" y="452"/>
                </a:cubicBezTo>
                <a:cubicBezTo>
                  <a:pt x="1552" y="452"/>
                  <a:pt x="1673" y="443"/>
                  <a:pt x="1794" y="426"/>
                </a:cubicBezTo>
                <a:cubicBezTo>
                  <a:pt x="1520" y="304"/>
                  <a:pt x="1216" y="213"/>
                  <a:pt x="912" y="183"/>
                </a:cubicBezTo>
                <a:cubicBezTo>
                  <a:pt x="608" y="92"/>
                  <a:pt x="304" y="31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5" name="Google Shape;2485;p49"/>
          <p:cNvSpPr/>
          <p:nvPr/>
        </p:nvSpPr>
        <p:spPr>
          <a:xfrm>
            <a:off x="6202871" y="3269864"/>
            <a:ext cx="37789" cy="13218"/>
          </a:xfrm>
          <a:custGeom>
            <a:avLst/>
            <a:gdLst/>
            <a:ahLst/>
            <a:cxnLst/>
            <a:rect l="l" t="t" r="r" b="b"/>
            <a:pathLst>
              <a:path w="1764" h="617" extrusionOk="0">
                <a:moveTo>
                  <a:pt x="1764" y="0"/>
                </a:moveTo>
                <a:lnTo>
                  <a:pt x="1764" y="0"/>
                </a:lnTo>
                <a:cubicBezTo>
                  <a:pt x="1460" y="31"/>
                  <a:pt x="1156" y="122"/>
                  <a:pt x="882" y="274"/>
                </a:cubicBezTo>
                <a:cubicBezTo>
                  <a:pt x="578" y="335"/>
                  <a:pt x="274" y="426"/>
                  <a:pt x="1" y="608"/>
                </a:cubicBezTo>
                <a:cubicBezTo>
                  <a:pt x="58" y="614"/>
                  <a:pt x="114" y="616"/>
                  <a:pt x="170" y="616"/>
                </a:cubicBezTo>
                <a:cubicBezTo>
                  <a:pt x="439" y="616"/>
                  <a:pt x="691" y="557"/>
                  <a:pt x="943" y="456"/>
                </a:cubicBezTo>
                <a:cubicBezTo>
                  <a:pt x="1247" y="365"/>
                  <a:pt x="1520" y="213"/>
                  <a:pt x="17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6" name="Google Shape;2486;p49"/>
          <p:cNvSpPr/>
          <p:nvPr/>
        </p:nvSpPr>
        <p:spPr>
          <a:xfrm>
            <a:off x="6271895" y="3212516"/>
            <a:ext cx="21508" cy="33333"/>
          </a:xfrm>
          <a:custGeom>
            <a:avLst/>
            <a:gdLst/>
            <a:ahLst/>
            <a:cxnLst/>
            <a:rect l="l" t="t" r="r" b="b"/>
            <a:pathLst>
              <a:path w="1004" h="1556" extrusionOk="0">
                <a:moveTo>
                  <a:pt x="999" y="1"/>
                </a:moveTo>
                <a:cubicBezTo>
                  <a:pt x="956" y="1"/>
                  <a:pt x="750" y="354"/>
                  <a:pt x="487" y="763"/>
                </a:cubicBezTo>
                <a:cubicBezTo>
                  <a:pt x="304" y="1006"/>
                  <a:pt x="122" y="1279"/>
                  <a:pt x="0" y="1553"/>
                </a:cubicBezTo>
                <a:cubicBezTo>
                  <a:pt x="4" y="1554"/>
                  <a:pt x="7" y="1555"/>
                  <a:pt x="12" y="1555"/>
                </a:cubicBezTo>
                <a:cubicBezTo>
                  <a:pt x="92" y="1555"/>
                  <a:pt x="381" y="1288"/>
                  <a:pt x="669" y="884"/>
                </a:cubicBezTo>
                <a:cubicBezTo>
                  <a:pt x="852" y="611"/>
                  <a:pt x="973" y="307"/>
                  <a:pt x="1004" y="3"/>
                </a:cubicBezTo>
                <a:cubicBezTo>
                  <a:pt x="1002" y="1"/>
                  <a:pt x="1001" y="1"/>
                  <a:pt x="99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7" name="Google Shape;2487;p49"/>
          <p:cNvSpPr/>
          <p:nvPr/>
        </p:nvSpPr>
        <p:spPr>
          <a:xfrm>
            <a:off x="6302507" y="3134431"/>
            <a:ext cx="6534" cy="39739"/>
          </a:xfrm>
          <a:custGeom>
            <a:avLst/>
            <a:gdLst/>
            <a:ahLst/>
            <a:cxnLst/>
            <a:rect l="l" t="t" r="r" b="b"/>
            <a:pathLst>
              <a:path w="305" h="1855" extrusionOk="0">
                <a:moveTo>
                  <a:pt x="122" y="0"/>
                </a:moveTo>
                <a:cubicBezTo>
                  <a:pt x="30" y="304"/>
                  <a:pt x="30" y="608"/>
                  <a:pt x="61" y="942"/>
                </a:cubicBezTo>
                <a:cubicBezTo>
                  <a:pt x="0" y="1246"/>
                  <a:pt x="0" y="1550"/>
                  <a:pt x="61" y="1854"/>
                </a:cubicBezTo>
                <a:cubicBezTo>
                  <a:pt x="274" y="1277"/>
                  <a:pt x="304" y="608"/>
                  <a:pt x="12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8" name="Google Shape;2488;p49"/>
          <p:cNvSpPr/>
          <p:nvPr/>
        </p:nvSpPr>
        <p:spPr>
          <a:xfrm>
            <a:off x="6271895" y="3063394"/>
            <a:ext cx="23458" cy="32669"/>
          </a:xfrm>
          <a:custGeom>
            <a:avLst/>
            <a:gdLst/>
            <a:ahLst/>
            <a:cxnLst/>
            <a:rect l="l" t="t" r="r" b="b"/>
            <a:pathLst>
              <a:path w="1095" h="1525" extrusionOk="0">
                <a:moveTo>
                  <a:pt x="68" y="1"/>
                </a:moveTo>
                <a:cubicBezTo>
                  <a:pt x="65" y="1"/>
                  <a:pt x="63" y="2"/>
                  <a:pt x="61" y="3"/>
                </a:cubicBezTo>
                <a:cubicBezTo>
                  <a:pt x="0" y="33"/>
                  <a:pt x="274" y="337"/>
                  <a:pt x="548" y="763"/>
                </a:cubicBezTo>
                <a:cubicBezTo>
                  <a:pt x="810" y="1172"/>
                  <a:pt x="1017" y="1525"/>
                  <a:pt x="1087" y="1525"/>
                </a:cubicBezTo>
                <a:cubicBezTo>
                  <a:pt x="1090" y="1525"/>
                  <a:pt x="1092" y="1524"/>
                  <a:pt x="1095" y="1523"/>
                </a:cubicBezTo>
                <a:cubicBezTo>
                  <a:pt x="1034" y="1219"/>
                  <a:pt x="912" y="915"/>
                  <a:pt x="700" y="672"/>
                </a:cubicBezTo>
                <a:cubicBezTo>
                  <a:pt x="440" y="268"/>
                  <a:pt x="125" y="1"/>
                  <a:pt x="6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9" name="Google Shape;2489;p49"/>
          <p:cNvSpPr/>
          <p:nvPr/>
        </p:nvSpPr>
        <p:spPr>
          <a:xfrm>
            <a:off x="6205485" y="3023569"/>
            <a:ext cx="37125" cy="15167"/>
          </a:xfrm>
          <a:custGeom>
            <a:avLst/>
            <a:gdLst/>
            <a:ahLst/>
            <a:cxnLst/>
            <a:rect l="l" t="t" r="r" b="b"/>
            <a:pathLst>
              <a:path w="1733" h="708" extrusionOk="0">
                <a:moveTo>
                  <a:pt x="154" y="0"/>
                </a:moveTo>
                <a:cubicBezTo>
                  <a:pt x="102" y="0"/>
                  <a:pt x="51" y="3"/>
                  <a:pt x="0" y="8"/>
                </a:cubicBezTo>
                <a:cubicBezTo>
                  <a:pt x="243" y="160"/>
                  <a:pt x="547" y="282"/>
                  <a:pt x="851" y="373"/>
                </a:cubicBezTo>
                <a:cubicBezTo>
                  <a:pt x="1094" y="525"/>
                  <a:pt x="1398" y="646"/>
                  <a:pt x="1702" y="707"/>
                </a:cubicBezTo>
                <a:cubicBezTo>
                  <a:pt x="1733" y="677"/>
                  <a:pt x="1398" y="403"/>
                  <a:pt x="912" y="190"/>
                </a:cubicBezTo>
                <a:cubicBezTo>
                  <a:pt x="684" y="64"/>
                  <a:pt x="414" y="0"/>
                  <a:pt x="1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0" name="Google Shape;2490;p49"/>
          <p:cNvSpPr/>
          <p:nvPr/>
        </p:nvSpPr>
        <p:spPr>
          <a:xfrm>
            <a:off x="6126693" y="3017057"/>
            <a:ext cx="39075" cy="8655"/>
          </a:xfrm>
          <a:custGeom>
            <a:avLst/>
            <a:gdLst/>
            <a:ahLst/>
            <a:cxnLst/>
            <a:rect l="l" t="t" r="r" b="b"/>
            <a:pathLst>
              <a:path w="1824" h="404" extrusionOk="0">
                <a:moveTo>
                  <a:pt x="1368" y="0"/>
                </a:moveTo>
                <a:cubicBezTo>
                  <a:pt x="1216" y="0"/>
                  <a:pt x="1064" y="23"/>
                  <a:pt x="912" y="69"/>
                </a:cubicBezTo>
                <a:cubicBezTo>
                  <a:pt x="578" y="99"/>
                  <a:pt x="274" y="190"/>
                  <a:pt x="0" y="403"/>
                </a:cubicBezTo>
                <a:cubicBezTo>
                  <a:pt x="335" y="373"/>
                  <a:pt x="639" y="342"/>
                  <a:pt x="943" y="251"/>
                </a:cubicBezTo>
                <a:cubicBezTo>
                  <a:pt x="1246" y="251"/>
                  <a:pt x="1550" y="160"/>
                  <a:pt x="1824" y="69"/>
                </a:cubicBezTo>
                <a:cubicBezTo>
                  <a:pt x="1672" y="23"/>
                  <a:pt x="1520" y="0"/>
                  <a:pt x="13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1" name="Google Shape;2491;p49"/>
          <p:cNvSpPr/>
          <p:nvPr/>
        </p:nvSpPr>
        <p:spPr>
          <a:xfrm>
            <a:off x="6075236" y="3039358"/>
            <a:ext cx="16967" cy="21508"/>
          </a:xfrm>
          <a:custGeom>
            <a:avLst/>
            <a:gdLst/>
            <a:ahLst/>
            <a:cxnLst/>
            <a:rect l="l" t="t" r="r" b="b"/>
            <a:pathLst>
              <a:path w="792" h="1004" extrusionOk="0">
                <a:moveTo>
                  <a:pt x="153" y="0"/>
                </a:moveTo>
                <a:cubicBezTo>
                  <a:pt x="31" y="304"/>
                  <a:pt x="1" y="639"/>
                  <a:pt x="31" y="973"/>
                </a:cubicBezTo>
                <a:lnTo>
                  <a:pt x="214" y="1004"/>
                </a:lnTo>
                <a:lnTo>
                  <a:pt x="244" y="973"/>
                </a:lnTo>
                <a:lnTo>
                  <a:pt x="305" y="882"/>
                </a:lnTo>
                <a:lnTo>
                  <a:pt x="427" y="760"/>
                </a:lnTo>
                <a:lnTo>
                  <a:pt x="609" y="517"/>
                </a:lnTo>
                <a:cubicBezTo>
                  <a:pt x="730" y="396"/>
                  <a:pt x="791" y="304"/>
                  <a:pt x="761" y="304"/>
                </a:cubicBezTo>
                <a:cubicBezTo>
                  <a:pt x="761" y="299"/>
                  <a:pt x="757" y="297"/>
                  <a:pt x="750" y="297"/>
                </a:cubicBezTo>
                <a:cubicBezTo>
                  <a:pt x="718" y="297"/>
                  <a:pt x="618" y="351"/>
                  <a:pt x="518" y="426"/>
                </a:cubicBezTo>
                <a:cubicBezTo>
                  <a:pt x="427" y="487"/>
                  <a:pt x="366" y="548"/>
                  <a:pt x="275" y="639"/>
                </a:cubicBezTo>
                <a:lnTo>
                  <a:pt x="255" y="658"/>
                </a:lnTo>
                <a:lnTo>
                  <a:pt x="255" y="658"/>
                </a:lnTo>
                <a:cubicBezTo>
                  <a:pt x="252" y="432"/>
                  <a:pt x="218" y="216"/>
                  <a:pt x="1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2" name="Google Shape;2492;p49"/>
          <p:cNvSpPr/>
          <p:nvPr/>
        </p:nvSpPr>
        <p:spPr>
          <a:xfrm>
            <a:off x="6075236" y="2948848"/>
            <a:ext cx="5891" cy="44944"/>
          </a:xfrm>
          <a:custGeom>
            <a:avLst/>
            <a:gdLst/>
            <a:ahLst/>
            <a:cxnLst/>
            <a:rect l="l" t="t" r="r" b="b"/>
            <a:pathLst>
              <a:path w="275" h="2098" extrusionOk="0">
                <a:moveTo>
                  <a:pt x="153" y="0"/>
                </a:moveTo>
                <a:cubicBezTo>
                  <a:pt x="1" y="700"/>
                  <a:pt x="1" y="1399"/>
                  <a:pt x="153" y="2098"/>
                </a:cubicBezTo>
                <a:cubicBezTo>
                  <a:pt x="275" y="1399"/>
                  <a:pt x="275" y="700"/>
                  <a:pt x="1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3" name="Google Shape;2493;p49"/>
          <p:cNvSpPr/>
          <p:nvPr/>
        </p:nvSpPr>
        <p:spPr>
          <a:xfrm>
            <a:off x="6075236" y="2858338"/>
            <a:ext cx="5891" cy="44944"/>
          </a:xfrm>
          <a:custGeom>
            <a:avLst/>
            <a:gdLst/>
            <a:ahLst/>
            <a:cxnLst/>
            <a:rect l="l" t="t" r="r" b="b"/>
            <a:pathLst>
              <a:path w="275" h="2098" extrusionOk="0">
                <a:moveTo>
                  <a:pt x="153" y="0"/>
                </a:moveTo>
                <a:cubicBezTo>
                  <a:pt x="1" y="700"/>
                  <a:pt x="1" y="1399"/>
                  <a:pt x="153" y="2098"/>
                </a:cubicBezTo>
                <a:cubicBezTo>
                  <a:pt x="275" y="1399"/>
                  <a:pt x="275" y="700"/>
                  <a:pt x="1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4" name="Google Shape;2494;p49"/>
          <p:cNvSpPr/>
          <p:nvPr/>
        </p:nvSpPr>
        <p:spPr>
          <a:xfrm>
            <a:off x="6075236" y="2767828"/>
            <a:ext cx="5891" cy="44944"/>
          </a:xfrm>
          <a:custGeom>
            <a:avLst/>
            <a:gdLst/>
            <a:ahLst/>
            <a:cxnLst/>
            <a:rect l="l" t="t" r="r" b="b"/>
            <a:pathLst>
              <a:path w="275" h="2098" extrusionOk="0">
                <a:moveTo>
                  <a:pt x="153" y="1"/>
                </a:moveTo>
                <a:cubicBezTo>
                  <a:pt x="1" y="700"/>
                  <a:pt x="1" y="1399"/>
                  <a:pt x="153" y="2098"/>
                </a:cubicBezTo>
                <a:cubicBezTo>
                  <a:pt x="275" y="1399"/>
                  <a:pt x="275" y="700"/>
                  <a:pt x="15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5" name="Google Shape;2495;p49"/>
          <p:cNvSpPr/>
          <p:nvPr/>
        </p:nvSpPr>
        <p:spPr>
          <a:xfrm>
            <a:off x="6058312" y="2699854"/>
            <a:ext cx="22172" cy="23072"/>
          </a:xfrm>
          <a:custGeom>
            <a:avLst/>
            <a:gdLst/>
            <a:ahLst/>
            <a:cxnLst/>
            <a:rect l="l" t="t" r="r" b="b"/>
            <a:pathLst>
              <a:path w="1035" h="1077" extrusionOk="0">
                <a:moveTo>
                  <a:pt x="697" y="1"/>
                </a:moveTo>
                <a:cubicBezTo>
                  <a:pt x="457" y="1"/>
                  <a:pt x="229" y="35"/>
                  <a:pt x="1" y="104"/>
                </a:cubicBezTo>
                <a:cubicBezTo>
                  <a:pt x="220" y="169"/>
                  <a:pt x="455" y="219"/>
                  <a:pt x="683" y="219"/>
                </a:cubicBezTo>
                <a:cubicBezTo>
                  <a:pt x="740" y="219"/>
                  <a:pt x="796" y="216"/>
                  <a:pt x="852" y="209"/>
                </a:cubicBezTo>
                <a:lnTo>
                  <a:pt x="852" y="209"/>
                </a:lnTo>
                <a:lnTo>
                  <a:pt x="852" y="499"/>
                </a:lnTo>
                <a:cubicBezTo>
                  <a:pt x="852" y="590"/>
                  <a:pt x="882" y="681"/>
                  <a:pt x="882" y="803"/>
                </a:cubicBezTo>
                <a:cubicBezTo>
                  <a:pt x="882" y="955"/>
                  <a:pt x="913" y="1076"/>
                  <a:pt x="943" y="1076"/>
                </a:cubicBezTo>
                <a:cubicBezTo>
                  <a:pt x="973" y="1076"/>
                  <a:pt x="1004" y="955"/>
                  <a:pt x="1004" y="803"/>
                </a:cubicBezTo>
                <a:cubicBezTo>
                  <a:pt x="1034" y="681"/>
                  <a:pt x="1034" y="590"/>
                  <a:pt x="1034" y="499"/>
                </a:cubicBezTo>
                <a:lnTo>
                  <a:pt x="1034" y="104"/>
                </a:lnTo>
                <a:lnTo>
                  <a:pt x="943" y="12"/>
                </a:lnTo>
                <a:cubicBezTo>
                  <a:pt x="859" y="5"/>
                  <a:pt x="778" y="1"/>
                  <a:pt x="69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6" name="Google Shape;2496;p49"/>
          <p:cNvSpPr/>
          <p:nvPr/>
        </p:nvSpPr>
        <p:spPr>
          <a:xfrm>
            <a:off x="5984726" y="2699211"/>
            <a:ext cx="37147" cy="5077"/>
          </a:xfrm>
          <a:custGeom>
            <a:avLst/>
            <a:gdLst/>
            <a:ahLst/>
            <a:cxnLst/>
            <a:rect l="l" t="t" r="r" b="b"/>
            <a:pathLst>
              <a:path w="1734" h="237" extrusionOk="0">
                <a:moveTo>
                  <a:pt x="642" y="1"/>
                </a:moveTo>
                <a:cubicBezTo>
                  <a:pt x="428" y="1"/>
                  <a:pt x="206" y="35"/>
                  <a:pt x="1" y="103"/>
                </a:cubicBezTo>
                <a:cubicBezTo>
                  <a:pt x="226" y="178"/>
                  <a:pt x="472" y="233"/>
                  <a:pt x="704" y="233"/>
                </a:cubicBezTo>
                <a:cubicBezTo>
                  <a:pt x="754" y="233"/>
                  <a:pt x="804" y="230"/>
                  <a:pt x="852" y="225"/>
                </a:cubicBezTo>
                <a:cubicBezTo>
                  <a:pt x="928" y="232"/>
                  <a:pt x="1004" y="236"/>
                  <a:pt x="1080" y="236"/>
                </a:cubicBezTo>
                <a:cubicBezTo>
                  <a:pt x="1306" y="236"/>
                  <a:pt x="1528" y="202"/>
                  <a:pt x="1734" y="134"/>
                </a:cubicBezTo>
                <a:cubicBezTo>
                  <a:pt x="1525" y="41"/>
                  <a:pt x="1298" y="1"/>
                  <a:pt x="1067" y="1"/>
                </a:cubicBezTo>
                <a:cubicBezTo>
                  <a:pt x="996" y="1"/>
                  <a:pt x="924" y="5"/>
                  <a:pt x="852" y="12"/>
                </a:cubicBezTo>
                <a:cubicBezTo>
                  <a:pt x="784" y="4"/>
                  <a:pt x="713" y="1"/>
                  <a:pt x="64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7" name="Google Shape;2497;p49"/>
          <p:cNvSpPr/>
          <p:nvPr/>
        </p:nvSpPr>
        <p:spPr>
          <a:xfrm>
            <a:off x="5910497" y="2698804"/>
            <a:ext cx="37147" cy="4413"/>
          </a:xfrm>
          <a:custGeom>
            <a:avLst/>
            <a:gdLst/>
            <a:ahLst/>
            <a:cxnLst/>
            <a:rect l="l" t="t" r="r" b="b"/>
            <a:pathLst>
              <a:path w="1734" h="206" extrusionOk="0">
                <a:moveTo>
                  <a:pt x="867" y="1"/>
                </a:moveTo>
                <a:cubicBezTo>
                  <a:pt x="578" y="1"/>
                  <a:pt x="290" y="31"/>
                  <a:pt x="1" y="92"/>
                </a:cubicBezTo>
                <a:cubicBezTo>
                  <a:pt x="290" y="168"/>
                  <a:pt x="578" y="206"/>
                  <a:pt x="867" y="206"/>
                </a:cubicBezTo>
                <a:cubicBezTo>
                  <a:pt x="1156" y="206"/>
                  <a:pt x="1445" y="168"/>
                  <a:pt x="1733" y="92"/>
                </a:cubicBezTo>
                <a:cubicBezTo>
                  <a:pt x="1445" y="31"/>
                  <a:pt x="1156" y="1"/>
                  <a:pt x="86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8" name="Google Shape;2498;p49"/>
          <p:cNvSpPr/>
          <p:nvPr/>
        </p:nvSpPr>
        <p:spPr>
          <a:xfrm>
            <a:off x="5836932" y="2698162"/>
            <a:ext cx="37125" cy="4820"/>
          </a:xfrm>
          <a:custGeom>
            <a:avLst/>
            <a:gdLst/>
            <a:ahLst/>
            <a:cxnLst/>
            <a:rect l="l" t="t" r="r" b="b"/>
            <a:pathLst>
              <a:path w="1733" h="225" extrusionOk="0">
                <a:moveTo>
                  <a:pt x="579" y="0"/>
                </a:moveTo>
                <a:cubicBezTo>
                  <a:pt x="378" y="0"/>
                  <a:pt x="183" y="41"/>
                  <a:pt x="0" y="122"/>
                </a:cubicBezTo>
                <a:cubicBezTo>
                  <a:pt x="205" y="190"/>
                  <a:pt x="428" y="224"/>
                  <a:pt x="654" y="224"/>
                </a:cubicBezTo>
                <a:cubicBezTo>
                  <a:pt x="730" y="224"/>
                  <a:pt x="806" y="221"/>
                  <a:pt x="882" y="213"/>
                </a:cubicBezTo>
                <a:cubicBezTo>
                  <a:pt x="950" y="221"/>
                  <a:pt x="1020" y="224"/>
                  <a:pt x="1092" y="224"/>
                </a:cubicBezTo>
                <a:cubicBezTo>
                  <a:pt x="1305" y="224"/>
                  <a:pt x="1528" y="190"/>
                  <a:pt x="1733" y="122"/>
                </a:cubicBezTo>
                <a:cubicBezTo>
                  <a:pt x="1536" y="56"/>
                  <a:pt x="1323" y="6"/>
                  <a:pt x="1117" y="6"/>
                </a:cubicBezTo>
                <a:cubicBezTo>
                  <a:pt x="1037" y="6"/>
                  <a:pt x="958" y="14"/>
                  <a:pt x="882" y="31"/>
                </a:cubicBezTo>
                <a:cubicBezTo>
                  <a:pt x="780" y="10"/>
                  <a:pt x="679" y="0"/>
                  <a:pt x="57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9" name="Google Shape;2499;p49"/>
          <p:cNvSpPr/>
          <p:nvPr/>
        </p:nvSpPr>
        <p:spPr>
          <a:xfrm>
            <a:off x="5779156" y="2698355"/>
            <a:ext cx="21979" cy="16752"/>
          </a:xfrm>
          <a:custGeom>
            <a:avLst/>
            <a:gdLst/>
            <a:ahLst/>
            <a:cxnLst/>
            <a:rect l="l" t="t" r="r" b="b"/>
            <a:pathLst>
              <a:path w="1026" h="782" extrusionOk="0">
                <a:moveTo>
                  <a:pt x="83" y="204"/>
                </a:moveTo>
                <a:lnTo>
                  <a:pt x="83" y="204"/>
                </a:lnTo>
                <a:cubicBezTo>
                  <a:pt x="84" y="204"/>
                  <a:pt x="85" y="204"/>
                  <a:pt x="85" y="204"/>
                </a:cubicBezTo>
                <a:lnTo>
                  <a:pt x="85" y="204"/>
                </a:lnTo>
                <a:cubicBezTo>
                  <a:pt x="85" y="205"/>
                  <a:pt x="84" y="206"/>
                  <a:pt x="84" y="206"/>
                </a:cubicBezTo>
                <a:cubicBezTo>
                  <a:pt x="83" y="206"/>
                  <a:pt x="83" y="205"/>
                  <a:pt x="83" y="204"/>
                </a:cubicBezTo>
                <a:close/>
                <a:moveTo>
                  <a:pt x="161" y="1"/>
                </a:moveTo>
                <a:cubicBezTo>
                  <a:pt x="161" y="1"/>
                  <a:pt x="159" y="6"/>
                  <a:pt x="156" y="16"/>
                </a:cubicBezTo>
                <a:lnTo>
                  <a:pt x="156" y="16"/>
                </a:lnTo>
                <a:cubicBezTo>
                  <a:pt x="131" y="17"/>
                  <a:pt x="107" y="19"/>
                  <a:pt x="83" y="22"/>
                </a:cubicBezTo>
                <a:cubicBezTo>
                  <a:pt x="83" y="17"/>
                  <a:pt x="82" y="15"/>
                  <a:pt x="81" y="15"/>
                </a:cubicBezTo>
                <a:cubicBezTo>
                  <a:pt x="68" y="15"/>
                  <a:pt x="1" y="211"/>
                  <a:pt x="6" y="211"/>
                </a:cubicBezTo>
                <a:cubicBezTo>
                  <a:pt x="7" y="211"/>
                  <a:pt x="12" y="200"/>
                  <a:pt x="22" y="174"/>
                </a:cubicBezTo>
                <a:lnTo>
                  <a:pt x="53" y="204"/>
                </a:lnTo>
                <a:lnTo>
                  <a:pt x="114" y="295"/>
                </a:lnTo>
                <a:lnTo>
                  <a:pt x="235" y="417"/>
                </a:lnTo>
                <a:cubicBezTo>
                  <a:pt x="296" y="508"/>
                  <a:pt x="387" y="569"/>
                  <a:pt x="448" y="629"/>
                </a:cubicBezTo>
                <a:cubicBezTo>
                  <a:pt x="509" y="690"/>
                  <a:pt x="569" y="751"/>
                  <a:pt x="661" y="781"/>
                </a:cubicBezTo>
                <a:cubicBezTo>
                  <a:pt x="691" y="781"/>
                  <a:pt x="630" y="690"/>
                  <a:pt x="569" y="538"/>
                </a:cubicBezTo>
                <a:lnTo>
                  <a:pt x="387" y="295"/>
                </a:lnTo>
                <a:lnTo>
                  <a:pt x="307" y="215"/>
                </a:lnTo>
                <a:lnTo>
                  <a:pt x="307" y="215"/>
                </a:lnTo>
                <a:cubicBezTo>
                  <a:pt x="310" y="215"/>
                  <a:pt x="313" y="215"/>
                  <a:pt x="316" y="215"/>
                </a:cubicBezTo>
                <a:cubicBezTo>
                  <a:pt x="552" y="215"/>
                  <a:pt x="797" y="181"/>
                  <a:pt x="1025" y="113"/>
                </a:cubicBezTo>
                <a:cubicBezTo>
                  <a:pt x="797" y="44"/>
                  <a:pt x="552" y="10"/>
                  <a:pt x="316" y="10"/>
                </a:cubicBezTo>
                <a:cubicBezTo>
                  <a:pt x="262" y="10"/>
                  <a:pt x="209" y="12"/>
                  <a:pt x="156" y="15"/>
                </a:cubicBezTo>
                <a:lnTo>
                  <a:pt x="156" y="15"/>
                </a:lnTo>
                <a:cubicBezTo>
                  <a:pt x="160" y="5"/>
                  <a:pt x="161" y="1"/>
                  <a:pt x="16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0" name="Google Shape;2500;p49"/>
          <p:cNvSpPr/>
          <p:nvPr/>
        </p:nvSpPr>
        <p:spPr>
          <a:xfrm>
            <a:off x="5812189" y="2749597"/>
            <a:ext cx="10433" cy="38432"/>
          </a:xfrm>
          <a:custGeom>
            <a:avLst/>
            <a:gdLst/>
            <a:ahLst/>
            <a:cxnLst/>
            <a:rect l="l" t="t" r="r" b="b"/>
            <a:pathLst>
              <a:path w="487" h="1794" extrusionOk="0">
                <a:moveTo>
                  <a:pt x="0" y="0"/>
                </a:moveTo>
                <a:lnTo>
                  <a:pt x="0" y="0"/>
                </a:lnTo>
                <a:cubicBezTo>
                  <a:pt x="91" y="608"/>
                  <a:pt x="213" y="1216"/>
                  <a:pt x="395" y="1794"/>
                </a:cubicBezTo>
                <a:cubicBezTo>
                  <a:pt x="486" y="1186"/>
                  <a:pt x="334" y="548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1" name="Google Shape;2501;p49"/>
          <p:cNvSpPr/>
          <p:nvPr/>
        </p:nvSpPr>
        <p:spPr>
          <a:xfrm>
            <a:off x="5801756" y="2827082"/>
            <a:ext cx="15660" cy="36525"/>
          </a:xfrm>
          <a:custGeom>
            <a:avLst/>
            <a:gdLst/>
            <a:ahLst/>
            <a:cxnLst/>
            <a:rect l="l" t="t" r="r" b="b"/>
            <a:pathLst>
              <a:path w="731" h="1705" extrusionOk="0">
                <a:moveTo>
                  <a:pt x="700" y="1"/>
                </a:moveTo>
                <a:lnTo>
                  <a:pt x="700" y="1"/>
                </a:lnTo>
                <a:cubicBezTo>
                  <a:pt x="548" y="274"/>
                  <a:pt x="396" y="548"/>
                  <a:pt x="305" y="852"/>
                </a:cubicBezTo>
                <a:cubicBezTo>
                  <a:pt x="183" y="1095"/>
                  <a:pt x="62" y="1399"/>
                  <a:pt x="1" y="1703"/>
                </a:cubicBezTo>
                <a:cubicBezTo>
                  <a:pt x="2" y="1704"/>
                  <a:pt x="4" y="1705"/>
                  <a:pt x="6" y="1705"/>
                </a:cubicBezTo>
                <a:cubicBezTo>
                  <a:pt x="54" y="1705"/>
                  <a:pt x="314" y="1378"/>
                  <a:pt x="518" y="912"/>
                </a:cubicBezTo>
                <a:cubicBezTo>
                  <a:pt x="639" y="639"/>
                  <a:pt x="730" y="335"/>
                  <a:pt x="7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2" name="Google Shape;2502;p49"/>
          <p:cNvSpPr/>
          <p:nvPr/>
        </p:nvSpPr>
        <p:spPr>
          <a:xfrm>
            <a:off x="5743809" y="2893492"/>
            <a:ext cx="33226" cy="22172"/>
          </a:xfrm>
          <a:custGeom>
            <a:avLst/>
            <a:gdLst/>
            <a:ahLst/>
            <a:cxnLst/>
            <a:rect l="l" t="t" r="r" b="b"/>
            <a:pathLst>
              <a:path w="1551" h="1035" extrusionOk="0">
                <a:moveTo>
                  <a:pt x="1551" y="1"/>
                </a:moveTo>
                <a:lnTo>
                  <a:pt x="1551" y="1"/>
                </a:lnTo>
                <a:cubicBezTo>
                  <a:pt x="1247" y="122"/>
                  <a:pt x="1004" y="305"/>
                  <a:pt x="760" y="487"/>
                </a:cubicBezTo>
                <a:cubicBezTo>
                  <a:pt x="365" y="791"/>
                  <a:pt x="1" y="974"/>
                  <a:pt x="31" y="1034"/>
                </a:cubicBezTo>
                <a:cubicBezTo>
                  <a:pt x="335" y="1004"/>
                  <a:pt x="639" y="852"/>
                  <a:pt x="882" y="670"/>
                </a:cubicBezTo>
                <a:cubicBezTo>
                  <a:pt x="1156" y="518"/>
                  <a:pt x="1368" y="274"/>
                  <a:pt x="155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3" name="Google Shape;2503;p49"/>
          <p:cNvSpPr/>
          <p:nvPr/>
        </p:nvSpPr>
        <p:spPr>
          <a:xfrm>
            <a:off x="5667630" y="2926868"/>
            <a:ext cx="39096" cy="3942"/>
          </a:xfrm>
          <a:custGeom>
            <a:avLst/>
            <a:gdLst/>
            <a:ahLst/>
            <a:cxnLst/>
            <a:rect l="l" t="t" r="r" b="b"/>
            <a:pathLst>
              <a:path w="1825" h="184" extrusionOk="0">
                <a:moveTo>
                  <a:pt x="912" y="1"/>
                </a:moveTo>
                <a:cubicBezTo>
                  <a:pt x="608" y="1"/>
                  <a:pt x="304" y="8"/>
                  <a:pt x="0" y="23"/>
                </a:cubicBezTo>
                <a:cubicBezTo>
                  <a:pt x="227" y="124"/>
                  <a:pt x="474" y="183"/>
                  <a:pt x="743" y="183"/>
                </a:cubicBezTo>
                <a:cubicBezTo>
                  <a:pt x="798" y="183"/>
                  <a:pt x="855" y="181"/>
                  <a:pt x="912" y="175"/>
                </a:cubicBezTo>
                <a:cubicBezTo>
                  <a:pt x="964" y="181"/>
                  <a:pt x="1016" y="183"/>
                  <a:pt x="1069" y="183"/>
                </a:cubicBezTo>
                <a:cubicBezTo>
                  <a:pt x="1320" y="183"/>
                  <a:pt x="1572" y="124"/>
                  <a:pt x="1824" y="23"/>
                </a:cubicBezTo>
                <a:cubicBezTo>
                  <a:pt x="1520" y="8"/>
                  <a:pt x="1216" y="1"/>
                  <a:pt x="91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4" name="Google Shape;2504;p49"/>
          <p:cNvSpPr/>
          <p:nvPr/>
        </p:nvSpPr>
        <p:spPr>
          <a:xfrm>
            <a:off x="5595993" y="2894156"/>
            <a:ext cx="33890" cy="21508"/>
          </a:xfrm>
          <a:custGeom>
            <a:avLst/>
            <a:gdLst/>
            <a:ahLst/>
            <a:cxnLst/>
            <a:rect l="l" t="t" r="r" b="b"/>
            <a:pathLst>
              <a:path w="1582" h="1004" extrusionOk="0">
                <a:moveTo>
                  <a:pt x="62" y="0"/>
                </a:moveTo>
                <a:lnTo>
                  <a:pt x="62" y="0"/>
                </a:lnTo>
                <a:cubicBezTo>
                  <a:pt x="1" y="31"/>
                  <a:pt x="305" y="365"/>
                  <a:pt x="730" y="639"/>
                </a:cubicBezTo>
                <a:cubicBezTo>
                  <a:pt x="973" y="851"/>
                  <a:pt x="1277" y="973"/>
                  <a:pt x="1581" y="1003"/>
                </a:cubicBezTo>
                <a:cubicBezTo>
                  <a:pt x="1369" y="821"/>
                  <a:pt x="1095" y="639"/>
                  <a:pt x="821" y="487"/>
                </a:cubicBezTo>
                <a:cubicBezTo>
                  <a:pt x="609" y="274"/>
                  <a:pt x="335" y="122"/>
                  <a:pt x="6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5" name="Google Shape;2505;p49"/>
          <p:cNvSpPr/>
          <p:nvPr/>
        </p:nvSpPr>
        <p:spPr>
          <a:xfrm>
            <a:off x="5556940" y="2827725"/>
            <a:ext cx="14996" cy="35840"/>
          </a:xfrm>
          <a:custGeom>
            <a:avLst/>
            <a:gdLst/>
            <a:ahLst/>
            <a:cxnLst/>
            <a:rect l="l" t="t" r="r" b="b"/>
            <a:pathLst>
              <a:path w="700" h="1673" extrusionOk="0">
                <a:moveTo>
                  <a:pt x="0" y="1"/>
                </a:moveTo>
                <a:cubicBezTo>
                  <a:pt x="0" y="305"/>
                  <a:pt x="61" y="609"/>
                  <a:pt x="213" y="913"/>
                </a:cubicBezTo>
                <a:cubicBezTo>
                  <a:pt x="304" y="1217"/>
                  <a:pt x="486" y="1490"/>
                  <a:pt x="699" y="1673"/>
                </a:cubicBezTo>
                <a:cubicBezTo>
                  <a:pt x="638" y="1399"/>
                  <a:pt x="547" y="1095"/>
                  <a:pt x="395" y="822"/>
                </a:cubicBezTo>
                <a:cubicBezTo>
                  <a:pt x="304" y="518"/>
                  <a:pt x="182" y="244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6" name="Google Shape;2506;p49"/>
          <p:cNvSpPr/>
          <p:nvPr/>
        </p:nvSpPr>
        <p:spPr>
          <a:xfrm>
            <a:off x="5551713" y="2750240"/>
            <a:ext cx="9147" cy="38453"/>
          </a:xfrm>
          <a:custGeom>
            <a:avLst/>
            <a:gdLst/>
            <a:ahLst/>
            <a:cxnLst/>
            <a:rect l="l" t="t" r="r" b="b"/>
            <a:pathLst>
              <a:path w="427" h="1795" extrusionOk="0">
                <a:moveTo>
                  <a:pt x="426" y="1"/>
                </a:moveTo>
                <a:lnTo>
                  <a:pt x="426" y="1"/>
                </a:lnTo>
                <a:cubicBezTo>
                  <a:pt x="244" y="244"/>
                  <a:pt x="92" y="548"/>
                  <a:pt x="62" y="852"/>
                </a:cubicBezTo>
                <a:cubicBezTo>
                  <a:pt x="1" y="1156"/>
                  <a:pt x="1" y="1490"/>
                  <a:pt x="62" y="1794"/>
                </a:cubicBezTo>
                <a:cubicBezTo>
                  <a:pt x="183" y="1490"/>
                  <a:pt x="244" y="1186"/>
                  <a:pt x="274" y="882"/>
                </a:cubicBezTo>
                <a:cubicBezTo>
                  <a:pt x="366" y="609"/>
                  <a:pt x="426" y="305"/>
                  <a:pt x="42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7" name="Google Shape;2507;p49"/>
          <p:cNvSpPr/>
          <p:nvPr/>
        </p:nvSpPr>
        <p:spPr>
          <a:xfrm>
            <a:off x="5572557" y="2697540"/>
            <a:ext cx="21508" cy="17074"/>
          </a:xfrm>
          <a:custGeom>
            <a:avLst/>
            <a:gdLst/>
            <a:ahLst/>
            <a:cxnLst/>
            <a:rect l="l" t="t" r="r" b="b"/>
            <a:pathLst>
              <a:path w="1004" h="797" extrusionOk="0">
                <a:moveTo>
                  <a:pt x="938" y="182"/>
                </a:moveTo>
                <a:lnTo>
                  <a:pt x="938" y="182"/>
                </a:lnTo>
                <a:cubicBezTo>
                  <a:pt x="942" y="194"/>
                  <a:pt x="947" y="210"/>
                  <a:pt x="947" y="210"/>
                </a:cubicBezTo>
                <a:cubicBezTo>
                  <a:pt x="947" y="210"/>
                  <a:pt x="945" y="203"/>
                  <a:pt x="937" y="182"/>
                </a:cubicBezTo>
                <a:lnTo>
                  <a:pt x="937" y="182"/>
                </a:lnTo>
                <a:cubicBezTo>
                  <a:pt x="938" y="182"/>
                  <a:pt x="938" y="182"/>
                  <a:pt x="938" y="182"/>
                </a:cubicBezTo>
                <a:close/>
                <a:moveTo>
                  <a:pt x="938" y="0"/>
                </a:moveTo>
                <a:cubicBezTo>
                  <a:pt x="938" y="0"/>
                  <a:pt x="952" y="39"/>
                  <a:pt x="949" y="39"/>
                </a:cubicBezTo>
                <a:cubicBezTo>
                  <a:pt x="948" y="39"/>
                  <a:pt x="946" y="37"/>
                  <a:pt x="943" y="29"/>
                </a:cubicBezTo>
                <a:cubicBezTo>
                  <a:pt x="859" y="22"/>
                  <a:pt x="777" y="18"/>
                  <a:pt x="697" y="18"/>
                </a:cubicBezTo>
                <a:cubicBezTo>
                  <a:pt x="456" y="18"/>
                  <a:pt x="228" y="52"/>
                  <a:pt x="1" y="120"/>
                </a:cubicBezTo>
                <a:cubicBezTo>
                  <a:pt x="197" y="179"/>
                  <a:pt x="406" y="213"/>
                  <a:pt x="611" y="213"/>
                </a:cubicBezTo>
                <a:cubicBezTo>
                  <a:pt x="649" y="213"/>
                  <a:pt x="687" y="212"/>
                  <a:pt x="725" y="209"/>
                </a:cubicBezTo>
                <a:lnTo>
                  <a:pt x="725" y="209"/>
                </a:lnTo>
                <a:lnTo>
                  <a:pt x="669" y="303"/>
                </a:lnTo>
                <a:cubicBezTo>
                  <a:pt x="578" y="394"/>
                  <a:pt x="517" y="455"/>
                  <a:pt x="487" y="546"/>
                </a:cubicBezTo>
                <a:cubicBezTo>
                  <a:pt x="365" y="698"/>
                  <a:pt x="335" y="789"/>
                  <a:pt x="365" y="789"/>
                </a:cubicBezTo>
                <a:cubicBezTo>
                  <a:pt x="365" y="794"/>
                  <a:pt x="368" y="797"/>
                  <a:pt x="373" y="797"/>
                </a:cubicBezTo>
                <a:cubicBezTo>
                  <a:pt x="397" y="797"/>
                  <a:pt x="477" y="738"/>
                  <a:pt x="578" y="637"/>
                </a:cubicBezTo>
                <a:cubicBezTo>
                  <a:pt x="639" y="576"/>
                  <a:pt x="730" y="516"/>
                  <a:pt x="791" y="424"/>
                </a:cubicBezTo>
                <a:lnTo>
                  <a:pt x="912" y="272"/>
                </a:lnTo>
                <a:lnTo>
                  <a:pt x="973" y="212"/>
                </a:lnTo>
                <a:lnTo>
                  <a:pt x="1004" y="181"/>
                </a:lnTo>
                <a:cubicBezTo>
                  <a:pt x="951" y="37"/>
                  <a:pt x="938" y="0"/>
                  <a:pt x="93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8" name="Google Shape;2508;p49"/>
          <p:cNvSpPr/>
          <p:nvPr/>
        </p:nvSpPr>
        <p:spPr>
          <a:xfrm>
            <a:off x="5501584" y="2698162"/>
            <a:ext cx="20866" cy="3920"/>
          </a:xfrm>
          <a:custGeom>
            <a:avLst/>
            <a:gdLst/>
            <a:ahLst/>
            <a:cxnLst/>
            <a:rect l="l" t="t" r="r" b="b"/>
            <a:pathLst>
              <a:path w="974" h="183" extrusionOk="0">
                <a:moveTo>
                  <a:pt x="487" y="0"/>
                </a:moveTo>
                <a:cubicBezTo>
                  <a:pt x="213" y="0"/>
                  <a:pt x="0" y="31"/>
                  <a:pt x="0" y="91"/>
                </a:cubicBezTo>
                <a:cubicBezTo>
                  <a:pt x="0" y="152"/>
                  <a:pt x="213" y="183"/>
                  <a:pt x="487" y="183"/>
                </a:cubicBezTo>
                <a:cubicBezTo>
                  <a:pt x="760" y="183"/>
                  <a:pt x="973" y="152"/>
                  <a:pt x="973" y="91"/>
                </a:cubicBezTo>
                <a:cubicBezTo>
                  <a:pt x="973" y="31"/>
                  <a:pt x="760" y="0"/>
                  <a:pt x="48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9" name="Google Shape;2509;p49"/>
          <p:cNvSpPr/>
          <p:nvPr/>
        </p:nvSpPr>
        <p:spPr>
          <a:xfrm>
            <a:off x="5286695" y="2698162"/>
            <a:ext cx="707821" cy="956557"/>
          </a:xfrm>
          <a:custGeom>
            <a:avLst/>
            <a:gdLst/>
            <a:ahLst/>
            <a:cxnLst/>
            <a:rect l="l" t="t" r="r" b="b"/>
            <a:pathLst>
              <a:path w="33041" h="44652" extrusionOk="0">
                <a:moveTo>
                  <a:pt x="1" y="0"/>
                </a:moveTo>
                <a:lnTo>
                  <a:pt x="1" y="61"/>
                </a:lnTo>
                <a:cubicBezTo>
                  <a:pt x="335" y="1945"/>
                  <a:pt x="821" y="3800"/>
                  <a:pt x="1429" y="5593"/>
                </a:cubicBezTo>
                <a:cubicBezTo>
                  <a:pt x="2128" y="7751"/>
                  <a:pt x="3010" y="9848"/>
                  <a:pt x="4043" y="11824"/>
                </a:cubicBezTo>
                <a:cubicBezTo>
                  <a:pt x="4317" y="12371"/>
                  <a:pt x="4621" y="12888"/>
                  <a:pt x="4955" y="13435"/>
                </a:cubicBezTo>
                <a:cubicBezTo>
                  <a:pt x="5259" y="13952"/>
                  <a:pt x="5624" y="14468"/>
                  <a:pt x="6019" y="14955"/>
                </a:cubicBezTo>
                <a:cubicBezTo>
                  <a:pt x="6840" y="15958"/>
                  <a:pt x="7691" y="16900"/>
                  <a:pt x="8572" y="17873"/>
                </a:cubicBezTo>
                <a:cubicBezTo>
                  <a:pt x="10366" y="19848"/>
                  <a:pt x="12281" y="21824"/>
                  <a:pt x="14135" y="23952"/>
                </a:cubicBezTo>
                <a:cubicBezTo>
                  <a:pt x="15533" y="25502"/>
                  <a:pt x="16870" y="27143"/>
                  <a:pt x="18117" y="28815"/>
                </a:cubicBezTo>
                <a:cubicBezTo>
                  <a:pt x="19272" y="30487"/>
                  <a:pt x="20396" y="32219"/>
                  <a:pt x="20518" y="34134"/>
                </a:cubicBezTo>
                <a:cubicBezTo>
                  <a:pt x="21095" y="37934"/>
                  <a:pt x="21582" y="41490"/>
                  <a:pt x="21946" y="44590"/>
                </a:cubicBezTo>
                <a:lnTo>
                  <a:pt x="21946" y="44651"/>
                </a:lnTo>
                <a:lnTo>
                  <a:pt x="22007" y="44651"/>
                </a:lnTo>
                <a:lnTo>
                  <a:pt x="22068" y="44651"/>
                </a:lnTo>
                <a:lnTo>
                  <a:pt x="22068" y="44651"/>
                </a:lnTo>
                <a:lnTo>
                  <a:pt x="22068" y="44651"/>
                </a:lnTo>
                <a:cubicBezTo>
                  <a:pt x="22068" y="44651"/>
                  <a:pt x="22068" y="44651"/>
                  <a:pt x="22068" y="44651"/>
                </a:cubicBezTo>
                <a:lnTo>
                  <a:pt x="22068" y="44651"/>
                </a:lnTo>
                <a:lnTo>
                  <a:pt x="33041" y="44621"/>
                </a:lnTo>
                <a:lnTo>
                  <a:pt x="33011" y="44621"/>
                </a:lnTo>
                <a:lnTo>
                  <a:pt x="22057" y="44561"/>
                </a:lnTo>
                <a:lnTo>
                  <a:pt x="22057" y="44561"/>
                </a:lnTo>
                <a:cubicBezTo>
                  <a:pt x="21665" y="41452"/>
                  <a:pt x="21242" y="37958"/>
                  <a:pt x="20670" y="34195"/>
                </a:cubicBezTo>
                <a:cubicBezTo>
                  <a:pt x="20609" y="33709"/>
                  <a:pt x="20518" y="33223"/>
                  <a:pt x="20396" y="32767"/>
                </a:cubicBezTo>
                <a:cubicBezTo>
                  <a:pt x="20244" y="32280"/>
                  <a:pt x="20062" y="31824"/>
                  <a:pt x="19819" y="31368"/>
                </a:cubicBezTo>
                <a:cubicBezTo>
                  <a:pt x="19363" y="30457"/>
                  <a:pt x="18816" y="29605"/>
                  <a:pt x="18238" y="28785"/>
                </a:cubicBezTo>
                <a:cubicBezTo>
                  <a:pt x="16992" y="27052"/>
                  <a:pt x="15655" y="25411"/>
                  <a:pt x="14226" y="23830"/>
                </a:cubicBezTo>
                <a:cubicBezTo>
                  <a:pt x="12372" y="21733"/>
                  <a:pt x="10487" y="19727"/>
                  <a:pt x="8694" y="17782"/>
                </a:cubicBezTo>
                <a:cubicBezTo>
                  <a:pt x="7782" y="16809"/>
                  <a:pt x="6931" y="15867"/>
                  <a:pt x="6141" y="14894"/>
                </a:cubicBezTo>
                <a:cubicBezTo>
                  <a:pt x="5746" y="14408"/>
                  <a:pt x="5381" y="13891"/>
                  <a:pt x="5046" y="13374"/>
                </a:cubicBezTo>
                <a:cubicBezTo>
                  <a:pt x="4743" y="12827"/>
                  <a:pt x="4439" y="12310"/>
                  <a:pt x="4165" y="11794"/>
                </a:cubicBezTo>
                <a:cubicBezTo>
                  <a:pt x="3101" y="9788"/>
                  <a:pt x="2220" y="7721"/>
                  <a:pt x="1521" y="5593"/>
                </a:cubicBezTo>
                <a:cubicBezTo>
                  <a:pt x="949" y="3789"/>
                  <a:pt x="497" y="1925"/>
                  <a:pt x="164" y="61"/>
                </a:cubicBezTo>
                <a:lnTo>
                  <a:pt x="164" y="61"/>
                </a:lnTo>
                <a:lnTo>
                  <a:pt x="7235" y="31"/>
                </a:lnTo>
                <a:lnTo>
                  <a:pt x="153" y="0"/>
                </a:lnTo>
                <a:lnTo>
                  <a:pt x="153" y="0"/>
                </a:lnTo>
                <a:cubicBezTo>
                  <a:pt x="153" y="0"/>
                  <a:pt x="153" y="0"/>
                  <a:pt x="153" y="0"/>
                </a:cubicBezTo>
                <a:lnTo>
                  <a:pt x="153" y="0"/>
                </a:lnTo>
                <a:lnTo>
                  <a:pt x="153" y="0"/>
                </a:lnTo>
                <a:lnTo>
                  <a:pt x="92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0" name="Google Shape;2510;p49"/>
          <p:cNvSpPr/>
          <p:nvPr/>
        </p:nvSpPr>
        <p:spPr>
          <a:xfrm>
            <a:off x="6060926" y="3652084"/>
            <a:ext cx="20201" cy="3942"/>
          </a:xfrm>
          <a:custGeom>
            <a:avLst/>
            <a:gdLst/>
            <a:ahLst/>
            <a:cxnLst/>
            <a:rect l="l" t="t" r="r" b="b"/>
            <a:pathLst>
              <a:path w="943" h="184" extrusionOk="0">
                <a:moveTo>
                  <a:pt x="456" y="1"/>
                </a:moveTo>
                <a:cubicBezTo>
                  <a:pt x="213" y="1"/>
                  <a:pt x="0" y="31"/>
                  <a:pt x="0" y="92"/>
                </a:cubicBezTo>
                <a:cubicBezTo>
                  <a:pt x="0" y="153"/>
                  <a:pt x="213" y="183"/>
                  <a:pt x="456" y="183"/>
                </a:cubicBezTo>
                <a:cubicBezTo>
                  <a:pt x="730" y="183"/>
                  <a:pt x="943" y="153"/>
                  <a:pt x="943" y="92"/>
                </a:cubicBezTo>
                <a:cubicBezTo>
                  <a:pt x="943" y="31"/>
                  <a:pt x="730" y="1"/>
                  <a:pt x="45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1" name="Google Shape;2511;p49"/>
          <p:cNvSpPr/>
          <p:nvPr/>
        </p:nvSpPr>
        <p:spPr>
          <a:xfrm>
            <a:off x="5979520" y="3652084"/>
            <a:ext cx="41046" cy="3942"/>
          </a:xfrm>
          <a:custGeom>
            <a:avLst/>
            <a:gdLst/>
            <a:ahLst/>
            <a:cxnLst/>
            <a:rect l="l" t="t" r="r" b="b"/>
            <a:pathLst>
              <a:path w="1916" h="184" extrusionOk="0">
                <a:moveTo>
                  <a:pt x="958" y="1"/>
                </a:moveTo>
                <a:cubicBezTo>
                  <a:pt x="639" y="1"/>
                  <a:pt x="320" y="31"/>
                  <a:pt x="1" y="92"/>
                </a:cubicBezTo>
                <a:cubicBezTo>
                  <a:pt x="320" y="153"/>
                  <a:pt x="639" y="183"/>
                  <a:pt x="958" y="183"/>
                </a:cubicBezTo>
                <a:cubicBezTo>
                  <a:pt x="1277" y="183"/>
                  <a:pt x="1597" y="153"/>
                  <a:pt x="1916" y="92"/>
                </a:cubicBezTo>
                <a:cubicBezTo>
                  <a:pt x="1597" y="31"/>
                  <a:pt x="1277" y="1"/>
                  <a:pt x="95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2" name="Google Shape;2512;p49"/>
          <p:cNvSpPr/>
          <p:nvPr/>
        </p:nvSpPr>
        <p:spPr>
          <a:xfrm>
            <a:off x="5898779" y="3652084"/>
            <a:ext cx="40403" cy="3942"/>
          </a:xfrm>
          <a:custGeom>
            <a:avLst/>
            <a:gdLst/>
            <a:ahLst/>
            <a:cxnLst/>
            <a:rect l="l" t="t" r="r" b="b"/>
            <a:pathLst>
              <a:path w="1886" h="184" extrusionOk="0">
                <a:moveTo>
                  <a:pt x="943" y="1"/>
                </a:moveTo>
                <a:cubicBezTo>
                  <a:pt x="624" y="1"/>
                  <a:pt x="305" y="31"/>
                  <a:pt x="1" y="92"/>
                </a:cubicBezTo>
                <a:cubicBezTo>
                  <a:pt x="305" y="153"/>
                  <a:pt x="624" y="183"/>
                  <a:pt x="943" y="183"/>
                </a:cubicBezTo>
                <a:cubicBezTo>
                  <a:pt x="1262" y="183"/>
                  <a:pt x="1581" y="153"/>
                  <a:pt x="1885" y="92"/>
                </a:cubicBezTo>
                <a:cubicBezTo>
                  <a:pt x="1581" y="31"/>
                  <a:pt x="1262" y="1"/>
                  <a:pt x="94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3" name="Google Shape;2513;p49"/>
          <p:cNvSpPr/>
          <p:nvPr/>
        </p:nvSpPr>
        <p:spPr>
          <a:xfrm>
            <a:off x="5817395" y="3652084"/>
            <a:ext cx="41046" cy="3942"/>
          </a:xfrm>
          <a:custGeom>
            <a:avLst/>
            <a:gdLst/>
            <a:ahLst/>
            <a:cxnLst/>
            <a:rect l="l" t="t" r="r" b="b"/>
            <a:pathLst>
              <a:path w="1916" h="184" extrusionOk="0">
                <a:moveTo>
                  <a:pt x="958" y="1"/>
                </a:moveTo>
                <a:cubicBezTo>
                  <a:pt x="639" y="1"/>
                  <a:pt x="319" y="31"/>
                  <a:pt x="0" y="92"/>
                </a:cubicBezTo>
                <a:cubicBezTo>
                  <a:pt x="319" y="153"/>
                  <a:pt x="639" y="183"/>
                  <a:pt x="958" y="183"/>
                </a:cubicBezTo>
                <a:cubicBezTo>
                  <a:pt x="1277" y="183"/>
                  <a:pt x="1596" y="153"/>
                  <a:pt x="1915" y="92"/>
                </a:cubicBezTo>
                <a:cubicBezTo>
                  <a:pt x="1596" y="31"/>
                  <a:pt x="1277" y="1"/>
                  <a:pt x="95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4" name="Google Shape;2514;p49"/>
          <p:cNvSpPr/>
          <p:nvPr/>
        </p:nvSpPr>
        <p:spPr>
          <a:xfrm>
            <a:off x="5753577" y="3633854"/>
            <a:ext cx="22815" cy="22408"/>
          </a:xfrm>
          <a:custGeom>
            <a:avLst/>
            <a:gdLst/>
            <a:ahLst/>
            <a:cxnLst/>
            <a:rect l="l" t="t" r="r" b="b"/>
            <a:pathLst>
              <a:path w="1065" h="1046" extrusionOk="0">
                <a:moveTo>
                  <a:pt x="31" y="1"/>
                </a:moveTo>
                <a:cubicBezTo>
                  <a:pt x="1" y="1"/>
                  <a:pt x="1" y="122"/>
                  <a:pt x="31" y="305"/>
                </a:cubicBezTo>
                <a:lnTo>
                  <a:pt x="31" y="578"/>
                </a:lnTo>
                <a:lnTo>
                  <a:pt x="31" y="943"/>
                </a:lnTo>
                <a:cubicBezTo>
                  <a:pt x="25" y="954"/>
                  <a:pt x="25" y="958"/>
                  <a:pt x="28" y="958"/>
                </a:cubicBezTo>
                <a:cubicBezTo>
                  <a:pt x="35" y="958"/>
                  <a:pt x="58" y="941"/>
                  <a:pt x="80" y="941"/>
                </a:cubicBezTo>
                <a:cubicBezTo>
                  <a:pt x="102" y="941"/>
                  <a:pt x="122" y="959"/>
                  <a:pt x="122" y="1034"/>
                </a:cubicBezTo>
                <a:cubicBezTo>
                  <a:pt x="198" y="1042"/>
                  <a:pt x="276" y="1045"/>
                  <a:pt x="355" y="1045"/>
                </a:cubicBezTo>
                <a:cubicBezTo>
                  <a:pt x="591" y="1045"/>
                  <a:pt x="836" y="1011"/>
                  <a:pt x="1064" y="943"/>
                </a:cubicBezTo>
                <a:cubicBezTo>
                  <a:pt x="836" y="874"/>
                  <a:pt x="591" y="840"/>
                  <a:pt x="355" y="840"/>
                </a:cubicBezTo>
                <a:cubicBezTo>
                  <a:pt x="307" y="840"/>
                  <a:pt x="260" y="842"/>
                  <a:pt x="213" y="844"/>
                </a:cubicBezTo>
                <a:lnTo>
                  <a:pt x="213" y="844"/>
                </a:lnTo>
                <a:lnTo>
                  <a:pt x="213" y="761"/>
                </a:lnTo>
                <a:cubicBezTo>
                  <a:pt x="213" y="700"/>
                  <a:pt x="213" y="700"/>
                  <a:pt x="183" y="578"/>
                </a:cubicBezTo>
                <a:cubicBezTo>
                  <a:pt x="152" y="457"/>
                  <a:pt x="152" y="365"/>
                  <a:pt x="122" y="274"/>
                </a:cubicBezTo>
                <a:cubicBezTo>
                  <a:pt x="92" y="92"/>
                  <a:pt x="61" y="1"/>
                  <a:pt x="3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5" name="Google Shape;2515;p49"/>
          <p:cNvSpPr/>
          <p:nvPr/>
        </p:nvSpPr>
        <p:spPr>
          <a:xfrm>
            <a:off x="5742502" y="3550499"/>
            <a:ext cx="7198" cy="41710"/>
          </a:xfrm>
          <a:custGeom>
            <a:avLst/>
            <a:gdLst/>
            <a:ahLst/>
            <a:cxnLst/>
            <a:rect l="l" t="t" r="r" b="b"/>
            <a:pathLst>
              <a:path w="336" h="1947" extrusionOk="0">
                <a:moveTo>
                  <a:pt x="31" y="1"/>
                </a:moveTo>
                <a:cubicBezTo>
                  <a:pt x="1" y="670"/>
                  <a:pt x="92" y="1338"/>
                  <a:pt x="305" y="1946"/>
                </a:cubicBezTo>
                <a:cubicBezTo>
                  <a:pt x="335" y="1308"/>
                  <a:pt x="244" y="639"/>
                  <a:pt x="3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6" name="Google Shape;2516;p49"/>
          <p:cNvSpPr/>
          <p:nvPr/>
        </p:nvSpPr>
        <p:spPr>
          <a:xfrm>
            <a:off x="5730784" y="3466501"/>
            <a:ext cx="7841" cy="41710"/>
          </a:xfrm>
          <a:custGeom>
            <a:avLst/>
            <a:gdLst/>
            <a:ahLst/>
            <a:cxnLst/>
            <a:rect l="l" t="t" r="r" b="b"/>
            <a:pathLst>
              <a:path w="366" h="1947" extrusionOk="0">
                <a:moveTo>
                  <a:pt x="61" y="1"/>
                </a:moveTo>
                <a:cubicBezTo>
                  <a:pt x="1" y="670"/>
                  <a:pt x="92" y="1338"/>
                  <a:pt x="335" y="1946"/>
                </a:cubicBezTo>
                <a:cubicBezTo>
                  <a:pt x="365" y="1612"/>
                  <a:pt x="365" y="1278"/>
                  <a:pt x="274" y="974"/>
                </a:cubicBezTo>
                <a:cubicBezTo>
                  <a:pt x="274" y="639"/>
                  <a:pt x="183" y="305"/>
                  <a:pt x="6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7" name="Google Shape;2517;p49"/>
          <p:cNvSpPr/>
          <p:nvPr/>
        </p:nvSpPr>
        <p:spPr>
          <a:xfrm>
            <a:off x="5714503" y="3383810"/>
            <a:ext cx="12404" cy="41046"/>
          </a:xfrm>
          <a:custGeom>
            <a:avLst/>
            <a:gdLst/>
            <a:ahLst/>
            <a:cxnLst/>
            <a:rect l="l" t="t" r="r" b="b"/>
            <a:pathLst>
              <a:path w="579" h="1916" extrusionOk="0">
                <a:moveTo>
                  <a:pt x="1" y="1"/>
                </a:moveTo>
                <a:lnTo>
                  <a:pt x="1" y="1"/>
                </a:lnTo>
                <a:cubicBezTo>
                  <a:pt x="62" y="335"/>
                  <a:pt x="122" y="669"/>
                  <a:pt x="244" y="973"/>
                </a:cubicBezTo>
                <a:cubicBezTo>
                  <a:pt x="274" y="1277"/>
                  <a:pt x="366" y="1612"/>
                  <a:pt x="518" y="1916"/>
                </a:cubicBezTo>
                <a:cubicBezTo>
                  <a:pt x="578" y="1581"/>
                  <a:pt x="548" y="1217"/>
                  <a:pt x="426" y="913"/>
                </a:cubicBezTo>
                <a:cubicBezTo>
                  <a:pt x="366" y="578"/>
                  <a:pt x="244" y="274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8" name="Google Shape;2518;p49"/>
          <p:cNvSpPr/>
          <p:nvPr/>
        </p:nvSpPr>
        <p:spPr>
          <a:xfrm>
            <a:off x="5671529" y="3311488"/>
            <a:ext cx="23458" cy="35261"/>
          </a:xfrm>
          <a:custGeom>
            <a:avLst/>
            <a:gdLst/>
            <a:ahLst/>
            <a:cxnLst/>
            <a:rect l="l" t="t" r="r" b="b"/>
            <a:pathLst>
              <a:path w="1095" h="1646" extrusionOk="0">
                <a:moveTo>
                  <a:pt x="9" y="1"/>
                </a:moveTo>
                <a:cubicBezTo>
                  <a:pt x="6" y="1"/>
                  <a:pt x="3" y="2"/>
                  <a:pt x="1" y="3"/>
                </a:cubicBezTo>
                <a:cubicBezTo>
                  <a:pt x="92" y="307"/>
                  <a:pt x="274" y="611"/>
                  <a:pt x="487" y="884"/>
                </a:cubicBezTo>
                <a:cubicBezTo>
                  <a:pt x="750" y="1293"/>
                  <a:pt x="1041" y="1646"/>
                  <a:pt x="1090" y="1646"/>
                </a:cubicBezTo>
                <a:cubicBezTo>
                  <a:pt x="1092" y="1646"/>
                  <a:pt x="1094" y="1645"/>
                  <a:pt x="1095" y="1644"/>
                </a:cubicBezTo>
                <a:cubicBezTo>
                  <a:pt x="1004" y="1310"/>
                  <a:pt x="852" y="1006"/>
                  <a:pt x="639" y="763"/>
                </a:cubicBezTo>
                <a:cubicBezTo>
                  <a:pt x="348" y="326"/>
                  <a:pt x="85" y="1"/>
                  <a:pt x="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9" name="Google Shape;2519;p49"/>
          <p:cNvSpPr/>
          <p:nvPr/>
        </p:nvSpPr>
        <p:spPr>
          <a:xfrm>
            <a:off x="5619429" y="3245078"/>
            <a:ext cx="26735" cy="32669"/>
          </a:xfrm>
          <a:custGeom>
            <a:avLst/>
            <a:gdLst/>
            <a:ahLst/>
            <a:cxnLst/>
            <a:rect l="l" t="t" r="r" b="b"/>
            <a:pathLst>
              <a:path w="1248" h="1525" extrusionOk="0">
                <a:moveTo>
                  <a:pt x="7" y="0"/>
                </a:moveTo>
                <a:cubicBezTo>
                  <a:pt x="4" y="0"/>
                  <a:pt x="2" y="1"/>
                  <a:pt x="1" y="2"/>
                </a:cubicBezTo>
                <a:cubicBezTo>
                  <a:pt x="123" y="306"/>
                  <a:pt x="305" y="580"/>
                  <a:pt x="548" y="823"/>
                </a:cubicBezTo>
                <a:cubicBezTo>
                  <a:pt x="867" y="1229"/>
                  <a:pt x="1186" y="1524"/>
                  <a:pt x="1241" y="1524"/>
                </a:cubicBezTo>
                <a:cubicBezTo>
                  <a:pt x="1244" y="1524"/>
                  <a:pt x="1246" y="1524"/>
                  <a:pt x="1247" y="1522"/>
                </a:cubicBezTo>
                <a:cubicBezTo>
                  <a:pt x="1126" y="1218"/>
                  <a:pt x="943" y="945"/>
                  <a:pt x="700" y="702"/>
                </a:cubicBezTo>
                <a:cubicBezTo>
                  <a:pt x="381" y="296"/>
                  <a:pt x="62" y="0"/>
                  <a:pt x="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0" name="Google Shape;2520;p49"/>
          <p:cNvSpPr/>
          <p:nvPr/>
        </p:nvSpPr>
        <p:spPr>
          <a:xfrm>
            <a:off x="5563431" y="3181796"/>
            <a:ext cx="28021" cy="31491"/>
          </a:xfrm>
          <a:custGeom>
            <a:avLst/>
            <a:gdLst/>
            <a:ahLst/>
            <a:cxnLst/>
            <a:rect l="l" t="t" r="r" b="b"/>
            <a:pathLst>
              <a:path w="1308" h="1470" extrusionOk="0">
                <a:moveTo>
                  <a:pt x="16" y="0"/>
                </a:moveTo>
                <a:cubicBezTo>
                  <a:pt x="9" y="0"/>
                  <a:pt x="4" y="3"/>
                  <a:pt x="1" y="8"/>
                </a:cubicBezTo>
                <a:cubicBezTo>
                  <a:pt x="153" y="312"/>
                  <a:pt x="335" y="555"/>
                  <a:pt x="578" y="798"/>
                </a:cubicBezTo>
                <a:cubicBezTo>
                  <a:pt x="926" y="1175"/>
                  <a:pt x="1247" y="1469"/>
                  <a:pt x="1302" y="1469"/>
                </a:cubicBezTo>
                <a:cubicBezTo>
                  <a:pt x="1305" y="1469"/>
                  <a:pt x="1307" y="1468"/>
                  <a:pt x="1308" y="1467"/>
                </a:cubicBezTo>
                <a:cubicBezTo>
                  <a:pt x="1186" y="1163"/>
                  <a:pt x="974" y="890"/>
                  <a:pt x="730" y="677"/>
                </a:cubicBezTo>
                <a:cubicBezTo>
                  <a:pt x="425" y="288"/>
                  <a:pt x="94" y="0"/>
                  <a:pt x="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1" name="Google Shape;2521;p49"/>
          <p:cNvSpPr/>
          <p:nvPr/>
        </p:nvSpPr>
        <p:spPr>
          <a:xfrm>
            <a:off x="5506147" y="3119414"/>
            <a:ext cx="29306" cy="31320"/>
          </a:xfrm>
          <a:custGeom>
            <a:avLst/>
            <a:gdLst/>
            <a:ahLst/>
            <a:cxnLst/>
            <a:rect l="l" t="t" r="r" b="b"/>
            <a:pathLst>
              <a:path w="1368" h="1462" extrusionOk="0">
                <a:moveTo>
                  <a:pt x="6" y="0"/>
                </a:moveTo>
                <a:cubicBezTo>
                  <a:pt x="4" y="0"/>
                  <a:pt x="2" y="1"/>
                  <a:pt x="0" y="2"/>
                </a:cubicBezTo>
                <a:cubicBezTo>
                  <a:pt x="152" y="306"/>
                  <a:pt x="365" y="580"/>
                  <a:pt x="608" y="792"/>
                </a:cubicBezTo>
                <a:cubicBezTo>
                  <a:pt x="821" y="1066"/>
                  <a:pt x="1064" y="1279"/>
                  <a:pt x="1368" y="1461"/>
                </a:cubicBezTo>
                <a:cubicBezTo>
                  <a:pt x="1216" y="1157"/>
                  <a:pt x="1003" y="884"/>
                  <a:pt x="760" y="671"/>
                </a:cubicBezTo>
                <a:cubicBezTo>
                  <a:pt x="412" y="294"/>
                  <a:pt x="64" y="0"/>
                  <a:pt x="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2" name="Google Shape;2522;p49"/>
          <p:cNvSpPr/>
          <p:nvPr/>
        </p:nvSpPr>
        <p:spPr>
          <a:xfrm>
            <a:off x="5448178" y="3057546"/>
            <a:ext cx="29991" cy="31363"/>
          </a:xfrm>
          <a:custGeom>
            <a:avLst/>
            <a:gdLst/>
            <a:ahLst/>
            <a:cxnLst/>
            <a:rect l="l" t="t" r="r" b="b"/>
            <a:pathLst>
              <a:path w="1400" h="1464" extrusionOk="0">
                <a:moveTo>
                  <a:pt x="43" y="0"/>
                </a:moveTo>
                <a:cubicBezTo>
                  <a:pt x="38" y="0"/>
                  <a:pt x="34" y="1"/>
                  <a:pt x="31" y="3"/>
                </a:cubicBezTo>
                <a:cubicBezTo>
                  <a:pt x="1" y="33"/>
                  <a:pt x="274" y="398"/>
                  <a:pt x="639" y="793"/>
                </a:cubicBezTo>
                <a:cubicBezTo>
                  <a:pt x="958" y="1170"/>
                  <a:pt x="1305" y="1464"/>
                  <a:pt x="1362" y="1464"/>
                </a:cubicBezTo>
                <a:cubicBezTo>
                  <a:pt x="1365" y="1464"/>
                  <a:pt x="1367" y="1463"/>
                  <a:pt x="1369" y="1462"/>
                </a:cubicBezTo>
                <a:cubicBezTo>
                  <a:pt x="1399" y="1431"/>
                  <a:pt x="1126" y="1066"/>
                  <a:pt x="761" y="671"/>
                </a:cubicBezTo>
                <a:cubicBezTo>
                  <a:pt x="443" y="267"/>
                  <a:pt x="126" y="0"/>
                  <a:pt x="4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3" name="Google Shape;2523;p49"/>
          <p:cNvSpPr/>
          <p:nvPr/>
        </p:nvSpPr>
        <p:spPr>
          <a:xfrm>
            <a:off x="5407818" y="3009323"/>
            <a:ext cx="14353" cy="16024"/>
          </a:xfrm>
          <a:custGeom>
            <a:avLst/>
            <a:gdLst/>
            <a:ahLst/>
            <a:cxnLst/>
            <a:rect l="l" t="t" r="r" b="b"/>
            <a:pathLst>
              <a:path w="670" h="748" extrusionOk="0">
                <a:moveTo>
                  <a:pt x="49" y="0"/>
                </a:moveTo>
                <a:cubicBezTo>
                  <a:pt x="42" y="0"/>
                  <a:pt x="36" y="2"/>
                  <a:pt x="31" y="4"/>
                </a:cubicBezTo>
                <a:cubicBezTo>
                  <a:pt x="0" y="35"/>
                  <a:pt x="92" y="247"/>
                  <a:pt x="244" y="430"/>
                </a:cubicBezTo>
                <a:cubicBezTo>
                  <a:pt x="398" y="610"/>
                  <a:pt x="531" y="747"/>
                  <a:pt x="605" y="747"/>
                </a:cubicBezTo>
                <a:cubicBezTo>
                  <a:pt x="618" y="747"/>
                  <a:pt x="630" y="743"/>
                  <a:pt x="639" y="734"/>
                </a:cubicBezTo>
                <a:cubicBezTo>
                  <a:pt x="669" y="703"/>
                  <a:pt x="578" y="521"/>
                  <a:pt x="426" y="308"/>
                </a:cubicBezTo>
                <a:cubicBezTo>
                  <a:pt x="259" y="142"/>
                  <a:pt x="118" y="0"/>
                  <a:pt x="4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4" name="Google Shape;2524;p49"/>
          <p:cNvSpPr/>
          <p:nvPr/>
        </p:nvSpPr>
        <p:spPr>
          <a:xfrm>
            <a:off x="5350513" y="2605702"/>
            <a:ext cx="90531" cy="97687"/>
          </a:xfrm>
          <a:custGeom>
            <a:avLst/>
            <a:gdLst/>
            <a:ahLst/>
            <a:cxnLst/>
            <a:rect l="l" t="t" r="r" b="b"/>
            <a:pathLst>
              <a:path w="4226" h="4560" extrusionOk="0">
                <a:moveTo>
                  <a:pt x="2280" y="0"/>
                </a:moveTo>
                <a:lnTo>
                  <a:pt x="1" y="881"/>
                </a:lnTo>
                <a:cubicBezTo>
                  <a:pt x="1" y="881"/>
                  <a:pt x="244" y="2280"/>
                  <a:pt x="244" y="2310"/>
                </a:cubicBezTo>
                <a:cubicBezTo>
                  <a:pt x="244" y="2313"/>
                  <a:pt x="248" y="2314"/>
                  <a:pt x="255" y="2314"/>
                </a:cubicBezTo>
                <a:cubicBezTo>
                  <a:pt x="414" y="2314"/>
                  <a:pt x="2252" y="1701"/>
                  <a:pt x="2311" y="1672"/>
                </a:cubicBezTo>
                <a:lnTo>
                  <a:pt x="2523" y="1885"/>
                </a:lnTo>
                <a:cubicBezTo>
                  <a:pt x="2554" y="2310"/>
                  <a:pt x="2554" y="2766"/>
                  <a:pt x="2493" y="3192"/>
                </a:cubicBezTo>
                <a:cubicBezTo>
                  <a:pt x="2402" y="3739"/>
                  <a:pt x="2736" y="4255"/>
                  <a:pt x="3253" y="4407"/>
                </a:cubicBezTo>
                <a:lnTo>
                  <a:pt x="3405" y="3830"/>
                </a:lnTo>
                <a:cubicBezTo>
                  <a:pt x="3466" y="4195"/>
                  <a:pt x="3739" y="4468"/>
                  <a:pt x="4074" y="4559"/>
                </a:cubicBezTo>
                <a:lnTo>
                  <a:pt x="4165" y="3283"/>
                </a:lnTo>
                <a:cubicBezTo>
                  <a:pt x="4165" y="3283"/>
                  <a:pt x="4195" y="1976"/>
                  <a:pt x="4226" y="1945"/>
                </a:cubicBezTo>
                <a:cubicBezTo>
                  <a:pt x="4226" y="1915"/>
                  <a:pt x="3010" y="638"/>
                  <a:pt x="3010" y="638"/>
                </a:cubicBezTo>
                <a:lnTo>
                  <a:pt x="2280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5" name="Google Shape;2525;p49"/>
          <p:cNvSpPr/>
          <p:nvPr/>
        </p:nvSpPr>
        <p:spPr>
          <a:xfrm>
            <a:off x="5259360" y="2588114"/>
            <a:ext cx="207734" cy="146530"/>
          </a:xfrm>
          <a:custGeom>
            <a:avLst/>
            <a:gdLst/>
            <a:ahLst/>
            <a:cxnLst/>
            <a:rect l="l" t="t" r="r" b="b"/>
            <a:pathLst>
              <a:path w="9697" h="6840" extrusionOk="0">
                <a:moveTo>
                  <a:pt x="6930" y="0"/>
                </a:moveTo>
                <a:lnTo>
                  <a:pt x="2949" y="851"/>
                </a:lnTo>
                <a:lnTo>
                  <a:pt x="0" y="5320"/>
                </a:lnTo>
                <a:lnTo>
                  <a:pt x="821" y="6839"/>
                </a:lnTo>
                <a:lnTo>
                  <a:pt x="4620" y="3313"/>
                </a:lnTo>
                <a:lnTo>
                  <a:pt x="4529" y="2158"/>
                </a:lnTo>
                <a:lnTo>
                  <a:pt x="6626" y="1247"/>
                </a:lnTo>
                <a:cubicBezTo>
                  <a:pt x="7204" y="1520"/>
                  <a:pt x="7690" y="1915"/>
                  <a:pt x="8116" y="2402"/>
                </a:cubicBezTo>
                <a:cubicBezTo>
                  <a:pt x="8565" y="3025"/>
                  <a:pt x="9198" y="3362"/>
                  <a:pt x="9528" y="3362"/>
                </a:cubicBezTo>
                <a:cubicBezTo>
                  <a:pt x="9601" y="3362"/>
                  <a:pt x="9658" y="3346"/>
                  <a:pt x="9696" y="3313"/>
                </a:cubicBezTo>
                <a:lnTo>
                  <a:pt x="9210" y="1885"/>
                </a:lnTo>
                <a:lnTo>
                  <a:pt x="6930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6" name="Google Shape;2526;p49"/>
          <p:cNvSpPr/>
          <p:nvPr/>
        </p:nvSpPr>
        <p:spPr>
          <a:xfrm>
            <a:off x="5302334" y="2556066"/>
            <a:ext cx="193402" cy="144709"/>
          </a:xfrm>
          <a:custGeom>
            <a:avLst/>
            <a:gdLst/>
            <a:ahLst/>
            <a:cxnLst/>
            <a:rect l="l" t="t" r="r" b="b"/>
            <a:pathLst>
              <a:path w="9028" h="6755" extrusionOk="0">
                <a:moveTo>
                  <a:pt x="467" y="1"/>
                </a:moveTo>
                <a:cubicBezTo>
                  <a:pt x="339" y="1"/>
                  <a:pt x="221" y="55"/>
                  <a:pt x="152" y="159"/>
                </a:cubicBezTo>
                <a:cubicBezTo>
                  <a:pt x="0" y="372"/>
                  <a:pt x="31" y="645"/>
                  <a:pt x="243" y="797"/>
                </a:cubicBezTo>
                <a:lnTo>
                  <a:pt x="7994" y="6542"/>
                </a:lnTo>
                <a:lnTo>
                  <a:pt x="9028" y="6755"/>
                </a:lnTo>
                <a:lnTo>
                  <a:pt x="8541" y="5843"/>
                </a:lnTo>
                <a:lnTo>
                  <a:pt x="760" y="98"/>
                </a:lnTo>
                <a:cubicBezTo>
                  <a:pt x="668" y="32"/>
                  <a:pt x="565" y="1"/>
                  <a:pt x="46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7" name="Google Shape;2527;p49"/>
          <p:cNvSpPr/>
          <p:nvPr/>
        </p:nvSpPr>
        <p:spPr>
          <a:xfrm>
            <a:off x="5268465" y="2617913"/>
            <a:ext cx="172580" cy="146680"/>
          </a:xfrm>
          <a:custGeom>
            <a:avLst/>
            <a:gdLst/>
            <a:ahLst/>
            <a:cxnLst/>
            <a:rect l="l" t="t" r="r" b="b"/>
            <a:pathLst>
              <a:path w="8056" h="6847" extrusionOk="0">
                <a:moveTo>
                  <a:pt x="7215" y="1"/>
                </a:moveTo>
                <a:cubicBezTo>
                  <a:pt x="7000" y="1"/>
                  <a:pt x="6729" y="89"/>
                  <a:pt x="6384" y="311"/>
                </a:cubicBezTo>
                <a:cubicBezTo>
                  <a:pt x="5411" y="950"/>
                  <a:pt x="3040" y="2135"/>
                  <a:pt x="3040" y="2135"/>
                </a:cubicBezTo>
                <a:lnTo>
                  <a:pt x="1" y="4688"/>
                </a:lnTo>
                <a:lnTo>
                  <a:pt x="1156" y="6847"/>
                </a:lnTo>
                <a:lnTo>
                  <a:pt x="3375" y="5509"/>
                </a:lnTo>
                <a:cubicBezTo>
                  <a:pt x="3648" y="5327"/>
                  <a:pt x="3891" y="5084"/>
                  <a:pt x="4104" y="4810"/>
                </a:cubicBezTo>
                <a:cubicBezTo>
                  <a:pt x="4560" y="4081"/>
                  <a:pt x="5563" y="2652"/>
                  <a:pt x="5897" y="2409"/>
                </a:cubicBezTo>
                <a:cubicBezTo>
                  <a:pt x="6384" y="2074"/>
                  <a:pt x="8056" y="1011"/>
                  <a:pt x="7904" y="555"/>
                </a:cubicBezTo>
                <a:cubicBezTo>
                  <a:pt x="7788" y="266"/>
                  <a:pt x="7587" y="1"/>
                  <a:pt x="7215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8" name="Google Shape;2528;p49"/>
          <p:cNvSpPr/>
          <p:nvPr/>
        </p:nvSpPr>
        <p:spPr>
          <a:xfrm>
            <a:off x="5338152" y="2616906"/>
            <a:ext cx="100279" cy="51971"/>
          </a:xfrm>
          <a:custGeom>
            <a:avLst/>
            <a:gdLst/>
            <a:ahLst/>
            <a:cxnLst/>
            <a:rect l="l" t="t" r="r" b="b"/>
            <a:pathLst>
              <a:path w="4681" h="2426" extrusionOk="0">
                <a:moveTo>
                  <a:pt x="3918" y="0"/>
                </a:moveTo>
                <a:cubicBezTo>
                  <a:pt x="3784" y="0"/>
                  <a:pt x="3649" y="30"/>
                  <a:pt x="3526" y="85"/>
                </a:cubicBezTo>
                <a:cubicBezTo>
                  <a:pt x="2493" y="602"/>
                  <a:pt x="1641" y="1088"/>
                  <a:pt x="1003" y="1453"/>
                </a:cubicBezTo>
                <a:cubicBezTo>
                  <a:pt x="669" y="1605"/>
                  <a:pt x="334" y="1817"/>
                  <a:pt x="0" y="2061"/>
                </a:cubicBezTo>
                <a:cubicBezTo>
                  <a:pt x="365" y="1909"/>
                  <a:pt x="730" y="1757"/>
                  <a:pt x="1064" y="1544"/>
                </a:cubicBezTo>
                <a:cubicBezTo>
                  <a:pt x="1702" y="1240"/>
                  <a:pt x="2614" y="754"/>
                  <a:pt x="3556" y="237"/>
                </a:cubicBezTo>
                <a:cubicBezTo>
                  <a:pt x="3662" y="197"/>
                  <a:pt x="3769" y="175"/>
                  <a:pt x="3872" y="175"/>
                </a:cubicBezTo>
                <a:cubicBezTo>
                  <a:pt x="4006" y="175"/>
                  <a:pt x="4136" y="212"/>
                  <a:pt x="4255" y="298"/>
                </a:cubicBezTo>
                <a:cubicBezTo>
                  <a:pt x="4438" y="419"/>
                  <a:pt x="4499" y="662"/>
                  <a:pt x="4438" y="875"/>
                </a:cubicBezTo>
                <a:cubicBezTo>
                  <a:pt x="4347" y="1058"/>
                  <a:pt x="4195" y="1210"/>
                  <a:pt x="4043" y="1362"/>
                </a:cubicBezTo>
                <a:cubicBezTo>
                  <a:pt x="3891" y="1514"/>
                  <a:pt x="3739" y="1635"/>
                  <a:pt x="3587" y="1726"/>
                </a:cubicBezTo>
                <a:cubicBezTo>
                  <a:pt x="3040" y="2182"/>
                  <a:pt x="2644" y="2395"/>
                  <a:pt x="2644" y="2425"/>
                </a:cubicBezTo>
                <a:cubicBezTo>
                  <a:pt x="2766" y="2395"/>
                  <a:pt x="2857" y="2365"/>
                  <a:pt x="2948" y="2304"/>
                </a:cubicBezTo>
                <a:cubicBezTo>
                  <a:pt x="3374" y="2061"/>
                  <a:pt x="3769" y="1787"/>
                  <a:pt x="4134" y="1453"/>
                </a:cubicBezTo>
                <a:cubicBezTo>
                  <a:pt x="4347" y="1331"/>
                  <a:pt x="4499" y="1118"/>
                  <a:pt x="4590" y="906"/>
                </a:cubicBezTo>
                <a:cubicBezTo>
                  <a:pt x="4681" y="632"/>
                  <a:pt x="4590" y="328"/>
                  <a:pt x="4377" y="146"/>
                </a:cubicBezTo>
                <a:cubicBezTo>
                  <a:pt x="4243" y="45"/>
                  <a:pt x="4082" y="0"/>
                  <a:pt x="3918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9" name="Google Shape;2529;p49"/>
          <p:cNvSpPr/>
          <p:nvPr/>
        </p:nvSpPr>
        <p:spPr>
          <a:xfrm>
            <a:off x="4056680" y="3856540"/>
            <a:ext cx="268295" cy="324958"/>
          </a:xfrm>
          <a:custGeom>
            <a:avLst/>
            <a:gdLst/>
            <a:ahLst/>
            <a:cxnLst/>
            <a:rect l="l" t="t" r="r" b="b"/>
            <a:pathLst>
              <a:path w="12524" h="15169" extrusionOk="0">
                <a:moveTo>
                  <a:pt x="10700" y="1"/>
                </a:moveTo>
                <a:lnTo>
                  <a:pt x="3739" y="3040"/>
                </a:lnTo>
                <a:lnTo>
                  <a:pt x="0" y="5472"/>
                </a:lnTo>
                <a:lnTo>
                  <a:pt x="4712" y="15047"/>
                </a:lnTo>
                <a:lnTo>
                  <a:pt x="10122" y="15168"/>
                </a:lnTo>
                <a:cubicBezTo>
                  <a:pt x="10122" y="15168"/>
                  <a:pt x="9757" y="13861"/>
                  <a:pt x="7174" y="13132"/>
                </a:cubicBezTo>
                <a:lnTo>
                  <a:pt x="7113" y="7934"/>
                </a:lnTo>
                <a:lnTo>
                  <a:pt x="12523" y="6019"/>
                </a:lnTo>
                <a:lnTo>
                  <a:pt x="10700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0" name="Google Shape;2530;p49"/>
          <p:cNvSpPr/>
          <p:nvPr/>
        </p:nvSpPr>
        <p:spPr>
          <a:xfrm>
            <a:off x="4056680" y="3962689"/>
            <a:ext cx="216860" cy="218809"/>
          </a:xfrm>
          <a:custGeom>
            <a:avLst/>
            <a:gdLst/>
            <a:ahLst/>
            <a:cxnLst/>
            <a:rect l="l" t="t" r="r" b="b"/>
            <a:pathLst>
              <a:path w="10123" h="10214" extrusionOk="0">
                <a:moveTo>
                  <a:pt x="791" y="0"/>
                </a:moveTo>
                <a:lnTo>
                  <a:pt x="0" y="517"/>
                </a:lnTo>
                <a:lnTo>
                  <a:pt x="4712" y="10092"/>
                </a:lnTo>
                <a:lnTo>
                  <a:pt x="10122" y="10213"/>
                </a:lnTo>
                <a:lnTo>
                  <a:pt x="9514" y="9393"/>
                </a:lnTo>
                <a:lnTo>
                  <a:pt x="5137" y="9028"/>
                </a:lnTo>
                <a:lnTo>
                  <a:pt x="79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1" name="Google Shape;2531;p49"/>
          <p:cNvSpPr/>
          <p:nvPr/>
        </p:nvSpPr>
        <p:spPr>
          <a:xfrm>
            <a:off x="4177160" y="4079206"/>
            <a:ext cx="34512" cy="7948"/>
          </a:xfrm>
          <a:custGeom>
            <a:avLst/>
            <a:gdLst/>
            <a:ahLst/>
            <a:cxnLst/>
            <a:rect l="l" t="t" r="r" b="b"/>
            <a:pathLst>
              <a:path w="1611" h="371" extrusionOk="0">
                <a:moveTo>
                  <a:pt x="722" y="0"/>
                </a:moveTo>
                <a:cubicBezTo>
                  <a:pt x="275" y="0"/>
                  <a:pt x="1" y="279"/>
                  <a:pt x="30" y="337"/>
                </a:cubicBezTo>
                <a:cubicBezTo>
                  <a:pt x="35" y="347"/>
                  <a:pt x="47" y="351"/>
                  <a:pt x="66" y="351"/>
                </a:cubicBezTo>
                <a:cubicBezTo>
                  <a:pt x="163" y="351"/>
                  <a:pt x="434" y="240"/>
                  <a:pt x="790" y="215"/>
                </a:cubicBezTo>
                <a:cubicBezTo>
                  <a:pt x="1183" y="215"/>
                  <a:pt x="1472" y="370"/>
                  <a:pt x="1538" y="370"/>
                </a:cubicBezTo>
                <a:cubicBezTo>
                  <a:pt x="1543" y="370"/>
                  <a:pt x="1547" y="369"/>
                  <a:pt x="1550" y="367"/>
                </a:cubicBezTo>
                <a:cubicBezTo>
                  <a:pt x="1610" y="306"/>
                  <a:pt x="1276" y="2"/>
                  <a:pt x="790" y="2"/>
                </a:cubicBezTo>
                <a:cubicBezTo>
                  <a:pt x="767" y="1"/>
                  <a:pt x="744" y="0"/>
                  <a:pt x="72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2" name="Google Shape;2532;p49"/>
          <p:cNvSpPr/>
          <p:nvPr/>
        </p:nvSpPr>
        <p:spPr>
          <a:xfrm>
            <a:off x="4175832" y="4045594"/>
            <a:ext cx="33890" cy="13539"/>
          </a:xfrm>
          <a:custGeom>
            <a:avLst/>
            <a:gdLst/>
            <a:ahLst/>
            <a:cxnLst/>
            <a:rect l="l" t="t" r="r" b="b"/>
            <a:pathLst>
              <a:path w="1582" h="632" extrusionOk="0">
                <a:moveTo>
                  <a:pt x="681" y="1"/>
                </a:moveTo>
                <a:cubicBezTo>
                  <a:pt x="523" y="1"/>
                  <a:pt x="362" y="38"/>
                  <a:pt x="213" y="112"/>
                </a:cubicBezTo>
                <a:cubicBezTo>
                  <a:pt x="62" y="173"/>
                  <a:pt x="1" y="234"/>
                  <a:pt x="31" y="295"/>
                </a:cubicBezTo>
                <a:cubicBezTo>
                  <a:pt x="36" y="304"/>
                  <a:pt x="47" y="307"/>
                  <a:pt x="64" y="307"/>
                </a:cubicBezTo>
                <a:cubicBezTo>
                  <a:pt x="139" y="307"/>
                  <a:pt x="329" y="238"/>
                  <a:pt x="586" y="238"/>
                </a:cubicBezTo>
                <a:cubicBezTo>
                  <a:pt x="668" y="238"/>
                  <a:pt x="757" y="245"/>
                  <a:pt x="852" y="264"/>
                </a:cubicBezTo>
                <a:cubicBezTo>
                  <a:pt x="1257" y="351"/>
                  <a:pt x="1470" y="631"/>
                  <a:pt x="1541" y="631"/>
                </a:cubicBezTo>
                <a:cubicBezTo>
                  <a:pt x="1545" y="631"/>
                  <a:pt x="1548" y="630"/>
                  <a:pt x="1551" y="629"/>
                </a:cubicBezTo>
                <a:cubicBezTo>
                  <a:pt x="1581" y="629"/>
                  <a:pt x="1551" y="507"/>
                  <a:pt x="1460" y="386"/>
                </a:cubicBezTo>
                <a:cubicBezTo>
                  <a:pt x="1262" y="129"/>
                  <a:pt x="975" y="1"/>
                  <a:pt x="68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3" name="Google Shape;2533;p49"/>
          <p:cNvSpPr/>
          <p:nvPr/>
        </p:nvSpPr>
        <p:spPr>
          <a:xfrm>
            <a:off x="4179752" y="4008105"/>
            <a:ext cx="31920" cy="15853"/>
          </a:xfrm>
          <a:custGeom>
            <a:avLst/>
            <a:gdLst/>
            <a:ahLst/>
            <a:cxnLst/>
            <a:rect l="l" t="t" r="r" b="b"/>
            <a:pathLst>
              <a:path w="1490" h="740" extrusionOk="0">
                <a:moveTo>
                  <a:pt x="566" y="0"/>
                </a:moveTo>
                <a:cubicBezTo>
                  <a:pt x="464" y="0"/>
                  <a:pt x="365" y="23"/>
                  <a:pt x="274" y="69"/>
                </a:cubicBezTo>
                <a:cubicBezTo>
                  <a:pt x="122" y="130"/>
                  <a:pt x="0" y="160"/>
                  <a:pt x="61" y="221"/>
                </a:cubicBezTo>
                <a:cubicBezTo>
                  <a:pt x="68" y="235"/>
                  <a:pt x="92" y="239"/>
                  <a:pt x="130" y="239"/>
                </a:cubicBezTo>
                <a:cubicBezTo>
                  <a:pt x="183" y="239"/>
                  <a:pt x="262" y="231"/>
                  <a:pt x="358" y="231"/>
                </a:cubicBezTo>
                <a:cubicBezTo>
                  <a:pt x="487" y="231"/>
                  <a:pt x="648" y="246"/>
                  <a:pt x="821" y="312"/>
                </a:cubicBezTo>
                <a:cubicBezTo>
                  <a:pt x="1170" y="428"/>
                  <a:pt x="1352" y="740"/>
                  <a:pt x="1420" y="740"/>
                </a:cubicBezTo>
                <a:cubicBezTo>
                  <a:pt x="1423" y="740"/>
                  <a:pt x="1426" y="739"/>
                  <a:pt x="1429" y="738"/>
                </a:cubicBezTo>
                <a:cubicBezTo>
                  <a:pt x="1489" y="707"/>
                  <a:pt x="1459" y="616"/>
                  <a:pt x="1368" y="434"/>
                </a:cubicBezTo>
                <a:cubicBezTo>
                  <a:pt x="1246" y="282"/>
                  <a:pt x="1064" y="130"/>
                  <a:pt x="882" y="69"/>
                </a:cubicBezTo>
                <a:cubicBezTo>
                  <a:pt x="775" y="23"/>
                  <a:pt x="669" y="0"/>
                  <a:pt x="56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4" name="Google Shape;2534;p49"/>
          <p:cNvSpPr/>
          <p:nvPr/>
        </p:nvSpPr>
        <p:spPr>
          <a:xfrm>
            <a:off x="4205780" y="3994308"/>
            <a:ext cx="18123" cy="29649"/>
          </a:xfrm>
          <a:custGeom>
            <a:avLst/>
            <a:gdLst/>
            <a:ahLst/>
            <a:cxnLst/>
            <a:rect l="l" t="t" r="r" b="b"/>
            <a:pathLst>
              <a:path w="846" h="1384" extrusionOk="0">
                <a:moveTo>
                  <a:pt x="94" y="1"/>
                </a:moveTo>
                <a:cubicBezTo>
                  <a:pt x="77" y="1"/>
                  <a:pt x="66" y="5"/>
                  <a:pt x="62" y="14"/>
                </a:cubicBezTo>
                <a:cubicBezTo>
                  <a:pt x="1" y="75"/>
                  <a:pt x="274" y="287"/>
                  <a:pt x="426" y="652"/>
                </a:cubicBezTo>
                <a:cubicBezTo>
                  <a:pt x="609" y="1017"/>
                  <a:pt x="548" y="1351"/>
                  <a:pt x="639" y="1382"/>
                </a:cubicBezTo>
                <a:cubicBezTo>
                  <a:pt x="641" y="1383"/>
                  <a:pt x="644" y="1383"/>
                  <a:pt x="646" y="1383"/>
                </a:cubicBezTo>
                <a:cubicBezTo>
                  <a:pt x="711" y="1383"/>
                  <a:pt x="845" y="1000"/>
                  <a:pt x="670" y="561"/>
                </a:cubicBezTo>
                <a:cubicBezTo>
                  <a:pt x="513" y="168"/>
                  <a:pt x="198" y="1"/>
                  <a:pt x="9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5" name="Google Shape;2535;p49"/>
          <p:cNvSpPr/>
          <p:nvPr/>
        </p:nvSpPr>
        <p:spPr>
          <a:xfrm>
            <a:off x="4227931" y="3960418"/>
            <a:ext cx="22151" cy="51864"/>
          </a:xfrm>
          <a:custGeom>
            <a:avLst/>
            <a:gdLst/>
            <a:ahLst/>
            <a:cxnLst/>
            <a:rect l="l" t="t" r="r" b="b"/>
            <a:pathLst>
              <a:path w="1034" h="2421" extrusionOk="0">
                <a:moveTo>
                  <a:pt x="411" y="0"/>
                </a:moveTo>
                <a:cubicBezTo>
                  <a:pt x="342" y="0"/>
                  <a:pt x="274" y="15"/>
                  <a:pt x="213" y="46"/>
                </a:cubicBezTo>
                <a:cubicBezTo>
                  <a:pt x="122" y="106"/>
                  <a:pt x="61" y="198"/>
                  <a:pt x="31" y="319"/>
                </a:cubicBezTo>
                <a:cubicBezTo>
                  <a:pt x="0" y="502"/>
                  <a:pt x="0" y="654"/>
                  <a:pt x="31" y="836"/>
                </a:cubicBezTo>
                <a:cubicBezTo>
                  <a:pt x="61" y="1079"/>
                  <a:pt x="92" y="1353"/>
                  <a:pt x="122" y="1626"/>
                </a:cubicBezTo>
                <a:cubicBezTo>
                  <a:pt x="122" y="1869"/>
                  <a:pt x="152" y="2112"/>
                  <a:pt x="244" y="2356"/>
                </a:cubicBezTo>
                <a:cubicBezTo>
                  <a:pt x="304" y="2112"/>
                  <a:pt x="335" y="1839"/>
                  <a:pt x="304" y="1596"/>
                </a:cubicBezTo>
                <a:cubicBezTo>
                  <a:pt x="274" y="1322"/>
                  <a:pt x="274" y="1079"/>
                  <a:pt x="274" y="805"/>
                </a:cubicBezTo>
                <a:cubicBezTo>
                  <a:pt x="244" y="654"/>
                  <a:pt x="244" y="502"/>
                  <a:pt x="274" y="380"/>
                </a:cubicBezTo>
                <a:cubicBezTo>
                  <a:pt x="304" y="319"/>
                  <a:pt x="335" y="258"/>
                  <a:pt x="365" y="258"/>
                </a:cubicBezTo>
                <a:cubicBezTo>
                  <a:pt x="380" y="243"/>
                  <a:pt x="403" y="236"/>
                  <a:pt x="426" y="236"/>
                </a:cubicBezTo>
                <a:cubicBezTo>
                  <a:pt x="449" y="236"/>
                  <a:pt x="472" y="243"/>
                  <a:pt x="487" y="258"/>
                </a:cubicBezTo>
                <a:cubicBezTo>
                  <a:pt x="578" y="350"/>
                  <a:pt x="669" y="471"/>
                  <a:pt x="699" y="623"/>
                </a:cubicBezTo>
                <a:cubicBezTo>
                  <a:pt x="730" y="745"/>
                  <a:pt x="760" y="866"/>
                  <a:pt x="791" y="1018"/>
                </a:cubicBezTo>
                <a:cubicBezTo>
                  <a:pt x="791" y="1261"/>
                  <a:pt x="791" y="1505"/>
                  <a:pt x="699" y="1778"/>
                </a:cubicBezTo>
                <a:cubicBezTo>
                  <a:pt x="608" y="1991"/>
                  <a:pt x="517" y="2204"/>
                  <a:pt x="396" y="2416"/>
                </a:cubicBezTo>
                <a:cubicBezTo>
                  <a:pt x="396" y="2419"/>
                  <a:pt x="397" y="2420"/>
                  <a:pt x="401" y="2420"/>
                </a:cubicBezTo>
                <a:cubicBezTo>
                  <a:pt x="440" y="2420"/>
                  <a:pt x="686" y="2258"/>
                  <a:pt x="882" y="1839"/>
                </a:cubicBezTo>
                <a:cubicBezTo>
                  <a:pt x="973" y="1565"/>
                  <a:pt x="1034" y="1292"/>
                  <a:pt x="1003" y="1018"/>
                </a:cubicBezTo>
                <a:cubicBezTo>
                  <a:pt x="1003" y="866"/>
                  <a:pt x="973" y="684"/>
                  <a:pt x="912" y="532"/>
                </a:cubicBezTo>
                <a:cubicBezTo>
                  <a:pt x="851" y="350"/>
                  <a:pt x="760" y="167"/>
                  <a:pt x="608" y="46"/>
                </a:cubicBezTo>
                <a:cubicBezTo>
                  <a:pt x="548" y="15"/>
                  <a:pt x="479" y="0"/>
                  <a:pt x="41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6" name="Google Shape;2536;p49"/>
          <p:cNvSpPr/>
          <p:nvPr/>
        </p:nvSpPr>
        <p:spPr>
          <a:xfrm>
            <a:off x="4233779" y="4006241"/>
            <a:ext cx="46273" cy="21422"/>
          </a:xfrm>
          <a:custGeom>
            <a:avLst/>
            <a:gdLst/>
            <a:ahLst/>
            <a:cxnLst/>
            <a:rect l="l" t="t" r="r" b="b"/>
            <a:pathLst>
              <a:path w="2160" h="1000" extrusionOk="0">
                <a:moveTo>
                  <a:pt x="1021" y="0"/>
                </a:moveTo>
                <a:cubicBezTo>
                  <a:pt x="885" y="0"/>
                  <a:pt x="746" y="21"/>
                  <a:pt x="609" y="65"/>
                </a:cubicBezTo>
                <a:cubicBezTo>
                  <a:pt x="366" y="95"/>
                  <a:pt x="183" y="247"/>
                  <a:pt x="62" y="429"/>
                </a:cubicBezTo>
                <a:cubicBezTo>
                  <a:pt x="244" y="369"/>
                  <a:pt x="426" y="308"/>
                  <a:pt x="639" y="247"/>
                </a:cubicBezTo>
                <a:cubicBezTo>
                  <a:pt x="721" y="224"/>
                  <a:pt x="802" y="214"/>
                  <a:pt x="883" y="214"/>
                </a:cubicBezTo>
                <a:cubicBezTo>
                  <a:pt x="1015" y="214"/>
                  <a:pt x="1146" y="240"/>
                  <a:pt x="1278" y="277"/>
                </a:cubicBezTo>
                <a:cubicBezTo>
                  <a:pt x="1399" y="308"/>
                  <a:pt x="1521" y="369"/>
                  <a:pt x="1642" y="429"/>
                </a:cubicBezTo>
                <a:cubicBezTo>
                  <a:pt x="1673" y="490"/>
                  <a:pt x="1733" y="521"/>
                  <a:pt x="1794" y="581"/>
                </a:cubicBezTo>
                <a:cubicBezTo>
                  <a:pt x="1825" y="612"/>
                  <a:pt x="1855" y="642"/>
                  <a:pt x="1885" y="703"/>
                </a:cubicBezTo>
                <a:cubicBezTo>
                  <a:pt x="1885" y="703"/>
                  <a:pt x="1916" y="703"/>
                  <a:pt x="1855" y="733"/>
                </a:cubicBezTo>
                <a:cubicBezTo>
                  <a:pt x="1794" y="764"/>
                  <a:pt x="1733" y="764"/>
                  <a:pt x="1673" y="764"/>
                </a:cubicBezTo>
                <a:cubicBezTo>
                  <a:pt x="1612" y="779"/>
                  <a:pt x="1544" y="787"/>
                  <a:pt x="1475" y="787"/>
                </a:cubicBezTo>
                <a:cubicBezTo>
                  <a:pt x="1407" y="787"/>
                  <a:pt x="1338" y="779"/>
                  <a:pt x="1278" y="764"/>
                </a:cubicBezTo>
                <a:cubicBezTo>
                  <a:pt x="1034" y="764"/>
                  <a:pt x="822" y="703"/>
                  <a:pt x="609" y="642"/>
                </a:cubicBezTo>
                <a:cubicBezTo>
                  <a:pt x="244" y="521"/>
                  <a:pt x="1" y="429"/>
                  <a:pt x="1" y="429"/>
                </a:cubicBezTo>
                <a:lnTo>
                  <a:pt x="1" y="429"/>
                </a:lnTo>
                <a:cubicBezTo>
                  <a:pt x="153" y="581"/>
                  <a:pt x="335" y="703"/>
                  <a:pt x="548" y="794"/>
                </a:cubicBezTo>
                <a:cubicBezTo>
                  <a:pt x="761" y="885"/>
                  <a:pt x="1004" y="946"/>
                  <a:pt x="1278" y="977"/>
                </a:cubicBezTo>
                <a:cubicBezTo>
                  <a:pt x="1338" y="992"/>
                  <a:pt x="1407" y="999"/>
                  <a:pt x="1479" y="999"/>
                </a:cubicBezTo>
                <a:cubicBezTo>
                  <a:pt x="1551" y="999"/>
                  <a:pt x="1627" y="992"/>
                  <a:pt x="1703" y="977"/>
                </a:cubicBezTo>
                <a:cubicBezTo>
                  <a:pt x="1794" y="977"/>
                  <a:pt x="1885" y="946"/>
                  <a:pt x="1946" y="946"/>
                </a:cubicBezTo>
                <a:cubicBezTo>
                  <a:pt x="2007" y="916"/>
                  <a:pt x="2068" y="855"/>
                  <a:pt x="2098" y="825"/>
                </a:cubicBezTo>
                <a:cubicBezTo>
                  <a:pt x="2129" y="764"/>
                  <a:pt x="2159" y="673"/>
                  <a:pt x="2129" y="612"/>
                </a:cubicBezTo>
                <a:cubicBezTo>
                  <a:pt x="1874" y="218"/>
                  <a:pt x="1459" y="0"/>
                  <a:pt x="102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7" name="Google Shape;2537;p49"/>
          <p:cNvSpPr/>
          <p:nvPr/>
        </p:nvSpPr>
        <p:spPr>
          <a:xfrm>
            <a:off x="4116577" y="3958126"/>
            <a:ext cx="32584" cy="27892"/>
          </a:xfrm>
          <a:custGeom>
            <a:avLst/>
            <a:gdLst/>
            <a:ahLst/>
            <a:cxnLst/>
            <a:rect l="l" t="t" r="r" b="b"/>
            <a:pathLst>
              <a:path w="1521" h="1302" extrusionOk="0">
                <a:moveTo>
                  <a:pt x="882" y="1"/>
                </a:moveTo>
                <a:cubicBezTo>
                  <a:pt x="305" y="1"/>
                  <a:pt x="1" y="669"/>
                  <a:pt x="396" y="1095"/>
                </a:cubicBezTo>
                <a:cubicBezTo>
                  <a:pt x="529" y="1238"/>
                  <a:pt x="696" y="1302"/>
                  <a:pt x="861" y="1302"/>
                </a:cubicBezTo>
                <a:cubicBezTo>
                  <a:pt x="1186" y="1302"/>
                  <a:pt x="1500" y="1053"/>
                  <a:pt x="1521" y="669"/>
                </a:cubicBezTo>
                <a:cubicBezTo>
                  <a:pt x="1521" y="305"/>
                  <a:pt x="1247" y="31"/>
                  <a:pt x="88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8" name="Google Shape;2538;p49"/>
          <p:cNvSpPr/>
          <p:nvPr/>
        </p:nvSpPr>
        <p:spPr>
          <a:xfrm>
            <a:off x="4780096" y="3958790"/>
            <a:ext cx="301522" cy="239632"/>
          </a:xfrm>
          <a:custGeom>
            <a:avLst/>
            <a:gdLst/>
            <a:ahLst/>
            <a:cxnLst/>
            <a:rect l="l" t="t" r="r" b="b"/>
            <a:pathLst>
              <a:path w="14075" h="11186" extrusionOk="0">
                <a:moveTo>
                  <a:pt x="6870" y="0"/>
                </a:moveTo>
                <a:lnTo>
                  <a:pt x="1" y="152"/>
                </a:lnTo>
                <a:lnTo>
                  <a:pt x="335" y="11186"/>
                </a:lnTo>
                <a:lnTo>
                  <a:pt x="14074" y="10821"/>
                </a:lnTo>
                <a:cubicBezTo>
                  <a:pt x="13953" y="9514"/>
                  <a:pt x="6810" y="7082"/>
                  <a:pt x="6810" y="7082"/>
                </a:cubicBezTo>
                <a:lnTo>
                  <a:pt x="6870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9" name="Google Shape;2539;p49"/>
          <p:cNvSpPr/>
          <p:nvPr/>
        </p:nvSpPr>
        <p:spPr>
          <a:xfrm>
            <a:off x="4825040" y="4099514"/>
            <a:ext cx="24764" cy="22986"/>
          </a:xfrm>
          <a:custGeom>
            <a:avLst/>
            <a:gdLst/>
            <a:ahLst/>
            <a:cxnLst/>
            <a:rect l="l" t="t" r="r" b="b"/>
            <a:pathLst>
              <a:path w="1156" h="1073" extrusionOk="0">
                <a:moveTo>
                  <a:pt x="529" y="0"/>
                </a:moveTo>
                <a:cubicBezTo>
                  <a:pt x="474" y="0"/>
                  <a:pt x="419" y="9"/>
                  <a:pt x="365" y="27"/>
                </a:cubicBezTo>
                <a:lnTo>
                  <a:pt x="426" y="27"/>
                </a:lnTo>
                <a:cubicBezTo>
                  <a:pt x="152" y="88"/>
                  <a:pt x="0" y="392"/>
                  <a:pt x="61" y="665"/>
                </a:cubicBezTo>
                <a:cubicBezTo>
                  <a:pt x="114" y="903"/>
                  <a:pt x="351" y="1072"/>
                  <a:pt x="591" y="1072"/>
                </a:cubicBezTo>
                <a:cubicBezTo>
                  <a:pt x="628" y="1072"/>
                  <a:pt x="664" y="1068"/>
                  <a:pt x="699" y="1060"/>
                </a:cubicBezTo>
                <a:cubicBezTo>
                  <a:pt x="973" y="939"/>
                  <a:pt x="1155" y="635"/>
                  <a:pt x="1064" y="361"/>
                </a:cubicBezTo>
                <a:cubicBezTo>
                  <a:pt x="966" y="142"/>
                  <a:pt x="751" y="0"/>
                  <a:pt x="52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0" name="Google Shape;2540;p49"/>
          <p:cNvSpPr/>
          <p:nvPr/>
        </p:nvSpPr>
        <p:spPr>
          <a:xfrm>
            <a:off x="4787273" y="4174300"/>
            <a:ext cx="295630" cy="24122"/>
          </a:xfrm>
          <a:custGeom>
            <a:avLst/>
            <a:gdLst/>
            <a:ahLst/>
            <a:cxnLst/>
            <a:rect l="l" t="t" r="r" b="b"/>
            <a:pathLst>
              <a:path w="13800" h="1126" extrusionOk="0">
                <a:moveTo>
                  <a:pt x="0" y="1"/>
                </a:moveTo>
                <a:lnTo>
                  <a:pt x="0" y="1126"/>
                </a:lnTo>
                <a:lnTo>
                  <a:pt x="13739" y="761"/>
                </a:lnTo>
                <a:cubicBezTo>
                  <a:pt x="13800" y="335"/>
                  <a:pt x="13162" y="92"/>
                  <a:pt x="13162" y="92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1" name="Google Shape;2541;p49"/>
          <p:cNvSpPr/>
          <p:nvPr/>
        </p:nvSpPr>
        <p:spPr>
          <a:xfrm>
            <a:off x="4903168" y="4107441"/>
            <a:ext cx="27378" cy="18745"/>
          </a:xfrm>
          <a:custGeom>
            <a:avLst/>
            <a:gdLst/>
            <a:ahLst/>
            <a:cxnLst/>
            <a:rect l="l" t="t" r="r" b="b"/>
            <a:pathLst>
              <a:path w="1278" h="875" extrusionOk="0">
                <a:moveTo>
                  <a:pt x="1092" y="0"/>
                </a:moveTo>
                <a:cubicBezTo>
                  <a:pt x="940" y="0"/>
                  <a:pt x="714" y="47"/>
                  <a:pt x="487" y="204"/>
                </a:cubicBezTo>
                <a:cubicBezTo>
                  <a:pt x="92" y="447"/>
                  <a:pt x="1" y="842"/>
                  <a:pt x="62" y="873"/>
                </a:cubicBezTo>
                <a:cubicBezTo>
                  <a:pt x="64" y="874"/>
                  <a:pt x="67" y="875"/>
                  <a:pt x="71" y="875"/>
                </a:cubicBezTo>
                <a:cubicBezTo>
                  <a:pt x="137" y="875"/>
                  <a:pt x="290" y="589"/>
                  <a:pt x="609" y="386"/>
                </a:cubicBezTo>
                <a:cubicBezTo>
                  <a:pt x="943" y="174"/>
                  <a:pt x="1277" y="113"/>
                  <a:pt x="1277" y="52"/>
                </a:cubicBezTo>
                <a:cubicBezTo>
                  <a:pt x="1277" y="26"/>
                  <a:pt x="1206" y="0"/>
                  <a:pt x="109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2" name="Google Shape;2542;p49"/>
          <p:cNvSpPr/>
          <p:nvPr/>
        </p:nvSpPr>
        <p:spPr>
          <a:xfrm>
            <a:off x="4940936" y="4119737"/>
            <a:ext cx="20866" cy="23329"/>
          </a:xfrm>
          <a:custGeom>
            <a:avLst/>
            <a:gdLst/>
            <a:ahLst/>
            <a:cxnLst/>
            <a:rect l="l" t="t" r="r" b="b"/>
            <a:pathLst>
              <a:path w="974" h="1089" extrusionOk="0">
                <a:moveTo>
                  <a:pt x="907" y="0"/>
                </a:moveTo>
                <a:cubicBezTo>
                  <a:pt x="781" y="0"/>
                  <a:pt x="502" y="86"/>
                  <a:pt x="274" y="359"/>
                </a:cubicBezTo>
                <a:cubicBezTo>
                  <a:pt x="1" y="724"/>
                  <a:pt x="61" y="1089"/>
                  <a:pt x="122" y="1089"/>
                </a:cubicBezTo>
                <a:cubicBezTo>
                  <a:pt x="183" y="1089"/>
                  <a:pt x="244" y="785"/>
                  <a:pt x="487" y="511"/>
                </a:cubicBezTo>
                <a:cubicBezTo>
                  <a:pt x="700" y="207"/>
                  <a:pt x="973" y="86"/>
                  <a:pt x="973" y="25"/>
                </a:cubicBezTo>
                <a:cubicBezTo>
                  <a:pt x="973" y="10"/>
                  <a:pt x="949" y="0"/>
                  <a:pt x="90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3" name="Google Shape;2543;p49"/>
          <p:cNvSpPr/>
          <p:nvPr/>
        </p:nvSpPr>
        <p:spPr>
          <a:xfrm>
            <a:off x="4976755" y="4131905"/>
            <a:ext cx="14353" cy="25493"/>
          </a:xfrm>
          <a:custGeom>
            <a:avLst/>
            <a:gdLst/>
            <a:ahLst/>
            <a:cxnLst/>
            <a:rect l="l" t="t" r="r" b="b"/>
            <a:pathLst>
              <a:path w="670" h="1190" extrusionOk="0">
                <a:moveTo>
                  <a:pt x="656" y="0"/>
                </a:moveTo>
                <a:cubicBezTo>
                  <a:pt x="585" y="0"/>
                  <a:pt x="292" y="156"/>
                  <a:pt x="152" y="491"/>
                </a:cubicBezTo>
                <a:cubicBezTo>
                  <a:pt x="0" y="855"/>
                  <a:pt x="92" y="1190"/>
                  <a:pt x="152" y="1190"/>
                </a:cubicBezTo>
                <a:cubicBezTo>
                  <a:pt x="213" y="1159"/>
                  <a:pt x="244" y="886"/>
                  <a:pt x="365" y="582"/>
                </a:cubicBezTo>
                <a:cubicBezTo>
                  <a:pt x="487" y="278"/>
                  <a:pt x="669" y="65"/>
                  <a:pt x="669" y="4"/>
                </a:cubicBezTo>
                <a:cubicBezTo>
                  <a:pt x="667" y="2"/>
                  <a:pt x="662" y="0"/>
                  <a:pt x="65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4" name="Google Shape;2544;p49"/>
          <p:cNvSpPr/>
          <p:nvPr/>
        </p:nvSpPr>
        <p:spPr>
          <a:xfrm>
            <a:off x="4895349" y="4068752"/>
            <a:ext cx="31898" cy="8012"/>
          </a:xfrm>
          <a:custGeom>
            <a:avLst/>
            <a:gdLst/>
            <a:ahLst/>
            <a:cxnLst/>
            <a:rect l="l" t="t" r="r" b="b"/>
            <a:pathLst>
              <a:path w="1489" h="374" extrusionOk="0">
                <a:moveTo>
                  <a:pt x="819" y="1"/>
                </a:moveTo>
                <a:cubicBezTo>
                  <a:pt x="790" y="1"/>
                  <a:pt x="761" y="2"/>
                  <a:pt x="730" y="4"/>
                </a:cubicBezTo>
                <a:cubicBezTo>
                  <a:pt x="275" y="34"/>
                  <a:pt x="1" y="308"/>
                  <a:pt x="31" y="369"/>
                </a:cubicBezTo>
                <a:cubicBezTo>
                  <a:pt x="38" y="372"/>
                  <a:pt x="47" y="373"/>
                  <a:pt x="59" y="373"/>
                </a:cubicBezTo>
                <a:cubicBezTo>
                  <a:pt x="154" y="373"/>
                  <a:pt x="409" y="274"/>
                  <a:pt x="761" y="247"/>
                </a:cubicBezTo>
                <a:cubicBezTo>
                  <a:pt x="816" y="242"/>
                  <a:pt x="869" y="241"/>
                  <a:pt x="921" y="241"/>
                </a:cubicBezTo>
                <a:cubicBezTo>
                  <a:pt x="1122" y="241"/>
                  <a:pt x="1290" y="268"/>
                  <a:pt x="1384" y="268"/>
                </a:cubicBezTo>
                <a:cubicBezTo>
                  <a:pt x="1425" y="268"/>
                  <a:pt x="1452" y="263"/>
                  <a:pt x="1460" y="247"/>
                </a:cubicBezTo>
                <a:cubicBezTo>
                  <a:pt x="1488" y="190"/>
                  <a:pt x="1225" y="1"/>
                  <a:pt x="81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5" name="Google Shape;2545;p49"/>
          <p:cNvSpPr/>
          <p:nvPr/>
        </p:nvSpPr>
        <p:spPr>
          <a:xfrm>
            <a:off x="4881039" y="4020637"/>
            <a:ext cx="45587" cy="23800"/>
          </a:xfrm>
          <a:custGeom>
            <a:avLst/>
            <a:gdLst/>
            <a:ahLst/>
            <a:cxnLst/>
            <a:rect l="l" t="t" r="r" b="b"/>
            <a:pathLst>
              <a:path w="2128" h="1111" extrusionOk="0">
                <a:moveTo>
                  <a:pt x="409" y="224"/>
                </a:moveTo>
                <a:cubicBezTo>
                  <a:pt x="457" y="224"/>
                  <a:pt x="515" y="231"/>
                  <a:pt x="578" y="244"/>
                </a:cubicBezTo>
                <a:cubicBezTo>
                  <a:pt x="699" y="274"/>
                  <a:pt x="821" y="305"/>
                  <a:pt x="973" y="365"/>
                </a:cubicBezTo>
                <a:cubicBezTo>
                  <a:pt x="1186" y="426"/>
                  <a:pt x="1398" y="548"/>
                  <a:pt x="1581" y="700"/>
                </a:cubicBezTo>
                <a:cubicBezTo>
                  <a:pt x="1779" y="826"/>
                  <a:pt x="1913" y="951"/>
                  <a:pt x="1995" y="1027"/>
                </a:cubicBezTo>
                <a:lnTo>
                  <a:pt x="1995" y="1027"/>
                </a:lnTo>
                <a:cubicBezTo>
                  <a:pt x="1826" y="980"/>
                  <a:pt x="1652" y="937"/>
                  <a:pt x="1459" y="912"/>
                </a:cubicBezTo>
                <a:cubicBezTo>
                  <a:pt x="1246" y="852"/>
                  <a:pt x="1003" y="760"/>
                  <a:pt x="791" y="669"/>
                </a:cubicBezTo>
                <a:cubicBezTo>
                  <a:pt x="669" y="609"/>
                  <a:pt x="547" y="548"/>
                  <a:pt x="426" y="457"/>
                </a:cubicBezTo>
                <a:cubicBezTo>
                  <a:pt x="365" y="426"/>
                  <a:pt x="304" y="396"/>
                  <a:pt x="274" y="365"/>
                </a:cubicBezTo>
                <a:cubicBezTo>
                  <a:pt x="274" y="305"/>
                  <a:pt x="213" y="335"/>
                  <a:pt x="274" y="274"/>
                </a:cubicBezTo>
                <a:cubicBezTo>
                  <a:pt x="292" y="239"/>
                  <a:pt x="341" y="224"/>
                  <a:pt x="409" y="224"/>
                </a:cubicBezTo>
                <a:close/>
                <a:moveTo>
                  <a:pt x="365" y="1"/>
                </a:moveTo>
                <a:cubicBezTo>
                  <a:pt x="243" y="1"/>
                  <a:pt x="122" y="61"/>
                  <a:pt x="61" y="153"/>
                </a:cubicBezTo>
                <a:cubicBezTo>
                  <a:pt x="0" y="274"/>
                  <a:pt x="0" y="396"/>
                  <a:pt x="91" y="517"/>
                </a:cubicBezTo>
                <a:cubicBezTo>
                  <a:pt x="152" y="578"/>
                  <a:pt x="243" y="609"/>
                  <a:pt x="304" y="669"/>
                </a:cubicBezTo>
                <a:cubicBezTo>
                  <a:pt x="456" y="730"/>
                  <a:pt x="578" y="821"/>
                  <a:pt x="730" y="852"/>
                </a:cubicBezTo>
                <a:cubicBezTo>
                  <a:pt x="943" y="973"/>
                  <a:pt x="1186" y="1034"/>
                  <a:pt x="1429" y="1064"/>
                </a:cubicBezTo>
                <a:cubicBezTo>
                  <a:pt x="1550" y="1095"/>
                  <a:pt x="1672" y="1110"/>
                  <a:pt x="1790" y="1110"/>
                </a:cubicBezTo>
                <a:cubicBezTo>
                  <a:pt x="1882" y="1110"/>
                  <a:pt x="1973" y="1101"/>
                  <a:pt x="2059" y="1082"/>
                </a:cubicBezTo>
                <a:lnTo>
                  <a:pt x="2059" y="1082"/>
                </a:lnTo>
                <a:cubicBezTo>
                  <a:pt x="2072" y="1092"/>
                  <a:pt x="2083" y="1098"/>
                  <a:pt x="2090" y="1098"/>
                </a:cubicBezTo>
                <a:cubicBezTo>
                  <a:pt x="2093" y="1098"/>
                  <a:pt x="2096" y="1097"/>
                  <a:pt x="2098" y="1095"/>
                </a:cubicBezTo>
                <a:cubicBezTo>
                  <a:pt x="2103" y="1095"/>
                  <a:pt x="2104" y="1087"/>
                  <a:pt x="2099" y="1072"/>
                </a:cubicBezTo>
                <a:lnTo>
                  <a:pt x="2099" y="1072"/>
                </a:lnTo>
                <a:cubicBezTo>
                  <a:pt x="2109" y="1070"/>
                  <a:pt x="2118" y="1067"/>
                  <a:pt x="2128" y="1064"/>
                </a:cubicBezTo>
                <a:cubicBezTo>
                  <a:pt x="2116" y="1061"/>
                  <a:pt x="2104" y="1058"/>
                  <a:pt x="2092" y="1054"/>
                </a:cubicBezTo>
                <a:lnTo>
                  <a:pt x="2092" y="1054"/>
                </a:lnTo>
                <a:cubicBezTo>
                  <a:pt x="2056" y="973"/>
                  <a:pt x="1925" y="778"/>
                  <a:pt x="1672" y="548"/>
                </a:cubicBezTo>
                <a:cubicBezTo>
                  <a:pt x="1490" y="396"/>
                  <a:pt x="1277" y="244"/>
                  <a:pt x="1034" y="153"/>
                </a:cubicBezTo>
                <a:cubicBezTo>
                  <a:pt x="912" y="92"/>
                  <a:pt x="760" y="61"/>
                  <a:pt x="608" y="31"/>
                </a:cubicBezTo>
                <a:cubicBezTo>
                  <a:pt x="517" y="1"/>
                  <a:pt x="426" y="1"/>
                  <a:pt x="36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6" name="Google Shape;2546;p49"/>
          <p:cNvSpPr/>
          <p:nvPr/>
        </p:nvSpPr>
        <p:spPr>
          <a:xfrm>
            <a:off x="4920113" y="3997843"/>
            <a:ext cx="22794" cy="47558"/>
          </a:xfrm>
          <a:custGeom>
            <a:avLst/>
            <a:gdLst/>
            <a:ahLst/>
            <a:cxnLst/>
            <a:rect l="l" t="t" r="r" b="b"/>
            <a:pathLst>
              <a:path w="1064" h="2220" extrusionOk="0">
                <a:moveTo>
                  <a:pt x="699" y="1"/>
                </a:moveTo>
                <a:cubicBezTo>
                  <a:pt x="486" y="31"/>
                  <a:pt x="334" y="183"/>
                  <a:pt x="274" y="396"/>
                </a:cubicBezTo>
                <a:cubicBezTo>
                  <a:pt x="182" y="517"/>
                  <a:pt x="152" y="669"/>
                  <a:pt x="91" y="821"/>
                </a:cubicBezTo>
                <a:cubicBezTo>
                  <a:pt x="30" y="1065"/>
                  <a:pt x="0" y="1308"/>
                  <a:pt x="30" y="1581"/>
                </a:cubicBezTo>
                <a:cubicBezTo>
                  <a:pt x="0" y="1794"/>
                  <a:pt x="91" y="2037"/>
                  <a:pt x="213" y="2220"/>
                </a:cubicBezTo>
                <a:cubicBezTo>
                  <a:pt x="243" y="2220"/>
                  <a:pt x="182" y="1976"/>
                  <a:pt x="182" y="1551"/>
                </a:cubicBezTo>
                <a:cubicBezTo>
                  <a:pt x="182" y="1186"/>
                  <a:pt x="274" y="821"/>
                  <a:pt x="456" y="487"/>
                </a:cubicBezTo>
                <a:cubicBezTo>
                  <a:pt x="486" y="396"/>
                  <a:pt x="578" y="305"/>
                  <a:pt x="669" y="244"/>
                </a:cubicBezTo>
                <a:cubicBezTo>
                  <a:pt x="730" y="244"/>
                  <a:pt x="790" y="365"/>
                  <a:pt x="821" y="487"/>
                </a:cubicBezTo>
                <a:cubicBezTo>
                  <a:pt x="851" y="609"/>
                  <a:pt x="851" y="761"/>
                  <a:pt x="851" y="882"/>
                </a:cubicBezTo>
                <a:cubicBezTo>
                  <a:pt x="821" y="1095"/>
                  <a:pt x="760" y="1338"/>
                  <a:pt x="638" y="1521"/>
                </a:cubicBezTo>
                <a:cubicBezTo>
                  <a:pt x="517" y="1733"/>
                  <a:pt x="395" y="1885"/>
                  <a:pt x="243" y="2037"/>
                </a:cubicBezTo>
                <a:cubicBezTo>
                  <a:pt x="243" y="2042"/>
                  <a:pt x="249" y="2044"/>
                  <a:pt x="259" y="2044"/>
                </a:cubicBezTo>
                <a:cubicBezTo>
                  <a:pt x="320" y="2044"/>
                  <a:pt x="555" y="1951"/>
                  <a:pt x="790" y="1612"/>
                </a:cubicBezTo>
                <a:cubicBezTo>
                  <a:pt x="912" y="1399"/>
                  <a:pt x="1033" y="1156"/>
                  <a:pt x="1064" y="913"/>
                </a:cubicBezTo>
                <a:cubicBezTo>
                  <a:pt x="1064" y="761"/>
                  <a:pt x="1064" y="578"/>
                  <a:pt x="1064" y="426"/>
                </a:cubicBezTo>
                <a:cubicBezTo>
                  <a:pt x="1033" y="365"/>
                  <a:pt x="1003" y="274"/>
                  <a:pt x="973" y="183"/>
                </a:cubicBezTo>
                <a:cubicBezTo>
                  <a:pt x="912" y="62"/>
                  <a:pt x="821" y="1"/>
                  <a:pt x="69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7" name="Google Shape;2547;p49"/>
          <p:cNvSpPr/>
          <p:nvPr/>
        </p:nvSpPr>
        <p:spPr>
          <a:xfrm>
            <a:off x="4255673" y="2188028"/>
            <a:ext cx="585006" cy="315446"/>
          </a:xfrm>
          <a:custGeom>
            <a:avLst/>
            <a:gdLst/>
            <a:ahLst/>
            <a:cxnLst/>
            <a:rect l="l" t="t" r="r" b="b"/>
            <a:pathLst>
              <a:path w="27308" h="14725" extrusionOk="0">
                <a:moveTo>
                  <a:pt x="10725" y="0"/>
                </a:moveTo>
                <a:cubicBezTo>
                  <a:pt x="10389" y="0"/>
                  <a:pt x="10069" y="157"/>
                  <a:pt x="9861" y="469"/>
                </a:cubicBezTo>
                <a:cubicBezTo>
                  <a:pt x="9830" y="530"/>
                  <a:pt x="9800" y="591"/>
                  <a:pt x="9800" y="652"/>
                </a:cubicBezTo>
                <a:cubicBezTo>
                  <a:pt x="9739" y="986"/>
                  <a:pt x="9982" y="1290"/>
                  <a:pt x="10286" y="1351"/>
                </a:cubicBezTo>
                <a:cubicBezTo>
                  <a:pt x="10277" y="1350"/>
                  <a:pt x="10268" y="1349"/>
                  <a:pt x="10259" y="1349"/>
                </a:cubicBezTo>
                <a:cubicBezTo>
                  <a:pt x="10015" y="1349"/>
                  <a:pt x="10048" y="1754"/>
                  <a:pt x="10195" y="1989"/>
                </a:cubicBezTo>
                <a:lnTo>
                  <a:pt x="10955" y="3235"/>
                </a:lnTo>
                <a:cubicBezTo>
                  <a:pt x="10924" y="3205"/>
                  <a:pt x="10924" y="3175"/>
                  <a:pt x="10894" y="3144"/>
                </a:cubicBezTo>
                <a:cubicBezTo>
                  <a:pt x="10750" y="2856"/>
                  <a:pt x="10453" y="2694"/>
                  <a:pt x="10154" y="2694"/>
                </a:cubicBezTo>
                <a:cubicBezTo>
                  <a:pt x="10011" y="2694"/>
                  <a:pt x="9867" y="2731"/>
                  <a:pt x="9739" y="2810"/>
                </a:cubicBezTo>
                <a:cubicBezTo>
                  <a:pt x="9709" y="2779"/>
                  <a:pt x="9709" y="2779"/>
                  <a:pt x="9709" y="2779"/>
                </a:cubicBezTo>
                <a:cubicBezTo>
                  <a:pt x="9576" y="2631"/>
                  <a:pt x="9390" y="2554"/>
                  <a:pt x="9204" y="2554"/>
                </a:cubicBezTo>
                <a:cubicBezTo>
                  <a:pt x="9047" y="2554"/>
                  <a:pt x="8891" y="2608"/>
                  <a:pt x="8766" y="2719"/>
                </a:cubicBezTo>
                <a:cubicBezTo>
                  <a:pt x="8706" y="2597"/>
                  <a:pt x="8584" y="2506"/>
                  <a:pt x="8462" y="2475"/>
                </a:cubicBezTo>
                <a:cubicBezTo>
                  <a:pt x="8403" y="2456"/>
                  <a:pt x="8342" y="2446"/>
                  <a:pt x="8282" y="2446"/>
                </a:cubicBezTo>
                <a:cubicBezTo>
                  <a:pt x="8067" y="2446"/>
                  <a:pt x="7865" y="2572"/>
                  <a:pt x="7794" y="2810"/>
                </a:cubicBezTo>
                <a:cubicBezTo>
                  <a:pt x="7733" y="2627"/>
                  <a:pt x="7490" y="2597"/>
                  <a:pt x="7307" y="2597"/>
                </a:cubicBezTo>
                <a:cubicBezTo>
                  <a:pt x="7257" y="2592"/>
                  <a:pt x="7207" y="2589"/>
                  <a:pt x="7158" y="2589"/>
                </a:cubicBezTo>
                <a:cubicBezTo>
                  <a:pt x="6914" y="2589"/>
                  <a:pt x="6694" y="2653"/>
                  <a:pt x="6517" y="2779"/>
                </a:cubicBezTo>
                <a:cubicBezTo>
                  <a:pt x="6315" y="2952"/>
                  <a:pt x="6250" y="3316"/>
                  <a:pt x="6477" y="3457"/>
                </a:cubicBezTo>
                <a:lnTo>
                  <a:pt x="6477" y="3457"/>
                </a:lnTo>
                <a:cubicBezTo>
                  <a:pt x="6437" y="3440"/>
                  <a:pt x="6395" y="3432"/>
                  <a:pt x="6353" y="3432"/>
                </a:cubicBezTo>
                <a:cubicBezTo>
                  <a:pt x="6146" y="3432"/>
                  <a:pt x="5940" y="3628"/>
                  <a:pt x="5940" y="3843"/>
                </a:cubicBezTo>
                <a:cubicBezTo>
                  <a:pt x="5940" y="4086"/>
                  <a:pt x="6061" y="4360"/>
                  <a:pt x="6244" y="4542"/>
                </a:cubicBezTo>
                <a:cubicBezTo>
                  <a:pt x="6456" y="4725"/>
                  <a:pt x="6639" y="4938"/>
                  <a:pt x="6760" y="5181"/>
                </a:cubicBezTo>
                <a:cubicBezTo>
                  <a:pt x="6547" y="4998"/>
                  <a:pt x="6274" y="4938"/>
                  <a:pt x="6000" y="4938"/>
                </a:cubicBezTo>
                <a:cubicBezTo>
                  <a:pt x="5875" y="4922"/>
                  <a:pt x="5749" y="4914"/>
                  <a:pt x="5624" y="4914"/>
                </a:cubicBezTo>
                <a:cubicBezTo>
                  <a:pt x="5265" y="4914"/>
                  <a:pt x="4910" y="4977"/>
                  <a:pt x="4572" y="5090"/>
                </a:cubicBezTo>
                <a:cubicBezTo>
                  <a:pt x="4524" y="4946"/>
                  <a:pt x="4345" y="4897"/>
                  <a:pt x="4182" y="4897"/>
                </a:cubicBezTo>
                <a:cubicBezTo>
                  <a:pt x="4138" y="4897"/>
                  <a:pt x="4094" y="4901"/>
                  <a:pt x="4055" y="4907"/>
                </a:cubicBezTo>
                <a:cubicBezTo>
                  <a:pt x="3386" y="4968"/>
                  <a:pt x="2778" y="5241"/>
                  <a:pt x="2292" y="5667"/>
                </a:cubicBezTo>
                <a:cubicBezTo>
                  <a:pt x="2049" y="5849"/>
                  <a:pt x="1836" y="6153"/>
                  <a:pt x="1958" y="6427"/>
                </a:cubicBezTo>
                <a:cubicBezTo>
                  <a:pt x="2019" y="6579"/>
                  <a:pt x="2110" y="6670"/>
                  <a:pt x="2231" y="6731"/>
                </a:cubicBezTo>
                <a:lnTo>
                  <a:pt x="3660" y="7795"/>
                </a:lnTo>
                <a:cubicBezTo>
                  <a:pt x="2809" y="7977"/>
                  <a:pt x="2049" y="8433"/>
                  <a:pt x="1502" y="9041"/>
                </a:cubicBezTo>
                <a:cubicBezTo>
                  <a:pt x="1167" y="9132"/>
                  <a:pt x="833" y="9254"/>
                  <a:pt x="529" y="9375"/>
                </a:cubicBezTo>
                <a:cubicBezTo>
                  <a:pt x="225" y="9588"/>
                  <a:pt x="195" y="10135"/>
                  <a:pt x="529" y="10166"/>
                </a:cubicBezTo>
                <a:cubicBezTo>
                  <a:pt x="0" y="10489"/>
                  <a:pt x="238" y="11324"/>
                  <a:pt x="859" y="11324"/>
                </a:cubicBezTo>
                <a:cubicBezTo>
                  <a:pt x="880" y="11324"/>
                  <a:pt x="902" y="11323"/>
                  <a:pt x="924" y="11321"/>
                </a:cubicBezTo>
                <a:lnTo>
                  <a:pt x="924" y="11351"/>
                </a:lnTo>
                <a:cubicBezTo>
                  <a:pt x="1004" y="11721"/>
                  <a:pt x="1313" y="11976"/>
                  <a:pt x="1652" y="11976"/>
                </a:cubicBezTo>
                <a:cubicBezTo>
                  <a:pt x="1703" y="11976"/>
                  <a:pt x="1754" y="11971"/>
                  <a:pt x="1806" y="11959"/>
                </a:cubicBezTo>
                <a:lnTo>
                  <a:pt x="1806" y="11959"/>
                </a:lnTo>
                <a:cubicBezTo>
                  <a:pt x="1623" y="12293"/>
                  <a:pt x="1259" y="12445"/>
                  <a:pt x="1015" y="12719"/>
                </a:cubicBezTo>
                <a:cubicBezTo>
                  <a:pt x="742" y="12992"/>
                  <a:pt x="651" y="13509"/>
                  <a:pt x="985" y="13691"/>
                </a:cubicBezTo>
                <a:cubicBezTo>
                  <a:pt x="651" y="14026"/>
                  <a:pt x="772" y="14573"/>
                  <a:pt x="1228" y="14725"/>
                </a:cubicBezTo>
                <a:lnTo>
                  <a:pt x="23235" y="9284"/>
                </a:lnTo>
                <a:cubicBezTo>
                  <a:pt x="23335" y="9237"/>
                  <a:pt x="23437" y="9216"/>
                  <a:pt x="23540" y="9216"/>
                </a:cubicBezTo>
                <a:cubicBezTo>
                  <a:pt x="23968" y="9216"/>
                  <a:pt x="24405" y="9579"/>
                  <a:pt x="24724" y="9922"/>
                </a:cubicBezTo>
                <a:cubicBezTo>
                  <a:pt x="25058" y="10282"/>
                  <a:pt x="25478" y="10663"/>
                  <a:pt x="25930" y="10663"/>
                </a:cubicBezTo>
                <a:cubicBezTo>
                  <a:pt x="26014" y="10663"/>
                  <a:pt x="26098" y="10650"/>
                  <a:pt x="26183" y="10621"/>
                </a:cubicBezTo>
                <a:cubicBezTo>
                  <a:pt x="26730" y="10409"/>
                  <a:pt x="26852" y="9649"/>
                  <a:pt x="26578" y="9163"/>
                </a:cubicBezTo>
                <a:cubicBezTo>
                  <a:pt x="26244" y="8707"/>
                  <a:pt x="25788" y="8342"/>
                  <a:pt x="25241" y="8129"/>
                </a:cubicBezTo>
                <a:lnTo>
                  <a:pt x="25241" y="8129"/>
                </a:lnTo>
                <a:cubicBezTo>
                  <a:pt x="25606" y="8251"/>
                  <a:pt x="25970" y="8403"/>
                  <a:pt x="26305" y="8585"/>
                </a:cubicBezTo>
                <a:cubicBezTo>
                  <a:pt x="26417" y="8632"/>
                  <a:pt x="26546" y="8655"/>
                  <a:pt x="26672" y="8655"/>
                </a:cubicBezTo>
                <a:cubicBezTo>
                  <a:pt x="26959" y="8655"/>
                  <a:pt x="27235" y="8534"/>
                  <a:pt x="27277" y="8281"/>
                </a:cubicBezTo>
                <a:cubicBezTo>
                  <a:pt x="27308" y="8159"/>
                  <a:pt x="27308" y="8038"/>
                  <a:pt x="27247" y="7916"/>
                </a:cubicBezTo>
                <a:lnTo>
                  <a:pt x="27095" y="7217"/>
                </a:lnTo>
                <a:cubicBezTo>
                  <a:pt x="27095" y="7035"/>
                  <a:pt x="27004" y="6852"/>
                  <a:pt x="26852" y="6700"/>
                </a:cubicBezTo>
                <a:cubicBezTo>
                  <a:pt x="26730" y="6670"/>
                  <a:pt x="26578" y="6609"/>
                  <a:pt x="26457" y="6579"/>
                </a:cubicBezTo>
                <a:cubicBezTo>
                  <a:pt x="26031" y="6427"/>
                  <a:pt x="25849" y="5880"/>
                  <a:pt x="25423" y="5728"/>
                </a:cubicBezTo>
                <a:cubicBezTo>
                  <a:pt x="25285" y="5703"/>
                  <a:pt x="25146" y="5688"/>
                  <a:pt x="25010" y="5688"/>
                </a:cubicBezTo>
                <a:cubicBezTo>
                  <a:pt x="24817" y="5688"/>
                  <a:pt x="24629" y="5717"/>
                  <a:pt x="24451" y="5789"/>
                </a:cubicBezTo>
                <a:cubicBezTo>
                  <a:pt x="24411" y="5792"/>
                  <a:pt x="24370" y="5794"/>
                  <a:pt x="24329" y="5794"/>
                </a:cubicBezTo>
                <a:cubicBezTo>
                  <a:pt x="24021" y="5794"/>
                  <a:pt x="23683" y="5688"/>
                  <a:pt x="23630" y="5393"/>
                </a:cubicBezTo>
                <a:cubicBezTo>
                  <a:pt x="24086" y="5211"/>
                  <a:pt x="24481" y="4938"/>
                  <a:pt x="24815" y="4542"/>
                </a:cubicBezTo>
                <a:cubicBezTo>
                  <a:pt x="25119" y="4178"/>
                  <a:pt x="25119" y="3600"/>
                  <a:pt x="24815" y="3205"/>
                </a:cubicBezTo>
                <a:cubicBezTo>
                  <a:pt x="24549" y="2992"/>
                  <a:pt x="24212" y="2895"/>
                  <a:pt x="23867" y="2895"/>
                </a:cubicBezTo>
                <a:cubicBezTo>
                  <a:pt x="23818" y="2895"/>
                  <a:pt x="23770" y="2897"/>
                  <a:pt x="23721" y="2901"/>
                </a:cubicBezTo>
                <a:cubicBezTo>
                  <a:pt x="23661" y="2897"/>
                  <a:pt x="23600" y="2894"/>
                  <a:pt x="23538" y="2894"/>
                </a:cubicBezTo>
                <a:cubicBezTo>
                  <a:pt x="23158" y="2894"/>
                  <a:pt x="22757" y="2987"/>
                  <a:pt x="22627" y="3327"/>
                </a:cubicBezTo>
                <a:lnTo>
                  <a:pt x="22536" y="3296"/>
                </a:lnTo>
                <a:cubicBezTo>
                  <a:pt x="22442" y="3272"/>
                  <a:pt x="22348" y="3260"/>
                  <a:pt x="22255" y="3260"/>
                </a:cubicBezTo>
                <a:cubicBezTo>
                  <a:pt x="21772" y="3260"/>
                  <a:pt x="21321" y="3577"/>
                  <a:pt x="21168" y="4086"/>
                </a:cubicBezTo>
                <a:lnTo>
                  <a:pt x="20104" y="3874"/>
                </a:lnTo>
                <a:cubicBezTo>
                  <a:pt x="20408" y="3570"/>
                  <a:pt x="20894" y="3418"/>
                  <a:pt x="21168" y="3083"/>
                </a:cubicBezTo>
                <a:cubicBezTo>
                  <a:pt x="21472" y="2719"/>
                  <a:pt x="21472" y="2050"/>
                  <a:pt x="21046" y="1928"/>
                </a:cubicBezTo>
                <a:cubicBezTo>
                  <a:pt x="20894" y="1928"/>
                  <a:pt x="20712" y="1898"/>
                  <a:pt x="20560" y="1837"/>
                </a:cubicBezTo>
                <a:cubicBezTo>
                  <a:pt x="20438" y="1776"/>
                  <a:pt x="20378" y="1655"/>
                  <a:pt x="20256" y="1655"/>
                </a:cubicBezTo>
                <a:cubicBezTo>
                  <a:pt x="20165" y="1655"/>
                  <a:pt x="20074" y="1685"/>
                  <a:pt x="20013" y="1746"/>
                </a:cubicBezTo>
                <a:lnTo>
                  <a:pt x="17551" y="3053"/>
                </a:lnTo>
                <a:lnTo>
                  <a:pt x="18311" y="1655"/>
                </a:lnTo>
                <a:cubicBezTo>
                  <a:pt x="18554" y="1229"/>
                  <a:pt x="18736" y="591"/>
                  <a:pt x="18371" y="287"/>
                </a:cubicBezTo>
                <a:cubicBezTo>
                  <a:pt x="18280" y="219"/>
                  <a:pt x="18174" y="188"/>
                  <a:pt x="18064" y="188"/>
                </a:cubicBezTo>
                <a:cubicBezTo>
                  <a:pt x="17733" y="188"/>
                  <a:pt x="17368" y="462"/>
                  <a:pt x="17277" y="804"/>
                </a:cubicBezTo>
                <a:lnTo>
                  <a:pt x="17186" y="773"/>
                </a:lnTo>
                <a:cubicBezTo>
                  <a:pt x="17146" y="768"/>
                  <a:pt x="17107" y="765"/>
                  <a:pt x="17068" y="765"/>
                </a:cubicBezTo>
                <a:cubicBezTo>
                  <a:pt x="16690" y="765"/>
                  <a:pt x="16360" y="1026"/>
                  <a:pt x="16304" y="1412"/>
                </a:cubicBezTo>
                <a:cubicBezTo>
                  <a:pt x="16178" y="1340"/>
                  <a:pt x="16051" y="1308"/>
                  <a:pt x="15929" y="1308"/>
                </a:cubicBezTo>
                <a:cubicBezTo>
                  <a:pt x="15379" y="1308"/>
                  <a:pt x="14953" y="1958"/>
                  <a:pt x="15301" y="2506"/>
                </a:cubicBezTo>
                <a:cubicBezTo>
                  <a:pt x="15251" y="2502"/>
                  <a:pt x="15201" y="2500"/>
                  <a:pt x="15151" y="2500"/>
                </a:cubicBezTo>
                <a:cubicBezTo>
                  <a:pt x="14807" y="2500"/>
                  <a:pt x="14469" y="2590"/>
                  <a:pt x="14177" y="2749"/>
                </a:cubicBezTo>
                <a:cubicBezTo>
                  <a:pt x="14177" y="2597"/>
                  <a:pt x="14146" y="2475"/>
                  <a:pt x="14055" y="2384"/>
                </a:cubicBezTo>
                <a:cubicBezTo>
                  <a:pt x="13940" y="2193"/>
                  <a:pt x="13729" y="2086"/>
                  <a:pt x="13513" y="2086"/>
                </a:cubicBezTo>
                <a:cubicBezTo>
                  <a:pt x="13385" y="2086"/>
                  <a:pt x="13256" y="2123"/>
                  <a:pt x="13143" y="2202"/>
                </a:cubicBezTo>
                <a:cubicBezTo>
                  <a:pt x="13174" y="1959"/>
                  <a:pt x="13143" y="1716"/>
                  <a:pt x="13022" y="1503"/>
                </a:cubicBezTo>
                <a:cubicBezTo>
                  <a:pt x="13022" y="1472"/>
                  <a:pt x="12991" y="1442"/>
                  <a:pt x="12961" y="1442"/>
                </a:cubicBezTo>
                <a:cubicBezTo>
                  <a:pt x="12894" y="1342"/>
                  <a:pt x="12790" y="1297"/>
                  <a:pt x="12685" y="1297"/>
                </a:cubicBezTo>
                <a:cubicBezTo>
                  <a:pt x="12599" y="1297"/>
                  <a:pt x="12513" y="1327"/>
                  <a:pt x="12444" y="1381"/>
                </a:cubicBezTo>
                <a:cubicBezTo>
                  <a:pt x="12607" y="848"/>
                  <a:pt x="12167" y="385"/>
                  <a:pt x="11679" y="385"/>
                </a:cubicBezTo>
                <a:cubicBezTo>
                  <a:pt x="11528" y="385"/>
                  <a:pt x="11372" y="429"/>
                  <a:pt x="11228" y="530"/>
                </a:cubicBezTo>
                <a:lnTo>
                  <a:pt x="10894" y="13"/>
                </a:lnTo>
                <a:cubicBezTo>
                  <a:pt x="10838" y="5"/>
                  <a:pt x="10781" y="0"/>
                  <a:pt x="1072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8" name="Google Shape;2548;p49"/>
          <p:cNvSpPr/>
          <p:nvPr/>
        </p:nvSpPr>
        <p:spPr>
          <a:xfrm>
            <a:off x="4250060" y="2337428"/>
            <a:ext cx="598438" cy="379157"/>
          </a:xfrm>
          <a:custGeom>
            <a:avLst/>
            <a:gdLst/>
            <a:ahLst/>
            <a:cxnLst/>
            <a:rect l="l" t="t" r="r" b="b"/>
            <a:pathLst>
              <a:path w="27935" h="17699" extrusionOk="0">
                <a:moveTo>
                  <a:pt x="1977" y="2492"/>
                </a:moveTo>
                <a:cubicBezTo>
                  <a:pt x="1885" y="2705"/>
                  <a:pt x="1764" y="2888"/>
                  <a:pt x="1612" y="3040"/>
                </a:cubicBezTo>
                <a:cubicBezTo>
                  <a:pt x="1308" y="3252"/>
                  <a:pt x="852" y="3252"/>
                  <a:pt x="700" y="3617"/>
                </a:cubicBezTo>
                <a:cubicBezTo>
                  <a:pt x="578" y="3891"/>
                  <a:pt x="670" y="4225"/>
                  <a:pt x="882" y="4407"/>
                </a:cubicBezTo>
                <a:cubicBezTo>
                  <a:pt x="1216" y="4686"/>
                  <a:pt x="1627" y="4837"/>
                  <a:pt x="2068" y="4837"/>
                </a:cubicBezTo>
                <a:cubicBezTo>
                  <a:pt x="2085" y="4837"/>
                  <a:pt x="2103" y="4836"/>
                  <a:pt x="2121" y="4836"/>
                </a:cubicBezTo>
                <a:lnTo>
                  <a:pt x="2121" y="4836"/>
                </a:lnTo>
                <a:lnTo>
                  <a:pt x="2123" y="4872"/>
                </a:lnTo>
                <a:lnTo>
                  <a:pt x="2123" y="4872"/>
                </a:lnTo>
                <a:cubicBezTo>
                  <a:pt x="2145" y="4859"/>
                  <a:pt x="2167" y="4846"/>
                  <a:pt x="2189" y="4833"/>
                </a:cubicBezTo>
                <a:lnTo>
                  <a:pt x="2189" y="4833"/>
                </a:lnTo>
                <a:cubicBezTo>
                  <a:pt x="2167" y="4834"/>
                  <a:pt x="2144" y="4835"/>
                  <a:pt x="2121" y="4836"/>
                </a:cubicBezTo>
                <a:lnTo>
                  <a:pt x="2121" y="4836"/>
                </a:lnTo>
                <a:lnTo>
                  <a:pt x="1977" y="2492"/>
                </a:lnTo>
                <a:close/>
                <a:moveTo>
                  <a:pt x="2123" y="4872"/>
                </a:moveTo>
                <a:cubicBezTo>
                  <a:pt x="1729" y="5111"/>
                  <a:pt x="1414" y="5431"/>
                  <a:pt x="1125" y="5806"/>
                </a:cubicBezTo>
                <a:cubicBezTo>
                  <a:pt x="852" y="6201"/>
                  <a:pt x="791" y="6717"/>
                  <a:pt x="1004" y="7173"/>
                </a:cubicBezTo>
                <a:cubicBezTo>
                  <a:pt x="1034" y="7204"/>
                  <a:pt x="1065" y="7234"/>
                  <a:pt x="1095" y="7265"/>
                </a:cubicBezTo>
                <a:cubicBezTo>
                  <a:pt x="1188" y="7388"/>
                  <a:pt x="1308" y="7473"/>
                  <a:pt x="1440" y="7521"/>
                </a:cubicBezTo>
                <a:lnTo>
                  <a:pt x="1440" y="7521"/>
                </a:lnTo>
                <a:cubicBezTo>
                  <a:pt x="1566" y="7391"/>
                  <a:pt x="1741" y="7324"/>
                  <a:pt x="1921" y="7324"/>
                </a:cubicBezTo>
                <a:cubicBezTo>
                  <a:pt x="2021" y="7324"/>
                  <a:pt x="2123" y="7345"/>
                  <a:pt x="2219" y="7387"/>
                </a:cubicBezTo>
                <a:lnTo>
                  <a:pt x="2219" y="7387"/>
                </a:lnTo>
                <a:cubicBezTo>
                  <a:pt x="2219" y="7386"/>
                  <a:pt x="2220" y="7386"/>
                  <a:pt x="2220" y="7386"/>
                </a:cubicBezTo>
                <a:cubicBezTo>
                  <a:pt x="2220" y="7386"/>
                  <a:pt x="2239" y="7376"/>
                  <a:pt x="2277" y="7357"/>
                </a:cubicBezTo>
                <a:lnTo>
                  <a:pt x="2277" y="7357"/>
                </a:lnTo>
                <a:lnTo>
                  <a:pt x="2123" y="4872"/>
                </a:lnTo>
                <a:close/>
                <a:moveTo>
                  <a:pt x="16870" y="0"/>
                </a:moveTo>
                <a:cubicBezTo>
                  <a:pt x="16607" y="0"/>
                  <a:pt x="3260" y="6852"/>
                  <a:pt x="2277" y="7357"/>
                </a:cubicBezTo>
                <a:lnTo>
                  <a:pt x="2277" y="7357"/>
                </a:lnTo>
                <a:lnTo>
                  <a:pt x="2281" y="7417"/>
                </a:lnTo>
                <a:cubicBezTo>
                  <a:pt x="2260" y="7406"/>
                  <a:pt x="2240" y="7396"/>
                  <a:pt x="2219" y="7387"/>
                </a:cubicBezTo>
                <a:lnTo>
                  <a:pt x="2219" y="7387"/>
                </a:lnTo>
                <a:cubicBezTo>
                  <a:pt x="2072" y="7507"/>
                  <a:pt x="1890" y="7568"/>
                  <a:pt x="1708" y="7568"/>
                </a:cubicBezTo>
                <a:cubicBezTo>
                  <a:pt x="1617" y="7568"/>
                  <a:pt x="1526" y="7553"/>
                  <a:pt x="1440" y="7521"/>
                </a:cubicBezTo>
                <a:lnTo>
                  <a:pt x="1440" y="7521"/>
                </a:lnTo>
                <a:cubicBezTo>
                  <a:pt x="1401" y="7561"/>
                  <a:pt x="1367" y="7608"/>
                  <a:pt x="1338" y="7660"/>
                </a:cubicBezTo>
                <a:cubicBezTo>
                  <a:pt x="1277" y="7781"/>
                  <a:pt x="1217" y="7903"/>
                  <a:pt x="1217" y="8024"/>
                </a:cubicBezTo>
                <a:cubicBezTo>
                  <a:pt x="457" y="8237"/>
                  <a:pt x="1" y="9058"/>
                  <a:pt x="214" y="9818"/>
                </a:cubicBezTo>
                <a:cubicBezTo>
                  <a:pt x="305" y="10091"/>
                  <a:pt x="457" y="10365"/>
                  <a:pt x="700" y="10547"/>
                </a:cubicBezTo>
                <a:cubicBezTo>
                  <a:pt x="835" y="10669"/>
                  <a:pt x="1037" y="10737"/>
                  <a:pt x="1224" y="10737"/>
                </a:cubicBezTo>
                <a:cubicBezTo>
                  <a:pt x="1458" y="10737"/>
                  <a:pt x="1669" y="10631"/>
                  <a:pt x="1703" y="10395"/>
                </a:cubicBezTo>
                <a:cubicBezTo>
                  <a:pt x="1855" y="10760"/>
                  <a:pt x="2159" y="11034"/>
                  <a:pt x="2524" y="11094"/>
                </a:cubicBezTo>
                <a:cubicBezTo>
                  <a:pt x="2189" y="11642"/>
                  <a:pt x="2372" y="12310"/>
                  <a:pt x="2888" y="12614"/>
                </a:cubicBezTo>
                <a:lnTo>
                  <a:pt x="2980" y="12675"/>
                </a:lnTo>
                <a:cubicBezTo>
                  <a:pt x="2341" y="13222"/>
                  <a:pt x="2432" y="14225"/>
                  <a:pt x="3192" y="14620"/>
                </a:cubicBezTo>
                <a:cubicBezTo>
                  <a:pt x="2775" y="15356"/>
                  <a:pt x="3397" y="15974"/>
                  <a:pt x="4006" y="15974"/>
                </a:cubicBezTo>
                <a:cubicBezTo>
                  <a:pt x="4328" y="15974"/>
                  <a:pt x="4646" y="15801"/>
                  <a:pt x="4803" y="15380"/>
                </a:cubicBezTo>
                <a:lnTo>
                  <a:pt x="4834" y="15319"/>
                </a:lnTo>
                <a:cubicBezTo>
                  <a:pt x="4925" y="15684"/>
                  <a:pt x="5138" y="15988"/>
                  <a:pt x="5411" y="16231"/>
                </a:cubicBezTo>
                <a:cubicBezTo>
                  <a:pt x="5535" y="16318"/>
                  <a:pt x="5674" y="16359"/>
                  <a:pt x="5810" y="16359"/>
                </a:cubicBezTo>
                <a:cubicBezTo>
                  <a:pt x="6007" y="16359"/>
                  <a:pt x="6197" y="16272"/>
                  <a:pt x="6323" y="16110"/>
                </a:cubicBezTo>
                <a:lnTo>
                  <a:pt x="6354" y="16079"/>
                </a:lnTo>
                <a:cubicBezTo>
                  <a:pt x="6529" y="16606"/>
                  <a:pt x="7016" y="16947"/>
                  <a:pt x="7539" y="16947"/>
                </a:cubicBezTo>
                <a:cubicBezTo>
                  <a:pt x="7650" y="16947"/>
                  <a:pt x="7762" y="16932"/>
                  <a:pt x="7873" y="16900"/>
                </a:cubicBezTo>
                <a:cubicBezTo>
                  <a:pt x="7965" y="16870"/>
                  <a:pt x="8025" y="16839"/>
                  <a:pt x="8116" y="16809"/>
                </a:cubicBezTo>
                <a:lnTo>
                  <a:pt x="8116" y="16809"/>
                </a:lnTo>
                <a:cubicBezTo>
                  <a:pt x="8048" y="17375"/>
                  <a:pt x="8483" y="17699"/>
                  <a:pt x="8913" y="17699"/>
                </a:cubicBezTo>
                <a:cubicBezTo>
                  <a:pt x="9245" y="17699"/>
                  <a:pt x="9574" y="17506"/>
                  <a:pt x="9667" y="17082"/>
                </a:cubicBezTo>
                <a:lnTo>
                  <a:pt x="11734" y="17234"/>
                </a:lnTo>
                <a:cubicBezTo>
                  <a:pt x="11962" y="17250"/>
                  <a:pt x="12190" y="17257"/>
                  <a:pt x="12417" y="17257"/>
                </a:cubicBezTo>
                <a:cubicBezTo>
                  <a:pt x="12645" y="17257"/>
                  <a:pt x="12873" y="17250"/>
                  <a:pt x="13101" y="17234"/>
                </a:cubicBezTo>
                <a:cubicBezTo>
                  <a:pt x="13679" y="17174"/>
                  <a:pt x="14226" y="16961"/>
                  <a:pt x="14712" y="16657"/>
                </a:cubicBezTo>
                <a:cubicBezTo>
                  <a:pt x="14864" y="16535"/>
                  <a:pt x="15016" y="16444"/>
                  <a:pt x="15199" y="16414"/>
                </a:cubicBezTo>
                <a:cubicBezTo>
                  <a:pt x="15442" y="16414"/>
                  <a:pt x="15655" y="16444"/>
                  <a:pt x="15837" y="16566"/>
                </a:cubicBezTo>
                <a:cubicBezTo>
                  <a:pt x="16208" y="16703"/>
                  <a:pt x="16597" y="16771"/>
                  <a:pt x="16987" y="16771"/>
                </a:cubicBezTo>
                <a:cubicBezTo>
                  <a:pt x="17715" y="16771"/>
                  <a:pt x="18445" y="16535"/>
                  <a:pt x="19059" y="16079"/>
                </a:cubicBezTo>
                <a:cubicBezTo>
                  <a:pt x="19181" y="15958"/>
                  <a:pt x="19333" y="15867"/>
                  <a:pt x="19484" y="15806"/>
                </a:cubicBezTo>
                <a:cubicBezTo>
                  <a:pt x="19616" y="15768"/>
                  <a:pt x="19747" y="15742"/>
                  <a:pt x="19872" y="15742"/>
                </a:cubicBezTo>
                <a:cubicBezTo>
                  <a:pt x="19949" y="15742"/>
                  <a:pt x="20023" y="15752"/>
                  <a:pt x="20092" y="15775"/>
                </a:cubicBezTo>
                <a:cubicBezTo>
                  <a:pt x="20222" y="15783"/>
                  <a:pt x="20351" y="15787"/>
                  <a:pt x="20479" y="15787"/>
                </a:cubicBezTo>
                <a:cubicBezTo>
                  <a:pt x="20866" y="15787"/>
                  <a:pt x="21247" y="15753"/>
                  <a:pt x="21612" y="15684"/>
                </a:cubicBezTo>
                <a:cubicBezTo>
                  <a:pt x="22068" y="15623"/>
                  <a:pt x="22463" y="15411"/>
                  <a:pt x="22737" y="15076"/>
                </a:cubicBezTo>
                <a:cubicBezTo>
                  <a:pt x="22950" y="14681"/>
                  <a:pt x="22798" y="14104"/>
                  <a:pt x="22342" y="14073"/>
                </a:cubicBezTo>
                <a:cubicBezTo>
                  <a:pt x="22342" y="13769"/>
                  <a:pt x="22433" y="13496"/>
                  <a:pt x="22646" y="13313"/>
                </a:cubicBezTo>
                <a:cubicBezTo>
                  <a:pt x="22744" y="13214"/>
                  <a:pt x="22870" y="13168"/>
                  <a:pt x="22996" y="13168"/>
                </a:cubicBezTo>
                <a:cubicBezTo>
                  <a:pt x="23143" y="13168"/>
                  <a:pt x="23292" y="13230"/>
                  <a:pt x="23406" y="13344"/>
                </a:cubicBezTo>
                <a:cubicBezTo>
                  <a:pt x="23558" y="13526"/>
                  <a:pt x="23497" y="13769"/>
                  <a:pt x="23345" y="13891"/>
                </a:cubicBezTo>
                <a:cubicBezTo>
                  <a:pt x="23284" y="13952"/>
                  <a:pt x="23223" y="13952"/>
                  <a:pt x="23162" y="13982"/>
                </a:cubicBezTo>
                <a:cubicBezTo>
                  <a:pt x="23284" y="14079"/>
                  <a:pt x="23428" y="14123"/>
                  <a:pt x="23574" y="14123"/>
                </a:cubicBezTo>
                <a:cubicBezTo>
                  <a:pt x="23974" y="14123"/>
                  <a:pt x="24394" y="13797"/>
                  <a:pt x="24439" y="13374"/>
                </a:cubicBezTo>
                <a:cubicBezTo>
                  <a:pt x="24439" y="12797"/>
                  <a:pt x="23983" y="12310"/>
                  <a:pt x="23406" y="12249"/>
                </a:cubicBezTo>
                <a:cubicBezTo>
                  <a:pt x="23558" y="11854"/>
                  <a:pt x="23588" y="11429"/>
                  <a:pt x="23527" y="11003"/>
                </a:cubicBezTo>
                <a:lnTo>
                  <a:pt x="23527" y="11003"/>
                </a:lnTo>
                <a:cubicBezTo>
                  <a:pt x="23720" y="11253"/>
                  <a:pt x="23997" y="11394"/>
                  <a:pt x="24283" y="11394"/>
                </a:cubicBezTo>
                <a:cubicBezTo>
                  <a:pt x="24449" y="11394"/>
                  <a:pt x="24617" y="11347"/>
                  <a:pt x="24773" y="11246"/>
                </a:cubicBezTo>
                <a:cubicBezTo>
                  <a:pt x="24956" y="11642"/>
                  <a:pt x="25320" y="11945"/>
                  <a:pt x="25716" y="12067"/>
                </a:cubicBezTo>
                <a:cubicBezTo>
                  <a:pt x="25803" y="12092"/>
                  <a:pt x="25893" y="12104"/>
                  <a:pt x="25981" y="12104"/>
                </a:cubicBezTo>
                <a:cubicBezTo>
                  <a:pt x="26319" y="12104"/>
                  <a:pt x="26641" y="11925"/>
                  <a:pt x="26810" y="11611"/>
                </a:cubicBezTo>
                <a:cubicBezTo>
                  <a:pt x="26962" y="11246"/>
                  <a:pt x="26779" y="10851"/>
                  <a:pt x="26445" y="10730"/>
                </a:cubicBezTo>
                <a:cubicBezTo>
                  <a:pt x="26384" y="10699"/>
                  <a:pt x="26324" y="10669"/>
                  <a:pt x="26263" y="10669"/>
                </a:cubicBezTo>
                <a:cubicBezTo>
                  <a:pt x="26506" y="10274"/>
                  <a:pt x="26384" y="9757"/>
                  <a:pt x="25989" y="9544"/>
                </a:cubicBezTo>
                <a:cubicBezTo>
                  <a:pt x="25898" y="9483"/>
                  <a:pt x="25776" y="9423"/>
                  <a:pt x="25655" y="9423"/>
                </a:cubicBezTo>
                <a:cubicBezTo>
                  <a:pt x="25770" y="8874"/>
                  <a:pt x="25529" y="8324"/>
                  <a:pt x="25061" y="8063"/>
                </a:cubicBezTo>
                <a:lnTo>
                  <a:pt x="25061" y="8063"/>
                </a:lnTo>
                <a:cubicBezTo>
                  <a:pt x="25146" y="8100"/>
                  <a:pt x="25239" y="8118"/>
                  <a:pt x="25332" y="8118"/>
                </a:cubicBezTo>
                <a:cubicBezTo>
                  <a:pt x="25560" y="8118"/>
                  <a:pt x="25789" y="8010"/>
                  <a:pt x="25928" y="7812"/>
                </a:cubicBezTo>
                <a:cubicBezTo>
                  <a:pt x="25928" y="7781"/>
                  <a:pt x="25959" y="7751"/>
                  <a:pt x="25959" y="7721"/>
                </a:cubicBezTo>
                <a:cubicBezTo>
                  <a:pt x="26092" y="7970"/>
                  <a:pt x="26343" y="8065"/>
                  <a:pt x="26612" y="8065"/>
                </a:cubicBezTo>
                <a:cubicBezTo>
                  <a:pt x="26836" y="8065"/>
                  <a:pt x="27073" y="7999"/>
                  <a:pt x="27266" y="7903"/>
                </a:cubicBezTo>
                <a:cubicBezTo>
                  <a:pt x="27661" y="7781"/>
                  <a:pt x="27934" y="7417"/>
                  <a:pt x="27904" y="6991"/>
                </a:cubicBezTo>
                <a:cubicBezTo>
                  <a:pt x="27874" y="6748"/>
                  <a:pt x="27783" y="6535"/>
                  <a:pt x="27600" y="6383"/>
                </a:cubicBezTo>
                <a:cubicBezTo>
                  <a:pt x="27175" y="6049"/>
                  <a:pt x="26627" y="5866"/>
                  <a:pt x="26080" y="5866"/>
                </a:cubicBezTo>
                <a:cubicBezTo>
                  <a:pt x="25807" y="5198"/>
                  <a:pt x="25655" y="4499"/>
                  <a:pt x="25624" y="3769"/>
                </a:cubicBezTo>
                <a:lnTo>
                  <a:pt x="25624" y="3769"/>
                </a:lnTo>
                <a:cubicBezTo>
                  <a:pt x="25669" y="3773"/>
                  <a:pt x="25712" y="3776"/>
                  <a:pt x="25756" y="3776"/>
                </a:cubicBezTo>
                <a:cubicBezTo>
                  <a:pt x="26314" y="3776"/>
                  <a:pt x="26823" y="3421"/>
                  <a:pt x="26992" y="2857"/>
                </a:cubicBezTo>
                <a:lnTo>
                  <a:pt x="23983" y="1064"/>
                </a:lnTo>
                <a:cubicBezTo>
                  <a:pt x="23983" y="1064"/>
                  <a:pt x="17114" y="0"/>
                  <a:pt x="168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9" name="Google Shape;2549;p49"/>
          <p:cNvSpPr/>
          <p:nvPr/>
        </p:nvSpPr>
        <p:spPr>
          <a:xfrm>
            <a:off x="4427824" y="2351374"/>
            <a:ext cx="289782" cy="480935"/>
          </a:xfrm>
          <a:custGeom>
            <a:avLst/>
            <a:gdLst/>
            <a:ahLst/>
            <a:cxnLst/>
            <a:rect l="l" t="t" r="r" b="b"/>
            <a:pathLst>
              <a:path w="13527" h="22450" extrusionOk="0">
                <a:moveTo>
                  <a:pt x="9248" y="0"/>
                </a:moveTo>
                <a:cubicBezTo>
                  <a:pt x="9146" y="0"/>
                  <a:pt x="9042" y="6"/>
                  <a:pt x="8937" y="18"/>
                </a:cubicBezTo>
                <a:lnTo>
                  <a:pt x="1308" y="1993"/>
                </a:lnTo>
                <a:cubicBezTo>
                  <a:pt x="578" y="2085"/>
                  <a:pt x="1" y="2723"/>
                  <a:pt x="31" y="3483"/>
                </a:cubicBezTo>
                <a:lnTo>
                  <a:pt x="761" y="18863"/>
                </a:lnTo>
                <a:lnTo>
                  <a:pt x="9180" y="22450"/>
                </a:lnTo>
                <a:cubicBezTo>
                  <a:pt x="9180" y="22450"/>
                  <a:pt x="9454" y="17951"/>
                  <a:pt x="9454" y="17951"/>
                </a:cubicBezTo>
                <a:cubicBezTo>
                  <a:pt x="9454" y="17952"/>
                  <a:pt x="9456" y="17952"/>
                  <a:pt x="9459" y="17952"/>
                </a:cubicBezTo>
                <a:cubicBezTo>
                  <a:pt x="9601" y="17952"/>
                  <a:pt x="12600" y="17307"/>
                  <a:pt x="13223" y="13301"/>
                </a:cubicBezTo>
                <a:cubicBezTo>
                  <a:pt x="13527" y="11264"/>
                  <a:pt x="13405" y="7921"/>
                  <a:pt x="13223" y="5215"/>
                </a:cubicBezTo>
                <a:cubicBezTo>
                  <a:pt x="13048" y="2859"/>
                  <a:pt x="11537" y="0"/>
                  <a:pt x="9248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0" name="Google Shape;2550;p49"/>
          <p:cNvSpPr/>
          <p:nvPr/>
        </p:nvSpPr>
        <p:spPr>
          <a:xfrm>
            <a:off x="4673326" y="2513157"/>
            <a:ext cx="22794" cy="20994"/>
          </a:xfrm>
          <a:custGeom>
            <a:avLst/>
            <a:gdLst/>
            <a:ahLst/>
            <a:cxnLst/>
            <a:rect l="l" t="t" r="r" b="b"/>
            <a:pathLst>
              <a:path w="1064" h="980" extrusionOk="0">
                <a:moveTo>
                  <a:pt x="576" y="1"/>
                </a:moveTo>
                <a:cubicBezTo>
                  <a:pt x="557" y="1"/>
                  <a:pt x="537" y="2"/>
                  <a:pt x="517" y="4"/>
                </a:cubicBezTo>
                <a:cubicBezTo>
                  <a:pt x="213" y="4"/>
                  <a:pt x="0" y="247"/>
                  <a:pt x="0" y="521"/>
                </a:cubicBezTo>
                <a:cubicBezTo>
                  <a:pt x="28" y="777"/>
                  <a:pt x="243" y="979"/>
                  <a:pt x="495" y="979"/>
                </a:cubicBezTo>
                <a:cubicBezTo>
                  <a:pt x="512" y="979"/>
                  <a:pt x="530" y="978"/>
                  <a:pt x="547" y="976"/>
                </a:cubicBezTo>
                <a:cubicBezTo>
                  <a:pt x="821" y="976"/>
                  <a:pt x="1064" y="733"/>
                  <a:pt x="1033" y="460"/>
                </a:cubicBezTo>
                <a:lnTo>
                  <a:pt x="1033" y="429"/>
                </a:lnTo>
                <a:cubicBezTo>
                  <a:pt x="1033" y="176"/>
                  <a:pt x="825" y="1"/>
                  <a:pt x="57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1" name="Google Shape;2551;p49"/>
          <p:cNvSpPr/>
          <p:nvPr/>
        </p:nvSpPr>
        <p:spPr>
          <a:xfrm>
            <a:off x="4556102" y="2516413"/>
            <a:ext cx="22815" cy="20994"/>
          </a:xfrm>
          <a:custGeom>
            <a:avLst/>
            <a:gdLst/>
            <a:ahLst/>
            <a:cxnLst/>
            <a:rect l="l" t="t" r="r" b="b"/>
            <a:pathLst>
              <a:path w="1065" h="980" extrusionOk="0">
                <a:moveTo>
                  <a:pt x="570" y="1"/>
                </a:moveTo>
                <a:cubicBezTo>
                  <a:pt x="552" y="1"/>
                  <a:pt x="535" y="2"/>
                  <a:pt x="518" y="4"/>
                </a:cubicBezTo>
                <a:cubicBezTo>
                  <a:pt x="214" y="4"/>
                  <a:pt x="1" y="247"/>
                  <a:pt x="1" y="521"/>
                </a:cubicBezTo>
                <a:cubicBezTo>
                  <a:pt x="29" y="777"/>
                  <a:pt x="244" y="979"/>
                  <a:pt x="496" y="979"/>
                </a:cubicBezTo>
                <a:cubicBezTo>
                  <a:pt x="513" y="979"/>
                  <a:pt x="530" y="978"/>
                  <a:pt x="548" y="976"/>
                </a:cubicBezTo>
                <a:cubicBezTo>
                  <a:pt x="822" y="976"/>
                  <a:pt x="1065" y="733"/>
                  <a:pt x="1065" y="460"/>
                </a:cubicBezTo>
                <a:cubicBezTo>
                  <a:pt x="1036" y="204"/>
                  <a:pt x="821" y="1"/>
                  <a:pt x="57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2" name="Google Shape;2552;p49"/>
          <p:cNvSpPr/>
          <p:nvPr/>
        </p:nvSpPr>
        <p:spPr>
          <a:xfrm>
            <a:off x="4649869" y="2489014"/>
            <a:ext cx="46251" cy="12039"/>
          </a:xfrm>
          <a:custGeom>
            <a:avLst/>
            <a:gdLst/>
            <a:ahLst/>
            <a:cxnLst/>
            <a:rect l="l" t="t" r="r" b="b"/>
            <a:pathLst>
              <a:path w="2159" h="562" extrusionOk="0">
                <a:moveTo>
                  <a:pt x="1209" y="0"/>
                </a:moveTo>
                <a:cubicBezTo>
                  <a:pt x="1172" y="0"/>
                  <a:pt x="1134" y="2"/>
                  <a:pt x="1095" y="6"/>
                </a:cubicBezTo>
                <a:cubicBezTo>
                  <a:pt x="1063" y="3"/>
                  <a:pt x="1032" y="2"/>
                  <a:pt x="1001" y="2"/>
                </a:cubicBezTo>
                <a:cubicBezTo>
                  <a:pt x="734" y="2"/>
                  <a:pt x="492" y="113"/>
                  <a:pt x="274" y="249"/>
                </a:cubicBezTo>
                <a:cubicBezTo>
                  <a:pt x="92" y="401"/>
                  <a:pt x="1" y="462"/>
                  <a:pt x="62" y="553"/>
                </a:cubicBezTo>
                <a:cubicBezTo>
                  <a:pt x="67" y="559"/>
                  <a:pt x="76" y="561"/>
                  <a:pt x="87" y="561"/>
                </a:cubicBezTo>
                <a:cubicBezTo>
                  <a:pt x="201" y="561"/>
                  <a:pt x="598" y="310"/>
                  <a:pt x="1095" y="310"/>
                </a:cubicBezTo>
                <a:cubicBezTo>
                  <a:pt x="1620" y="310"/>
                  <a:pt x="1994" y="561"/>
                  <a:pt x="2104" y="561"/>
                </a:cubicBezTo>
                <a:cubicBezTo>
                  <a:pt x="2115" y="561"/>
                  <a:pt x="2123" y="559"/>
                  <a:pt x="2128" y="553"/>
                </a:cubicBezTo>
                <a:cubicBezTo>
                  <a:pt x="2159" y="493"/>
                  <a:pt x="2098" y="371"/>
                  <a:pt x="1916" y="249"/>
                </a:cubicBezTo>
                <a:cubicBezTo>
                  <a:pt x="1703" y="90"/>
                  <a:pt x="1468" y="0"/>
                  <a:pt x="120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3" name="Google Shape;2553;p49"/>
          <p:cNvSpPr/>
          <p:nvPr/>
        </p:nvSpPr>
        <p:spPr>
          <a:xfrm>
            <a:off x="4532666" y="2495655"/>
            <a:ext cx="46251" cy="12554"/>
          </a:xfrm>
          <a:custGeom>
            <a:avLst/>
            <a:gdLst/>
            <a:ahLst/>
            <a:cxnLst/>
            <a:rect l="l" t="t" r="r" b="b"/>
            <a:pathLst>
              <a:path w="2159" h="586" extrusionOk="0">
                <a:moveTo>
                  <a:pt x="1125" y="0"/>
                </a:moveTo>
                <a:cubicBezTo>
                  <a:pt x="821" y="0"/>
                  <a:pt x="517" y="91"/>
                  <a:pt x="274" y="274"/>
                </a:cubicBezTo>
                <a:cubicBezTo>
                  <a:pt x="92" y="395"/>
                  <a:pt x="1" y="486"/>
                  <a:pt x="61" y="578"/>
                </a:cubicBezTo>
                <a:cubicBezTo>
                  <a:pt x="67" y="583"/>
                  <a:pt x="75" y="586"/>
                  <a:pt x="87" y="586"/>
                </a:cubicBezTo>
                <a:cubicBezTo>
                  <a:pt x="201" y="586"/>
                  <a:pt x="597" y="335"/>
                  <a:pt x="1095" y="335"/>
                </a:cubicBezTo>
                <a:cubicBezTo>
                  <a:pt x="1597" y="335"/>
                  <a:pt x="1961" y="564"/>
                  <a:pt x="2088" y="564"/>
                </a:cubicBezTo>
                <a:cubicBezTo>
                  <a:pt x="2107" y="564"/>
                  <a:pt x="2120" y="559"/>
                  <a:pt x="2128" y="547"/>
                </a:cubicBezTo>
                <a:cubicBezTo>
                  <a:pt x="2159" y="517"/>
                  <a:pt x="2098" y="395"/>
                  <a:pt x="1916" y="274"/>
                </a:cubicBezTo>
                <a:cubicBezTo>
                  <a:pt x="1703" y="91"/>
                  <a:pt x="1399" y="0"/>
                  <a:pt x="112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4" name="Google Shape;2554;p49"/>
          <p:cNvSpPr/>
          <p:nvPr/>
        </p:nvSpPr>
        <p:spPr>
          <a:xfrm>
            <a:off x="4613407" y="2491735"/>
            <a:ext cx="38432" cy="101436"/>
          </a:xfrm>
          <a:custGeom>
            <a:avLst/>
            <a:gdLst/>
            <a:ahLst/>
            <a:cxnLst/>
            <a:rect l="l" t="t" r="r" b="b"/>
            <a:pathLst>
              <a:path w="1794" h="4735" extrusionOk="0">
                <a:moveTo>
                  <a:pt x="64" y="0"/>
                </a:moveTo>
                <a:cubicBezTo>
                  <a:pt x="63" y="0"/>
                  <a:pt x="62" y="0"/>
                  <a:pt x="61" y="1"/>
                </a:cubicBezTo>
                <a:cubicBezTo>
                  <a:pt x="1" y="31"/>
                  <a:pt x="426" y="1308"/>
                  <a:pt x="1034" y="2888"/>
                </a:cubicBezTo>
                <a:lnTo>
                  <a:pt x="1490" y="3983"/>
                </a:lnTo>
                <a:cubicBezTo>
                  <a:pt x="1551" y="4104"/>
                  <a:pt x="1581" y="4256"/>
                  <a:pt x="1581" y="4408"/>
                </a:cubicBezTo>
                <a:cubicBezTo>
                  <a:pt x="1551" y="4499"/>
                  <a:pt x="1399" y="4530"/>
                  <a:pt x="1277" y="4530"/>
                </a:cubicBezTo>
                <a:cubicBezTo>
                  <a:pt x="973" y="4560"/>
                  <a:pt x="639" y="4621"/>
                  <a:pt x="365" y="4712"/>
                </a:cubicBezTo>
                <a:cubicBezTo>
                  <a:pt x="517" y="4727"/>
                  <a:pt x="669" y="4735"/>
                  <a:pt x="821" y="4735"/>
                </a:cubicBezTo>
                <a:cubicBezTo>
                  <a:pt x="973" y="4735"/>
                  <a:pt x="1125" y="4727"/>
                  <a:pt x="1277" y="4712"/>
                </a:cubicBezTo>
                <a:cubicBezTo>
                  <a:pt x="1368" y="4712"/>
                  <a:pt x="1460" y="4682"/>
                  <a:pt x="1520" y="4682"/>
                </a:cubicBezTo>
                <a:cubicBezTo>
                  <a:pt x="1642" y="4651"/>
                  <a:pt x="1733" y="4560"/>
                  <a:pt x="1764" y="4469"/>
                </a:cubicBezTo>
                <a:cubicBezTo>
                  <a:pt x="1794" y="4256"/>
                  <a:pt x="1764" y="4074"/>
                  <a:pt x="1703" y="3891"/>
                </a:cubicBezTo>
                <a:cubicBezTo>
                  <a:pt x="1551" y="3557"/>
                  <a:pt x="1429" y="3162"/>
                  <a:pt x="1277" y="2797"/>
                </a:cubicBezTo>
                <a:cubicBezTo>
                  <a:pt x="677" y="1236"/>
                  <a:pt x="135" y="0"/>
                  <a:pt x="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5" name="Google Shape;2555;p49"/>
          <p:cNvSpPr/>
          <p:nvPr/>
        </p:nvSpPr>
        <p:spPr>
          <a:xfrm>
            <a:off x="4512486" y="2705317"/>
            <a:ext cx="117867" cy="53042"/>
          </a:xfrm>
          <a:custGeom>
            <a:avLst/>
            <a:gdLst/>
            <a:ahLst/>
            <a:cxnLst/>
            <a:rect l="l" t="t" r="r" b="b"/>
            <a:pathLst>
              <a:path w="5502" h="2476" extrusionOk="0">
                <a:moveTo>
                  <a:pt x="0" y="1"/>
                </a:moveTo>
                <a:cubicBezTo>
                  <a:pt x="0" y="1"/>
                  <a:pt x="1212" y="2475"/>
                  <a:pt x="4687" y="2475"/>
                </a:cubicBezTo>
                <a:cubicBezTo>
                  <a:pt x="4946" y="2475"/>
                  <a:pt x="5218" y="2462"/>
                  <a:pt x="5502" y="2432"/>
                </a:cubicBezTo>
                <a:lnTo>
                  <a:pt x="5502" y="1429"/>
                </a:lnTo>
                <a:cubicBezTo>
                  <a:pt x="5446" y="1430"/>
                  <a:pt x="5389" y="1430"/>
                  <a:pt x="5333" y="1430"/>
                </a:cubicBezTo>
                <a:cubicBezTo>
                  <a:pt x="3474" y="1430"/>
                  <a:pt x="1623" y="945"/>
                  <a:pt x="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6" name="Google Shape;2556;p49"/>
          <p:cNvSpPr/>
          <p:nvPr/>
        </p:nvSpPr>
        <p:spPr>
          <a:xfrm>
            <a:off x="4573197" y="2606945"/>
            <a:ext cx="51307" cy="36525"/>
          </a:xfrm>
          <a:custGeom>
            <a:avLst/>
            <a:gdLst/>
            <a:ahLst/>
            <a:cxnLst/>
            <a:rect l="l" t="t" r="r" b="b"/>
            <a:pathLst>
              <a:path w="2395" h="1705" extrusionOk="0">
                <a:moveTo>
                  <a:pt x="1199" y="0"/>
                </a:moveTo>
                <a:cubicBezTo>
                  <a:pt x="1172" y="0"/>
                  <a:pt x="1145" y="1"/>
                  <a:pt x="1118" y="3"/>
                </a:cubicBezTo>
                <a:cubicBezTo>
                  <a:pt x="1105" y="2"/>
                  <a:pt x="1092" y="2"/>
                  <a:pt x="1079" y="2"/>
                </a:cubicBezTo>
                <a:cubicBezTo>
                  <a:pt x="403" y="2"/>
                  <a:pt x="1" y="774"/>
                  <a:pt x="388" y="1340"/>
                </a:cubicBezTo>
                <a:cubicBezTo>
                  <a:pt x="555" y="1578"/>
                  <a:pt x="833" y="1704"/>
                  <a:pt x="1106" y="1704"/>
                </a:cubicBezTo>
                <a:cubicBezTo>
                  <a:pt x="1182" y="1704"/>
                  <a:pt x="1258" y="1694"/>
                  <a:pt x="1331" y="1675"/>
                </a:cubicBezTo>
                <a:cubicBezTo>
                  <a:pt x="1665" y="1583"/>
                  <a:pt x="1938" y="1401"/>
                  <a:pt x="2182" y="1158"/>
                </a:cubicBezTo>
                <a:cubicBezTo>
                  <a:pt x="2242" y="1097"/>
                  <a:pt x="2303" y="1006"/>
                  <a:pt x="2364" y="945"/>
                </a:cubicBezTo>
                <a:cubicBezTo>
                  <a:pt x="2394" y="823"/>
                  <a:pt x="2394" y="732"/>
                  <a:pt x="2334" y="641"/>
                </a:cubicBezTo>
                <a:lnTo>
                  <a:pt x="2303" y="611"/>
                </a:lnTo>
                <a:cubicBezTo>
                  <a:pt x="2045" y="238"/>
                  <a:pt x="1651" y="0"/>
                  <a:pt x="1199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7" name="Google Shape;2557;p49"/>
          <p:cNvSpPr/>
          <p:nvPr/>
        </p:nvSpPr>
        <p:spPr>
          <a:xfrm>
            <a:off x="4582816" y="2601139"/>
            <a:ext cx="41688" cy="34619"/>
          </a:xfrm>
          <a:custGeom>
            <a:avLst/>
            <a:gdLst/>
            <a:ahLst/>
            <a:cxnLst/>
            <a:rect l="l" t="t" r="r" b="b"/>
            <a:pathLst>
              <a:path w="1946" h="1616" extrusionOk="0">
                <a:moveTo>
                  <a:pt x="122" y="0"/>
                </a:moveTo>
                <a:cubicBezTo>
                  <a:pt x="91" y="0"/>
                  <a:pt x="0" y="152"/>
                  <a:pt x="30" y="426"/>
                </a:cubicBezTo>
                <a:cubicBezTo>
                  <a:pt x="91" y="760"/>
                  <a:pt x="243" y="1064"/>
                  <a:pt x="517" y="1277"/>
                </a:cubicBezTo>
                <a:cubicBezTo>
                  <a:pt x="763" y="1495"/>
                  <a:pt x="1082" y="1616"/>
                  <a:pt x="1409" y="1616"/>
                </a:cubicBezTo>
                <a:cubicBezTo>
                  <a:pt x="1446" y="1616"/>
                  <a:pt x="1483" y="1614"/>
                  <a:pt x="1520" y="1611"/>
                </a:cubicBezTo>
                <a:cubicBezTo>
                  <a:pt x="1793" y="1611"/>
                  <a:pt x="1945" y="1581"/>
                  <a:pt x="1945" y="1490"/>
                </a:cubicBezTo>
                <a:cubicBezTo>
                  <a:pt x="1915" y="1398"/>
                  <a:pt x="1277" y="1490"/>
                  <a:pt x="760" y="1064"/>
                </a:cubicBezTo>
                <a:cubicBezTo>
                  <a:pt x="213" y="608"/>
                  <a:pt x="213" y="0"/>
                  <a:pt x="12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8" name="Google Shape;2558;p49"/>
          <p:cNvSpPr/>
          <p:nvPr/>
        </p:nvSpPr>
        <p:spPr>
          <a:xfrm>
            <a:off x="4522897" y="2466113"/>
            <a:ext cx="56020" cy="16388"/>
          </a:xfrm>
          <a:custGeom>
            <a:avLst/>
            <a:gdLst/>
            <a:ahLst/>
            <a:cxnLst/>
            <a:rect l="l" t="t" r="r" b="b"/>
            <a:pathLst>
              <a:path w="2615" h="765" extrusionOk="0">
                <a:moveTo>
                  <a:pt x="1488" y="0"/>
                </a:moveTo>
                <a:cubicBezTo>
                  <a:pt x="1406" y="0"/>
                  <a:pt x="1326" y="4"/>
                  <a:pt x="1247" y="11"/>
                </a:cubicBezTo>
                <a:cubicBezTo>
                  <a:pt x="913" y="42"/>
                  <a:pt x="578" y="163"/>
                  <a:pt x="305" y="346"/>
                </a:cubicBezTo>
                <a:cubicBezTo>
                  <a:pt x="92" y="498"/>
                  <a:pt x="1" y="650"/>
                  <a:pt x="31" y="710"/>
                </a:cubicBezTo>
                <a:cubicBezTo>
                  <a:pt x="54" y="749"/>
                  <a:pt x="105" y="764"/>
                  <a:pt x="178" y="764"/>
                </a:cubicBezTo>
                <a:cubicBezTo>
                  <a:pt x="395" y="764"/>
                  <a:pt x="809" y="634"/>
                  <a:pt x="1308" y="589"/>
                </a:cubicBezTo>
                <a:cubicBezTo>
                  <a:pt x="1976" y="498"/>
                  <a:pt x="2554" y="558"/>
                  <a:pt x="2584" y="406"/>
                </a:cubicBezTo>
                <a:cubicBezTo>
                  <a:pt x="2615" y="346"/>
                  <a:pt x="2523" y="224"/>
                  <a:pt x="2250" y="133"/>
                </a:cubicBezTo>
                <a:cubicBezTo>
                  <a:pt x="2018" y="40"/>
                  <a:pt x="1750" y="0"/>
                  <a:pt x="148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9" name="Google Shape;2559;p49"/>
          <p:cNvSpPr/>
          <p:nvPr/>
        </p:nvSpPr>
        <p:spPr>
          <a:xfrm>
            <a:off x="4648583" y="2452660"/>
            <a:ext cx="42995" cy="13560"/>
          </a:xfrm>
          <a:custGeom>
            <a:avLst/>
            <a:gdLst/>
            <a:ahLst/>
            <a:cxnLst/>
            <a:rect l="l" t="t" r="r" b="b"/>
            <a:pathLst>
              <a:path w="2007" h="633" extrusionOk="0">
                <a:moveTo>
                  <a:pt x="963" y="0"/>
                </a:moveTo>
                <a:cubicBezTo>
                  <a:pt x="711" y="0"/>
                  <a:pt x="460" y="69"/>
                  <a:pt x="243" y="214"/>
                </a:cubicBezTo>
                <a:cubicBezTo>
                  <a:pt x="61" y="335"/>
                  <a:pt x="0" y="487"/>
                  <a:pt x="30" y="548"/>
                </a:cubicBezTo>
                <a:cubicBezTo>
                  <a:pt x="79" y="597"/>
                  <a:pt x="171" y="611"/>
                  <a:pt x="294" y="611"/>
                </a:cubicBezTo>
                <a:cubicBezTo>
                  <a:pt x="478" y="611"/>
                  <a:pt x="730" y="579"/>
                  <a:pt x="1003" y="579"/>
                </a:cubicBezTo>
                <a:cubicBezTo>
                  <a:pt x="1307" y="579"/>
                  <a:pt x="1584" y="633"/>
                  <a:pt x="1771" y="633"/>
                </a:cubicBezTo>
                <a:cubicBezTo>
                  <a:pt x="1864" y="633"/>
                  <a:pt x="1935" y="619"/>
                  <a:pt x="1976" y="579"/>
                </a:cubicBezTo>
                <a:cubicBezTo>
                  <a:pt x="2006" y="518"/>
                  <a:pt x="1976" y="396"/>
                  <a:pt x="1763" y="244"/>
                </a:cubicBezTo>
                <a:cubicBezTo>
                  <a:pt x="1524" y="85"/>
                  <a:pt x="1242" y="0"/>
                  <a:pt x="96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0" name="Google Shape;2560;p49"/>
          <p:cNvSpPr/>
          <p:nvPr/>
        </p:nvSpPr>
        <p:spPr>
          <a:xfrm>
            <a:off x="4518334" y="2526696"/>
            <a:ext cx="14353" cy="8826"/>
          </a:xfrm>
          <a:custGeom>
            <a:avLst/>
            <a:gdLst/>
            <a:ahLst/>
            <a:cxnLst/>
            <a:rect l="l" t="t" r="r" b="b"/>
            <a:pathLst>
              <a:path w="670" h="412" extrusionOk="0">
                <a:moveTo>
                  <a:pt x="587" y="1"/>
                </a:moveTo>
                <a:cubicBezTo>
                  <a:pt x="513" y="1"/>
                  <a:pt x="399" y="30"/>
                  <a:pt x="274" y="101"/>
                </a:cubicBezTo>
                <a:cubicBezTo>
                  <a:pt x="92" y="193"/>
                  <a:pt x="1" y="375"/>
                  <a:pt x="31" y="405"/>
                </a:cubicBezTo>
                <a:cubicBezTo>
                  <a:pt x="39" y="409"/>
                  <a:pt x="49" y="411"/>
                  <a:pt x="59" y="411"/>
                </a:cubicBezTo>
                <a:cubicBezTo>
                  <a:pt x="126" y="411"/>
                  <a:pt x="238" y="332"/>
                  <a:pt x="396" y="253"/>
                </a:cubicBezTo>
                <a:cubicBezTo>
                  <a:pt x="548" y="162"/>
                  <a:pt x="670" y="101"/>
                  <a:pt x="670" y="41"/>
                </a:cubicBezTo>
                <a:cubicBezTo>
                  <a:pt x="670" y="15"/>
                  <a:pt x="638" y="1"/>
                  <a:pt x="587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1" name="Google Shape;2561;p49"/>
          <p:cNvSpPr/>
          <p:nvPr/>
        </p:nvSpPr>
        <p:spPr>
          <a:xfrm>
            <a:off x="4518334" y="2515085"/>
            <a:ext cx="16967" cy="5591"/>
          </a:xfrm>
          <a:custGeom>
            <a:avLst/>
            <a:gdLst/>
            <a:ahLst/>
            <a:cxnLst/>
            <a:rect l="l" t="t" r="r" b="b"/>
            <a:pathLst>
              <a:path w="792" h="261" extrusionOk="0">
                <a:moveTo>
                  <a:pt x="115" y="0"/>
                </a:moveTo>
                <a:cubicBezTo>
                  <a:pt x="64" y="0"/>
                  <a:pt x="31" y="10"/>
                  <a:pt x="31" y="35"/>
                </a:cubicBezTo>
                <a:cubicBezTo>
                  <a:pt x="1" y="66"/>
                  <a:pt x="153" y="187"/>
                  <a:pt x="366" y="248"/>
                </a:cubicBezTo>
                <a:cubicBezTo>
                  <a:pt x="437" y="257"/>
                  <a:pt x="503" y="261"/>
                  <a:pt x="561" y="261"/>
                </a:cubicBezTo>
                <a:cubicBezTo>
                  <a:pt x="700" y="261"/>
                  <a:pt x="791" y="239"/>
                  <a:pt x="791" y="218"/>
                </a:cubicBezTo>
                <a:cubicBezTo>
                  <a:pt x="791" y="157"/>
                  <a:pt x="578" y="66"/>
                  <a:pt x="396" y="35"/>
                </a:cubicBezTo>
                <a:cubicBezTo>
                  <a:pt x="291" y="18"/>
                  <a:pt x="185" y="0"/>
                  <a:pt x="115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2" name="Google Shape;2562;p49"/>
          <p:cNvSpPr/>
          <p:nvPr/>
        </p:nvSpPr>
        <p:spPr>
          <a:xfrm>
            <a:off x="4704303" y="2515021"/>
            <a:ext cx="5056" cy="4027"/>
          </a:xfrm>
          <a:custGeom>
            <a:avLst/>
            <a:gdLst/>
            <a:ahLst/>
            <a:cxnLst/>
            <a:rect l="l" t="t" r="r" b="b"/>
            <a:pathLst>
              <a:path w="236" h="188" extrusionOk="0">
                <a:moveTo>
                  <a:pt x="126" y="1"/>
                </a:moveTo>
                <a:cubicBezTo>
                  <a:pt x="64" y="1"/>
                  <a:pt x="0" y="65"/>
                  <a:pt x="43" y="130"/>
                </a:cubicBezTo>
                <a:cubicBezTo>
                  <a:pt x="64" y="170"/>
                  <a:pt x="94" y="187"/>
                  <a:pt x="123" y="187"/>
                </a:cubicBezTo>
                <a:cubicBezTo>
                  <a:pt x="182" y="187"/>
                  <a:pt x="236" y="119"/>
                  <a:pt x="195" y="38"/>
                </a:cubicBezTo>
                <a:cubicBezTo>
                  <a:pt x="178" y="12"/>
                  <a:pt x="152" y="1"/>
                  <a:pt x="126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3" name="Google Shape;2563;p49"/>
          <p:cNvSpPr/>
          <p:nvPr/>
        </p:nvSpPr>
        <p:spPr>
          <a:xfrm>
            <a:off x="4703275" y="2522176"/>
            <a:ext cx="7819" cy="4092"/>
          </a:xfrm>
          <a:custGeom>
            <a:avLst/>
            <a:gdLst/>
            <a:ahLst/>
            <a:cxnLst/>
            <a:rect l="l" t="t" r="r" b="b"/>
            <a:pathLst>
              <a:path w="365" h="191" extrusionOk="0">
                <a:moveTo>
                  <a:pt x="133" y="0"/>
                </a:moveTo>
                <a:cubicBezTo>
                  <a:pt x="61" y="0"/>
                  <a:pt x="0" y="50"/>
                  <a:pt x="0" y="100"/>
                </a:cubicBezTo>
                <a:cubicBezTo>
                  <a:pt x="0" y="130"/>
                  <a:pt x="61" y="191"/>
                  <a:pt x="183" y="191"/>
                </a:cubicBezTo>
                <a:cubicBezTo>
                  <a:pt x="274" y="191"/>
                  <a:pt x="365" y="160"/>
                  <a:pt x="365" y="100"/>
                </a:cubicBezTo>
                <a:cubicBezTo>
                  <a:pt x="365" y="39"/>
                  <a:pt x="304" y="8"/>
                  <a:pt x="183" y="8"/>
                </a:cubicBezTo>
                <a:cubicBezTo>
                  <a:pt x="166" y="3"/>
                  <a:pt x="149" y="0"/>
                  <a:pt x="133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4" name="Google Shape;2564;p49"/>
          <p:cNvSpPr/>
          <p:nvPr/>
        </p:nvSpPr>
        <p:spPr>
          <a:xfrm>
            <a:off x="4571741" y="2596619"/>
            <a:ext cx="14353" cy="6662"/>
          </a:xfrm>
          <a:custGeom>
            <a:avLst/>
            <a:gdLst/>
            <a:ahLst/>
            <a:cxnLst/>
            <a:rect l="l" t="t" r="r" b="b"/>
            <a:pathLst>
              <a:path w="670" h="311" extrusionOk="0">
                <a:moveTo>
                  <a:pt x="424" y="0"/>
                </a:moveTo>
                <a:cubicBezTo>
                  <a:pt x="379" y="0"/>
                  <a:pt x="329" y="8"/>
                  <a:pt x="274" y="29"/>
                </a:cubicBezTo>
                <a:cubicBezTo>
                  <a:pt x="61" y="90"/>
                  <a:pt x="0" y="272"/>
                  <a:pt x="31" y="302"/>
                </a:cubicBezTo>
                <a:cubicBezTo>
                  <a:pt x="42" y="308"/>
                  <a:pt x="54" y="311"/>
                  <a:pt x="67" y="311"/>
                </a:cubicBezTo>
                <a:cubicBezTo>
                  <a:pt x="127" y="311"/>
                  <a:pt x="211" y="261"/>
                  <a:pt x="335" y="211"/>
                </a:cubicBezTo>
                <a:cubicBezTo>
                  <a:pt x="487" y="150"/>
                  <a:pt x="669" y="150"/>
                  <a:pt x="669" y="120"/>
                </a:cubicBezTo>
                <a:cubicBezTo>
                  <a:pt x="669" y="97"/>
                  <a:pt x="578" y="0"/>
                  <a:pt x="424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5" name="Google Shape;2565;p49"/>
          <p:cNvSpPr/>
          <p:nvPr/>
        </p:nvSpPr>
        <p:spPr>
          <a:xfrm>
            <a:off x="4364671" y="2299596"/>
            <a:ext cx="372473" cy="247516"/>
          </a:xfrm>
          <a:custGeom>
            <a:avLst/>
            <a:gdLst/>
            <a:ahLst/>
            <a:cxnLst/>
            <a:rect l="l" t="t" r="r" b="b"/>
            <a:pathLst>
              <a:path w="17387" h="11554" extrusionOk="0">
                <a:moveTo>
                  <a:pt x="8779" y="0"/>
                </a:moveTo>
                <a:cubicBezTo>
                  <a:pt x="8447" y="0"/>
                  <a:pt x="8114" y="21"/>
                  <a:pt x="7782" y="64"/>
                </a:cubicBezTo>
                <a:cubicBezTo>
                  <a:pt x="6991" y="125"/>
                  <a:pt x="6201" y="277"/>
                  <a:pt x="5472" y="611"/>
                </a:cubicBezTo>
                <a:cubicBezTo>
                  <a:pt x="4651" y="1037"/>
                  <a:pt x="3922" y="1584"/>
                  <a:pt x="3314" y="2252"/>
                </a:cubicBezTo>
                <a:cubicBezTo>
                  <a:pt x="2250" y="3255"/>
                  <a:pt x="1399" y="4410"/>
                  <a:pt x="760" y="5687"/>
                </a:cubicBezTo>
                <a:cubicBezTo>
                  <a:pt x="213" y="6721"/>
                  <a:pt x="0" y="7906"/>
                  <a:pt x="122" y="9061"/>
                </a:cubicBezTo>
                <a:cubicBezTo>
                  <a:pt x="304" y="10216"/>
                  <a:pt x="1004" y="11310"/>
                  <a:pt x="1976" y="11553"/>
                </a:cubicBezTo>
                <a:cubicBezTo>
                  <a:pt x="2098" y="11401"/>
                  <a:pt x="2250" y="11280"/>
                  <a:pt x="2371" y="11128"/>
                </a:cubicBezTo>
                <a:lnTo>
                  <a:pt x="2949" y="10094"/>
                </a:lnTo>
                <a:lnTo>
                  <a:pt x="2949" y="10094"/>
                </a:lnTo>
                <a:cubicBezTo>
                  <a:pt x="2858" y="10368"/>
                  <a:pt x="2918" y="10672"/>
                  <a:pt x="3162" y="10885"/>
                </a:cubicBezTo>
                <a:cubicBezTo>
                  <a:pt x="3235" y="10926"/>
                  <a:pt x="3315" y="10947"/>
                  <a:pt x="3395" y="10947"/>
                </a:cubicBezTo>
                <a:cubicBezTo>
                  <a:pt x="3548" y="10947"/>
                  <a:pt x="3700" y="10872"/>
                  <a:pt x="3800" y="10733"/>
                </a:cubicBezTo>
                <a:lnTo>
                  <a:pt x="3830" y="10702"/>
                </a:lnTo>
                <a:cubicBezTo>
                  <a:pt x="3881" y="10761"/>
                  <a:pt x="3948" y="10788"/>
                  <a:pt x="4017" y="10788"/>
                </a:cubicBezTo>
                <a:cubicBezTo>
                  <a:pt x="4197" y="10788"/>
                  <a:pt x="4391" y="10610"/>
                  <a:pt x="4347" y="10368"/>
                </a:cubicBezTo>
                <a:lnTo>
                  <a:pt x="4347" y="10368"/>
                </a:lnTo>
                <a:cubicBezTo>
                  <a:pt x="4385" y="10387"/>
                  <a:pt x="4424" y="10396"/>
                  <a:pt x="4462" y="10396"/>
                </a:cubicBezTo>
                <a:cubicBezTo>
                  <a:pt x="4667" y="10396"/>
                  <a:pt x="4854" y="10143"/>
                  <a:pt x="4803" y="9912"/>
                </a:cubicBezTo>
                <a:lnTo>
                  <a:pt x="4803" y="9912"/>
                </a:lnTo>
                <a:cubicBezTo>
                  <a:pt x="4832" y="9927"/>
                  <a:pt x="4860" y="9933"/>
                  <a:pt x="4887" y="9933"/>
                </a:cubicBezTo>
                <a:cubicBezTo>
                  <a:pt x="5083" y="9933"/>
                  <a:pt x="5216" y="9575"/>
                  <a:pt x="5350" y="9335"/>
                </a:cubicBezTo>
                <a:cubicBezTo>
                  <a:pt x="5411" y="9183"/>
                  <a:pt x="5502" y="9031"/>
                  <a:pt x="5624" y="8909"/>
                </a:cubicBezTo>
                <a:cubicBezTo>
                  <a:pt x="5897" y="8423"/>
                  <a:pt x="6049" y="7906"/>
                  <a:pt x="6049" y="7359"/>
                </a:cubicBezTo>
                <a:cubicBezTo>
                  <a:pt x="6353" y="6903"/>
                  <a:pt x="6505" y="6386"/>
                  <a:pt x="6536" y="5839"/>
                </a:cubicBezTo>
                <a:lnTo>
                  <a:pt x="6657" y="4806"/>
                </a:lnTo>
                <a:lnTo>
                  <a:pt x="6840" y="4593"/>
                </a:lnTo>
                <a:cubicBezTo>
                  <a:pt x="6840" y="4806"/>
                  <a:pt x="6991" y="5049"/>
                  <a:pt x="7235" y="5110"/>
                </a:cubicBezTo>
                <a:cubicBezTo>
                  <a:pt x="7326" y="5140"/>
                  <a:pt x="7425" y="5155"/>
                  <a:pt x="7527" y="5155"/>
                </a:cubicBezTo>
                <a:cubicBezTo>
                  <a:pt x="7630" y="5155"/>
                  <a:pt x="7736" y="5140"/>
                  <a:pt x="7843" y="5110"/>
                </a:cubicBezTo>
                <a:lnTo>
                  <a:pt x="8450" y="4988"/>
                </a:lnTo>
                <a:lnTo>
                  <a:pt x="8846" y="5110"/>
                </a:lnTo>
                <a:cubicBezTo>
                  <a:pt x="8754" y="5444"/>
                  <a:pt x="8785" y="5778"/>
                  <a:pt x="8937" y="6113"/>
                </a:cubicBezTo>
                <a:cubicBezTo>
                  <a:pt x="8998" y="6325"/>
                  <a:pt x="9119" y="6508"/>
                  <a:pt x="9302" y="6660"/>
                </a:cubicBezTo>
                <a:cubicBezTo>
                  <a:pt x="9335" y="6676"/>
                  <a:pt x="9370" y="6684"/>
                  <a:pt x="9405" y="6684"/>
                </a:cubicBezTo>
                <a:cubicBezTo>
                  <a:pt x="9563" y="6684"/>
                  <a:pt x="9722" y="6530"/>
                  <a:pt x="9697" y="6356"/>
                </a:cubicBezTo>
                <a:lnTo>
                  <a:pt x="9697" y="6356"/>
                </a:lnTo>
                <a:cubicBezTo>
                  <a:pt x="9750" y="6409"/>
                  <a:pt x="9821" y="6433"/>
                  <a:pt x="9894" y="6433"/>
                </a:cubicBezTo>
                <a:cubicBezTo>
                  <a:pt x="9987" y="6433"/>
                  <a:pt x="10084" y="6394"/>
                  <a:pt x="10153" y="6325"/>
                </a:cubicBezTo>
                <a:lnTo>
                  <a:pt x="10183" y="6265"/>
                </a:lnTo>
                <a:cubicBezTo>
                  <a:pt x="10305" y="6082"/>
                  <a:pt x="10365" y="5869"/>
                  <a:pt x="10335" y="5657"/>
                </a:cubicBezTo>
                <a:cubicBezTo>
                  <a:pt x="10305" y="5110"/>
                  <a:pt x="10153" y="4593"/>
                  <a:pt x="9849" y="4167"/>
                </a:cubicBezTo>
                <a:lnTo>
                  <a:pt x="9849" y="4167"/>
                </a:lnTo>
                <a:lnTo>
                  <a:pt x="10882" y="5170"/>
                </a:lnTo>
                <a:cubicBezTo>
                  <a:pt x="10973" y="5231"/>
                  <a:pt x="11065" y="5292"/>
                  <a:pt x="11156" y="5322"/>
                </a:cubicBezTo>
                <a:cubicBezTo>
                  <a:pt x="11156" y="5474"/>
                  <a:pt x="11247" y="5596"/>
                  <a:pt x="11399" y="5626"/>
                </a:cubicBezTo>
                <a:lnTo>
                  <a:pt x="11460" y="5626"/>
                </a:lnTo>
                <a:cubicBezTo>
                  <a:pt x="11612" y="5596"/>
                  <a:pt x="11733" y="5505"/>
                  <a:pt x="11824" y="5383"/>
                </a:cubicBezTo>
                <a:cubicBezTo>
                  <a:pt x="12098" y="5110"/>
                  <a:pt x="12372" y="4654"/>
                  <a:pt x="12128" y="4319"/>
                </a:cubicBezTo>
                <a:cubicBezTo>
                  <a:pt x="12250" y="4289"/>
                  <a:pt x="12311" y="4137"/>
                  <a:pt x="12250" y="4015"/>
                </a:cubicBezTo>
                <a:lnTo>
                  <a:pt x="12250" y="3985"/>
                </a:lnTo>
                <a:lnTo>
                  <a:pt x="13466" y="4927"/>
                </a:lnTo>
                <a:cubicBezTo>
                  <a:pt x="13443" y="4910"/>
                  <a:pt x="13420" y="4903"/>
                  <a:pt x="13397" y="4903"/>
                </a:cubicBezTo>
                <a:cubicBezTo>
                  <a:pt x="13295" y="4903"/>
                  <a:pt x="13198" y="5052"/>
                  <a:pt x="13223" y="5201"/>
                </a:cubicBezTo>
                <a:cubicBezTo>
                  <a:pt x="13283" y="5322"/>
                  <a:pt x="13375" y="5444"/>
                  <a:pt x="13466" y="5535"/>
                </a:cubicBezTo>
                <a:cubicBezTo>
                  <a:pt x="13375" y="5717"/>
                  <a:pt x="13314" y="5900"/>
                  <a:pt x="13344" y="6113"/>
                </a:cubicBezTo>
                <a:cubicBezTo>
                  <a:pt x="13303" y="6077"/>
                  <a:pt x="13256" y="6061"/>
                  <a:pt x="13209" y="6061"/>
                </a:cubicBezTo>
                <a:cubicBezTo>
                  <a:pt x="13016" y="6061"/>
                  <a:pt x="12809" y="6330"/>
                  <a:pt x="12858" y="6599"/>
                </a:cubicBezTo>
                <a:cubicBezTo>
                  <a:pt x="12949" y="6872"/>
                  <a:pt x="13192" y="7085"/>
                  <a:pt x="13496" y="7085"/>
                </a:cubicBezTo>
                <a:cubicBezTo>
                  <a:pt x="13517" y="7088"/>
                  <a:pt x="13538" y="7089"/>
                  <a:pt x="13559" y="7089"/>
                </a:cubicBezTo>
                <a:cubicBezTo>
                  <a:pt x="13780" y="7089"/>
                  <a:pt x="13988" y="6945"/>
                  <a:pt x="14043" y="6751"/>
                </a:cubicBezTo>
                <a:cubicBezTo>
                  <a:pt x="14061" y="6755"/>
                  <a:pt x="14080" y="6758"/>
                  <a:pt x="14098" y="6758"/>
                </a:cubicBezTo>
                <a:cubicBezTo>
                  <a:pt x="14325" y="6758"/>
                  <a:pt x="14553" y="6424"/>
                  <a:pt x="14469" y="6143"/>
                </a:cubicBezTo>
                <a:lnTo>
                  <a:pt x="14469" y="6143"/>
                </a:lnTo>
                <a:cubicBezTo>
                  <a:pt x="14495" y="6161"/>
                  <a:pt x="14522" y="6169"/>
                  <a:pt x="14548" y="6169"/>
                </a:cubicBezTo>
                <a:cubicBezTo>
                  <a:pt x="14700" y="6169"/>
                  <a:pt x="14834" y="5890"/>
                  <a:pt x="14834" y="5657"/>
                </a:cubicBezTo>
                <a:cubicBezTo>
                  <a:pt x="14863" y="5222"/>
                  <a:pt x="14809" y="4759"/>
                  <a:pt x="14671" y="4321"/>
                </a:cubicBezTo>
                <a:lnTo>
                  <a:pt x="14671" y="4321"/>
                </a:lnTo>
                <a:cubicBezTo>
                  <a:pt x="14686" y="4343"/>
                  <a:pt x="14706" y="4358"/>
                  <a:pt x="14723" y="4358"/>
                </a:cubicBezTo>
                <a:cubicBezTo>
                  <a:pt x="14730" y="4358"/>
                  <a:pt x="14737" y="4355"/>
                  <a:pt x="14742" y="4350"/>
                </a:cubicBezTo>
                <a:cubicBezTo>
                  <a:pt x="14764" y="4339"/>
                  <a:pt x="14778" y="4320"/>
                  <a:pt x="14785" y="4298"/>
                </a:cubicBezTo>
                <a:lnTo>
                  <a:pt x="14785" y="4298"/>
                </a:lnTo>
                <a:lnTo>
                  <a:pt x="15441" y="5869"/>
                </a:lnTo>
                <a:cubicBezTo>
                  <a:pt x="15654" y="6295"/>
                  <a:pt x="15776" y="6751"/>
                  <a:pt x="15806" y="7237"/>
                </a:cubicBezTo>
                <a:cubicBezTo>
                  <a:pt x="15806" y="7420"/>
                  <a:pt x="15837" y="7693"/>
                  <a:pt x="15989" y="7724"/>
                </a:cubicBezTo>
                <a:cubicBezTo>
                  <a:pt x="16049" y="7724"/>
                  <a:pt x="16080" y="7724"/>
                  <a:pt x="16141" y="7693"/>
                </a:cubicBezTo>
                <a:cubicBezTo>
                  <a:pt x="16627" y="7389"/>
                  <a:pt x="17022" y="6964"/>
                  <a:pt x="17204" y="6417"/>
                </a:cubicBezTo>
                <a:cubicBezTo>
                  <a:pt x="17296" y="6234"/>
                  <a:pt x="17356" y="6052"/>
                  <a:pt x="17387" y="5839"/>
                </a:cubicBezTo>
                <a:cubicBezTo>
                  <a:pt x="17356" y="5413"/>
                  <a:pt x="17296" y="5018"/>
                  <a:pt x="17235" y="4593"/>
                </a:cubicBezTo>
                <a:cubicBezTo>
                  <a:pt x="17235" y="4410"/>
                  <a:pt x="17204" y="4228"/>
                  <a:pt x="17174" y="4046"/>
                </a:cubicBezTo>
                <a:cubicBezTo>
                  <a:pt x="17113" y="3742"/>
                  <a:pt x="16961" y="3499"/>
                  <a:pt x="16749" y="3316"/>
                </a:cubicBezTo>
                <a:cubicBezTo>
                  <a:pt x="16080" y="2556"/>
                  <a:pt x="15411" y="1796"/>
                  <a:pt x="14530" y="1462"/>
                </a:cubicBezTo>
                <a:cubicBezTo>
                  <a:pt x="14013" y="1280"/>
                  <a:pt x="13435" y="1280"/>
                  <a:pt x="12919" y="1097"/>
                </a:cubicBezTo>
                <a:cubicBezTo>
                  <a:pt x="12584" y="976"/>
                  <a:pt x="12280" y="824"/>
                  <a:pt x="11976" y="672"/>
                </a:cubicBezTo>
                <a:cubicBezTo>
                  <a:pt x="10950" y="229"/>
                  <a:pt x="9871" y="0"/>
                  <a:pt x="877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6" name="Google Shape;2566;p49"/>
          <p:cNvSpPr/>
          <p:nvPr/>
        </p:nvSpPr>
        <p:spPr>
          <a:xfrm>
            <a:off x="4403338" y="2530102"/>
            <a:ext cx="49914" cy="74807"/>
          </a:xfrm>
          <a:custGeom>
            <a:avLst/>
            <a:gdLst/>
            <a:ahLst/>
            <a:cxnLst/>
            <a:rect l="l" t="t" r="r" b="b"/>
            <a:pathLst>
              <a:path w="2330" h="3492" extrusionOk="0">
                <a:moveTo>
                  <a:pt x="1480" y="0"/>
                </a:moveTo>
                <a:cubicBezTo>
                  <a:pt x="824" y="0"/>
                  <a:pt x="1" y="280"/>
                  <a:pt x="19" y="1675"/>
                </a:cubicBezTo>
                <a:cubicBezTo>
                  <a:pt x="19" y="3213"/>
                  <a:pt x="1071" y="3492"/>
                  <a:pt x="1755" y="3492"/>
                </a:cubicBezTo>
                <a:cubicBezTo>
                  <a:pt x="2085" y="3492"/>
                  <a:pt x="2329" y="3427"/>
                  <a:pt x="2329" y="3407"/>
                </a:cubicBezTo>
                <a:cubicBezTo>
                  <a:pt x="2329" y="3316"/>
                  <a:pt x="2269" y="125"/>
                  <a:pt x="2269" y="125"/>
                </a:cubicBezTo>
                <a:cubicBezTo>
                  <a:pt x="2245" y="113"/>
                  <a:pt x="1896" y="0"/>
                  <a:pt x="1480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7" name="Google Shape;2567;p49"/>
          <p:cNvSpPr/>
          <p:nvPr/>
        </p:nvSpPr>
        <p:spPr>
          <a:xfrm>
            <a:off x="4416106" y="2545526"/>
            <a:ext cx="22172" cy="42866"/>
          </a:xfrm>
          <a:custGeom>
            <a:avLst/>
            <a:gdLst/>
            <a:ahLst/>
            <a:cxnLst/>
            <a:rect l="l" t="t" r="r" b="b"/>
            <a:pathLst>
              <a:path w="1035" h="2001" extrusionOk="0">
                <a:moveTo>
                  <a:pt x="615" y="1"/>
                </a:moveTo>
                <a:cubicBezTo>
                  <a:pt x="595" y="1"/>
                  <a:pt x="572" y="4"/>
                  <a:pt x="548" y="13"/>
                </a:cubicBezTo>
                <a:cubicBezTo>
                  <a:pt x="365" y="43"/>
                  <a:pt x="214" y="165"/>
                  <a:pt x="153" y="347"/>
                </a:cubicBezTo>
                <a:cubicBezTo>
                  <a:pt x="31" y="560"/>
                  <a:pt x="1" y="773"/>
                  <a:pt x="1" y="985"/>
                </a:cubicBezTo>
                <a:cubicBezTo>
                  <a:pt x="1" y="1411"/>
                  <a:pt x="214" y="1806"/>
                  <a:pt x="609" y="1988"/>
                </a:cubicBezTo>
                <a:cubicBezTo>
                  <a:pt x="641" y="1996"/>
                  <a:pt x="676" y="2000"/>
                  <a:pt x="711" y="2000"/>
                </a:cubicBezTo>
                <a:cubicBezTo>
                  <a:pt x="807" y="2000"/>
                  <a:pt x="907" y="1972"/>
                  <a:pt x="973" y="1928"/>
                </a:cubicBezTo>
                <a:cubicBezTo>
                  <a:pt x="1004" y="1897"/>
                  <a:pt x="1034" y="1867"/>
                  <a:pt x="1034" y="1806"/>
                </a:cubicBezTo>
                <a:lnTo>
                  <a:pt x="1034" y="1806"/>
                </a:lnTo>
                <a:cubicBezTo>
                  <a:pt x="1004" y="1836"/>
                  <a:pt x="973" y="1867"/>
                  <a:pt x="943" y="1867"/>
                </a:cubicBezTo>
                <a:cubicBezTo>
                  <a:pt x="882" y="1897"/>
                  <a:pt x="829" y="1912"/>
                  <a:pt x="780" y="1912"/>
                </a:cubicBezTo>
                <a:cubicBezTo>
                  <a:pt x="730" y="1912"/>
                  <a:pt x="685" y="1897"/>
                  <a:pt x="639" y="1867"/>
                </a:cubicBezTo>
                <a:cubicBezTo>
                  <a:pt x="335" y="1684"/>
                  <a:pt x="153" y="1350"/>
                  <a:pt x="183" y="985"/>
                </a:cubicBezTo>
                <a:cubicBezTo>
                  <a:pt x="153" y="803"/>
                  <a:pt x="183" y="590"/>
                  <a:pt x="274" y="438"/>
                </a:cubicBezTo>
                <a:cubicBezTo>
                  <a:pt x="305" y="286"/>
                  <a:pt x="426" y="165"/>
                  <a:pt x="578" y="104"/>
                </a:cubicBezTo>
                <a:cubicBezTo>
                  <a:pt x="669" y="104"/>
                  <a:pt x="761" y="134"/>
                  <a:pt x="821" y="225"/>
                </a:cubicBezTo>
                <a:cubicBezTo>
                  <a:pt x="852" y="286"/>
                  <a:pt x="821" y="317"/>
                  <a:pt x="852" y="347"/>
                </a:cubicBezTo>
                <a:cubicBezTo>
                  <a:pt x="882" y="347"/>
                  <a:pt x="882" y="286"/>
                  <a:pt x="852" y="195"/>
                </a:cubicBezTo>
                <a:cubicBezTo>
                  <a:pt x="852" y="134"/>
                  <a:pt x="821" y="104"/>
                  <a:pt x="761" y="73"/>
                </a:cubicBezTo>
                <a:cubicBezTo>
                  <a:pt x="716" y="29"/>
                  <a:pt x="672" y="1"/>
                  <a:pt x="615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8" name="Google Shape;2568;p49"/>
          <p:cNvSpPr/>
          <p:nvPr/>
        </p:nvSpPr>
        <p:spPr>
          <a:xfrm>
            <a:off x="4491642" y="2459387"/>
            <a:ext cx="120480" cy="117952"/>
          </a:xfrm>
          <a:custGeom>
            <a:avLst/>
            <a:gdLst/>
            <a:ahLst/>
            <a:cxnLst/>
            <a:rect l="l" t="t" r="r" b="b"/>
            <a:pathLst>
              <a:path w="5624" h="5506" extrusionOk="0">
                <a:moveTo>
                  <a:pt x="2890" y="0"/>
                </a:moveTo>
                <a:cubicBezTo>
                  <a:pt x="2589" y="0"/>
                  <a:pt x="2292" y="48"/>
                  <a:pt x="2007" y="143"/>
                </a:cubicBezTo>
                <a:cubicBezTo>
                  <a:pt x="1490" y="356"/>
                  <a:pt x="1034" y="690"/>
                  <a:pt x="700" y="1116"/>
                </a:cubicBezTo>
                <a:cubicBezTo>
                  <a:pt x="1" y="2088"/>
                  <a:pt x="1" y="3395"/>
                  <a:pt x="700" y="4368"/>
                </a:cubicBezTo>
                <a:cubicBezTo>
                  <a:pt x="1034" y="4824"/>
                  <a:pt x="1490" y="5158"/>
                  <a:pt x="2007" y="5341"/>
                </a:cubicBezTo>
                <a:cubicBezTo>
                  <a:pt x="2317" y="5444"/>
                  <a:pt x="2640" y="5505"/>
                  <a:pt x="2969" y="5505"/>
                </a:cubicBezTo>
                <a:cubicBezTo>
                  <a:pt x="3124" y="5505"/>
                  <a:pt x="3279" y="5491"/>
                  <a:pt x="3435" y="5462"/>
                </a:cubicBezTo>
                <a:cubicBezTo>
                  <a:pt x="4499" y="5249"/>
                  <a:pt x="5320" y="4459"/>
                  <a:pt x="5593" y="3426"/>
                </a:cubicBezTo>
                <a:cubicBezTo>
                  <a:pt x="5593" y="3335"/>
                  <a:pt x="5624" y="3213"/>
                  <a:pt x="5624" y="3122"/>
                </a:cubicBezTo>
                <a:cubicBezTo>
                  <a:pt x="5624" y="3061"/>
                  <a:pt x="5624" y="3000"/>
                  <a:pt x="5624" y="2939"/>
                </a:cubicBezTo>
                <a:cubicBezTo>
                  <a:pt x="5624" y="2879"/>
                  <a:pt x="5624" y="2818"/>
                  <a:pt x="5624" y="2757"/>
                </a:cubicBezTo>
                <a:cubicBezTo>
                  <a:pt x="5593" y="2970"/>
                  <a:pt x="5563" y="3183"/>
                  <a:pt x="5533" y="3395"/>
                </a:cubicBezTo>
                <a:cubicBezTo>
                  <a:pt x="5219" y="4626"/>
                  <a:pt x="4120" y="5416"/>
                  <a:pt x="2936" y="5416"/>
                </a:cubicBezTo>
                <a:cubicBezTo>
                  <a:pt x="2628" y="5416"/>
                  <a:pt x="2314" y="5362"/>
                  <a:pt x="2007" y="5249"/>
                </a:cubicBezTo>
                <a:cubicBezTo>
                  <a:pt x="1764" y="5158"/>
                  <a:pt x="1551" y="5037"/>
                  <a:pt x="1338" y="4885"/>
                </a:cubicBezTo>
                <a:cubicBezTo>
                  <a:pt x="1125" y="4702"/>
                  <a:pt x="943" y="4520"/>
                  <a:pt x="791" y="4307"/>
                </a:cubicBezTo>
                <a:cubicBezTo>
                  <a:pt x="92" y="3365"/>
                  <a:pt x="92" y="2088"/>
                  <a:pt x="791" y="1176"/>
                </a:cubicBezTo>
                <a:cubicBezTo>
                  <a:pt x="1095" y="751"/>
                  <a:pt x="1520" y="417"/>
                  <a:pt x="2007" y="204"/>
                </a:cubicBezTo>
                <a:cubicBezTo>
                  <a:pt x="2098" y="173"/>
                  <a:pt x="2189" y="143"/>
                  <a:pt x="2280" y="143"/>
                </a:cubicBezTo>
                <a:cubicBezTo>
                  <a:pt x="2504" y="86"/>
                  <a:pt x="2728" y="59"/>
                  <a:pt x="2949" y="59"/>
                </a:cubicBezTo>
                <a:cubicBezTo>
                  <a:pt x="4139" y="59"/>
                  <a:pt x="5225" y="853"/>
                  <a:pt x="5533" y="2058"/>
                </a:cubicBezTo>
                <a:cubicBezTo>
                  <a:pt x="5563" y="2271"/>
                  <a:pt x="5593" y="2483"/>
                  <a:pt x="5624" y="2727"/>
                </a:cubicBezTo>
                <a:cubicBezTo>
                  <a:pt x="5624" y="2666"/>
                  <a:pt x="5624" y="2605"/>
                  <a:pt x="5624" y="2575"/>
                </a:cubicBezTo>
                <a:cubicBezTo>
                  <a:pt x="5624" y="2514"/>
                  <a:pt x="5624" y="2423"/>
                  <a:pt x="5624" y="2362"/>
                </a:cubicBezTo>
                <a:cubicBezTo>
                  <a:pt x="5624" y="2271"/>
                  <a:pt x="5593" y="2179"/>
                  <a:pt x="5593" y="2088"/>
                </a:cubicBezTo>
                <a:cubicBezTo>
                  <a:pt x="5320" y="1055"/>
                  <a:pt x="4499" y="234"/>
                  <a:pt x="3435" y="52"/>
                </a:cubicBezTo>
                <a:cubicBezTo>
                  <a:pt x="3253" y="18"/>
                  <a:pt x="3071" y="0"/>
                  <a:pt x="289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9" name="Google Shape;2569;p49"/>
          <p:cNvSpPr/>
          <p:nvPr/>
        </p:nvSpPr>
        <p:spPr>
          <a:xfrm>
            <a:off x="4629689" y="2459387"/>
            <a:ext cx="121144" cy="117952"/>
          </a:xfrm>
          <a:custGeom>
            <a:avLst/>
            <a:gdLst/>
            <a:ahLst/>
            <a:cxnLst/>
            <a:rect l="l" t="t" r="r" b="b"/>
            <a:pathLst>
              <a:path w="5655" h="5506" extrusionOk="0">
                <a:moveTo>
                  <a:pt x="2890" y="0"/>
                </a:moveTo>
                <a:cubicBezTo>
                  <a:pt x="2588" y="0"/>
                  <a:pt x="2292" y="48"/>
                  <a:pt x="2007" y="143"/>
                </a:cubicBezTo>
                <a:cubicBezTo>
                  <a:pt x="1490" y="356"/>
                  <a:pt x="1034" y="690"/>
                  <a:pt x="730" y="1116"/>
                </a:cubicBezTo>
                <a:cubicBezTo>
                  <a:pt x="1" y="2088"/>
                  <a:pt x="1" y="3395"/>
                  <a:pt x="730" y="4368"/>
                </a:cubicBezTo>
                <a:cubicBezTo>
                  <a:pt x="1034" y="4824"/>
                  <a:pt x="1490" y="5158"/>
                  <a:pt x="2007" y="5341"/>
                </a:cubicBezTo>
                <a:cubicBezTo>
                  <a:pt x="2316" y="5444"/>
                  <a:pt x="2640" y="5505"/>
                  <a:pt x="2969" y="5505"/>
                </a:cubicBezTo>
                <a:cubicBezTo>
                  <a:pt x="3123" y="5505"/>
                  <a:pt x="3279" y="5491"/>
                  <a:pt x="3435" y="5462"/>
                </a:cubicBezTo>
                <a:cubicBezTo>
                  <a:pt x="4499" y="5249"/>
                  <a:pt x="5320" y="4459"/>
                  <a:pt x="5593" y="3426"/>
                </a:cubicBezTo>
                <a:cubicBezTo>
                  <a:pt x="5593" y="3335"/>
                  <a:pt x="5624" y="3213"/>
                  <a:pt x="5624" y="3122"/>
                </a:cubicBezTo>
                <a:cubicBezTo>
                  <a:pt x="5654" y="3061"/>
                  <a:pt x="5654" y="3000"/>
                  <a:pt x="5624" y="2939"/>
                </a:cubicBezTo>
                <a:cubicBezTo>
                  <a:pt x="5654" y="2879"/>
                  <a:pt x="5654" y="2818"/>
                  <a:pt x="5624" y="2757"/>
                </a:cubicBezTo>
                <a:cubicBezTo>
                  <a:pt x="5624" y="2970"/>
                  <a:pt x="5593" y="3183"/>
                  <a:pt x="5533" y="3395"/>
                </a:cubicBezTo>
                <a:cubicBezTo>
                  <a:pt x="5219" y="4626"/>
                  <a:pt x="4120" y="5416"/>
                  <a:pt x="2936" y="5416"/>
                </a:cubicBezTo>
                <a:cubicBezTo>
                  <a:pt x="2628" y="5416"/>
                  <a:pt x="2314" y="5362"/>
                  <a:pt x="2007" y="5249"/>
                </a:cubicBezTo>
                <a:cubicBezTo>
                  <a:pt x="1763" y="5158"/>
                  <a:pt x="1551" y="5037"/>
                  <a:pt x="1338" y="4885"/>
                </a:cubicBezTo>
                <a:cubicBezTo>
                  <a:pt x="1125" y="4702"/>
                  <a:pt x="943" y="4520"/>
                  <a:pt x="791" y="4307"/>
                </a:cubicBezTo>
                <a:cubicBezTo>
                  <a:pt x="92" y="3365"/>
                  <a:pt x="92" y="2088"/>
                  <a:pt x="791" y="1176"/>
                </a:cubicBezTo>
                <a:cubicBezTo>
                  <a:pt x="1095" y="751"/>
                  <a:pt x="1520" y="417"/>
                  <a:pt x="2007" y="204"/>
                </a:cubicBezTo>
                <a:cubicBezTo>
                  <a:pt x="2098" y="173"/>
                  <a:pt x="2189" y="143"/>
                  <a:pt x="2311" y="143"/>
                </a:cubicBezTo>
                <a:cubicBezTo>
                  <a:pt x="2534" y="86"/>
                  <a:pt x="2758" y="59"/>
                  <a:pt x="2977" y="59"/>
                </a:cubicBezTo>
                <a:cubicBezTo>
                  <a:pt x="4160" y="59"/>
                  <a:pt x="5225" y="853"/>
                  <a:pt x="5533" y="2058"/>
                </a:cubicBezTo>
                <a:cubicBezTo>
                  <a:pt x="5593" y="2271"/>
                  <a:pt x="5624" y="2483"/>
                  <a:pt x="5624" y="2727"/>
                </a:cubicBezTo>
                <a:cubicBezTo>
                  <a:pt x="5654" y="2666"/>
                  <a:pt x="5654" y="2605"/>
                  <a:pt x="5624" y="2575"/>
                </a:cubicBezTo>
                <a:cubicBezTo>
                  <a:pt x="5654" y="2514"/>
                  <a:pt x="5654" y="2423"/>
                  <a:pt x="5624" y="2362"/>
                </a:cubicBezTo>
                <a:cubicBezTo>
                  <a:pt x="5624" y="2271"/>
                  <a:pt x="5593" y="2179"/>
                  <a:pt x="5593" y="2088"/>
                </a:cubicBezTo>
                <a:cubicBezTo>
                  <a:pt x="5320" y="1055"/>
                  <a:pt x="4499" y="234"/>
                  <a:pt x="3435" y="52"/>
                </a:cubicBezTo>
                <a:cubicBezTo>
                  <a:pt x="3253" y="18"/>
                  <a:pt x="3070" y="0"/>
                  <a:pt x="289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0" name="Google Shape;2570;p49"/>
          <p:cNvSpPr/>
          <p:nvPr/>
        </p:nvSpPr>
        <p:spPr>
          <a:xfrm>
            <a:off x="4610151" y="2499554"/>
            <a:ext cx="26714" cy="4692"/>
          </a:xfrm>
          <a:custGeom>
            <a:avLst/>
            <a:gdLst/>
            <a:ahLst/>
            <a:cxnLst/>
            <a:rect l="l" t="t" r="r" b="b"/>
            <a:pathLst>
              <a:path w="1247" h="219" extrusionOk="0">
                <a:moveTo>
                  <a:pt x="639" y="1"/>
                </a:moveTo>
                <a:cubicBezTo>
                  <a:pt x="426" y="1"/>
                  <a:pt x="183" y="31"/>
                  <a:pt x="1" y="153"/>
                </a:cubicBezTo>
                <a:cubicBezTo>
                  <a:pt x="5" y="157"/>
                  <a:pt x="15" y="159"/>
                  <a:pt x="29" y="159"/>
                </a:cubicBezTo>
                <a:cubicBezTo>
                  <a:pt x="98" y="159"/>
                  <a:pt x="275" y="116"/>
                  <a:pt x="497" y="116"/>
                </a:cubicBezTo>
                <a:cubicBezTo>
                  <a:pt x="542" y="116"/>
                  <a:pt x="590" y="118"/>
                  <a:pt x="639" y="122"/>
                </a:cubicBezTo>
                <a:cubicBezTo>
                  <a:pt x="936" y="122"/>
                  <a:pt x="1185" y="218"/>
                  <a:pt x="1237" y="218"/>
                </a:cubicBezTo>
                <a:cubicBezTo>
                  <a:pt x="1244" y="218"/>
                  <a:pt x="1247" y="217"/>
                  <a:pt x="1247" y="213"/>
                </a:cubicBezTo>
                <a:cubicBezTo>
                  <a:pt x="1065" y="61"/>
                  <a:pt x="852" y="1"/>
                  <a:pt x="639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1" name="Google Shape;2571;p49"/>
          <p:cNvSpPr/>
          <p:nvPr/>
        </p:nvSpPr>
        <p:spPr>
          <a:xfrm>
            <a:off x="4446055" y="2523654"/>
            <a:ext cx="49529" cy="7819"/>
          </a:xfrm>
          <a:custGeom>
            <a:avLst/>
            <a:gdLst/>
            <a:ahLst/>
            <a:cxnLst/>
            <a:rect l="l" t="t" r="r" b="b"/>
            <a:pathLst>
              <a:path w="2312" h="365" extrusionOk="0">
                <a:moveTo>
                  <a:pt x="2311" y="0"/>
                </a:moveTo>
                <a:lnTo>
                  <a:pt x="2311" y="0"/>
                </a:lnTo>
                <a:cubicBezTo>
                  <a:pt x="1916" y="31"/>
                  <a:pt x="1521" y="91"/>
                  <a:pt x="1156" y="183"/>
                </a:cubicBezTo>
                <a:cubicBezTo>
                  <a:pt x="518" y="274"/>
                  <a:pt x="1" y="335"/>
                  <a:pt x="1" y="365"/>
                </a:cubicBezTo>
                <a:cubicBezTo>
                  <a:pt x="791" y="365"/>
                  <a:pt x="1582" y="243"/>
                  <a:pt x="231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2" name="Google Shape;2572;p49"/>
          <p:cNvSpPr/>
          <p:nvPr/>
        </p:nvSpPr>
        <p:spPr>
          <a:xfrm>
            <a:off x="4566535" y="2508680"/>
            <a:ext cx="39739" cy="56898"/>
          </a:xfrm>
          <a:custGeom>
            <a:avLst/>
            <a:gdLst/>
            <a:ahLst/>
            <a:cxnLst/>
            <a:rect l="l" t="t" r="r" b="b"/>
            <a:pathLst>
              <a:path w="1855" h="2656" extrusionOk="0">
                <a:moveTo>
                  <a:pt x="1854" y="0"/>
                </a:moveTo>
                <a:cubicBezTo>
                  <a:pt x="1824" y="0"/>
                  <a:pt x="1824" y="182"/>
                  <a:pt x="1733" y="486"/>
                </a:cubicBezTo>
                <a:cubicBezTo>
                  <a:pt x="1642" y="882"/>
                  <a:pt x="1490" y="1246"/>
                  <a:pt x="1277" y="1611"/>
                </a:cubicBezTo>
                <a:cubicBezTo>
                  <a:pt x="1064" y="1945"/>
                  <a:pt x="790" y="2249"/>
                  <a:pt x="456" y="2462"/>
                </a:cubicBezTo>
                <a:cubicBezTo>
                  <a:pt x="335" y="2553"/>
                  <a:pt x="183" y="2614"/>
                  <a:pt x="0" y="2644"/>
                </a:cubicBezTo>
                <a:cubicBezTo>
                  <a:pt x="46" y="2652"/>
                  <a:pt x="91" y="2656"/>
                  <a:pt x="136" y="2656"/>
                </a:cubicBezTo>
                <a:cubicBezTo>
                  <a:pt x="272" y="2656"/>
                  <a:pt x="403" y="2622"/>
                  <a:pt x="517" y="2553"/>
                </a:cubicBezTo>
                <a:cubicBezTo>
                  <a:pt x="851" y="2310"/>
                  <a:pt x="1155" y="2006"/>
                  <a:pt x="1368" y="1641"/>
                </a:cubicBezTo>
                <a:cubicBezTo>
                  <a:pt x="1581" y="1307"/>
                  <a:pt x="1733" y="912"/>
                  <a:pt x="1824" y="517"/>
                </a:cubicBezTo>
                <a:cubicBezTo>
                  <a:pt x="1854" y="334"/>
                  <a:pt x="1854" y="182"/>
                  <a:pt x="185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3" name="Google Shape;2573;p49"/>
          <p:cNvSpPr/>
          <p:nvPr/>
        </p:nvSpPr>
        <p:spPr>
          <a:xfrm>
            <a:off x="4728661" y="2481966"/>
            <a:ext cx="15660" cy="63839"/>
          </a:xfrm>
          <a:custGeom>
            <a:avLst/>
            <a:gdLst/>
            <a:ahLst/>
            <a:cxnLst/>
            <a:rect l="l" t="t" r="r" b="b"/>
            <a:pathLst>
              <a:path w="731" h="2980" extrusionOk="0">
                <a:moveTo>
                  <a:pt x="1" y="1"/>
                </a:moveTo>
                <a:cubicBezTo>
                  <a:pt x="92" y="122"/>
                  <a:pt x="183" y="244"/>
                  <a:pt x="244" y="366"/>
                </a:cubicBezTo>
                <a:cubicBezTo>
                  <a:pt x="426" y="700"/>
                  <a:pt x="517" y="1065"/>
                  <a:pt x="578" y="1460"/>
                </a:cubicBezTo>
                <a:cubicBezTo>
                  <a:pt x="609" y="1673"/>
                  <a:pt x="609" y="1855"/>
                  <a:pt x="578" y="2068"/>
                </a:cubicBezTo>
                <a:cubicBezTo>
                  <a:pt x="548" y="2250"/>
                  <a:pt x="487" y="2402"/>
                  <a:pt x="396" y="2554"/>
                </a:cubicBezTo>
                <a:lnTo>
                  <a:pt x="183" y="2980"/>
                </a:lnTo>
                <a:cubicBezTo>
                  <a:pt x="305" y="2858"/>
                  <a:pt x="396" y="2736"/>
                  <a:pt x="487" y="2615"/>
                </a:cubicBezTo>
                <a:cubicBezTo>
                  <a:pt x="578" y="2432"/>
                  <a:pt x="639" y="2281"/>
                  <a:pt x="700" y="2098"/>
                </a:cubicBezTo>
                <a:cubicBezTo>
                  <a:pt x="730" y="1885"/>
                  <a:pt x="730" y="1673"/>
                  <a:pt x="700" y="1460"/>
                </a:cubicBezTo>
                <a:cubicBezTo>
                  <a:pt x="639" y="1065"/>
                  <a:pt x="517" y="670"/>
                  <a:pt x="305" y="335"/>
                </a:cubicBezTo>
                <a:cubicBezTo>
                  <a:pt x="244" y="244"/>
                  <a:pt x="183" y="153"/>
                  <a:pt x="92" y="62"/>
                </a:cubicBezTo>
                <a:cubicBezTo>
                  <a:pt x="61" y="31"/>
                  <a:pt x="31" y="1"/>
                  <a:pt x="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4" name="Google Shape;2574;p49"/>
          <p:cNvSpPr/>
          <p:nvPr/>
        </p:nvSpPr>
        <p:spPr>
          <a:xfrm>
            <a:off x="4405052" y="2594627"/>
            <a:ext cx="40381" cy="37875"/>
          </a:xfrm>
          <a:custGeom>
            <a:avLst/>
            <a:gdLst/>
            <a:ahLst/>
            <a:cxnLst/>
            <a:rect l="l" t="t" r="r" b="b"/>
            <a:pathLst>
              <a:path w="1885" h="1768" extrusionOk="0">
                <a:moveTo>
                  <a:pt x="973" y="0"/>
                </a:moveTo>
                <a:cubicBezTo>
                  <a:pt x="973" y="0"/>
                  <a:pt x="1033" y="31"/>
                  <a:pt x="1125" y="91"/>
                </a:cubicBezTo>
                <a:cubicBezTo>
                  <a:pt x="1277" y="152"/>
                  <a:pt x="1398" y="274"/>
                  <a:pt x="1489" y="395"/>
                </a:cubicBezTo>
                <a:cubicBezTo>
                  <a:pt x="1520" y="456"/>
                  <a:pt x="1550" y="517"/>
                  <a:pt x="1581" y="608"/>
                </a:cubicBezTo>
                <a:cubicBezTo>
                  <a:pt x="1733" y="1034"/>
                  <a:pt x="1489" y="1490"/>
                  <a:pt x="1064" y="1642"/>
                </a:cubicBezTo>
                <a:cubicBezTo>
                  <a:pt x="992" y="1665"/>
                  <a:pt x="919" y="1677"/>
                  <a:pt x="846" y="1677"/>
                </a:cubicBezTo>
                <a:cubicBezTo>
                  <a:pt x="640" y="1677"/>
                  <a:pt x="439" y="1586"/>
                  <a:pt x="304" y="1429"/>
                </a:cubicBezTo>
                <a:cubicBezTo>
                  <a:pt x="152" y="1246"/>
                  <a:pt x="91" y="1003"/>
                  <a:pt x="182" y="791"/>
                </a:cubicBezTo>
                <a:cubicBezTo>
                  <a:pt x="213" y="639"/>
                  <a:pt x="304" y="487"/>
                  <a:pt x="426" y="395"/>
                </a:cubicBezTo>
                <a:cubicBezTo>
                  <a:pt x="486" y="365"/>
                  <a:pt x="517" y="335"/>
                  <a:pt x="578" y="304"/>
                </a:cubicBezTo>
                <a:cubicBezTo>
                  <a:pt x="517" y="304"/>
                  <a:pt x="456" y="335"/>
                  <a:pt x="395" y="335"/>
                </a:cubicBezTo>
                <a:cubicBezTo>
                  <a:pt x="152" y="517"/>
                  <a:pt x="0" y="821"/>
                  <a:pt x="61" y="1095"/>
                </a:cubicBezTo>
                <a:cubicBezTo>
                  <a:pt x="61" y="1246"/>
                  <a:pt x="122" y="1368"/>
                  <a:pt x="213" y="1490"/>
                </a:cubicBezTo>
                <a:cubicBezTo>
                  <a:pt x="371" y="1671"/>
                  <a:pt x="597" y="1768"/>
                  <a:pt x="840" y="1768"/>
                </a:cubicBezTo>
                <a:cubicBezTo>
                  <a:pt x="923" y="1768"/>
                  <a:pt x="1009" y="1756"/>
                  <a:pt x="1094" y="1733"/>
                </a:cubicBezTo>
                <a:cubicBezTo>
                  <a:pt x="1672" y="1550"/>
                  <a:pt x="1885" y="851"/>
                  <a:pt x="1520" y="335"/>
                </a:cubicBezTo>
                <a:cubicBezTo>
                  <a:pt x="1429" y="213"/>
                  <a:pt x="1307" y="122"/>
                  <a:pt x="1155" y="31"/>
                </a:cubicBezTo>
                <a:cubicBezTo>
                  <a:pt x="1094" y="0"/>
                  <a:pt x="1033" y="0"/>
                  <a:pt x="973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5" name="Google Shape;2575;p49"/>
          <p:cNvSpPr/>
          <p:nvPr/>
        </p:nvSpPr>
        <p:spPr>
          <a:xfrm>
            <a:off x="4548305" y="2331559"/>
            <a:ext cx="76843" cy="45608"/>
          </a:xfrm>
          <a:custGeom>
            <a:avLst/>
            <a:gdLst/>
            <a:ahLst/>
            <a:cxnLst/>
            <a:rect l="l" t="t" r="r" b="b"/>
            <a:pathLst>
              <a:path w="3587" h="2129" extrusionOk="0">
                <a:moveTo>
                  <a:pt x="730" y="0"/>
                </a:moveTo>
                <a:cubicBezTo>
                  <a:pt x="517" y="0"/>
                  <a:pt x="334" y="61"/>
                  <a:pt x="182" y="183"/>
                </a:cubicBezTo>
                <a:cubicBezTo>
                  <a:pt x="61" y="244"/>
                  <a:pt x="0" y="304"/>
                  <a:pt x="30" y="304"/>
                </a:cubicBezTo>
                <a:cubicBezTo>
                  <a:pt x="30" y="310"/>
                  <a:pt x="31" y="313"/>
                  <a:pt x="34" y="313"/>
                </a:cubicBezTo>
                <a:cubicBezTo>
                  <a:pt x="45" y="313"/>
                  <a:pt x="83" y="263"/>
                  <a:pt x="182" y="213"/>
                </a:cubicBezTo>
                <a:cubicBezTo>
                  <a:pt x="342" y="125"/>
                  <a:pt x="532" y="77"/>
                  <a:pt x="717" y="77"/>
                </a:cubicBezTo>
                <a:cubicBezTo>
                  <a:pt x="850" y="77"/>
                  <a:pt x="980" y="102"/>
                  <a:pt x="1094" y="152"/>
                </a:cubicBezTo>
                <a:cubicBezTo>
                  <a:pt x="1155" y="183"/>
                  <a:pt x="1216" y="213"/>
                  <a:pt x="1277" y="274"/>
                </a:cubicBezTo>
                <a:cubicBezTo>
                  <a:pt x="1337" y="304"/>
                  <a:pt x="1398" y="396"/>
                  <a:pt x="1489" y="396"/>
                </a:cubicBezTo>
                <a:cubicBezTo>
                  <a:pt x="1581" y="396"/>
                  <a:pt x="1672" y="396"/>
                  <a:pt x="1763" y="335"/>
                </a:cubicBezTo>
                <a:lnTo>
                  <a:pt x="1976" y="335"/>
                </a:lnTo>
                <a:cubicBezTo>
                  <a:pt x="2067" y="365"/>
                  <a:pt x="2128" y="396"/>
                  <a:pt x="2158" y="456"/>
                </a:cubicBezTo>
                <a:cubicBezTo>
                  <a:pt x="2219" y="517"/>
                  <a:pt x="2219" y="608"/>
                  <a:pt x="2189" y="669"/>
                </a:cubicBezTo>
                <a:cubicBezTo>
                  <a:pt x="2189" y="682"/>
                  <a:pt x="2189" y="695"/>
                  <a:pt x="2186" y="705"/>
                </a:cubicBezTo>
                <a:lnTo>
                  <a:pt x="2186" y="705"/>
                </a:lnTo>
                <a:cubicBezTo>
                  <a:pt x="2177" y="713"/>
                  <a:pt x="2167" y="721"/>
                  <a:pt x="2158" y="730"/>
                </a:cubicBezTo>
                <a:lnTo>
                  <a:pt x="2249" y="821"/>
                </a:lnTo>
                <a:cubicBezTo>
                  <a:pt x="2325" y="745"/>
                  <a:pt x="2424" y="707"/>
                  <a:pt x="2527" y="707"/>
                </a:cubicBezTo>
                <a:cubicBezTo>
                  <a:pt x="2629" y="707"/>
                  <a:pt x="2736" y="745"/>
                  <a:pt x="2827" y="821"/>
                </a:cubicBezTo>
                <a:cubicBezTo>
                  <a:pt x="2941" y="935"/>
                  <a:pt x="3002" y="1103"/>
                  <a:pt x="2958" y="1274"/>
                </a:cubicBezTo>
                <a:lnTo>
                  <a:pt x="2958" y="1274"/>
                </a:lnTo>
                <a:cubicBezTo>
                  <a:pt x="2955" y="1275"/>
                  <a:pt x="2952" y="1276"/>
                  <a:pt x="2948" y="1277"/>
                </a:cubicBezTo>
                <a:lnTo>
                  <a:pt x="2956" y="1284"/>
                </a:lnTo>
                <a:lnTo>
                  <a:pt x="2956" y="1284"/>
                </a:lnTo>
                <a:cubicBezTo>
                  <a:pt x="2953" y="1292"/>
                  <a:pt x="2951" y="1300"/>
                  <a:pt x="2948" y="1307"/>
                </a:cubicBezTo>
                <a:lnTo>
                  <a:pt x="2888" y="1399"/>
                </a:lnTo>
                <a:lnTo>
                  <a:pt x="2979" y="1368"/>
                </a:lnTo>
                <a:cubicBezTo>
                  <a:pt x="3015" y="1361"/>
                  <a:pt x="3052" y="1357"/>
                  <a:pt x="3090" y="1357"/>
                </a:cubicBezTo>
                <a:cubicBezTo>
                  <a:pt x="3214" y="1357"/>
                  <a:pt x="3342" y="1397"/>
                  <a:pt x="3435" y="1490"/>
                </a:cubicBezTo>
                <a:cubicBezTo>
                  <a:pt x="3526" y="1581"/>
                  <a:pt x="3556" y="1703"/>
                  <a:pt x="3526" y="1824"/>
                </a:cubicBezTo>
                <a:cubicBezTo>
                  <a:pt x="3496" y="1946"/>
                  <a:pt x="3465" y="2037"/>
                  <a:pt x="3374" y="2128"/>
                </a:cubicBezTo>
                <a:cubicBezTo>
                  <a:pt x="3374" y="2128"/>
                  <a:pt x="3404" y="2128"/>
                  <a:pt x="3435" y="2067"/>
                </a:cubicBezTo>
                <a:cubicBezTo>
                  <a:pt x="3496" y="2007"/>
                  <a:pt x="3556" y="1915"/>
                  <a:pt x="3556" y="1824"/>
                </a:cubicBezTo>
                <a:cubicBezTo>
                  <a:pt x="3587" y="1672"/>
                  <a:pt x="3556" y="1520"/>
                  <a:pt x="3465" y="1429"/>
                </a:cubicBezTo>
                <a:cubicBezTo>
                  <a:pt x="3375" y="1316"/>
                  <a:pt x="3235" y="1254"/>
                  <a:pt x="3094" y="1254"/>
                </a:cubicBezTo>
                <a:cubicBezTo>
                  <a:pt x="3075" y="1254"/>
                  <a:pt x="3057" y="1255"/>
                  <a:pt x="3039" y="1257"/>
                </a:cubicBezTo>
                <a:lnTo>
                  <a:pt x="3039" y="1257"/>
                </a:lnTo>
                <a:cubicBezTo>
                  <a:pt x="3146" y="889"/>
                  <a:pt x="2849" y="581"/>
                  <a:pt x="2523" y="581"/>
                </a:cubicBezTo>
                <a:cubicBezTo>
                  <a:pt x="2446" y="581"/>
                  <a:pt x="2368" y="598"/>
                  <a:pt x="2292" y="636"/>
                </a:cubicBezTo>
                <a:lnTo>
                  <a:pt x="2292" y="636"/>
                </a:lnTo>
                <a:cubicBezTo>
                  <a:pt x="2294" y="549"/>
                  <a:pt x="2272" y="471"/>
                  <a:pt x="2249" y="426"/>
                </a:cubicBezTo>
                <a:cubicBezTo>
                  <a:pt x="2189" y="335"/>
                  <a:pt x="2097" y="274"/>
                  <a:pt x="1976" y="244"/>
                </a:cubicBezTo>
                <a:cubicBezTo>
                  <a:pt x="1930" y="228"/>
                  <a:pt x="1885" y="221"/>
                  <a:pt x="1839" y="221"/>
                </a:cubicBezTo>
                <a:cubicBezTo>
                  <a:pt x="1793" y="221"/>
                  <a:pt x="1748" y="228"/>
                  <a:pt x="1702" y="244"/>
                </a:cubicBezTo>
                <a:cubicBezTo>
                  <a:pt x="1641" y="274"/>
                  <a:pt x="1581" y="304"/>
                  <a:pt x="1489" y="304"/>
                </a:cubicBezTo>
                <a:cubicBezTo>
                  <a:pt x="1429" y="304"/>
                  <a:pt x="1398" y="244"/>
                  <a:pt x="1337" y="183"/>
                </a:cubicBezTo>
                <a:cubicBezTo>
                  <a:pt x="1155" y="61"/>
                  <a:pt x="942" y="0"/>
                  <a:pt x="730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6" name="Google Shape;2576;p49"/>
          <p:cNvSpPr/>
          <p:nvPr/>
        </p:nvSpPr>
        <p:spPr>
          <a:xfrm>
            <a:off x="4590614" y="2314356"/>
            <a:ext cx="91196" cy="77121"/>
          </a:xfrm>
          <a:custGeom>
            <a:avLst/>
            <a:gdLst/>
            <a:ahLst/>
            <a:cxnLst/>
            <a:rect l="l" t="t" r="r" b="b"/>
            <a:pathLst>
              <a:path w="4257" h="3600" extrusionOk="0">
                <a:moveTo>
                  <a:pt x="1009" y="1"/>
                </a:moveTo>
                <a:cubicBezTo>
                  <a:pt x="846" y="1"/>
                  <a:pt x="689" y="22"/>
                  <a:pt x="518" y="44"/>
                </a:cubicBezTo>
                <a:cubicBezTo>
                  <a:pt x="396" y="104"/>
                  <a:pt x="244" y="135"/>
                  <a:pt x="122" y="226"/>
                </a:cubicBezTo>
                <a:cubicBezTo>
                  <a:pt x="62" y="256"/>
                  <a:pt x="31" y="287"/>
                  <a:pt x="1" y="317"/>
                </a:cubicBezTo>
                <a:cubicBezTo>
                  <a:pt x="153" y="226"/>
                  <a:pt x="366" y="165"/>
                  <a:pt x="548" y="104"/>
                </a:cubicBezTo>
                <a:cubicBezTo>
                  <a:pt x="654" y="89"/>
                  <a:pt x="761" y="82"/>
                  <a:pt x="867" y="82"/>
                </a:cubicBezTo>
                <a:cubicBezTo>
                  <a:pt x="973" y="82"/>
                  <a:pt x="1080" y="89"/>
                  <a:pt x="1186" y="104"/>
                </a:cubicBezTo>
                <a:cubicBezTo>
                  <a:pt x="1338" y="135"/>
                  <a:pt x="1460" y="196"/>
                  <a:pt x="1551" y="256"/>
                </a:cubicBezTo>
                <a:cubicBezTo>
                  <a:pt x="1655" y="334"/>
                  <a:pt x="1692" y="456"/>
                  <a:pt x="1682" y="585"/>
                </a:cubicBezTo>
                <a:lnTo>
                  <a:pt x="1682" y="585"/>
                </a:lnTo>
                <a:cubicBezTo>
                  <a:pt x="1679" y="587"/>
                  <a:pt x="1676" y="589"/>
                  <a:pt x="1673" y="591"/>
                </a:cubicBezTo>
                <a:lnTo>
                  <a:pt x="1681" y="596"/>
                </a:lnTo>
                <a:lnTo>
                  <a:pt x="1681" y="596"/>
                </a:lnTo>
                <a:cubicBezTo>
                  <a:pt x="1679" y="615"/>
                  <a:pt x="1676" y="633"/>
                  <a:pt x="1673" y="651"/>
                </a:cubicBezTo>
                <a:lnTo>
                  <a:pt x="1642" y="743"/>
                </a:lnTo>
                <a:lnTo>
                  <a:pt x="1733" y="712"/>
                </a:lnTo>
                <a:cubicBezTo>
                  <a:pt x="1916" y="591"/>
                  <a:pt x="2098" y="560"/>
                  <a:pt x="2280" y="560"/>
                </a:cubicBezTo>
                <a:cubicBezTo>
                  <a:pt x="2449" y="588"/>
                  <a:pt x="2618" y="773"/>
                  <a:pt x="2594" y="920"/>
                </a:cubicBezTo>
                <a:lnTo>
                  <a:pt x="2594" y="920"/>
                </a:lnTo>
                <a:cubicBezTo>
                  <a:pt x="2591" y="922"/>
                  <a:pt x="2588" y="923"/>
                  <a:pt x="2584" y="925"/>
                </a:cubicBezTo>
                <a:lnTo>
                  <a:pt x="2592" y="932"/>
                </a:lnTo>
                <a:lnTo>
                  <a:pt x="2592" y="932"/>
                </a:lnTo>
                <a:cubicBezTo>
                  <a:pt x="2590" y="940"/>
                  <a:pt x="2587" y="948"/>
                  <a:pt x="2584" y="955"/>
                </a:cubicBezTo>
                <a:lnTo>
                  <a:pt x="2524" y="1077"/>
                </a:lnTo>
                <a:lnTo>
                  <a:pt x="2645" y="1047"/>
                </a:lnTo>
                <a:cubicBezTo>
                  <a:pt x="2717" y="1015"/>
                  <a:pt x="2791" y="1000"/>
                  <a:pt x="2863" y="1000"/>
                </a:cubicBezTo>
                <a:cubicBezTo>
                  <a:pt x="3066" y="1000"/>
                  <a:pt x="3255" y="1119"/>
                  <a:pt x="3344" y="1320"/>
                </a:cubicBezTo>
                <a:cubicBezTo>
                  <a:pt x="3371" y="1427"/>
                  <a:pt x="3374" y="1579"/>
                  <a:pt x="3334" y="1697"/>
                </a:cubicBezTo>
                <a:lnTo>
                  <a:pt x="3334" y="1697"/>
                </a:lnTo>
                <a:cubicBezTo>
                  <a:pt x="3327" y="1703"/>
                  <a:pt x="3320" y="1709"/>
                  <a:pt x="3314" y="1715"/>
                </a:cubicBezTo>
                <a:lnTo>
                  <a:pt x="3323" y="1725"/>
                </a:lnTo>
                <a:lnTo>
                  <a:pt x="3323" y="1725"/>
                </a:lnTo>
                <a:cubicBezTo>
                  <a:pt x="3320" y="1732"/>
                  <a:pt x="3317" y="1739"/>
                  <a:pt x="3314" y="1746"/>
                </a:cubicBezTo>
                <a:lnTo>
                  <a:pt x="3101" y="2141"/>
                </a:lnTo>
                <a:lnTo>
                  <a:pt x="3375" y="1837"/>
                </a:lnTo>
                <a:cubicBezTo>
                  <a:pt x="3433" y="1779"/>
                  <a:pt x="3503" y="1758"/>
                  <a:pt x="3569" y="1758"/>
                </a:cubicBezTo>
                <a:cubicBezTo>
                  <a:pt x="3608" y="1758"/>
                  <a:pt x="3645" y="1765"/>
                  <a:pt x="3679" y="1776"/>
                </a:cubicBezTo>
                <a:cubicBezTo>
                  <a:pt x="3800" y="1837"/>
                  <a:pt x="3861" y="1898"/>
                  <a:pt x="3891" y="2019"/>
                </a:cubicBezTo>
                <a:cubicBezTo>
                  <a:pt x="3919" y="2216"/>
                  <a:pt x="3870" y="2412"/>
                  <a:pt x="3743" y="2537"/>
                </a:cubicBezTo>
                <a:lnTo>
                  <a:pt x="3743" y="2537"/>
                </a:lnTo>
                <a:cubicBezTo>
                  <a:pt x="3742" y="2536"/>
                  <a:pt x="3741" y="2536"/>
                  <a:pt x="3739" y="2536"/>
                </a:cubicBezTo>
                <a:lnTo>
                  <a:pt x="3739" y="2536"/>
                </a:lnTo>
                <a:lnTo>
                  <a:pt x="3741" y="2539"/>
                </a:lnTo>
                <a:lnTo>
                  <a:pt x="3741" y="2539"/>
                </a:lnTo>
                <a:cubicBezTo>
                  <a:pt x="3731" y="2548"/>
                  <a:pt x="3720" y="2558"/>
                  <a:pt x="3709" y="2566"/>
                </a:cubicBezTo>
                <a:lnTo>
                  <a:pt x="3679" y="2627"/>
                </a:lnTo>
                <a:lnTo>
                  <a:pt x="3739" y="2627"/>
                </a:lnTo>
                <a:cubicBezTo>
                  <a:pt x="3922" y="2658"/>
                  <a:pt x="4043" y="2779"/>
                  <a:pt x="4135" y="2931"/>
                </a:cubicBezTo>
                <a:cubicBezTo>
                  <a:pt x="4165" y="3053"/>
                  <a:pt x="4195" y="3174"/>
                  <a:pt x="4135" y="3296"/>
                </a:cubicBezTo>
                <a:cubicBezTo>
                  <a:pt x="4104" y="3417"/>
                  <a:pt x="4043" y="3509"/>
                  <a:pt x="3952" y="3600"/>
                </a:cubicBezTo>
                <a:cubicBezTo>
                  <a:pt x="3952" y="3600"/>
                  <a:pt x="3983" y="3569"/>
                  <a:pt x="4043" y="3509"/>
                </a:cubicBezTo>
                <a:cubicBezTo>
                  <a:pt x="4104" y="3478"/>
                  <a:pt x="4165" y="3387"/>
                  <a:pt x="4195" y="3296"/>
                </a:cubicBezTo>
                <a:cubicBezTo>
                  <a:pt x="4256" y="3174"/>
                  <a:pt x="4256" y="3022"/>
                  <a:pt x="4195" y="2870"/>
                </a:cubicBezTo>
                <a:cubicBezTo>
                  <a:pt x="4116" y="2712"/>
                  <a:pt x="3968" y="2599"/>
                  <a:pt x="3810" y="2552"/>
                </a:cubicBezTo>
                <a:lnTo>
                  <a:pt x="3810" y="2552"/>
                </a:lnTo>
                <a:cubicBezTo>
                  <a:pt x="3938" y="2400"/>
                  <a:pt x="4010" y="2179"/>
                  <a:pt x="3983" y="1958"/>
                </a:cubicBezTo>
                <a:cubicBezTo>
                  <a:pt x="3922" y="1837"/>
                  <a:pt x="3831" y="1715"/>
                  <a:pt x="3709" y="1655"/>
                </a:cubicBezTo>
                <a:cubicBezTo>
                  <a:pt x="3666" y="1633"/>
                  <a:pt x="3615" y="1623"/>
                  <a:pt x="3564" y="1623"/>
                </a:cubicBezTo>
                <a:cubicBezTo>
                  <a:pt x="3518" y="1623"/>
                  <a:pt x="3472" y="1631"/>
                  <a:pt x="3430" y="1646"/>
                </a:cubicBezTo>
                <a:lnTo>
                  <a:pt x="3430" y="1646"/>
                </a:lnTo>
                <a:cubicBezTo>
                  <a:pt x="3461" y="1525"/>
                  <a:pt x="3449" y="1392"/>
                  <a:pt x="3405" y="1259"/>
                </a:cubicBezTo>
                <a:cubicBezTo>
                  <a:pt x="3344" y="1047"/>
                  <a:pt x="3192" y="925"/>
                  <a:pt x="2980" y="864"/>
                </a:cubicBezTo>
                <a:cubicBezTo>
                  <a:pt x="2947" y="856"/>
                  <a:pt x="2912" y="852"/>
                  <a:pt x="2876" y="852"/>
                </a:cubicBezTo>
                <a:cubicBezTo>
                  <a:pt x="2810" y="852"/>
                  <a:pt x="2740" y="865"/>
                  <a:pt x="2675" y="888"/>
                </a:cubicBezTo>
                <a:lnTo>
                  <a:pt x="2675" y="888"/>
                </a:lnTo>
                <a:cubicBezTo>
                  <a:pt x="2686" y="790"/>
                  <a:pt x="2652" y="689"/>
                  <a:pt x="2584" y="621"/>
                </a:cubicBezTo>
                <a:cubicBezTo>
                  <a:pt x="2524" y="530"/>
                  <a:pt x="2402" y="469"/>
                  <a:pt x="2280" y="439"/>
                </a:cubicBezTo>
                <a:cubicBezTo>
                  <a:pt x="2244" y="434"/>
                  <a:pt x="2207" y="431"/>
                  <a:pt x="2171" y="431"/>
                </a:cubicBezTo>
                <a:cubicBezTo>
                  <a:pt x="2032" y="431"/>
                  <a:pt x="1896" y="468"/>
                  <a:pt x="1770" y="533"/>
                </a:cubicBezTo>
                <a:lnTo>
                  <a:pt x="1770" y="533"/>
                </a:lnTo>
                <a:cubicBezTo>
                  <a:pt x="1762" y="402"/>
                  <a:pt x="1699" y="290"/>
                  <a:pt x="1581" y="196"/>
                </a:cubicBezTo>
                <a:cubicBezTo>
                  <a:pt x="1490" y="104"/>
                  <a:pt x="1338" y="44"/>
                  <a:pt x="1217" y="13"/>
                </a:cubicBezTo>
                <a:cubicBezTo>
                  <a:pt x="1145" y="4"/>
                  <a:pt x="1077" y="1"/>
                  <a:pt x="1009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7" name="Google Shape;2577;p49"/>
          <p:cNvSpPr/>
          <p:nvPr/>
        </p:nvSpPr>
        <p:spPr>
          <a:xfrm>
            <a:off x="4687636" y="2327381"/>
            <a:ext cx="105934" cy="73865"/>
          </a:xfrm>
          <a:custGeom>
            <a:avLst/>
            <a:gdLst/>
            <a:ahLst/>
            <a:cxnLst/>
            <a:rect l="l" t="t" r="r" b="b"/>
            <a:pathLst>
              <a:path w="4945" h="3448" extrusionOk="0">
                <a:moveTo>
                  <a:pt x="581" y="1"/>
                </a:moveTo>
                <a:cubicBezTo>
                  <a:pt x="438" y="1"/>
                  <a:pt x="292" y="35"/>
                  <a:pt x="153" y="104"/>
                </a:cubicBezTo>
                <a:cubicBezTo>
                  <a:pt x="122" y="135"/>
                  <a:pt x="92" y="135"/>
                  <a:pt x="31" y="165"/>
                </a:cubicBezTo>
                <a:cubicBezTo>
                  <a:pt x="1" y="195"/>
                  <a:pt x="1" y="195"/>
                  <a:pt x="1" y="195"/>
                </a:cubicBezTo>
                <a:cubicBezTo>
                  <a:pt x="1" y="195"/>
                  <a:pt x="62" y="165"/>
                  <a:pt x="183" y="135"/>
                </a:cubicBezTo>
                <a:cubicBezTo>
                  <a:pt x="294" y="90"/>
                  <a:pt x="406" y="62"/>
                  <a:pt x="517" y="62"/>
                </a:cubicBezTo>
                <a:cubicBezTo>
                  <a:pt x="558" y="62"/>
                  <a:pt x="598" y="66"/>
                  <a:pt x="639" y="74"/>
                </a:cubicBezTo>
                <a:cubicBezTo>
                  <a:pt x="913" y="104"/>
                  <a:pt x="1125" y="226"/>
                  <a:pt x="1247" y="439"/>
                </a:cubicBezTo>
                <a:cubicBezTo>
                  <a:pt x="1429" y="712"/>
                  <a:pt x="1429" y="1077"/>
                  <a:pt x="1247" y="1350"/>
                </a:cubicBezTo>
                <a:lnTo>
                  <a:pt x="1125" y="1563"/>
                </a:lnTo>
                <a:lnTo>
                  <a:pt x="1125" y="1563"/>
                </a:lnTo>
                <a:lnTo>
                  <a:pt x="1338" y="1411"/>
                </a:lnTo>
                <a:cubicBezTo>
                  <a:pt x="1444" y="1323"/>
                  <a:pt x="1571" y="1275"/>
                  <a:pt x="1701" y="1275"/>
                </a:cubicBezTo>
                <a:cubicBezTo>
                  <a:pt x="1794" y="1275"/>
                  <a:pt x="1888" y="1300"/>
                  <a:pt x="1976" y="1350"/>
                </a:cubicBezTo>
                <a:cubicBezTo>
                  <a:pt x="2007" y="1350"/>
                  <a:pt x="2068" y="1381"/>
                  <a:pt x="2098" y="1442"/>
                </a:cubicBezTo>
                <a:cubicBezTo>
                  <a:pt x="2220" y="1594"/>
                  <a:pt x="2189" y="1837"/>
                  <a:pt x="2037" y="1958"/>
                </a:cubicBezTo>
                <a:lnTo>
                  <a:pt x="1855" y="2080"/>
                </a:lnTo>
                <a:lnTo>
                  <a:pt x="2098" y="2080"/>
                </a:lnTo>
                <a:cubicBezTo>
                  <a:pt x="2153" y="2064"/>
                  <a:pt x="2210" y="2057"/>
                  <a:pt x="2267" y="2057"/>
                </a:cubicBezTo>
                <a:cubicBezTo>
                  <a:pt x="2432" y="2057"/>
                  <a:pt x="2601" y="2119"/>
                  <a:pt x="2736" y="2232"/>
                </a:cubicBezTo>
                <a:cubicBezTo>
                  <a:pt x="2881" y="2348"/>
                  <a:pt x="2888" y="2574"/>
                  <a:pt x="2783" y="2727"/>
                </a:cubicBezTo>
                <a:lnTo>
                  <a:pt x="2783" y="2727"/>
                </a:lnTo>
                <a:cubicBezTo>
                  <a:pt x="2767" y="2734"/>
                  <a:pt x="2752" y="2741"/>
                  <a:pt x="2736" y="2749"/>
                </a:cubicBezTo>
                <a:lnTo>
                  <a:pt x="2750" y="2762"/>
                </a:lnTo>
                <a:lnTo>
                  <a:pt x="2750" y="2762"/>
                </a:lnTo>
                <a:lnTo>
                  <a:pt x="2493" y="2961"/>
                </a:lnTo>
                <a:lnTo>
                  <a:pt x="2493" y="2961"/>
                </a:lnTo>
                <a:lnTo>
                  <a:pt x="2797" y="2840"/>
                </a:lnTo>
                <a:cubicBezTo>
                  <a:pt x="2983" y="2747"/>
                  <a:pt x="3169" y="2707"/>
                  <a:pt x="3354" y="2707"/>
                </a:cubicBezTo>
                <a:cubicBezTo>
                  <a:pt x="3412" y="2707"/>
                  <a:pt x="3469" y="2711"/>
                  <a:pt x="3527" y="2718"/>
                </a:cubicBezTo>
                <a:cubicBezTo>
                  <a:pt x="3726" y="2747"/>
                  <a:pt x="3898" y="2908"/>
                  <a:pt x="3920" y="3103"/>
                </a:cubicBezTo>
                <a:lnTo>
                  <a:pt x="3920" y="3103"/>
                </a:lnTo>
                <a:cubicBezTo>
                  <a:pt x="3910" y="3106"/>
                  <a:pt x="3901" y="3110"/>
                  <a:pt x="3891" y="3113"/>
                </a:cubicBezTo>
                <a:lnTo>
                  <a:pt x="3921" y="3128"/>
                </a:lnTo>
                <a:lnTo>
                  <a:pt x="3921" y="3128"/>
                </a:lnTo>
                <a:cubicBezTo>
                  <a:pt x="3922" y="3134"/>
                  <a:pt x="3922" y="3139"/>
                  <a:pt x="3922" y="3144"/>
                </a:cubicBezTo>
                <a:lnTo>
                  <a:pt x="3922" y="3205"/>
                </a:lnTo>
                <a:lnTo>
                  <a:pt x="3983" y="3174"/>
                </a:lnTo>
                <a:cubicBezTo>
                  <a:pt x="4135" y="3113"/>
                  <a:pt x="4287" y="3053"/>
                  <a:pt x="4469" y="3053"/>
                </a:cubicBezTo>
                <a:cubicBezTo>
                  <a:pt x="4554" y="3053"/>
                  <a:pt x="4638" y="3067"/>
                  <a:pt x="4713" y="3107"/>
                </a:cubicBezTo>
                <a:lnTo>
                  <a:pt x="4713" y="3107"/>
                </a:lnTo>
                <a:cubicBezTo>
                  <a:pt x="4648" y="3048"/>
                  <a:pt x="4572" y="3015"/>
                  <a:pt x="4484" y="3015"/>
                </a:cubicBezTo>
                <a:cubicBezTo>
                  <a:pt x="4459" y="3015"/>
                  <a:pt x="4434" y="3017"/>
                  <a:pt x="4408" y="3022"/>
                </a:cubicBezTo>
                <a:cubicBezTo>
                  <a:pt x="4248" y="3022"/>
                  <a:pt x="4089" y="3046"/>
                  <a:pt x="3949" y="3092"/>
                </a:cubicBezTo>
                <a:lnTo>
                  <a:pt x="3949" y="3092"/>
                </a:lnTo>
                <a:cubicBezTo>
                  <a:pt x="3926" y="2871"/>
                  <a:pt x="3752" y="2684"/>
                  <a:pt x="3527" y="2627"/>
                </a:cubicBezTo>
                <a:cubicBezTo>
                  <a:pt x="3462" y="2620"/>
                  <a:pt x="3397" y="2616"/>
                  <a:pt x="3333" y="2616"/>
                </a:cubicBezTo>
                <a:cubicBezTo>
                  <a:pt x="3186" y="2616"/>
                  <a:pt x="3040" y="2636"/>
                  <a:pt x="2902" y="2681"/>
                </a:cubicBezTo>
                <a:lnTo>
                  <a:pt x="2902" y="2681"/>
                </a:lnTo>
                <a:cubicBezTo>
                  <a:pt x="2926" y="2623"/>
                  <a:pt x="2934" y="2553"/>
                  <a:pt x="2919" y="2475"/>
                </a:cubicBezTo>
                <a:cubicBezTo>
                  <a:pt x="2919" y="2354"/>
                  <a:pt x="2858" y="2232"/>
                  <a:pt x="2767" y="2141"/>
                </a:cubicBezTo>
                <a:cubicBezTo>
                  <a:pt x="2615" y="2014"/>
                  <a:pt x="2399" y="1951"/>
                  <a:pt x="2191" y="1951"/>
                </a:cubicBezTo>
                <a:cubicBezTo>
                  <a:pt x="2181" y="1951"/>
                  <a:pt x="2172" y="1951"/>
                  <a:pt x="2162" y="1951"/>
                </a:cubicBezTo>
                <a:lnTo>
                  <a:pt x="2162" y="1951"/>
                </a:lnTo>
                <a:cubicBezTo>
                  <a:pt x="2221" y="1866"/>
                  <a:pt x="2250" y="1760"/>
                  <a:pt x="2250" y="1654"/>
                </a:cubicBezTo>
                <a:cubicBezTo>
                  <a:pt x="2220" y="1502"/>
                  <a:pt x="2128" y="1350"/>
                  <a:pt x="2007" y="1259"/>
                </a:cubicBezTo>
                <a:cubicBezTo>
                  <a:pt x="1910" y="1211"/>
                  <a:pt x="1803" y="1186"/>
                  <a:pt x="1696" y="1186"/>
                </a:cubicBezTo>
                <a:cubicBezTo>
                  <a:pt x="1601" y="1186"/>
                  <a:pt x="1506" y="1206"/>
                  <a:pt x="1417" y="1244"/>
                </a:cubicBezTo>
                <a:lnTo>
                  <a:pt x="1417" y="1244"/>
                </a:lnTo>
                <a:cubicBezTo>
                  <a:pt x="1515" y="972"/>
                  <a:pt x="1489" y="659"/>
                  <a:pt x="1338" y="408"/>
                </a:cubicBezTo>
                <a:cubicBezTo>
                  <a:pt x="1154" y="143"/>
                  <a:pt x="874" y="1"/>
                  <a:pt x="581" y="1"/>
                </a:cubicBezTo>
                <a:close/>
                <a:moveTo>
                  <a:pt x="4713" y="3107"/>
                </a:moveTo>
                <a:cubicBezTo>
                  <a:pt x="4734" y="3127"/>
                  <a:pt x="4754" y="3149"/>
                  <a:pt x="4773" y="3174"/>
                </a:cubicBezTo>
                <a:cubicBezTo>
                  <a:pt x="4834" y="3205"/>
                  <a:pt x="4894" y="3296"/>
                  <a:pt x="4894" y="3387"/>
                </a:cubicBezTo>
                <a:cubicBezTo>
                  <a:pt x="4907" y="3393"/>
                  <a:pt x="4915" y="3399"/>
                  <a:pt x="4921" y="3405"/>
                </a:cubicBezTo>
                <a:lnTo>
                  <a:pt x="4921" y="3405"/>
                </a:lnTo>
                <a:cubicBezTo>
                  <a:pt x="4907" y="3321"/>
                  <a:pt x="4855" y="3226"/>
                  <a:pt x="4803" y="3174"/>
                </a:cubicBezTo>
                <a:cubicBezTo>
                  <a:pt x="4776" y="3147"/>
                  <a:pt x="4745" y="3125"/>
                  <a:pt x="4713" y="3107"/>
                </a:cubicBezTo>
                <a:close/>
                <a:moveTo>
                  <a:pt x="4921" y="3405"/>
                </a:moveTo>
                <a:lnTo>
                  <a:pt x="4921" y="3405"/>
                </a:lnTo>
                <a:cubicBezTo>
                  <a:pt x="4923" y="3420"/>
                  <a:pt x="4925" y="3434"/>
                  <a:pt x="4925" y="3448"/>
                </a:cubicBezTo>
                <a:cubicBezTo>
                  <a:pt x="4925" y="3448"/>
                  <a:pt x="4944" y="3428"/>
                  <a:pt x="4921" y="3405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8" name="Google Shape;2578;p49"/>
          <p:cNvSpPr/>
          <p:nvPr/>
        </p:nvSpPr>
        <p:spPr>
          <a:xfrm>
            <a:off x="4633587" y="2288949"/>
            <a:ext cx="97708" cy="17888"/>
          </a:xfrm>
          <a:custGeom>
            <a:avLst/>
            <a:gdLst/>
            <a:ahLst/>
            <a:cxnLst/>
            <a:rect l="l" t="t" r="r" b="b"/>
            <a:pathLst>
              <a:path w="4561" h="835" extrusionOk="0">
                <a:moveTo>
                  <a:pt x="4501" y="0"/>
                </a:moveTo>
                <a:cubicBezTo>
                  <a:pt x="4462" y="0"/>
                  <a:pt x="4429" y="14"/>
                  <a:pt x="4408" y="14"/>
                </a:cubicBezTo>
                <a:lnTo>
                  <a:pt x="4013" y="14"/>
                </a:lnTo>
                <a:cubicBezTo>
                  <a:pt x="3956" y="6"/>
                  <a:pt x="3899" y="2"/>
                  <a:pt x="3843" y="2"/>
                </a:cubicBezTo>
                <a:cubicBezTo>
                  <a:pt x="3689" y="2"/>
                  <a:pt x="3539" y="30"/>
                  <a:pt x="3405" y="75"/>
                </a:cubicBezTo>
                <a:cubicBezTo>
                  <a:pt x="3284" y="135"/>
                  <a:pt x="3192" y="257"/>
                  <a:pt x="3162" y="379"/>
                </a:cubicBezTo>
                <a:cubicBezTo>
                  <a:pt x="3154" y="399"/>
                  <a:pt x="3148" y="421"/>
                  <a:pt x="3144" y="442"/>
                </a:cubicBezTo>
                <a:lnTo>
                  <a:pt x="3144" y="442"/>
                </a:lnTo>
                <a:cubicBezTo>
                  <a:pt x="3097" y="416"/>
                  <a:pt x="3048" y="397"/>
                  <a:pt x="3010" y="379"/>
                </a:cubicBezTo>
                <a:cubicBezTo>
                  <a:pt x="2858" y="257"/>
                  <a:pt x="2676" y="196"/>
                  <a:pt x="2493" y="135"/>
                </a:cubicBezTo>
                <a:cubicBezTo>
                  <a:pt x="2448" y="128"/>
                  <a:pt x="2400" y="124"/>
                  <a:pt x="2352" y="124"/>
                </a:cubicBezTo>
                <a:cubicBezTo>
                  <a:pt x="2206" y="124"/>
                  <a:pt x="2053" y="158"/>
                  <a:pt x="1916" y="227"/>
                </a:cubicBezTo>
                <a:cubicBezTo>
                  <a:pt x="1790" y="327"/>
                  <a:pt x="1706" y="469"/>
                  <a:pt x="1681" y="618"/>
                </a:cubicBezTo>
                <a:lnTo>
                  <a:pt x="1681" y="618"/>
                </a:lnTo>
                <a:cubicBezTo>
                  <a:pt x="1483" y="478"/>
                  <a:pt x="1247" y="405"/>
                  <a:pt x="1034" y="379"/>
                </a:cubicBezTo>
                <a:cubicBezTo>
                  <a:pt x="822" y="379"/>
                  <a:pt x="609" y="409"/>
                  <a:pt x="426" y="500"/>
                </a:cubicBezTo>
                <a:cubicBezTo>
                  <a:pt x="305" y="561"/>
                  <a:pt x="183" y="622"/>
                  <a:pt x="92" y="713"/>
                </a:cubicBezTo>
                <a:cubicBezTo>
                  <a:pt x="62" y="743"/>
                  <a:pt x="31" y="804"/>
                  <a:pt x="1" y="834"/>
                </a:cubicBezTo>
                <a:cubicBezTo>
                  <a:pt x="122" y="713"/>
                  <a:pt x="274" y="622"/>
                  <a:pt x="426" y="561"/>
                </a:cubicBezTo>
                <a:cubicBezTo>
                  <a:pt x="586" y="492"/>
                  <a:pt x="729" y="458"/>
                  <a:pt x="867" y="458"/>
                </a:cubicBezTo>
                <a:cubicBezTo>
                  <a:pt x="913" y="458"/>
                  <a:pt x="958" y="462"/>
                  <a:pt x="1004" y="470"/>
                </a:cubicBezTo>
                <a:cubicBezTo>
                  <a:pt x="1278" y="470"/>
                  <a:pt x="1490" y="591"/>
                  <a:pt x="1703" y="743"/>
                </a:cubicBezTo>
                <a:lnTo>
                  <a:pt x="1794" y="834"/>
                </a:lnTo>
                <a:lnTo>
                  <a:pt x="1794" y="713"/>
                </a:lnTo>
                <a:cubicBezTo>
                  <a:pt x="1764" y="530"/>
                  <a:pt x="1855" y="409"/>
                  <a:pt x="2007" y="318"/>
                </a:cubicBezTo>
                <a:cubicBezTo>
                  <a:pt x="2086" y="259"/>
                  <a:pt x="2189" y="225"/>
                  <a:pt x="2302" y="225"/>
                </a:cubicBezTo>
                <a:cubicBezTo>
                  <a:pt x="2364" y="225"/>
                  <a:pt x="2429" y="235"/>
                  <a:pt x="2493" y="257"/>
                </a:cubicBezTo>
                <a:cubicBezTo>
                  <a:pt x="2645" y="287"/>
                  <a:pt x="2828" y="348"/>
                  <a:pt x="2980" y="470"/>
                </a:cubicBezTo>
                <a:cubicBezTo>
                  <a:pt x="3035" y="492"/>
                  <a:pt x="3091" y="518"/>
                  <a:pt x="3141" y="549"/>
                </a:cubicBezTo>
                <a:lnTo>
                  <a:pt x="3141" y="549"/>
                </a:lnTo>
                <a:cubicBezTo>
                  <a:pt x="3153" y="650"/>
                  <a:pt x="3206" y="746"/>
                  <a:pt x="3284" y="804"/>
                </a:cubicBezTo>
                <a:lnTo>
                  <a:pt x="3375" y="834"/>
                </a:lnTo>
                <a:lnTo>
                  <a:pt x="3375" y="743"/>
                </a:lnTo>
                <a:cubicBezTo>
                  <a:pt x="3375" y="733"/>
                  <a:pt x="3374" y="724"/>
                  <a:pt x="3373" y="714"/>
                </a:cubicBezTo>
                <a:lnTo>
                  <a:pt x="3373" y="714"/>
                </a:lnTo>
                <a:lnTo>
                  <a:pt x="3375" y="713"/>
                </a:lnTo>
                <a:cubicBezTo>
                  <a:pt x="3374" y="712"/>
                  <a:pt x="3373" y="712"/>
                  <a:pt x="3372" y="711"/>
                </a:cubicBezTo>
                <a:lnTo>
                  <a:pt x="3372" y="711"/>
                </a:lnTo>
                <a:cubicBezTo>
                  <a:pt x="3362" y="644"/>
                  <a:pt x="3321" y="579"/>
                  <a:pt x="3260" y="528"/>
                </a:cubicBezTo>
                <a:lnTo>
                  <a:pt x="3260" y="528"/>
                </a:lnTo>
                <a:cubicBezTo>
                  <a:pt x="3257" y="490"/>
                  <a:pt x="3263" y="449"/>
                  <a:pt x="3284" y="409"/>
                </a:cubicBezTo>
                <a:cubicBezTo>
                  <a:pt x="3284" y="287"/>
                  <a:pt x="3375" y="196"/>
                  <a:pt x="3466" y="166"/>
                </a:cubicBezTo>
                <a:cubicBezTo>
                  <a:pt x="3603" y="97"/>
                  <a:pt x="3757" y="63"/>
                  <a:pt x="3902" y="63"/>
                </a:cubicBezTo>
                <a:cubicBezTo>
                  <a:pt x="3950" y="63"/>
                  <a:pt x="3998" y="67"/>
                  <a:pt x="4044" y="75"/>
                </a:cubicBezTo>
                <a:cubicBezTo>
                  <a:pt x="4165" y="75"/>
                  <a:pt x="4287" y="75"/>
                  <a:pt x="4439" y="44"/>
                </a:cubicBezTo>
                <a:cubicBezTo>
                  <a:pt x="4469" y="44"/>
                  <a:pt x="4530" y="14"/>
                  <a:pt x="4560" y="14"/>
                </a:cubicBezTo>
                <a:cubicBezTo>
                  <a:pt x="4540" y="4"/>
                  <a:pt x="4520" y="0"/>
                  <a:pt x="450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9" name="Google Shape;2579;p49"/>
          <p:cNvSpPr/>
          <p:nvPr/>
        </p:nvSpPr>
        <p:spPr>
          <a:xfrm>
            <a:off x="4573690" y="2246618"/>
            <a:ext cx="48201" cy="56320"/>
          </a:xfrm>
          <a:custGeom>
            <a:avLst/>
            <a:gdLst/>
            <a:ahLst/>
            <a:cxnLst/>
            <a:rect l="l" t="t" r="r" b="b"/>
            <a:pathLst>
              <a:path w="2250" h="2629" extrusionOk="0">
                <a:moveTo>
                  <a:pt x="2232" y="1"/>
                </a:moveTo>
                <a:cubicBezTo>
                  <a:pt x="2223" y="1"/>
                  <a:pt x="2209" y="4"/>
                  <a:pt x="2189" y="14"/>
                </a:cubicBezTo>
                <a:lnTo>
                  <a:pt x="1976" y="14"/>
                </a:lnTo>
                <a:cubicBezTo>
                  <a:pt x="1855" y="44"/>
                  <a:pt x="1763" y="105"/>
                  <a:pt x="1672" y="196"/>
                </a:cubicBezTo>
                <a:cubicBezTo>
                  <a:pt x="1590" y="279"/>
                  <a:pt x="1507" y="386"/>
                  <a:pt x="1492" y="519"/>
                </a:cubicBezTo>
                <a:lnTo>
                  <a:pt x="1492" y="519"/>
                </a:lnTo>
                <a:cubicBezTo>
                  <a:pt x="1474" y="516"/>
                  <a:pt x="1456" y="515"/>
                  <a:pt x="1438" y="515"/>
                </a:cubicBezTo>
                <a:cubicBezTo>
                  <a:pt x="1266" y="515"/>
                  <a:pt x="1109" y="624"/>
                  <a:pt x="1034" y="774"/>
                </a:cubicBezTo>
                <a:cubicBezTo>
                  <a:pt x="989" y="931"/>
                  <a:pt x="961" y="1089"/>
                  <a:pt x="974" y="1246"/>
                </a:cubicBezTo>
                <a:lnTo>
                  <a:pt x="974" y="1246"/>
                </a:lnTo>
                <a:cubicBezTo>
                  <a:pt x="876" y="1181"/>
                  <a:pt x="766" y="1150"/>
                  <a:pt x="657" y="1150"/>
                </a:cubicBezTo>
                <a:cubicBezTo>
                  <a:pt x="504" y="1150"/>
                  <a:pt x="354" y="1211"/>
                  <a:pt x="244" y="1321"/>
                </a:cubicBezTo>
                <a:cubicBezTo>
                  <a:pt x="61" y="1503"/>
                  <a:pt x="1" y="1777"/>
                  <a:pt x="31" y="2020"/>
                </a:cubicBezTo>
                <a:cubicBezTo>
                  <a:pt x="31" y="2172"/>
                  <a:pt x="92" y="2324"/>
                  <a:pt x="183" y="2476"/>
                </a:cubicBezTo>
                <a:cubicBezTo>
                  <a:pt x="213" y="2537"/>
                  <a:pt x="244" y="2567"/>
                  <a:pt x="274" y="2628"/>
                </a:cubicBezTo>
                <a:cubicBezTo>
                  <a:pt x="274" y="2567"/>
                  <a:pt x="244" y="2506"/>
                  <a:pt x="213" y="2446"/>
                </a:cubicBezTo>
                <a:cubicBezTo>
                  <a:pt x="152" y="2324"/>
                  <a:pt x="122" y="2172"/>
                  <a:pt x="92" y="2020"/>
                </a:cubicBezTo>
                <a:cubicBezTo>
                  <a:pt x="61" y="1777"/>
                  <a:pt x="152" y="1564"/>
                  <a:pt x="304" y="1412"/>
                </a:cubicBezTo>
                <a:cubicBezTo>
                  <a:pt x="396" y="1321"/>
                  <a:pt x="517" y="1260"/>
                  <a:pt x="639" y="1260"/>
                </a:cubicBezTo>
                <a:cubicBezTo>
                  <a:pt x="665" y="1255"/>
                  <a:pt x="690" y="1253"/>
                  <a:pt x="714" y="1253"/>
                </a:cubicBezTo>
                <a:cubicBezTo>
                  <a:pt x="832" y="1253"/>
                  <a:pt x="928" y="1312"/>
                  <a:pt x="1004" y="1412"/>
                </a:cubicBezTo>
                <a:lnTo>
                  <a:pt x="1004" y="1443"/>
                </a:lnTo>
                <a:lnTo>
                  <a:pt x="1156" y="1595"/>
                </a:lnTo>
                <a:lnTo>
                  <a:pt x="1125" y="1382"/>
                </a:lnTo>
                <a:cubicBezTo>
                  <a:pt x="1064" y="1199"/>
                  <a:pt x="1064" y="1017"/>
                  <a:pt x="1125" y="835"/>
                </a:cubicBezTo>
                <a:cubicBezTo>
                  <a:pt x="1178" y="702"/>
                  <a:pt x="1300" y="616"/>
                  <a:pt x="1451" y="616"/>
                </a:cubicBezTo>
                <a:cubicBezTo>
                  <a:pt x="1474" y="616"/>
                  <a:pt x="1497" y="618"/>
                  <a:pt x="1520" y="622"/>
                </a:cubicBezTo>
                <a:lnTo>
                  <a:pt x="1551" y="622"/>
                </a:lnTo>
                <a:lnTo>
                  <a:pt x="1551" y="561"/>
                </a:lnTo>
                <a:cubicBezTo>
                  <a:pt x="1581" y="318"/>
                  <a:pt x="1763" y="105"/>
                  <a:pt x="1976" y="44"/>
                </a:cubicBezTo>
                <a:cubicBezTo>
                  <a:pt x="2067" y="14"/>
                  <a:pt x="2159" y="14"/>
                  <a:pt x="2250" y="14"/>
                </a:cubicBezTo>
                <a:cubicBezTo>
                  <a:pt x="2250" y="14"/>
                  <a:pt x="2250" y="1"/>
                  <a:pt x="2232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0" name="Google Shape;2580;p49"/>
          <p:cNvSpPr/>
          <p:nvPr/>
        </p:nvSpPr>
        <p:spPr>
          <a:xfrm>
            <a:off x="4495562" y="2253409"/>
            <a:ext cx="29970" cy="60583"/>
          </a:xfrm>
          <a:custGeom>
            <a:avLst/>
            <a:gdLst/>
            <a:ahLst/>
            <a:cxnLst/>
            <a:rect l="l" t="t" r="r" b="b"/>
            <a:pathLst>
              <a:path w="1399" h="2828" extrusionOk="0">
                <a:moveTo>
                  <a:pt x="0" y="1"/>
                </a:moveTo>
                <a:cubicBezTo>
                  <a:pt x="0" y="123"/>
                  <a:pt x="30" y="214"/>
                  <a:pt x="91" y="305"/>
                </a:cubicBezTo>
                <a:cubicBezTo>
                  <a:pt x="175" y="527"/>
                  <a:pt x="309" y="699"/>
                  <a:pt x="470" y="866"/>
                </a:cubicBezTo>
                <a:lnTo>
                  <a:pt x="470" y="866"/>
                </a:lnTo>
                <a:cubicBezTo>
                  <a:pt x="296" y="1050"/>
                  <a:pt x="255" y="1324"/>
                  <a:pt x="395" y="1521"/>
                </a:cubicBezTo>
                <a:cubicBezTo>
                  <a:pt x="456" y="1642"/>
                  <a:pt x="578" y="1703"/>
                  <a:pt x="638" y="1764"/>
                </a:cubicBezTo>
                <a:cubicBezTo>
                  <a:pt x="699" y="1855"/>
                  <a:pt x="730" y="1946"/>
                  <a:pt x="730" y="2038"/>
                </a:cubicBezTo>
                <a:cubicBezTo>
                  <a:pt x="730" y="2250"/>
                  <a:pt x="821" y="2433"/>
                  <a:pt x="942" y="2554"/>
                </a:cubicBezTo>
                <a:cubicBezTo>
                  <a:pt x="1033" y="2676"/>
                  <a:pt x="1155" y="2737"/>
                  <a:pt x="1277" y="2797"/>
                </a:cubicBezTo>
                <a:cubicBezTo>
                  <a:pt x="1307" y="2797"/>
                  <a:pt x="1337" y="2828"/>
                  <a:pt x="1398" y="2828"/>
                </a:cubicBezTo>
                <a:cubicBezTo>
                  <a:pt x="1246" y="2737"/>
                  <a:pt x="1125" y="2645"/>
                  <a:pt x="1003" y="2524"/>
                </a:cubicBezTo>
                <a:cubicBezTo>
                  <a:pt x="912" y="2372"/>
                  <a:pt x="821" y="2220"/>
                  <a:pt x="821" y="2038"/>
                </a:cubicBezTo>
                <a:cubicBezTo>
                  <a:pt x="821" y="1916"/>
                  <a:pt x="790" y="1794"/>
                  <a:pt x="730" y="1703"/>
                </a:cubicBezTo>
                <a:cubicBezTo>
                  <a:pt x="638" y="1612"/>
                  <a:pt x="517" y="1551"/>
                  <a:pt x="486" y="1460"/>
                </a:cubicBezTo>
                <a:cubicBezTo>
                  <a:pt x="365" y="1278"/>
                  <a:pt x="395" y="1065"/>
                  <a:pt x="578" y="913"/>
                </a:cubicBezTo>
                <a:lnTo>
                  <a:pt x="638" y="882"/>
                </a:lnTo>
                <a:lnTo>
                  <a:pt x="578" y="852"/>
                </a:lnTo>
                <a:cubicBezTo>
                  <a:pt x="395" y="670"/>
                  <a:pt x="243" y="487"/>
                  <a:pt x="122" y="275"/>
                </a:cubicBezTo>
                <a:cubicBezTo>
                  <a:pt x="91" y="183"/>
                  <a:pt x="61" y="92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1" name="Google Shape;2581;p49"/>
          <p:cNvSpPr/>
          <p:nvPr/>
        </p:nvSpPr>
        <p:spPr>
          <a:xfrm>
            <a:off x="4405695" y="2296404"/>
            <a:ext cx="91174" cy="37125"/>
          </a:xfrm>
          <a:custGeom>
            <a:avLst/>
            <a:gdLst/>
            <a:ahLst/>
            <a:cxnLst/>
            <a:rect l="l" t="t" r="r" b="b"/>
            <a:pathLst>
              <a:path w="4256" h="1733" extrusionOk="0">
                <a:moveTo>
                  <a:pt x="0" y="0"/>
                </a:moveTo>
                <a:cubicBezTo>
                  <a:pt x="0" y="31"/>
                  <a:pt x="0" y="61"/>
                  <a:pt x="31" y="91"/>
                </a:cubicBezTo>
                <a:cubicBezTo>
                  <a:pt x="61" y="182"/>
                  <a:pt x="122" y="274"/>
                  <a:pt x="183" y="365"/>
                </a:cubicBezTo>
                <a:cubicBezTo>
                  <a:pt x="304" y="486"/>
                  <a:pt x="456" y="578"/>
                  <a:pt x="608" y="608"/>
                </a:cubicBezTo>
                <a:cubicBezTo>
                  <a:pt x="715" y="654"/>
                  <a:pt x="821" y="676"/>
                  <a:pt x="927" y="676"/>
                </a:cubicBezTo>
                <a:cubicBezTo>
                  <a:pt x="1015" y="676"/>
                  <a:pt x="1102" y="661"/>
                  <a:pt x="1189" y="630"/>
                </a:cubicBezTo>
                <a:lnTo>
                  <a:pt x="1189" y="630"/>
                </a:lnTo>
                <a:cubicBezTo>
                  <a:pt x="1200" y="703"/>
                  <a:pt x="1234" y="772"/>
                  <a:pt x="1307" y="821"/>
                </a:cubicBezTo>
                <a:cubicBezTo>
                  <a:pt x="1399" y="882"/>
                  <a:pt x="1490" y="912"/>
                  <a:pt x="1581" y="942"/>
                </a:cubicBezTo>
                <a:cubicBezTo>
                  <a:pt x="1672" y="942"/>
                  <a:pt x="1763" y="973"/>
                  <a:pt x="1824" y="1034"/>
                </a:cubicBezTo>
                <a:cubicBezTo>
                  <a:pt x="1855" y="1064"/>
                  <a:pt x="1885" y="1094"/>
                  <a:pt x="1885" y="1125"/>
                </a:cubicBezTo>
                <a:cubicBezTo>
                  <a:pt x="1885" y="1186"/>
                  <a:pt x="1915" y="1246"/>
                  <a:pt x="1946" y="1277"/>
                </a:cubicBezTo>
                <a:cubicBezTo>
                  <a:pt x="2007" y="1398"/>
                  <a:pt x="2128" y="1489"/>
                  <a:pt x="2250" y="1550"/>
                </a:cubicBezTo>
                <a:cubicBezTo>
                  <a:pt x="2336" y="1572"/>
                  <a:pt x="2437" y="1593"/>
                  <a:pt x="2532" y="1593"/>
                </a:cubicBezTo>
                <a:cubicBezTo>
                  <a:pt x="2571" y="1593"/>
                  <a:pt x="2609" y="1590"/>
                  <a:pt x="2645" y="1581"/>
                </a:cubicBezTo>
                <a:cubicBezTo>
                  <a:pt x="2872" y="1552"/>
                  <a:pt x="3073" y="1471"/>
                  <a:pt x="3223" y="1311"/>
                </a:cubicBezTo>
                <a:lnTo>
                  <a:pt x="3223" y="1311"/>
                </a:lnTo>
                <a:cubicBezTo>
                  <a:pt x="3404" y="1506"/>
                  <a:pt x="3664" y="1645"/>
                  <a:pt x="3952" y="1702"/>
                </a:cubicBezTo>
                <a:cubicBezTo>
                  <a:pt x="4013" y="1702"/>
                  <a:pt x="4104" y="1733"/>
                  <a:pt x="4195" y="1733"/>
                </a:cubicBezTo>
                <a:lnTo>
                  <a:pt x="4256" y="1733"/>
                </a:lnTo>
                <a:cubicBezTo>
                  <a:pt x="4165" y="1702"/>
                  <a:pt x="4043" y="1672"/>
                  <a:pt x="3952" y="1641"/>
                </a:cubicBezTo>
                <a:cubicBezTo>
                  <a:pt x="3678" y="1550"/>
                  <a:pt x="3435" y="1398"/>
                  <a:pt x="3253" y="1186"/>
                </a:cubicBezTo>
                <a:lnTo>
                  <a:pt x="3192" y="1155"/>
                </a:lnTo>
                <a:lnTo>
                  <a:pt x="3162" y="1186"/>
                </a:lnTo>
                <a:cubicBezTo>
                  <a:pt x="3011" y="1379"/>
                  <a:pt x="2784" y="1482"/>
                  <a:pt x="2556" y="1482"/>
                </a:cubicBezTo>
                <a:cubicBezTo>
                  <a:pt x="2463" y="1482"/>
                  <a:pt x="2369" y="1464"/>
                  <a:pt x="2280" y="1429"/>
                </a:cubicBezTo>
                <a:cubicBezTo>
                  <a:pt x="2159" y="1398"/>
                  <a:pt x="2067" y="1338"/>
                  <a:pt x="2007" y="1216"/>
                </a:cubicBezTo>
                <a:cubicBezTo>
                  <a:pt x="1976" y="1186"/>
                  <a:pt x="1976" y="1125"/>
                  <a:pt x="1976" y="1094"/>
                </a:cubicBezTo>
                <a:cubicBezTo>
                  <a:pt x="1946" y="1034"/>
                  <a:pt x="1915" y="973"/>
                  <a:pt x="1885" y="942"/>
                </a:cubicBezTo>
                <a:cubicBezTo>
                  <a:pt x="1794" y="882"/>
                  <a:pt x="1703" y="851"/>
                  <a:pt x="1611" y="821"/>
                </a:cubicBezTo>
                <a:cubicBezTo>
                  <a:pt x="1520" y="821"/>
                  <a:pt x="1429" y="760"/>
                  <a:pt x="1368" y="730"/>
                </a:cubicBezTo>
                <a:cubicBezTo>
                  <a:pt x="1307" y="699"/>
                  <a:pt x="1247" y="638"/>
                  <a:pt x="1247" y="578"/>
                </a:cubicBezTo>
                <a:lnTo>
                  <a:pt x="1247" y="486"/>
                </a:lnTo>
                <a:lnTo>
                  <a:pt x="1186" y="517"/>
                </a:lnTo>
                <a:cubicBezTo>
                  <a:pt x="1073" y="554"/>
                  <a:pt x="949" y="580"/>
                  <a:pt x="827" y="580"/>
                </a:cubicBezTo>
                <a:cubicBezTo>
                  <a:pt x="752" y="580"/>
                  <a:pt x="678" y="570"/>
                  <a:pt x="608" y="547"/>
                </a:cubicBezTo>
                <a:cubicBezTo>
                  <a:pt x="487" y="486"/>
                  <a:pt x="335" y="426"/>
                  <a:pt x="244" y="334"/>
                </a:cubicBezTo>
                <a:cubicBezTo>
                  <a:pt x="152" y="213"/>
                  <a:pt x="61" y="122"/>
                  <a:pt x="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2" name="Google Shape;2582;p49"/>
          <p:cNvSpPr/>
          <p:nvPr/>
        </p:nvSpPr>
        <p:spPr>
          <a:xfrm>
            <a:off x="4322340" y="2338392"/>
            <a:ext cx="133505" cy="62854"/>
          </a:xfrm>
          <a:custGeom>
            <a:avLst/>
            <a:gdLst/>
            <a:ahLst/>
            <a:cxnLst/>
            <a:rect l="l" t="t" r="r" b="b"/>
            <a:pathLst>
              <a:path w="6232" h="2934" extrusionOk="0">
                <a:moveTo>
                  <a:pt x="4104" y="1"/>
                </a:moveTo>
                <a:cubicBezTo>
                  <a:pt x="4021" y="1"/>
                  <a:pt x="3937" y="16"/>
                  <a:pt x="3861" y="46"/>
                </a:cubicBezTo>
                <a:cubicBezTo>
                  <a:pt x="3688" y="75"/>
                  <a:pt x="3514" y="186"/>
                  <a:pt x="3419" y="328"/>
                </a:cubicBezTo>
                <a:lnTo>
                  <a:pt x="3419" y="328"/>
                </a:lnTo>
                <a:cubicBezTo>
                  <a:pt x="3307" y="275"/>
                  <a:pt x="3173" y="229"/>
                  <a:pt x="3040" y="229"/>
                </a:cubicBezTo>
                <a:cubicBezTo>
                  <a:pt x="2949" y="229"/>
                  <a:pt x="2858" y="259"/>
                  <a:pt x="2797" y="320"/>
                </a:cubicBezTo>
                <a:cubicBezTo>
                  <a:pt x="2761" y="356"/>
                  <a:pt x="2724" y="404"/>
                  <a:pt x="2701" y="456"/>
                </a:cubicBezTo>
                <a:lnTo>
                  <a:pt x="2701" y="456"/>
                </a:lnTo>
                <a:cubicBezTo>
                  <a:pt x="2663" y="425"/>
                  <a:pt x="2619" y="398"/>
                  <a:pt x="2584" y="381"/>
                </a:cubicBezTo>
                <a:cubicBezTo>
                  <a:pt x="2524" y="350"/>
                  <a:pt x="2463" y="350"/>
                  <a:pt x="2402" y="350"/>
                </a:cubicBezTo>
                <a:cubicBezTo>
                  <a:pt x="2193" y="350"/>
                  <a:pt x="2007" y="507"/>
                  <a:pt x="1958" y="724"/>
                </a:cubicBezTo>
                <a:lnTo>
                  <a:pt x="1958" y="724"/>
                </a:lnTo>
                <a:cubicBezTo>
                  <a:pt x="1852" y="664"/>
                  <a:pt x="1738" y="635"/>
                  <a:pt x="1623" y="635"/>
                </a:cubicBezTo>
                <a:cubicBezTo>
                  <a:pt x="1493" y="635"/>
                  <a:pt x="1363" y="673"/>
                  <a:pt x="1247" y="745"/>
                </a:cubicBezTo>
                <a:cubicBezTo>
                  <a:pt x="1055" y="855"/>
                  <a:pt x="937" y="1065"/>
                  <a:pt x="938" y="1306"/>
                </a:cubicBezTo>
                <a:lnTo>
                  <a:pt x="938" y="1306"/>
                </a:lnTo>
                <a:cubicBezTo>
                  <a:pt x="915" y="1302"/>
                  <a:pt x="891" y="1300"/>
                  <a:pt x="867" y="1300"/>
                </a:cubicBezTo>
                <a:cubicBezTo>
                  <a:pt x="821" y="1300"/>
                  <a:pt x="776" y="1308"/>
                  <a:pt x="730" y="1323"/>
                </a:cubicBezTo>
                <a:cubicBezTo>
                  <a:pt x="669" y="1353"/>
                  <a:pt x="609" y="1414"/>
                  <a:pt x="548" y="1475"/>
                </a:cubicBezTo>
                <a:cubicBezTo>
                  <a:pt x="487" y="1566"/>
                  <a:pt x="396" y="1688"/>
                  <a:pt x="335" y="1809"/>
                </a:cubicBezTo>
                <a:cubicBezTo>
                  <a:pt x="214" y="1992"/>
                  <a:pt x="122" y="2174"/>
                  <a:pt x="62" y="2387"/>
                </a:cubicBezTo>
                <a:cubicBezTo>
                  <a:pt x="153" y="2204"/>
                  <a:pt x="244" y="1992"/>
                  <a:pt x="366" y="1840"/>
                </a:cubicBezTo>
                <a:cubicBezTo>
                  <a:pt x="426" y="1718"/>
                  <a:pt x="517" y="1627"/>
                  <a:pt x="578" y="1536"/>
                </a:cubicBezTo>
                <a:cubicBezTo>
                  <a:pt x="649" y="1465"/>
                  <a:pt x="756" y="1394"/>
                  <a:pt x="843" y="1394"/>
                </a:cubicBezTo>
                <a:cubicBezTo>
                  <a:pt x="868" y="1394"/>
                  <a:pt x="892" y="1400"/>
                  <a:pt x="913" y="1414"/>
                </a:cubicBezTo>
                <a:lnTo>
                  <a:pt x="1004" y="1444"/>
                </a:lnTo>
                <a:lnTo>
                  <a:pt x="1004" y="1353"/>
                </a:lnTo>
                <a:cubicBezTo>
                  <a:pt x="1003" y="1344"/>
                  <a:pt x="1001" y="1335"/>
                  <a:pt x="1001" y="1326"/>
                </a:cubicBezTo>
                <a:lnTo>
                  <a:pt x="1001" y="1326"/>
                </a:lnTo>
                <a:lnTo>
                  <a:pt x="1004" y="1323"/>
                </a:lnTo>
                <a:cubicBezTo>
                  <a:pt x="1003" y="1322"/>
                  <a:pt x="1002" y="1322"/>
                  <a:pt x="1000" y="1322"/>
                </a:cubicBezTo>
                <a:lnTo>
                  <a:pt x="1000" y="1322"/>
                </a:lnTo>
                <a:cubicBezTo>
                  <a:pt x="986" y="1120"/>
                  <a:pt x="1104" y="922"/>
                  <a:pt x="1277" y="806"/>
                </a:cubicBezTo>
                <a:cubicBezTo>
                  <a:pt x="1373" y="751"/>
                  <a:pt x="1481" y="721"/>
                  <a:pt x="1587" y="721"/>
                </a:cubicBezTo>
                <a:cubicBezTo>
                  <a:pt x="1718" y="721"/>
                  <a:pt x="1846" y="766"/>
                  <a:pt x="1946" y="867"/>
                </a:cubicBezTo>
                <a:lnTo>
                  <a:pt x="2037" y="928"/>
                </a:lnTo>
                <a:lnTo>
                  <a:pt x="2037" y="806"/>
                </a:lnTo>
                <a:cubicBezTo>
                  <a:pt x="2037" y="685"/>
                  <a:pt x="2098" y="593"/>
                  <a:pt x="2189" y="502"/>
                </a:cubicBezTo>
                <a:cubicBezTo>
                  <a:pt x="2264" y="465"/>
                  <a:pt x="2340" y="439"/>
                  <a:pt x="2415" y="439"/>
                </a:cubicBezTo>
                <a:cubicBezTo>
                  <a:pt x="2461" y="439"/>
                  <a:pt x="2508" y="449"/>
                  <a:pt x="2554" y="472"/>
                </a:cubicBezTo>
                <a:cubicBezTo>
                  <a:pt x="2615" y="502"/>
                  <a:pt x="2645" y="533"/>
                  <a:pt x="2706" y="593"/>
                </a:cubicBezTo>
                <a:lnTo>
                  <a:pt x="2797" y="745"/>
                </a:lnTo>
                <a:lnTo>
                  <a:pt x="2797" y="563"/>
                </a:lnTo>
                <a:cubicBezTo>
                  <a:pt x="2797" y="441"/>
                  <a:pt x="2919" y="320"/>
                  <a:pt x="3040" y="320"/>
                </a:cubicBezTo>
                <a:cubicBezTo>
                  <a:pt x="3192" y="320"/>
                  <a:pt x="3314" y="381"/>
                  <a:pt x="3435" y="441"/>
                </a:cubicBezTo>
                <a:lnTo>
                  <a:pt x="3466" y="441"/>
                </a:lnTo>
                <a:lnTo>
                  <a:pt x="3496" y="381"/>
                </a:lnTo>
                <a:cubicBezTo>
                  <a:pt x="3587" y="259"/>
                  <a:pt x="3709" y="168"/>
                  <a:pt x="3891" y="107"/>
                </a:cubicBezTo>
                <a:cubicBezTo>
                  <a:pt x="3952" y="92"/>
                  <a:pt x="4028" y="84"/>
                  <a:pt x="4108" y="84"/>
                </a:cubicBezTo>
                <a:cubicBezTo>
                  <a:pt x="4188" y="84"/>
                  <a:pt x="4271" y="92"/>
                  <a:pt x="4347" y="107"/>
                </a:cubicBezTo>
                <a:cubicBezTo>
                  <a:pt x="4606" y="193"/>
                  <a:pt x="4838" y="307"/>
                  <a:pt x="5068" y="447"/>
                </a:cubicBezTo>
                <a:lnTo>
                  <a:pt x="5068" y="447"/>
                </a:lnTo>
                <a:cubicBezTo>
                  <a:pt x="5070" y="455"/>
                  <a:pt x="5073" y="464"/>
                  <a:pt x="5077" y="472"/>
                </a:cubicBezTo>
                <a:lnTo>
                  <a:pt x="5088" y="460"/>
                </a:lnTo>
                <a:lnTo>
                  <a:pt x="5088" y="460"/>
                </a:lnTo>
                <a:cubicBezTo>
                  <a:pt x="5095" y="464"/>
                  <a:pt x="5101" y="468"/>
                  <a:pt x="5107" y="472"/>
                </a:cubicBezTo>
                <a:lnTo>
                  <a:pt x="5198" y="563"/>
                </a:lnTo>
                <a:lnTo>
                  <a:pt x="5168" y="441"/>
                </a:lnTo>
                <a:cubicBezTo>
                  <a:pt x="5107" y="350"/>
                  <a:pt x="5198" y="289"/>
                  <a:pt x="5259" y="259"/>
                </a:cubicBezTo>
                <a:cubicBezTo>
                  <a:pt x="5320" y="229"/>
                  <a:pt x="5411" y="198"/>
                  <a:pt x="5502" y="198"/>
                </a:cubicBezTo>
                <a:cubicBezTo>
                  <a:pt x="5624" y="229"/>
                  <a:pt x="5776" y="259"/>
                  <a:pt x="5898" y="320"/>
                </a:cubicBezTo>
                <a:cubicBezTo>
                  <a:pt x="6019" y="350"/>
                  <a:pt x="6110" y="411"/>
                  <a:pt x="6232" y="472"/>
                </a:cubicBezTo>
                <a:lnTo>
                  <a:pt x="6141" y="411"/>
                </a:lnTo>
                <a:cubicBezTo>
                  <a:pt x="6080" y="350"/>
                  <a:pt x="5989" y="320"/>
                  <a:pt x="5928" y="259"/>
                </a:cubicBezTo>
                <a:cubicBezTo>
                  <a:pt x="5776" y="198"/>
                  <a:pt x="5654" y="168"/>
                  <a:pt x="5502" y="137"/>
                </a:cubicBezTo>
                <a:cubicBezTo>
                  <a:pt x="5411" y="137"/>
                  <a:pt x="5320" y="137"/>
                  <a:pt x="5229" y="198"/>
                </a:cubicBezTo>
                <a:cubicBezTo>
                  <a:pt x="5168" y="198"/>
                  <a:pt x="5138" y="229"/>
                  <a:pt x="5107" y="289"/>
                </a:cubicBezTo>
                <a:cubicBezTo>
                  <a:pt x="5094" y="316"/>
                  <a:pt x="5080" y="343"/>
                  <a:pt x="5072" y="370"/>
                </a:cubicBezTo>
                <a:lnTo>
                  <a:pt x="5072" y="370"/>
                </a:lnTo>
                <a:cubicBezTo>
                  <a:pt x="4850" y="232"/>
                  <a:pt x="4624" y="102"/>
                  <a:pt x="4347" y="46"/>
                </a:cubicBezTo>
                <a:cubicBezTo>
                  <a:pt x="4271" y="16"/>
                  <a:pt x="4188" y="1"/>
                  <a:pt x="4104" y="1"/>
                </a:cubicBezTo>
                <a:close/>
                <a:moveTo>
                  <a:pt x="62" y="2387"/>
                </a:moveTo>
                <a:lnTo>
                  <a:pt x="62" y="2387"/>
                </a:lnTo>
                <a:cubicBezTo>
                  <a:pt x="1" y="2508"/>
                  <a:pt x="1" y="2660"/>
                  <a:pt x="1" y="2782"/>
                </a:cubicBezTo>
                <a:lnTo>
                  <a:pt x="1" y="2934"/>
                </a:lnTo>
                <a:cubicBezTo>
                  <a:pt x="1" y="2751"/>
                  <a:pt x="1" y="2569"/>
                  <a:pt x="62" y="2387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3" name="Google Shape;2583;p49"/>
          <p:cNvSpPr/>
          <p:nvPr/>
        </p:nvSpPr>
        <p:spPr>
          <a:xfrm>
            <a:off x="4329517" y="2382737"/>
            <a:ext cx="114610" cy="82969"/>
          </a:xfrm>
          <a:custGeom>
            <a:avLst/>
            <a:gdLst/>
            <a:ahLst/>
            <a:cxnLst/>
            <a:rect l="l" t="t" r="r" b="b"/>
            <a:pathLst>
              <a:path w="5350" h="3873" extrusionOk="0">
                <a:moveTo>
                  <a:pt x="4324" y="1"/>
                </a:moveTo>
                <a:cubicBezTo>
                  <a:pt x="4262" y="1"/>
                  <a:pt x="4199" y="5"/>
                  <a:pt x="4134" y="13"/>
                </a:cubicBezTo>
                <a:cubicBezTo>
                  <a:pt x="3982" y="13"/>
                  <a:pt x="3860" y="74"/>
                  <a:pt x="3769" y="195"/>
                </a:cubicBezTo>
                <a:cubicBezTo>
                  <a:pt x="3672" y="292"/>
                  <a:pt x="3633" y="428"/>
                  <a:pt x="3668" y="556"/>
                </a:cubicBezTo>
                <a:lnTo>
                  <a:pt x="3668" y="556"/>
                </a:lnTo>
                <a:cubicBezTo>
                  <a:pt x="3602" y="538"/>
                  <a:pt x="3534" y="527"/>
                  <a:pt x="3467" y="527"/>
                </a:cubicBezTo>
                <a:cubicBezTo>
                  <a:pt x="3403" y="527"/>
                  <a:pt x="3341" y="537"/>
                  <a:pt x="3283" y="560"/>
                </a:cubicBezTo>
                <a:cubicBezTo>
                  <a:pt x="3192" y="621"/>
                  <a:pt x="3131" y="681"/>
                  <a:pt x="3070" y="742"/>
                </a:cubicBezTo>
                <a:cubicBezTo>
                  <a:pt x="3040" y="803"/>
                  <a:pt x="2979" y="864"/>
                  <a:pt x="2918" y="925"/>
                </a:cubicBezTo>
                <a:cubicBezTo>
                  <a:pt x="2797" y="1046"/>
                  <a:pt x="2645" y="1077"/>
                  <a:pt x="2493" y="1077"/>
                </a:cubicBezTo>
                <a:cubicBezTo>
                  <a:pt x="2401" y="1061"/>
                  <a:pt x="2310" y="1054"/>
                  <a:pt x="2219" y="1054"/>
                </a:cubicBezTo>
                <a:cubicBezTo>
                  <a:pt x="2128" y="1054"/>
                  <a:pt x="2037" y="1061"/>
                  <a:pt x="1945" y="1077"/>
                </a:cubicBezTo>
                <a:cubicBezTo>
                  <a:pt x="1854" y="1077"/>
                  <a:pt x="1763" y="1137"/>
                  <a:pt x="1702" y="1198"/>
                </a:cubicBezTo>
                <a:cubicBezTo>
                  <a:pt x="1641" y="1259"/>
                  <a:pt x="1581" y="1350"/>
                  <a:pt x="1550" y="1411"/>
                </a:cubicBezTo>
                <a:cubicBezTo>
                  <a:pt x="1550" y="1472"/>
                  <a:pt x="1490" y="1532"/>
                  <a:pt x="1429" y="1563"/>
                </a:cubicBezTo>
                <a:lnTo>
                  <a:pt x="1186" y="1563"/>
                </a:lnTo>
                <a:cubicBezTo>
                  <a:pt x="1003" y="1563"/>
                  <a:pt x="851" y="1624"/>
                  <a:pt x="760" y="1745"/>
                </a:cubicBezTo>
                <a:cubicBezTo>
                  <a:pt x="662" y="1868"/>
                  <a:pt x="643" y="2010"/>
                  <a:pt x="703" y="2124"/>
                </a:cubicBezTo>
                <a:lnTo>
                  <a:pt x="703" y="2124"/>
                </a:lnTo>
                <a:cubicBezTo>
                  <a:pt x="688" y="2122"/>
                  <a:pt x="673" y="2122"/>
                  <a:pt x="658" y="2122"/>
                </a:cubicBezTo>
                <a:cubicBezTo>
                  <a:pt x="494" y="2122"/>
                  <a:pt x="346" y="2209"/>
                  <a:pt x="274" y="2353"/>
                </a:cubicBezTo>
                <a:cubicBezTo>
                  <a:pt x="190" y="2520"/>
                  <a:pt x="183" y="2686"/>
                  <a:pt x="252" y="2830"/>
                </a:cubicBezTo>
                <a:lnTo>
                  <a:pt x="252" y="2830"/>
                </a:lnTo>
                <a:cubicBezTo>
                  <a:pt x="179" y="2864"/>
                  <a:pt x="110" y="2918"/>
                  <a:pt x="61" y="2991"/>
                </a:cubicBezTo>
                <a:cubicBezTo>
                  <a:pt x="31" y="3052"/>
                  <a:pt x="0" y="3143"/>
                  <a:pt x="0" y="3235"/>
                </a:cubicBezTo>
                <a:cubicBezTo>
                  <a:pt x="0" y="3356"/>
                  <a:pt x="31" y="3508"/>
                  <a:pt x="91" y="3599"/>
                </a:cubicBezTo>
                <a:cubicBezTo>
                  <a:pt x="122" y="3691"/>
                  <a:pt x="152" y="3751"/>
                  <a:pt x="213" y="3812"/>
                </a:cubicBezTo>
                <a:cubicBezTo>
                  <a:pt x="213" y="3843"/>
                  <a:pt x="243" y="3873"/>
                  <a:pt x="243" y="3873"/>
                </a:cubicBezTo>
                <a:cubicBezTo>
                  <a:pt x="213" y="3782"/>
                  <a:pt x="152" y="3691"/>
                  <a:pt x="122" y="3599"/>
                </a:cubicBezTo>
                <a:cubicBezTo>
                  <a:pt x="61" y="3508"/>
                  <a:pt x="31" y="3387"/>
                  <a:pt x="61" y="3265"/>
                </a:cubicBezTo>
                <a:cubicBezTo>
                  <a:pt x="61" y="3083"/>
                  <a:pt x="152" y="2961"/>
                  <a:pt x="304" y="2900"/>
                </a:cubicBezTo>
                <a:lnTo>
                  <a:pt x="365" y="2900"/>
                </a:lnTo>
                <a:lnTo>
                  <a:pt x="334" y="2870"/>
                </a:lnTo>
                <a:cubicBezTo>
                  <a:pt x="323" y="2850"/>
                  <a:pt x="312" y="2830"/>
                  <a:pt x="303" y="2810"/>
                </a:cubicBezTo>
                <a:lnTo>
                  <a:pt x="303" y="2810"/>
                </a:lnTo>
                <a:lnTo>
                  <a:pt x="304" y="2809"/>
                </a:lnTo>
                <a:lnTo>
                  <a:pt x="304" y="2809"/>
                </a:lnTo>
                <a:cubicBezTo>
                  <a:pt x="304" y="2809"/>
                  <a:pt x="303" y="2809"/>
                  <a:pt x="303" y="2809"/>
                </a:cubicBezTo>
                <a:lnTo>
                  <a:pt x="303" y="2809"/>
                </a:lnTo>
                <a:cubicBezTo>
                  <a:pt x="245" y="2678"/>
                  <a:pt x="255" y="2550"/>
                  <a:pt x="334" y="2444"/>
                </a:cubicBezTo>
                <a:cubicBezTo>
                  <a:pt x="406" y="2325"/>
                  <a:pt x="534" y="2243"/>
                  <a:pt x="660" y="2243"/>
                </a:cubicBezTo>
                <a:cubicBezTo>
                  <a:pt x="694" y="2243"/>
                  <a:pt x="728" y="2249"/>
                  <a:pt x="760" y="2262"/>
                </a:cubicBezTo>
                <a:lnTo>
                  <a:pt x="912" y="2292"/>
                </a:lnTo>
                <a:lnTo>
                  <a:pt x="912" y="2292"/>
                </a:lnTo>
                <a:lnTo>
                  <a:pt x="821" y="2171"/>
                </a:lnTo>
                <a:cubicBezTo>
                  <a:pt x="760" y="2080"/>
                  <a:pt x="760" y="1928"/>
                  <a:pt x="821" y="1836"/>
                </a:cubicBezTo>
                <a:cubicBezTo>
                  <a:pt x="896" y="1736"/>
                  <a:pt x="1014" y="1677"/>
                  <a:pt x="1138" y="1677"/>
                </a:cubicBezTo>
                <a:cubicBezTo>
                  <a:pt x="1164" y="1677"/>
                  <a:pt x="1190" y="1679"/>
                  <a:pt x="1216" y="1684"/>
                </a:cubicBezTo>
                <a:lnTo>
                  <a:pt x="1459" y="1684"/>
                </a:lnTo>
                <a:cubicBezTo>
                  <a:pt x="1550" y="1654"/>
                  <a:pt x="1611" y="1593"/>
                  <a:pt x="1672" y="1502"/>
                </a:cubicBezTo>
                <a:cubicBezTo>
                  <a:pt x="1702" y="1411"/>
                  <a:pt x="1733" y="1350"/>
                  <a:pt x="1793" y="1289"/>
                </a:cubicBezTo>
                <a:cubicBezTo>
                  <a:pt x="1824" y="1229"/>
                  <a:pt x="1885" y="1198"/>
                  <a:pt x="1976" y="1198"/>
                </a:cubicBezTo>
                <a:cubicBezTo>
                  <a:pt x="2067" y="1183"/>
                  <a:pt x="2151" y="1175"/>
                  <a:pt x="2234" y="1175"/>
                </a:cubicBezTo>
                <a:cubicBezTo>
                  <a:pt x="2318" y="1175"/>
                  <a:pt x="2401" y="1183"/>
                  <a:pt x="2493" y="1198"/>
                </a:cubicBezTo>
                <a:cubicBezTo>
                  <a:pt x="2584" y="1198"/>
                  <a:pt x="2675" y="1198"/>
                  <a:pt x="2766" y="1168"/>
                </a:cubicBezTo>
                <a:cubicBezTo>
                  <a:pt x="2857" y="1137"/>
                  <a:pt x="2948" y="1107"/>
                  <a:pt x="3009" y="1016"/>
                </a:cubicBezTo>
                <a:cubicBezTo>
                  <a:pt x="3070" y="955"/>
                  <a:pt x="3131" y="894"/>
                  <a:pt x="3161" y="803"/>
                </a:cubicBezTo>
                <a:cubicBezTo>
                  <a:pt x="3222" y="773"/>
                  <a:pt x="3252" y="712"/>
                  <a:pt x="3344" y="681"/>
                </a:cubicBezTo>
                <a:cubicBezTo>
                  <a:pt x="3404" y="651"/>
                  <a:pt x="3465" y="636"/>
                  <a:pt x="3526" y="636"/>
                </a:cubicBezTo>
                <a:cubicBezTo>
                  <a:pt x="3587" y="636"/>
                  <a:pt x="3648" y="651"/>
                  <a:pt x="3708" y="681"/>
                </a:cubicBezTo>
                <a:lnTo>
                  <a:pt x="3891" y="773"/>
                </a:lnTo>
                <a:lnTo>
                  <a:pt x="3769" y="621"/>
                </a:lnTo>
                <a:cubicBezTo>
                  <a:pt x="3766" y="614"/>
                  <a:pt x="3763" y="607"/>
                  <a:pt x="3760" y="600"/>
                </a:cubicBezTo>
                <a:lnTo>
                  <a:pt x="3760" y="600"/>
                </a:lnTo>
                <a:lnTo>
                  <a:pt x="3769" y="590"/>
                </a:lnTo>
                <a:cubicBezTo>
                  <a:pt x="3764" y="588"/>
                  <a:pt x="3758" y="586"/>
                  <a:pt x="3753" y="584"/>
                </a:cubicBezTo>
                <a:lnTo>
                  <a:pt x="3753" y="584"/>
                </a:lnTo>
                <a:cubicBezTo>
                  <a:pt x="3710" y="470"/>
                  <a:pt x="3720" y="338"/>
                  <a:pt x="3830" y="256"/>
                </a:cubicBezTo>
                <a:cubicBezTo>
                  <a:pt x="3891" y="134"/>
                  <a:pt x="4012" y="74"/>
                  <a:pt x="4164" y="74"/>
                </a:cubicBezTo>
                <a:cubicBezTo>
                  <a:pt x="4221" y="65"/>
                  <a:pt x="4278" y="62"/>
                  <a:pt x="4335" y="62"/>
                </a:cubicBezTo>
                <a:cubicBezTo>
                  <a:pt x="4491" y="62"/>
                  <a:pt x="4647" y="90"/>
                  <a:pt x="4803" y="134"/>
                </a:cubicBezTo>
                <a:cubicBezTo>
                  <a:pt x="4985" y="195"/>
                  <a:pt x="5167" y="256"/>
                  <a:pt x="5350" y="317"/>
                </a:cubicBezTo>
                <a:cubicBezTo>
                  <a:pt x="5319" y="286"/>
                  <a:pt x="5259" y="256"/>
                  <a:pt x="5228" y="256"/>
                </a:cubicBezTo>
                <a:cubicBezTo>
                  <a:pt x="5107" y="165"/>
                  <a:pt x="4955" y="134"/>
                  <a:pt x="4833" y="74"/>
                </a:cubicBezTo>
                <a:cubicBezTo>
                  <a:pt x="4655" y="29"/>
                  <a:pt x="4493" y="1"/>
                  <a:pt x="432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4" name="Google Shape;2584;p49"/>
          <p:cNvSpPr/>
          <p:nvPr/>
        </p:nvSpPr>
        <p:spPr>
          <a:xfrm>
            <a:off x="4325596" y="2498418"/>
            <a:ext cx="48865" cy="102078"/>
          </a:xfrm>
          <a:custGeom>
            <a:avLst/>
            <a:gdLst/>
            <a:ahLst/>
            <a:cxnLst/>
            <a:rect l="l" t="t" r="r" b="b"/>
            <a:pathLst>
              <a:path w="2281" h="4765" extrusionOk="0">
                <a:moveTo>
                  <a:pt x="2128" y="0"/>
                </a:moveTo>
                <a:cubicBezTo>
                  <a:pt x="2098" y="0"/>
                  <a:pt x="2068" y="8"/>
                  <a:pt x="2037" y="23"/>
                </a:cubicBezTo>
                <a:cubicBezTo>
                  <a:pt x="1794" y="84"/>
                  <a:pt x="1581" y="175"/>
                  <a:pt x="1399" y="327"/>
                </a:cubicBezTo>
                <a:lnTo>
                  <a:pt x="1004" y="601"/>
                </a:lnTo>
                <a:cubicBezTo>
                  <a:pt x="852" y="692"/>
                  <a:pt x="730" y="844"/>
                  <a:pt x="639" y="996"/>
                </a:cubicBezTo>
                <a:cubicBezTo>
                  <a:pt x="609" y="1087"/>
                  <a:pt x="578" y="1209"/>
                  <a:pt x="578" y="1300"/>
                </a:cubicBezTo>
                <a:cubicBezTo>
                  <a:pt x="578" y="1421"/>
                  <a:pt x="517" y="1452"/>
                  <a:pt x="426" y="1482"/>
                </a:cubicBezTo>
                <a:cubicBezTo>
                  <a:pt x="305" y="1543"/>
                  <a:pt x="214" y="1604"/>
                  <a:pt x="153" y="1695"/>
                </a:cubicBezTo>
                <a:cubicBezTo>
                  <a:pt x="92" y="1816"/>
                  <a:pt x="62" y="1938"/>
                  <a:pt x="62" y="2060"/>
                </a:cubicBezTo>
                <a:cubicBezTo>
                  <a:pt x="35" y="2244"/>
                  <a:pt x="100" y="2406"/>
                  <a:pt x="237" y="2525"/>
                </a:cubicBezTo>
                <a:lnTo>
                  <a:pt x="237" y="2525"/>
                </a:lnTo>
                <a:cubicBezTo>
                  <a:pt x="150" y="2583"/>
                  <a:pt x="86" y="2661"/>
                  <a:pt x="62" y="2759"/>
                </a:cubicBezTo>
                <a:cubicBezTo>
                  <a:pt x="31" y="2850"/>
                  <a:pt x="1" y="2972"/>
                  <a:pt x="31" y="3093"/>
                </a:cubicBezTo>
                <a:cubicBezTo>
                  <a:pt x="90" y="3269"/>
                  <a:pt x="176" y="3416"/>
                  <a:pt x="291" y="3563"/>
                </a:cubicBezTo>
                <a:lnTo>
                  <a:pt x="291" y="3563"/>
                </a:lnTo>
                <a:cubicBezTo>
                  <a:pt x="149" y="3714"/>
                  <a:pt x="92" y="3920"/>
                  <a:pt x="92" y="4127"/>
                </a:cubicBezTo>
                <a:cubicBezTo>
                  <a:pt x="122" y="4279"/>
                  <a:pt x="153" y="4430"/>
                  <a:pt x="274" y="4552"/>
                </a:cubicBezTo>
                <a:cubicBezTo>
                  <a:pt x="335" y="4643"/>
                  <a:pt x="426" y="4704"/>
                  <a:pt x="517" y="4734"/>
                </a:cubicBezTo>
                <a:cubicBezTo>
                  <a:pt x="548" y="4765"/>
                  <a:pt x="578" y="4765"/>
                  <a:pt x="609" y="4765"/>
                </a:cubicBezTo>
                <a:cubicBezTo>
                  <a:pt x="487" y="4704"/>
                  <a:pt x="365" y="4643"/>
                  <a:pt x="274" y="4522"/>
                </a:cubicBezTo>
                <a:cubicBezTo>
                  <a:pt x="214" y="4400"/>
                  <a:pt x="153" y="4279"/>
                  <a:pt x="153" y="4127"/>
                </a:cubicBezTo>
                <a:cubicBezTo>
                  <a:pt x="153" y="3914"/>
                  <a:pt x="214" y="3731"/>
                  <a:pt x="335" y="3610"/>
                </a:cubicBezTo>
                <a:lnTo>
                  <a:pt x="365" y="3579"/>
                </a:lnTo>
                <a:lnTo>
                  <a:pt x="365" y="3549"/>
                </a:lnTo>
                <a:cubicBezTo>
                  <a:pt x="274" y="3397"/>
                  <a:pt x="183" y="3245"/>
                  <a:pt x="122" y="3063"/>
                </a:cubicBezTo>
                <a:cubicBezTo>
                  <a:pt x="62" y="2880"/>
                  <a:pt x="153" y="2668"/>
                  <a:pt x="335" y="2576"/>
                </a:cubicBezTo>
                <a:lnTo>
                  <a:pt x="426" y="2546"/>
                </a:lnTo>
                <a:lnTo>
                  <a:pt x="335" y="2516"/>
                </a:lnTo>
                <a:cubicBezTo>
                  <a:pt x="274" y="2455"/>
                  <a:pt x="214" y="2364"/>
                  <a:pt x="183" y="2303"/>
                </a:cubicBezTo>
                <a:cubicBezTo>
                  <a:pt x="62" y="2029"/>
                  <a:pt x="183" y="1725"/>
                  <a:pt x="457" y="1604"/>
                </a:cubicBezTo>
                <a:cubicBezTo>
                  <a:pt x="517" y="1573"/>
                  <a:pt x="548" y="1543"/>
                  <a:pt x="609" y="1482"/>
                </a:cubicBezTo>
                <a:cubicBezTo>
                  <a:pt x="639" y="1452"/>
                  <a:pt x="639" y="1391"/>
                  <a:pt x="639" y="1330"/>
                </a:cubicBezTo>
                <a:cubicBezTo>
                  <a:pt x="639" y="1239"/>
                  <a:pt x="669" y="1117"/>
                  <a:pt x="700" y="1057"/>
                </a:cubicBezTo>
                <a:cubicBezTo>
                  <a:pt x="791" y="874"/>
                  <a:pt x="913" y="753"/>
                  <a:pt x="1065" y="661"/>
                </a:cubicBezTo>
                <a:lnTo>
                  <a:pt x="1429" y="388"/>
                </a:lnTo>
                <a:cubicBezTo>
                  <a:pt x="1612" y="236"/>
                  <a:pt x="1824" y="114"/>
                  <a:pt x="2037" y="54"/>
                </a:cubicBezTo>
                <a:cubicBezTo>
                  <a:pt x="2128" y="23"/>
                  <a:pt x="2189" y="23"/>
                  <a:pt x="2280" y="23"/>
                </a:cubicBezTo>
                <a:lnTo>
                  <a:pt x="2220" y="23"/>
                </a:lnTo>
                <a:cubicBezTo>
                  <a:pt x="2189" y="8"/>
                  <a:pt x="2159" y="0"/>
                  <a:pt x="2128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5" name="Google Shape;2585;p49"/>
          <p:cNvSpPr/>
          <p:nvPr/>
        </p:nvSpPr>
        <p:spPr>
          <a:xfrm>
            <a:off x="4386158" y="2448761"/>
            <a:ext cx="69045" cy="94452"/>
          </a:xfrm>
          <a:custGeom>
            <a:avLst/>
            <a:gdLst/>
            <a:ahLst/>
            <a:cxnLst/>
            <a:rect l="l" t="t" r="r" b="b"/>
            <a:pathLst>
              <a:path w="3223" h="4409" extrusionOk="0">
                <a:moveTo>
                  <a:pt x="3222" y="1"/>
                </a:moveTo>
                <a:cubicBezTo>
                  <a:pt x="3162" y="31"/>
                  <a:pt x="3131" y="31"/>
                  <a:pt x="3101" y="61"/>
                </a:cubicBezTo>
                <a:cubicBezTo>
                  <a:pt x="2979" y="92"/>
                  <a:pt x="2858" y="153"/>
                  <a:pt x="2767" y="244"/>
                </a:cubicBezTo>
                <a:cubicBezTo>
                  <a:pt x="2584" y="365"/>
                  <a:pt x="2463" y="517"/>
                  <a:pt x="2371" y="700"/>
                </a:cubicBezTo>
                <a:cubicBezTo>
                  <a:pt x="2270" y="877"/>
                  <a:pt x="2211" y="1095"/>
                  <a:pt x="2194" y="1321"/>
                </a:cubicBezTo>
                <a:lnTo>
                  <a:pt x="2194" y="1321"/>
                </a:lnTo>
                <a:cubicBezTo>
                  <a:pt x="2157" y="1292"/>
                  <a:pt x="2112" y="1277"/>
                  <a:pt x="2067" y="1277"/>
                </a:cubicBezTo>
                <a:cubicBezTo>
                  <a:pt x="1946" y="1277"/>
                  <a:pt x="1855" y="1308"/>
                  <a:pt x="1794" y="1368"/>
                </a:cubicBezTo>
                <a:cubicBezTo>
                  <a:pt x="1662" y="1500"/>
                  <a:pt x="1622" y="1678"/>
                  <a:pt x="1653" y="1862"/>
                </a:cubicBezTo>
                <a:lnTo>
                  <a:pt x="1653" y="1862"/>
                </a:lnTo>
                <a:cubicBezTo>
                  <a:pt x="1613" y="1853"/>
                  <a:pt x="1573" y="1849"/>
                  <a:pt x="1533" y="1849"/>
                </a:cubicBezTo>
                <a:cubicBezTo>
                  <a:pt x="1350" y="1849"/>
                  <a:pt x="1167" y="1934"/>
                  <a:pt x="1034" y="2068"/>
                </a:cubicBezTo>
                <a:cubicBezTo>
                  <a:pt x="943" y="2189"/>
                  <a:pt x="882" y="2341"/>
                  <a:pt x="882" y="2524"/>
                </a:cubicBezTo>
                <a:cubicBezTo>
                  <a:pt x="882" y="2584"/>
                  <a:pt x="852" y="2645"/>
                  <a:pt x="821" y="2645"/>
                </a:cubicBezTo>
                <a:cubicBezTo>
                  <a:pt x="760" y="2645"/>
                  <a:pt x="700" y="2645"/>
                  <a:pt x="639" y="2615"/>
                </a:cubicBezTo>
                <a:cubicBezTo>
                  <a:pt x="623" y="2607"/>
                  <a:pt x="604" y="2603"/>
                  <a:pt x="584" y="2603"/>
                </a:cubicBezTo>
                <a:cubicBezTo>
                  <a:pt x="529" y="2603"/>
                  <a:pt x="462" y="2631"/>
                  <a:pt x="396" y="2675"/>
                </a:cubicBezTo>
                <a:cubicBezTo>
                  <a:pt x="335" y="2706"/>
                  <a:pt x="304" y="2767"/>
                  <a:pt x="274" y="2858"/>
                </a:cubicBezTo>
                <a:cubicBezTo>
                  <a:pt x="274" y="2945"/>
                  <a:pt x="290" y="3048"/>
                  <a:pt x="321" y="3132"/>
                </a:cubicBezTo>
                <a:lnTo>
                  <a:pt x="321" y="3132"/>
                </a:lnTo>
                <a:cubicBezTo>
                  <a:pt x="309" y="3130"/>
                  <a:pt x="298" y="3129"/>
                  <a:pt x="286" y="3129"/>
                </a:cubicBezTo>
                <a:cubicBezTo>
                  <a:pt x="253" y="3129"/>
                  <a:pt x="218" y="3139"/>
                  <a:pt x="183" y="3162"/>
                </a:cubicBezTo>
                <a:cubicBezTo>
                  <a:pt x="122" y="3192"/>
                  <a:pt x="61" y="3253"/>
                  <a:pt x="31" y="3314"/>
                </a:cubicBezTo>
                <a:cubicBezTo>
                  <a:pt x="1" y="3466"/>
                  <a:pt x="31" y="3587"/>
                  <a:pt x="92" y="3709"/>
                </a:cubicBezTo>
                <a:cubicBezTo>
                  <a:pt x="183" y="3891"/>
                  <a:pt x="335" y="4043"/>
                  <a:pt x="517" y="4195"/>
                </a:cubicBezTo>
                <a:cubicBezTo>
                  <a:pt x="608" y="4256"/>
                  <a:pt x="730" y="4317"/>
                  <a:pt x="882" y="4378"/>
                </a:cubicBezTo>
                <a:cubicBezTo>
                  <a:pt x="912" y="4378"/>
                  <a:pt x="973" y="4408"/>
                  <a:pt x="1004" y="4408"/>
                </a:cubicBezTo>
                <a:cubicBezTo>
                  <a:pt x="852" y="4347"/>
                  <a:pt x="669" y="4256"/>
                  <a:pt x="548" y="4165"/>
                </a:cubicBezTo>
                <a:cubicBezTo>
                  <a:pt x="365" y="4043"/>
                  <a:pt x="244" y="3861"/>
                  <a:pt x="153" y="3679"/>
                </a:cubicBezTo>
                <a:cubicBezTo>
                  <a:pt x="92" y="3587"/>
                  <a:pt x="61" y="3466"/>
                  <a:pt x="92" y="3344"/>
                </a:cubicBezTo>
                <a:cubicBezTo>
                  <a:pt x="113" y="3280"/>
                  <a:pt x="211" y="3215"/>
                  <a:pt x="287" y="3215"/>
                </a:cubicBezTo>
                <a:cubicBezTo>
                  <a:pt x="319" y="3215"/>
                  <a:pt x="347" y="3226"/>
                  <a:pt x="365" y="3253"/>
                </a:cubicBezTo>
                <a:lnTo>
                  <a:pt x="548" y="3466"/>
                </a:lnTo>
                <a:lnTo>
                  <a:pt x="548" y="3466"/>
                </a:lnTo>
                <a:lnTo>
                  <a:pt x="426" y="3192"/>
                </a:lnTo>
                <a:cubicBezTo>
                  <a:pt x="396" y="3101"/>
                  <a:pt x="365" y="2979"/>
                  <a:pt x="365" y="2858"/>
                </a:cubicBezTo>
                <a:cubicBezTo>
                  <a:pt x="396" y="2797"/>
                  <a:pt x="426" y="2767"/>
                  <a:pt x="456" y="2736"/>
                </a:cubicBezTo>
                <a:cubicBezTo>
                  <a:pt x="487" y="2721"/>
                  <a:pt x="517" y="2713"/>
                  <a:pt x="544" y="2713"/>
                </a:cubicBezTo>
                <a:cubicBezTo>
                  <a:pt x="570" y="2713"/>
                  <a:pt x="593" y="2721"/>
                  <a:pt x="608" y="2736"/>
                </a:cubicBezTo>
                <a:cubicBezTo>
                  <a:pt x="654" y="2751"/>
                  <a:pt x="700" y="2759"/>
                  <a:pt x="741" y="2759"/>
                </a:cubicBezTo>
                <a:cubicBezTo>
                  <a:pt x="783" y="2759"/>
                  <a:pt x="821" y="2751"/>
                  <a:pt x="852" y="2736"/>
                </a:cubicBezTo>
                <a:cubicBezTo>
                  <a:pt x="912" y="2736"/>
                  <a:pt x="943" y="2675"/>
                  <a:pt x="943" y="2645"/>
                </a:cubicBezTo>
                <a:cubicBezTo>
                  <a:pt x="973" y="2584"/>
                  <a:pt x="973" y="2554"/>
                  <a:pt x="943" y="2524"/>
                </a:cubicBezTo>
                <a:cubicBezTo>
                  <a:pt x="943" y="2372"/>
                  <a:pt x="1004" y="2220"/>
                  <a:pt x="1095" y="2128"/>
                </a:cubicBezTo>
                <a:cubicBezTo>
                  <a:pt x="1214" y="2009"/>
                  <a:pt x="1390" y="1927"/>
                  <a:pt x="1563" y="1927"/>
                </a:cubicBezTo>
                <a:cubicBezTo>
                  <a:pt x="1599" y="1927"/>
                  <a:pt x="1635" y="1930"/>
                  <a:pt x="1670" y="1938"/>
                </a:cubicBezTo>
                <a:lnTo>
                  <a:pt x="1670" y="1938"/>
                </a:lnTo>
                <a:cubicBezTo>
                  <a:pt x="1671" y="1941"/>
                  <a:pt x="1672" y="1943"/>
                  <a:pt x="1672" y="1946"/>
                </a:cubicBezTo>
                <a:lnTo>
                  <a:pt x="1679" y="1940"/>
                </a:lnTo>
                <a:lnTo>
                  <a:pt x="1679" y="1940"/>
                </a:lnTo>
                <a:cubicBezTo>
                  <a:pt x="1687" y="1942"/>
                  <a:pt x="1695" y="1944"/>
                  <a:pt x="1703" y="1946"/>
                </a:cubicBezTo>
                <a:lnTo>
                  <a:pt x="1794" y="1976"/>
                </a:lnTo>
                <a:lnTo>
                  <a:pt x="1794" y="1976"/>
                </a:lnTo>
                <a:lnTo>
                  <a:pt x="1763" y="1885"/>
                </a:lnTo>
                <a:cubicBezTo>
                  <a:pt x="1703" y="1733"/>
                  <a:pt x="1733" y="1551"/>
                  <a:pt x="1824" y="1429"/>
                </a:cubicBezTo>
                <a:cubicBezTo>
                  <a:pt x="1878" y="1376"/>
                  <a:pt x="1948" y="1352"/>
                  <a:pt x="2014" y="1352"/>
                </a:cubicBezTo>
                <a:cubicBezTo>
                  <a:pt x="2097" y="1352"/>
                  <a:pt x="2172" y="1391"/>
                  <a:pt x="2189" y="1460"/>
                </a:cubicBezTo>
                <a:lnTo>
                  <a:pt x="2311" y="1824"/>
                </a:lnTo>
                <a:lnTo>
                  <a:pt x="2280" y="1429"/>
                </a:lnTo>
                <a:cubicBezTo>
                  <a:pt x="2280" y="1186"/>
                  <a:pt x="2311" y="943"/>
                  <a:pt x="2432" y="730"/>
                </a:cubicBezTo>
                <a:cubicBezTo>
                  <a:pt x="2523" y="548"/>
                  <a:pt x="2645" y="396"/>
                  <a:pt x="2797" y="274"/>
                </a:cubicBezTo>
                <a:cubicBezTo>
                  <a:pt x="2919" y="183"/>
                  <a:pt x="3071" y="92"/>
                  <a:pt x="3222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6" name="Google Shape;2586;p49"/>
          <p:cNvSpPr/>
          <p:nvPr/>
        </p:nvSpPr>
        <p:spPr>
          <a:xfrm>
            <a:off x="4499461" y="2370398"/>
            <a:ext cx="19559" cy="36054"/>
          </a:xfrm>
          <a:custGeom>
            <a:avLst/>
            <a:gdLst/>
            <a:ahLst/>
            <a:cxnLst/>
            <a:rect l="l" t="t" r="r" b="b"/>
            <a:pathLst>
              <a:path w="913" h="1683" extrusionOk="0">
                <a:moveTo>
                  <a:pt x="318" y="1"/>
                </a:moveTo>
                <a:cubicBezTo>
                  <a:pt x="280" y="1"/>
                  <a:pt x="186" y="45"/>
                  <a:pt x="92" y="163"/>
                </a:cubicBezTo>
                <a:cubicBezTo>
                  <a:pt x="31" y="254"/>
                  <a:pt x="0" y="376"/>
                  <a:pt x="31" y="498"/>
                </a:cubicBezTo>
                <a:cubicBezTo>
                  <a:pt x="58" y="634"/>
                  <a:pt x="135" y="746"/>
                  <a:pt x="238" y="812"/>
                </a:cubicBezTo>
                <a:lnTo>
                  <a:pt x="238" y="812"/>
                </a:lnTo>
                <a:cubicBezTo>
                  <a:pt x="223" y="832"/>
                  <a:pt x="213" y="857"/>
                  <a:pt x="213" y="893"/>
                </a:cubicBezTo>
                <a:cubicBezTo>
                  <a:pt x="183" y="1045"/>
                  <a:pt x="213" y="1197"/>
                  <a:pt x="304" y="1318"/>
                </a:cubicBezTo>
                <a:cubicBezTo>
                  <a:pt x="396" y="1440"/>
                  <a:pt x="487" y="1501"/>
                  <a:pt x="608" y="1561"/>
                </a:cubicBezTo>
                <a:cubicBezTo>
                  <a:pt x="699" y="1622"/>
                  <a:pt x="791" y="1683"/>
                  <a:pt x="912" y="1683"/>
                </a:cubicBezTo>
                <a:cubicBezTo>
                  <a:pt x="912" y="1683"/>
                  <a:pt x="791" y="1622"/>
                  <a:pt x="639" y="1531"/>
                </a:cubicBezTo>
                <a:cubicBezTo>
                  <a:pt x="548" y="1440"/>
                  <a:pt x="456" y="1379"/>
                  <a:pt x="396" y="1288"/>
                </a:cubicBezTo>
                <a:cubicBezTo>
                  <a:pt x="304" y="1166"/>
                  <a:pt x="304" y="1045"/>
                  <a:pt x="304" y="893"/>
                </a:cubicBezTo>
                <a:cubicBezTo>
                  <a:pt x="335" y="862"/>
                  <a:pt x="335" y="862"/>
                  <a:pt x="335" y="832"/>
                </a:cubicBezTo>
                <a:lnTo>
                  <a:pt x="365" y="771"/>
                </a:lnTo>
                <a:lnTo>
                  <a:pt x="335" y="741"/>
                </a:lnTo>
                <a:cubicBezTo>
                  <a:pt x="213" y="680"/>
                  <a:pt x="152" y="589"/>
                  <a:pt x="122" y="498"/>
                </a:cubicBezTo>
                <a:cubicBezTo>
                  <a:pt x="92" y="376"/>
                  <a:pt x="92" y="285"/>
                  <a:pt x="152" y="194"/>
                </a:cubicBezTo>
                <a:cubicBezTo>
                  <a:pt x="183" y="133"/>
                  <a:pt x="244" y="42"/>
                  <a:pt x="335" y="11"/>
                </a:cubicBezTo>
                <a:cubicBezTo>
                  <a:pt x="335" y="4"/>
                  <a:pt x="329" y="1"/>
                  <a:pt x="31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7" name="Google Shape;2587;p49"/>
          <p:cNvSpPr/>
          <p:nvPr/>
        </p:nvSpPr>
        <p:spPr>
          <a:xfrm>
            <a:off x="4513129" y="2347840"/>
            <a:ext cx="60583" cy="35176"/>
          </a:xfrm>
          <a:custGeom>
            <a:avLst/>
            <a:gdLst/>
            <a:ahLst/>
            <a:cxnLst/>
            <a:rect l="l" t="t" r="r" b="b"/>
            <a:pathLst>
              <a:path w="2828" h="1642" extrusionOk="0">
                <a:moveTo>
                  <a:pt x="426" y="0"/>
                </a:moveTo>
                <a:cubicBezTo>
                  <a:pt x="305" y="0"/>
                  <a:pt x="213" y="31"/>
                  <a:pt x="92" y="92"/>
                </a:cubicBezTo>
                <a:cubicBezTo>
                  <a:pt x="61" y="92"/>
                  <a:pt x="31" y="122"/>
                  <a:pt x="1" y="152"/>
                </a:cubicBezTo>
                <a:cubicBezTo>
                  <a:pt x="122" y="92"/>
                  <a:pt x="274" y="61"/>
                  <a:pt x="426" y="61"/>
                </a:cubicBezTo>
                <a:cubicBezTo>
                  <a:pt x="578" y="92"/>
                  <a:pt x="730" y="152"/>
                  <a:pt x="882" y="244"/>
                </a:cubicBezTo>
                <a:cubicBezTo>
                  <a:pt x="1020" y="354"/>
                  <a:pt x="1108" y="514"/>
                  <a:pt x="1146" y="701"/>
                </a:cubicBezTo>
                <a:lnTo>
                  <a:pt x="1146" y="701"/>
                </a:lnTo>
                <a:cubicBezTo>
                  <a:pt x="1147" y="720"/>
                  <a:pt x="1151" y="740"/>
                  <a:pt x="1156" y="760"/>
                </a:cubicBezTo>
                <a:lnTo>
                  <a:pt x="1247" y="760"/>
                </a:lnTo>
                <a:cubicBezTo>
                  <a:pt x="1245" y="750"/>
                  <a:pt x="1244" y="741"/>
                  <a:pt x="1244" y="731"/>
                </a:cubicBezTo>
                <a:lnTo>
                  <a:pt x="1244" y="731"/>
                </a:lnTo>
                <a:lnTo>
                  <a:pt x="1247" y="730"/>
                </a:lnTo>
                <a:cubicBezTo>
                  <a:pt x="1246" y="724"/>
                  <a:pt x="1245" y="718"/>
                  <a:pt x="1244" y="712"/>
                </a:cubicBezTo>
                <a:lnTo>
                  <a:pt x="1244" y="712"/>
                </a:lnTo>
                <a:cubicBezTo>
                  <a:pt x="1254" y="591"/>
                  <a:pt x="1385" y="483"/>
                  <a:pt x="1511" y="483"/>
                </a:cubicBezTo>
                <a:cubicBezTo>
                  <a:pt x="1524" y="483"/>
                  <a:pt x="1538" y="484"/>
                  <a:pt x="1551" y="487"/>
                </a:cubicBezTo>
                <a:cubicBezTo>
                  <a:pt x="1672" y="517"/>
                  <a:pt x="1764" y="578"/>
                  <a:pt x="1824" y="669"/>
                </a:cubicBezTo>
                <a:cubicBezTo>
                  <a:pt x="1885" y="760"/>
                  <a:pt x="1916" y="882"/>
                  <a:pt x="1946" y="973"/>
                </a:cubicBezTo>
                <a:lnTo>
                  <a:pt x="1946" y="1064"/>
                </a:lnTo>
                <a:lnTo>
                  <a:pt x="2007" y="1003"/>
                </a:lnTo>
                <a:cubicBezTo>
                  <a:pt x="2080" y="930"/>
                  <a:pt x="2188" y="890"/>
                  <a:pt x="2294" y="890"/>
                </a:cubicBezTo>
                <a:cubicBezTo>
                  <a:pt x="2364" y="890"/>
                  <a:pt x="2433" y="907"/>
                  <a:pt x="2493" y="943"/>
                </a:cubicBezTo>
                <a:cubicBezTo>
                  <a:pt x="2615" y="1003"/>
                  <a:pt x="2706" y="1095"/>
                  <a:pt x="2736" y="1247"/>
                </a:cubicBezTo>
                <a:cubicBezTo>
                  <a:pt x="2767" y="1368"/>
                  <a:pt x="2736" y="1520"/>
                  <a:pt x="2676" y="1642"/>
                </a:cubicBezTo>
                <a:cubicBezTo>
                  <a:pt x="2676" y="1642"/>
                  <a:pt x="2706" y="1611"/>
                  <a:pt x="2767" y="1520"/>
                </a:cubicBezTo>
                <a:cubicBezTo>
                  <a:pt x="2797" y="1429"/>
                  <a:pt x="2828" y="1307"/>
                  <a:pt x="2828" y="1216"/>
                </a:cubicBezTo>
                <a:cubicBezTo>
                  <a:pt x="2797" y="1034"/>
                  <a:pt x="2706" y="912"/>
                  <a:pt x="2554" y="821"/>
                </a:cubicBezTo>
                <a:cubicBezTo>
                  <a:pt x="2474" y="787"/>
                  <a:pt x="2390" y="770"/>
                  <a:pt x="2308" y="770"/>
                </a:cubicBezTo>
                <a:cubicBezTo>
                  <a:pt x="2202" y="770"/>
                  <a:pt x="2100" y="798"/>
                  <a:pt x="2015" y="856"/>
                </a:cubicBezTo>
                <a:lnTo>
                  <a:pt x="2015" y="856"/>
                </a:lnTo>
                <a:cubicBezTo>
                  <a:pt x="1990" y="764"/>
                  <a:pt x="1962" y="678"/>
                  <a:pt x="1916" y="608"/>
                </a:cubicBezTo>
                <a:cubicBezTo>
                  <a:pt x="1824" y="487"/>
                  <a:pt x="1703" y="395"/>
                  <a:pt x="1581" y="365"/>
                </a:cubicBezTo>
                <a:cubicBezTo>
                  <a:pt x="1460" y="365"/>
                  <a:pt x="1338" y="395"/>
                  <a:pt x="1247" y="456"/>
                </a:cubicBezTo>
                <a:cubicBezTo>
                  <a:pt x="1224" y="479"/>
                  <a:pt x="1205" y="502"/>
                  <a:pt x="1190" y="526"/>
                </a:cubicBezTo>
                <a:lnTo>
                  <a:pt x="1190" y="526"/>
                </a:lnTo>
                <a:cubicBezTo>
                  <a:pt x="1131" y="389"/>
                  <a:pt x="1036" y="265"/>
                  <a:pt x="913" y="183"/>
                </a:cubicBezTo>
                <a:cubicBezTo>
                  <a:pt x="791" y="61"/>
                  <a:pt x="609" y="0"/>
                  <a:pt x="426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8" name="Google Shape;2588;p49"/>
          <p:cNvSpPr/>
          <p:nvPr/>
        </p:nvSpPr>
        <p:spPr>
          <a:xfrm>
            <a:off x="4208394" y="3532268"/>
            <a:ext cx="759920" cy="528107"/>
          </a:xfrm>
          <a:custGeom>
            <a:avLst/>
            <a:gdLst/>
            <a:ahLst/>
            <a:cxnLst/>
            <a:rect l="l" t="t" r="r" b="b"/>
            <a:pathLst>
              <a:path w="35473" h="24652" extrusionOk="0">
                <a:moveTo>
                  <a:pt x="1" y="1"/>
                </a:moveTo>
                <a:lnTo>
                  <a:pt x="1125" y="10913"/>
                </a:lnTo>
                <a:lnTo>
                  <a:pt x="17448" y="10427"/>
                </a:lnTo>
                <a:lnTo>
                  <a:pt x="17448" y="10427"/>
                </a:lnTo>
                <a:lnTo>
                  <a:pt x="1186" y="15655"/>
                </a:lnTo>
                <a:lnTo>
                  <a:pt x="4013" y="24652"/>
                </a:lnTo>
                <a:lnTo>
                  <a:pt x="34317" y="16962"/>
                </a:lnTo>
                <a:lnTo>
                  <a:pt x="35472" y="9028"/>
                </a:lnTo>
                <a:lnTo>
                  <a:pt x="31065" y="2706"/>
                </a:lnTo>
                <a:lnTo>
                  <a:pt x="1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9" name="Google Shape;2589;p49"/>
          <p:cNvSpPr/>
          <p:nvPr/>
        </p:nvSpPr>
        <p:spPr>
          <a:xfrm>
            <a:off x="4059422" y="3280918"/>
            <a:ext cx="934942" cy="728022"/>
          </a:xfrm>
          <a:custGeom>
            <a:avLst/>
            <a:gdLst/>
            <a:ahLst/>
            <a:cxnLst/>
            <a:rect l="l" t="t" r="r" b="b"/>
            <a:pathLst>
              <a:path w="43643" h="33984" extrusionOk="0">
                <a:moveTo>
                  <a:pt x="35493" y="1"/>
                </a:moveTo>
                <a:cubicBezTo>
                  <a:pt x="34626" y="1"/>
                  <a:pt x="33756" y="130"/>
                  <a:pt x="32912" y="396"/>
                </a:cubicBezTo>
                <a:lnTo>
                  <a:pt x="12760" y="6536"/>
                </a:lnTo>
                <a:lnTo>
                  <a:pt x="1696" y="9181"/>
                </a:lnTo>
                <a:cubicBezTo>
                  <a:pt x="906" y="11156"/>
                  <a:pt x="419" y="13284"/>
                  <a:pt x="267" y="15442"/>
                </a:cubicBezTo>
                <a:cubicBezTo>
                  <a:pt x="1" y="19653"/>
                  <a:pt x="3100" y="23490"/>
                  <a:pt x="7412" y="23490"/>
                </a:cubicBezTo>
                <a:cubicBezTo>
                  <a:pt x="8018" y="23490"/>
                  <a:pt x="8647" y="23415"/>
                  <a:pt x="9295" y="23254"/>
                </a:cubicBezTo>
                <a:cubicBezTo>
                  <a:pt x="14128" y="22008"/>
                  <a:pt x="32973" y="14591"/>
                  <a:pt x="32973" y="14591"/>
                </a:cubicBezTo>
                <a:lnTo>
                  <a:pt x="32973" y="14591"/>
                </a:lnTo>
                <a:lnTo>
                  <a:pt x="31605" y="33983"/>
                </a:lnTo>
                <a:lnTo>
                  <a:pt x="42882" y="33497"/>
                </a:lnTo>
                <a:lnTo>
                  <a:pt x="43642" y="7235"/>
                </a:lnTo>
                <a:cubicBezTo>
                  <a:pt x="43490" y="4561"/>
                  <a:pt x="41940" y="2190"/>
                  <a:pt x="39569" y="1004"/>
                </a:cubicBezTo>
                <a:cubicBezTo>
                  <a:pt x="38307" y="345"/>
                  <a:pt x="36905" y="1"/>
                  <a:pt x="35493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0" name="Google Shape;2590;p49"/>
          <p:cNvSpPr/>
          <p:nvPr/>
        </p:nvSpPr>
        <p:spPr>
          <a:xfrm>
            <a:off x="4582152" y="3711339"/>
            <a:ext cx="81427" cy="45030"/>
          </a:xfrm>
          <a:custGeom>
            <a:avLst/>
            <a:gdLst/>
            <a:ahLst/>
            <a:cxnLst/>
            <a:rect l="l" t="t" r="r" b="b"/>
            <a:pathLst>
              <a:path w="3801" h="2102" extrusionOk="0">
                <a:moveTo>
                  <a:pt x="3800" y="1"/>
                </a:moveTo>
                <a:lnTo>
                  <a:pt x="3800" y="1"/>
                </a:lnTo>
                <a:cubicBezTo>
                  <a:pt x="3071" y="92"/>
                  <a:pt x="2341" y="335"/>
                  <a:pt x="1733" y="730"/>
                </a:cubicBezTo>
                <a:cubicBezTo>
                  <a:pt x="1064" y="1065"/>
                  <a:pt x="487" y="1520"/>
                  <a:pt x="1" y="2098"/>
                </a:cubicBezTo>
                <a:cubicBezTo>
                  <a:pt x="2" y="2101"/>
                  <a:pt x="5" y="2102"/>
                  <a:pt x="8" y="2102"/>
                </a:cubicBezTo>
                <a:cubicBezTo>
                  <a:pt x="94" y="2102"/>
                  <a:pt x="806" y="1465"/>
                  <a:pt x="1824" y="913"/>
                </a:cubicBezTo>
                <a:cubicBezTo>
                  <a:pt x="2858" y="335"/>
                  <a:pt x="3800" y="61"/>
                  <a:pt x="380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1" name="Google Shape;2591;p49"/>
          <p:cNvSpPr/>
          <p:nvPr/>
        </p:nvSpPr>
        <p:spPr>
          <a:xfrm>
            <a:off x="4104859" y="3555062"/>
            <a:ext cx="660948" cy="229906"/>
          </a:xfrm>
          <a:custGeom>
            <a:avLst/>
            <a:gdLst/>
            <a:ahLst/>
            <a:cxnLst/>
            <a:rect l="l" t="t" r="r" b="b"/>
            <a:pathLst>
              <a:path w="30853" h="10732" extrusionOk="0">
                <a:moveTo>
                  <a:pt x="30852" y="1"/>
                </a:moveTo>
                <a:cubicBezTo>
                  <a:pt x="30837" y="1"/>
                  <a:pt x="30822" y="8"/>
                  <a:pt x="30807" y="16"/>
                </a:cubicBezTo>
                <a:lnTo>
                  <a:pt x="30807" y="16"/>
                </a:lnTo>
                <a:lnTo>
                  <a:pt x="30852" y="1"/>
                </a:lnTo>
                <a:close/>
                <a:moveTo>
                  <a:pt x="30807" y="16"/>
                </a:moveTo>
                <a:lnTo>
                  <a:pt x="30761" y="31"/>
                </a:lnTo>
                <a:cubicBezTo>
                  <a:pt x="30776" y="31"/>
                  <a:pt x="30791" y="24"/>
                  <a:pt x="30807" y="16"/>
                </a:cubicBezTo>
                <a:close/>
                <a:moveTo>
                  <a:pt x="30761" y="31"/>
                </a:moveTo>
                <a:lnTo>
                  <a:pt x="30518" y="122"/>
                </a:lnTo>
                <a:lnTo>
                  <a:pt x="29606" y="487"/>
                </a:lnTo>
                <a:lnTo>
                  <a:pt x="26323" y="1976"/>
                </a:lnTo>
                <a:lnTo>
                  <a:pt x="15472" y="6901"/>
                </a:lnTo>
                <a:lnTo>
                  <a:pt x="12372" y="8329"/>
                </a:lnTo>
                <a:lnTo>
                  <a:pt x="10913" y="8998"/>
                </a:lnTo>
                <a:cubicBezTo>
                  <a:pt x="10426" y="9211"/>
                  <a:pt x="9970" y="9454"/>
                  <a:pt x="9484" y="9606"/>
                </a:cubicBezTo>
                <a:cubicBezTo>
                  <a:pt x="8603" y="9971"/>
                  <a:pt x="7691" y="10244"/>
                  <a:pt x="6779" y="10457"/>
                </a:cubicBezTo>
                <a:cubicBezTo>
                  <a:pt x="6282" y="10530"/>
                  <a:pt x="5785" y="10571"/>
                  <a:pt x="5288" y="10571"/>
                </a:cubicBezTo>
                <a:cubicBezTo>
                  <a:pt x="4964" y="10571"/>
                  <a:pt x="4641" y="10554"/>
                  <a:pt x="4317" y="10518"/>
                </a:cubicBezTo>
                <a:cubicBezTo>
                  <a:pt x="3101" y="10366"/>
                  <a:pt x="1976" y="9910"/>
                  <a:pt x="1034" y="9150"/>
                </a:cubicBezTo>
                <a:cubicBezTo>
                  <a:pt x="700" y="8907"/>
                  <a:pt x="457" y="8694"/>
                  <a:pt x="274" y="8542"/>
                </a:cubicBezTo>
                <a:cubicBezTo>
                  <a:pt x="183" y="8481"/>
                  <a:pt x="92" y="8420"/>
                  <a:pt x="1" y="8329"/>
                </a:cubicBezTo>
                <a:lnTo>
                  <a:pt x="1" y="8329"/>
                </a:lnTo>
                <a:cubicBezTo>
                  <a:pt x="1" y="8360"/>
                  <a:pt x="31" y="8360"/>
                  <a:pt x="61" y="8420"/>
                </a:cubicBezTo>
                <a:lnTo>
                  <a:pt x="244" y="8603"/>
                </a:lnTo>
                <a:cubicBezTo>
                  <a:pt x="426" y="8724"/>
                  <a:pt x="669" y="8967"/>
                  <a:pt x="1004" y="9241"/>
                </a:cubicBezTo>
                <a:cubicBezTo>
                  <a:pt x="1946" y="10001"/>
                  <a:pt x="3101" y="10487"/>
                  <a:pt x="4317" y="10670"/>
                </a:cubicBezTo>
                <a:cubicBezTo>
                  <a:pt x="4675" y="10709"/>
                  <a:pt x="5039" y="10732"/>
                  <a:pt x="5404" y="10732"/>
                </a:cubicBezTo>
                <a:cubicBezTo>
                  <a:pt x="5875" y="10732"/>
                  <a:pt x="6347" y="10694"/>
                  <a:pt x="6809" y="10609"/>
                </a:cubicBezTo>
                <a:cubicBezTo>
                  <a:pt x="7751" y="10426"/>
                  <a:pt x="8694" y="10153"/>
                  <a:pt x="9575" y="9788"/>
                </a:cubicBezTo>
                <a:cubicBezTo>
                  <a:pt x="10062" y="9606"/>
                  <a:pt x="10518" y="9393"/>
                  <a:pt x="11004" y="9180"/>
                </a:cubicBezTo>
                <a:lnTo>
                  <a:pt x="12463" y="8512"/>
                </a:lnTo>
                <a:lnTo>
                  <a:pt x="15563" y="7083"/>
                </a:lnTo>
                <a:lnTo>
                  <a:pt x="26384" y="2098"/>
                </a:lnTo>
                <a:lnTo>
                  <a:pt x="29667" y="578"/>
                </a:lnTo>
                <a:lnTo>
                  <a:pt x="30548" y="153"/>
                </a:lnTo>
                <a:lnTo>
                  <a:pt x="30761" y="3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2" name="Google Shape;2592;p49"/>
          <p:cNvSpPr/>
          <p:nvPr/>
        </p:nvSpPr>
        <p:spPr>
          <a:xfrm>
            <a:off x="4735173" y="3293964"/>
            <a:ext cx="260476" cy="716925"/>
          </a:xfrm>
          <a:custGeom>
            <a:avLst/>
            <a:gdLst/>
            <a:ahLst/>
            <a:cxnLst/>
            <a:rect l="l" t="t" r="r" b="b"/>
            <a:pathLst>
              <a:path w="12159" h="33466" extrusionOk="0">
                <a:moveTo>
                  <a:pt x="5077" y="0"/>
                </a:moveTo>
                <a:lnTo>
                  <a:pt x="5259" y="61"/>
                </a:lnTo>
                <a:lnTo>
                  <a:pt x="5776" y="183"/>
                </a:lnTo>
                <a:cubicBezTo>
                  <a:pt x="6414" y="365"/>
                  <a:pt x="7052" y="578"/>
                  <a:pt x="7660" y="851"/>
                </a:cubicBezTo>
                <a:cubicBezTo>
                  <a:pt x="8633" y="1246"/>
                  <a:pt x="9545" y="1824"/>
                  <a:pt x="10366" y="2523"/>
                </a:cubicBezTo>
                <a:cubicBezTo>
                  <a:pt x="10852" y="2979"/>
                  <a:pt x="11247" y="3526"/>
                  <a:pt x="11521" y="4134"/>
                </a:cubicBezTo>
                <a:cubicBezTo>
                  <a:pt x="11673" y="4438"/>
                  <a:pt x="11764" y="4803"/>
                  <a:pt x="11825" y="5167"/>
                </a:cubicBezTo>
                <a:cubicBezTo>
                  <a:pt x="11855" y="5350"/>
                  <a:pt x="11855" y="5532"/>
                  <a:pt x="11885" y="5714"/>
                </a:cubicBezTo>
                <a:cubicBezTo>
                  <a:pt x="11885" y="5927"/>
                  <a:pt x="11916" y="6110"/>
                  <a:pt x="11916" y="6292"/>
                </a:cubicBezTo>
                <a:cubicBezTo>
                  <a:pt x="11977" y="9423"/>
                  <a:pt x="11855" y="13192"/>
                  <a:pt x="11764" y="17356"/>
                </a:cubicBezTo>
                <a:cubicBezTo>
                  <a:pt x="11642" y="21520"/>
                  <a:pt x="11490" y="26080"/>
                  <a:pt x="11338" y="30882"/>
                </a:cubicBezTo>
                <a:cubicBezTo>
                  <a:pt x="11309" y="31549"/>
                  <a:pt x="11280" y="32189"/>
                  <a:pt x="11251" y="32800"/>
                </a:cubicBezTo>
                <a:lnTo>
                  <a:pt x="11251" y="32800"/>
                </a:lnTo>
                <a:lnTo>
                  <a:pt x="160" y="33249"/>
                </a:lnTo>
                <a:lnTo>
                  <a:pt x="160" y="33249"/>
                </a:lnTo>
                <a:cubicBezTo>
                  <a:pt x="552" y="26981"/>
                  <a:pt x="853" y="21647"/>
                  <a:pt x="1064" y="17873"/>
                </a:cubicBezTo>
                <a:cubicBezTo>
                  <a:pt x="1186" y="15988"/>
                  <a:pt x="1247" y="14499"/>
                  <a:pt x="1308" y="13465"/>
                </a:cubicBezTo>
                <a:cubicBezTo>
                  <a:pt x="1338" y="12949"/>
                  <a:pt x="1368" y="12554"/>
                  <a:pt x="1368" y="12280"/>
                </a:cubicBezTo>
                <a:lnTo>
                  <a:pt x="1368" y="12280"/>
                </a:lnTo>
                <a:cubicBezTo>
                  <a:pt x="1338" y="12554"/>
                  <a:pt x="1308" y="12949"/>
                  <a:pt x="1277" y="13465"/>
                </a:cubicBezTo>
                <a:cubicBezTo>
                  <a:pt x="1216" y="14499"/>
                  <a:pt x="1095" y="15958"/>
                  <a:pt x="973" y="17873"/>
                </a:cubicBezTo>
                <a:cubicBezTo>
                  <a:pt x="730" y="21672"/>
                  <a:pt x="396" y="27022"/>
                  <a:pt x="1" y="33344"/>
                </a:cubicBezTo>
                <a:lnTo>
                  <a:pt x="1" y="33466"/>
                </a:lnTo>
                <a:lnTo>
                  <a:pt x="92" y="33466"/>
                </a:lnTo>
                <a:lnTo>
                  <a:pt x="11399" y="32979"/>
                </a:lnTo>
                <a:lnTo>
                  <a:pt x="11490" y="32979"/>
                </a:lnTo>
                <a:lnTo>
                  <a:pt x="11490" y="32888"/>
                </a:lnTo>
                <a:cubicBezTo>
                  <a:pt x="11490" y="32280"/>
                  <a:pt x="11521" y="31581"/>
                  <a:pt x="11551" y="30912"/>
                </a:cubicBezTo>
                <a:cubicBezTo>
                  <a:pt x="11733" y="26110"/>
                  <a:pt x="11855" y="21520"/>
                  <a:pt x="11977" y="17356"/>
                </a:cubicBezTo>
                <a:cubicBezTo>
                  <a:pt x="12068" y="13192"/>
                  <a:pt x="12159" y="9453"/>
                  <a:pt x="12068" y="6292"/>
                </a:cubicBezTo>
                <a:cubicBezTo>
                  <a:pt x="12068" y="6079"/>
                  <a:pt x="12037" y="5897"/>
                  <a:pt x="12037" y="5714"/>
                </a:cubicBezTo>
                <a:cubicBezTo>
                  <a:pt x="12037" y="5502"/>
                  <a:pt x="12007" y="5319"/>
                  <a:pt x="11977" y="5137"/>
                </a:cubicBezTo>
                <a:cubicBezTo>
                  <a:pt x="11916" y="4772"/>
                  <a:pt x="11794" y="4407"/>
                  <a:pt x="11642" y="4073"/>
                </a:cubicBezTo>
                <a:cubicBezTo>
                  <a:pt x="11338" y="3465"/>
                  <a:pt x="10943" y="2918"/>
                  <a:pt x="10426" y="2462"/>
                </a:cubicBezTo>
                <a:cubicBezTo>
                  <a:pt x="9636" y="1733"/>
                  <a:pt x="8694" y="1186"/>
                  <a:pt x="7691" y="790"/>
                </a:cubicBezTo>
                <a:cubicBezTo>
                  <a:pt x="7083" y="517"/>
                  <a:pt x="6414" y="304"/>
                  <a:pt x="5776" y="152"/>
                </a:cubicBezTo>
                <a:lnTo>
                  <a:pt x="5259" y="31"/>
                </a:lnTo>
                <a:cubicBezTo>
                  <a:pt x="5198" y="0"/>
                  <a:pt x="5138" y="0"/>
                  <a:pt x="507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3" name="Google Shape;2593;p49"/>
          <p:cNvSpPr/>
          <p:nvPr/>
        </p:nvSpPr>
        <p:spPr>
          <a:xfrm>
            <a:off x="4764479" y="3495164"/>
            <a:ext cx="63175" cy="64482"/>
          </a:xfrm>
          <a:custGeom>
            <a:avLst/>
            <a:gdLst/>
            <a:ahLst/>
            <a:cxnLst/>
            <a:rect l="l" t="t" r="r" b="b"/>
            <a:pathLst>
              <a:path w="2949" h="3010" extrusionOk="0">
                <a:moveTo>
                  <a:pt x="2949" y="0"/>
                </a:moveTo>
                <a:lnTo>
                  <a:pt x="2949" y="0"/>
                </a:lnTo>
                <a:cubicBezTo>
                  <a:pt x="2736" y="31"/>
                  <a:pt x="2523" y="92"/>
                  <a:pt x="2341" y="213"/>
                </a:cubicBezTo>
                <a:cubicBezTo>
                  <a:pt x="1855" y="426"/>
                  <a:pt x="1429" y="760"/>
                  <a:pt x="1064" y="1125"/>
                </a:cubicBezTo>
                <a:cubicBezTo>
                  <a:pt x="700" y="1490"/>
                  <a:pt x="396" y="1915"/>
                  <a:pt x="183" y="2402"/>
                </a:cubicBezTo>
                <a:cubicBezTo>
                  <a:pt x="92" y="2584"/>
                  <a:pt x="31" y="2797"/>
                  <a:pt x="0" y="3010"/>
                </a:cubicBezTo>
                <a:cubicBezTo>
                  <a:pt x="608" y="1703"/>
                  <a:pt x="1642" y="639"/>
                  <a:pt x="294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4" name="Google Shape;2594;p49"/>
          <p:cNvSpPr/>
          <p:nvPr/>
        </p:nvSpPr>
        <p:spPr>
          <a:xfrm>
            <a:off x="4614714" y="2674704"/>
            <a:ext cx="702615" cy="338433"/>
          </a:xfrm>
          <a:custGeom>
            <a:avLst/>
            <a:gdLst/>
            <a:ahLst/>
            <a:cxnLst/>
            <a:rect l="l" t="t" r="r" b="b"/>
            <a:pathLst>
              <a:path w="32798" h="15798" extrusionOk="0">
                <a:moveTo>
                  <a:pt x="29879" y="1"/>
                </a:moveTo>
                <a:lnTo>
                  <a:pt x="16840" y="7174"/>
                </a:lnTo>
                <a:lnTo>
                  <a:pt x="760" y="6931"/>
                </a:lnTo>
                <a:lnTo>
                  <a:pt x="0" y="15290"/>
                </a:lnTo>
                <a:lnTo>
                  <a:pt x="14712" y="15746"/>
                </a:lnTo>
                <a:cubicBezTo>
                  <a:pt x="14973" y="15780"/>
                  <a:pt x="15234" y="15797"/>
                  <a:pt x="15494" y="15797"/>
                </a:cubicBezTo>
                <a:cubicBezTo>
                  <a:pt x="16836" y="15797"/>
                  <a:pt x="18141" y="15345"/>
                  <a:pt x="19211" y="14530"/>
                </a:cubicBezTo>
                <a:lnTo>
                  <a:pt x="32797" y="4165"/>
                </a:lnTo>
                <a:lnTo>
                  <a:pt x="29879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5" name="Google Shape;2595;p49"/>
          <p:cNvSpPr/>
          <p:nvPr/>
        </p:nvSpPr>
        <p:spPr>
          <a:xfrm>
            <a:off x="4802247" y="3213223"/>
            <a:ext cx="156941" cy="131534"/>
          </a:xfrm>
          <a:custGeom>
            <a:avLst/>
            <a:gdLst/>
            <a:ahLst/>
            <a:cxnLst/>
            <a:rect l="l" t="t" r="r" b="b"/>
            <a:pathLst>
              <a:path w="7326" h="6140" extrusionOk="0">
                <a:moveTo>
                  <a:pt x="0" y="0"/>
                </a:moveTo>
                <a:lnTo>
                  <a:pt x="1672" y="3739"/>
                </a:lnTo>
                <a:cubicBezTo>
                  <a:pt x="1747" y="3733"/>
                  <a:pt x="1822" y="3731"/>
                  <a:pt x="1899" y="3731"/>
                </a:cubicBezTo>
                <a:cubicBezTo>
                  <a:pt x="3551" y="3731"/>
                  <a:pt x="5757" y="4949"/>
                  <a:pt x="7326" y="6140"/>
                </a:cubicBezTo>
                <a:lnTo>
                  <a:pt x="7326" y="2705"/>
                </a:lnTo>
                <a:lnTo>
                  <a:pt x="3861" y="578"/>
                </a:lnTo>
                <a:lnTo>
                  <a:pt x="0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6" name="Google Shape;2596;p49"/>
          <p:cNvSpPr/>
          <p:nvPr/>
        </p:nvSpPr>
        <p:spPr>
          <a:xfrm>
            <a:off x="4091834" y="2731367"/>
            <a:ext cx="601694" cy="791090"/>
          </a:xfrm>
          <a:custGeom>
            <a:avLst/>
            <a:gdLst/>
            <a:ahLst/>
            <a:cxnLst/>
            <a:rect l="l" t="t" r="r" b="b"/>
            <a:pathLst>
              <a:path w="28087" h="36928" extrusionOk="0">
                <a:moveTo>
                  <a:pt x="17813" y="0"/>
                </a:moveTo>
                <a:lnTo>
                  <a:pt x="14895" y="1946"/>
                </a:lnTo>
                <a:cubicBezTo>
                  <a:pt x="12372" y="4438"/>
                  <a:pt x="10487" y="7538"/>
                  <a:pt x="9484" y="10943"/>
                </a:cubicBezTo>
                <a:lnTo>
                  <a:pt x="5928" y="19241"/>
                </a:lnTo>
                <a:lnTo>
                  <a:pt x="153" y="34226"/>
                </a:lnTo>
                <a:cubicBezTo>
                  <a:pt x="0" y="36134"/>
                  <a:pt x="1330" y="36927"/>
                  <a:pt x="3442" y="36927"/>
                </a:cubicBezTo>
                <a:cubicBezTo>
                  <a:pt x="7217" y="36927"/>
                  <a:pt x="13493" y="34392"/>
                  <a:pt x="18268" y="31156"/>
                </a:cubicBezTo>
                <a:lnTo>
                  <a:pt x="23162" y="23314"/>
                </a:lnTo>
                <a:cubicBezTo>
                  <a:pt x="23162" y="23314"/>
                  <a:pt x="27995" y="19757"/>
                  <a:pt x="28056" y="15168"/>
                </a:cubicBezTo>
                <a:cubicBezTo>
                  <a:pt x="28086" y="11642"/>
                  <a:pt x="24864" y="2523"/>
                  <a:pt x="24864" y="2158"/>
                </a:cubicBezTo>
                <a:lnTo>
                  <a:pt x="17813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7" name="Google Shape;2597;p49"/>
          <p:cNvSpPr/>
          <p:nvPr/>
        </p:nvSpPr>
        <p:spPr>
          <a:xfrm>
            <a:off x="4269598" y="2857417"/>
            <a:ext cx="579543" cy="572238"/>
          </a:xfrm>
          <a:custGeom>
            <a:avLst/>
            <a:gdLst/>
            <a:ahLst/>
            <a:cxnLst/>
            <a:rect l="l" t="t" r="r" b="b"/>
            <a:pathLst>
              <a:path w="27053" h="26712" extrusionOk="0">
                <a:moveTo>
                  <a:pt x="8653" y="0"/>
                </a:moveTo>
                <a:cubicBezTo>
                  <a:pt x="6812" y="0"/>
                  <a:pt x="5143" y="1244"/>
                  <a:pt x="4682" y="3113"/>
                </a:cubicBezTo>
                <a:lnTo>
                  <a:pt x="396" y="19953"/>
                </a:lnTo>
                <a:cubicBezTo>
                  <a:pt x="1" y="21472"/>
                  <a:pt x="305" y="23114"/>
                  <a:pt x="1186" y="24421"/>
                </a:cubicBezTo>
                <a:cubicBezTo>
                  <a:pt x="2239" y="25894"/>
                  <a:pt x="3903" y="26712"/>
                  <a:pt x="5615" y="26712"/>
                </a:cubicBezTo>
                <a:cubicBezTo>
                  <a:pt x="6375" y="26712"/>
                  <a:pt x="7144" y="26551"/>
                  <a:pt x="7873" y="26214"/>
                </a:cubicBezTo>
                <a:lnTo>
                  <a:pt x="27053" y="21229"/>
                </a:lnTo>
                <a:lnTo>
                  <a:pt x="25320" y="15454"/>
                </a:lnTo>
                <a:lnTo>
                  <a:pt x="10366" y="17430"/>
                </a:lnTo>
                <a:lnTo>
                  <a:pt x="12737" y="4846"/>
                </a:lnTo>
                <a:cubicBezTo>
                  <a:pt x="13101" y="2840"/>
                  <a:pt x="11916" y="864"/>
                  <a:pt x="10001" y="226"/>
                </a:cubicBezTo>
                <a:cubicBezTo>
                  <a:pt x="9910" y="195"/>
                  <a:pt x="9788" y="165"/>
                  <a:pt x="9697" y="135"/>
                </a:cubicBezTo>
                <a:cubicBezTo>
                  <a:pt x="9347" y="44"/>
                  <a:pt x="8997" y="0"/>
                  <a:pt x="865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8" name="Google Shape;2598;p49"/>
          <p:cNvSpPr/>
          <p:nvPr/>
        </p:nvSpPr>
        <p:spPr>
          <a:xfrm>
            <a:off x="4413514" y="2876654"/>
            <a:ext cx="85968" cy="14910"/>
          </a:xfrm>
          <a:custGeom>
            <a:avLst/>
            <a:gdLst/>
            <a:ahLst/>
            <a:cxnLst/>
            <a:rect l="l" t="t" r="r" b="b"/>
            <a:pathLst>
              <a:path w="4013" h="696" extrusionOk="0">
                <a:moveTo>
                  <a:pt x="2381" y="1"/>
                </a:moveTo>
                <a:cubicBezTo>
                  <a:pt x="2246" y="1"/>
                  <a:pt x="2110" y="9"/>
                  <a:pt x="1976" y="27"/>
                </a:cubicBezTo>
                <a:cubicBezTo>
                  <a:pt x="1246" y="27"/>
                  <a:pt x="578" y="270"/>
                  <a:pt x="0" y="696"/>
                </a:cubicBezTo>
                <a:cubicBezTo>
                  <a:pt x="638" y="453"/>
                  <a:pt x="1307" y="270"/>
                  <a:pt x="1976" y="209"/>
                </a:cubicBezTo>
                <a:cubicBezTo>
                  <a:pt x="2066" y="205"/>
                  <a:pt x="2156" y="204"/>
                  <a:pt x="2245" y="204"/>
                </a:cubicBezTo>
                <a:cubicBezTo>
                  <a:pt x="2848" y="204"/>
                  <a:pt x="3430" y="290"/>
                  <a:pt x="4012" y="422"/>
                </a:cubicBezTo>
                <a:cubicBezTo>
                  <a:pt x="3521" y="152"/>
                  <a:pt x="2951" y="1"/>
                  <a:pt x="238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9" name="Google Shape;2599;p49"/>
          <p:cNvSpPr/>
          <p:nvPr/>
        </p:nvSpPr>
        <p:spPr>
          <a:xfrm>
            <a:off x="4229880" y="3038051"/>
            <a:ext cx="115274" cy="361140"/>
          </a:xfrm>
          <a:custGeom>
            <a:avLst/>
            <a:gdLst/>
            <a:ahLst/>
            <a:cxnLst/>
            <a:rect l="l" t="t" r="r" b="b"/>
            <a:pathLst>
              <a:path w="5381" h="16858" extrusionOk="0">
                <a:moveTo>
                  <a:pt x="5381" y="1"/>
                </a:moveTo>
                <a:cubicBezTo>
                  <a:pt x="3283" y="3527"/>
                  <a:pt x="1946" y="7448"/>
                  <a:pt x="608" y="11338"/>
                </a:cubicBezTo>
                <a:cubicBezTo>
                  <a:pt x="305" y="12250"/>
                  <a:pt x="1" y="13162"/>
                  <a:pt x="122" y="14104"/>
                </a:cubicBezTo>
                <a:cubicBezTo>
                  <a:pt x="349" y="15693"/>
                  <a:pt x="1450" y="16858"/>
                  <a:pt x="3350" y="16858"/>
                </a:cubicBezTo>
                <a:cubicBezTo>
                  <a:pt x="3486" y="16858"/>
                  <a:pt x="3626" y="16852"/>
                  <a:pt x="3770" y="16840"/>
                </a:cubicBezTo>
                <a:cubicBezTo>
                  <a:pt x="2979" y="15898"/>
                  <a:pt x="2493" y="14712"/>
                  <a:pt x="2432" y="13466"/>
                </a:cubicBezTo>
                <a:cubicBezTo>
                  <a:pt x="2402" y="12463"/>
                  <a:pt x="2523" y="11460"/>
                  <a:pt x="2797" y="10457"/>
                </a:cubicBezTo>
                <a:cubicBezTo>
                  <a:pt x="3587" y="6931"/>
                  <a:pt x="4590" y="3527"/>
                  <a:pt x="538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0" name="Google Shape;2600;p49"/>
          <p:cNvSpPr/>
          <p:nvPr/>
        </p:nvSpPr>
        <p:spPr>
          <a:xfrm>
            <a:off x="4126346" y="3475627"/>
            <a:ext cx="39096" cy="31920"/>
          </a:xfrm>
          <a:custGeom>
            <a:avLst/>
            <a:gdLst/>
            <a:ahLst/>
            <a:cxnLst/>
            <a:rect l="l" t="t" r="r" b="b"/>
            <a:pathLst>
              <a:path w="1825" h="1490" extrusionOk="0">
                <a:moveTo>
                  <a:pt x="1" y="0"/>
                </a:moveTo>
                <a:lnTo>
                  <a:pt x="1" y="0"/>
                </a:lnTo>
                <a:cubicBezTo>
                  <a:pt x="213" y="365"/>
                  <a:pt x="457" y="669"/>
                  <a:pt x="791" y="882"/>
                </a:cubicBezTo>
                <a:cubicBezTo>
                  <a:pt x="1095" y="1156"/>
                  <a:pt x="1429" y="1368"/>
                  <a:pt x="1824" y="1490"/>
                </a:cubicBezTo>
                <a:cubicBezTo>
                  <a:pt x="1551" y="1216"/>
                  <a:pt x="1247" y="943"/>
                  <a:pt x="913" y="730"/>
                </a:cubicBezTo>
                <a:cubicBezTo>
                  <a:pt x="639" y="456"/>
                  <a:pt x="335" y="213"/>
                  <a:pt x="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1" name="Google Shape;2601;p49"/>
          <p:cNvSpPr/>
          <p:nvPr/>
        </p:nvSpPr>
        <p:spPr>
          <a:xfrm>
            <a:off x="4276110" y="2947541"/>
            <a:ext cx="235733" cy="481214"/>
          </a:xfrm>
          <a:custGeom>
            <a:avLst/>
            <a:gdLst/>
            <a:ahLst/>
            <a:cxnLst/>
            <a:rect l="l" t="t" r="r" b="b"/>
            <a:pathLst>
              <a:path w="11004" h="22463" extrusionOk="0">
                <a:moveTo>
                  <a:pt x="4165" y="1"/>
                </a:moveTo>
                <a:cubicBezTo>
                  <a:pt x="4104" y="92"/>
                  <a:pt x="4074" y="213"/>
                  <a:pt x="4074" y="305"/>
                </a:cubicBezTo>
                <a:cubicBezTo>
                  <a:pt x="4013" y="517"/>
                  <a:pt x="3922" y="821"/>
                  <a:pt x="3831" y="1217"/>
                </a:cubicBezTo>
                <a:cubicBezTo>
                  <a:pt x="3618" y="1976"/>
                  <a:pt x="3344" y="3131"/>
                  <a:pt x="3010" y="4530"/>
                </a:cubicBezTo>
                <a:lnTo>
                  <a:pt x="1885" y="9454"/>
                </a:lnTo>
                <a:cubicBezTo>
                  <a:pt x="1460" y="11308"/>
                  <a:pt x="943" y="13344"/>
                  <a:pt x="365" y="15472"/>
                </a:cubicBezTo>
                <a:cubicBezTo>
                  <a:pt x="61" y="16505"/>
                  <a:pt x="1" y="17600"/>
                  <a:pt x="153" y="18664"/>
                </a:cubicBezTo>
                <a:cubicBezTo>
                  <a:pt x="305" y="19697"/>
                  <a:pt x="852" y="20609"/>
                  <a:pt x="1642" y="21278"/>
                </a:cubicBezTo>
                <a:cubicBezTo>
                  <a:pt x="2341" y="21825"/>
                  <a:pt x="3223" y="22220"/>
                  <a:pt x="4134" y="22372"/>
                </a:cubicBezTo>
                <a:cubicBezTo>
                  <a:pt x="4514" y="22433"/>
                  <a:pt x="4910" y="22463"/>
                  <a:pt x="5305" y="22463"/>
                </a:cubicBezTo>
                <a:cubicBezTo>
                  <a:pt x="5700" y="22463"/>
                  <a:pt x="6095" y="22433"/>
                  <a:pt x="6475" y="22372"/>
                </a:cubicBezTo>
                <a:cubicBezTo>
                  <a:pt x="7144" y="22250"/>
                  <a:pt x="7752" y="22098"/>
                  <a:pt x="8390" y="21885"/>
                </a:cubicBezTo>
                <a:lnTo>
                  <a:pt x="9788" y="21460"/>
                </a:lnTo>
                <a:lnTo>
                  <a:pt x="10670" y="21217"/>
                </a:lnTo>
                <a:cubicBezTo>
                  <a:pt x="10791" y="21186"/>
                  <a:pt x="10882" y="21156"/>
                  <a:pt x="11004" y="21126"/>
                </a:cubicBezTo>
                <a:cubicBezTo>
                  <a:pt x="10882" y="21126"/>
                  <a:pt x="10791" y="21156"/>
                  <a:pt x="10700" y="21186"/>
                </a:cubicBezTo>
                <a:cubicBezTo>
                  <a:pt x="10487" y="21217"/>
                  <a:pt x="10183" y="21308"/>
                  <a:pt x="9788" y="21399"/>
                </a:cubicBezTo>
                <a:cubicBezTo>
                  <a:pt x="9393" y="21521"/>
                  <a:pt x="8907" y="21642"/>
                  <a:pt x="8359" y="21794"/>
                </a:cubicBezTo>
                <a:cubicBezTo>
                  <a:pt x="7752" y="21977"/>
                  <a:pt x="7113" y="22129"/>
                  <a:pt x="6475" y="22250"/>
                </a:cubicBezTo>
                <a:cubicBezTo>
                  <a:pt x="6142" y="22304"/>
                  <a:pt x="5803" y="22328"/>
                  <a:pt x="5463" y="22328"/>
                </a:cubicBezTo>
                <a:cubicBezTo>
                  <a:pt x="5028" y="22328"/>
                  <a:pt x="4592" y="22288"/>
                  <a:pt x="4165" y="22220"/>
                </a:cubicBezTo>
                <a:cubicBezTo>
                  <a:pt x="3283" y="22068"/>
                  <a:pt x="2463" y="21703"/>
                  <a:pt x="1764" y="21126"/>
                </a:cubicBezTo>
                <a:cubicBezTo>
                  <a:pt x="1004" y="20487"/>
                  <a:pt x="517" y="19606"/>
                  <a:pt x="365" y="18664"/>
                </a:cubicBezTo>
                <a:cubicBezTo>
                  <a:pt x="183" y="17600"/>
                  <a:pt x="244" y="16536"/>
                  <a:pt x="517" y="15502"/>
                </a:cubicBezTo>
                <a:cubicBezTo>
                  <a:pt x="1125" y="13375"/>
                  <a:pt x="1612" y="11338"/>
                  <a:pt x="2037" y="9484"/>
                </a:cubicBezTo>
                <a:cubicBezTo>
                  <a:pt x="2463" y="7630"/>
                  <a:pt x="2797" y="5928"/>
                  <a:pt x="3131" y="4560"/>
                </a:cubicBezTo>
                <a:cubicBezTo>
                  <a:pt x="3466" y="3162"/>
                  <a:pt x="3709" y="2037"/>
                  <a:pt x="3891" y="1217"/>
                </a:cubicBezTo>
                <a:cubicBezTo>
                  <a:pt x="3983" y="852"/>
                  <a:pt x="4043" y="548"/>
                  <a:pt x="4104" y="305"/>
                </a:cubicBezTo>
                <a:cubicBezTo>
                  <a:pt x="4134" y="213"/>
                  <a:pt x="4165" y="122"/>
                  <a:pt x="416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2" name="Google Shape;2602;p49"/>
          <p:cNvSpPr/>
          <p:nvPr/>
        </p:nvSpPr>
        <p:spPr>
          <a:xfrm>
            <a:off x="4441513" y="3188480"/>
            <a:ext cx="370524" cy="100279"/>
          </a:xfrm>
          <a:custGeom>
            <a:avLst/>
            <a:gdLst/>
            <a:ahLst/>
            <a:cxnLst/>
            <a:rect l="l" t="t" r="r" b="b"/>
            <a:pathLst>
              <a:path w="17296" h="4681" extrusionOk="0">
                <a:moveTo>
                  <a:pt x="17295" y="0"/>
                </a:moveTo>
                <a:cubicBezTo>
                  <a:pt x="17235" y="0"/>
                  <a:pt x="17143" y="30"/>
                  <a:pt x="17083" y="30"/>
                </a:cubicBezTo>
                <a:lnTo>
                  <a:pt x="16535" y="91"/>
                </a:lnTo>
                <a:lnTo>
                  <a:pt x="14560" y="334"/>
                </a:lnTo>
                <a:cubicBezTo>
                  <a:pt x="12858" y="517"/>
                  <a:pt x="10547" y="821"/>
                  <a:pt x="7994" y="1155"/>
                </a:cubicBezTo>
                <a:lnTo>
                  <a:pt x="2280" y="1915"/>
                </a:lnTo>
                <a:cubicBezTo>
                  <a:pt x="1490" y="2341"/>
                  <a:pt x="851" y="2979"/>
                  <a:pt x="395" y="3769"/>
                </a:cubicBezTo>
                <a:cubicBezTo>
                  <a:pt x="274" y="3982"/>
                  <a:pt x="152" y="4195"/>
                  <a:pt x="91" y="4438"/>
                </a:cubicBezTo>
                <a:cubicBezTo>
                  <a:pt x="61" y="4499"/>
                  <a:pt x="31" y="4590"/>
                  <a:pt x="0" y="4681"/>
                </a:cubicBezTo>
                <a:cubicBezTo>
                  <a:pt x="31" y="4681"/>
                  <a:pt x="122" y="4347"/>
                  <a:pt x="456" y="3799"/>
                </a:cubicBezTo>
                <a:cubicBezTo>
                  <a:pt x="942" y="3070"/>
                  <a:pt x="1581" y="2462"/>
                  <a:pt x="2371" y="2067"/>
                </a:cubicBezTo>
                <a:lnTo>
                  <a:pt x="2341" y="2067"/>
                </a:lnTo>
                <a:lnTo>
                  <a:pt x="8025" y="1337"/>
                </a:lnTo>
                <a:cubicBezTo>
                  <a:pt x="10608" y="1003"/>
                  <a:pt x="12918" y="669"/>
                  <a:pt x="14590" y="426"/>
                </a:cubicBezTo>
                <a:lnTo>
                  <a:pt x="16566" y="152"/>
                </a:lnTo>
                <a:lnTo>
                  <a:pt x="17113" y="61"/>
                </a:lnTo>
                <a:cubicBezTo>
                  <a:pt x="17174" y="61"/>
                  <a:pt x="17235" y="30"/>
                  <a:pt x="1729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3" name="Google Shape;2603;p49"/>
          <p:cNvSpPr/>
          <p:nvPr/>
        </p:nvSpPr>
        <p:spPr>
          <a:xfrm>
            <a:off x="4491642" y="2934516"/>
            <a:ext cx="48201" cy="296295"/>
          </a:xfrm>
          <a:custGeom>
            <a:avLst/>
            <a:gdLst/>
            <a:ahLst/>
            <a:cxnLst/>
            <a:rect l="l" t="t" r="r" b="b"/>
            <a:pathLst>
              <a:path w="2250" h="13831" extrusionOk="0">
                <a:moveTo>
                  <a:pt x="2250" y="1"/>
                </a:moveTo>
                <a:cubicBezTo>
                  <a:pt x="2189" y="183"/>
                  <a:pt x="2159" y="366"/>
                  <a:pt x="2128" y="548"/>
                </a:cubicBezTo>
                <a:cubicBezTo>
                  <a:pt x="2068" y="943"/>
                  <a:pt x="2007" y="1429"/>
                  <a:pt x="1916" y="2037"/>
                </a:cubicBezTo>
                <a:cubicBezTo>
                  <a:pt x="1733" y="3283"/>
                  <a:pt x="1460" y="5016"/>
                  <a:pt x="1125" y="6931"/>
                </a:cubicBezTo>
                <a:cubicBezTo>
                  <a:pt x="821" y="8815"/>
                  <a:pt x="517" y="10518"/>
                  <a:pt x="305" y="11794"/>
                </a:cubicBezTo>
                <a:cubicBezTo>
                  <a:pt x="213" y="12402"/>
                  <a:pt x="122" y="12919"/>
                  <a:pt x="61" y="13284"/>
                </a:cubicBezTo>
                <a:cubicBezTo>
                  <a:pt x="31" y="13466"/>
                  <a:pt x="1" y="13648"/>
                  <a:pt x="1" y="13831"/>
                </a:cubicBezTo>
                <a:cubicBezTo>
                  <a:pt x="61" y="13648"/>
                  <a:pt x="122" y="13466"/>
                  <a:pt x="153" y="13284"/>
                </a:cubicBezTo>
                <a:cubicBezTo>
                  <a:pt x="213" y="12949"/>
                  <a:pt x="305" y="12433"/>
                  <a:pt x="457" y="11825"/>
                </a:cubicBezTo>
                <a:cubicBezTo>
                  <a:pt x="700" y="10578"/>
                  <a:pt x="1004" y="8846"/>
                  <a:pt x="1338" y="6931"/>
                </a:cubicBezTo>
                <a:cubicBezTo>
                  <a:pt x="1642" y="5046"/>
                  <a:pt x="1916" y="3314"/>
                  <a:pt x="2068" y="2037"/>
                </a:cubicBezTo>
                <a:cubicBezTo>
                  <a:pt x="2128" y="1399"/>
                  <a:pt x="2189" y="913"/>
                  <a:pt x="2220" y="548"/>
                </a:cubicBezTo>
                <a:cubicBezTo>
                  <a:pt x="2250" y="366"/>
                  <a:pt x="2250" y="183"/>
                  <a:pt x="225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4" name="Google Shape;2604;p49"/>
          <p:cNvSpPr/>
          <p:nvPr/>
        </p:nvSpPr>
        <p:spPr>
          <a:xfrm>
            <a:off x="4423925" y="2716392"/>
            <a:ext cx="225322" cy="124829"/>
          </a:xfrm>
          <a:custGeom>
            <a:avLst/>
            <a:gdLst/>
            <a:ahLst/>
            <a:cxnLst/>
            <a:rect l="l" t="t" r="r" b="b"/>
            <a:pathLst>
              <a:path w="10518" h="5827" extrusionOk="0">
                <a:moveTo>
                  <a:pt x="639" y="0"/>
                </a:moveTo>
                <a:lnTo>
                  <a:pt x="0" y="2219"/>
                </a:lnTo>
                <a:lnTo>
                  <a:pt x="8511" y="5715"/>
                </a:lnTo>
                <a:cubicBezTo>
                  <a:pt x="8689" y="5791"/>
                  <a:pt x="8874" y="5827"/>
                  <a:pt x="9055" y="5827"/>
                </a:cubicBezTo>
                <a:cubicBezTo>
                  <a:pt x="9525" y="5827"/>
                  <a:pt x="9972" y="5584"/>
                  <a:pt x="10213" y="5168"/>
                </a:cubicBezTo>
                <a:cubicBezTo>
                  <a:pt x="10274" y="5076"/>
                  <a:pt x="10305" y="4985"/>
                  <a:pt x="10335" y="4894"/>
                </a:cubicBezTo>
                <a:cubicBezTo>
                  <a:pt x="10517" y="4195"/>
                  <a:pt x="10122" y="3465"/>
                  <a:pt x="9423" y="3253"/>
                </a:cubicBezTo>
                <a:lnTo>
                  <a:pt x="639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5" name="Google Shape;2605;p49"/>
          <p:cNvSpPr/>
          <p:nvPr/>
        </p:nvSpPr>
        <p:spPr>
          <a:xfrm>
            <a:off x="4631638" y="2787365"/>
            <a:ext cx="59276" cy="225964"/>
          </a:xfrm>
          <a:custGeom>
            <a:avLst/>
            <a:gdLst/>
            <a:ahLst/>
            <a:cxnLst/>
            <a:rect l="l" t="t" r="r" b="b"/>
            <a:pathLst>
              <a:path w="2767" h="10548" extrusionOk="0">
                <a:moveTo>
                  <a:pt x="1" y="0"/>
                </a:moveTo>
                <a:cubicBezTo>
                  <a:pt x="213" y="122"/>
                  <a:pt x="426" y="304"/>
                  <a:pt x="578" y="487"/>
                </a:cubicBezTo>
                <a:cubicBezTo>
                  <a:pt x="730" y="730"/>
                  <a:pt x="821" y="1003"/>
                  <a:pt x="791" y="1307"/>
                </a:cubicBezTo>
                <a:cubicBezTo>
                  <a:pt x="761" y="1672"/>
                  <a:pt x="578" y="2006"/>
                  <a:pt x="274" y="2219"/>
                </a:cubicBezTo>
                <a:lnTo>
                  <a:pt x="213" y="2280"/>
                </a:lnTo>
                <a:lnTo>
                  <a:pt x="244" y="2341"/>
                </a:lnTo>
                <a:cubicBezTo>
                  <a:pt x="548" y="3101"/>
                  <a:pt x="913" y="4043"/>
                  <a:pt x="1217" y="5046"/>
                </a:cubicBezTo>
                <a:cubicBezTo>
                  <a:pt x="1733" y="6535"/>
                  <a:pt x="2098" y="7903"/>
                  <a:pt x="2341" y="8937"/>
                </a:cubicBezTo>
                <a:cubicBezTo>
                  <a:pt x="2463" y="9393"/>
                  <a:pt x="2554" y="9788"/>
                  <a:pt x="2645" y="10122"/>
                </a:cubicBezTo>
                <a:cubicBezTo>
                  <a:pt x="2645" y="10274"/>
                  <a:pt x="2706" y="10396"/>
                  <a:pt x="2767" y="10548"/>
                </a:cubicBezTo>
                <a:cubicBezTo>
                  <a:pt x="2736" y="10396"/>
                  <a:pt x="2736" y="10244"/>
                  <a:pt x="2706" y="10122"/>
                </a:cubicBezTo>
                <a:cubicBezTo>
                  <a:pt x="2676" y="9818"/>
                  <a:pt x="2584" y="9393"/>
                  <a:pt x="2493" y="8906"/>
                </a:cubicBezTo>
                <a:cubicBezTo>
                  <a:pt x="2189" y="7569"/>
                  <a:pt x="1855" y="6262"/>
                  <a:pt x="1429" y="4985"/>
                </a:cubicBezTo>
                <a:cubicBezTo>
                  <a:pt x="1102" y="4004"/>
                  <a:pt x="746" y="3082"/>
                  <a:pt x="418" y="2331"/>
                </a:cubicBezTo>
                <a:lnTo>
                  <a:pt x="418" y="2331"/>
                </a:lnTo>
                <a:cubicBezTo>
                  <a:pt x="722" y="2086"/>
                  <a:pt x="914" y="1710"/>
                  <a:pt x="943" y="1307"/>
                </a:cubicBezTo>
                <a:cubicBezTo>
                  <a:pt x="943" y="1003"/>
                  <a:pt x="852" y="699"/>
                  <a:pt x="639" y="426"/>
                </a:cubicBezTo>
                <a:cubicBezTo>
                  <a:pt x="517" y="274"/>
                  <a:pt x="365" y="152"/>
                  <a:pt x="183" y="61"/>
                </a:cubicBezTo>
                <a:cubicBezTo>
                  <a:pt x="122" y="31"/>
                  <a:pt x="62" y="0"/>
                  <a:pt x="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6" name="Google Shape;2606;p49"/>
          <p:cNvSpPr/>
          <p:nvPr/>
        </p:nvSpPr>
        <p:spPr>
          <a:xfrm>
            <a:off x="4451925" y="2965129"/>
            <a:ext cx="13689" cy="49507"/>
          </a:xfrm>
          <a:custGeom>
            <a:avLst/>
            <a:gdLst/>
            <a:ahLst/>
            <a:cxnLst/>
            <a:rect l="l" t="t" r="r" b="b"/>
            <a:pathLst>
              <a:path w="639" h="2311" extrusionOk="0">
                <a:moveTo>
                  <a:pt x="61" y="0"/>
                </a:moveTo>
                <a:lnTo>
                  <a:pt x="61" y="0"/>
                </a:lnTo>
                <a:cubicBezTo>
                  <a:pt x="1" y="396"/>
                  <a:pt x="31" y="821"/>
                  <a:pt x="152" y="1216"/>
                </a:cubicBezTo>
                <a:cubicBezTo>
                  <a:pt x="213" y="1611"/>
                  <a:pt x="396" y="2006"/>
                  <a:pt x="639" y="2310"/>
                </a:cubicBezTo>
                <a:cubicBezTo>
                  <a:pt x="578" y="1915"/>
                  <a:pt x="487" y="1551"/>
                  <a:pt x="335" y="1155"/>
                </a:cubicBezTo>
                <a:cubicBezTo>
                  <a:pt x="274" y="760"/>
                  <a:pt x="183" y="365"/>
                  <a:pt x="6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7" name="Google Shape;2607;p49"/>
          <p:cNvSpPr/>
          <p:nvPr/>
        </p:nvSpPr>
        <p:spPr>
          <a:xfrm>
            <a:off x="4367927" y="3051569"/>
            <a:ext cx="35840" cy="30784"/>
          </a:xfrm>
          <a:custGeom>
            <a:avLst/>
            <a:gdLst/>
            <a:ahLst/>
            <a:cxnLst/>
            <a:rect l="l" t="t" r="r" b="b"/>
            <a:pathLst>
              <a:path w="1673" h="1437" extrusionOk="0">
                <a:moveTo>
                  <a:pt x="1653" y="1"/>
                </a:moveTo>
                <a:cubicBezTo>
                  <a:pt x="1557" y="1"/>
                  <a:pt x="1241" y="313"/>
                  <a:pt x="821" y="677"/>
                </a:cubicBezTo>
                <a:cubicBezTo>
                  <a:pt x="365" y="1102"/>
                  <a:pt x="0" y="1406"/>
                  <a:pt x="31" y="1437"/>
                </a:cubicBezTo>
                <a:cubicBezTo>
                  <a:pt x="700" y="1133"/>
                  <a:pt x="1277" y="646"/>
                  <a:pt x="1672" y="8"/>
                </a:cubicBezTo>
                <a:cubicBezTo>
                  <a:pt x="1667" y="3"/>
                  <a:pt x="1661" y="1"/>
                  <a:pt x="165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8" name="Google Shape;2608;p49"/>
          <p:cNvSpPr/>
          <p:nvPr/>
        </p:nvSpPr>
        <p:spPr>
          <a:xfrm>
            <a:off x="4451925" y="3101226"/>
            <a:ext cx="17609" cy="34576"/>
          </a:xfrm>
          <a:custGeom>
            <a:avLst/>
            <a:gdLst/>
            <a:ahLst/>
            <a:cxnLst/>
            <a:rect l="l" t="t" r="r" b="b"/>
            <a:pathLst>
              <a:path w="822" h="1614" extrusionOk="0">
                <a:moveTo>
                  <a:pt x="1" y="0"/>
                </a:moveTo>
                <a:cubicBezTo>
                  <a:pt x="1" y="334"/>
                  <a:pt x="61" y="638"/>
                  <a:pt x="213" y="882"/>
                </a:cubicBezTo>
                <a:cubicBezTo>
                  <a:pt x="416" y="1316"/>
                  <a:pt x="702" y="1613"/>
                  <a:pt x="754" y="1613"/>
                </a:cubicBezTo>
                <a:cubicBezTo>
                  <a:pt x="757" y="1613"/>
                  <a:pt x="759" y="1612"/>
                  <a:pt x="760" y="1611"/>
                </a:cubicBezTo>
                <a:cubicBezTo>
                  <a:pt x="821" y="1550"/>
                  <a:pt x="578" y="1216"/>
                  <a:pt x="396" y="790"/>
                </a:cubicBezTo>
                <a:cubicBezTo>
                  <a:pt x="304" y="517"/>
                  <a:pt x="183" y="274"/>
                  <a:pt x="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9" name="Google Shape;2609;p49"/>
          <p:cNvSpPr/>
          <p:nvPr/>
        </p:nvSpPr>
        <p:spPr>
          <a:xfrm>
            <a:off x="4391363" y="3148741"/>
            <a:ext cx="12404" cy="46251"/>
          </a:xfrm>
          <a:custGeom>
            <a:avLst/>
            <a:gdLst/>
            <a:ahLst/>
            <a:cxnLst/>
            <a:rect l="l" t="t" r="r" b="b"/>
            <a:pathLst>
              <a:path w="579" h="2159" extrusionOk="0">
                <a:moveTo>
                  <a:pt x="578" y="1"/>
                </a:moveTo>
                <a:lnTo>
                  <a:pt x="578" y="1"/>
                </a:lnTo>
                <a:cubicBezTo>
                  <a:pt x="244" y="670"/>
                  <a:pt x="61" y="1399"/>
                  <a:pt x="1" y="2159"/>
                </a:cubicBezTo>
                <a:cubicBezTo>
                  <a:pt x="183" y="1825"/>
                  <a:pt x="305" y="1460"/>
                  <a:pt x="365" y="1095"/>
                </a:cubicBezTo>
                <a:cubicBezTo>
                  <a:pt x="487" y="761"/>
                  <a:pt x="578" y="366"/>
                  <a:pt x="5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0" name="Google Shape;2610;p49"/>
          <p:cNvSpPr/>
          <p:nvPr/>
        </p:nvSpPr>
        <p:spPr>
          <a:xfrm>
            <a:off x="4337978" y="3234003"/>
            <a:ext cx="13689" cy="33976"/>
          </a:xfrm>
          <a:custGeom>
            <a:avLst/>
            <a:gdLst/>
            <a:ahLst/>
            <a:cxnLst/>
            <a:rect l="l" t="t" r="r" b="b"/>
            <a:pathLst>
              <a:path w="639" h="1586" extrusionOk="0">
                <a:moveTo>
                  <a:pt x="9" y="1"/>
                </a:moveTo>
                <a:cubicBezTo>
                  <a:pt x="6" y="1"/>
                  <a:pt x="3" y="1"/>
                  <a:pt x="0" y="3"/>
                </a:cubicBezTo>
                <a:cubicBezTo>
                  <a:pt x="31" y="276"/>
                  <a:pt x="91" y="580"/>
                  <a:pt x="243" y="823"/>
                </a:cubicBezTo>
                <a:cubicBezTo>
                  <a:pt x="389" y="1260"/>
                  <a:pt x="562" y="1585"/>
                  <a:pt x="630" y="1585"/>
                </a:cubicBezTo>
                <a:cubicBezTo>
                  <a:pt x="633" y="1585"/>
                  <a:pt x="636" y="1585"/>
                  <a:pt x="639" y="1583"/>
                </a:cubicBezTo>
                <a:cubicBezTo>
                  <a:pt x="639" y="1279"/>
                  <a:pt x="547" y="1006"/>
                  <a:pt x="426" y="763"/>
                </a:cubicBezTo>
                <a:cubicBezTo>
                  <a:pt x="251" y="326"/>
                  <a:pt x="76" y="1"/>
                  <a:pt x="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1" name="Google Shape;2611;p49"/>
          <p:cNvSpPr/>
          <p:nvPr/>
        </p:nvSpPr>
        <p:spPr>
          <a:xfrm>
            <a:off x="4433051" y="3217122"/>
            <a:ext cx="37768" cy="31920"/>
          </a:xfrm>
          <a:custGeom>
            <a:avLst/>
            <a:gdLst/>
            <a:ahLst/>
            <a:cxnLst/>
            <a:rect l="l" t="t" r="r" b="b"/>
            <a:pathLst>
              <a:path w="1763" h="1490" extrusionOk="0">
                <a:moveTo>
                  <a:pt x="1733" y="0"/>
                </a:moveTo>
                <a:lnTo>
                  <a:pt x="1733" y="0"/>
                </a:lnTo>
                <a:cubicBezTo>
                  <a:pt x="1368" y="122"/>
                  <a:pt x="1033" y="335"/>
                  <a:pt x="760" y="608"/>
                </a:cubicBezTo>
                <a:cubicBezTo>
                  <a:pt x="456" y="821"/>
                  <a:pt x="182" y="1125"/>
                  <a:pt x="0" y="1490"/>
                </a:cubicBezTo>
                <a:cubicBezTo>
                  <a:pt x="334" y="1277"/>
                  <a:pt x="608" y="1004"/>
                  <a:pt x="882" y="760"/>
                </a:cubicBezTo>
                <a:cubicBezTo>
                  <a:pt x="1337" y="335"/>
                  <a:pt x="1763" y="31"/>
                  <a:pt x="173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2" name="Google Shape;2612;p49"/>
          <p:cNvSpPr/>
          <p:nvPr/>
        </p:nvSpPr>
        <p:spPr>
          <a:xfrm>
            <a:off x="4337314" y="3340837"/>
            <a:ext cx="28685" cy="46915"/>
          </a:xfrm>
          <a:custGeom>
            <a:avLst/>
            <a:gdLst/>
            <a:ahLst/>
            <a:cxnLst/>
            <a:rect l="l" t="t" r="r" b="b"/>
            <a:pathLst>
              <a:path w="1339" h="2190" extrusionOk="0">
                <a:moveTo>
                  <a:pt x="1" y="1"/>
                </a:moveTo>
                <a:cubicBezTo>
                  <a:pt x="183" y="396"/>
                  <a:pt x="396" y="761"/>
                  <a:pt x="639" y="1095"/>
                </a:cubicBezTo>
                <a:cubicBezTo>
                  <a:pt x="852" y="1490"/>
                  <a:pt x="1065" y="1855"/>
                  <a:pt x="1338" y="2189"/>
                </a:cubicBezTo>
                <a:cubicBezTo>
                  <a:pt x="1247" y="1764"/>
                  <a:pt x="1065" y="1368"/>
                  <a:pt x="822" y="1004"/>
                </a:cubicBezTo>
                <a:cubicBezTo>
                  <a:pt x="609" y="609"/>
                  <a:pt x="335" y="274"/>
                  <a:pt x="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3" name="Google Shape;2613;p49"/>
          <p:cNvSpPr/>
          <p:nvPr/>
        </p:nvSpPr>
        <p:spPr>
          <a:xfrm>
            <a:off x="4401796" y="3329761"/>
            <a:ext cx="42331" cy="21508"/>
          </a:xfrm>
          <a:custGeom>
            <a:avLst/>
            <a:gdLst/>
            <a:ahLst/>
            <a:cxnLst/>
            <a:rect l="l" t="t" r="r" b="b"/>
            <a:pathLst>
              <a:path w="1976" h="1004" extrusionOk="0">
                <a:moveTo>
                  <a:pt x="0" y="1"/>
                </a:moveTo>
                <a:cubicBezTo>
                  <a:pt x="334" y="214"/>
                  <a:pt x="638" y="366"/>
                  <a:pt x="1003" y="518"/>
                </a:cubicBezTo>
                <a:cubicBezTo>
                  <a:pt x="1307" y="700"/>
                  <a:pt x="1641" y="882"/>
                  <a:pt x="1976" y="1004"/>
                </a:cubicBezTo>
                <a:cubicBezTo>
                  <a:pt x="1733" y="700"/>
                  <a:pt x="1429" y="487"/>
                  <a:pt x="1094" y="335"/>
                </a:cubicBezTo>
                <a:cubicBezTo>
                  <a:pt x="760" y="122"/>
                  <a:pt x="395" y="31"/>
                  <a:pt x="0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4" name="Google Shape;2614;p49"/>
          <p:cNvSpPr/>
          <p:nvPr/>
        </p:nvSpPr>
        <p:spPr>
          <a:xfrm>
            <a:off x="4494256" y="3338180"/>
            <a:ext cx="16945" cy="33291"/>
          </a:xfrm>
          <a:custGeom>
            <a:avLst/>
            <a:gdLst/>
            <a:ahLst/>
            <a:cxnLst/>
            <a:rect l="l" t="t" r="r" b="b"/>
            <a:pathLst>
              <a:path w="791" h="1554" extrusionOk="0">
                <a:moveTo>
                  <a:pt x="753" y="1"/>
                </a:moveTo>
                <a:cubicBezTo>
                  <a:pt x="696" y="1"/>
                  <a:pt x="386" y="268"/>
                  <a:pt x="213" y="672"/>
                </a:cubicBezTo>
                <a:cubicBezTo>
                  <a:pt x="31" y="945"/>
                  <a:pt x="0" y="1249"/>
                  <a:pt x="61" y="1553"/>
                </a:cubicBezTo>
                <a:cubicBezTo>
                  <a:pt x="183" y="1310"/>
                  <a:pt x="274" y="1036"/>
                  <a:pt x="365" y="763"/>
                </a:cubicBezTo>
                <a:cubicBezTo>
                  <a:pt x="578" y="337"/>
                  <a:pt x="791" y="33"/>
                  <a:pt x="760" y="3"/>
                </a:cubicBezTo>
                <a:cubicBezTo>
                  <a:pt x="759" y="1"/>
                  <a:pt x="756" y="1"/>
                  <a:pt x="75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5" name="Google Shape;2615;p49"/>
          <p:cNvSpPr/>
          <p:nvPr/>
        </p:nvSpPr>
        <p:spPr>
          <a:xfrm>
            <a:off x="4518334" y="3267914"/>
            <a:ext cx="38453" cy="17588"/>
          </a:xfrm>
          <a:custGeom>
            <a:avLst/>
            <a:gdLst/>
            <a:ahLst/>
            <a:cxnLst/>
            <a:rect l="l" t="t" r="r" b="b"/>
            <a:pathLst>
              <a:path w="1795" h="821" extrusionOk="0">
                <a:moveTo>
                  <a:pt x="1" y="0"/>
                </a:moveTo>
                <a:cubicBezTo>
                  <a:pt x="274" y="183"/>
                  <a:pt x="578" y="335"/>
                  <a:pt x="882" y="426"/>
                </a:cubicBezTo>
                <a:cubicBezTo>
                  <a:pt x="1156" y="578"/>
                  <a:pt x="1460" y="730"/>
                  <a:pt x="1764" y="821"/>
                </a:cubicBezTo>
                <a:cubicBezTo>
                  <a:pt x="1794" y="760"/>
                  <a:pt x="1460" y="456"/>
                  <a:pt x="974" y="243"/>
                </a:cubicBezTo>
                <a:cubicBezTo>
                  <a:pt x="670" y="91"/>
                  <a:pt x="335" y="0"/>
                  <a:pt x="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6" name="Google Shape;2616;p49"/>
          <p:cNvSpPr/>
          <p:nvPr/>
        </p:nvSpPr>
        <p:spPr>
          <a:xfrm>
            <a:off x="4572383" y="3319157"/>
            <a:ext cx="21508" cy="24379"/>
          </a:xfrm>
          <a:custGeom>
            <a:avLst/>
            <a:gdLst/>
            <a:ahLst/>
            <a:cxnLst/>
            <a:rect l="l" t="t" r="r" b="b"/>
            <a:pathLst>
              <a:path w="1004" h="1138" extrusionOk="0">
                <a:moveTo>
                  <a:pt x="949" y="0"/>
                </a:moveTo>
                <a:cubicBezTo>
                  <a:pt x="862" y="0"/>
                  <a:pt x="644" y="224"/>
                  <a:pt x="426" y="496"/>
                </a:cubicBezTo>
                <a:cubicBezTo>
                  <a:pt x="153" y="830"/>
                  <a:pt x="1" y="1104"/>
                  <a:pt x="31" y="1134"/>
                </a:cubicBezTo>
                <a:cubicBezTo>
                  <a:pt x="33" y="1136"/>
                  <a:pt x="36" y="1137"/>
                  <a:pt x="40" y="1137"/>
                </a:cubicBezTo>
                <a:cubicBezTo>
                  <a:pt x="96" y="1137"/>
                  <a:pt x="351" y="931"/>
                  <a:pt x="578" y="617"/>
                </a:cubicBezTo>
                <a:cubicBezTo>
                  <a:pt x="821" y="314"/>
                  <a:pt x="1004" y="40"/>
                  <a:pt x="973" y="10"/>
                </a:cubicBezTo>
                <a:cubicBezTo>
                  <a:pt x="967" y="3"/>
                  <a:pt x="959" y="0"/>
                  <a:pt x="949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7" name="Google Shape;2617;p49"/>
          <p:cNvSpPr/>
          <p:nvPr/>
        </p:nvSpPr>
        <p:spPr>
          <a:xfrm>
            <a:off x="4610815" y="3236445"/>
            <a:ext cx="21508" cy="30184"/>
          </a:xfrm>
          <a:custGeom>
            <a:avLst/>
            <a:gdLst/>
            <a:ahLst/>
            <a:cxnLst/>
            <a:rect l="l" t="t" r="r" b="b"/>
            <a:pathLst>
              <a:path w="1004" h="1409" extrusionOk="0">
                <a:moveTo>
                  <a:pt x="61" y="0"/>
                </a:moveTo>
                <a:cubicBezTo>
                  <a:pt x="48" y="0"/>
                  <a:pt x="37" y="3"/>
                  <a:pt x="30" y="10"/>
                </a:cubicBezTo>
                <a:cubicBezTo>
                  <a:pt x="0" y="41"/>
                  <a:pt x="274" y="314"/>
                  <a:pt x="547" y="679"/>
                </a:cubicBezTo>
                <a:cubicBezTo>
                  <a:pt x="790" y="1044"/>
                  <a:pt x="942" y="1409"/>
                  <a:pt x="973" y="1409"/>
                </a:cubicBezTo>
                <a:cubicBezTo>
                  <a:pt x="1003" y="1105"/>
                  <a:pt x="912" y="801"/>
                  <a:pt x="699" y="557"/>
                </a:cubicBezTo>
                <a:cubicBezTo>
                  <a:pt x="457" y="207"/>
                  <a:pt x="166" y="0"/>
                  <a:pt x="6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8" name="Google Shape;2618;p49"/>
          <p:cNvSpPr/>
          <p:nvPr/>
        </p:nvSpPr>
        <p:spPr>
          <a:xfrm>
            <a:off x="4673326" y="3247734"/>
            <a:ext cx="12382" cy="49507"/>
          </a:xfrm>
          <a:custGeom>
            <a:avLst/>
            <a:gdLst/>
            <a:ahLst/>
            <a:cxnLst/>
            <a:rect l="l" t="t" r="r" b="b"/>
            <a:pathLst>
              <a:path w="578" h="2311" extrusionOk="0">
                <a:moveTo>
                  <a:pt x="578" y="0"/>
                </a:moveTo>
                <a:cubicBezTo>
                  <a:pt x="395" y="334"/>
                  <a:pt x="274" y="730"/>
                  <a:pt x="213" y="1125"/>
                </a:cubicBezTo>
                <a:cubicBezTo>
                  <a:pt x="61" y="1520"/>
                  <a:pt x="0" y="1915"/>
                  <a:pt x="30" y="2310"/>
                </a:cubicBezTo>
                <a:cubicBezTo>
                  <a:pt x="334" y="1581"/>
                  <a:pt x="517" y="790"/>
                  <a:pt x="57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49"/>
          <p:cNvSpPr/>
          <p:nvPr/>
        </p:nvSpPr>
        <p:spPr>
          <a:xfrm>
            <a:off x="4728018" y="3290708"/>
            <a:ext cx="33869" cy="24100"/>
          </a:xfrm>
          <a:custGeom>
            <a:avLst/>
            <a:gdLst/>
            <a:ahLst/>
            <a:cxnLst/>
            <a:rect l="l" t="t" r="r" b="b"/>
            <a:pathLst>
              <a:path w="1581" h="1125" extrusionOk="0">
                <a:moveTo>
                  <a:pt x="0" y="0"/>
                </a:moveTo>
                <a:lnTo>
                  <a:pt x="0" y="0"/>
                </a:lnTo>
                <a:cubicBezTo>
                  <a:pt x="213" y="243"/>
                  <a:pt x="456" y="456"/>
                  <a:pt x="730" y="638"/>
                </a:cubicBezTo>
                <a:cubicBezTo>
                  <a:pt x="973" y="851"/>
                  <a:pt x="1277" y="1003"/>
                  <a:pt x="1581" y="1125"/>
                </a:cubicBezTo>
                <a:cubicBezTo>
                  <a:pt x="1368" y="851"/>
                  <a:pt x="1125" y="638"/>
                  <a:pt x="851" y="456"/>
                </a:cubicBezTo>
                <a:cubicBezTo>
                  <a:pt x="608" y="243"/>
                  <a:pt x="304" y="91"/>
                  <a:pt x="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0" name="Google Shape;2620;p49"/>
          <p:cNvSpPr/>
          <p:nvPr/>
        </p:nvSpPr>
        <p:spPr>
          <a:xfrm>
            <a:off x="4765122" y="3219028"/>
            <a:ext cx="23479" cy="24400"/>
          </a:xfrm>
          <a:custGeom>
            <a:avLst/>
            <a:gdLst/>
            <a:ahLst/>
            <a:cxnLst/>
            <a:rect l="l" t="t" r="r" b="b"/>
            <a:pathLst>
              <a:path w="1096" h="1139" extrusionOk="0">
                <a:moveTo>
                  <a:pt x="1028" y="0"/>
                </a:moveTo>
                <a:cubicBezTo>
                  <a:pt x="982" y="0"/>
                  <a:pt x="777" y="261"/>
                  <a:pt x="518" y="550"/>
                </a:cubicBezTo>
                <a:cubicBezTo>
                  <a:pt x="244" y="854"/>
                  <a:pt x="1" y="1097"/>
                  <a:pt x="31" y="1127"/>
                </a:cubicBezTo>
                <a:cubicBezTo>
                  <a:pt x="31" y="1135"/>
                  <a:pt x="37" y="1139"/>
                  <a:pt x="47" y="1139"/>
                </a:cubicBezTo>
                <a:cubicBezTo>
                  <a:pt x="117" y="1139"/>
                  <a:pt x="405" y="966"/>
                  <a:pt x="670" y="702"/>
                </a:cubicBezTo>
                <a:cubicBezTo>
                  <a:pt x="973" y="367"/>
                  <a:pt x="1095" y="33"/>
                  <a:pt x="1034" y="3"/>
                </a:cubicBezTo>
                <a:cubicBezTo>
                  <a:pt x="1033" y="1"/>
                  <a:pt x="1031" y="0"/>
                  <a:pt x="102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1" name="Google Shape;2621;p49"/>
          <p:cNvSpPr/>
          <p:nvPr/>
        </p:nvSpPr>
        <p:spPr>
          <a:xfrm>
            <a:off x="4393313" y="2916243"/>
            <a:ext cx="29991" cy="27464"/>
          </a:xfrm>
          <a:custGeom>
            <a:avLst/>
            <a:gdLst/>
            <a:ahLst/>
            <a:cxnLst/>
            <a:rect l="l" t="t" r="r" b="b"/>
            <a:pathLst>
              <a:path w="1400" h="1282" extrusionOk="0">
                <a:moveTo>
                  <a:pt x="1361" y="0"/>
                </a:moveTo>
                <a:cubicBezTo>
                  <a:pt x="1300" y="0"/>
                  <a:pt x="983" y="236"/>
                  <a:pt x="639" y="580"/>
                </a:cubicBezTo>
                <a:cubicBezTo>
                  <a:pt x="274" y="915"/>
                  <a:pt x="1" y="1249"/>
                  <a:pt x="31" y="1279"/>
                </a:cubicBezTo>
                <a:cubicBezTo>
                  <a:pt x="35" y="1281"/>
                  <a:pt x="39" y="1282"/>
                  <a:pt x="44" y="1282"/>
                </a:cubicBezTo>
                <a:cubicBezTo>
                  <a:pt x="130" y="1282"/>
                  <a:pt x="447" y="1048"/>
                  <a:pt x="791" y="732"/>
                </a:cubicBezTo>
                <a:cubicBezTo>
                  <a:pt x="1126" y="367"/>
                  <a:pt x="1399" y="63"/>
                  <a:pt x="1369" y="3"/>
                </a:cubicBezTo>
                <a:cubicBezTo>
                  <a:pt x="1367" y="1"/>
                  <a:pt x="1364" y="0"/>
                  <a:pt x="136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2" name="Google Shape;2622;p49"/>
          <p:cNvSpPr/>
          <p:nvPr/>
        </p:nvSpPr>
        <p:spPr>
          <a:xfrm>
            <a:off x="4494256" y="2909130"/>
            <a:ext cx="10433" cy="41046"/>
          </a:xfrm>
          <a:custGeom>
            <a:avLst/>
            <a:gdLst/>
            <a:ahLst/>
            <a:cxnLst/>
            <a:rect l="l" t="t" r="r" b="b"/>
            <a:pathLst>
              <a:path w="487" h="1916" extrusionOk="0">
                <a:moveTo>
                  <a:pt x="0" y="0"/>
                </a:moveTo>
                <a:lnTo>
                  <a:pt x="0" y="0"/>
                </a:lnTo>
                <a:cubicBezTo>
                  <a:pt x="31" y="669"/>
                  <a:pt x="183" y="1307"/>
                  <a:pt x="456" y="1915"/>
                </a:cubicBezTo>
                <a:cubicBezTo>
                  <a:pt x="487" y="1581"/>
                  <a:pt x="426" y="1247"/>
                  <a:pt x="335" y="912"/>
                </a:cubicBezTo>
                <a:cubicBezTo>
                  <a:pt x="274" y="608"/>
                  <a:pt x="152" y="274"/>
                  <a:pt x="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3" name="Google Shape;2623;p49"/>
          <p:cNvSpPr/>
          <p:nvPr/>
        </p:nvSpPr>
        <p:spPr>
          <a:xfrm>
            <a:off x="4455181" y="2813072"/>
            <a:ext cx="35176" cy="5891"/>
          </a:xfrm>
          <a:custGeom>
            <a:avLst/>
            <a:gdLst/>
            <a:ahLst/>
            <a:cxnLst/>
            <a:rect l="l" t="t" r="r" b="b"/>
            <a:pathLst>
              <a:path w="1642" h="275" extrusionOk="0">
                <a:moveTo>
                  <a:pt x="411" y="1"/>
                </a:moveTo>
                <a:cubicBezTo>
                  <a:pt x="274" y="1"/>
                  <a:pt x="137" y="16"/>
                  <a:pt x="0" y="47"/>
                </a:cubicBezTo>
                <a:cubicBezTo>
                  <a:pt x="244" y="168"/>
                  <a:pt x="517" y="229"/>
                  <a:pt x="791" y="229"/>
                </a:cubicBezTo>
                <a:cubicBezTo>
                  <a:pt x="928" y="259"/>
                  <a:pt x="1064" y="275"/>
                  <a:pt x="1201" y="275"/>
                </a:cubicBezTo>
                <a:cubicBezTo>
                  <a:pt x="1338" y="275"/>
                  <a:pt x="1475" y="259"/>
                  <a:pt x="1611" y="229"/>
                </a:cubicBezTo>
                <a:cubicBezTo>
                  <a:pt x="1642" y="168"/>
                  <a:pt x="1277" y="77"/>
                  <a:pt x="821" y="47"/>
                </a:cubicBezTo>
                <a:cubicBezTo>
                  <a:pt x="684" y="16"/>
                  <a:pt x="548" y="1"/>
                  <a:pt x="41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4" name="Google Shape;2624;p49"/>
          <p:cNvSpPr/>
          <p:nvPr/>
        </p:nvSpPr>
        <p:spPr>
          <a:xfrm>
            <a:off x="4546998" y="2882438"/>
            <a:ext cx="5227" cy="27357"/>
          </a:xfrm>
          <a:custGeom>
            <a:avLst/>
            <a:gdLst/>
            <a:ahLst/>
            <a:cxnLst/>
            <a:rect l="l" t="t" r="r" b="b"/>
            <a:pathLst>
              <a:path w="244" h="1277" extrusionOk="0">
                <a:moveTo>
                  <a:pt x="183" y="0"/>
                </a:moveTo>
                <a:cubicBezTo>
                  <a:pt x="122" y="0"/>
                  <a:pt x="31" y="274"/>
                  <a:pt x="31" y="638"/>
                </a:cubicBezTo>
                <a:cubicBezTo>
                  <a:pt x="0" y="1003"/>
                  <a:pt x="122" y="1277"/>
                  <a:pt x="183" y="1277"/>
                </a:cubicBezTo>
                <a:cubicBezTo>
                  <a:pt x="243" y="1246"/>
                  <a:pt x="213" y="973"/>
                  <a:pt x="213" y="638"/>
                </a:cubicBezTo>
                <a:cubicBezTo>
                  <a:pt x="213" y="304"/>
                  <a:pt x="243" y="0"/>
                  <a:pt x="18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5" name="Google Shape;2625;p49"/>
          <p:cNvSpPr/>
          <p:nvPr/>
        </p:nvSpPr>
        <p:spPr>
          <a:xfrm>
            <a:off x="4589971" y="2901311"/>
            <a:ext cx="35840" cy="32584"/>
          </a:xfrm>
          <a:custGeom>
            <a:avLst/>
            <a:gdLst/>
            <a:ahLst/>
            <a:cxnLst/>
            <a:rect l="l" t="t" r="r" b="b"/>
            <a:pathLst>
              <a:path w="1673" h="1521" extrusionOk="0">
                <a:moveTo>
                  <a:pt x="0" y="1"/>
                </a:moveTo>
                <a:lnTo>
                  <a:pt x="0" y="1"/>
                </a:lnTo>
                <a:cubicBezTo>
                  <a:pt x="213" y="305"/>
                  <a:pt x="456" y="609"/>
                  <a:pt x="760" y="821"/>
                </a:cubicBezTo>
                <a:cubicBezTo>
                  <a:pt x="1034" y="1095"/>
                  <a:pt x="1338" y="1338"/>
                  <a:pt x="1672" y="1520"/>
                </a:cubicBezTo>
                <a:cubicBezTo>
                  <a:pt x="1216" y="912"/>
                  <a:pt x="639" y="396"/>
                  <a:pt x="0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6" name="Google Shape;2626;p49"/>
          <p:cNvSpPr/>
          <p:nvPr/>
        </p:nvSpPr>
        <p:spPr>
          <a:xfrm>
            <a:off x="4575640" y="2984966"/>
            <a:ext cx="24764" cy="15446"/>
          </a:xfrm>
          <a:custGeom>
            <a:avLst/>
            <a:gdLst/>
            <a:ahLst/>
            <a:cxnLst/>
            <a:rect l="l" t="t" r="r" b="b"/>
            <a:pathLst>
              <a:path w="1156" h="721" extrusionOk="0">
                <a:moveTo>
                  <a:pt x="1088" y="1"/>
                </a:moveTo>
                <a:cubicBezTo>
                  <a:pt x="999" y="1"/>
                  <a:pt x="768" y="114"/>
                  <a:pt x="517" y="290"/>
                </a:cubicBezTo>
                <a:cubicBezTo>
                  <a:pt x="244" y="473"/>
                  <a:pt x="1" y="655"/>
                  <a:pt x="31" y="716"/>
                </a:cubicBezTo>
                <a:cubicBezTo>
                  <a:pt x="34" y="719"/>
                  <a:pt x="40" y="720"/>
                  <a:pt x="48" y="720"/>
                </a:cubicBezTo>
                <a:cubicBezTo>
                  <a:pt x="118" y="720"/>
                  <a:pt x="366" y="606"/>
                  <a:pt x="639" y="442"/>
                </a:cubicBezTo>
                <a:cubicBezTo>
                  <a:pt x="943" y="260"/>
                  <a:pt x="1156" y="47"/>
                  <a:pt x="1125" y="17"/>
                </a:cubicBezTo>
                <a:cubicBezTo>
                  <a:pt x="1120" y="6"/>
                  <a:pt x="1107" y="1"/>
                  <a:pt x="108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7" name="Google Shape;2627;p49"/>
          <p:cNvSpPr/>
          <p:nvPr/>
        </p:nvSpPr>
        <p:spPr>
          <a:xfrm>
            <a:off x="4642713" y="3014615"/>
            <a:ext cx="11740" cy="42352"/>
          </a:xfrm>
          <a:custGeom>
            <a:avLst/>
            <a:gdLst/>
            <a:ahLst/>
            <a:cxnLst/>
            <a:rect l="l" t="t" r="r" b="b"/>
            <a:pathLst>
              <a:path w="548" h="1977" extrusionOk="0">
                <a:moveTo>
                  <a:pt x="548" y="0"/>
                </a:moveTo>
                <a:cubicBezTo>
                  <a:pt x="152" y="578"/>
                  <a:pt x="0" y="1277"/>
                  <a:pt x="122" y="1976"/>
                </a:cubicBezTo>
                <a:cubicBezTo>
                  <a:pt x="244" y="1642"/>
                  <a:pt x="304" y="1307"/>
                  <a:pt x="335" y="973"/>
                </a:cubicBezTo>
                <a:cubicBezTo>
                  <a:pt x="426" y="669"/>
                  <a:pt x="517" y="335"/>
                  <a:pt x="54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8" name="Google Shape;2628;p49"/>
          <p:cNvSpPr/>
          <p:nvPr/>
        </p:nvSpPr>
        <p:spPr>
          <a:xfrm>
            <a:off x="4587358" y="3059495"/>
            <a:ext cx="16303" cy="32669"/>
          </a:xfrm>
          <a:custGeom>
            <a:avLst/>
            <a:gdLst/>
            <a:ahLst/>
            <a:cxnLst/>
            <a:rect l="l" t="t" r="r" b="b"/>
            <a:pathLst>
              <a:path w="761" h="1525" extrusionOk="0">
                <a:moveTo>
                  <a:pt x="9" y="1"/>
                </a:moveTo>
                <a:cubicBezTo>
                  <a:pt x="6" y="1"/>
                  <a:pt x="3" y="1"/>
                  <a:pt x="1" y="3"/>
                </a:cubicBezTo>
                <a:cubicBezTo>
                  <a:pt x="31" y="276"/>
                  <a:pt x="122" y="550"/>
                  <a:pt x="274" y="793"/>
                </a:cubicBezTo>
                <a:cubicBezTo>
                  <a:pt x="478" y="1201"/>
                  <a:pt x="682" y="1524"/>
                  <a:pt x="752" y="1524"/>
                </a:cubicBezTo>
                <a:cubicBezTo>
                  <a:pt x="755" y="1524"/>
                  <a:pt x="758" y="1524"/>
                  <a:pt x="761" y="1523"/>
                </a:cubicBezTo>
                <a:cubicBezTo>
                  <a:pt x="730" y="1219"/>
                  <a:pt x="609" y="945"/>
                  <a:pt x="457" y="702"/>
                </a:cubicBezTo>
                <a:cubicBezTo>
                  <a:pt x="253" y="323"/>
                  <a:pt x="77" y="1"/>
                  <a:pt x="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9" name="Google Shape;2629;p49"/>
          <p:cNvSpPr/>
          <p:nvPr/>
        </p:nvSpPr>
        <p:spPr>
          <a:xfrm>
            <a:off x="4524204" y="3110973"/>
            <a:ext cx="17609" cy="39096"/>
          </a:xfrm>
          <a:custGeom>
            <a:avLst/>
            <a:gdLst/>
            <a:ahLst/>
            <a:cxnLst/>
            <a:rect l="l" t="t" r="r" b="b"/>
            <a:pathLst>
              <a:path w="822" h="1825" extrusionOk="0">
                <a:moveTo>
                  <a:pt x="821" y="1"/>
                </a:moveTo>
                <a:lnTo>
                  <a:pt x="821" y="1"/>
                </a:lnTo>
                <a:cubicBezTo>
                  <a:pt x="608" y="244"/>
                  <a:pt x="426" y="548"/>
                  <a:pt x="304" y="882"/>
                </a:cubicBezTo>
                <a:cubicBezTo>
                  <a:pt x="152" y="1156"/>
                  <a:pt x="31" y="1490"/>
                  <a:pt x="0" y="1825"/>
                </a:cubicBezTo>
                <a:cubicBezTo>
                  <a:pt x="213" y="1582"/>
                  <a:pt x="396" y="1278"/>
                  <a:pt x="487" y="974"/>
                </a:cubicBezTo>
                <a:cubicBezTo>
                  <a:pt x="669" y="670"/>
                  <a:pt x="760" y="335"/>
                  <a:pt x="82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0" name="Google Shape;2630;p49"/>
          <p:cNvSpPr/>
          <p:nvPr/>
        </p:nvSpPr>
        <p:spPr>
          <a:xfrm>
            <a:off x="4550897" y="3166779"/>
            <a:ext cx="47558" cy="8033"/>
          </a:xfrm>
          <a:custGeom>
            <a:avLst/>
            <a:gdLst/>
            <a:ahLst/>
            <a:cxnLst/>
            <a:rect l="l" t="t" r="r" b="b"/>
            <a:pathLst>
              <a:path w="2220" h="375" extrusionOk="0">
                <a:moveTo>
                  <a:pt x="1516" y="0"/>
                </a:moveTo>
                <a:cubicBezTo>
                  <a:pt x="986" y="0"/>
                  <a:pt x="464" y="122"/>
                  <a:pt x="1" y="375"/>
                </a:cubicBezTo>
                <a:cubicBezTo>
                  <a:pt x="365" y="344"/>
                  <a:pt x="730" y="314"/>
                  <a:pt x="1095" y="223"/>
                </a:cubicBezTo>
                <a:cubicBezTo>
                  <a:pt x="1460" y="192"/>
                  <a:pt x="1855" y="162"/>
                  <a:pt x="2220" y="71"/>
                </a:cubicBezTo>
                <a:cubicBezTo>
                  <a:pt x="1987" y="24"/>
                  <a:pt x="1751" y="0"/>
                  <a:pt x="151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1" name="Google Shape;2631;p49"/>
          <p:cNvSpPr/>
          <p:nvPr/>
        </p:nvSpPr>
        <p:spPr>
          <a:xfrm>
            <a:off x="4278060" y="3059538"/>
            <a:ext cx="10454" cy="41710"/>
          </a:xfrm>
          <a:custGeom>
            <a:avLst/>
            <a:gdLst/>
            <a:ahLst/>
            <a:cxnLst/>
            <a:rect l="l" t="t" r="r" b="b"/>
            <a:pathLst>
              <a:path w="488" h="1947" extrusionOk="0">
                <a:moveTo>
                  <a:pt x="31" y="1"/>
                </a:moveTo>
                <a:cubicBezTo>
                  <a:pt x="1" y="335"/>
                  <a:pt x="62" y="669"/>
                  <a:pt x="153" y="1004"/>
                </a:cubicBezTo>
                <a:cubicBezTo>
                  <a:pt x="214" y="1338"/>
                  <a:pt x="305" y="1672"/>
                  <a:pt x="487" y="1946"/>
                </a:cubicBezTo>
                <a:cubicBezTo>
                  <a:pt x="487" y="1612"/>
                  <a:pt x="457" y="1277"/>
                  <a:pt x="366" y="973"/>
                </a:cubicBezTo>
                <a:cubicBezTo>
                  <a:pt x="305" y="609"/>
                  <a:pt x="214" y="305"/>
                  <a:pt x="3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2" name="Google Shape;2632;p49"/>
          <p:cNvSpPr/>
          <p:nvPr/>
        </p:nvSpPr>
        <p:spPr>
          <a:xfrm>
            <a:off x="4311286" y="2982267"/>
            <a:ext cx="29306" cy="6748"/>
          </a:xfrm>
          <a:custGeom>
            <a:avLst/>
            <a:gdLst/>
            <a:ahLst/>
            <a:cxnLst/>
            <a:rect l="l" t="t" r="r" b="b"/>
            <a:pathLst>
              <a:path w="1368" h="315" extrusionOk="0">
                <a:moveTo>
                  <a:pt x="1279" y="1"/>
                </a:moveTo>
                <a:cubicBezTo>
                  <a:pt x="1175" y="1"/>
                  <a:pt x="949" y="66"/>
                  <a:pt x="669" y="112"/>
                </a:cubicBezTo>
                <a:cubicBezTo>
                  <a:pt x="334" y="143"/>
                  <a:pt x="30" y="143"/>
                  <a:pt x="0" y="203"/>
                </a:cubicBezTo>
                <a:cubicBezTo>
                  <a:pt x="0" y="250"/>
                  <a:pt x="179" y="315"/>
                  <a:pt x="441" y="315"/>
                </a:cubicBezTo>
                <a:cubicBezTo>
                  <a:pt x="520" y="315"/>
                  <a:pt x="607" y="309"/>
                  <a:pt x="699" y="295"/>
                </a:cubicBezTo>
                <a:cubicBezTo>
                  <a:pt x="1094" y="234"/>
                  <a:pt x="1368" y="51"/>
                  <a:pt x="1337" y="21"/>
                </a:cubicBezTo>
                <a:cubicBezTo>
                  <a:pt x="1330" y="7"/>
                  <a:pt x="1310" y="1"/>
                  <a:pt x="127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3" name="Google Shape;2633;p49"/>
          <p:cNvSpPr/>
          <p:nvPr/>
        </p:nvSpPr>
        <p:spPr>
          <a:xfrm>
            <a:off x="4242905" y="3191736"/>
            <a:ext cx="42995" cy="13689"/>
          </a:xfrm>
          <a:custGeom>
            <a:avLst/>
            <a:gdLst/>
            <a:ahLst/>
            <a:cxnLst/>
            <a:rect l="l" t="t" r="r" b="b"/>
            <a:pathLst>
              <a:path w="2007" h="639" extrusionOk="0">
                <a:moveTo>
                  <a:pt x="2007" y="0"/>
                </a:moveTo>
                <a:lnTo>
                  <a:pt x="2007" y="0"/>
                </a:lnTo>
                <a:cubicBezTo>
                  <a:pt x="1672" y="30"/>
                  <a:pt x="1307" y="91"/>
                  <a:pt x="973" y="243"/>
                </a:cubicBezTo>
                <a:cubicBezTo>
                  <a:pt x="639" y="304"/>
                  <a:pt x="304" y="456"/>
                  <a:pt x="0" y="638"/>
                </a:cubicBezTo>
                <a:cubicBezTo>
                  <a:pt x="365" y="638"/>
                  <a:pt x="700" y="547"/>
                  <a:pt x="1034" y="426"/>
                </a:cubicBezTo>
                <a:cubicBezTo>
                  <a:pt x="1399" y="334"/>
                  <a:pt x="1733" y="213"/>
                  <a:pt x="200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4" name="Google Shape;2634;p49"/>
          <p:cNvSpPr/>
          <p:nvPr/>
        </p:nvSpPr>
        <p:spPr>
          <a:xfrm>
            <a:off x="4203188" y="3246428"/>
            <a:ext cx="6534" cy="45587"/>
          </a:xfrm>
          <a:custGeom>
            <a:avLst/>
            <a:gdLst/>
            <a:ahLst/>
            <a:cxnLst/>
            <a:rect l="l" t="t" r="r" b="b"/>
            <a:pathLst>
              <a:path w="305" h="2128" extrusionOk="0">
                <a:moveTo>
                  <a:pt x="61" y="0"/>
                </a:moveTo>
                <a:cubicBezTo>
                  <a:pt x="0" y="335"/>
                  <a:pt x="0" y="699"/>
                  <a:pt x="61" y="1064"/>
                </a:cubicBezTo>
                <a:cubicBezTo>
                  <a:pt x="61" y="1429"/>
                  <a:pt x="122" y="1794"/>
                  <a:pt x="244" y="2128"/>
                </a:cubicBezTo>
                <a:cubicBezTo>
                  <a:pt x="304" y="1763"/>
                  <a:pt x="304" y="1398"/>
                  <a:pt x="244" y="1064"/>
                </a:cubicBezTo>
                <a:cubicBezTo>
                  <a:pt x="244" y="699"/>
                  <a:pt x="183" y="335"/>
                  <a:pt x="6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5" name="Google Shape;2635;p49"/>
          <p:cNvSpPr/>
          <p:nvPr/>
        </p:nvSpPr>
        <p:spPr>
          <a:xfrm>
            <a:off x="4235086" y="3343450"/>
            <a:ext cx="26714" cy="48843"/>
          </a:xfrm>
          <a:custGeom>
            <a:avLst/>
            <a:gdLst/>
            <a:ahLst/>
            <a:cxnLst/>
            <a:rect l="l" t="t" r="r" b="b"/>
            <a:pathLst>
              <a:path w="1247" h="2280" extrusionOk="0">
                <a:moveTo>
                  <a:pt x="1247" y="0"/>
                </a:moveTo>
                <a:lnTo>
                  <a:pt x="1247" y="0"/>
                </a:lnTo>
                <a:cubicBezTo>
                  <a:pt x="943" y="335"/>
                  <a:pt x="700" y="699"/>
                  <a:pt x="517" y="1094"/>
                </a:cubicBezTo>
                <a:cubicBezTo>
                  <a:pt x="274" y="1459"/>
                  <a:pt x="92" y="1854"/>
                  <a:pt x="1" y="2280"/>
                </a:cubicBezTo>
                <a:cubicBezTo>
                  <a:pt x="274" y="1946"/>
                  <a:pt x="517" y="1581"/>
                  <a:pt x="700" y="1186"/>
                </a:cubicBezTo>
                <a:cubicBezTo>
                  <a:pt x="943" y="821"/>
                  <a:pt x="1125" y="426"/>
                  <a:pt x="124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6" name="Google Shape;2636;p49"/>
          <p:cNvSpPr/>
          <p:nvPr/>
        </p:nvSpPr>
        <p:spPr>
          <a:xfrm>
            <a:off x="4168676" y="3374706"/>
            <a:ext cx="13689" cy="47558"/>
          </a:xfrm>
          <a:custGeom>
            <a:avLst/>
            <a:gdLst/>
            <a:ahLst/>
            <a:cxnLst/>
            <a:rect l="l" t="t" r="r" b="b"/>
            <a:pathLst>
              <a:path w="639" h="2220" extrusionOk="0">
                <a:moveTo>
                  <a:pt x="0" y="0"/>
                </a:moveTo>
                <a:cubicBezTo>
                  <a:pt x="0" y="395"/>
                  <a:pt x="92" y="760"/>
                  <a:pt x="244" y="1125"/>
                </a:cubicBezTo>
                <a:cubicBezTo>
                  <a:pt x="304" y="1520"/>
                  <a:pt x="456" y="1885"/>
                  <a:pt x="639" y="2219"/>
                </a:cubicBezTo>
                <a:cubicBezTo>
                  <a:pt x="639" y="1824"/>
                  <a:pt x="547" y="1429"/>
                  <a:pt x="426" y="1064"/>
                </a:cubicBezTo>
                <a:cubicBezTo>
                  <a:pt x="335" y="699"/>
                  <a:pt x="213" y="335"/>
                  <a:pt x="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7" name="Google Shape;2637;p49"/>
          <p:cNvSpPr/>
          <p:nvPr/>
        </p:nvSpPr>
        <p:spPr>
          <a:xfrm>
            <a:off x="4252674" y="3454140"/>
            <a:ext cx="38432" cy="21508"/>
          </a:xfrm>
          <a:custGeom>
            <a:avLst/>
            <a:gdLst/>
            <a:ahLst/>
            <a:cxnLst/>
            <a:rect l="l" t="t" r="r" b="b"/>
            <a:pathLst>
              <a:path w="1794" h="1004" extrusionOk="0">
                <a:moveTo>
                  <a:pt x="1794" y="0"/>
                </a:moveTo>
                <a:lnTo>
                  <a:pt x="1794" y="0"/>
                </a:lnTo>
                <a:cubicBezTo>
                  <a:pt x="1459" y="31"/>
                  <a:pt x="1125" y="152"/>
                  <a:pt x="821" y="365"/>
                </a:cubicBezTo>
                <a:cubicBezTo>
                  <a:pt x="335" y="639"/>
                  <a:pt x="0" y="973"/>
                  <a:pt x="31" y="1003"/>
                </a:cubicBezTo>
                <a:cubicBezTo>
                  <a:pt x="335" y="882"/>
                  <a:pt x="639" y="730"/>
                  <a:pt x="912" y="517"/>
                </a:cubicBezTo>
                <a:cubicBezTo>
                  <a:pt x="1247" y="396"/>
                  <a:pt x="1520" y="213"/>
                  <a:pt x="179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8" name="Google Shape;2638;p49"/>
          <p:cNvSpPr/>
          <p:nvPr/>
        </p:nvSpPr>
        <p:spPr>
          <a:xfrm>
            <a:off x="4367284" y="2855081"/>
            <a:ext cx="6534" cy="44944"/>
          </a:xfrm>
          <a:custGeom>
            <a:avLst/>
            <a:gdLst/>
            <a:ahLst/>
            <a:cxnLst/>
            <a:rect l="l" t="t" r="r" b="b"/>
            <a:pathLst>
              <a:path w="305" h="2098" extrusionOk="0">
                <a:moveTo>
                  <a:pt x="243" y="1"/>
                </a:moveTo>
                <a:cubicBezTo>
                  <a:pt x="122" y="335"/>
                  <a:pt x="61" y="700"/>
                  <a:pt x="61" y="1064"/>
                </a:cubicBezTo>
                <a:cubicBezTo>
                  <a:pt x="0" y="1399"/>
                  <a:pt x="0" y="1763"/>
                  <a:pt x="61" y="2098"/>
                </a:cubicBezTo>
                <a:cubicBezTo>
                  <a:pt x="182" y="1763"/>
                  <a:pt x="243" y="1429"/>
                  <a:pt x="243" y="1064"/>
                </a:cubicBezTo>
                <a:cubicBezTo>
                  <a:pt x="304" y="730"/>
                  <a:pt x="304" y="365"/>
                  <a:pt x="24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9" name="Google Shape;2639;p49"/>
          <p:cNvSpPr/>
          <p:nvPr/>
        </p:nvSpPr>
        <p:spPr>
          <a:xfrm>
            <a:off x="4468848" y="2750176"/>
            <a:ext cx="7198" cy="18980"/>
          </a:xfrm>
          <a:custGeom>
            <a:avLst/>
            <a:gdLst/>
            <a:ahLst/>
            <a:cxnLst/>
            <a:rect l="l" t="t" r="r" b="b"/>
            <a:pathLst>
              <a:path w="336" h="886" extrusionOk="0">
                <a:moveTo>
                  <a:pt x="43" y="1"/>
                </a:moveTo>
                <a:cubicBezTo>
                  <a:pt x="39" y="1"/>
                  <a:pt x="35" y="2"/>
                  <a:pt x="31" y="4"/>
                </a:cubicBezTo>
                <a:cubicBezTo>
                  <a:pt x="1" y="4"/>
                  <a:pt x="1" y="217"/>
                  <a:pt x="62" y="460"/>
                </a:cubicBezTo>
                <a:cubicBezTo>
                  <a:pt x="153" y="703"/>
                  <a:pt x="244" y="885"/>
                  <a:pt x="305" y="885"/>
                </a:cubicBezTo>
                <a:cubicBezTo>
                  <a:pt x="335" y="855"/>
                  <a:pt x="335" y="642"/>
                  <a:pt x="274" y="429"/>
                </a:cubicBezTo>
                <a:cubicBezTo>
                  <a:pt x="189" y="202"/>
                  <a:pt x="104" y="1"/>
                  <a:pt x="4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0" name="Google Shape;2640;p49"/>
          <p:cNvSpPr/>
          <p:nvPr/>
        </p:nvSpPr>
        <p:spPr>
          <a:xfrm>
            <a:off x="4521591" y="2773033"/>
            <a:ext cx="37147" cy="15167"/>
          </a:xfrm>
          <a:custGeom>
            <a:avLst/>
            <a:gdLst/>
            <a:ahLst/>
            <a:cxnLst/>
            <a:rect l="l" t="t" r="r" b="b"/>
            <a:pathLst>
              <a:path w="1734" h="708" extrusionOk="0">
                <a:moveTo>
                  <a:pt x="62" y="1"/>
                </a:moveTo>
                <a:cubicBezTo>
                  <a:pt x="1" y="31"/>
                  <a:pt x="335" y="335"/>
                  <a:pt x="822" y="517"/>
                </a:cubicBezTo>
                <a:cubicBezTo>
                  <a:pt x="1049" y="644"/>
                  <a:pt x="1320" y="707"/>
                  <a:pt x="1579" y="707"/>
                </a:cubicBezTo>
                <a:cubicBezTo>
                  <a:pt x="1631" y="707"/>
                  <a:pt x="1683" y="705"/>
                  <a:pt x="1733" y="700"/>
                </a:cubicBezTo>
                <a:cubicBezTo>
                  <a:pt x="1490" y="548"/>
                  <a:pt x="1186" y="426"/>
                  <a:pt x="913" y="335"/>
                </a:cubicBezTo>
                <a:cubicBezTo>
                  <a:pt x="639" y="213"/>
                  <a:pt x="335" y="92"/>
                  <a:pt x="6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1" name="Google Shape;2641;p49"/>
          <p:cNvSpPr/>
          <p:nvPr/>
        </p:nvSpPr>
        <p:spPr>
          <a:xfrm>
            <a:off x="4600383" y="2805296"/>
            <a:ext cx="28021" cy="11547"/>
          </a:xfrm>
          <a:custGeom>
            <a:avLst/>
            <a:gdLst/>
            <a:ahLst/>
            <a:cxnLst/>
            <a:rect l="l" t="t" r="r" b="b"/>
            <a:pathLst>
              <a:path w="1308" h="539" extrusionOk="0">
                <a:moveTo>
                  <a:pt x="1246" y="1"/>
                </a:moveTo>
                <a:cubicBezTo>
                  <a:pt x="1160" y="1"/>
                  <a:pt x="921" y="125"/>
                  <a:pt x="639" y="227"/>
                </a:cubicBezTo>
                <a:cubicBezTo>
                  <a:pt x="305" y="379"/>
                  <a:pt x="1" y="440"/>
                  <a:pt x="31" y="501"/>
                </a:cubicBezTo>
                <a:cubicBezTo>
                  <a:pt x="31" y="524"/>
                  <a:pt x="81" y="539"/>
                  <a:pt x="164" y="539"/>
                </a:cubicBezTo>
                <a:cubicBezTo>
                  <a:pt x="295" y="539"/>
                  <a:pt x="507" y="503"/>
                  <a:pt x="730" y="410"/>
                </a:cubicBezTo>
                <a:cubicBezTo>
                  <a:pt x="1095" y="258"/>
                  <a:pt x="1308" y="45"/>
                  <a:pt x="1277" y="14"/>
                </a:cubicBezTo>
                <a:cubicBezTo>
                  <a:pt x="1273" y="5"/>
                  <a:pt x="1262" y="1"/>
                  <a:pt x="124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2" name="Google Shape;2642;p49"/>
          <p:cNvSpPr/>
          <p:nvPr/>
        </p:nvSpPr>
        <p:spPr>
          <a:xfrm>
            <a:off x="4705867" y="2866093"/>
            <a:ext cx="22815" cy="24914"/>
          </a:xfrm>
          <a:custGeom>
            <a:avLst/>
            <a:gdLst/>
            <a:ahLst/>
            <a:cxnLst/>
            <a:rect l="l" t="t" r="r" b="b"/>
            <a:pathLst>
              <a:path w="1065" h="1163" extrusionOk="0">
                <a:moveTo>
                  <a:pt x="1024" y="1"/>
                </a:moveTo>
                <a:cubicBezTo>
                  <a:pt x="955" y="1"/>
                  <a:pt x="777" y="263"/>
                  <a:pt x="518" y="581"/>
                </a:cubicBezTo>
                <a:cubicBezTo>
                  <a:pt x="244" y="885"/>
                  <a:pt x="1" y="1097"/>
                  <a:pt x="31" y="1158"/>
                </a:cubicBezTo>
                <a:cubicBezTo>
                  <a:pt x="34" y="1161"/>
                  <a:pt x="38" y="1162"/>
                  <a:pt x="44" y="1162"/>
                </a:cubicBezTo>
                <a:cubicBezTo>
                  <a:pt x="107" y="1162"/>
                  <a:pt x="361" y="1009"/>
                  <a:pt x="639" y="702"/>
                </a:cubicBezTo>
                <a:cubicBezTo>
                  <a:pt x="943" y="368"/>
                  <a:pt x="1065" y="34"/>
                  <a:pt x="1034" y="3"/>
                </a:cubicBezTo>
                <a:cubicBezTo>
                  <a:pt x="1031" y="2"/>
                  <a:pt x="1028" y="1"/>
                  <a:pt x="102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3" name="Google Shape;2643;p49"/>
          <p:cNvSpPr/>
          <p:nvPr/>
        </p:nvSpPr>
        <p:spPr>
          <a:xfrm>
            <a:off x="4730610" y="2939079"/>
            <a:ext cx="36504" cy="36483"/>
          </a:xfrm>
          <a:custGeom>
            <a:avLst/>
            <a:gdLst/>
            <a:ahLst/>
            <a:cxnLst/>
            <a:rect l="l" t="t" r="r" b="b"/>
            <a:pathLst>
              <a:path w="1704" h="1703" extrusionOk="0">
                <a:moveTo>
                  <a:pt x="1" y="1"/>
                </a:moveTo>
                <a:lnTo>
                  <a:pt x="1" y="1"/>
                </a:lnTo>
                <a:cubicBezTo>
                  <a:pt x="457" y="669"/>
                  <a:pt x="1034" y="1247"/>
                  <a:pt x="1703" y="1703"/>
                </a:cubicBezTo>
                <a:cubicBezTo>
                  <a:pt x="1490" y="1368"/>
                  <a:pt x="1217" y="1064"/>
                  <a:pt x="913" y="791"/>
                </a:cubicBezTo>
                <a:cubicBezTo>
                  <a:pt x="670" y="487"/>
                  <a:pt x="335" y="213"/>
                  <a:pt x="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4" name="Google Shape;2644;p49"/>
          <p:cNvSpPr/>
          <p:nvPr/>
        </p:nvSpPr>
        <p:spPr>
          <a:xfrm>
            <a:off x="4787273" y="2889593"/>
            <a:ext cx="24764" cy="38432"/>
          </a:xfrm>
          <a:custGeom>
            <a:avLst/>
            <a:gdLst/>
            <a:ahLst/>
            <a:cxnLst/>
            <a:rect l="l" t="t" r="r" b="b"/>
            <a:pathLst>
              <a:path w="1156" h="1794" extrusionOk="0">
                <a:moveTo>
                  <a:pt x="1155" y="0"/>
                </a:moveTo>
                <a:lnTo>
                  <a:pt x="1155" y="0"/>
                </a:lnTo>
                <a:cubicBezTo>
                  <a:pt x="882" y="213"/>
                  <a:pt x="669" y="517"/>
                  <a:pt x="487" y="852"/>
                </a:cubicBezTo>
                <a:cubicBezTo>
                  <a:pt x="274" y="1125"/>
                  <a:pt x="122" y="1459"/>
                  <a:pt x="0" y="1794"/>
                </a:cubicBezTo>
                <a:cubicBezTo>
                  <a:pt x="487" y="1277"/>
                  <a:pt x="882" y="669"/>
                  <a:pt x="1155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5" name="Google Shape;2645;p49"/>
          <p:cNvSpPr/>
          <p:nvPr/>
        </p:nvSpPr>
        <p:spPr>
          <a:xfrm>
            <a:off x="4868657" y="2946191"/>
            <a:ext cx="15660" cy="24229"/>
          </a:xfrm>
          <a:custGeom>
            <a:avLst/>
            <a:gdLst/>
            <a:ahLst/>
            <a:cxnLst/>
            <a:rect l="l" t="t" r="r" b="b"/>
            <a:pathLst>
              <a:path w="731" h="1131" extrusionOk="0">
                <a:moveTo>
                  <a:pt x="43" y="0"/>
                </a:moveTo>
                <a:cubicBezTo>
                  <a:pt x="38" y="0"/>
                  <a:pt x="35" y="1"/>
                  <a:pt x="31" y="3"/>
                </a:cubicBezTo>
                <a:cubicBezTo>
                  <a:pt x="1" y="33"/>
                  <a:pt x="92" y="307"/>
                  <a:pt x="274" y="611"/>
                </a:cubicBezTo>
                <a:cubicBezTo>
                  <a:pt x="446" y="897"/>
                  <a:pt x="618" y="1130"/>
                  <a:pt x="688" y="1130"/>
                </a:cubicBezTo>
                <a:cubicBezTo>
                  <a:pt x="693" y="1130"/>
                  <a:pt x="696" y="1129"/>
                  <a:pt x="700" y="1128"/>
                </a:cubicBezTo>
                <a:cubicBezTo>
                  <a:pt x="730" y="1097"/>
                  <a:pt x="639" y="824"/>
                  <a:pt x="457" y="520"/>
                </a:cubicBezTo>
                <a:cubicBezTo>
                  <a:pt x="285" y="233"/>
                  <a:pt x="113" y="0"/>
                  <a:pt x="4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6" name="Google Shape;2646;p49"/>
          <p:cNvSpPr/>
          <p:nvPr/>
        </p:nvSpPr>
        <p:spPr>
          <a:xfrm>
            <a:off x="4879732" y="2852468"/>
            <a:ext cx="15638" cy="20930"/>
          </a:xfrm>
          <a:custGeom>
            <a:avLst/>
            <a:gdLst/>
            <a:ahLst/>
            <a:cxnLst/>
            <a:rect l="l" t="t" r="r" b="b"/>
            <a:pathLst>
              <a:path w="730" h="977" extrusionOk="0">
                <a:moveTo>
                  <a:pt x="31" y="1"/>
                </a:moveTo>
                <a:cubicBezTo>
                  <a:pt x="0" y="31"/>
                  <a:pt x="92" y="274"/>
                  <a:pt x="274" y="548"/>
                </a:cubicBezTo>
                <a:cubicBezTo>
                  <a:pt x="445" y="776"/>
                  <a:pt x="615" y="976"/>
                  <a:pt x="661" y="976"/>
                </a:cubicBezTo>
                <a:cubicBezTo>
                  <a:pt x="665" y="976"/>
                  <a:pt x="667" y="976"/>
                  <a:pt x="669" y="974"/>
                </a:cubicBezTo>
                <a:cubicBezTo>
                  <a:pt x="730" y="943"/>
                  <a:pt x="578" y="700"/>
                  <a:pt x="426" y="426"/>
                </a:cubicBezTo>
                <a:cubicBezTo>
                  <a:pt x="274" y="183"/>
                  <a:pt x="92" y="1"/>
                  <a:pt x="3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7" name="Google Shape;2647;p49"/>
          <p:cNvSpPr/>
          <p:nvPr/>
        </p:nvSpPr>
        <p:spPr>
          <a:xfrm>
            <a:off x="4942243" y="2942271"/>
            <a:ext cx="25407" cy="24250"/>
          </a:xfrm>
          <a:custGeom>
            <a:avLst/>
            <a:gdLst/>
            <a:ahLst/>
            <a:cxnLst/>
            <a:rect l="l" t="t" r="r" b="b"/>
            <a:pathLst>
              <a:path w="1186" h="1132" extrusionOk="0">
                <a:moveTo>
                  <a:pt x="1116" y="1"/>
                </a:moveTo>
                <a:cubicBezTo>
                  <a:pt x="1060" y="1"/>
                  <a:pt x="802" y="205"/>
                  <a:pt x="517" y="490"/>
                </a:cubicBezTo>
                <a:cubicBezTo>
                  <a:pt x="213" y="794"/>
                  <a:pt x="0" y="1098"/>
                  <a:pt x="31" y="1128"/>
                </a:cubicBezTo>
                <a:cubicBezTo>
                  <a:pt x="33" y="1130"/>
                  <a:pt x="36" y="1131"/>
                  <a:pt x="40" y="1131"/>
                </a:cubicBezTo>
                <a:cubicBezTo>
                  <a:pt x="100" y="1131"/>
                  <a:pt x="385" y="926"/>
                  <a:pt x="669" y="642"/>
                </a:cubicBezTo>
                <a:cubicBezTo>
                  <a:pt x="973" y="338"/>
                  <a:pt x="1186" y="64"/>
                  <a:pt x="1125" y="4"/>
                </a:cubicBezTo>
                <a:cubicBezTo>
                  <a:pt x="1123" y="2"/>
                  <a:pt x="1120" y="1"/>
                  <a:pt x="111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8" name="Google Shape;2648;p49"/>
          <p:cNvSpPr/>
          <p:nvPr/>
        </p:nvSpPr>
        <p:spPr>
          <a:xfrm>
            <a:off x="4936373" y="2902939"/>
            <a:ext cx="29327" cy="5891"/>
          </a:xfrm>
          <a:custGeom>
            <a:avLst/>
            <a:gdLst/>
            <a:ahLst/>
            <a:cxnLst/>
            <a:rect l="l" t="t" r="r" b="b"/>
            <a:pathLst>
              <a:path w="1369" h="275" extrusionOk="0">
                <a:moveTo>
                  <a:pt x="1156" y="1"/>
                </a:moveTo>
                <a:cubicBezTo>
                  <a:pt x="1027" y="1"/>
                  <a:pt x="852" y="16"/>
                  <a:pt x="670" y="46"/>
                </a:cubicBezTo>
                <a:cubicBezTo>
                  <a:pt x="274" y="107"/>
                  <a:pt x="1" y="198"/>
                  <a:pt x="1" y="229"/>
                </a:cubicBezTo>
                <a:cubicBezTo>
                  <a:pt x="107" y="259"/>
                  <a:pt x="221" y="274"/>
                  <a:pt x="339" y="274"/>
                </a:cubicBezTo>
                <a:cubicBezTo>
                  <a:pt x="457" y="274"/>
                  <a:pt x="578" y="259"/>
                  <a:pt x="700" y="229"/>
                </a:cubicBezTo>
                <a:cubicBezTo>
                  <a:pt x="1065" y="168"/>
                  <a:pt x="1369" y="107"/>
                  <a:pt x="1369" y="46"/>
                </a:cubicBezTo>
                <a:cubicBezTo>
                  <a:pt x="1369" y="16"/>
                  <a:pt x="1285" y="1"/>
                  <a:pt x="115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9" name="Google Shape;2649;p49"/>
          <p:cNvSpPr/>
          <p:nvPr/>
        </p:nvSpPr>
        <p:spPr>
          <a:xfrm>
            <a:off x="4979368" y="2829653"/>
            <a:ext cx="23458" cy="33955"/>
          </a:xfrm>
          <a:custGeom>
            <a:avLst/>
            <a:gdLst/>
            <a:ahLst/>
            <a:cxnLst/>
            <a:rect l="l" t="t" r="r" b="b"/>
            <a:pathLst>
              <a:path w="1095" h="1585" extrusionOk="0">
                <a:moveTo>
                  <a:pt x="9" y="0"/>
                </a:moveTo>
                <a:cubicBezTo>
                  <a:pt x="6" y="0"/>
                  <a:pt x="3" y="1"/>
                  <a:pt x="0" y="2"/>
                </a:cubicBezTo>
                <a:cubicBezTo>
                  <a:pt x="91" y="306"/>
                  <a:pt x="274" y="580"/>
                  <a:pt x="456" y="853"/>
                </a:cubicBezTo>
                <a:cubicBezTo>
                  <a:pt x="747" y="1261"/>
                  <a:pt x="1010" y="1585"/>
                  <a:pt x="1085" y="1585"/>
                </a:cubicBezTo>
                <a:cubicBezTo>
                  <a:pt x="1089" y="1585"/>
                  <a:pt x="1092" y="1584"/>
                  <a:pt x="1094" y="1583"/>
                </a:cubicBezTo>
                <a:cubicBezTo>
                  <a:pt x="1003" y="1279"/>
                  <a:pt x="821" y="975"/>
                  <a:pt x="638" y="732"/>
                </a:cubicBezTo>
                <a:cubicBezTo>
                  <a:pt x="347" y="324"/>
                  <a:pt x="84" y="0"/>
                  <a:pt x="9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0" name="Google Shape;2650;p49"/>
          <p:cNvSpPr/>
          <p:nvPr/>
        </p:nvSpPr>
        <p:spPr>
          <a:xfrm>
            <a:off x="5017114" y="2917528"/>
            <a:ext cx="21530" cy="21637"/>
          </a:xfrm>
          <a:custGeom>
            <a:avLst/>
            <a:gdLst/>
            <a:ahLst/>
            <a:cxnLst/>
            <a:rect l="l" t="t" r="r" b="b"/>
            <a:pathLst>
              <a:path w="1005" h="1010" extrusionOk="0">
                <a:moveTo>
                  <a:pt x="934" y="0"/>
                </a:moveTo>
                <a:cubicBezTo>
                  <a:pt x="881" y="0"/>
                  <a:pt x="680" y="175"/>
                  <a:pt x="427" y="429"/>
                </a:cubicBezTo>
                <a:cubicBezTo>
                  <a:pt x="183" y="703"/>
                  <a:pt x="1" y="976"/>
                  <a:pt x="62" y="1007"/>
                </a:cubicBezTo>
                <a:cubicBezTo>
                  <a:pt x="64" y="1009"/>
                  <a:pt x="67" y="1010"/>
                  <a:pt x="71" y="1010"/>
                </a:cubicBezTo>
                <a:cubicBezTo>
                  <a:pt x="124" y="1010"/>
                  <a:pt x="325" y="835"/>
                  <a:pt x="578" y="581"/>
                </a:cubicBezTo>
                <a:cubicBezTo>
                  <a:pt x="822" y="307"/>
                  <a:pt x="1004" y="34"/>
                  <a:pt x="943" y="3"/>
                </a:cubicBezTo>
                <a:cubicBezTo>
                  <a:pt x="941" y="1"/>
                  <a:pt x="938" y="0"/>
                  <a:pt x="93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1" name="Google Shape;2651;p49"/>
          <p:cNvSpPr/>
          <p:nvPr/>
        </p:nvSpPr>
        <p:spPr>
          <a:xfrm>
            <a:off x="5049677" y="2823997"/>
            <a:ext cx="28021" cy="19430"/>
          </a:xfrm>
          <a:custGeom>
            <a:avLst/>
            <a:gdLst/>
            <a:ahLst/>
            <a:cxnLst/>
            <a:rect l="l" t="t" r="r" b="b"/>
            <a:pathLst>
              <a:path w="1308" h="907" extrusionOk="0">
                <a:moveTo>
                  <a:pt x="57" y="1"/>
                </a:moveTo>
                <a:cubicBezTo>
                  <a:pt x="21" y="1"/>
                  <a:pt x="1" y="9"/>
                  <a:pt x="1" y="23"/>
                </a:cubicBezTo>
                <a:cubicBezTo>
                  <a:pt x="1" y="84"/>
                  <a:pt x="305" y="205"/>
                  <a:pt x="639" y="418"/>
                </a:cubicBezTo>
                <a:cubicBezTo>
                  <a:pt x="985" y="649"/>
                  <a:pt x="1194" y="907"/>
                  <a:pt x="1241" y="907"/>
                </a:cubicBezTo>
                <a:cubicBezTo>
                  <a:pt x="1243" y="907"/>
                  <a:pt x="1245" y="906"/>
                  <a:pt x="1247" y="904"/>
                </a:cubicBezTo>
                <a:cubicBezTo>
                  <a:pt x="1308" y="874"/>
                  <a:pt x="1125" y="509"/>
                  <a:pt x="761" y="266"/>
                </a:cubicBezTo>
                <a:cubicBezTo>
                  <a:pt x="459" y="80"/>
                  <a:pt x="175" y="1"/>
                  <a:pt x="5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2" name="Google Shape;2652;p49"/>
          <p:cNvSpPr/>
          <p:nvPr/>
        </p:nvSpPr>
        <p:spPr>
          <a:xfrm>
            <a:off x="5122620" y="2838758"/>
            <a:ext cx="20844" cy="26157"/>
          </a:xfrm>
          <a:custGeom>
            <a:avLst/>
            <a:gdLst/>
            <a:ahLst/>
            <a:cxnLst/>
            <a:rect l="l" t="t" r="r" b="b"/>
            <a:pathLst>
              <a:path w="973" h="1221" extrusionOk="0">
                <a:moveTo>
                  <a:pt x="931" y="0"/>
                </a:moveTo>
                <a:cubicBezTo>
                  <a:pt x="857" y="0"/>
                  <a:pt x="655" y="234"/>
                  <a:pt x="426" y="550"/>
                </a:cubicBezTo>
                <a:cubicBezTo>
                  <a:pt x="182" y="884"/>
                  <a:pt x="0" y="1188"/>
                  <a:pt x="61" y="1218"/>
                </a:cubicBezTo>
                <a:cubicBezTo>
                  <a:pt x="63" y="1220"/>
                  <a:pt x="65" y="1221"/>
                  <a:pt x="68" y="1221"/>
                </a:cubicBezTo>
                <a:cubicBezTo>
                  <a:pt x="119" y="1221"/>
                  <a:pt x="348" y="987"/>
                  <a:pt x="578" y="671"/>
                </a:cubicBezTo>
                <a:cubicBezTo>
                  <a:pt x="821" y="337"/>
                  <a:pt x="973" y="33"/>
                  <a:pt x="942" y="3"/>
                </a:cubicBezTo>
                <a:cubicBezTo>
                  <a:pt x="939" y="1"/>
                  <a:pt x="935" y="0"/>
                  <a:pt x="93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3" name="Google Shape;2653;p49"/>
          <p:cNvSpPr/>
          <p:nvPr/>
        </p:nvSpPr>
        <p:spPr>
          <a:xfrm>
            <a:off x="5133032" y="2763929"/>
            <a:ext cx="16303" cy="39739"/>
          </a:xfrm>
          <a:custGeom>
            <a:avLst/>
            <a:gdLst/>
            <a:ahLst/>
            <a:cxnLst/>
            <a:rect l="l" t="t" r="r" b="b"/>
            <a:pathLst>
              <a:path w="761" h="1855" extrusionOk="0">
                <a:moveTo>
                  <a:pt x="0" y="0"/>
                </a:moveTo>
                <a:cubicBezTo>
                  <a:pt x="31" y="334"/>
                  <a:pt x="122" y="669"/>
                  <a:pt x="274" y="973"/>
                </a:cubicBezTo>
                <a:cubicBezTo>
                  <a:pt x="365" y="1277"/>
                  <a:pt x="517" y="1581"/>
                  <a:pt x="730" y="1854"/>
                </a:cubicBezTo>
                <a:lnTo>
                  <a:pt x="760" y="1854"/>
                </a:lnTo>
                <a:cubicBezTo>
                  <a:pt x="639" y="1186"/>
                  <a:pt x="365" y="547"/>
                  <a:pt x="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4" name="Google Shape;2654;p49"/>
          <p:cNvSpPr/>
          <p:nvPr/>
        </p:nvSpPr>
        <p:spPr>
          <a:xfrm>
            <a:off x="5198799" y="2722862"/>
            <a:ext cx="24122" cy="30056"/>
          </a:xfrm>
          <a:custGeom>
            <a:avLst/>
            <a:gdLst/>
            <a:ahLst/>
            <a:cxnLst/>
            <a:rect l="l" t="t" r="r" b="b"/>
            <a:pathLst>
              <a:path w="1126" h="1403" extrusionOk="0">
                <a:moveTo>
                  <a:pt x="1058" y="0"/>
                </a:moveTo>
                <a:cubicBezTo>
                  <a:pt x="1008" y="0"/>
                  <a:pt x="748" y="293"/>
                  <a:pt x="487" y="641"/>
                </a:cubicBezTo>
                <a:cubicBezTo>
                  <a:pt x="183" y="1036"/>
                  <a:pt x="0" y="1370"/>
                  <a:pt x="61" y="1400"/>
                </a:cubicBezTo>
                <a:cubicBezTo>
                  <a:pt x="63" y="1402"/>
                  <a:pt x="65" y="1403"/>
                  <a:pt x="68" y="1403"/>
                </a:cubicBezTo>
                <a:cubicBezTo>
                  <a:pt x="119" y="1403"/>
                  <a:pt x="379" y="1137"/>
                  <a:pt x="639" y="762"/>
                </a:cubicBezTo>
                <a:cubicBezTo>
                  <a:pt x="912" y="397"/>
                  <a:pt x="1125" y="33"/>
                  <a:pt x="1064" y="2"/>
                </a:cubicBezTo>
                <a:cubicBezTo>
                  <a:pt x="1063" y="1"/>
                  <a:pt x="1061" y="0"/>
                  <a:pt x="105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5" name="Google Shape;2655;p49"/>
          <p:cNvSpPr/>
          <p:nvPr/>
        </p:nvSpPr>
        <p:spPr>
          <a:xfrm>
            <a:off x="5220285" y="2768963"/>
            <a:ext cx="35176" cy="4756"/>
          </a:xfrm>
          <a:custGeom>
            <a:avLst/>
            <a:gdLst/>
            <a:ahLst/>
            <a:cxnLst/>
            <a:rect l="l" t="t" r="r" b="b"/>
            <a:pathLst>
              <a:path w="1642" h="222" extrusionOk="0">
                <a:moveTo>
                  <a:pt x="672" y="1"/>
                </a:moveTo>
                <a:cubicBezTo>
                  <a:pt x="427" y="1"/>
                  <a:pt x="203" y="64"/>
                  <a:pt x="0" y="191"/>
                </a:cubicBezTo>
                <a:cubicBezTo>
                  <a:pt x="548" y="191"/>
                  <a:pt x="1095" y="221"/>
                  <a:pt x="1642" y="221"/>
                </a:cubicBezTo>
                <a:cubicBezTo>
                  <a:pt x="1430" y="89"/>
                  <a:pt x="1172" y="2"/>
                  <a:pt x="928" y="2"/>
                </a:cubicBezTo>
                <a:cubicBezTo>
                  <a:pt x="892" y="2"/>
                  <a:pt x="856" y="4"/>
                  <a:pt x="821" y="8"/>
                </a:cubicBezTo>
                <a:cubicBezTo>
                  <a:pt x="770" y="3"/>
                  <a:pt x="721" y="1"/>
                  <a:pt x="67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6" name="Google Shape;2656;p49"/>
          <p:cNvSpPr txBox="1">
            <a:spLocks noGrp="1"/>
          </p:cNvSpPr>
          <p:nvPr>
            <p:ph type="title"/>
          </p:nvPr>
        </p:nvSpPr>
        <p:spPr>
          <a:xfrm>
            <a:off x="720583" y="1407073"/>
            <a:ext cx="1920600" cy="11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II</a:t>
            </a:r>
            <a:r>
              <a:rPr lang="en" dirty="0"/>
              <a:t>.</a:t>
            </a:r>
            <a:endParaRPr dirty="0"/>
          </a:p>
        </p:txBody>
      </p:sp>
      <p:sp>
        <p:nvSpPr>
          <p:cNvPr id="2657" name="Google Shape;2657;p49"/>
          <p:cNvSpPr txBox="1">
            <a:spLocks noGrp="1"/>
          </p:cNvSpPr>
          <p:nvPr>
            <p:ph type="title" idx="2"/>
          </p:nvPr>
        </p:nvSpPr>
        <p:spPr>
          <a:xfrm>
            <a:off x="735598" y="2187502"/>
            <a:ext cx="2513066" cy="13190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ĐƠN VỊ TỐC ĐỘ</a:t>
            </a:r>
            <a:endParaRPr sz="3600" dirty="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2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2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2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2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2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2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2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2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2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2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2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00"/>
                                        <p:tgtEl>
                                          <p:spTgt spid="2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2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2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000"/>
                                        <p:tgtEl>
                                          <p:spTgt spid="2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000"/>
                                        <p:tgtEl>
                                          <p:spTgt spid="2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000"/>
                                        <p:tgtEl>
                                          <p:spTgt spid="2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1000"/>
                                        <p:tgtEl>
                                          <p:spTgt spid="2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1000"/>
                                        <p:tgtEl>
                                          <p:spTgt spid="2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1000"/>
                                        <p:tgtEl>
                                          <p:spTgt spid="2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1000"/>
                                        <p:tgtEl>
                                          <p:spTgt spid="2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1000"/>
                                        <p:tgtEl>
                                          <p:spTgt spid="2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1000"/>
                                        <p:tgtEl>
                                          <p:spTgt spid="2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1000"/>
                                        <p:tgtEl>
                                          <p:spTgt spid="2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1000"/>
                                        <p:tgtEl>
                                          <p:spTgt spid="2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1000"/>
                                        <p:tgtEl>
                                          <p:spTgt spid="2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1000"/>
                                        <p:tgtEl>
                                          <p:spTgt spid="2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1000"/>
                                        <p:tgtEl>
                                          <p:spTgt spid="2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1000"/>
                                        <p:tgtEl>
                                          <p:spTgt spid="2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1000"/>
                                        <p:tgtEl>
                                          <p:spTgt spid="2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1000"/>
                                        <p:tgtEl>
                                          <p:spTgt spid="2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1000"/>
                                        <p:tgtEl>
                                          <p:spTgt spid="2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1000"/>
                                        <p:tgtEl>
                                          <p:spTgt spid="2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1000"/>
                                        <p:tgtEl>
                                          <p:spTgt spid="2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1000"/>
                                        <p:tgtEl>
                                          <p:spTgt spid="2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1000"/>
                                        <p:tgtEl>
                                          <p:spTgt spid="2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1000"/>
                                        <p:tgtEl>
                                          <p:spTgt spid="2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1000"/>
                                        <p:tgtEl>
                                          <p:spTgt spid="2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1000"/>
                                        <p:tgtEl>
                                          <p:spTgt spid="2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1000"/>
                                        <p:tgtEl>
                                          <p:spTgt spid="2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1000"/>
                                        <p:tgtEl>
                                          <p:spTgt spid="2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1000"/>
                                        <p:tgtEl>
                                          <p:spTgt spid="2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1000"/>
                                        <p:tgtEl>
                                          <p:spTgt spid="2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1000"/>
                                        <p:tgtEl>
                                          <p:spTgt spid="2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1000"/>
                                        <p:tgtEl>
                                          <p:spTgt spid="2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1000"/>
                                        <p:tgtEl>
                                          <p:spTgt spid="2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1000"/>
                                        <p:tgtEl>
                                          <p:spTgt spid="2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1000"/>
                                        <p:tgtEl>
                                          <p:spTgt spid="2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1000"/>
                                        <p:tgtEl>
                                          <p:spTgt spid="2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1000"/>
                                        <p:tgtEl>
                                          <p:spTgt spid="2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1000"/>
                                        <p:tgtEl>
                                          <p:spTgt spid="2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1000"/>
                                        <p:tgtEl>
                                          <p:spTgt spid="2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1000"/>
                                        <p:tgtEl>
                                          <p:spTgt spid="2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1000"/>
                                        <p:tgtEl>
                                          <p:spTgt spid="2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1000"/>
                                        <p:tgtEl>
                                          <p:spTgt spid="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1000"/>
                                        <p:tgtEl>
                                          <p:spTgt spid="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1000"/>
                                        <p:tgtEl>
                                          <p:spTgt spid="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1000"/>
                                        <p:tgtEl>
                                          <p:spTgt spid="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1000"/>
                                        <p:tgtEl>
                                          <p:spTgt spid="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1000"/>
                                        <p:tgtEl>
                                          <p:spTgt spid="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1000"/>
                                        <p:tgtEl>
                                          <p:spTgt spid="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1000"/>
                                        <p:tgtEl>
                                          <p:spTgt spid="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1000"/>
                                        <p:tgtEl>
                                          <p:spTgt spid="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1000"/>
                                        <p:tgtEl>
                                          <p:spTgt spid="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1000"/>
                                        <p:tgtEl>
                                          <p:spTgt spid="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1000"/>
                                        <p:tgtEl>
                                          <p:spTgt spid="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1000"/>
                                        <p:tgtEl>
                                          <p:spTgt spid="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1000"/>
                                        <p:tgtEl>
                                          <p:spTgt spid="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1000"/>
                                        <p:tgtEl>
                                          <p:spTgt spid="2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1000"/>
                                        <p:tgtEl>
                                          <p:spTgt spid="2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1000"/>
                                        <p:tgtEl>
                                          <p:spTgt spid="2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1000"/>
                                        <p:tgtEl>
                                          <p:spTgt spid="2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1000"/>
                                        <p:tgtEl>
                                          <p:spTgt spid="2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1000"/>
                                        <p:tgtEl>
                                          <p:spTgt spid="2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1000"/>
                                        <p:tgtEl>
                                          <p:spTgt spid="2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1000"/>
                                        <p:tgtEl>
                                          <p:spTgt spid="2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1000"/>
                                        <p:tgtEl>
                                          <p:spTgt spid="2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1000"/>
                                        <p:tgtEl>
                                          <p:spTgt spid="2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1000"/>
                                        <p:tgtEl>
                                          <p:spTgt spid="2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1000"/>
                                        <p:tgtEl>
                                          <p:spTgt spid="2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1000"/>
                                        <p:tgtEl>
                                          <p:spTgt spid="2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1000"/>
                                        <p:tgtEl>
                                          <p:spTgt spid="2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1000"/>
                                        <p:tgtEl>
                                          <p:spTgt spid="2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1000"/>
                                        <p:tgtEl>
                                          <p:spTgt spid="2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1000"/>
                                        <p:tgtEl>
                                          <p:spTgt spid="2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1000"/>
                                        <p:tgtEl>
                                          <p:spTgt spid="2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1000"/>
                                        <p:tgtEl>
                                          <p:spTgt spid="2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1000"/>
                                        <p:tgtEl>
                                          <p:spTgt spid="2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1000"/>
                                        <p:tgtEl>
                                          <p:spTgt spid="2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1000"/>
                                        <p:tgtEl>
                                          <p:spTgt spid="2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1000"/>
                                        <p:tgtEl>
                                          <p:spTgt spid="2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1000"/>
                                        <p:tgtEl>
                                          <p:spTgt spid="2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1000"/>
                                        <p:tgtEl>
                                          <p:spTgt spid="2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1000"/>
                                        <p:tgtEl>
                                          <p:spTgt spid="2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1000"/>
                                        <p:tgtEl>
                                          <p:spTgt spid="2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1000"/>
                                        <p:tgtEl>
                                          <p:spTgt spid="2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1000"/>
                                        <p:tgtEl>
                                          <p:spTgt spid="2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1000"/>
                                        <p:tgtEl>
                                          <p:spTgt spid="2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1000"/>
                                        <p:tgtEl>
                                          <p:spTgt spid="2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1000"/>
                                        <p:tgtEl>
                                          <p:spTgt spid="2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1000"/>
                                        <p:tgtEl>
                                          <p:spTgt spid="2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1000"/>
                                        <p:tgtEl>
                                          <p:spTgt spid="2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1000"/>
                                        <p:tgtEl>
                                          <p:spTgt spid="2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1000"/>
                                        <p:tgtEl>
                                          <p:spTgt spid="2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1000"/>
                                        <p:tgtEl>
                                          <p:spTgt spid="2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1000"/>
                                        <p:tgtEl>
                                          <p:spTgt spid="2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1000"/>
                                        <p:tgtEl>
                                          <p:spTgt spid="2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1000"/>
                                        <p:tgtEl>
                                          <p:spTgt spid="2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1000"/>
                                        <p:tgtEl>
                                          <p:spTgt spid="2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1000"/>
                                        <p:tgtEl>
                                          <p:spTgt spid="2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1000"/>
                                        <p:tgtEl>
                                          <p:spTgt spid="2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1000"/>
                                        <p:tgtEl>
                                          <p:spTgt spid="2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1000"/>
                                        <p:tgtEl>
                                          <p:spTgt spid="2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1000"/>
                                        <p:tgtEl>
                                          <p:spTgt spid="2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1000"/>
                                        <p:tgtEl>
                                          <p:spTgt spid="2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1000"/>
                                        <p:tgtEl>
                                          <p:spTgt spid="2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1000"/>
                                        <p:tgtEl>
                                          <p:spTgt spid="2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1000"/>
                                        <p:tgtEl>
                                          <p:spTgt spid="2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1000"/>
                                        <p:tgtEl>
                                          <p:spTgt spid="2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1000"/>
                                        <p:tgtEl>
                                          <p:spTgt spid="2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1000"/>
                                        <p:tgtEl>
                                          <p:spTgt spid="2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1000"/>
                                        <p:tgtEl>
                                          <p:spTgt spid="2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1000"/>
                                        <p:tgtEl>
                                          <p:spTgt spid="2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1000"/>
                                        <p:tgtEl>
                                          <p:spTgt spid="2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1000"/>
                                        <p:tgtEl>
                                          <p:spTgt spid="2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1000"/>
                                        <p:tgtEl>
                                          <p:spTgt spid="2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1" dur="1000"/>
                                        <p:tgtEl>
                                          <p:spTgt spid="2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4" dur="1000"/>
                                        <p:tgtEl>
                                          <p:spTgt spid="2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7" dur="1000"/>
                                        <p:tgtEl>
                                          <p:spTgt spid="2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1000"/>
                                        <p:tgtEl>
                                          <p:spTgt spid="2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3" dur="1000"/>
                                        <p:tgtEl>
                                          <p:spTgt spid="2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1000"/>
                                        <p:tgtEl>
                                          <p:spTgt spid="2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9" dur="1000"/>
                                        <p:tgtEl>
                                          <p:spTgt spid="2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2" dur="1000"/>
                                        <p:tgtEl>
                                          <p:spTgt spid="2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5" dur="1000"/>
                                        <p:tgtEl>
                                          <p:spTgt spid="2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8" dur="1000"/>
                                        <p:tgtEl>
                                          <p:spTgt spid="2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1" dur="1000"/>
                                        <p:tgtEl>
                                          <p:spTgt spid="2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4" dur="1000"/>
                                        <p:tgtEl>
                                          <p:spTgt spid="2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7" dur="1000"/>
                                        <p:tgtEl>
                                          <p:spTgt spid="2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0" dur="1000"/>
                                        <p:tgtEl>
                                          <p:spTgt spid="2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3" dur="1000"/>
                                        <p:tgtEl>
                                          <p:spTgt spid="2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6" dur="1000"/>
                                        <p:tgtEl>
                                          <p:spTgt spid="2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9" dur="1000"/>
                                        <p:tgtEl>
                                          <p:spTgt spid="2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2" dur="1000"/>
                                        <p:tgtEl>
                                          <p:spTgt spid="2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5" dur="1000"/>
                                        <p:tgtEl>
                                          <p:spTgt spid="2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8" dur="1000"/>
                                        <p:tgtEl>
                                          <p:spTgt spid="2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1" dur="1000"/>
                                        <p:tgtEl>
                                          <p:spTgt spid="2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4" dur="1000"/>
                                        <p:tgtEl>
                                          <p:spTgt spid="2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7" dur="1000"/>
                                        <p:tgtEl>
                                          <p:spTgt spid="2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0" dur="1000"/>
                                        <p:tgtEl>
                                          <p:spTgt spid="2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3" dur="1000"/>
                                        <p:tgtEl>
                                          <p:spTgt spid="2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6" dur="1000"/>
                                        <p:tgtEl>
                                          <p:spTgt spid="2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9" dur="1000"/>
                                        <p:tgtEl>
                                          <p:spTgt spid="2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2" dur="1000"/>
                                        <p:tgtEl>
                                          <p:spTgt spid="2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5" dur="1000"/>
                                        <p:tgtEl>
                                          <p:spTgt spid="2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8" dur="1000"/>
                                        <p:tgtEl>
                                          <p:spTgt spid="2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1" dur="1000"/>
                                        <p:tgtEl>
                                          <p:spTgt spid="2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4" dur="1000"/>
                                        <p:tgtEl>
                                          <p:spTgt spid="2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7" dur="1000"/>
                                        <p:tgtEl>
                                          <p:spTgt spid="2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0" dur="1000"/>
                                        <p:tgtEl>
                                          <p:spTgt spid="2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3" dur="1000"/>
                                        <p:tgtEl>
                                          <p:spTgt spid="2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6" dur="1000"/>
                                        <p:tgtEl>
                                          <p:spTgt spid="2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9" dur="1000"/>
                                        <p:tgtEl>
                                          <p:spTgt spid="2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2" dur="1000"/>
                                        <p:tgtEl>
                                          <p:spTgt spid="2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5" dur="1000"/>
                                        <p:tgtEl>
                                          <p:spTgt spid="2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8" dur="1000"/>
                                        <p:tgtEl>
                                          <p:spTgt spid="2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1" dur="1000"/>
                                        <p:tgtEl>
                                          <p:spTgt spid="2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4" dur="1000"/>
                                        <p:tgtEl>
                                          <p:spTgt spid="2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7" dur="1000"/>
                                        <p:tgtEl>
                                          <p:spTgt spid="2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0" dur="1000"/>
                                        <p:tgtEl>
                                          <p:spTgt spid="2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3" dur="1000"/>
                                        <p:tgtEl>
                                          <p:spTgt spid="2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6" dur="1000"/>
                                        <p:tgtEl>
                                          <p:spTgt spid="2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9" dur="1000"/>
                                        <p:tgtEl>
                                          <p:spTgt spid="2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2" dur="1000"/>
                                        <p:tgtEl>
                                          <p:spTgt spid="2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5" dur="1000"/>
                                        <p:tgtEl>
                                          <p:spTgt spid="2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8" dur="1000"/>
                                        <p:tgtEl>
                                          <p:spTgt spid="2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1" dur="1000"/>
                                        <p:tgtEl>
                                          <p:spTgt spid="2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4" dur="1000"/>
                                        <p:tgtEl>
                                          <p:spTgt spid="2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7" dur="1000"/>
                                        <p:tgtEl>
                                          <p:spTgt spid="2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0" dur="1000"/>
                                        <p:tgtEl>
                                          <p:spTgt spid="2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3" dur="1000"/>
                                        <p:tgtEl>
                                          <p:spTgt spid="2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6" dur="1000"/>
                                        <p:tgtEl>
                                          <p:spTgt spid="2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9" dur="1000"/>
                                        <p:tgtEl>
                                          <p:spTgt spid="2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2" dur="1000"/>
                                        <p:tgtEl>
                                          <p:spTgt spid="2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5" dur="1000"/>
                                        <p:tgtEl>
                                          <p:spTgt spid="2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8" dur="1000"/>
                                        <p:tgtEl>
                                          <p:spTgt spid="2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1" dur="1000"/>
                                        <p:tgtEl>
                                          <p:spTgt spid="2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4" dur="1000"/>
                                        <p:tgtEl>
                                          <p:spTgt spid="2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7" dur="1000"/>
                                        <p:tgtEl>
                                          <p:spTgt spid="2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0" dur="1000"/>
                                        <p:tgtEl>
                                          <p:spTgt spid="2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3" dur="1000"/>
                                        <p:tgtEl>
                                          <p:spTgt spid="2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6" dur="1000"/>
                                        <p:tgtEl>
                                          <p:spTgt spid="2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9" dur="1000"/>
                                        <p:tgtEl>
                                          <p:spTgt spid="2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2" dur="1000"/>
                                        <p:tgtEl>
                                          <p:spTgt spid="2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5" dur="1000"/>
                                        <p:tgtEl>
                                          <p:spTgt spid="2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8" dur="1000"/>
                                        <p:tgtEl>
                                          <p:spTgt spid="2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1" dur="1000"/>
                                        <p:tgtEl>
                                          <p:spTgt spid="2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4" dur="1000"/>
                                        <p:tgtEl>
                                          <p:spTgt spid="2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7" dur="1000"/>
                                        <p:tgtEl>
                                          <p:spTgt spid="2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0" dur="1000"/>
                                        <p:tgtEl>
                                          <p:spTgt spid="2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3" dur="1000"/>
                                        <p:tgtEl>
                                          <p:spTgt spid="2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6" dur="1000"/>
                                        <p:tgtEl>
                                          <p:spTgt spid="2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9" dur="1000"/>
                                        <p:tgtEl>
                                          <p:spTgt spid="2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2" dur="1000"/>
                                        <p:tgtEl>
                                          <p:spTgt spid="2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5" dur="1000"/>
                                        <p:tgtEl>
                                          <p:spTgt spid="2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8" dur="1000"/>
                                        <p:tgtEl>
                                          <p:spTgt spid="2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1" dur="1000"/>
                                        <p:tgtEl>
                                          <p:spTgt spid="2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4" dur="1000"/>
                                        <p:tgtEl>
                                          <p:spTgt spid="2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7" dur="1000"/>
                                        <p:tgtEl>
                                          <p:spTgt spid="2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0" dur="1000"/>
                                        <p:tgtEl>
                                          <p:spTgt spid="2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3" dur="1000"/>
                                        <p:tgtEl>
                                          <p:spTgt spid="2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6" dur="1000"/>
                                        <p:tgtEl>
                                          <p:spTgt spid="2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9" dur="1000"/>
                                        <p:tgtEl>
                                          <p:spTgt spid="2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2" dur="1000"/>
                                        <p:tgtEl>
                                          <p:spTgt spid="2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5" dur="1000"/>
                                        <p:tgtEl>
                                          <p:spTgt spid="2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8" dur="1000"/>
                                        <p:tgtEl>
                                          <p:spTgt spid="2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1" dur="1000"/>
                                        <p:tgtEl>
                                          <p:spTgt spid="2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4" dur="1000"/>
                                        <p:tgtEl>
                                          <p:spTgt spid="2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7" dur="1000"/>
                                        <p:tgtEl>
                                          <p:spTgt spid="2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0" dur="1000"/>
                                        <p:tgtEl>
                                          <p:spTgt spid="2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3" dur="1000"/>
                                        <p:tgtEl>
                                          <p:spTgt spid="2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6" dur="1000"/>
                                        <p:tgtEl>
                                          <p:spTgt spid="2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9" dur="1000"/>
                                        <p:tgtEl>
                                          <p:spTgt spid="2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2" dur="1000"/>
                                        <p:tgtEl>
                                          <p:spTgt spid="2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5" dur="1000"/>
                                        <p:tgtEl>
                                          <p:spTgt spid="2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8" dur="1000"/>
                                        <p:tgtEl>
                                          <p:spTgt spid="2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1" dur="1000"/>
                                        <p:tgtEl>
                                          <p:spTgt spid="2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4" dur="1000"/>
                                        <p:tgtEl>
                                          <p:spTgt spid="2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7" dur="1000"/>
                                        <p:tgtEl>
                                          <p:spTgt spid="2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0" dur="1000"/>
                                        <p:tgtEl>
                                          <p:spTgt spid="2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3" dur="1000"/>
                                        <p:tgtEl>
                                          <p:spTgt spid="2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6" dur="1000"/>
                                        <p:tgtEl>
                                          <p:spTgt spid="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9" dur="1000"/>
                                        <p:tgtEl>
                                          <p:spTgt spid="2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2" dur="1000"/>
                                        <p:tgtEl>
                                          <p:spTgt spid="2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5" dur="1000"/>
                                        <p:tgtEl>
                                          <p:spTgt spid="2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8" dur="1000"/>
                                        <p:tgtEl>
                                          <p:spTgt spid="2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1" dur="1000"/>
                                        <p:tgtEl>
                                          <p:spTgt spid="2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4" dur="1000"/>
                                        <p:tgtEl>
                                          <p:spTgt spid="2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7" dur="1000"/>
                                        <p:tgtEl>
                                          <p:spTgt spid="2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0" dur="1000"/>
                                        <p:tgtEl>
                                          <p:spTgt spid="2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3" dur="1000"/>
                                        <p:tgtEl>
                                          <p:spTgt spid="2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6" dur="1000"/>
                                        <p:tgtEl>
                                          <p:spTgt spid="2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9" dur="1000"/>
                                        <p:tgtEl>
                                          <p:spTgt spid="2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2" dur="1000"/>
                                        <p:tgtEl>
                                          <p:spTgt spid="2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5" dur="1000"/>
                                        <p:tgtEl>
                                          <p:spTgt spid="2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8" dur="1000"/>
                                        <p:tgtEl>
                                          <p:spTgt spid="2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1" dur="1000"/>
                                        <p:tgtEl>
                                          <p:spTgt spid="2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4" dur="1000"/>
                                        <p:tgtEl>
                                          <p:spTgt spid="2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7" dur="1000"/>
                                        <p:tgtEl>
                                          <p:spTgt spid="2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0" dur="1000"/>
                                        <p:tgtEl>
                                          <p:spTgt spid="2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3" dur="1000"/>
                                        <p:tgtEl>
                                          <p:spTgt spid="2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6" dur="1000"/>
                                        <p:tgtEl>
                                          <p:spTgt spid="2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9" dur="1000"/>
                                        <p:tgtEl>
                                          <p:spTgt spid="2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2" dur="1000"/>
                                        <p:tgtEl>
                                          <p:spTgt spid="2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5" dur="1000"/>
                                        <p:tgtEl>
                                          <p:spTgt spid="2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8" dur="1000"/>
                                        <p:tgtEl>
                                          <p:spTgt spid="2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1" dur="1000"/>
                                        <p:tgtEl>
                                          <p:spTgt spid="2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4" dur="1000"/>
                                        <p:tgtEl>
                                          <p:spTgt spid="2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7" dur="1000"/>
                                        <p:tgtEl>
                                          <p:spTgt spid="2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0" dur="1000"/>
                                        <p:tgtEl>
                                          <p:spTgt spid="2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3" dur="1000"/>
                                        <p:tgtEl>
                                          <p:spTgt spid="2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6" dur="1000"/>
                                        <p:tgtEl>
                                          <p:spTgt spid="2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9" dur="1000"/>
                                        <p:tgtEl>
                                          <p:spTgt spid="2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2" dur="1000"/>
                                        <p:tgtEl>
                                          <p:spTgt spid="2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5" dur="1000"/>
                                        <p:tgtEl>
                                          <p:spTgt spid="2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8" dur="1000"/>
                                        <p:tgtEl>
                                          <p:spTgt spid="2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1" dur="1000"/>
                                        <p:tgtEl>
                                          <p:spTgt spid="2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4" dur="1000"/>
                                        <p:tgtEl>
                                          <p:spTgt spid="2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7" dur="1000"/>
                                        <p:tgtEl>
                                          <p:spTgt spid="2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0" dur="1000"/>
                                        <p:tgtEl>
                                          <p:spTgt spid="2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3" dur="1000"/>
                                        <p:tgtEl>
                                          <p:spTgt spid="2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6" dur="1000"/>
                                        <p:tgtEl>
                                          <p:spTgt spid="2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9" dur="1000"/>
                                        <p:tgtEl>
                                          <p:spTgt spid="2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2" dur="1000"/>
                                        <p:tgtEl>
                                          <p:spTgt spid="2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5" dur="1000"/>
                                        <p:tgtEl>
                                          <p:spTgt spid="2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8" dur="1000"/>
                                        <p:tgtEl>
                                          <p:spTgt spid="2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1" dur="1000"/>
                                        <p:tgtEl>
                                          <p:spTgt spid="2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4" dur="1000"/>
                                        <p:tgtEl>
                                          <p:spTgt spid="2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7" dur="1000"/>
                                        <p:tgtEl>
                                          <p:spTgt spid="2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0" dur="1000"/>
                                        <p:tgtEl>
                                          <p:spTgt spid="2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3" dur="1000"/>
                                        <p:tgtEl>
                                          <p:spTgt spid="2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6" dur="1000"/>
                                        <p:tgtEl>
                                          <p:spTgt spid="2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9" dur="1000"/>
                                        <p:tgtEl>
                                          <p:spTgt spid="2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2" dur="1000"/>
                                        <p:tgtEl>
                                          <p:spTgt spid="2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5" dur="1000"/>
                                        <p:tgtEl>
                                          <p:spTgt spid="2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8" dur="1000"/>
                                        <p:tgtEl>
                                          <p:spTgt spid="2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1" dur="1000"/>
                                        <p:tgtEl>
                                          <p:spTgt spid="2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4" dur="1000"/>
                                        <p:tgtEl>
                                          <p:spTgt spid="2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7" dur="1000"/>
                                        <p:tgtEl>
                                          <p:spTgt spid="2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0" dur="1000"/>
                                        <p:tgtEl>
                                          <p:spTgt spid="2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3" dur="1000"/>
                                        <p:tgtEl>
                                          <p:spTgt spid="2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6" dur="1000"/>
                                        <p:tgtEl>
                                          <p:spTgt spid="2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9" dur="1000"/>
                                        <p:tgtEl>
                                          <p:spTgt spid="2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2" dur="1000"/>
                                        <p:tgtEl>
                                          <p:spTgt spid="2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5" dur="1000"/>
                                        <p:tgtEl>
                                          <p:spTgt spid="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8" dur="1000"/>
                                        <p:tgtEl>
                                          <p:spTgt spid="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1" dur="1000"/>
                                        <p:tgtEl>
                                          <p:spTgt spid="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4" dur="1000"/>
                                        <p:tgtEl>
                                          <p:spTgt spid="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7" dur="1000"/>
                                        <p:tgtEl>
                                          <p:spTgt spid="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0" dur="1000"/>
                                        <p:tgtEl>
                                          <p:spTgt spid="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3" dur="1000"/>
                                        <p:tgtEl>
                                          <p:spTgt spid="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6" dur="1000"/>
                                        <p:tgtEl>
                                          <p:spTgt spid="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9" dur="1000"/>
                                        <p:tgtEl>
                                          <p:spTgt spid="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2" dur="1000"/>
                                        <p:tgtEl>
                                          <p:spTgt spid="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5" dur="1000"/>
                                        <p:tgtEl>
                                          <p:spTgt spid="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8" dur="1000"/>
                                        <p:tgtEl>
                                          <p:spTgt spid="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1" dur="1000"/>
                                        <p:tgtEl>
                                          <p:spTgt spid="2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4" dur="1000"/>
                                        <p:tgtEl>
                                          <p:spTgt spid="2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7" dur="1000"/>
                                        <p:tgtEl>
                                          <p:spTgt spid="2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0" dur="1000"/>
                                        <p:tgtEl>
                                          <p:spTgt spid="2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3" dur="1000"/>
                                        <p:tgtEl>
                                          <p:spTgt spid="2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6" dur="1000"/>
                                        <p:tgtEl>
                                          <p:spTgt spid="2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9" dur="1000"/>
                                        <p:tgtEl>
                                          <p:spTgt spid="2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2" dur="1000"/>
                                        <p:tgtEl>
                                          <p:spTgt spid="2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5" dur="1000"/>
                                        <p:tgtEl>
                                          <p:spTgt spid="2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8" dur="1000"/>
                                        <p:tgtEl>
                                          <p:spTgt spid="2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1" dur="1000"/>
                                        <p:tgtEl>
                                          <p:spTgt spid="2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4" dur="1000"/>
                                        <p:tgtEl>
                                          <p:spTgt spid="2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7" dur="1000"/>
                                        <p:tgtEl>
                                          <p:spTgt spid="2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0" dur="1000"/>
                                        <p:tgtEl>
                                          <p:spTgt spid="2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3" dur="1000"/>
                                        <p:tgtEl>
                                          <p:spTgt spid="2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6" dur="1000"/>
                                        <p:tgtEl>
                                          <p:spTgt spid="2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9" dur="1000"/>
                                        <p:tgtEl>
                                          <p:spTgt spid="2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2" dur="1000"/>
                                        <p:tgtEl>
                                          <p:spTgt spid="2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5" dur="1000"/>
                                        <p:tgtEl>
                                          <p:spTgt spid="2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8" dur="1000"/>
                                        <p:tgtEl>
                                          <p:spTgt spid="2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1" dur="1000"/>
                                        <p:tgtEl>
                                          <p:spTgt spid="2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4" dur="1000"/>
                                        <p:tgtEl>
                                          <p:spTgt spid="2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7" dur="1000"/>
                                        <p:tgtEl>
                                          <p:spTgt spid="2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0" dur="1000"/>
                                        <p:tgtEl>
                                          <p:spTgt spid="2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3" dur="1000"/>
                                        <p:tgtEl>
                                          <p:spTgt spid="2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6" dur="1000"/>
                                        <p:tgtEl>
                                          <p:spTgt spid="2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9" dur="1000"/>
                                        <p:tgtEl>
                                          <p:spTgt spid="2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2" dur="1000"/>
                                        <p:tgtEl>
                                          <p:spTgt spid="2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5" dur="1000"/>
                                        <p:tgtEl>
                                          <p:spTgt spid="2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8" dur="1000"/>
                                        <p:tgtEl>
                                          <p:spTgt spid="2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1" dur="1000"/>
                                        <p:tgtEl>
                                          <p:spTgt spid="2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4" dur="1000"/>
                                        <p:tgtEl>
                                          <p:spTgt spid="2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7" dur="1000"/>
                                        <p:tgtEl>
                                          <p:spTgt spid="2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0" dur="1000"/>
                                        <p:tgtEl>
                                          <p:spTgt spid="2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3" dur="1000"/>
                                        <p:tgtEl>
                                          <p:spTgt spid="2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6" dur="1000"/>
                                        <p:tgtEl>
                                          <p:spTgt spid="2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9" dur="1000"/>
                                        <p:tgtEl>
                                          <p:spTgt spid="2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2" dur="1000"/>
                                        <p:tgtEl>
                                          <p:spTgt spid="2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5" dur="1000"/>
                                        <p:tgtEl>
                                          <p:spTgt spid="2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8" dur="1000"/>
                                        <p:tgtEl>
                                          <p:spTgt spid="2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1" dur="1000"/>
                                        <p:tgtEl>
                                          <p:spTgt spid="2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4" dur="1000"/>
                                        <p:tgtEl>
                                          <p:spTgt spid="2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7" dur="1000"/>
                                        <p:tgtEl>
                                          <p:spTgt spid="2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0" dur="1000"/>
                                        <p:tgtEl>
                                          <p:spTgt spid="2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3" dur="1000"/>
                                        <p:tgtEl>
                                          <p:spTgt spid="2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6" dur="1000"/>
                                        <p:tgtEl>
                                          <p:spTgt spid="2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9" dur="1000"/>
                                        <p:tgtEl>
                                          <p:spTgt spid="2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2" dur="1000"/>
                                        <p:tgtEl>
                                          <p:spTgt spid="2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5" dur="1000"/>
                                        <p:tgtEl>
                                          <p:spTgt spid="2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8" dur="1000"/>
                                        <p:tgtEl>
                                          <p:spTgt spid="2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1" dur="1000"/>
                                        <p:tgtEl>
                                          <p:spTgt spid="2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4" dur="1000"/>
                                        <p:tgtEl>
                                          <p:spTgt spid="2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7" dur="1000"/>
                                        <p:tgtEl>
                                          <p:spTgt spid="2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0" dur="1000"/>
                                        <p:tgtEl>
                                          <p:spTgt spid="2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3" dur="1000"/>
                                        <p:tgtEl>
                                          <p:spTgt spid="2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6" dur="1000"/>
                                        <p:tgtEl>
                                          <p:spTgt spid="2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9" dur="1000"/>
                                        <p:tgtEl>
                                          <p:spTgt spid="2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2" dur="1000"/>
                                        <p:tgtEl>
                                          <p:spTgt spid="2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5" dur="1000"/>
                                        <p:tgtEl>
                                          <p:spTgt spid="2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8" dur="1000"/>
                                        <p:tgtEl>
                                          <p:spTgt spid="2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1" dur="1000"/>
                                        <p:tgtEl>
                                          <p:spTgt spid="2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4" dur="1000"/>
                                        <p:tgtEl>
                                          <p:spTgt spid="2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7" dur="1000"/>
                                        <p:tgtEl>
                                          <p:spTgt spid="2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0" dur="1000"/>
                                        <p:tgtEl>
                                          <p:spTgt spid="2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3" dur="1000"/>
                                        <p:tgtEl>
                                          <p:spTgt spid="2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6" dur="1000"/>
                                        <p:tgtEl>
                                          <p:spTgt spid="2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9" dur="1000"/>
                                        <p:tgtEl>
                                          <p:spTgt spid="2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2" dur="1000"/>
                                        <p:tgtEl>
                                          <p:spTgt spid="2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5" dur="1000"/>
                                        <p:tgtEl>
                                          <p:spTgt spid="2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8" dur="1000"/>
                                        <p:tgtEl>
                                          <p:spTgt spid="2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1" dur="1000"/>
                                        <p:tgtEl>
                                          <p:spTgt spid="2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4" dur="1000"/>
                                        <p:tgtEl>
                                          <p:spTgt spid="2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7" dur="1000"/>
                                        <p:tgtEl>
                                          <p:spTgt spid="2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0" dur="1000"/>
                                        <p:tgtEl>
                                          <p:spTgt spid="2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3" dur="1000"/>
                                        <p:tgtEl>
                                          <p:spTgt spid="2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6" dur="1000"/>
                                        <p:tgtEl>
                                          <p:spTgt spid="2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9" dur="1000"/>
                                        <p:tgtEl>
                                          <p:spTgt spid="2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2" dur="1000"/>
                                        <p:tgtEl>
                                          <p:spTgt spid="2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5" dur="1000"/>
                                        <p:tgtEl>
                                          <p:spTgt spid="2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8" dur="1000"/>
                                        <p:tgtEl>
                                          <p:spTgt spid="2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1" dur="1000"/>
                                        <p:tgtEl>
                                          <p:spTgt spid="2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4" dur="1000"/>
                                        <p:tgtEl>
                                          <p:spTgt spid="2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7" dur="1000"/>
                                        <p:tgtEl>
                                          <p:spTgt spid="2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0" dur="1000"/>
                                        <p:tgtEl>
                                          <p:spTgt spid="2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3" dur="1000"/>
                                        <p:tgtEl>
                                          <p:spTgt spid="2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6" dur="1000"/>
                                        <p:tgtEl>
                                          <p:spTgt spid="2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9" dur="1000"/>
                                        <p:tgtEl>
                                          <p:spTgt spid="2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2" dur="1000"/>
                                        <p:tgtEl>
                                          <p:spTgt spid="2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5" dur="1000"/>
                                        <p:tgtEl>
                                          <p:spTgt spid="2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8" dur="1000"/>
                                        <p:tgtEl>
                                          <p:spTgt spid="2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1" dur="1000"/>
                                        <p:tgtEl>
                                          <p:spTgt spid="2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4" dur="1000"/>
                                        <p:tgtEl>
                                          <p:spTgt spid="2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7" dur="1000"/>
                                        <p:tgtEl>
                                          <p:spTgt spid="2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0" dur="1000"/>
                                        <p:tgtEl>
                                          <p:spTgt spid="2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3" dur="1000"/>
                                        <p:tgtEl>
                                          <p:spTgt spid="2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6" dur="1000"/>
                                        <p:tgtEl>
                                          <p:spTgt spid="2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9" dur="1000"/>
                                        <p:tgtEl>
                                          <p:spTgt spid="2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2" dur="1000"/>
                                        <p:tgtEl>
                                          <p:spTgt spid="2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5" dur="1000"/>
                                        <p:tgtEl>
                                          <p:spTgt spid="2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8" dur="1000"/>
                                        <p:tgtEl>
                                          <p:spTgt spid="2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1" dur="1000"/>
                                        <p:tgtEl>
                                          <p:spTgt spid="2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4" dur="1000"/>
                                        <p:tgtEl>
                                          <p:spTgt spid="2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7" dur="1000"/>
                                        <p:tgtEl>
                                          <p:spTgt spid="2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0" dur="1000"/>
                                        <p:tgtEl>
                                          <p:spTgt spid="2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3" dur="1000"/>
                                        <p:tgtEl>
                                          <p:spTgt spid="2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6" dur="1000"/>
                                        <p:tgtEl>
                                          <p:spTgt spid="2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9" dur="1000"/>
                                        <p:tgtEl>
                                          <p:spTgt spid="2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2" dur="1000"/>
                                        <p:tgtEl>
                                          <p:spTgt spid="2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5" dur="1000"/>
                                        <p:tgtEl>
                                          <p:spTgt spid="2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8" dur="1000"/>
                                        <p:tgtEl>
                                          <p:spTgt spid="2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1" dur="1000"/>
                                        <p:tgtEl>
                                          <p:spTgt spid="2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4" dur="1000"/>
                                        <p:tgtEl>
                                          <p:spTgt spid="2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7" dur="1000"/>
                                        <p:tgtEl>
                                          <p:spTgt spid="2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0" dur="1000"/>
                                        <p:tgtEl>
                                          <p:spTgt spid="2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7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4" dur="750"/>
                                        <p:tgtEl>
                                          <p:spTgt spid="2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7" dur="750"/>
                                        <p:tgtEl>
                                          <p:spTgt spid="2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4" grpId="0" animBg="1"/>
      <p:bldP spid="2235" grpId="0" animBg="1"/>
      <p:bldP spid="2236" grpId="0" animBg="1"/>
      <p:bldP spid="2237" grpId="0" animBg="1"/>
      <p:bldP spid="2238" grpId="0" animBg="1"/>
      <p:bldP spid="2239" grpId="0" animBg="1"/>
      <p:bldP spid="2240" grpId="0" animBg="1"/>
      <p:bldP spid="2241" grpId="0" animBg="1"/>
      <p:bldP spid="2242" grpId="0" animBg="1"/>
      <p:bldP spid="2243" grpId="0" animBg="1"/>
      <p:bldP spid="2244" grpId="0" animBg="1"/>
      <p:bldP spid="2245" grpId="0" animBg="1"/>
      <p:bldP spid="2246" grpId="0" animBg="1"/>
      <p:bldP spid="2247" grpId="0" animBg="1"/>
      <p:bldP spid="2248" grpId="0" animBg="1"/>
      <p:bldP spid="2249" grpId="0" animBg="1"/>
      <p:bldP spid="2250" grpId="0" animBg="1"/>
      <p:bldP spid="2251" grpId="0" animBg="1"/>
      <p:bldP spid="2252" grpId="0" animBg="1"/>
      <p:bldP spid="2253" grpId="0" animBg="1"/>
      <p:bldP spid="2254" grpId="0" animBg="1"/>
      <p:bldP spid="2255" grpId="0" animBg="1"/>
      <p:bldP spid="2256" grpId="0" animBg="1"/>
      <p:bldP spid="2257" grpId="0" animBg="1"/>
      <p:bldP spid="2258" grpId="0" animBg="1"/>
      <p:bldP spid="2259" grpId="0" animBg="1"/>
      <p:bldP spid="2260" grpId="0" animBg="1"/>
      <p:bldP spid="2261" grpId="0" animBg="1"/>
      <p:bldP spid="2262" grpId="0" animBg="1"/>
      <p:bldP spid="2263" grpId="0" animBg="1"/>
      <p:bldP spid="2264" grpId="0" animBg="1"/>
      <p:bldP spid="2265" grpId="0" animBg="1"/>
      <p:bldP spid="2266" grpId="0" animBg="1"/>
      <p:bldP spid="2267" grpId="0" animBg="1"/>
      <p:bldP spid="2268" grpId="0" animBg="1"/>
      <p:bldP spid="2269" grpId="0" animBg="1"/>
      <p:bldP spid="2270" grpId="0" animBg="1"/>
      <p:bldP spid="2271" grpId="0" animBg="1"/>
      <p:bldP spid="2272" grpId="0" animBg="1"/>
      <p:bldP spid="2273" grpId="0" animBg="1"/>
      <p:bldP spid="2274" grpId="0" animBg="1"/>
      <p:bldP spid="2275" grpId="0" animBg="1"/>
      <p:bldP spid="2276" grpId="0" animBg="1"/>
      <p:bldP spid="2277" grpId="0" animBg="1"/>
      <p:bldP spid="2278" grpId="0" animBg="1"/>
      <p:bldP spid="2279" grpId="0" animBg="1"/>
      <p:bldP spid="2280" grpId="0" animBg="1"/>
      <p:bldP spid="2281" grpId="0" animBg="1"/>
      <p:bldP spid="2282" grpId="0" animBg="1"/>
      <p:bldP spid="2283" grpId="0" animBg="1"/>
      <p:bldP spid="2284" grpId="0" animBg="1"/>
      <p:bldP spid="2285" grpId="0" animBg="1"/>
      <p:bldP spid="2286" grpId="0" animBg="1"/>
      <p:bldP spid="2287" grpId="0" animBg="1"/>
      <p:bldP spid="2288" grpId="0" animBg="1"/>
      <p:bldP spid="2289" grpId="0" animBg="1"/>
      <p:bldP spid="2290" grpId="0" animBg="1"/>
      <p:bldP spid="2291" grpId="0" animBg="1"/>
      <p:bldP spid="2292" grpId="0" animBg="1"/>
      <p:bldP spid="2293" grpId="0" animBg="1"/>
      <p:bldP spid="2294" grpId="0" animBg="1"/>
      <p:bldP spid="2295" grpId="0" animBg="1"/>
      <p:bldP spid="2296" grpId="0" animBg="1"/>
      <p:bldP spid="2297" grpId="0" animBg="1"/>
      <p:bldP spid="2298" grpId="0" animBg="1"/>
      <p:bldP spid="2299" grpId="0" animBg="1"/>
      <p:bldP spid="2300" grpId="0" animBg="1"/>
      <p:bldP spid="2301" grpId="0" animBg="1"/>
      <p:bldP spid="2302" grpId="0" animBg="1"/>
      <p:bldP spid="2303" grpId="0" animBg="1"/>
      <p:bldP spid="2304" grpId="0" animBg="1"/>
      <p:bldP spid="2305" grpId="0" animBg="1"/>
      <p:bldP spid="2306" grpId="0" animBg="1"/>
      <p:bldP spid="2307" grpId="0" animBg="1"/>
      <p:bldP spid="2308" grpId="0" animBg="1"/>
      <p:bldP spid="2309" grpId="0" animBg="1"/>
      <p:bldP spid="2310" grpId="0" animBg="1"/>
      <p:bldP spid="2311" grpId="0" animBg="1"/>
      <p:bldP spid="2312" grpId="0" animBg="1"/>
      <p:bldP spid="2313" grpId="0" animBg="1"/>
      <p:bldP spid="2314" grpId="0" animBg="1"/>
      <p:bldP spid="2315" grpId="0" animBg="1"/>
      <p:bldP spid="2316" grpId="0" animBg="1"/>
      <p:bldP spid="2317" grpId="0" animBg="1"/>
      <p:bldP spid="2318" grpId="0" animBg="1"/>
      <p:bldP spid="2319" grpId="0" animBg="1"/>
      <p:bldP spid="2320" grpId="0" animBg="1"/>
      <p:bldP spid="2321" grpId="0" animBg="1"/>
      <p:bldP spid="2322" grpId="0" animBg="1"/>
      <p:bldP spid="2323" grpId="0" animBg="1"/>
      <p:bldP spid="2324" grpId="0" animBg="1"/>
      <p:bldP spid="2325" grpId="0" animBg="1"/>
      <p:bldP spid="2326" grpId="0" animBg="1"/>
      <p:bldP spid="2327" grpId="0" animBg="1"/>
      <p:bldP spid="2328" grpId="0" animBg="1"/>
      <p:bldP spid="2329" grpId="0" animBg="1"/>
      <p:bldP spid="2330" grpId="0" animBg="1"/>
      <p:bldP spid="2331" grpId="0" animBg="1"/>
      <p:bldP spid="2332" grpId="0" animBg="1"/>
      <p:bldP spid="2333" grpId="0" animBg="1"/>
      <p:bldP spid="2334" grpId="0" animBg="1"/>
      <p:bldP spid="2335" grpId="0" animBg="1"/>
      <p:bldP spid="2336" grpId="0" animBg="1"/>
      <p:bldP spid="2337" grpId="0" animBg="1"/>
      <p:bldP spid="2338" grpId="0" animBg="1"/>
      <p:bldP spid="2339" grpId="0" animBg="1"/>
      <p:bldP spid="2340" grpId="0" animBg="1"/>
      <p:bldP spid="2341" grpId="0" animBg="1"/>
      <p:bldP spid="2342" grpId="0" animBg="1"/>
      <p:bldP spid="2343" grpId="0" animBg="1"/>
      <p:bldP spid="2344" grpId="0" animBg="1"/>
      <p:bldP spid="2345" grpId="0" animBg="1"/>
      <p:bldP spid="2346" grpId="0" animBg="1"/>
      <p:bldP spid="2347" grpId="0" animBg="1"/>
      <p:bldP spid="2348" grpId="0" animBg="1"/>
      <p:bldP spid="2349" grpId="0" animBg="1"/>
      <p:bldP spid="2350" grpId="0" animBg="1"/>
      <p:bldP spid="2351" grpId="0" animBg="1"/>
      <p:bldP spid="2352" grpId="0" animBg="1"/>
      <p:bldP spid="2353" grpId="0" animBg="1"/>
      <p:bldP spid="2354" grpId="0" animBg="1"/>
      <p:bldP spid="2355" grpId="0" animBg="1"/>
      <p:bldP spid="2356" grpId="0" animBg="1"/>
      <p:bldP spid="2357" grpId="0" animBg="1"/>
      <p:bldP spid="2358" grpId="0" animBg="1"/>
      <p:bldP spid="2359" grpId="0" animBg="1"/>
      <p:bldP spid="2360" grpId="0" animBg="1"/>
      <p:bldP spid="2361" grpId="0" animBg="1"/>
      <p:bldP spid="2362" grpId="0" animBg="1"/>
      <p:bldP spid="2363" grpId="0" animBg="1"/>
      <p:bldP spid="2364" grpId="0" animBg="1"/>
      <p:bldP spid="2365" grpId="0" animBg="1"/>
      <p:bldP spid="2366" grpId="0" animBg="1"/>
      <p:bldP spid="2367" grpId="0" animBg="1"/>
      <p:bldP spid="2368" grpId="0" animBg="1"/>
      <p:bldP spid="2369" grpId="0" animBg="1"/>
      <p:bldP spid="2370" grpId="0" animBg="1"/>
      <p:bldP spid="2371" grpId="0" animBg="1"/>
      <p:bldP spid="2372" grpId="0" animBg="1"/>
      <p:bldP spid="2373" grpId="0" animBg="1"/>
      <p:bldP spid="2374" grpId="0" animBg="1"/>
      <p:bldP spid="2375" grpId="0" animBg="1"/>
      <p:bldP spid="2376" grpId="0" animBg="1"/>
      <p:bldP spid="2377" grpId="0" animBg="1"/>
      <p:bldP spid="2378" grpId="0" animBg="1"/>
      <p:bldP spid="2379" grpId="0" animBg="1"/>
      <p:bldP spid="2380" grpId="0" animBg="1"/>
      <p:bldP spid="2381" grpId="0" animBg="1"/>
      <p:bldP spid="2382" grpId="0" animBg="1"/>
      <p:bldP spid="2383" grpId="0" animBg="1"/>
      <p:bldP spid="2384" grpId="0" animBg="1"/>
      <p:bldP spid="2385" grpId="0" animBg="1"/>
      <p:bldP spid="2386" grpId="0" animBg="1"/>
      <p:bldP spid="2387" grpId="0" animBg="1"/>
      <p:bldP spid="2388" grpId="0" animBg="1"/>
      <p:bldP spid="2389" grpId="0" animBg="1"/>
      <p:bldP spid="2390" grpId="0" animBg="1"/>
      <p:bldP spid="2391" grpId="0" animBg="1"/>
      <p:bldP spid="2392" grpId="0" animBg="1"/>
      <p:bldP spid="2393" grpId="0" animBg="1"/>
      <p:bldP spid="2394" grpId="0" animBg="1"/>
      <p:bldP spid="2395" grpId="0" animBg="1"/>
      <p:bldP spid="2396" grpId="0" animBg="1"/>
      <p:bldP spid="2397" grpId="0" animBg="1"/>
      <p:bldP spid="2398" grpId="0" animBg="1"/>
      <p:bldP spid="2399" grpId="0" animBg="1"/>
      <p:bldP spid="2400" grpId="0" animBg="1"/>
      <p:bldP spid="2401" grpId="0" animBg="1"/>
      <p:bldP spid="2402" grpId="0" animBg="1"/>
      <p:bldP spid="2403" grpId="0" animBg="1"/>
      <p:bldP spid="2404" grpId="0" animBg="1"/>
      <p:bldP spid="2405" grpId="0" animBg="1"/>
      <p:bldP spid="2406" grpId="0" animBg="1"/>
      <p:bldP spid="2407" grpId="0" animBg="1"/>
      <p:bldP spid="2408" grpId="0" animBg="1"/>
      <p:bldP spid="2409" grpId="0" animBg="1"/>
      <p:bldP spid="2410" grpId="0" animBg="1"/>
      <p:bldP spid="2411" grpId="0" animBg="1"/>
      <p:bldP spid="2412" grpId="0" animBg="1"/>
      <p:bldP spid="2413" grpId="0" animBg="1"/>
      <p:bldP spid="2414" grpId="0" animBg="1"/>
      <p:bldP spid="2415" grpId="0" animBg="1"/>
      <p:bldP spid="2416" grpId="0" animBg="1"/>
      <p:bldP spid="2417" grpId="0" animBg="1"/>
      <p:bldP spid="2418" grpId="0" animBg="1"/>
      <p:bldP spid="2419" grpId="0" animBg="1"/>
      <p:bldP spid="2420" grpId="0" animBg="1"/>
      <p:bldP spid="2421" grpId="0" animBg="1"/>
      <p:bldP spid="2422" grpId="0" animBg="1"/>
      <p:bldP spid="2423" grpId="0" animBg="1"/>
      <p:bldP spid="2424" grpId="0" animBg="1"/>
      <p:bldP spid="2425" grpId="0" animBg="1"/>
      <p:bldP spid="2426" grpId="0" animBg="1"/>
      <p:bldP spid="2427" grpId="0" animBg="1"/>
      <p:bldP spid="2428" grpId="0" animBg="1"/>
      <p:bldP spid="2429" grpId="0" animBg="1"/>
      <p:bldP spid="2430" grpId="0" animBg="1"/>
      <p:bldP spid="2431" grpId="0" animBg="1"/>
      <p:bldP spid="2432" grpId="0" animBg="1"/>
      <p:bldP spid="2433" grpId="0" animBg="1"/>
      <p:bldP spid="2434" grpId="0" animBg="1"/>
      <p:bldP spid="2435" grpId="0" animBg="1"/>
      <p:bldP spid="2436" grpId="0" animBg="1"/>
      <p:bldP spid="2437" grpId="0" animBg="1"/>
      <p:bldP spid="2438" grpId="0" animBg="1"/>
      <p:bldP spid="2439" grpId="0" animBg="1"/>
      <p:bldP spid="2440" grpId="0" animBg="1"/>
      <p:bldP spid="2441" grpId="0" animBg="1"/>
      <p:bldP spid="2442" grpId="0" animBg="1"/>
      <p:bldP spid="2443" grpId="0" animBg="1"/>
      <p:bldP spid="2444" grpId="0" animBg="1"/>
      <p:bldP spid="2445" grpId="0" animBg="1"/>
      <p:bldP spid="2446" grpId="0" animBg="1"/>
      <p:bldP spid="2447" grpId="0" animBg="1"/>
      <p:bldP spid="2448" grpId="0" animBg="1"/>
      <p:bldP spid="2449" grpId="0" animBg="1"/>
      <p:bldP spid="2450" grpId="0" animBg="1"/>
      <p:bldP spid="2451" grpId="0" animBg="1"/>
      <p:bldP spid="2452" grpId="0" animBg="1"/>
      <p:bldP spid="2453" grpId="0" animBg="1"/>
      <p:bldP spid="2454" grpId="0" animBg="1"/>
      <p:bldP spid="2455" grpId="0" animBg="1"/>
      <p:bldP spid="2456" grpId="0" animBg="1"/>
      <p:bldP spid="2457" grpId="0" animBg="1"/>
      <p:bldP spid="2458" grpId="0" animBg="1"/>
      <p:bldP spid="2459" grpId="0" animBg="1"/>
      <p:bldP spid="2460" grpId="0" animBg="1"/>
      <p:bldP spid="2461" grpId="0" animBg="1"/>
      <p:bldP spid="2462" grpId="0" animBg="1"/>
      <p:bldP spid="2463" grpId="0" animBg="1"/>
      <p:bldP spid="2464" grpId="0" animBg="1"/>
      <p:bldP spid="2465" grpId="0" animBg="1"/>
      <p:bldP spid="2466" grpId="0" animBg="1"/>
      <p:bldP spid="2467" grpId="0" animBg="1"/>
      <p:bldP spid="2468" grpId="0" animBg="1"/>
      <p:bldP spid="2469" grpId="0" animBg="1"/>
      <p:bldP spid="2470" grpId="0" animBg="1"/>
      <p:bldP spid="2471" grpId="0" animBg="1"/>
      <p:bldP spid="2472" grpId="0" animBg="1"/>
      <p:bldP spid="2473" grpId="0" animBg="1"/>
      <p:bldP spid="2474" grpId="0" animBg="1"/>
      <p:bldP spid="2475" grpId="0" animBg="1"/>
      <p:bldP spid="2476" grpId="0" animBg="1"/>
      <p:bldP spid="2477" grpId="0" animBg="1"/>
      <p:bldP spid="2478" grpId="0" animBg="1"/>
      <p:bldP spid="2479" grpId="0" animBg="1"/>
      <p:bldP spid="2480" grpId="0" animBg="1"/>
      <p:bldP spid="2481" grpId="0" animBg="1"/>
      <p:bldP spid="2482" grpId="0" animBg="1"/>
      <p:bldP spid="2483" grpId="0" animBg="1"/>
      <p:bldP spid="2484" grpId="0" animBg="1"/>
      <p:bldP spid="2485" grpId="0" animBg="1"/>
      <p:bldP spid="2486" grpId="0" animBg="1"/>
      <p:bldP spid="2487" grpId="0" animBg="1"/>
      <p:bldP spid="2488" grpId="0" animBg="1"/>
      <p:bldP spid="2489" grpId="0" animBg="1"/>
      <p:bldP spid="2490" grpId="0" animBg="1"/>
      <p:bldP spid="2491" grpId="0" animBg="1"/>
      <p:bldP spid="2492" grpId="0" animBg="1"/>
      <p:bldP spid="2493" grpId="0" animBg="1"/>
      <p:bldP spid="2494" grpId="0" animBg="1"/>
      <p:bldP spid="2495" grpId="0" animBg="1"/>
      <p:bldP spid="2496" grpId="0" animBg="1"/>
      <p:bldP spid="2497" grpId="0" animBg="1"/>
      <p:bldP spid="2498" grpId="0" animBg="1"/>
      <p:bldP spid="2499" grpId="0" animBg="1"/>
      <p:bldP spid="2500" grpId="0" animBg="1"/>
      <p:bldP spid="2501" grpId="0" animBg="1"/>
      <p:bldP spid="2502" grpId="0" animBg="1"/>
      <p:bldP spid="2503" grpId="0" animBg="1"/>
      <p:bldP spid="2504" grpId="0" animBg="1"/>
      <p:bldP spid="2505" grpId="0" animBg="1"/>
      <p:bldP spid="2506" grpId="0" animBg="1"/>
      <p:bldP spid="2507" grpId="0" animBg="1"/>
      <p:bldP spid="2508" grpId="0" animBg="1"/>
      <p:bldP spid="2509" grpId="0" animBg="1"/>
      <p:bldP spid="2510" grpId="0" animBg="1"/>
      <p:bldP spid="2511" grpId="0" animBg="1"/>
      <p:bldP spid="2512" grpId="0" animBg="1"/>
      <p:bldP spid="2513" grpId="0" animBg="1"/>
      <p:bldP spid="2514" grpId="0" animBg="1"/>
      <p:bldP spid="2515" grpId="0" animBg="1"/>
      <p:bldP spid="2516" grpId="0" animBg="1"/>
      <p:bldP spid="2517" grpId="0" animBg="1"/>
      <p:bldP spid="2518" grpId="0" animBg="1"/>
      <p:bldP spid="2519" grpId="0" animBg="1"/>
      <p:bldP spid="2520" grpId="0" animBg="1"/>
      <p:bldP spid="2521" grpId="0" animBg="1"/>
      <p:bldP spid="2522" grpId="0" animBg="1"/>
      <p:bldP spid="2523" grpId="0" animBg="1"/>
      <p:bldP spid="2524" grpId="0" animBg="1"/>
      <p:bldP spid="2525" grpId="0" animBg="1"/>
      <p:bldP spid="2526" grpId="0" animBg="1"/>
      <p:bldP spid="2527" grpId="0" animBg="1"/>
      <p:bldP spid="2528" grpId="0" animBg="1"/>
      <p:bldP spid="2529" grpId="0" animBg="1"/>
      <p:bldP spid="2530" grpId="0" animBg="1"/>
      <p:bldP spid="2531" grpId="0" animBg="1"/>
      <p:bldP spid="2532" grpId="0" animBg="1"/>
      <p:bldP spid="2533" grpId="0" animBg="1"/>
      <p:bldP spid="2534" grpId="0" animBg="1"/>
      <p:bldP spid="2535" grpId="0" animBg="1"/>
      <p:bldP spid="2536" grpId="0" animBg="1"/>
      <p:bldP spid="2537" grpId="0" animBg="1"/>
      <p:bldP spid="2538" grpId="0" animBg="1"/>
      <p:bldP spid="2539" grpId="0" animBg="1"/>
      <p:bldP spid="2540" grpId="0" animBg="1"/>
      <p:bldP spid="2541" grpId="0" animBg="1"/>
      <p:bldP spid="2542" grpId="0" animBg="1"/>
      <p:bldP spid="2543" grpId="0" animBg="1"/>
      <p:bldP spid="2544" grpId="0" animBg="1"/>
      <p:bldP spid="2545" grpId="0" animBg="1"/>
      <p:bldP spid="2546" grpId="0" animBg="1"/>
      <p:bldP spid="2547" grpId="0" animBg="1"/>
      <p:bldP spid="2548" grpId="0" animBg="1"/>
      <p:bldP spid="2549" grpId="0" animBg="1"/>
      <p:bldP spid="2550" grpId="0" animBg="1"/>
      <p:bldP spid="2551" grpId="0" animBg="1"/>
      <p:bldP spid="2552" grpId="0" animBg="1"/>
      <p:bldP spid="2553" grpId="0" animBg="1"/>
      <p:bldP spid="2554" grpId="0" animBg="1"/>
      <p:bldP spid="2555" grpId="0" animBg="1"/>
      <p:bldP spid="2556" grpId="0" animBg="1"/>
      <p:bldP spid="2557" grpId="0" animBg="1"/>
      <p:bldP spid="2558" grpId="0" animBg="1"/>
      <p:bldP spid="2559" grpId="0" animBg="1"/>
      <p:bldP spid="2560" grpId="0" animBg="1"/>
      <p:bldP spid="2561" grpId="0" animBg="1"/>
      <p:bldP spid="2562" grpId="0" animBg="1"/>
      <p:bldP spid="2563" grpId="0" animBg="1"/>
      <p:bldP spid="2564" grpId="0" animBg="1"/>
      <p:bldP spid="2565" grpId="0" animBg="1"/>
      <p:bldP spid="2566" grpId="0" animBg="1"/>
      <p:bldP spid="2567" grpId="0" animBg="1"/>
      <p:bldP spid="2568" grpId="0" animBg="1"/>
      <p:bldP spid="2569" grpId="0" animBg="1"/>
      <p:bldP spid="2570" grpId="0" animBg="1"/>
      <p:bldP spid="2571" grpId="0" animBg="1"/>
      <p:bldP spid="2572" grpId="0" animBg="1"/>
      <p:bldP spid="2573" grpId="0" animBg="1"/>
      <p:bldP spid="2574" grpId="0" animBg="1"/>
      <p:bldP spid="2575" grpId="0" animBg="1"/>
      <p:bldP spid="2576" grpId="0" animBg="1"/>
      <p:bldP spid="2577" grpId="0" animBg="1"/>
      <p:bldP spid="2578" grpId="0" animBg="1"/>
      <p:bldP spid="2579" grpId="0" animBg="1"/>
      <p:bldP spid="2580" grpId="0" animBg="1"/>
      <p:bldP spid="2581" grpId="0" animBg="1"/>
      <p:bldP spid="2582" grpId="0" animBg="1"/>
      <p:bldP spid="2583" grpId="0" animBg="1"/>
      <p:bldP spid="2584" grpId="0" animBg="1"/>
      <p:bldP spid="2585" grpId="0" animBg="1"/>
      <p:bldP spid="2586" grpId="0" animBg="1"/>
      <p:bldP spid="2587" grpId="0" animBg="1"/>
      <p:bldP spid="2588" grpId="0" animBg="1"/>
      <p:bldP spid="2589" grpId="0" animBg="1"/>
      <p:bldP spid="2590" grpId="0" animBg="1"/>
      <p:bldP spid="2591" grpId="0" animBg="1"/>
      <p:bldP spid="2592" grpId="0" animBg="1"/>
      <p:bldP spid="2593" grpId="0" animBg="1"/>
      <p:bldP spid="2594" grpId="0" animBg="1"/>
      <p:bldP spid="2595" grpId="0" animBg="1"/>
      <p:bldP spid="2596" grpId="0" animBg="1"/>
      <p:bldP spid="2597" grpId="0" animBg="1"/>
      <p:bldP spid="2598" grpId="0" animBg="1"/>
      <p:bldP spid="2599" grpId="0" animBg="1"/>
      <p:bldP spid="2600" grpId="0" animBg="1"/>
      <p:bldP spid="2601" grpId="0" animBg="1"/>
      <p:bldP spid="2602" grpId="0" animBg="1"/>
      <p:bldP spid="2603" grpId="0" animBg="1"/>
      <p:bldP spid="2604" grpId="0" animBg="1"/>
      <p:bldP spid="2605" grpId="0" animBg="1"/>
      <p:bldP spid="2606" grpId="0" animBg="1"/>
      <p:bldP spid="2607" grpId="0" animBg="1"/>
      <p:bldP spid="2608" grpId="0" animBg="1"/>
      <p:bldP spid="2609" grpId="0" animBg="1"/>
      <p:bldP spid="2610" grpId="0" animBg="1"/>
      <p:bldP spid="2611" grpId="0" animBg="1"/>
      <p:bldP spid="2612" grpId="0" animBg="1"/>
      <p:bldP spid="2613" grpId="0" animBg="1"/>
      <p:bldP spid="2614" grpId="0" animBg="1"/>
      <p:bldP spid="2615" grpId="0" animBg="1"/>
      <p:bldP spid="2616" grpId="0" animBg="1"/>
      <p:bldP spid="2617" grpId="0" animBg="1"/>
      <p:bldP spid="2618" grpId="0" animBg="1"/>
      <p:bldP spid="2619" grpId="0" animBg="1"/>
      <p:bldP spid="2620" grpId="0" animBg="1"/>
      <p:bldP spid="2621" grpId="0" animBg="1"/>
      <p:bldP spid="2622" grpId="0" animBg="1"/>
      <p:bldP spid="2623" grpId="0" animBg="1"/>
      <p:bldP spid="2624" grpId="0" animBg="1"/>
      <p:bldP spid="2625" grpId="0" animBg="1"/>
      <p:bldP spid="2626" grpId="0" animBg="1"/>
      <p:bldP spid="2627" grpId="0" animBg="1"/>
      <p:bldP spid="2628" grpId="0" animBg="1"/>
      <p:bldP spid="2629" grpId="0" animBg="1"/>
      <p:bldP spid="2630" grpId="0" animBg="1"/>
      <p:bldP spid="2631" grpId="0" animBg="1"/>
      <p:bldP spid="2632" grpId="0" animBg="1"/>
      <p:bldP spid="2633" grpId="0" animBg="1"/>
      <p:bldP spid="2634" grpId="0" animBg="1"/>
      <p:bldP spid="2635" grpId="0" animBg="1"/>
      <p:bldP spid="2636" grpId="0" animBg="1"/>
      <p:bldP spid="2637" grpId="0" animBg="1"/>
      <p:bldP spid="2638" grpId="0" animBg="1"/>
      <p:bldP spid="2639" grpId="0" animBg="1"/>
      <p:bldP spid="2640" grpId="0" animBg="1"/>
      <p:bldP spid="2641" grpId="0" animBg="1"/>
      <p:bldP spid="2642" grpId="0" animBg="1"/>
      <p:bldP spid="2643" grpId="0" animBg="1"/>
      <p:bldP spid="2644" grpId="0" animBg="1"/>
      <p:bldP spid="2645" grpId="0" animBg="1"/>
      <p:bldP spid="2646" grpId="0" animBg="1"/>
      <p:bldP spid="2647" grpId="0" animBg="1"/>
      <p:bldP spid="2648" grpId="0" animBg="1"/>
      <p:bldP spid="2649" grpId="0" animBg="1"/>
      <p:bldP spid="2650" grpId="0" animBg="1"/>
      <p:bldP spid="2651" grpId="0" animBg="1"/>
      <p:bldP spid="2652" grpId="0" animBg="1"/>
      <p:bldP spid="2653" grpId="0" animBg="1"/>
      <p:bldP spid="2654" grpId="0" animBg="1"/>
      <p:bldP spid="2655" grpId="0" animBg="1"/>
      <p:bldP spid="2656" grpId="0"/>
      <p:bldP spid="265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924;p44">
            <a:extLst>
              <a:ext uri="{FF2B5EF4-FFF2-40B4-BE49-F238E27FC236}">
                <a16:creationId xmlns:a16="http://schemas.microsoft.com/office/drawing/2014/main" id="{2AF709B9-DD12-4667-86FE-1EA229229B93}"/>
              </a:ext>
            </a:extLst>
          </p:cNvPr>
          <p:cNvSpPr txBox="1">
            <a:spLocks/>
          </p:cNvSpPr>
          <p:nvPr/>
        </p:nvSpPr>
        <p:spPr>
          <a:xfrm>
            <a:off x="1040008" y="807600"/>
            <a:ext cx="2903870" cy="160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just">
              <a:lnSpc>
                <a:spcPct val="150000"/>
              </a:lnSpc>
              <a:buNone/>
            </a:pPr>
            <a:r>
              <a:rPr lang="en-US" sz="2800" b="0" i="0" dirty="0" err="1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ơn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vị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phụ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thuộc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yếu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nào?</a:t>
            </a:r>
            <a:endParaRPr lang="vi-VN" sz="2800" b="0" i="0" dirty="0">
              <a:solidFill>
                <a:srgbClr val="000000"/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4" name="Google Shape;1785;p44">
            <a:extLst>
              <a:ext uri="{FF2B5EF4-FFF2-40B4-BE49-F238E27FC236}">
                <a16:creationId xmlns:a16="http://schemas.microsoft.com/office/drawing/2014/main" id="{D9E353C4-E8B2-4636-917D-474B77646C7E}"/>
              </a:ext>
            </a:extLst>
          </p:cNvPr>
          <p:cNvSpPr/>
          <p:nvPr/>
        </p:nvSpPr>
        <p:spPr>
          <a:xfrm>
            <a:off x="5443714" y="4003960"/>
            <a:ext cx="3465825" cy="3783"/>
          </a:xfrm>
          <a:custGeom>
            <a:avLst/>
            <a:gdLst/>
            <a:ahLst/>
            <a:cxnLst/>
            <a:rect l="l" t="t" r="r" b="b"/>
            <a:pathLst>
              <a:path w="184132" h="201" extrusionOk="0">
                <a:moveTo>
                  <a:pt x="92066" y="1"/>
                </a:moveTo>
                <a:cubicBezTo>
                  <a:pt x="41230" y="1"/>
                  <a:pt x="0" y="34"/>
                  <a:pt x="0" y="101"/>
                </a:cubicBezTo>
                <a:cubicBezTo>
                  <a:pt x="0" y="167"/>
                  <a:pt x="41230" y="201"/>
                  <a:pt x="92066" y="201"/>
                </a:cubicBezTo>
                <a:cubicBezTo>
                  <a:pt x="142902" y="201"/>
                  <a:pt x="184132" y="167"/>
                  <a:pt x="184132" y="101"/>
                </a:cubicBezTo>
                <a:cubicBezTo>
                  <a:pt x="184132" y="34"/>
                  <a:pt x="142936" y="1"/>
                  <a:pt x="9206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786;p44">
            <a:extLst>
              <a:ext uri="{FF2B5EF4-FFF2-40B4-BE49-F238E27FC236}">
                <a16:creationId xmlns:a16="http://schemas.microsoft.com/office/drawing/2014/main" id="{C8AAAF14-BFC2-403A-9216-D6D58EEB5B93}"/>
              </a:ext>
            </a:extLst>
          </p:cNvPr>
          <p:cNvSpPr/>
          <p:nvPr/>
        </p:nvSpPr>
        <p:spPr>
          <a:xfrm>
            <a:off x="5636475" y="3222262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787;p44">
            <a:extLst>
              <a:ext uri="{FF2B5EF4-FFF2-40B4-BE49-F238E27FC236}">
                <a16:creationId xmlns:a16="http://schemas.microsoft.com/office/drawing/2014/main" id="{F5240043-8318-47A6-B1CB-5C222EA327F0}"/>
              </a:ext>
            </a:extLst>
          </p:cNvPr>
          <p:cNvSpPr/>
          <p:nvPr/>
        </p:nvSpPr>
        <p:spPr>
          <a:xfrm>
            <a:off x="5636475" y="3222262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788;p44">
            <a:extLst>
              <a:ext uri="{FF2B5EF4-FFF2-40B4-BE49-F238E27FC236}">
                <a16:creationId xmlns:a16="http://schemas.microsoft.com/office/drawing/2014/main" id="{AC583465-2AF5-49AC-BA12-6F17E0ED71C1}"/>
              </a:ext>
            </a:extLst>
          </p:cNvPr>
          <p:cNvSpPr/>
          <p:nvPr/>
        </p:nvSpPr>
        <p:spPr>
          <a:xfrm>
            <a:off x="5974885" y="2920273"/>
            <a:ext cx="352244" cy="1088355"/>
          </a:xfrm>
          <a:custGeom>
            <a:avLst/>
            <a:gdLst/>
            <a:ahLst/>
            <a:cxnLst/>
            <a:rect l="l" t="t" r="r" b="b"/>
            <a:pathLst>
              <a:path w="18714" h="57822" extrusionOk="0">
                <a:moveTo>
                  <a:pt x="18047" y="0"/>
                </a:moveTo>
                <a:lnTo>
                  <a:pt x="17880" y="67"/>
                </a:lnTo>
                <a:cubicBezTo>
                  <a:pt x="16879" y="601"/>
                  <a:pt x="16045" y="1301"/>
                  <a:pt x="15378" y="2202"/>
                </a:cubicBezTo>
                <a:cubicBezTo>
                  <a:pt x="14711" y="3069"/>
                  <a:pt x="14211" y="4036"/>
                  <a:pt x="13844" y="5037"/>
                </a:cubicBezTo>
                <a:cubicBezTo>
                  <a:pt x="13043" y="7039"/>
                  <a:pt x="12776" y="9140"/>
                  <a:pt x="12376" y="11175"/>
                </a:cubicBezTo>
                <a:cubicBezTo>
                  <a:pt x="11976" y="13176"/>
                  <a:pt x="11475" y="15144"/>
                  <a:pt x="10475" y="16812"/>
                </a:cubicBezTo>
                <a:cubicBezTo>
                  <a:pt x="9941" y="17646"/>
                  <a:pt x="9341" y="18413"/>
                  <a:pt x="8807" y="19214"/>
                </a:cubicBezTo>
                <a:cubicBezTo>
                  <a:pt x="8206" y="20014"/>
                  <a:pt x="7806" y="20915"/>
                  <a:pt x="7639" y="21882"/>
                </a:cubicBezTo>
                <a:cubicBezTo>
                  <a:pt x="7339" y="23851"/>
                  <a:pt x="8440" y="25585"/>
                  <a:pt x="8206" y="27320"/>
                </a:cubicBezTo>
                <a:cubicBezTo>
                  <a:pt x="8106" y="28187"/>
                  <a:pt x="7839" y="29021"/>
                  <a:pt x="7372" y="29755"/>
                </a:cubicBezTo>
                <a:cubicBezTo>
                  <a:pt x="6972" y="30489"/>
                  <a:pt x="6472" y="31189"/>
                  <a:pt x="5971" y="31890"/>
                </a:cubicBezTo>
                <a:cubicBezTo>
                  <a:pt x="5504" y="32557"/>
                  <a:pt x="5071" y="33291"/>
                  <a:pt x="4737" y="34058"/>
                </a:cubicBezTo>
                <a:cubicBezTo>
                  <a:pt x="4404" y="34792"/>
                  <a:pt x="4204" y="35559"/>
                  <a:pt x="4170" y="36393"/>
                </a:cubicBezTo>
                <a:cubicBezTo>
                  <a:pt x="4037" y="37961"/>
                  <a:pt x="4270" y="39462"/>
                  <a:pt x="4170" y="40863"/>
                </a:cubicBezTo>
                <a:cubicBezTo>
                  <a:pt x="4037" y="42197"/>
                  <a:pt x="3636" y="43498"/>
                  <a:pt x="3003" y="44699"/>
                </a:cubicBezTo>
                <a:cubicBezTo>
                  <a:pt x="2436" y="45833"/>
                  <a:pt x="1802" y="46900"/>
                  <a:pt x="1301" y="47901"/>
                </a:cubicBezTo>
                <a:cubicBezTo>
                  <a:pt x="1035" y="48401"/>
                  <a:pt x="768" y="48902"/>
                  <a:pt x="568" y="49369"/>
                </a:cubicBezTo>
                <a:cubicBezTo>
                  <a:pt x="401" y="49869"/>
                  <a:pt x="234" y="50336"/>
                  <a:pt x="167" y="50870"/>
                </a:cubicBezTo>
                <a:cubicBezTo>
                  <a:pt x="34" y="51737"/>
                  <a:pt x="1" y="52638"/>
                  <a:pt x="134" y="53538"/>
                </a:cubicBezTo>
                <a:cubicBezTo>
                  <a:pt x="234" y="54773"/>
                  <a:pt x="701" y="55940"/>
                  <a:pt x="1468" y="56908"/>
                </a:cubicBezTo>
                <a:cubicBezTo>
                  <a:pt x="1568" y="57074"/>
                  <a:pt x="1702" y="57208"/>
                  <a:pt x="1835" y="57341"/>
                </a:cubicBezTo>
                <a:cubicBezTo>
                  <a:pt x="1935" y="57441"/>
                  <a:pt x="2035" y="57508"/>
                  <a:pt x="2135" y="57608"/>
                </a:cubicBezTo>
                <a:cubicBezTo>
                  <a:pt x="2336" y="57741"/>
                  <a:pt x="2402" y="57775"/>
                  <a:pt x="2402" y="57775"/>
                </a:cubicBezTo>
                <a:cubicBezTo>
                  <a:pt x="2069" y="57508"/>
                  <a:pt x="1768" y="57208"/>
                  <a:pt x="1502" y="56908"/>
                </a:cubicBezTo>
                <a:cubicBezTo>
                  <a:pt x="801" y="55907"/>
                  <a:pt x="367" y="54739"/>
                  <a:pt x="267" y="53505"/>
                </a:cubicBezTo>
                <a:cubicBezTo>
                  <a:pt x="134" y="52638"/>
                  <a:pt x="167" y="51771"/>
                  <a:pt x="301" y="50870"/>
                </a:cubicBezTo>
                <a:cubicBezTo>
                  <a:pt x="401" y="50403"/>
                  <a:pt x="534" y="49903"/>
                  <a:pt x="734" y="49436"/>
                </a:cubicBezTo>
                <a:cubicBezTo>
                  <a:pt x="935" y="48935"/>
                  <a:pt x="1168" y="48468"/>
                  <a:pt x="1435" y="47968"/>
                </a:cubicBezTo>
                <a:cubicBezTo>
                  <a:pt x="1969" y="46967"/>
                  <a:pt x="2602" y="45933"/>
                  <a:pt x="3169" y="44799"/>
                </a:cubicBezTo>
                <a:cubicBezTo>
                  <a:pt x="3837" y="43565"/>
                  <a:pt x="4237" y="42264"/>
                  <a:pt x="4370" y="40896"/>
                </a:cubicBezTo>
                <a:cubicBezTo>
                  <a:pt x="4504" y="39462"/>
                  <a:pt x="4270" y="37961"/>
                  <a:pt x="4404" y="36426"/>
                </a:cubicBezTo>
                <a:cubicBezTo>
                  <a:pt x="4470" y="35626"/>
                  <a:pt x="4637" y="34858"/>
                  <a:pt x="4971" y="34158"/>
                </a:cubicBezTo>
                <a:cubicBezTo>
                  <a:pt x="5304" y="33391"/>
                  <a:pt x="5738" y="32690"/>
                  <a:pt x="6205" y="32023"/>
                </a:cubicBezTo>
                <a:cubicBezTo>
                  <a:pt x="6705" y="31356"/>
                  <a:pt x="7206" y="30655"/>
                  <a:pt x="7639" y="29888"/>
                </a:cubicBezTo>
                <a:cubicBezTo>
                  <a:pt x="8106" y="29121"/>
                  <a:pt x="8407" y="28254"/>
                  <a:pt x="8507" y="27353"/>
                </a:cubicBezTo>
                <a:cubicBezTo>
                  <a:pt x="8740" y="25518"/>
                  <a:pt x="7673" y="23750"/>
                  <a:pt x="7940" y="21916"/>
                </a:cubicBezTo>
                <a:cubicBezTo>
                  <a:pt x="8140" y="21015"/>
                  <a:pt x="8507" y="20148"/>
                  <a:pt x="9074" y="19381"/>
                </a:cubicBezTo>
                <a:cubicBezTo>
                  <a:pt x="9607" y="18580"/>
                  <a:pt x="10208" y="17813"/>
                  <a:pt x="10742" y="16979"/>
                </a:cubicBezTo>
                <a:cubicBezTo>
                  <a:pt x="11809" y="15244"/>
                  <a:pt x="12309" y="13243"/>
                  <a:pt x="12710" y="11242"/>
                </a:cubicBezTo>
                <a:cubicBezTo>
                  <a:pt x="13077" y="9207"/>
                  <a:pt x="13377" y="7139"/>
                  <a:pt x="14144" y="5171"/>
                </a:cubicBezTo>
                <a:cubicBezTo>
                  <a:pt x="14511" y="4170"/>
                  <a:pt x="15011" y="3236"/>
                  <a:pt x="15645" y="2402"/>
                </a:cubicBezTo>
                <a:cubicBezTo>
                  <a:pt x="16234" y="1596"/>
                  <a:pt x="16996" y="934"/>
                  <a:pt x="17851" y="469"/>
                </a:cubicBezTo>
                <a:lnTo>
                  <a:pt x="17851" y="469"/>
                </a:lnTo>
                <a:cubicBezTo>
                  <a:pt x="17984" y="1557"/>
                  <a:pt x="18181" y="2613"/>
                  <a:pt x="18280" y="3669"/>
                </a:cubicBezTo>
                <a:cubicBezTo>
                  <a:pt x="18414" y="4704"/>
                  <a:pt x="18447" y="5771"/>
                  <a:pt x="18414" y="6838"/>
                </a:cubicBezTo>
                <a:cubicBezTo>
                  <a:pt x="18380" y="7372"/>
                  <a:pt x="18314" y="7872"/>
                  <a:pt x="18247" y="8406"/>
                </a:cubicBezTo>
                <a:cubicBezTo>
                  <a:pt x="18113" y="8907"/>
                  <a:pt x="17947" y="9374"/>
                  <a:pt x="17747" y="9841"/>
                </a:cubicBezTo>
                <a:cubicBezTo>
                  <a:pt x="17313" y="10808"/>
                  <a:pt x="16913" y="11775"/>
                  <a:pt x="16612" y="12776"/>
                </a:cubicBezTo>
                <a:cubicBezTo>
                  <a:pt x="16312" y="13777"/>
                  <a:pt x="16145" y="14777"/>
                  <a:pt x="16079" y="15811"/>
                </a:cubicBezTo>
                <a:cubicBezTo>
                  <a:pt x="15979" y="16812"/>
                  <a:pt x="15845" y="17813"/>
                  <a:pt x="15745" y="18780"/>
                </a:cubicBezTo>
                <a:cubicBezTo>
                  <a:pt x="15512" y="20748"/>
                  <a:pt x="15378" y="22716"/>
                  <a:pt x="14578" y="24418"/>
                </a:cubicBezTo>
                <a:cubicBezTo>
                  <a:pt x="14177" y="25252"/>
                  <a:pt x="13677" y="26052"/>
                  <a:pt x="13277" y="26886"/>
                </a:cubicBezTo>
                <a:cubicBezTo>
                  <a:pt x="12910" y="27753"/>
                  <a:pt x="12676" y="28654"/>
                  <a:pt x="12643" y="29588"/>
                </a:cubicBezTo>
                <a:cubicBezTo>
                  <a:pt x="12543" y="31389"/>
                  <a:pt x="12776" y="33157"/>
                  <a:pt x="12309" y="34758"/>
                </a:cubicBezTo>
                <a:cubicBezTo>
                  <a:pt x="11809" y="36326"/>
                  <a:pt x="10808" y="37660"/>
                  <a:pt x="10275" y="39162"/>
                </a:cubicBezTo>
                <a:cubicBezTo>
                  <a:pt x="9774" y="40663"/>
                  <a:pt x="9941" y="42264"/>
                  <a:pt x="10174" y="43665"/>
                </a:cubicBezTo>
                <a:cubicBezTo>
                  <a:pt x="10408" y="45066"/>
                  <a:pt x="10641" y="46433"/>
                  <a:pt x="10341" y="47668"/>
                </a:cubicBezTo>
                <a:cubicBezTo>
                  <a:pt x="10041" y="48902"/>
                  <a:pt x="9174" y="49836"/>
                  <a:pt x="8607" y="50837"/>
                </a:cubicBezTo>
                <a:cubicBezTo>
                  <a:pt x="8306" y="51304"/>
                  <a:pt x="8106" y="51837"/>
                  <a:pt x="8040" y="52404"/>
                </a:cubicBezTo>
                <a:cubicBezTo>
                  <a:pt x="7973" y="52905"/>
                  <a:pt x="7940" y="53405"/>
                  <a:pt x="7940" y="53905"/>
                </a:cubicBezTo>
                <a:cubicBezTo>
                  <a:pt x="7940" y="54372"/>
                  <a:pt x="7873" y="54839"/>
                  <a:pt x="7739" y="55273"/>
                </a:cubicBezTo>
                <a:cubicBezTo>
                  <a:pt x="7573" y="55673"/>
                  <a:pt x="7339" y="56007"/>
                  <a:pt x="7006" y="56274"/>
                </a:cubicBezTo>
                <a:cubicBezTo>
                  <a:pt x="6472" y="56707"/>
                  <a:pt x="5838" y="57041"/>
                  <a:pt x="5171" y="57308"/>
                </a:cubicBezTo>
                <a:cubicBezTo>
                  <a:pt x="4704" y="57475"/>
                  <a:pt x="4204" y="57608"/>
                  <a:pt x="3670" y="57708"/>
                </a:cubicBezTo>
                <a:cubicBezTo>
                  <a:pt x="3370" y="57775"/>
                  <a:pt x="3069" y="57808"/>
                  <a:pt x="2736" y="57808"/>
                </a:cubicBezTo>
                <a:cubicBezTo>
                  <a:pt x="2469" y="57775"/>
                  <a:pt x="2369" y="57775"/>
                  <a:pt x="2369" y="57775"/>
                </a:cubicBezTo>
                <a:lnTo>
                  <a:pt x="2369" y="57775"/>
                </a:lnTo>
                <a:cubicBezTo>
                  <a:pt x="2564" y="57805"/>
                  <a:pt x="2759" y="57821"/>
                  <a:pt x="2951" y="57821"/>
                </a:cubicBezTo>
                <a:cubicBezTo>
                  <a:pt x="3186" y="57821"/>
                  <a:pt x="3416" y="57797"/>
                  <a:pt x="3636" y="57741"/>
                </a:cubicBezTo>
                <a:cubicBezTo>
                  <a:pt x="4170" y="57675"/>
                  <a:pt x="4671" y="57541"/>
                  <a:pt x="5171" y="57375"/>
                </a:cubicBezTo>
                <a:cubicBezTo>
                  <a:pt x="5838" y="57141"/>
                  <a:pt x="6472" y="56774"/>
                  <a:pt x="7039" y="56340"/>
                </a:cubicBezTo>
                <a:cubicBezTo>
                  <a:pt x="7372" y="56074"/>
                  <a:pt x="7639" y="55707"/>
                  <a:pt x="7806" y="55306"/>
                </a:cubicBezTo>
                <a:cubicBezTo>
                  <a:pt x="7940" y="54873"/>
                  <a:pt x="8006" y="54406"/>
                  <a:pt x="8040" y="53905"/>
                </a:cubicBezTo>
                <a:cubicBezTo>
                  <a:pt x="8040" y="53405"/>
                  <a:pt x="8073" y="52905"/>
                  <a:pt x="8140" y="52404"/>
                </a:cubicBezTo>
                <a:cubicBezTo>
                  <a:pt x="8240" y="51871"/>
                  <a:pt x="8407" y="51370"/>
                  <a:pt x="8707" y="50903"/>
                </a:cubicBezTo>
                <a:cubicBezTo>
                  <a:pt x="9240" y="49936"/>
                  <a:pt x="10174" y="49035"/>
                  <a:pt x="10475" y="47701"/>
                </a:cubicBezTo>
                <a:cubicBezTo>
                  <a:pt x="10775" y="46400"/>
                  <a:pt x="10541" y="45032"/>
                  <a:pt x="10341" y="43631"/>
                </a:cubicBezTo>
                <a:cubicBezTo>
                  <a:pt x="10141" y="42230"/>
                  <a:pt x="9941" y="40696"/>
                  <a:pt x="10441" y="39228"/>
                </a:cubicBezTo>
                <a:cubicBezTo>
                  <a:pt x="10975" y="37761"/>
                  <a:pt x="11976" y="36460"/>
                  <a:pt x="12476" y="34792"/>
                </a:cubicBezTo>
                <a:cubicBezTo>
                  <a:pt x="13010" y="33157"/>
                  <a:pt x="12776" y="31356"/>
                  <a:pt x="12876" y="29588"/>
                </a:cubicBezTo>
                <a:cubicBezTo>
                  <a:pt x="12910" y="28687"/>
                  <a:pt x="13110" y="27820"/>
                  <a:pt x="13477" y="26986"/>
                </a:cubicBezTo>
                <a:cubicBezTo>
                  <a:pt x="13844" y="26152"/>
                  <a:pt x="14377" y="25385"/>
                  <a:pt x="14778" y="24518"/>
                </a:cubicBezTo>
                <a:cubicBezTo>
                  <a:pt x="15612" y="22750"/>
                  <a:pt x="15745" y="20782"/>
                  <a:pt x="15979" y="18814"/>
                </a:cubicBezTo>
                <a:cubicBezTo>
                  <a:pt x="16112" y="17846"/>
                  <a:pt x="16212" y="16846"/>
                  <a:pt x="16312" y="15845"/>
                </a:cubicBezTo>
                <a:cubicBezTo>
                  <a:pt x="16379" y="14811"/>
                  <a:pt x="16579" y="13810"/>
                  <a:pt x="16846" y="12843"/>
                </a:cubicBezTo>
                <a:cubicBezTo>
                  <a:pt x="17146" y="11875"/>
                  <a:pt x="17546" y="10908"/>
                  <a:pt x="17947" y="9941"/>
                </a:cubicBezTo>
                <a:cubicBezTo>
                  <a:pt x="18180" y="9474"/>
                  <a:pt x="18347" y="8973"/>
                  <a:pt x="18514" y="8440"/>
                </a:cubicBezTo>
                <a:cubicBezTo>
                  <a:pt x="18580" y="7906"/>
                  <a:pt x="18614" y="7372"/>
                  <a:pt x="18647" y="6838"/>
                </a:cubicBezTo>
                <a:cubicBezTo>
                  <a:pt x="18714" y="5771"/>
                  <a:pt x="18647" y="4670"/>
                  <a:pt x="18514" y="3603"/>
                </a:cubicBezTo>
                <a:cubicBezTo>
                  <a:pt x="18414" y="2535"/>
                  <a:pt x="18214" y="1468"/>
                  <a:pt x="18080" y="400"/>
                </a:cubicBezTo>
                <a:lnTo>
                  <a:pt x="18080" y="200"/>
                </a:lnTo>
                <a:lnTo>
                  <a:pt x="1804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789;p44">
            <a:extLst>
              <a:ext uri="{FF2B5EF4-FFF2-40B4-BE49-F238E27FC236}">
                <a16:creationId xmlns:a16="http://schemas.microsoft.com/office/drawing/2014/main" id="{ECFC76EF-2D16-42C4-999E-5C80B7603C8F}"/>
              </a:ext>
            </a:extLst>
          </p:cNvPr>
          <p:cNvSpPr/>
          <p:nvPr/>
        </p:nvSpPr>
        <p:spPr>
          <a:xfrm>
            <a:off x="6019457" y="2972374"/>
            <a:ext cx="277538" cy="1035369"/>
          </a:xfrm>
          <a:custGeom>
            <a:avLst/>
            <a:gdLst/>
            <a:ahLst/>
            <a:cxnLst/>
            <a:rect l="l" t="t" r="r" b="b"/>
            <a:pathLst>
              <a:path w="14745" h="55007" extrusionOk="0">
                <a:moveTo>
                  <a:pt x="14745" y="1"/>
                </a:moveTo>
                <a:cubicBezTo>
                  <a:pt x="14711" y="68"/>
                  <a:pt x="14711" y="101"/>
                  <a:pt x="14711" y="168"/>
                </a:cubicBezTo>
                <a:lnTo>
                  <a:pt x="14611" y="568"/>
                </a:lnTo>
                <a:cubicBezTo>
                  <a:pt x="14511" y="935"/>
                  <a:pt x="14378" y="1502"/>
                  <a:pt x="14211" y="2202"/>
                </a:cubicBezTo>
                <a:cubicBezTo>
                  <a:pt x="14044" y="2870"/>
                  <a:pt x="13611" y="3670"/>
                  <a:pt x="13244" y="4637"/>
                </a:cubicBezTo>
                <a:cubicBezTo>
                  <a:pt x="12810" y="5705"/>
                  <a:pt x="12443" y="6806"/>
                  <a:pt x="12143" y="7940"/>
                </a:cubicBezTo>
                <a:cubicBezTo>
                  <a:pt x="11776" y="9174"/>
                  <a:pt x="11476" y="10575"/>
                  <a:pt x="11142" y="12043"/>
                </a:cubicBezTo>
                <a:cubicBezTo>
                  <a:pt x="10842" y="13644"/>
                  <a:pt x="10342" y="15178"/>
                  <a:pt x="9641" y="16613"/>
                </a:cubicBezTo>
                <a:cubicBezTo>
                  <a:pt x="9207" y="17380"/>
                  <a:pt x="8841" y="18147"/>
                  <a:pt x="8474" y="18981"/>
                </a:cubicBezTo>
                <a:cubicBezTo>
                  <a:pt x="8140" y="19848"/>
                  <a:pt x="7940" y="20716"/>
                  <a:pt x="7806" y="21650"/>
                </a:cubicBezTo>
                <a:cubicBezTo>
                  <a:pt x="7573" y="23551"/>
                  <a:pt x="7239" y="25419"/>
                  <a:pt x="6806" y="27287"/>
                </a:cubicBezTo>
                <a:cubicBezTo>
                  <a:pt x="5872" y="31123"/>
                  <a:pt x="4971" y="34759"/>
                  <a:pt x="4171" y="38095"/>
                </a:cubicBezTo>
                <a:cubicBezTo>
                  <a:pt x="3370" y="41397"/>
                  <a:pt x="2603" y="44366"/>
                  <a:pt x="1969" y="46901"/>
                </a:cubicBezTo>
                <a:cubicBezTo>
                  <a:pt x="1335" y="49403"/>
                  <a:pt x="835" y="51404"/>
                  <a:pt x="501" y="52839"/>
                </a:cubicBezTo>
                <a:cubicBezTo>
                  <a:pt x="334" y="53506"/>
                  <a:pt x="201" y="54039"/>
                  <a:pt x="101" y="54440"/>
                </a:cubicBezTo>
                <a:cubicBezTo>
                  <a:pt x="68" y="54607"/>
                  <a:pt x="34" y="54740"/>
                  <a:pt x="1" y="54873"/>
                </a:cubicBezTo>
                <a:cubicBezTo>
                  <a:pt x="1" y="54907"/>
                  <a:pt x="1" y="54973"/>
                  <a:pt x="1" y="55007"/>
                </a:cubicBezTo>
                <a:cubicBezTo>
                  <a:pt x="34" y="54973"/>
                  <a:pt x="68" y="54907"/>
                  <a:pt x="68" y="54873"/>
                </a:cubicBezTo>
                <a:cubicBezTo>
                  <a:pt x="101" y="54773"/>
                  <a:pt x="134" y="54640"/>
                  <a:pt x="201" y="54440"/>
                </a:cubicBezTo>
                <a:cubicBezTo>
                  <a:pt x="301" y="54073"/>
                  <a:pt x="435" y="53539"/>
                  <a:pt x="601" y="52839"/>
                </a:cubicBezTo>
                <a:cubicBezTo>
                  <a:pt x="968" y="51438"/>
                  <a:pt x="1502" y="49403"/>
                  <a:pt x="2169" y="46934"/>
                </a:cubicBezTo>
                <a:cubicBezTo>
                  <a:pt x="2803" y="44466"/>
                  <a:pt x="3570" y="41464"/>
                  <a:pt x="4437" y="38161"/>
                </a:cubicBezTo>
                <a:cubicBezTo>
                  <a:pt x="5305" y="34859"/>
                  <a:pt x="6172" y="31190"/>
                  <a:pt x="7106" y="27354"/>
                </a:cubicBezTo>
                <a:cubicBezTo>
                  <a:pt x="7540" y="25486"/>
                  <a:pt x="7873" y="23584"/>
                  <a:pt x="8107" y="21683"/>
                </a:cubicBezTo>
                <a:cubicBezTo>
                  <a:pt x="8207" y="20782"/>
                  <a:pt x="8440" y="19915"/>
                  <a:pt x="8774" y="19081"/>
                </a:cubicBezTo>
                <a:cubicBezTo>
                  <a:pt x="9074" y="18247"/>
                  <a:pt x="9508" y="17513"/>
                  <a:pt x="9908" y="16746"/>
                </a:cubicBezTo>
                <a:cubicBezTo>
                  <a:pt x="10742" y="15212"/>
                  <a:pt x="11042" y="13577"/>
                  <a:pt x="11376" y="12109"/>
                </a:cubicBezTo>
                <a:cubicBezTo>
                  <a:pt x="11709" y="10642"/>
                  <a:pt x="12009" y="9241"/>
                  <a:pt x="12343" y="8007"/>
                </a:cubicBezTo>
                <a:cubicBezTo>
                  <a:pt x="12677" y="6739"/>
                  <a:pt x="13044" y="5638"/>
                  <a:pt x="13410" y="4671"/>
                </a:cubicBezTo>
                <a:cubicBezTo>
                  <a:pt x="13744" y="3870"/>
                  <a:pt x="14078" y="3070"/>
                  <a:pt x="14344" y="2202"/>
                </a:cubicBezTo>
                <a:cubicBezTo>
                  <a:pt x="14511" y="1502"/>
                  <a:pt x="14578" y="968"/>
                  <a:pt x="14645" y="568"/>
                </a:cubicBezTo>
                <a:cubicBezTo>
                  <a:pt x="14678" y="401"/>
                  <a:pt x="14711" y="268"/>
                  <a:pt x="14745" y="168"/>
                </a:cubicBezTo>
                <a:cubicBezTo>
                  <a:pt x="14745" y="68"/>
                  <a:pt x="14745" y="1"/>
                  <a:pt x="1474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790;p44">
            <a:extLst>
              <a:ext uri="{FF2B5EF4-FFF2-40B4-BE49-F238E27FC236}">
                <a16:creationId xmlns:a16="http://schemas.microsoft.com/office/drawing/2014/main" id="{E3E1E410-2F94-43E7-A572-A7A955E33A20}"/>
              </a:ext>
            </a:extLst>
          </p:cNvPr>
          <p:cNvSpPr/>
          <p:nvPr/>
        </p:nvSpPr>
        <p:spPr>
          <a:xfrm>
            <a:off x="5713064" y="2642114"/>
            <a:ext cx="395574" cy="1366269"/>
          </a:xfrm>
          <a:custGeom>
            <a:avLst/>
            <a:gdLst/>
            <a:ahLst/>
            <a:cxnLst/>
            <a:rect l="l" t="t" r="r" b="b"/>
            <a:pathLst>
              <a:path w="21016" h="72587" extrusionOk="0">
                <a:moveTo>
                  <a:pt x="1368" y="1"/>
                </a:moveTo>
                <a:cubicBezTo>
                  <a:pt x="868" y="3237"/>
                  <a:pt x="1" y="5471"/>
                  <a:pt x="267" y="9875"/>
                </a:cubicBezTo>
                <a:cubicBezTo>
                  <a:pt x="368" y="11442"/>
                  <a:pt x="2202" y="14445"/>
                  <a:pt x="2469" y="17947"/>
                </a:cubicBezTo>
                <a:cubicBezTo>
                  <a:pt x="2602" y="20015"/>
                  <a:pt x="2703" y="22083"/>
                  <a:pt x="2836" y="24152"/>
                </a:cubicBezTo>
                <a:cubicBezTo>
                  <a:pt x="2969" y="26220"/>
                  <a:pt x="3103" y="28221"/>
                  <a:pt x="3837" y="30089"/>
                </a:cubicBezTo>
                <a:cubicBezTo>
                  <a:pt x="4370" y="31557"/>
                  <a:pt x="5271" y="32858"/>
                  <a:pt x="5671" y="34359"/>
                </a:cubicBezTo>
                <a:cubicBezTo>
                  <a:pt x="6439" y="37161"/>
                  <a:pt x="5438" y="40196"/>
                  <a:pt x="6072" y="43032"/>
                </a:cubicBezTo>
                <a:cubicBezTo>
                  <a:pt x="6572" y="45467"/>
                  <a:pt x="8240" y="47535"/>
                  <a:pt x="8607" y="49970"/>
                </a:cubicBezTo>
                <a:cubicBezTo>
                  <a:pt x="9074" y="53406"/>
                  <a:pt x="6839" y="56975"/>
                  <a:pt x="8006" y="60244"/>
                </a:cubicBezTo>
                <a:cubicBezTo>
                  <a:pt x="8573" y="61879"/>
                  <a:pt x="9908" y="63146"/>
                  <a:pt x="10275" y="64814"/>
                </a:cubicBezTo>
                <a:cubicBezTo>
                  <a:pt x="10575" y="66148"/>
                  <a:pt x="10241" y="67516"/>
                  <a:pt x="10508" y="68817"/>
                </a:cubicBezTo>
                <a:cubicBezTo>
                  <a:pt x="10922" y="70821"/>
                  <a:pt x="14582" y="72431"/>
                  <a:pt x="16801" y="72431"/>
                </a:cubicBezTo>
                <a:cubicBezTo>
                  <a:pt x="16908" y="72431"/>
                  <a:pt x="17012" y="72427"/>
                  <a:pt x="17113" y="72419"/>
                </a:cubicBezTo>
                <a:lnTo>
                  <a:pt x="17113" y="72586"/>
                </a:lnTo>
                <a:cubicBezTo>
                  <a:pt x="20148" y="70752"/>
                  <a:pt x="21016" y="65248"/>
                  <a:pt x="19748" y="61945"/>
                </a:cubicBezTo>
                <a:cubicBezTo>
                  <a:pt x="18480" y="58643"/>
                  <a:pt x="16246" y="55607"/>
                  <a:pt x="15912" y="52072"/>
                </a:cubicBezTo>
                <a:cubicBezTo>
                  <a:pt x="15645" y="49370"/>
                  <a:pt x="16546" y="46568"/>
                  <a:pt x="15912" y="43932"/>
                </a:cubicBezTo>
                <a:cubicBezTo>
                  <a:pt x="15078" y="40330"/>
                  <a:pt x="11542" y="37561"/>
                  <a:pt x="11609" y="33892"/>
                </a:cubicBezTo>
                <a:cubicBezTo>
                  <a:pt x="11609" y="31824"/>
                  <a:pt x="12810" y="29889"/>
                  <a:pt x="12710" y="27821"/>
                </a:cubicBezTo>
                <a:cubicBezTo>
                  <a:pt x="12576" y="25286"/>
                  <a:pt x="10642" y="23284"/>
                  <a:pt x="9441" y="21049"/>
                </a:cubicBezTo>
                <a:cubicBezTo>
                  <a:pt x="7606" y="17647"/>
                  <a:pt x="7473" y="13611"/>
                  <a:pt x="6839" y="9808"/>
                </a:cubicBezTo>
                <a:cubicBezTo>
                  <a:pt x="6205" y="5972"/>
                  <a:pt x="4771" y="1869"/>
                  <a:pt x="1368" y="1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791;p44">
            <a:extLst>
              <a:ext uri="{FF2B5EF4-FFF2-40B4-BE49-F238E27FC236}">
                <a16:creationId xmlns:a16="http://schemas.microsoft.com/office/drawing/2014/main" id="{6E1AC722-95FE-45FC-BD23-15A2C7F38F2C}"/>
              </a:ext>
            </a:extLst>
          </p:cNvPr>
          <p:cNvSpPr/>
          <p:nvPr/>
        </p:nvSpPr>
        <p:spPr>
          <a:xfrm>
            <a:off x="5754511" y="2702403"/>
            <a:ext cx="279420" cy="1302837"/>
          </a:xfrm>
          <a:custGeom>
            <a:avLst/>
            <a:gdLst/>
            <a:ahLst/>
            <a:cxnLst/>
            <a:rect l="l" t="t" r="r" b="b"/>
            <a:pathLst>
              <a:path w="14845" h="69217" extrusionOk="0">
                <a:moveTo>
                  <a:pt x="0" y="0"/>
                </a:moveTo>
                <a:cubicBezTo>
                  <a:pt x="0" y="67"/>
                  <a:pt x="0" y="134"/>
                  <a:pt x="0" y="167"/>
                </a:cubicBezTo>
                <a:cubicBezTo>
                  <a:pt x="0" y="334"/>
                  <a:pt x="34" y="501"/>
                  <a:pt x="67" y="701"/>
                </a:cubicBezTo>
                <a:cubicBezTo>
                  <a:pt x="134" y="1201"/>
                  <a:pt x="234" y="1868"/>
                  <a:pt x="367" y="2769"/>
                </a:cubicBezTo>
                <a:cubicBezTo>
                  <a:pt x="534" y="3669"/>
                  <a:pt x="1001" y="4670"/>
                  <a:pt x="1368" y="5871"/>
                </a:cubicBezTo>
                <a:cubicBezTo>
                  <a:pt x="1735" y="7105"/>
                  <a:pt x="2168" y="8506"/>
                  <a:pt x="2502" y="10041"/>
                </a:cubicBezTo>
                <a:cubicBezTo>
                  <a:pt x="2836" y="11608"/>
                  <a:pt x="3136" y="13343"/>
                  <a:pt x="3436" y="15211"/>
                </a:cubicBezTo>
                <a:cubicBezTo>
                  <a:pt x="3736" y="17079"/>
                  <a:pt x="4070" y="19114"/>
                  <a:pt x="5004" y="21049"/>
                </a:cubicBezTo>
                <a:cubicBezTo>
                  <a:pt x="5437" y="22016"/>
                  <a:pt x="5904" y="23017"/>
                  <a:pt x="6271" y="24051"/>
                </a:cubicBezTo>
                <a:cubicBezTo>
                  <a:pt x="6605" y="25118"/>
                  <a:pt x="6838" y="26219"/>
                  <a:pt x="6905" y="27353"/>
                </a:cubicBezTo>
                <a:cubicBezTo>
                  <a:pt x="7072" y="29721"/>
                  <a:pt x="7372" y="32090"/>
                  <a:pt x="7806" y="34425"/>
                </a:cubicBezTo>
                <a:cubicBezTo>
                  <a:pt x="8740" y="39228"/>
                  <a:pt x="9607" y="43832"/>
                  <a:pt x="10441" y="48001"/>
                </a:cubicBezTo>
                <a:cubicBezTo>
                  <a:pt x="11242" y="52171"/>
                  <a:pt x="12042" y="55907"/>
                  <a:pt x="12709" y="59042"/>
                </a:cubicBezTo>
                <a:cubicBezTo>
                  <a:pt x="13343" y="62211"/>
                  <a:pt x="13877" y="64713"/>
                  <a:pt x="14244" y="66481"/>
                </a:cubicBezTo>
                <a:lnTo>
                  <a:pt x="14677" y="68516"/>
                </a:lnTo>
                <a:cubicBezTo>
                  <a:pt x="14711" y="68716"/>
                  <a:pt x="14777" y="68916"/>
                  <a:pt x="14811" y="69050"/>
                </a:cubicBezTo>
                <a:cubicBezTo>
                  <a:pt x="14811" y="69083"/>
                  <a:pt x="14811" y="69150"/>
                  <a:pt x="14844" y="69216"/>
                </a:cubicBezTo>
                <a:cubicBezTo>
                  <a:pt x="14844" y="69150"/>
                  <a:pt x="14844" y="69083"/>
                  <a:pt x="14844" y="69016"/>
                </a:cubicBezTo>
                <a:cubicBezTo>
                  <a:pt x="14811" y="68883"/>
                  <a:pt x="14777" y="68716"/>
                  <a:pt x="14744" y="68516"/>
                </a:cubicBezTo>
                <a:cubicBezTo>
                  <a:pt x="14677" y="68016"/>
                  <a:pt x="14544" y="67348"/>
                  <a:pt x="14377" y="66481"/>
                </a:cubicBezTo>
                <a:cubicBezTo>
                  <a:pt x="14010" y="64680"/>
                  <a:pt x="13543" y="62145"/>
                  <a:pt x="12909" y="59009"/>
                </a:cubicBezTo>
                <a:cubicBezTo>
                  <a:pt x="12276" y="55874"/>
                  <a:pt x="11542" y="52104"/>
                  <a:pt x="10708" y="47935"/>
                </a:cubicBezTo>
                <a:cubicBezTo>
                  <a:pt x="9874" y="43798"/>
                  <a:pt x="9040" y="39195"/>
                  <a:pt x="8106" y="34391"/>
                </a:cubicBezTo>
                <a:cubicBezTo>
                  <a:pt x="7672" y="32023"/>
                  <a:pt x="7372" y="29655"/>
                  <a:pt x="7205" y="27286"/>
                </a:cubicBezTo>
                <a:cubicBezTo>
                  <a:pt x="7105" y="26152"/>
                  <a:pt x="6905" y="25018"/>
                  <a:pt x="6538" y="23917"/>
                </a:cubicBezTo>
                <a:cubicBezTo>
                  <a:pt x="6171" y="22883"/>
                  <a:pt x="5671" y="21883"/>
                  <a:pt x="5237" y="20915"/>
                </a:cubicBezTo>
                <a:cubicBezTo>
                  <a:pt x="4337" y="19014"/>
                  <a:pt x="4003" y="17012"/>
                  <a:pt x="3669" y="15144"/>
                </a:cubicBezTo>
                <a:cubicBezTo>
                  <a:pt x="3369" y="13310"/>
                  <a:pt x="3069" y="11542"/>
                  <a:pt x="2702" y="9974"/>
                </a:cubicBezTo>
                <a:cubicBezTo>
                  <a:pt x="2335" y="8406"/>
                  <a:pt x="1935" y="7005"/>
                  <a:pt x="1535" y="5804"/>
                </a:cubicBezTo>
                <a:cubicBezTo>
                  <a:pt x="1101" y="4603"/>
                  <a:pt x="667" y="3603"/>
                  <a:pt x="467" y="2735"/>
                </a:cubicBezTo>
                <a:cubicBezTo>
                  <a:pt x="300" y="1868"/>
                  <a:pt x="200" y="1168"/>
                  <a:pt x="134" y="701"/>
                </a:cubicBezTo>
                <a:cubicBezTo>
                  <a:pt x="67" y="467"/>
                  <a:pt x="34" y="300"/>
                  <a:pt x="34" y="167"/>
                </a:cubicBezTo>
                <a:cubicBezTo>
                  <a:pt x="0" y="100"/>
                  <a:pt x="0" y="67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792;p44">
            <a:extLst>
              <a:ext uri="{FF2B5EF4-FFF2-40B4-BE49-F238E27FC236}">
                <a16:creationId xmlns:a16="http://schemas.microsoft.com/office/drawing/2014/main" id="{DCDFC212-94AB-4AD1-8528-D8073E686686}"/>
              </a:ext>
            </a:extLst>
          </p:cNvPr>
          <p:cNvSpPr/>
          <p:nvPr/>
        </p:nvSpPr>
        <p:spPr>
          <a:xfrm>
            <a:off x="8404719" y="964465"/>
            <a:ext cx="118017" cy="156415"/>
          </a:xfrm>
          <a:custGeom>
            <a:avLst/>
            <a:gdLst/>
            <a:ahLst/>
            <a:cxnLst/>
            <a:rect l="l" t="t" r="r" b="b"/>
            <a:pathLst>
              <a:path w="6270" h="8310" extrusionOk="0">
                <a:moveTo>
                  <a:pt x="2336" y="0"/>
                </a:moveTo>
                <a:lnTo>
                  <a:pt x="2336" y="2202"/>
                </a:lnTo>
                <a:cubicBezTo>
                  <a:pt x="935" y="2602"/>
                  <a:pt x="1" y="3870"/>
                  <a:pt x="34" y="5338"/>
                </a:cubicBezTo>
                <a:cubicBezTo>
                  <a:pt x="34" y="7739"/>
                  <a:pt x="2202" y="8306"/>
                  <a:pt x="3136" y="8306"/>
                </a:cubicBezTo>
                <a:cubicBezTo>
                  <a:pt x="3180" y="8308"/>
                  <a:pt x="3231" y="8310"/>
                  <a:pt x="3286" y="8310"/>
                </a:cubicBezTo>
                <a:cubicBezTo>
                  <a:pt x="4150" y="8310"/>
                  <a:pt x="6270" y="7996"/>
                  <a:pt x="6238" y="5238"/>
                </a:cubicBezTo>
                <a:lnTo>
                  <a:pt x="4571" y="5238"/>
                </a:lnTo>
                <a:cubicBezTo>
                  <a:pt x="4604" y="6005"/>
                  <a:pt x="3970" y="6639"/>
                  <a:pt x="3170" y="6639"/>
                </a:cubicBezTo>
                <a:lnTo>
                  <a:pt x="3136" y="6639"/>
                </a:lnTo>
                <a:cubicBezTo>
                  <a:pt x="3110" y="6640"/>
                  <a:pt x="3084" y="6641"/>
                  <a:pt x="3059" y="6641"/>
                </a:cubicBezTo>
                <a:cubicBezTo>
                  <a:pt x="2521" y="6641"/>
                  <a:pt x="2026" y="6312"/>
                  <a:pt x="1835" y="5771"/>
                </a:cubicBezTo>
                <a:cubicBezTo>
                  <a:pt x="1669" y="5338"/>
                  <a:pt x="1702" y="4837"/>
                  <a:pt x="1969" y="4437"/>
                </a:cubicBezTo>
                <a:cubicBezTo>
                  <a:pt x="2187" y="4055"/>
                  <a:pt x="2652" y="3717"/>
                  <a:pt x="3417" y="3717"/>
                </a:cubicBezTo>
                <a:cubicBezTo>
                  <a:pt x="3586" y="3717"/>
                  <a:pt x="3771" y="3734"/>
                  <a:pt x="3970" y="3770"/>
                </a:cubicBezTo>
                <a:lnTo>
                  <a:pt x="3970" y="0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793;p44">
            <a:extLst>
              <a:ext uri="{FF2B5EF4-FFF2-40B4-BE49-F238E27FC236}">
                <a16:creationId xmlns:a16="http://schemas.microsoft.com/office/drawing/2014/main" id="{493A2C92-2972-4DD7-98EC-4E65256BFE48}"/>
              </a:ext>
            </a:extLst>
          </p:cNvPr>
          <p:cNvSpPr/>
          <p:nvPr/>
        </p:nvSpPr>
        <p:spPr>
          <a:xfrm>
            <a:off x="8448670" y="921135"/>
            <a:ext cx="30794" cy="28911"/>
          </a:xfrm>
          <a:custGeom>
            <a:avLst/>
            <a:gdLst/>
            <a:ahLst/>
            <a:cxnLst/>
            <a:rect l="l" t="t" r="r" b="b"/>
            <a:pathLst>
              <a:path w="1636" h="1536" extrusionOk="0">
                <a:moveTo>
                  <a:pt x="1" y="1"/>
                </a:moveTo>
                <a:lnTo>
                  <a:pt x="1" y="1535"/>
                </a:lnTo>
                <a:lnTo>
                  <a:pt x="1635" y="1535"/>
                </a:lnTo>
                <a:lnTo>
                  <a:pt x="1635" y="1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794;p44">
            <a:extLst>
              <a:ext uri="{FF2B5EF4-FFF2-40B4-BE49-F238E27FC236}">
                <a16:creationId xmlns:a16="http://schemas.microsoft.com/office/drawing/2014/main" id="{BBB659E5-C7C9-4162-86AB-5E7D8997FA39}"/>
              </a:ext>
            </a:extLst>
          </p:cNvPr>
          <p:cNvSpPr/>
          <p:nvPr/>
        </p:nvSpPr>
        <p:spPr>
          <a:xfrm>
            <a:off x="8233943" y="790752"/>
            <a:ext cx="459608" cy="460831"/>
          </a:xfrm>
          <a:custGeom>
            <a:avLst/>
            <a:gdLst/>
            <a:ahLst/>
            <a:cxnLst/>
            <a:rect l="l" t="t" r="r" b="b"/>
            <a:pathLst>
              <a:path w="24418" h="24483" extrusionOk="0">
                <a:moveTo>
                  <a:pt x="12468" y="1"/>
                </a:moveTo>
                <a:cubicBezTo>
                  <a:pt x="12240" y="1"/>
                  <a:pt x="12011" y="9"/>
                  <a:pt x="11776" y="23"/>
                </a:cubicBezTo>
                <a:cubicBezTo>
                  <a:pt x="11697" y="13"/>
                  <a:pt x="11616" y="9"/>
                  <a:pt x="11534" y="9"/>
                </a:cubicBezTo>
                <a:cubicBezTo>
                  <a:pt x="11336" y="9"/>
                  <a:pt x="11130" y="33"/>
                  <a:pt x="10942" y="56"/>
                </a:cubicBezTo>
                <a:lnTo>
                  <a:pt x="10074" y="190"/>
                </a:lnTo>
                <a:cubicBezTo>
                  <a:pt x="8907" y="423"/>
                  <a:pt x="7773" y="790"/>
                  <a:pt x="6705" y="1357"/>
                </a:cubicBezTo>
                <a:cubicBezTo>
                  <a:pt x="5571" y="1924"/>
                  <a:pt x="4570" y="2691"/>
                  <a:pt x="3670" y="3559"/>
                </a:cubicBezTo>
                <a:cubicBezTo>
                  <a:pt x="2736" y="4493"/>
                  <a:pt x="1969" y="5560"/>
                  <a:pt x="1368" y="6761"/>
                </a:cubicBezTo>
                <a:cubicBezTo>
                  <a:pt x="734" y="7962"/>
                  <a:pt x="301" y="9263"/>
                  <a:pt x="134" y="10630"/>
                </a:cubicBezTo>
                <a:cubicBezTo>
                  <a:pt x="67" y="10964"/>
                  <a:pt x="34" y="11331"/>
                  <a:pt x="34" y="11665"/>
                </a:cubicBezTo>
                <a:cubicBezTo>
                  <a:pt x="1" y="12031"/>
                  <a:pt x="1" y="12365"/>
                  <a:pt x="1" y="12732"/>
                </a:cubicBezTo>
                <a:cubicBezTo>
                  <a:pt x="100" y="14947"/>
                  <a:pt x="789" y="17096"/>
                  <a:pt x="2002" y="18953"/>
                </a:cubicBezTo>
                <a:lnTo>
                  <a:pt x="2002" y="18953"/>
                </a:lnTo>
                <a:cubicBezTo>
                  <a:pt x="1445" y="20360"/>
                  <a:pt x="858" y="21765"/>
                  <a:pt x="334" y="23106"/>
                </a:cubicBezTo>
                <a:lnTo>
                  <a:pt x="234" y="23373"/>
                </a:lnTo>
                <a:lnTo>
                  <a:pt x="234" y="23373"/>
                </a:lnTo>
                <a:lnTo>
                  <a:pt x="501" y="23306"/>
                </a:lnTo>
                <a:lnTo>
                  <a:pt x="4996" y="22050"/>
                </a:lnTo>
                <a:lnTo>
                  <a:pt x="4996" y="22050"/>
                </a:lnTo>
                <a:cubicBezTo>
                  <a:pt x="6485" y="23193"/>
                  <a:pt x="8264" y="23978"/>
                  <a:pt x="10141" y="24307"/>
                </a:cubicBezTo>
                <a:cubicBezTo>
                  <a:pt x="10860" y="24417"/>
                  <a:pt x="11601" y="24482"/>
                  <a:pt x="12327" y="24482"/>
                </a:cubicBezTo>
                <a:cubicBezTo>
                  <a:pt x="12478" y="24482"/>
                  <a:pt x="12628" y="24479"/>
                  <a:pt x="12776" y="24474"/>
                </a:cubicBezTo>
                <a:cubicBezTo>
                  <a:pt x="13210" y="24440"/>
                  <a:pt x="13644" y="24407"/>
                  <a:pt x="14077" y="24340"/>
                </a:cubicBezTo>
                <a:lnTo>
                  <a:pt x="14678" y="24240"/>
                </a:lnTo>
                <a:cubicBezTo>
                  <a:pt x="14878" y="24207"/>
                  <a:pt x="15111" y="24140"/>
                  <a:pt x="15278" y="24107"/>
                </a:cubicBezTo>
                <a:cubicBezTo>
                  <a:pt x="18080" y="23373"/>
                  <a:pt x="20549" y="21705"/>
                  <a:pt x="22216" y="19337"/>
                </a:cubicBezTo>
                <a:cubicBezTo>
                  <a:pt x="22850" y="18469"/>
                  <a:pt x="23351" y="17535"/>
                  <a:pt x="23717" y="16535"/>
                </a:cubicBezTo>
                <a:cubicBezTo>
                  <a:pt x="23784" y="16301"/>
                  <a:pt x="23851" y="16101"/>
                  <a:pt x="23918" y="15901"/>
                </a:cubicBezTo>
                <a:cubicBezTo>
                  <a:pt x="24018" y="15667"/>
                  <a:pt x="24051" y="15467"/>
                  <a:pt x="24084" y="15300"/>
                </a:cubicBezTo>
                <a:cubicBezTo>
                  <a:pt x="24118" y="15100"/>
                  <a:pt x="24184" y="14900"/>
                  <a:pt x="24218" y="14733"/>
                </a:cubicBezTo>
                <a:cubicBezTo>
                  <a:pt x="24251" y="14567"/>
                  <a:pt x="24285" y="14400"/>
                  <a:pt x="24318" y="14233"/>
                </a:cubicBezTo>
                <a:cubicBezTo>
                  <a:pt x="24351" y="13899"/>
                  <a:pt x="24385" y="13633"/>
                  <a:pt x="24418" y="13399"/>
                </a:cubicBezTo>
                <a:cubicBezTo>
                  <a:pt x="24418" y="13166"/>
                  <a:pt x="24418" y="12932"/>
                  <a:pt x="24418" y="12765"/>
                </a:cubicBezTo>
                <a:lnTo>
                  <a:pt x="24418" y="12398"/>
                </a:lnTo>
                <a:cubicBezTo>
                  <a:pt x="24418" y="12498"/>
                  <a:pt x="24418" y="12632"/>
                  <a:pt x="24385" y="12765"/>
                </a:cubicBezTo>
                <a:cubicBezTo>
                  <a:pt x="24351" y="12932"/>
                  <a:pt x="24351" y="13132"/>
                  <a:pt x="24351" y="13366"/>
                </a:cubicBezTo>
                <a:cubicBezTo>
                  <a:pt x="24318" y="13633"/>
                  <a:pt x="24251" y="13899"/>
                  <a:pt x="24218" y="14200"/>
                </a:cubicBezTo>
                <a:cubicBezTo>
                  <a:pt x="23384" y="18936"/>
                  <a:pt x="19881" y="22739"/>
                  <a:pt x="15245" y="23907"/>
                </a:cubicBezTo>
                <a:cubicBezTo>
                  <a:pt x="15045" y="23940"/>
                  <a:pt x="14844" y="24007"/>
                  <a:pt x="14644" y="24040"/>
                </a:cubicBezTo>
                <a:lnTo>
                  <a:pt x="14044" y="24140"/>
                </a:lnTo>
                <a:cubicBezTo>
                  <a:pt x="13610" y="24207"/>
                  <a:pt x="13210" y="24240"/>
                  <a:pt x="12776" y="24240"/>
                </a:cubicBezTo>
                <a:cubicBezTo>
                  <a:pt x="12581" y="24248"/>
                  <a:pt x="12387" y="24252"/>
                  <a:pt x="12192" y="24252"/>
                </a:cubicBezTo>
                <a:cubicBezTo>
                  <a:pt x="11519" y="24252"/>
                  <a:pt x="10847" y="24203"/>
                  <a:pt x="10174" y="24073"/>
                </a:cubicBezTo>
                <a:cubicBezTo>
                  <a:pt x="8340" y="23740"/>
                  <a:pt x="6572" y="22973"/>
                  <a:pt x="5104" y="21838"/>
                </a:cubicBezTo>
                <a:lnTo>
                  <a:pt x="5037" y="21772"/>
                </a:lnTo>
                <a:lnTo>
                  <a:pt x="4971" y="21772"/>
                </a:lnTo>
                <a:lnTo>
                  <a:pt x="698" y="22966"/>
                </a:lnTo>
                <a:lnTo>
                  <a:pt x="2302" y="18970"/>
                </a:lnTo>
                <a:lnTo>
                  <a:pt x="2336" y="18903"/>
                </a:lnTo>
                <a:lnTo>
                  <a:pt x="2302" y="18836"/>
                </a:lnTo>
                <a:cubicBezTo>
                  <a:pt x="1468" y="17602"/>
                  <a:pt x="901" y="16201"/>
                  <a:pt x="568" y="14767"/>
                </a:cubicBezTo>
                <a:cubicBezTo>
                  <a:pt x="434" y="14066"/>
                  <a:pt x="334" y="13399"/>
                  <a:pt x="301" y="12699"/>
                </a:cubicBezTo>
                <a:cubicBezTo>
                  <a:pt x="301" y="12365"/>
                  <a:pt x="301" y="12031"/>
                  <a:pt x="301" y="11698"/>
                </a:cubicBezTo>
                <a:cubicBezTo>
                  <a:pt x="301" y="11331"/>
                  <a:pt x="334" y="10997"/>
                  <a:pt x="401" y="10664"/>
                </a:cubicBezTo>
                <a:cubicBezTo>
                  <a:pt x="568" y="9329"/>
                  <a:pt x="935" y="8062"/>
                  <a:pt x="1568" y="6861"/>
                </a:cubicBezTo>
                <a:cubicBezTo>
                  <a:pt x="2135" y="5727"/>
                  <a:pt x="2903" y="4659"/>
                  <a:pt x="3803" y="3759"/>
                </a:cubicBezTo>
                <a:cubicBezTo>
                  <a:pt x="4671" y="2892"/>
                  <a:pt x="5705" y="2158"/>
                  <a:pt x="6805" y="1591"/>
                </a:cubicBezTo>
                <a:cubicBezTo>
                  <a:pt x="7839" y="1024"/>
                  <a:pt x="8974" y="657"/>
                  <a:pt x="10141" y="423"/>
                </a:cubicBezTo>
                <a:lnTo>
                  <a:pt x="10975" y="290"/>
                </a:lnTo>
                <a:cubicBezTo>
                  <a:pt x="11242" y="256"/>
                  <a:pt x="11509" y="256"/>
                  <a:pt x="11809" y="256"/>
                </a:cubicBezTo>
                <a:cubicBezTo>
                  <a:pt x="12030" y="243"/>
                  <a:pt x="12251" y="234"/>
                  <a:pt x="12472" y="234"/>
                </a:cubicBezTo>
                <a:cubicBezTo>
                  <a:pt x="12785" y="234"/>
                  <a:pt x="13097" y="251"/>
                  <a:pt x="13410" y="290"/>
                </a:cubicBezTo>
                <a:cubicBezTo>
                  <a:pt x="17113" y="590"/>
                  <a:pt x="20415" y="2591"/>
                  <a:pt x="22450" y="5694"/>
                </a:cubicBezTo>
                <a:cubicBezTo>
                  <a:pt x="23117" y="6728"/>
                  <a:pt x="23651" y="7862"/>
                  <a:pt x="23984" y="9096"/>
                </a:cubicBezTo>
                <a:lnTo>
                  <a:pt x="24151" y="9796"/>
                </a:lnTo>
                <a:cubicBezTo>
                  <a:pt x="24184" y="9997"/>
                  <a:pt x="24218" y="10197"/>
                  <a:pt x="24251" y="10397"/>
                </a:cubicBezTo>
                <a:cubicBezTo>
                  <a:pt x="24285" y="10630"/>
                  <a:pt x="24318" y="10797"/>
                  <a:pt x="24351" y="10964"/>
                </a:cubicBezTo>
                <a:cubicBezTo>
                  <a:pt x="24385" y="11097"/>
                  <a:pt x="24385" y="11264"/>
                  <a:pt x="24385" y="11398"/>
                </a:cubicBezTo>
                <a:cubicBezTo>
                  <a:pt x="24385" y="11598"/>
                  <a:pt x="24385" y="11798"/>
                  <a:pt x="24418" y="11998"/>
                </a:cubicBezTo>
                <a:lnTo>
                  <a:pt x="24418" y="11398"/>
                </a:lnTo>
                <a:cubicBezTo>
                  <a:pt x="24418" y="11264"/>
                  <a:pt x="24418" y="11097"/>
                  <a:pt x="24418" y="10964"/>
                </a:cubicBezTo>
                <a:cubicBezTo>
                  <a:pt x="24385" y="10797"/>
                  <a:pt x="24385" y="10597"/>
                  <a:pt x="24351" y="10397"/>
                </a:cubicBezTo>
                <a:cubicBezTo>
                  <a:pt x="24318" y="10230"/>
                  <a:pt x="24285" y="9997"/>
                  <a:pt x="24251" y="9763"/>
                </a:cubicBezTo>
                <a:lnTo>
                  <a:pt x="24084" y="9063"/>
                </a:lnTo>
                <a:cubicBezTo>
                  <a:pt x="23751" y="7828"/>
                  <a:pt x="23250" y="6694"/>
                  <a:pt x="22583" y="5627"/>
                </a:cubicBezTo>
                <a:cubicBezTo>
                  <a:pt x="20549" y="2458"/>
                  <a:pt x="17179" y="390"/>
                  <a:pt x="13443" y="56"/>
                </a:cubicBezTo>
                <a:cubicBezTo>
                  <a:pt x="13111" y="17"/>
                  <a:pt x="12791" y="1"/>
                  <a:pt x="1246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795;p44">
            <a:extLst>
              <a:ext uri="{FF2B5EF4-FFF2-40B4-BE49-F238E27FC236}">
                <a16:creationId xmlns:a16="http://schemas.microsoft.com/office/drawing/2014/main" id="{F020FEEE-2D41-4CF9-B648-F686C189535E}"/>
              </a:ext>
            </a:extLst>
          </p:cNvPr>
          <p:cNvSpPr/>
          <p:nvPr/>
        </p:nvSpPr>
        <p:spPr>
          <a:xfrm>
            <a:off x="6347834" y="1096749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796;p44">
            <a:extLst>
              <a:ext uri="{FF2B5EF4-FFF2-40B4-BE49-F238E27FC236}">
                <a16:creationId xmlns:a16="http://schemas.microsoft.com/office/drawing/2014/main" id="{45A3D901-247F-4E28-8A25-C508A05BD3AC}"/>
              </a:ext>
            </a:extLst>
          </p:cNvPr>
          <p:cNvSpPr/>
          <p:nvPr/>
        </p:nvSpPr>
        <p:spPr>
          <a:xfrm>
            <a:off x="6972572" y="3581414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797;p44">
            <a:extLst>
              <a:ext uri="{FF2B5EF4-FFF2-40B4-BE49-F238E27FC236}">
                <a16:creationId xmlns:a16="http://schemas.microsoft.com/office/drawing/2014/main" id="{F80DB1DA-53F0-4220-8538-D339980D75FC}"/>
              </a:ext>
            </a:extLst>
          </p:cNvPr>
          <p:cNvSpPr/>
          <p:nvPr/>
        </p:nvSpPr>
        <p:spPr>
          <a:xfrm>
            <a:off x="6972572" y="3581414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98;p44">
            <a:extLst>
              <a:ext uri="{FF2B5EF4-FFF2-40B4-BE49-F238E27FC236}">
                <a16:creationId xmlns:a16="http://schemas.microsoft.com/office/drawing/2014/main" id="{39DA4558-FC5E-4B4A-8D78-DBAF1852AE28}"/>
              </a:ext>
            </a:extLst>
          </p:cNvPr>
          <p:cNvSpPr/>
          <p:nvPr/>
        </p:nvSpPr>
        <p:spPr>
          <a:xfrm>
            <a:off x="6347834" y="1096749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799;p44">
            <a:extLst>
              <a:ext uri="{FF2B5EF4-FFF2-40B4-BE49-F238E27FC236}">
                <a16:creationId xmlns:a16="http://schemas.microsoft.com/office/drawing/2014/main" id="{FCC8DDDE-7E5A-4AAC-83ED-736545C07FC6}"/>
              </a:ext>
            </a:extLst>
          </p:cNvPr>
          <p:cNvSpPr/>
          <p:nvPr/>
        </p:nvSpPr>
        <p:spPr>
          <a:xfrm>
            <a:off x="6156974" y="1100081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800;p44">
            <a:extLst>
              <a:ext uri="{FF2B5EF4-FFF2-40B4-BE49-F238E27FC236}">
                <a16:creationId xmlns:a16="http://schemas.microsoft.com/office/drawing/2014/main" id="{31E4CC01-6A4B-4456-BBF4-E94676595C9F}"/>
              </a:ext>
            </a:extLst>
          </p:cNvPr>
          <p:cNvSpPr/>
          <p:nvPr/>
        </p:nvSpPr>
        <p:spPr>
          <a:xfrm>
            <a:off x="6156974" y="1100081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1801;p44">
            <a:extLst>
              <a:ext uri="{FF2B5EF4-FFF2-40B4-BE49-F238E27FC236}">
                <a16:creationId xmlns:a16="http://schemas.microsoft.com/office/drawing/2014/main" id="{CD52164F-862A-4316-8F3A-797C8798A28C}"/>
              </a:ext>
            </a:extLst>
          </p:cNvPr>
          <p:cNvSpPr/>
          <p:nvPr/>
        </p:nvSpPr>
        <p:spPr>
          <a:xfrm>
            <a:off x="6784836" y="3581414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1802;p44">
            <a:extLst>
              <a:ext uri="{FF2B5EF4-FFF2-40B4-BE49-F238E27FC236}">
                <a16:creationId xmlns:a16="http://schemas.microsoft.com/office/drawing/2014/main" id="{35DFEA20-7847-4009-A5AA-10E244BE4CA2}"/>
              </a:ext>
            </a:extLst>
          </p:cNvPr>
          <p:cNvSpPr/>
          <p:nvPr/>
        </p:nvSpPr>
        <p:spPr>
          <a:xfrm>
            <a:off x="6784836" y="3581414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1803;p44">
            <a:extLst>
              <a:ext uri="{FF2B5EF4-FFF2-40B4-BE49-F238E27FC236}">
                <a16:creationId xmlns:a16="http://schemas.microsoft.com/office/drawing/2014/main" id="{23F9B82A-EF12-47B7-BA67-6F9B8DAFC50C}"/>
              </a:ext>
            </a:extLst>
          </p:cNvPr>
          <p:cNvSpPr/>
          <p:nvPr/>
        </p:nvSpPr>
        <p:spPr>
          <a:xfrm>
            <a:off x="6615942" y="1556113"/>
            <a:ext cx="449557" cy="384694"/>
          </a:xfrm>
          <a:custGeom>
            <a:avLst/>
            <a:gdLst/>
            <a:ahLst/>
            <a:cxnLst/>
            <a:rect l="l" t="t" r="r" b="b"/>
            <a:pathLst>
              <a:path w="23884" h="20438" extrusionOk="0">
                <a:moveTo>
                  <a:pt x="21057" y="0"/>
                </a:moveTo>
                <a:cubicBezTo>
                  <a:pt x="20265" y="0"/>
                  <a:pt x="19472" y="52"/>
                  <a:pt x="18680" y="157"/>
                </a:cubicBezTo>
                <a:cubicBezTo>
                  <a:pt x="16812" y="390"/>
                  <a:pt x="14978" y="790"/>
                  <a:pt x="13176" y="1424"/>
                </a:cubicBezTo>
                <a:cubicBezTo>
                  <a:pt x="12142" y="1791"/>
                  <a:pt x="11108" y="2225"/>
                  <a:pt x="10141" y="2759"/>
                </a:cubicBezTo>
                <a:cubicBezTo>
                  <a:pt x="9073" y="3292"/>
                  <a:pt x="8039" y="3926"/>
                  <a:pt x="7139" y="4693"/>
                </a:cubicBezTo>
                <a:cubicBezTo>
                  <a:pt x="6205" y="5461"/>
                  <a:pt x="5371" y="6328"/>
                  <a:pt x="4670" y="7295"/>
                </a:cubicBezTo>
                <a:cubicBezTo>
                  <a:pt x="4003" y="8196"/>
                  <a:pt x="3369" y="9130"/>
                  <a:pt x="2836" y="10097"/>
                </a:cubicBezTo>
                <a:cubicBezTo>
                  <a:pt x="1935" y="11732"/>
                  <a:pt x="1201" y="13500"/>
                  <a:pt x="701" y="15301"/>
                </a:cubicBezTo>
                <a:cubicBezTo>
                  <a:pt x="367" y="16535"/>
                  <a:pt x="134" y="17803"/>
                  <a:pt x="34" y="19070"/>
                </a:cubicBezTo>
                <a:cubicBezTo>
                  <a:pt x="0" y="19504"/>
                  <a:pt x="0" y="19871"/>
                  <a:pt x="0" y="20104"/>
                </a:cubicBezTo>
                <a:cubicBezTo>
                  <a:pt x="0" y="20204"/>
                  <a:pt x="0" y="20338"/>
                  <a:pt x="0" y="20438"/>
                </a:cubicBezTo>
                <a:cubicBezTo>
                  <a:pt x="34" y="20338"/>
                  <a:pt x="34" y="20204"/>
                  <a:pt x="34" y="20104"/>
                </a:cubicBezTo>
                <a:cubicBezTo>
                  <a:pt x="67" y="19871"/>
                  <a:pt x="67" y="19504"/>
                  <a:pt x="100" y="19070"/>
                </a:cubicBezTo>
                <a:cubicBezTo>
                  <a:pt x="234" y="17803"/>
                  <a:pt x="501" y="16568"/>
                  <a:pt x="834" y="15368"/>
                </a:cubicBezTo>
                <a:cubicBezTo>
                  <a:pt x="1368" y="13566"/>
                  <a:pt x="2102" y="11832"/>
                  <a:pt x="3002" y="10197"/>
                </a:cubicBezTo>
                <a:cubicBezTo>
                  <a:pt x="3536" y="9230"/>
                  <a:pt x="4170" y="8296"/>
                  <a:pt x="4804" y="7429"/>
                </a:cubicBezTo>
                <a:cubicBezTo>
                  <a:pt x="5537" y="6495"/>
                  <a:pt x="6338" y="5627"/>
                  <a:pt x="7239" y="4860"/>
                </a:cubicBezTo>
                <a:cubicBezTo>
                  <a:pt x="8173" y="4126"/>
                  <a:pt x="9173" y="3459"/>
                  <a:pt x="10241" y="2925"/>
                </a:cubicBezTo>
                <a:cubicBezTo>
                  <a:pt x="11208" y="2425"/>
                  <a:pt x="12209" y="1991"/>
                  <a:pt x="13276" y="1624"/>
                </a:cubicBezTo>
                <a:cubicBezTo>
                  <a:pt x="15011" y="1024"/>
                  <a:pt x="16846" y="590"/>
                  <a:pt x="18714" y="357"/>
                </a:cubicBezTo>
                <a:cubicBezTo>
                  <a:pt x="19629" y="233"/>
                  <a:pt x="20563" y="164"/>
                  <a:pt x="21501" y="164"/>
                </a:cubicBezTo>
                <a:cubicBezTo>
                  <a:pt x="21828" y="164"/>
                  <a:pt x="22155" y="173"/>
                  <a:pt x="22483" y="190"/>
                </a:cubicBezTo>
                <a:cubicBezTo>
                  <a:pt x="22950" y="190"/>
                  <a:pt x="23283" y="290"/>
                  <a:pt x="23517" y="290"/>
                </a:cubicBezTo>
                <a:lnTo>
                  <a:pt x="23884" y="290"/>
                </a:lnTo>
                <a:cubicBezTo>
                  <a:pt x="23750" y="257"/>
                  <a:pt x="23650" y="223"/>
                  <a:pt x="23517" y="190"/>
                </a:cubicBezTo>
                <a:cubicBezTo>
                  <a:pt x="23183" y="123"/>
                  <a:pt x="22850" y="90"/>
                  <a:pt x="22483" y="57"/>
                </a:cubicBezTo>
                <a:cubicBezTo>
                  <a:pt x="22008" y="19"/>
                  <a:pt x="21532" y="0"/>
                  <a:pt x="210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1804;p44">
            <a:extLst>
              <a:ext uri="{FF2B5EF4-FFF2-40B4-BE49-F238E27FC236}">
                <a16:creationId xmlns:a16="http://schemas.microsoft.com/office/drawing/2014/main" id="{263BB629-787B-4107-9D62-88CE8B9D0D70}"/>
              </a:ext>
            </a:extLst>
          </p:cNvPr>
          <p:cNvSpPr/>
          <p:nvPr/>
        </p:nvSpPr>
        <p:spPr>
          <a:xfrm>
            <a:off x="6991394" y="1101342"/>
            <a:ext cx="756608" cy="379255"/>
          </a:xfrm>
          <a:custGeom>
            <a:avLst/>
            <a:gdLst/>
            <a:ahLst/>
            <a:cxnLst/>
            <a:rect l="l" t="t" r="r" b="b"/>
            <a:pathLst>
              <a:path w="40197" h="20149" extrusionOk="0">
                <a:moveTo>
                  <a:pt x="1" y="0"/>
                </a:moveTo>
                <a:lnTo>
                  <a:pt x="1402" y="34"/>
                </a:lnTo>
                <a:lnTo>
                  <a:pt x="2369" y="67"/>
                </a:lnTo>
                <a:cubicBezTo>
                  <a:pt x="2736" y="67"/>
                  <a:pt x="3136" y="134"/>
                  <a:pt x="3570" y="167"/>
                </a:cubicBezTo>
                <a:cubicBezTo>
                  <a:pt x="4404" y="234"/>
                  <a:pt x="5371" y="267"/>
                  <a:pt x="6439" y="467"/>
                </a:cubicBezTo>
                <a:lnTo>
                  <a:pt x="8107" y="701"/>
                </a:lnTo>
                <a:cubicBezTo>
                  <a:pt x="8707" y="768"/>
                  <a:pt x="9274" y="901"/>
                  <a:pt x="9874" y="1034"/>
                </a:cubicBezTo>
                <a:cubicBezTo>
                  <a:pt x="10508" y="1168"/>
                  <a:pt x="11142" y="1301"/>
                  <a:pt x="11776" y="1468"/>
                </a:cubicBezTo>
                <a:lnTo>
                  <a:pt x="13777" y="1968"/>
                </a:lnTo>
                <a:cubicBezTo>
                  <a:pt x="14478" y="2135"/>
                  <a:pt x="15145" y="2369"/>
                  <a:pt x="15845" y="2602"/>
                </a:cubicBezTo>
                <a:cubicBezTo>
                  <a:pt x="16546" y="2836"/>
                  <a:pt x="17280" y="3069"/>
                  <a:pt x="18014" y="3336"/>
                </a:cubicBezTo>
                <a:lnTo>
                  <a:pt x="20182" y="4170"/>
                </a:lnTo>
                <a:lnTo>
                  <a:pt x="22383" y="5171"/>
                </a:lnTo>
                <a:cubicBezTo>
                  <a:pt x="25152" y="6505"/>
                  <a:pt x="27787" y="8073"/>
                  <a:pt x="30256" y="9841"/>
                </a:cubicBezTo>
                <a:cubicBezTo>
                  <a:pt x="30856" y="10241"/>
                  <a:pt x="31356" y="10675"/>
                  <a:pt x="31890" y="11075"/>
                </a:cubicBezTo>
                <a:lnTo>
                  <a:pt x="32657" y="11709"/>
                </a:lnTo>
                <a:lnTo>
                  <a:pt x="33391" y="12342"/>
                </a:lnTo>
                <a:cubicBezTo>
                  <a:pt x="33858" y="12743"/>
                  <a:pt x="34292" y="13176"/>
                  <a:pt x="34726" y="13543"/>
                </a:cubicBezTo>
                <a:cubicBezTo>
                  <a:pt x="35159" y="13944"/>
                  <a:pt x="35526" y="14377"/>
                  <a:pt x="35893" y="14744"/>
                </a:cubicBezTo>
                <a:cubicBezTo>
                  <a:pt x="36260" y="15144"/>
                  <a:pt x="36627" y="15511"/>
                  <a:pt x="36960" y="15878"/>
                </a:cubicBezTo>
                <a:lnTo>
                  <a:pt x="37794" y="16912"/>
                </a:lnTo>
                <a:lnTo>
                  <a:pt x="38562" y="17846"/>
                </a:lnTo>
                <a:cubicBezTo>
                  <a:pt x="38762" y="18113"/>
                  <a:pt x="38962" y="18413"/>
                  <a:pt x="39129" y="18647"/>
                </a:cubicBezTo>
                <a:lnTo>
                  <a:pt x="39929" y="19781"/>
                </a:lnTo>
                <a:cubicBezTo>
                  <a:pt x="39976" y="19851"/>
                  <a:pt x="40038" y="19920"/>
                  <a:pt x="40083" y="19979"/>
                </a:cubicBezTo>
                <a:lnTo>
                  <a:pt x="40083" y="19979"/>
                </a:lnTo>
                <a:lnTo>
                  <a:pt x="39929" y="19748"/>
                </a:lnTo>
                <a:cubicBezTo>
                  <a:pt x="39729" y="19481"/>
                  <a:pt x="39496" y="19114"/>
                  <a:pt x="39162" y="18614"/>
                </a:cubicBezTo>
                <a:cubicBezTo>
                  <a:pt x="38995" y="18347"/>
                  <a:pt x="38828" y="18080"/>
                  <a:pt x="38595" y="17780"/>
                </a:cubicBezTo>
                <a:lnTo>
                  <a:pt x="37861" y="16846"/>
                </a:lnTo>
                <a:lnTo>
                  <a:pt x="37027" y="15778"/>
                </a:lnTo>
                <a:cubicBezTo>
                  <a:pt x="36727" y="15411"/>
                  <a:pt x="36360" y="15044"/>
                  <a:pt x="35993" y="14677"/>
                </a:cubicBezTo>
                <a:cubicBezTo>
                  <a:pt x="35626" y="14277"/>
                  <a:pt x="35259" y="13877"/>
                  <a:pt x="34826" y="13443"/>
                </a:cubicBezTo>
                <a:lnTo>
                  <a:pt x="33491" y="12209"/>
                </a:lnTo>
                <a:cubicBezTo>
                  <a:pt x="33258" y="11976"/>
                  <a:pt x="33024" y="11775"/>
                  <a:pt x="32791" y="11575"/>
                </a:cubicBezTo>
                <a:lnTo>
                  <a:pt x="31990" y="11008"/>
                </a:lnTo>
                <a:cubicBezTo>
                  <a:pt x="31457" y="10575"/>
                  <a:pt x="30956" y="10141"/>
                  <a:pt x="30356" y="9707"/>
                </a:cubicBezTo>
                <a:cubicBezTo>
                  <a:pt x="27887" y="7906"/>
                  <a:pt x="25219" y="6338"/>
                  <a:pt x="22450" y="5037"/>
                </a:cubicBezTo>
                <a:lnTo>
                  <a:pt x="20249" y="4037"/>
                </a:lnTo>
                <a:lnTo>
                  <a:pt x="18047" y="3203"/>
                </a:lnTo>
                <a:cubicBezTo>
                  <a:pt x="17346" y="2902"/>
                  <a:pt x="16613" y="2669"/>
                  <a:pt x="15912" y="2469"/>
                </a:cubicBezTo>
                <a:cubicBezTo>
                  <a:pt x="15178" y="2235"/>
                  <a:pt x="14511" y="2002"/>
                  <a:pt x="13811" y="1835"/>
                </a:cubicBezTo>
                <a:lnTo>
                  <a:pt x="11809" y="1301"/>
                </a:lnTo>
                <a:cubicBezTo>
                  <a:pt x="11142" y="1134"/>
                  <a:pt x="10508" y="1001"/>
                  <a:pt x="9908" y="901"/>
                </a:cubicBezTo>
                <a:cubicBezTo>
                  <a:pt x="9274" y="801"/>
                  <a:pt x="8674" y="634"/>
                  <a:pt x="8107" y="567"/>
                </a:cubicBezTo>
                <a:lnTo>
                  <a:pt x="6439" y="334"/>
                </a:lnTo>
                <a:cubicBezTo>
                  <a:pt x="5405" y="167"/>
                  <a:pt x="4404" y="134"/>
                  <a:pt x="3570" y="67"/>
                </a:cubicBezTo>
                <a:cubicBezTo>
                  <a:pt x="3136" y="34"/>
                  <a:pt x="2736" y="0"/>
                  <a:pt x="2369" y="0"/>
                </a:cubicBezTo>
                <a:close/>
                <a:moveTo>
                  <a:pt x="40083" y="19979"/>
                </a:moveTo>
                <a:lnTo>
                  <a:pt x="40129" y="20048"/>
                </a:lnTo>
                <a:cubicBezTo>
                  <a:pt x="40119" y="20028"/>
                  <a:pt x="40103" y="20004"/>
                  <a:pt x="40083" y="19979"/>
                </a:cubicBezTo>
                <a:close/>
                <a:moveTo>
                  <a:pt x="40129" y="20048"/>
                </a:moveTo>
                <a:lnTo>
                  <a:pt x="40129" y="20048"/>
                </a:lnTo>
                <a:cubicBezTo>
                  <a:pt x="40196" y="20115"/>
                  <a:pt x="40196" y="20148"/>
                  <a:pt x="40196" y="20148"/>
                </a:cubicBezTo>
                <a:lnTo>
                  <a:pt x="40196" y="20148"/>
                </a:lnTo>
                <a:cubicBezTo>
                  <a:pt x="40196" y="20115"/>
                  <a:pt x="40163" y="20081"/>
                  <a:pt x="40129" y="20048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1805;p44">
            <a:extLst>
              <a:ext uri="{FF2B5EF4-FFF2-40B4-BE49-F238E27FC236}">
                <a16:creationId xmlns:a16="http://schemas.microsoft.com/office/drawing/2014/main" id="{19FE7D19-6637-4705-BBEB-BC299BAE724C}"/>
              </a:ext>
            </a:extLst>
          </p:cNvPr>
          <p:cNvSpPr/>
          <p:nvPr/>
        </p:nvSpPr>
        <p:spPr>
          <a:xfrm>
            <a:off x="7236275" y="2453758"/>
            <a:ext cx="464633" cy="320227"/>
          </a:xfrm>
          <a:custGeom>
            <a:avLst/>
            <a:gdLst/>
            <a:ahLst/>
            <a:cxnLst/>
            <a:rect l="l" t="t" r="r" b="b"/>
            <a:pathLst>
              <a:path w="24685" h="17013" extrusionOk="0">
                <a:moveTo>
                  <a:pt x="24684" y="1"/>
                </a:moveTo>
                <a:cubicBezTo>
                  <a:pt x="24618" y="67"/>
                  <a:pt x="24551" y="134"/>
                  <a:pt x="24451" y="201"/>
                </a:cubicBezTo>
                <a:lnTo>
                  <a:pt x="23884" y="868"/>
                </a:lnTo>
                <a:cubicBezTo>
                  <a:pt x="23617" y="1168"/>
                  <a:pt x="23317" y="1535"/>
                  <a:pt x="22950" y="1935"/>
                </a:cubicBezTo>
                <a:cubicBezTo>
                  <a:pt x="22583" y="2336"/>
                  <a:pt x="22149" y="2769"/>
                  <a:pt x="21682" y="3270"/>
                </a:cubicBezTo>
                <a:cubicBezTo>
                  <a:pt x="21182" y="3770"/>
                  <a:pt x="20648" y="4270"/>
                  <a:pt x="20081" y="4838"/>
                </a:cubicBezTo>
                <a:cubicBezTo>
                  <a:pt x="19481" y="5405"/>
                  <a:pt x="18847" y="5972"/>
                  <a:pt x="18146" y="6572"/>
                </a:cubicBezTo>
                <a:cubicBezTo>
                  <a:pt x="16679" y="7840"/>
                  <a:pt x="15111" y="9041"/>
                  <a:pt x="13476" y="10175"/>
                </a:cubicBezTo>
                <a:cubicBezTo>
                  <a:pt x="11775" y="11342"/>
                  <a:pt x="10041" y="12376"/>
                  <a:pt x="8473" y="13244"/>
                </a:cubicBezTo>
                <a:cubicBezTo>
                  <a:pt x="7639" y="13677"/>
                  <a:pt x="6872" y="14077"/>
                  <a:pt x="6171" y="14411"/>
                </a:cubicBezTo>
                <a:cubicBezTo>
                  <a:pt x="5437" y="14778"/>
                  <a:pt x="4737" y="15078"/>
                  <a:pt x="4136" y="15378"/>
                </a:cubicBezTo>
                <a:cubicBezTo>
                  <a:pt x="3503" y="15645"/>
                  <a:pt x="2902" y="15879"/>
                  <a:pt x="2402" y="16079"/>
                </a:cubicBezTo>
                <a:cubicBezTo>
                  <a:pt x="1901" y="16279"/>
                  <a:pt x="1468" y="16446"/>
                  <a:pt x="1101" y="16579"/>
                </a:cubicBezTo>
                <a:lnTo>
                  <a:pt x="267" y="16879"/>
                </a:lnTo>
                <a:cubicBezTo>
                  <a:pt x="167" y="16913"/>
                  <a:pt x="67" y="16980"/>
                  <a:pt x="0" y="17013"/>
                </a:cubicBezTo>
                <a:cubicBezTo>
                  <a:pt x="100" y="17013"/>
                  <a:pt x="200" y="16980"/>
                  <a:pt x="300" y="16946"/>
                </a:cubicBezTo>
                <a:lnTo>
                  <a:pt x="1134" y="16646"/>
                </a:lnTo>
                <a:cubicBezTo>
                  <a:pt x="1501" y="16546"/>
                  <a:pt x="1935" y="16379"/>
                  <a:pt x="2435" y="16179"/>
                </a:cubicBezTo>
                <a:cubicBezTo>
                  <a:pt x="2935" y="16012"/>
                  <a:pt x="3536" y="15779"/>
                  <a:pt x="4170" y="15512"/>
                </a:cubicBezTo>
                <a:cubicBezTo>
                  <a:pt x="4803" y="15245"/>
                  <a:pt x="5504" y="14911"/>
                  <a:pt x="6238" y="14578"/>
                </a:cubicBezTo>
                <a:cubicBezTo>
                  <a:pt x="6972" y="14278"/>
                  <a:pt x="7739" y="13844"/>
                  <a:pt x="8539" y="13444"/>
                </a:cubicBezTo>
                <a:cubicBezTo>
                  <a:pt x="12042" y="11576"/>
                  <a:pt x="15311" y="9307"/>
                  <a:pt x="18280" y="6706"/>
                </a:cubicBezTo>
                <a:cubicBezTo>
                  <a:pt x="18947" y="6105"/>
                  <a:pt x="19581" y="5538"/>
                  <a:pt x="20181" y="4971"/>
                </a:cubicBezTo>
                <a:cubicBezTo>
                  <a:pt x="20782" y="4404"/>
                  <a:pt x="21282" y="3870"/>
                  <a:pt x="21782" y="3370"/>
                </a:cubicBezTo>
                <a:cubicBezTo>
                  <a:pt x="22249" y="2869"/>
                  <a:pt x="22650" y="2402"/>
                  <a:pt x="23016" y="2002"/>
                </a:cubicBezTo>
                <a:cubicBezTo>
                  <a:pt x="23383" y="1602"/>
                  <a:pt x="23684" y="1235"/>
                  <a:pt x="23950" y="935"/>
                </a:cubicBezTo>
                <a:lnTo>
                  <a:pt x="24518" y="268"/>
                </a:lnTo>
                <a:cubicBezTo>
                  <a:pt x="24584" y="168"/>
                  <a:pt x="24651" y="101"/>
                  <a:pt x="2468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1806;p44">
            <a:extLst>
              <a:ext uri="{FF2B5EF4-FFF2-40B4-BE49-F238E27FC236}">
                <a16:creationId xmlns:a16="http://schemas.microsoft.com/office/drawing/2014/main" id="{FD09CCAA-D36A-402C-94DC-07DBC9199F9F}"/>
              </a:ext>
            </a:extLst>
          </p:cNvPr>
          <p:cNvSpPr/>
          <p:nvPr/>
        </p:nvSpPr>
        <p:spPr>
          <a:xfrm>
            <a:off x="7224342" y="2772084"/>
            <a:ext cx="4404" cy="563226"/>
          </a:xfrm>
          <a:custGeom>
            <a:avLst/>
            <a:gdLst/>
            <a:ahLst/>
            <a:cxnLst/>
            <a:rect l="l" t="t" r="r" b="b"/>
            <a:pathLst>
              <a:path w="234" h="29923" extrusionOk="0">
                <a:moveTo>
                  <a:pt x="100" y="1"/>
                </a:moveTo>
                <a:cubicBezTo>
                  <a:pt x="67" y="1"/>
                  <a:pt x="0" y="6672"/>
                  <a:pt x="0" y="14945"/>
                </a:cubicBezTo>
                <a:cubicBezTo>
                  <a:pt x="0" y="23217"/>
                  <a:pt x="67" y="29922"/>
                  <a:pt x="100" y="29922"/>
                </a:cubicBezTo>
                <a:cubicBezTo>
                  <a:pt x="167" y="29922"/>
                  <a:pt x="234" y="23217"/>
                  <a:pt x="234" y="14945"/>
                </a:cubicBezTo>
                <a:cubicBezTo>
                  <a:pt x="234" y="6672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1807;p44">
            <a:extLst>
              <a:ext uri="{FF2B5EF4-FFF2-40B4-BE49-F238E27FC236}">
                <a16:creationId xmlns:a16="http://schemas.microsoft.com/office/drawing/2014/main" id="{977646FD-A253-4858-9A45-1D094B6C321F}"/>
              </a:ext>
            </a:extLst>
          </p:cNvPr>
          <p:cNvSpPr/>
          <p:nvPr/>
        </p:nvSpPr>
        <p:spPr>
          <a:xfrm>
            <a:off x="7241922" y="3582035"/>
            <a:ext cx="3783" cy="394953"/>
          </a:xfrm>
          <a:custGeom>
            <a:avLst/>
            <a:gdLst/>
            <a:ahLst/>
            <a:cxnLst/>
            <a:rect l="l" t="t" r="r" b="b"/>
            <a:pathLst>
              <a:path w="201" h="20983" extrusionOk="0">
                <a:moveTo>
                  <a:pt x="100" y="1"/>
                </a:moveTo>
                <a:cubicBezTo>
                  <a:pt x="34" y="1"/>
                  <a:pt x="0" y="4704"/>
                  <a:pt x="0" y="10508"/>
                </a:cubicBezTo>
                <a:cubicBezTo>
                  <a:pt x="0" y="16279"/>
                  <a:pt x="34" y="20982"/>
                  <a:pt x="100" y="20982"/>
                </a:cubicBezTo>
                <a:cubicBezTo>
                  <a:pt x="167" y="20982"/>
                  <a:pt x="200" y="16312"/>
                  <a:pt x="200" y="10508"/>
                </a:cubicBezTo>
                <a:cubicBezTo>
                  <a:pt x="200" y="4704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1808;p44">
            <a:extLst>
              <a:ext uri="{FF2B5EF4-FFF2-40B4-BE49-F238E27FC236}">
                <a16:creationId xmlns:a16="http://schemas.microsoft.com/office/drawing/2014/main" id="{AE31BFAB-8733-4E44-AECA-540E5287A3F6}"/>
              </a:ext>
            </a:extLst>
          </p:cNvPr>
          <p:cNvSpPr/>
          <p:nvPr/>
        </p:nvSpPr>
        <p:spPr>
          <a:xfrm>
            <a:off x="7682048" y="1803930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1809;p44">
            <a:extLst>
              <a:ext uri="{FF2B5EF4-FFF2-40B4-BE49-F238E27FC236}">
                <a16:creationId xmlns:a16="http://schemas.microsoft.com/office/drawing/2014/main" id="{23AA5D6E-BC77-422E-B8CF-770F8747C082}"/>
              </a:ext>
            </a:extLst>
          </p:cNvPr>
          <p:cNvSpPr/>
          <p:nvPr/>
        </p:nvSpPr>
        <p:spPr>
          <a:xfrm>
            <a:off x="7682048" y="1803930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1810;p44">
            <a:extLst>
              <a:ext uri="{FF2B5EF4-FFF2-40B4-BE49-F238E27FC236}">
                <a16:creationId xmlns:a16="http://schemas.microsoft.com/office/drawing/2014/main" id="{CA71B51C-E17F-47E2-BA3E-C5E2CD064F36}"/>
              </a:ext>
            </a:extLst>
          </p:cNvPr>
          <p:cNvSpPr/>
          <p:nvPr/>
        </p:nvSpPr>
        <p:spPr>
          <a:xfrm>
            <a:off x="8201926" y="1781663"/>
            <a:ext cx="202812" cy="87619"/>
          </a:xfrm>
          <a:custGeom>
            <a:avLst/>
            <a:gdLst/>
            <a:ahLst/>
            <a:cxnLst/>
            <a:rect l="l" t="t" r="r" b="b"/>
            <a:pathLst>
              <a:path w="10775" h="4655" extrusionOk="0">
                <a:moveTo>
                  <a:pt x="7230" y="1"/>
                </a:moveTo>
                <a:cubicBezTo>
                  <a:pt x="6943" y="1"/>
                  <a:pt x="6655" y="8"/>
                  <a:pt x="6372" y="16"/>
                </a:cubicBezTo>
                <a:cubicBezTo>
                  <a:pt x="5071" y="82"/>
                  <a:pt x="3803" y="316"/>
                  <a:pt x="2569" y="749"/>
                </a:cubicBezTo>
                <a:cubicBezTo>
                  <a:pt x="1568" y="1116"/>
                  <a:pt x="501" y="1583"/>
                  <a:pt x="0" y="2517"/>
                </a:cubicBezTo>
                <a:lnTo>
                  <a:pt x="634" y="2884"/>
                </a:lnTo>
                <a:cubicBezTo>
                  <a:pt x="2235" y="4052"/>
                  <a:pt x="4203" y="4652"/>
                  <a:pt x="6171" y="4652"/>
                </a:cubicBezTo>
                <a:cubicBezTo>
                  <a:pt x="6220" y="4654"/>
                  <a:pt x="6269" y="4655"/>
                  <a:pt x="6317" y="4655"/>
                </a:cubicBezTo>
                <a:cubicBezTo>
                  <a:pt x="7232" y="4655"/>
                  <a:pt x="8111" y="4357"/>
                  <a:pt x="8840" y="3818"/>
                </a:cubicBezTo>
                <a:cubicBezTo>
                  <a:pt x="9174" y="3518"/>
                  <a:pt x="9407" y="3151"/>
                  <a:pt x="9741" y="2851"/>
                </a:cubicBezTo>
                <a:cubicBezTo>
                  <a:pt x="9941" y="2651"/>
                  <a:pt x="10208" y="2517"/>
                  <a:pt x="10441" y="2317"/>
                </a:cubicBezTo>
                <a:cubicBezTo>
                  <a:pt x="10641" y="2117"/>
                  <a:pt x="10775" y="1817"/>
                  <a:pt x="10741" y="1517"/>
                </a:cubicBezTo>
                <a:cubicBezTo>
                  <a:pt x="10641" y="1150"/>
                  <a:pt x="10441" y="816"/>
                  <a:pt x="10174" y="616"/>
                </a:cubicBezTo>
                <a:cubicBezTo>
                  <a:pt x="9288" y="94"/>
                  <a:pt x="8258" y="1"/>
                  <a:pt x="723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1811;p44">
            <a:extLst>
              <a:ext uri="{FF2B5EF4-FFF2-40B4-BE49-F238E27FC236}">
                <a16:creationId xmlns:a16="http://schemas.microsoft.com/office/drawing/2014/main" id="{FA617262-6BE6-49FF-B19D-EEB7C980409D}"/>
              </a:ext>
            </a:extLst>
          </p:cNvPr>
          <p:cNvSpPr/>
          <p:nvPr/>
        </p:nvSpPr>
        <p:spPr>
          <a:xfrm>
            <a:off x="8201926" y="1781813"/>
            <a:ext cx="202812" cy="87468"/>
          </a:xfrm>
          <a:custGeom>
            <a:avLst/>
            <a:gdLst/>
            <a:ahLst/>
            <a:cxnLst/>
            <a:rect l="l" t="t" r="r" b="b"/>
            <a:pathLst>
              <a:path w="10775" h="4647" extrusionOk="0">
                <a:moveTo>
                  <a:pt x="6867" y="1"/>
                </a:moveTo>
                <a:cubicBezTo>
                  <a:pt x="6704" y="1"/>
                  <a:pt x="6538" y="3"/>
                  <a:pt x="6372" y="8"/>
                </a:cubicBezTo>
                <a:cubicBezTo>
                  <a:pt x="5071" y="74"/>
                  <a:pt x="3803" y="308"/>
                  <a:pt x="2569" y="741"/>
                </a:cubicBezTo>
                <a:cubicBezTo>
                  <a:pt x="1568" y="1075"/>
                  <a:pt x="501" y="1575"/>
                  <a:pt x="0" y="2509"/>
                </a:cubicBezTo>
                <a:lnTo>
                  <a:pt x="634" y="2876"/>
                </a:lnTo>
                <a:cubicBezTo>
                  <a:pt x="2235" y="4044"/>
                  <a:pt x="4203" y="4644"/>
                  <a:pt x="6205" y="4644"/>
                </a:cubicBezTo>
                <a:cubicBezTo>
                  <a:pt x="6252" y="4646"/>
                  <a:pt x="6299" y="4647"/>
                  <a:pt x="6346" y="4647"/>
                </a:cubicBezTo>
                <a:cubicBezTo>
                  <a:pt x="7232" y="4647"/>
                  <a:pt x="8111" y="4349"/>
                  <a:pt x="8840" y="3810"/>
                </a:cubicBezTo>
                <a:cubicBezTo>
                  <a:pt x="9174" y="3510"/>
                  <a:pt x="9407" y="3110"/>
                  <a:pt x="9741" y="2843"/>
                </a:cubicBezTo>
                <a:cubicBezTo>
                  <a:pt x="9941" y="2643"/>
                  <a:pt x="10208" y="2509"/>
                  <a:pt x="10441" y="2309"/>
                </a:cubicBezTo>
                <a:cubicBezTo>
                  <a:pt x="10641" y="2109"/>
                  <a:pt x="10775" y="1809"/>
                  <a:pt x="10741" y="1509"/>
                </a:cubicBezTo>
                <a:cubicBezTo>
                  <a:pt x="10575" y="1142"/>
                  <a:pt x="10341" y="875"/>
                  <a:pt x="10007" y="675"/>
                </a:cubicBezTo>
                <a:cubicBezTo>
                  <a:pt x="9019" y="122"/>
                  <a:pt x="7979" y="1"/>
                  <a:pt x="686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1812;p44">
            <a:extLst>
              <a:ext uri="{FF2B5EF4-FFF2-40B4-BE49-F238E27FC236}">
                <a16:creationId xmlns:a16="http://schemas.microsoft.com/office/drawing/2014/main" id="{4FC3D182-0552-4CE2-BD3F-FA8D4E7D6AA3}"/>
              </a:ext>
            </a:extLst>
          </p:cNvPr>
          <p:cNvSpPr/>
          <p:nvPr/>
        </p:nvSpPr>
        <p:spPr>
          <a:xfrm>
            <a:off x="7629929" y="1433484"/>
            <a:ext cx="621613" cy="689412"/>
          </a:xfrm>
          <a:custGeom>
            <a:avLst/>
            <a:gdLst/>
            <a:ahLst/>
            <a:cxnLst/>
            <a:rect l="l" t="t" r="r" b="b"/>
            <a:pathLst>
              <a:path w="33025" h="36627" extrusionOk="0">
                <a:moveTo>
                  <a:pt x="13310" y="0"/>
                </a:moveTo>
                <a:lnTo>
                  <a:pt x="10575" y="1268"/>
                </a:lnTo>
                <a:cubicBezTo>
                  <a:pt x="9975" y="1568"/>
                  <a:pt x="9374" y="1902"/>
                  <a:pt x="8841" y="2269"/>
                </a:cubicBezTo>
                <a:cubicBezTo>
                  <a:pt x="7006" y="3469"/>
                  <a:pt x="2636" y="6271"/>
                  <a:pt x="1836" y="9374"/>
                </a:cubicBezTo>
                <a:cubicBezTo>
                  <a:pt x="1" y="16579"/>
                  <a:pt x="3103" y="24585"/>
                  <a:pt x="3103" y="24585"/>
                </a:cubicBezTo>
                <a:lnTo>
                  <a:pt x="5105" y="23017"/>
                </a:lnTo>
                <a:cubicBezTo>
                  <a:pt x="5605" y="22616"/>
                  <a:pt x="6139" y="22283"/>
                  <a:pt x="6706" y="21949"/>
                </a:cubicBezTo>
                <a:lnTo>
                  <a:pt x="10742" y="32757"/>
                </a:lnTo>
                <a:cubicBezTo>
                  <a:pt x="10242" y="33057"/>
                  <a:pt x="9908" y="33558"/>
                  <a:pt x="9841" y="34125"/>
                </a:cubicBezTo>
                <a:cubicBezTo>
                  <a:pt x="9808" y="34992"/>
                  <a:pt x="10275" y="36059"/>
                  <a:pt x="11776" y="36360"/>
                </a:cubicBezTo>
                <a:lnTo>
                  <a:pt x="32558" y="36626"/>
                </a:lnTo>
                <a:cubicBezTo>
                  <a:pt x="32724" y="36626"/>
                  <a:pt x="32824" y="36526"/>
                  <a:pt x="32824" y="36360"/>
                </a:cubicBezTo>
                <a:cubicBezTo>
                  <a:pt x="32824" y="36326"/>
                  <a:pt x="32824" y="36326"/>
                  <a:pt x="32824" y="36293"/>
                </a:cubicBezTo>
                <a:lnTo>
                  <a:pt x="30389" y="28687"/>
                </a:lnTo>
                <a:cubicBezTo>
                  <a:pt x="30389" y="28687"/>
                  <a:pt x="30756" y="24885"/>
                  <a:pt x="31257" y="20315"/>
                </a:cubicBezTo>
                <a:cubicBezTo>
                  <a:pt x="31988" y="13396"/>
                  <a:pt x="33019" y="4687"/>
                  <a:pt x="33025" y="4670"/>
                </a:cubicBezTo>
                <a:lnTo>
                  <a:pt x="33025" y="4670"/>
                </a:ln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lnTo>
                  <a:pt x="33025" y="4670"/>
                </a:lnTo>
                <a:cubicBezTo>
                  <a:pt x="31590" y="667"/>
                  <a:pt x="23218" y="0"/>
                  <a:pt x="23218" y="0"/>
                </a:cubicBezTo>
                <a:lnTo>
                  <a:pt x="13644" y="567"/>
                </a:lnTo>
                <a:lnTo>
                  <a:pt x="1331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1813;p44">
            <a:extLst>
              <a:ext uri="{FF2B5EF4-FFF2-40B4-BE49-F238E27FC236}">
                <a16:creationId xmlns:a16="http://schemas.microsoft.com/office/drawing/2014/main" id="{3BFEA569-6C7C-4539-92BA-C09D8562A4BD}"/>
              </a:ext>
            </a:extLst>
          </p:cNvPr>
          <p:cNvSpPr/>
          <p:nvPr/>
        </p:nvSpPr>
        <p:spPr>
          <a:xfrm>
            <a:off x="7967736" y="1675842"/>
            <a:ext cx="64053" cy="211151"/>
          </a:xfrm>
          <a:custGeom>
            <a:avLst/>
            <a:gdLst/>
            <a:ahLst/>
            <a:cxnLst/>
            <a:rect l="l" t="t" r="r" b="b"/>
            <a:pathLst>
              <a:path w="3403" h="11218" extrusionOk="0">
                <a:moveTo>
                  <a:pt x="2702" y="0"/>
                </a:moveTo>
                <a:cubicBezTo>
                  <a:pt x="1568" y="2902"/>
                  <a:pt x="1601" y="6238"/>
                  <a:pt x="367" y="9140"/>
                </a:cubicBezTo>
                <a:cubicBezTo>
                  <a:pt x="234" y="9440"/>
                  <a:pt x="100" y="9774"/>
                  <a:pt x="67" y="10107"/>
                </a:cubicBezTo>
                <a:cubicBezTo>
                  <a:pt x="0" y="10441"/>
                  <a:pt x="100" y="10775"/>
                  <a:pt x="334" y="11041"/>
                </a:cubicBezTo>
                <a:cubicBezTo>
                  <a:pt x="485" y="11178"/>
                  <a:pt x="671" y="11218"/>
                  <a:pt x="869" y="11218"/>
                </a:cubicBezTo>
                <a:cubicBezTo>
                  <a:pt x="1108" y="11218"/>
                  <a:pt x="1364" y="11160"/>
                  <a:pt x="1601" y="11141"/>
                </a:cubicBezTo>
                <a:cubicBezTo>
                  <a:pt x="2002" y="11041"/>
                  <a:pt x="2368" y="10941"/>
                  <a:pt x="2735" y="10775"/>
                </a:cubicBezTo>
                <a:cubicBezTo>
                  <a:pt x="3403" y="7205"/>
                  <a:pt x="3069" y="3569"/>
                  <a:pt x="27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1814;p44">
            <a:extLst>
              <a:ext uri="{FF2B5EF4-FFF2-40B4-BE49-F238E27FC236}">
                <a16:creationId xmlns:a16="http://schemas.microsoft.com/office/drawing/2014/main" id="{2613F3E7-5BC9-429B-8858-F5F20AC93450}"/>
              </a:ext>
            </a:extLst>
          </p:cNvPr>
          <p:cNvSpPr/>
          <p:nvPr/>
        </p:nvSpPr>
        <p:spPr>
          <a:xfrm>
            <a:off x="7870405" y="1982781"/>
            <a:ext cx="332161" cy="53418"/>
          </a:xfrm>
          <a:custGeom>
            <a:avLst/>
            <a:gdLst/>
            <a:ahLst/>
            <a:cxnLst/>
            <a:rect l="l" t="t" r="r" b="b"/>
            <a:pathLst>
              <a:path w="17647" h="2838" extrusionOk="0">
                <a:moveTo>
                  <a:pt x="4617" y="1"/>
                </a:moveTo>
                <a:cubicBezTo>
                  <a:pt x="4043" y="1"/>
                  <a:pt x="3467" y="69"/>
                  <a:pt x="2903" y="205"/>
                </a:cubicBezTo>
                <a:cubicBezTo>
                  <a:pt x="1735" y="572"/>
                  <a:pt x="835" y="1506"/>
                  <a:pt x="1" y="2440"/>
                </a:cubicBezTo>
                <a:lnTo>
                  <a:pt x="268" y="2673"/>
                </a:lnTo>
                <a:cubicBezTo>
                  <a:pt x="611" y="2790"/>
                  <a:pt x="959" y="2838"/>
                  <a:pt x="1310" y="2838"/>
                </a:cubicBezTo>
                <a:cubicBezTo>
                  <a:pt x="2664" y="2838"/>
                  <a:pt x="4067" y="2132"/>
                  <a:pt x="5471" y="1973"/>
                </a:cubicBezTo>
                <a:cubicBezTo>
                  <a:pt x="5690" y="1948"/>
                  <a:pt x="5908" y="1937"/>
                  <a:pt x="6126" y="1937"/>
                </a:cubicBezTo>
                <a:cubicBezTo>
                  <a:pt x="7075" y="1937"/>
                  <a:pt x="8019" y="2144"/>
                  <a:pt x="8940" y="2306"/>
                </a:cubicBezTo>
                <a:cubicBezTo>
                  <a:pt x="10342" y="2524"/>
                  <a:pt x="11743" y="2636"/>
                  <a:pt x="13144" y="2636"/>
                </a:cubicBezTo>
                <a:cubicBezTo>
                  <a:pt x="14111" y="2636"/>
                  <a:pt x="15078" y="2582"/>
                  <a:pt x="16046" y="2473"/>
                </a:cubicBezTo>
                <a:cubicBezTo>
                  <a:pt x="16412" y="2440"/>
                  <a:pt x="16746" y="2340"/>
                  <a:pt x="17080" y="2206"/>
                </a:cubicBezTo>
                <a:cubicBezTo>
                  <a:pt x="17413" y="1973"/>
                  <a:pt x="17647" y="1573"/>
                  <a:pt x="17647" y="1172"/>
                </a:cubicBezTo>
                <a:cubicBezTo>
                  <a:pt x="13711" y="739"/>
                  <a:pt x="9774" y="539"/>
                  <a:pt x="5838" y="105"/>
                </a:cubicBezTo>
                <a:cubicBezTo>
                  <a:pt x="5435" y="35"/>
                  <a:pt x="5026" y="1"/>
                  <a:pt x="461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1815;p44">
            <a:extLst>
              <a:ext uri="{FF2B5EF4-FFF2-40B4-BE49-F238E27FC236}">
                <a16:creationId xmlns:a16="http://schemas.microsoft.com/office/drawing/2014/main" id="{517E9BA1-73FD-437B-B8FF-B306A9B0681B}"/>
              </a:ext>
            </a:extLst>
          </p:cNvPr>
          <p:cNvSpPr/>
          <p:nvPr/>
        </p:nvSpPr>
        <p:spPr>
          <a:xfrm>
            <a:off x="8161119" y="1513216"/>
            <a:ext cx="242999" cy="323992"/>
          </a:xfrm>
          <a:custGeom>
            <a:avLst/>
            <a:gdLst/>
            <a:ahLst/>
            <a:cxnLst/>
            <a:rect l="l" t="t" r="r" b="b"/>
            <a:pathLst>
              <a:path w="12910" h="17213" extrusionOk="0">
                <a:moveTo>
                  <a:pt x="4637" y="1"/>
                </a:moveTo>
                <a:lnTo>
                  <a:pt x="0" y="5838"/>
                </a:lnTo>
                <a:lnTo>
                  <a:pt x="1068" y="17213"/>
                </a:lnTo>
                <a:cubicBezTo>
                  <a:pt x="1068" y="17213"/>
                  <a:pt x="3503" y="14511"/>
                  <a:pt x="10374" y="14444"/>
                </a:cubicBezTo>
                <a:cubicBezTo>
                  <a:pt x="11375" y="14478"/>
                  <a:pt x="12309" y="14978"/>
                  <a:pt x="12909" y="15779"/>
                </a:cubicBezTo>
                <a:lnTo>
                  <a:pt x="12309" y="14411"/>
                </a:lnTo>
                <a:cubicBezTo>
                  <a:pt x="10608" y="10575"/>
                  <a:pt x="4637" y="1"/>
                  <a:pt x="4637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1816;p44">
            <a:extLst>
              <a:ext uri="{FF2B5EF4-FFF2-40B4-BE49-F238E27FC236}">
                <a16:creationId xmlns:a16="http://schemas.microsoft.com/office/drawing/2014/main" id="{71AC08FE-78B0-4BF4-A6BB-68733586695B}"/>
              </a:ext>
            </a:extLst>
          </p:cNvPr>
          <p:cNvSpPr/>
          <p:nvPr/>
        </p:nvSpPr>
        <p:spPr>
          <a:xfrm>
            <a:off x="7843414" y="1651354"/>
            <a:ext cx="25768" cy="94828"/>
          </a:xfrm>
          <a:custGeom>
            <a:avLst/>
            <a:gdLst/>
            <a:ahLst/>
            <a:cxnLst/>
            <a:rect l="l" t="t" r="r" b="b"/>
            <a:pathLst>
              <a:path w="1369" h="5038" extrusionOk="0">
                <a:moveTo>
                  <a:pt x="0" y="0"/>
                </a:moveTo>
                <a:cubicBezTo>
                  <a:pt x="134" y="868"/>
                  <a:pt x="334" y="1701"/>
                  <a:pt x="567" y="2535"/>
                </a:cubicBezTo>
                <a:cubicBezTo>
                  <a:pt x="768" y="3403"/>
                  <a:pt x="1034" y="4237"/>
                  <a:pt x="1368" y="5037"/>
                </a:cubicBezTo>
                <a:cubicBezTo>
                  <a:pt x="1235" y="4170"/>
                  <a:pt x="1068" y="3336"/>
                  <a:pt x="801" y="2502"/>
                </a:cubicBezTo>
                <a:cubicBezTo>
                  <a:pt x="601" y="1635"/>
                  <a:pt x="334" y="801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1817;p44">
            <a:extLst>
              <a:ext uri="{FF2B5EF4-FFF2-40B4-BE49-F238E27FC236}">
                <a16:creationId xmlns:a16="http://schemas.microsoft.com/office/drawing/2014/main" id="{4EE9D06F-833B-4C1A-8910-B114F5B508E2}"/>
              </a:ext>
            </a:extLst>
          </p:cNvPr>
          <p:cNvSpPr/>
          <p:nvPr/>
        </p:nvSpPr>
        <p:spPr>
          <a:xfrm>
            <a:off x="8153571" y="1608025"/>
            <a:ext cx="74104" cy="247403"/>
          </a:xfrm>
          <a:custGeom>
            <a:avLst/>
            <a:gdLst/>
            <a:ahLst/>
            <a:cxnLst/>
            <a:rect l="l" t="t" r="r" b="b"/>
            <a:pathLst>
              <a:path w="3937" h="13144" extrusionOk="0">
                <a:moveTo>
                  <a:pt x="34" y="1"/>
                </a:moveTo>
                <a:lnTo>
                  <a:pt x="34" y="1"/>
                </a:lnTo>
                <a:cubicBezTo>
                  <a:pt x="1" y="34"/>
                  <a:pt x="601" y="568"/>
                  <a:pt x="1368" y="1602"/>
                </a:cubicBezTo>
                <a:cubicBezTo>
                  <a:pt x="2403" y="2936"/>
                  <a:pt x="3103" y="4470"/>
                  <a:pt x="3503" y="6072"/>
                </a:cubicBezTo>
                <a:cubicBezTo>
                  <a:pt x="3670" y="6972"/>
                  <a:pt x="3737" y="7906"/>
                  <a:pt x="3637" y="8807"/>
                </a:cubicBezTo>
                <a:cubicBezTo>
                  <a:pt x="3537" y="9641"/>
                  <a:pt x="3403" y="10408"/>
                  <a:pt x="3303" y="11042"/>
                </a:cubicBezTo>
                <a:cubicBezTo>
                  <a:pt x="3236" y="11542"/>
                  <a:pt x="3170" y="12076"/>
                  <a:pt x="3170" y="12576"/>
                </a:cubicBezTo>
                <a:cubicBezTo>
                  <a:pt x="3170" y="12776"/>
                  <a:pt x="3170" y="12943"/>
                  <a:pt x="3203" y="13143"/>
                </a:cubicBezTo>
                <a:cubicBezTo>
                  <a:pt x="3236" y="12943"/>
                  <a:pt x="3236" y="12776"/>
                  <a:pt x="3236" y="12576"/>
                </a:cubicBezTo>
                <a:cubicBezTo>
                  <a:pt x="3270" y="12209"/>
                  <a:pt x="3337" y="11709"/>
                  <a:pt x="3470" y="11075"/>
                </a:cubicBezTo>
                <a:cubicBezTo>
                  <a:pt x="3570" y="10441"/>
                  <a:pt x="3737" y="9674"/>
                  <a:pt x="3837" y="8840"/>
                </a:cubicBezTo>
                <a:cubicBezTo>
                  <a:pt x="3937" y="7906"/>
                  <a:pt x="3904" y="6972"/>
                  <a:pt x="3703" y="6038"/>
                </a:cubicBezTo>
                <a:cubicBezTo>
                  <a:pt x="3337" y="4370"/>
                  <a:pt x="2569" y="2836"/>
                  <a:pt x="1502" y="1502"/>
                </a:cubicBezTo>
                <a:cubicBezTo>
                  <a:pt x="1168" y="1101"/>
                  <a:pt x="835" y="734"/>
                  <a:pt x="468" y="367"/>
                </a:cubicBezTo>
                <a:cubicBezTo>
                  <a:pt x="334" y="234"/>
                  <a:pt x="201" y="134"/>
                  <a:pt x="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1818;p44">
            <a:extLst>
              <a:ext uri="{FF2B5EF4-FFF2-40B4-BE49-F238E27FC236}">
                <a16:creationId xmlns:a16="http://schemas.microsoft.com/office/drawing/2014/main" id="{DAC23023-FE3A-4F0F-9C48-A8EACE2E6DD6}"/>
              </a:ext>
            </a:extLst>
          </p:cNvPr>
          <p:cNvSpPr/>
          <p:nvPr/>
        </p:nvSpPr>
        <p:spPr>
          <a:xfrm>
            <a:off x="7869163" y="2036858"/>
            <a:ext cx="205316" cy="70660"/>
          </a:xfrm>
          <a:custGeom>
            <a:avLst/>
            <a:gdLst/>
            <a:ahLst/>
            <a:cxnLst/>
            <a:rect l="l" t="t" r="r" b="b"/>
            <a:pathLst>
              <a:path w="10908" h="3754" extrusionOk="0">
                <a:moveTo>
                  <a:pt x="0" y="1"/>
                </a:moveTo>
                <a:lnTo>
                  <a:pt x="0" y="1"/>
                </a:lnTo>
                <a:cubicBezTo>
                  <a:pt x="100" y="134"/>
                  <a:pt x="200" y="267"/>
                  <a:pt x="300" y="367"/>
                </a:cubicBezTo>
                <a:cubicBezTo>
                  <a:pt x="434" y="534"/>
                  <a:pt x="567" y="634"/>
                  <a:pt x="701" y="768"/>
                </a:cubicBezTo>
                <a:cubicBezTo>
                  <a:pt x="834" y="935"/>
                  <a:pt x="1034" y="1101"/>
                  <a:pt x="1234" y="1268"/>
                </a:cubicBezTo>
                <a:cubicBezTo>
                  <a:pt x="1735" y="1668"/>
                  <a:pt x="2268" y="2035"/>
                  <a:pt x="2835" y="2336"/>
                </a:cubicBezTo>
                <a:cubicBezTo>
                  <a:pt x="4203" y="3103"/>
                  <a:pt x="5704" y="3570"/>
                  <a:pt x="7272" y="3703"/>
                </a:cubicBezTo>
                <a:cubicBezTo>
                  <a:pt x="7589" y="3737"/>
                  <a:pt x="7906" y="3753"/>
                  <a:pt x="8223" y="3753"/>
                </a:cubicBezTo>
                <a:cubicBezTo>
                  <a:pt x="8539" y="3753"/>
                  <a:pt x="8856" y="3737"/>
                  <a:pt x="9173" y="3703"/>
                </a:cubicBezTo>
                <a:cubicBezTo>
                  <a:pt x="9440" y="3703"/>
                  <a:pt x="9707" y="3670"/>
                  <a:pt x="9907" y="3636"/>
                </a:cubicBezTo>
                <a:cubicBezTo>
                  <a:pt x="10074" y="3603"/>
                  <a:pt x="10274" y="3570"/>
                  <a:pt x="10441" y="3536"/>
                </a:cubicBezTo>
                <a:cubicBezTo>
                  <a:pt x="10608" y="3503"/>
                  <a:pt x="10774" y="3436"/>
                  <a:pt x="10908" y="3403"/>
                </a:cubicBezTo>
                <a:cubicBezTo>
                  <a:pt x="10908" y="3399"/>
                  <a:pt x="10900" y="3398"/>
                  <a:pt x="10885" y="3398"/>
                </a:cubicBezTo>
                <a:cubicBezTo>
                  <a:pt x="10759" y="3398"/>
                  <a:pt x="10125" y="3510"/>
                  <a:pt x="9173" y="3570"/>
                </a:cubicBezTo>
                <a:cubicBezTo>
                  <a:pt x="9003" y="3579"/>
                  <a:pt x="8834" y="3583"/>
                  <a:pt x="8664" y="3583"/>
                </a:cubicBezTo>
                <a:cubicBezTo>
                  <a:pt x="8200" y="3583"/>
                  <a:pt x="7736" y="3552"/>
                  <a:pt x="7272" y="3503"/>
                </a:cubicBezTo>
                <a:cubicBezTo>
                  <a:pt x="6538" y="3436"/>
                  <a:pt x="5771" y="3270"/>
                  <a:pt x="5037" y="3036"/>
                </a:cubicBezTo>
                <a:cubicBezTo>
                  <a:pt x="4303" y="2803"/>
                  <a:pt x="3603" y="2502"/>
                  <a:pt x="2902" y="2169"/>
                </a:cubicBezTo>
                <a:cubicBezTo>
                  <a:pt x="2368" y="1869"/>
                  <a:pt x="1835" y="1535"/>
                  <a:pt x="1334" y="1135"/>
                </a:cubicBezTo>
                <a:cubicBezTo>
                  <a:pt x="467" y="501"/>
                  <a:pt x="33" y="1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1819;p44">
            <a:extLst>
              <a:ext uri="{FF2B5EF4-FFF2-40B4-BE49-F238E27FC236}">
                <a16:creationId xmlns:a16="http://schemas.microsoft.com/office/drawing/2014/main" id="{9E4D9646-1488-4F8A-B6B3-D065DC06C051}"/>
              </a:ext>
            </a:extLst>
          </p:cNvPr>
          <p:cNvSpPr/>
          <p:nvPr/>
        </p:nvSpPr>
        <p:spPr>
          <a:xfrm>
            <a:off x="8169909" y="2056321"/>
            <a:ext cx="29514" cy="69869"/>
          </a:xfrm>
          <a:custGeom>
            <a:avLst/>
            <a:gdLst/>
            <a:ahLst/>
            <a:cxnLst/>
            <a:rect l="l" t="t" r="r" b="b"/>
            <a:pathLst>
              <a:path w="1568" h="3712" extrusionOk="0">
                <a:moveTo>
                  <a:pt x="1334" y="1"/>
                </a:moveTo>
                <a:cubicBezTo>
                  <a:pt x="1268" y="1"/>
                  <a:pt x="1501" y="935"/>
                  <a:pt x="1168" y="2035"/>
                </a:cubicBezTo>
                <a:cubicBezTo>
                  <a:pt x="1034" y="2502"/>
                  <a:pt x="801" y="2936"/>
                  <a:pt x="467" y="3303"/>
                </a:cubicBezTo>
                <a:cubicBezTo>
                  <a:pt x="200" y="3570"/>
                  <a:pt x="0" y="3703"/>
                  <a:pt x="0" y="3703"/>
                </a:cubicBezTo>
                <a:cubicBezTo>
                  <a:pt x="5" y="3708"/>
                  <a:pt x="15" y="3711"/>
                  <a:pt x="29" y="3711"/>
                </a:cubicBezTo>
                <a:cubicBezTo>
                  <a:pt x="107" y="3711"/>
                  <a:pt x="313" y="3629"/>
                  <a:pt x="567" y="3403"/>
                </a:cubicBezTo>
                <a:cubicBezTo>
                  <a:pt x="967" y="3069"/>
                  <a:pt x="1234" y="2602"/>
                  <a:pt x="1401" y="2102"/>
                </a:cubicBezTo>
                <a:cubicBezTo>
                  <a:pt x="1535" y="1602"/>
                  <a:pt x="1568" y="1101"/>
                  <a:pt x="1501" y="601"/>
                </a:cubicBezTo>
                <a:cubicBezTo>
                  <a:pt x="1501" y="368"/>
                  <a:pt x="1434" y="167"/>
                  <a:pt x="13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1820;p44">
            <a:extLst>
              <a:ext uri="{FF2B5EF4-FFF2-40B4-BE49-F238E27FC236}">
                <a16:creationId xmlns:a16="http://schemas.microsoft.com/office/drawing/2014/main" id="{A41DC4DE-2B20-4160-8E24-47D3C068AD91}"/>
              </a:ext>
            </a:extLst>
          </p:cNvPr>
          <p:cNvSpPr/>
          <p:nvPr/>
        </p:nvSpPr>
        <p:spPr>
          <a:xfrm>
            <a:off x="8156093" y="2083952"/>
            <a:ext cx="21364" cy="43329"/>
          </a:xfrm>
          <a:custGeom>
            <a:avLst/>
            <a:gdLst/>
            <a:ahLst/>
            <a:cxnLst/>
            <a:rect l="l" t="t" r="r" b="b"/>
            <a:pathLst>
              <a:path w="1135" h="2302" extrusionOk="0">
                <a:moveTo>
                  <a:pt x="934" y="0"/>
                </a:moveTo>
                <a:cubicBezTo>
                  <a:pt x="901" y="0"/>
                  <a:pt x="868" y="567"/>
                  <a:pt x="634" y="1201"/>
                </a:cubicBezTo>
                <a:cubicBezTo>
                  <a:pt x="401" y="1835"/>
                  <a:pt x="0" y="2235"/>
                  <a:pt x="67" y="2302"/>
                </a:cubicBezTo>
                <a:cubicBezTo>
                  <a:pt x="767" y="1768"/>
                  <a:pt x="1134" y="868"/>
                  <a:pt x="9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1821;p44">
            <a:extLst>
              <a:ext uri="{FF2B5EF4-FFF2-40B4-BE49-F238E27FC236}">
                <a16:creationId xmlns:a16="http://schemas.microsoft.com/office/drawing/2014/main" id="{687144B5-2DFB-4D91-9FED-CED758340E30}"/>
              </a:ext>
            </a:extLst>
          </p:cNvPr>
          <p:cNvSpPr/>
          <p:nvPr/>
        </p:nvSpPr>
        <p:spPr>
          <a:xfrm>
            <a:off x="8076342" y="1825274"/>
            <a:ext cx="27650" cy="40826"/>
          </a:xfrm>
          <a:custGeom>
            <a:avLst/>
            <a:gdLst/>
            <a:ahLst/>
            <a:cxnLst/>
            <a:rect l="l" t="t" r="r" b="b"/>
            <a:pathLst>
              <a:path w="1469" h="2169" extrusionOk="0">
                <a:moveTo>
                  <a:pt x="1469" y="0"/>
                </a:moveTo>
                <a:lnTo>
                  <a:pt x="1469" y="0"/>
                </a:lnTo>
                <a:cubicBezTo>
                  <a:pt x="1068" y="234"/>
                  <a:pt x="768" y="567"/>
                  <a:pt x="535" y="968"/>
                </a:cubicBezTo>
                <a:cubicBezTo>
                  <a:pt x="268" y="1301"/>
                  <a:pt x="68" y="1701"/>
                  <a:pt x="1" y="2168"/>
                </a:cubicBezTo>
                <a:cubicBezTo>
                  <a:pt x="268" y="1801"/>
                  <a:pt x="501" y="1468"/>
                  <a:pt x="735" y="1068"/>
                </a:cubicBezTo>
                <a:cubicBezTo>
                  <a:pt x="1002" y="734"/>
                  <a:pt x="1235" y="367"/>
                  <a:pt x="146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1822;p44">
            <a:extLst>
              <a:ext uri="{FF2B5EF4-FFF2-40B4-BE49-F238E27FC236}">
                <a16:creationId xmlns:a16="http://schemas.microsoft.com/office/drawing/2014/main" id="{540A3DFD-8342-4B91-A3F7-461BB6829368}"/>
              </a:ext>
            </a:extLst>
          </p:cNvPr>
          <p:cNvSpPr/>
          <p:nvPr/>
        </p:nvSpPr>
        <p:spPr>
          <a:xfrm>
            <a:off x="7704654" y="1585739"/>
            <a:ext cx="130609" cy="49936"/>
          </a:xfrm>
          <a:custGeom>
            <a:avLst/>
            <a:gdLst/>
            <a:ahLst/>
            <a:cxnLst/>
            <a:rect l="l" t="t" r="r" b="b"/>
            <a:pathLst>
              <a:path w="6939" h="2653" extrusionOk="0">
                <a:moveTo>
                  <a:pt x="551" y="0"/>
                </a:moveTo>
                <a:cubicBezTo>
                  <a:pt x="367" y="0"/>
                  <a:pt x="184" y="17"/>
                  <a:pt x="0" y="50"/>
                </a:cubicBezTo>
                <a:cubicBezTo>
                  <a:pt x="367" y="117"/>
                  <a:pt x="734" y="150"/>
                  <a:pt x="1101" y="184"/>
                </a:cubicBezTo>
                <a:cubicBezTo>
                  <a:pt x="2869" y="417"/>
                  <a:pt x="4537" y="1051"/>
                  <a:pt x="6038" y="2018"/>
                </a:cubicBezTo>
                <a:cubicBezTo>
                  <a:pt x="6305" y="2252"/>
                  <a:pt x="6639" y="2452"/>
                  <a:pt x="6939" y="2652"/>
                </a:cubicBezTo>
                <a:cubicBezTo>
                  <a:pt x="6705" y="2352"/>
                  <a:pt x="6438" y="2119"/>
                  <a:pt x="6138" y="1918"/>
                </a:cubicBezTo>
                <a:cubicBezTo>
                  <a:pt x="4670" y="851"/>
                  <a:pt x="2936" y="184"/>
                  <a:pt x="1101" y="50"/>
                </a:cubicBezTo>
                <a:cubicBezTo>
                  <a:pt x="918" y="17"/>
                  <a:pt x="734" y="0"/>
                  <a:pt x="55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1823;p44">
            <a:extLst>
              <a:ext uri="{FF2B5EF4-FFF2-40B4-BE49-F238E27FC236}">
                <a16:creationId xmlns:a16="http://schemas.microsoft.com/office/drawing/2014/main" id="{12B8E277-0B13-4EA4-AF99-5463675BE09F}"/>
              </a:ext>
            </a:extLst>
          </p:cNvPr>
          <p:cNvSpPr/>
          <p:nvPr/>
        </p:nvSpPr>
        <p:spPr>
          <a:xfrm>
            <a:off x="8179320" y="1510713"/>
            <a:ext cx="69079" cy="82894"/>
          </a:xfrm>
          <a:custGeom>
            <a:avLst/>
            <a:gdLst/>
            <a:ahLst/>
            <a:cxnLst/>
            <a:rect l="l" t="t" r="r" b="b"/>
            <a:pathLst>
              <a:path w="3670" h="4404" extrusionOk="0">
                <a:moveTo>
                  <a:pt x="3670" y="0"/>
                </a:moveTo>
                <a:lnTo>
                  <a:pt x="3670" y="0"/>
                </a:lnTo>
                <a:cubicBezTo>
                  <a:pt x="3403" y="100"/>
                  <a:pt x="3136" y="267"/>
                  <a:pt x="2936" y="434"/>
                </a:cubicBezTo>
                <a:cubicBezTo>
                  <a:pt x="2369" y="834"/>
                  <a:pt x="1835" y="1301"/>
                  <a:pt x="1401" y="1835"/>
                </a:cubicBezTo>
                <a:cubicBezTo>
                  <a:pt x="968" y="2369"/>
                  <a:pt x="568" y="2969"/>
                  <a:pt x="267" y="3569"/>
                </a:cubicBezTo>
                <a:cubicBezTo>
                  <a:pt x="134" y="3836"/>
                  <a:pt x="34" y="4103"/>
                  <a:pt x="0" y="4403"/>
                </a:cubicBezTo>
                <a:cubicBezTo>
                  <a:pt x="434" y="3536"/>
                  <a:pt x="968" y="2735"/>
                  <a:pt x="1568" y="1968"/>
                </a:cubicBezTo>
                <a:cubicBezTo>
                  <a:pt x="2202" y="1268"/>
                  <a:pt x="2903" y="601"/>
                  <a:pt x="36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1824;p44">
            <a:extLst>
              <a:ext uri="{FF2B5EF4-FFF2-40B4-BE49-F238E27FC236}">
                <a16:creationId xmlns:a16="http://schemas.microsoft.com/office/drawing/2014/main" id="{B7066304-8E65-4139-8F56-16B66108209A}"/>
              </a:ext>
            </a:extLst>
          </p:cNvPr>
          <p:cNvSpPr/>
          <p:nvPr/>
        </p:nvSpPr>
        <p:spPr>
          <a:xfrm>
            <a:off x="7859112" y="1446039"/>
            <a:ext cx="236091" cy="136915"/>
          </a:xfrm>
          <a:custGeom>
            <a:avLst/>
            <a:gdLst/>
            <a:ahLst/>
            <a:cxnLst/>
            <a:rect l="l" t="t" r="r" b="b"/>
            <a:pathLst>
              <a:path w="12543" h="7274" extrusionOk="0">
                <a:moveTo>
                  <a:pt x="12076" y="0"/>
                </a:moveTo>
                <a:cubicBezTo>
                  <a:pt x="12076" y="1"/>
                  <a:pt x="12176" y="301"/>
                  <a:pt x="12276" y="834"/>
                </a:cubicBezTo>
                <a:cubicBezTo>
                  <a:pt x="12409" y="1568"/>
                  <a:pt x="12376" y="2302"/>
                  <a:pt x="12176" y="3036"/>
                </a:cubicBezTo>
                <a:cubicBezTo>
                  <a:pt x="11909" y="4103"/>
                  <a:pt x="11342" y="5071"/>
                  <a:pt x="10508" y="5805"/>
                </a:cubicBezTo>
                <a:cubicBezTo>
                  <a:pt x="9474" y="6672"/>
                  <a:pt x="8173" y="7105"/>
                  <a:pt x="6805" y="7105"/>
                </a:cubicBezTo>
                <a:cubicBezTo>
                  <a:pt x="5471" y="7072"/>
                  <a:pt x="4137" y="6638"/>
                  <a:pt x="3069" y="5838"/>
                </a:cubicBezTo>
                <a:cubicBezTo>
                  <a:pt x="2169" y="5171"/>
                  <a:pt x="1468" y="4337"/>
                  <a:pt x="934" y="3336"/>
                </a:cubicBezTo>
                <a:cubicBezTo>
                  <a:pt x="601" y="2702"/>
                  <a:pt x="334" y="1968"/>
                  <a:pt x="200" y="1268"/>
                </a:cubicBezTo>
                <a:cubicBezTo>
                  <a:pt x="67" y="734"/>
                  <a:pt x="34" y="434"/>
                  <a:pt x="34" y="434"/>
                </a:cubicBezTo>
                <a:cubicBezTo>
                  <a:pt x="0" y="534"/>
                  <a:pt x="0" y="601"/>
                  <a:pt x="34" y="668"/>
                </a:cubicBezTo>
                <a:cubicBezTo>
                  <a:pt x="34" y="868"/>
                  <a:pt x="67" y="1068"/>
                  <a:pt x="100" y="1268"/>
                </a:cubicBezTo>
                <a:cubicBezTo>
                  <a:pt x="234" y="2035"/>
                  <a:pt x="467" y="2736"/>
                  <a:pt x="801" y="3436"/>
                </a:cubicBezTo>
                <a:cubicBezTo>
                  <a:pt x="1301" y="4437"/>
                  <a:pt x="2035" y="5304"/>
                  <a:pt x="2936" y="6005"/>
                </a:cubicBezTo>
                <a:cubicBezTo>
                  <a:pt x="4032" y="6811"/>
                  <a:pt x="5346" y="7274"/>
                  <a:pt x="6698" y="7274"/>
                </a:cubicBezTo>
                <a:cubicBezTo>
                  <a:pt x="6745" y="7274"/>
                  <a:pt x="6792" y="7273"/>
                  <a:pt x="6839" y="7272"/>
                </a:cubicBezTo>
                <a:cubicBezTo>
                  <a:pt x="6885" y="7273"/>
                  <a:pt x="6932" y="7274"/>
                  <a:pt x="6979" y="7274"/>
                </a:cubicBezTo>
                <a:cubicBezTo>
                  <a:pt x="8331" y="7274"/>
                  <a:pt x="9643" y="6807"/>
                  <a:pt x="10675" y="5905"/>
                </a:cubicBezTo>
                <a:cubicBezTo>
                  <a:pt x="11509" y="5171"/>
                  <a:pt x="12109" y="4170"/>
                  <a:pt x="12376" y="3036"/>
                </a:cubicBezTo>
                <a:cubicBezTo>
                  <a:pt x="12543" y="2302"/>
                  <a:pt x="12543" y="1535"/>
                  <a:pt x="12376" y="801"/>
                </a:cubicBezTo>
                <a:cubicBezTo>
                  <a:pt x="12309" y="601"/>
                  <a:pt x="12242" y="401"/>
                  <a:pt x="12176" y="201"/>
                </a:cubicBezTo>
                <a:cubicBezTo>
                  <a:pt x="12142" y="134"/>
                  <a:pt x="12109" y="67"/>
                  <a:pt x="1207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1825;p44">
            <a:extLst>
              <a:ext uri="{FF2B5EF4-FFF2-40B4-BE49-F238E27FC236}">
                <a16:creationId xmlns:a16="http://schemas.microsoft.com/office/drawing/2014/main" id="{2C11E936-57D0-487C-81A4-46A12DC3D9B1}"/>
              </a:ext>
            </a:extLst>
          </p:cNvPr>
          <p:cNvSpPr/>
          <p:nvPr/>
        </p:nvSpPr>
        <p:spPr>
          <a:xfrm>
            <a:off x="8076342" y="1828098"/>
            <a:ext cx="38323" cy="39264"/>
          </a:xfrm>
          <a:custGeom>
            <a:avLst/>
            <a:gdLst/>
            <a:ahLst/>
            <a:cxnLst/>
            <a:rect l="l" t="t" r="r" b="b"/>
            <a:pathLst>
              <a:path w="2036" h="2086" extrusionOk="0">
                <a:moveTo>
                  <a:pt x="1602" y="0"/>
                </a:moveTo>
                <a:cubicBezTo>
                  <a:pt x="1535" y="0"/>
                  <a:pt x="1469" y="17"/>
                  <a:pt x="1402" y="50"/>
                </a:cubicBezTo>
                <a:cubicBezTo>
                  <a:pt x="1302" y="84"/>
                  <a:pt x="1202" y="184"/>
                  <a:pt x="1102" y="284"/>
                </a:cubicBezTo>
                <a:cubicBezTo>
                  <a:pt x="601" y="784"/>
                  <a:pt x="234" y="1418"/>
                  <a:pt x="1" y="2085"/>
                </a:cubicBezTo>
                <a:lnTo>
                  <a:pt x="2036" y="1885"/>
                </a:lnTo>
                <a:cubicBezTo>
                  <a:pt x="2036" y="1485"/>
                  <a:pt x="2002" y="1018"/>
                  <a:pt x="2002" y="584"/>
                </a:cubicBezTo>
                <a:cubicBezTo>
                  <a:pt x="2036" y="384"/>
                  <a:pt x="1936" y="184"/>
                  <a:pt x="1802" y="50"/>
                </a:cubicBezTo>
                <a:cubicBezTo>
                  <a:pt x="1735" y="17"/>
                  <a:pt x="1669" y="0"/>
                  <a:pt x="16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1826;p44">
            <a:extLst>
              <a:ext uri="{FF2B5EF4-FFF2-40B4-BE49-F238E27FC236}">
                <a16:creationId xmlns:a16="http://schemas.microsoft.com/office/drawing/2014/main" id="{806CB6A4-36B1-4BC7-97AF-44E2A6692148}"/>
              </a:ext>
            </a:extLst>
          </p:cNvPr>
          <p:cNvSpPr/>
          <p:nvPr/>
        </p:nvSpPr>
        <p:spPr>
          <a:xfrm>
            <a:off x="8213859" y="1699069"/>
            <a:ext cx="30775" cy="121819"/>
          </a:xfrm>
          <a:custGeom>
            <a:avLst/>
            <a:gdLst/>
            <a:ahLst/>
            <a:cxnLst/>
            <a:rect l="l" t="t" r="r" b="b"/>
            <a:pathLst>
              <a:path w="1635" h="6472" extrusionOk="0">
                <a:moveTo>
                  <a:pt x="0" y="0"/>
                </a:moveTo>
                <a:cubicBezTo>
                  <a:pt x="867" y="2869"/>
                  <a:pt x="601" y="4504"/>
                  <a:pt x="100" y="6472"/>
                </a:cubicBezTo>
                <a:lnTo>
                  <a:pt x="200" y="6205"/>
                </a:lnTo>
                <a:cubicBezTo>
                  <a:pt x="767" y="5037"/>
                  <a:pt x="1635" y="4337"/>
                  <a:pt x="1468" y="3169"/>
                </a:cubicBezTo>
                <a:cubicBezTo>
                  <a:pt x="1268" y="1968"/>
                  <a:pt x="767" y="901"/>
                  <a:pt x="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1827;p44">
            <a:extLst>
              <a:ext uri="{FF2B5EF4-FFF2-40B4-BE49-F238E27FC236}">
                <a16:creationId xmlns:a16="http://schemas.microsoft.com/office/drawing/2014/main" id="{8A551EB9-C2B9-4974-BB07-822DF6FEE1A3}"/>
              </a:ext>
            </a:extLst>
          </p:cNvPr>
          <p:cNvSpPr/>
          <p:nvPr/>
        </p:nvSpPr>
        <p:spPr>
          <a:xfrm>
            <a:off x="7964593" y="3566977"/>
            <a:ext cx="200309" cy="367942"/>
          </a:xfrm>
          <a:custGeom>
            <a:avLst/>
            <a:gdLst/>
            <a:ahLst/>
            <a:cxnLst/>
            <a:rect l="l" t="t" r="r" b="b"/>
            <a:pathLst>
              <a:path w="10642" h="19548" extrusionOk="0">
                <a:moveTo>
                  <a:pt x="0" y="0"/>
                </a:moveTo>
                <a:lnTo>
                  <a:pt x="1268" y="19447"/>
                </a:lnTo>
                <a:lnTo>
                  <a:pt x="9407" y="19547"/>
                </a:lnTo>
                <a:lnTo>
                  <a:pt x="10641" y="834"/>
                </a:lnTo>
                <a:lnTo>
                  <a:pt x="0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1828;p44">
            <a:extLst>
              <a:ext uri="{FF2B5EF4-FFF2-40B4-BE49-F238E27FC236}">
                <a16:creationId xmlns:a16="http://schemas.microsoft.com/office/drawing/2014/main" id="{112BAC92-1BEE-4D7F-B3D4-C96FD8BBD8C9}"/>
              </a:ext>
            </a:extLst>
          </p:cNvPr>
          <p:cNvSpPr/>
          <p:nvPr/>
        </p:nvSpPr>
        <p:spPr>
          <a:xfrm>
            <a:off x="7977148" y="3884663"/>
            <a:ext cx="342833" cy="116172"/>
          </a:xfrm>
          <a:custGeom>
            <a:avLst/>
            <a:gdLst/>
            <a:ahLst/>
            <a:cxnLst/>
            <a:rect l="l" t="t" r="r" b="b"/>
            <a:pathLst>
              <a:path w="18214" h="6172" extrusionOk="0">
                <a:moveTo>
                  <a:pt x="301" y="1"/>
                </a:moveTo>
                <a:lnTo>
                  <a:pt x="0" y="6072"/>
                </a:lnTo>
                <a:lnTo>
                  <a:pt x="18213" y="6172"/>
                </a:lnTo>
                <a:cubicBezTo>
                  <a:pt x="18147" y="4437"/>
                  <a:pt x="8974" y="735"/>
                  <a:pt x="8974" y="735"/>
                </a:cubicBezTo>
                <a:lnTo>
                  <a:pt x="8974" y="201"/>
                </a:lnTo>
                <a:cubicBezTo>
                  <a:pt x="7646" y="770"/>
                  <a:pt x="6237" y="1054"/>
                  <a:pt x="4833" y="1054"/>
                </a:cubicBezTo>
                <a:cubicBezTo>
                  <a:pt x="3274" y="1054"/>
                  <a:pt x="1723" y="703"/>
                  <a:pt x="30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829;p44">
            <a:extLst>
              <a:ext uri="{FF2B5EF4-FFF2-40B4-BE49-F238E27FC236}">
                <a16:creationId xmlns:a16="http://schemas.microsoft.com/office/drawing/2014/main" id="{A923AAF4-CF0B-412A-A04A-BEEA10C5F81A}"/>
              </a:ext>
            </a:extLst>
          </p:cNvPr>
          <p:cNvSpPr/>
          <p:nvPr/>
        </p:nvSpPr>
        <p:spPr>
          <a:xfrm>
            <a:off x="8006661" y="3920934"/>
            <a:ext cx="28271" cy="26144"/>
          </a:xfrm>
          <a:custGeom>
            <a:avLst/>
            <a:gdLst/>
            <a:ahLst/>
            <a:cxnLst/>
            <a:rect l="l" t="t" r="r" b="b"/>
            <a:pathLst>
              <a:path w="1502" h="1389" extrusionOk="0">
                <a:moveTo>
                  <a:pt x="768" y="0"/>
                </a:moveTo>
                <a:cubicBezTo>
                  <a:pt x="690" y="0"/>
                  <a:pt x="611" y="14"/>
                  <a:pt x="534" y="42"/>
                </a:cubicBezTo>
                <a:lnTo>
                  <a:pt x="567" y="42"/>
                </a:lnTo>
                <a:cubicBezTo>
                  <a:pt x="200" y="142"/>
                  <a:pt x="0" y="476"/>
                  <a:pt x="34" y="876"/>
                </a:cubicBezTo>
                <a:cubicBezTo>
                  <a:pt x="121" y="1196"/>
                  <a:pt x="411" y="1389"/>
                  <a:pt x="727" y="1389"/>
                </a:cubicBezTo>
                <a:cubicBezTo>
                  <a:pt x="774" y="1389"/>
                  <a:pt x="821" y="1385"/>
                  <a:pt x="868" y="1376"/>
                </a:cubicBezTo>
                <a:cubicBezTo>
                  <a:pt x="1268" y="1276"/>
                  <a:pt x="1501" y="876"/>
                  <a:pt x="1435" y="476"/>
                </a:cubicBezTo>
                <a:cubicBezTo>
                  <a:pt x="1329" y="186"/>
                  <a:pt x="1058" y="0"/>
                  <a:pt x="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1830;p44">
            <a:extLst>
              <a:ext uri="{FF2B5EF4-FFF2-40B4-BE49-F238E27FC236}">
                <a16:creationId xmlns:a16="http://schemas.microsoft.com/office/drawing/2014/main" id="{C10E9A82-8ACA-45AD-94D1-D47522079319}"/>
              </a:ext>
            </a:extLst>
          </p:cNvPr>
          <p:cNvSpPr/>
          <p:nvPr/>
        </p:nvSpPr>
        <p:spPr>
          <a:xfrm>
            <a:off x="7977148" y="3971322"/>
            <a:ext cx="344715" cy="29514"/>
          </a:xfrm>
          <a:custGeom>
            <a:avLst/>
            <a:gdLst/>
            <a:ahLst/>
            <a:cxnLst/>
            <a:rect l="l" t="t" r="r" b="b"/>
            <a:pathLst>
              <a:path w="18314" h="1568" extrusionOk="0">
                <a:moveTo>
                  <a:pt x="67" y="0"/>
                </a:moveTo>
                <a:lnTo>
                  <a:pt x="0" y="1468"/>
                </a:lnTo>
                <a:lnTo>
                  <a:pt x="18213" y="1568"/>
                </a:lnTo>
                <a:cubicBezTo>
                  <a:pt x="18314" y="1001"/>
                  <a:pt x="17513" y="634"/>
                  <a:pt x="17513" y="634"/>
                </a:cubicBezTo>
                <a:lnTo>
                  <a:pt x="6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1831;p44">
            <a:extLst>
              <a:ext uri="{FF2B5EF4-FFF2-40B4-BE49-F238E27FC236}">
                <a16:creationId xmlns:a16="http://schemas.microsoft.com/office/drawing/2014/main" id="{4E7E96ED-2002-4B5F-83CF-69249D49D98A}"/>
              </a:ext>
            </a:extLst>
          </p:cNvPr>
          <p:cNvSpPr/>
          <p:nvPr/>
        </p:nvSpPr>
        <p:spPr>
          <a:xfrm>
            <a:off x="8114646" y="3898196"/>
            <a:ext cx="32676" cy="21062"/>
          </a:xfrm>
          <a:custGeom>
            <a:avLst/>
            <a:gdLst/>
            <a:ahLst/>
            <a:cxnLst/>
            <a:rect l="l" t="t" r="r" b="b"/>
            <a:pathLst>
              <a:path w="1736" h="1119" extrusionOk="0">
                <a:moveTo>
                  <a:pt x="1472" y="1"/>
                </a:moveTo>
                <a:cubicBezTo>
                  <a:pt x="1266" y="1"/>
                  <a:pt x="967" y="62"/>
                  <a:pt x="668" y="249"/>
                </a:cubicBezTo>
                <a:cubicBezTo>
                  <a:pt x="134" y="583"/>
                  <a:pt x="1" y="1083"/>
                  <a:pt x="67" y="1116"/>
                </a:cubicBezTo>
                <a:cubicBezTo>
                  <a:pt x="72" y="1118"/>
                  <a:pt x="76" y="1119"/>
                  <a:pt x="81" y="1119"/>
                </a:cubicBezTo>
                <a:cubicBezTo>
                  <a:pt x="188" y="1119"/>
                  <a:pt x="420" y="770"/>
                  <a:pt x="835" y="483"/>
                </a:cubicBezTo>
                <a:cubicBezTo>
                  <a:pt x="1268" y="216"/>
                  <a:pt x="1735" y="182"/>
                  <a:pt x="1735" y="82"/>
                </a:cubicBezTo>
                <a:cubicBezTo>
                  <a:pt x="1735" y="38"/>
                  <a:pt x="1632" y="1"/>
                  <a:pt x="147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1832;p44">
            <a:extLst>
              <a:ext uri="{FF2B5EF4-FFF2-40B4-BE49-F238E27FC236}">
                <a16:creationId xmlns:a16="http://schemas.microsoft.com/office/drawing/2014/main" id="{D61D6DD8-EA50-4B37-9DCE-DC4BA77FA670}"/>
              </a:ext>
            </a:extLst>
          </p:cNvPr>
          <p:cNvSpPr/>
          <p:nvPr/>
        </p:nvSpPr>
        <p:spPr>
          <a:xfrm>
            <a:off x="8158596" y="3914308"/>
            <a:ext cx="24507" cy="26257"/>
          </a:xfrm>
          <a:custGeom>
            <a:avLst/>
            <a:gdLst/>
            <a:ahLst/>
            <a:cxnLst/>
            <a:rect l="l" t="t" r="r" b="b"/>
            <a:pathLst>
              <a:path w="1302" h="1395" extrusionOk="0">
                <a:moveTo>
                  <a:pt x="1216" y="0"/>
                </a:moveTo>
                <a:cubicBezTo>
                  <a:pt x="1049" y="0"/>
                  <a:pt x="670" y="99"/>
                  <a:pt x="368" y="427"/>
                </a:cubicBezTo>
                <a:cubicBezTo>
                  <a:pt x="1" y="894"/>
                  <a:pt x="34" y="1395"/>
                  <a:pt x="134" y="1395"/>
                </a:cubicBezTo>
                <a:cubicBezTo>
                  <a:pt x="234" y="1395"/>
                  <a:pt x="301" y="994"/>
                  <a:pt x="634" y="627"/>
                </a:cubicBezTo>
                <a:cubicBezTo>
                  <a:pt x="935" y="260"/>
                  <a:pt x="1302" y="94"/>
                  <a:pt x="1302" y="27"/>
                </a:cubicBezTo>
                <a:cubicBezTo>
                  <a:pt x="1302" y="11"/>
                  <a:pt x="1270" y="0"/>
                  <a:pt x="12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1833;p44">
            <a:extLst>
              <a:ext uri="{FF2B5EF4-FFF2-40B4-BE49-F238E27FC236}">
                <a16:creationId xmlns:a16="http://schemas.microsoft.com/office/drawing/2014/main" id="{5F2900E3-6459-43B3-8C37-73E216275C6E}"/>
              </a:ext>
            </a:extLst>
          </p:cNvPr>
          <p:cNvSpPr/>
          <p:nvPr/>
        </p:nvSpPr>
        <p:spPr>
          <a:xfrm>
            <a:off x="8199404" y="3928990"/>
            <a:ext cx="17599" cy="29156"/>
          </a:xfrm>
          <a:custGeom>
            <a:avLst/>
            <a:gdLst/>
            <a:ahLst/>
            <a:cxnLst/>
            <a:rect l="l" t="t" r="r" b="b"/>
            <a:pathLst>
              <a:path w="935" h="1549" extrusionOk="0">
                <a:moveTo>
                  <a:pt x="868" y="0"/>
                </a:moveTo>
                <a:cubicBezTo>
                  <a:pt x="760" y="0"/>
                  <a:pt x="436" y="184"/>
                  <a:pt x="234" y="615"/>
                </a:cubicBezTo>
                <a:cubicBezTo>
                  <a:pt x="1" y="1115"/>
                  <a:pt x="101" y="1549"/>
                  <a:pt x="201" y="1549"/>
                </a:cubicBezTo>
                <a:cubicBezTo>
                  <a:pt x="301" y="1515"/>
                  <a:pt x="301" y="1148"/>
                  <a:pt x="501" y="748"/>
                </a:cubicBezTo>
                <a:cubicBezTo>
                  <a:pt x="701" y="348"/>
                  <a:pt x="935" y="81"/>
                  <a:pt x="902" y="14"/>
                </a:cubicBezTo>
                <a:cubicBezTo>
                  <a:pt x="897" y="5"/>
                  <a:pt x="885" y="0"/>
                  <a:pt x="8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834;p44">
            <a:extLst>
              <a:ext uri="{FF2B5EF4-FFF2-40B4-BE49-F238E27FC236}">
                <a16:creationId xmlns:a16="http://schemas.microsoft.com/office/drawing/2014/main" id="{7EA1681B-C95A-4297-8384-69B04AA56932}"/>
              </a:ext>
            </a:extLst>
          </p:cNvPr>
          <p:cNvSpPr/>
          <p:nvPr/>
        </p:nvSpPr>
        <p:spPr>
          <a:xfrm>
            <a:off x="7783822" y="930528"/>
            <a:ext cx="433821" cy="393880"/>
          </a:xfrm>
          <a:custGeom>
            <a:avLst/>
            <a:gdLst/>
            <a:ahLst/>
            <a:cxnLst/>
            <a:rect l="l" t="t" r="r" b="b"/>
            <a:pathLst>
              <a:path w="23048" h="20926" extrusionOk="0">
                <a:moveTo>
                  <a:pt x="14997" y="1"/>
                </a:moveTo>
                <a:cubicBezTo>
                  <a:pt x="14678" y="1"/>
                  <a:pt x="14357" y="34"/>
                  <a:pt x="14041" y="102"/>
                </a:cubicBezTo>
                <a:cubicBezTo>
                  <a:pt x="12773" y="369"/>
                  <a:pt x="11606" y="769"/>
                  <a:pt x="10472" y="1370"/>
                </a:cubicBezTo>
                <a:cubicBezTo>
                  <a:pt x="9651" y="538"/>
                  <a:pt x="8625" y="159"/>
                  <a:pt x="7617" y="159"/>
                </a:cubicBezTo>
                <a:cubicBezTo>
                  <a:pt x="5756" y="159"/>
                  <a:pt x="3958" y="1451"/>
                  <a:pt x="3633" y="3571"/>
                </a:cubicBezTo>
                <a:cubicBezTo>
                  <a:pt x="3429" y="3523"/>
                  <a:pt x="3227" y="3500"/>
                  <a:pt x="3029" y="3500"/>
                </a:cubicBezTo>
                <a:cubicBezTo>
                  <a:pt x="1331" y="3500"/>
                  <a:pt x="0" y="5203"/>
                  <a:pt x="598" y="6907"/>
                </a:cubicBezTo>
                <a:lnTo>
                  <a:pt x="6235" y="8909"/>
                </a:lnTo>
                <a:lnTo>
                  <a:pt x="12406" y="19750"/>
                </a:lnTo>
                <a:cubicBezTo>
                  <a:pt x="13321" y="20534"/>
                  <a:pt x="14460" y="20926"/>
                  <a:pt x="15600" y="20926"/>
                </a:cubicBezTo>
                <a:cubicBezTo>
                  <a:pt x="16787" y="20926"/>
                  <a:pt x="17975" y="20500"/>
                  <a:pt x="18911" y="19650"/>
                </a:cubicBezTo>
                <a:cubicBezTo>
                  <a:pt x="20746" y="17982"/>
                  <a:pt x="21046" y="15213"/>
                  <a:pt x="19645" y="13178"/>
                </a:cubicBezTo>
                <a:cubicBezTo>
                  <a:pt x="19978" y="12878"/>
                  <a:pt x="20279" y="12511"/>
                  <a:pt x="20512" y="12111"/>
                </a:cubicBezTo>
                <a:cubicBezTo>
                  <a:pt x="21513" y="11544"/>
                  <a:pt x="22213" y="10576"/>
                  <a:pt x="22514" y="9442"/>
                </a:cubicBezTo>
                <a:cubicBezTo>
                  <a:pt x="23047" y="7074"/>
                  <a:pt x="21179" y="4439"/>
                  <a:pt x="18778" y="4138"/>
                </a:cubicBezTo>
                <a:cubicBezTo>
                  <a:pt x="19245" y="2971"/>
                  <a:pt x="18677" y="1570"/>
                  <a:pt x="17643" y="803"/>
                </a:cubicBezTo>
                <a:cubicBezTo>
                  <a:pt x="16849" y="282"/>
                  <a:pt x="15926" y="1"/>
                  <a:pt x="1499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835;p44">
            <a:extLst>
              <a:ext uri="{FF2B5EF4-FFF2-40B4-BE49-F238E27FC236}">
                <a16:creationId xmlns:a16="http://schemas.microsoft.com/office/drawing/2014/main" id="{361E3199-B1A7-4BD6-BA60-31EAB1087DA9}"/>
              </a:ext>
            </a:extLst>
          </p:cNvPr>
          <p:cNvSpPr/>
          <p:nvPr/>
        </p:nvSpPr>
        <p:spPr>
          <a:xfrm>
            <a:off x="7802606" y="1006326"/>
            <a:ext cx="315766" cy="536140"/>
          </a:xfrm>
          <a:custGeom>
            <a:avLst/>
            <a:gdLst/>
            <a:ahLst/>
            <a:cxnLst/>
            <a:rect l="l" t="t" r="r" b="b"/>
            <a:pathLst>
              <a:path w="16776" h="28484" extrusionOk="0">
                <a:moveTo>
                  <a:pt x="9797" y="0"/>
                </a:moveTo>
                <a:cubicBezTo>
                  <a:pt x="9493" y="0"/>
                  <a:pt x="9184" y="46"/>
                  <a:pt x="8873" y="145"/>
                </a:cubicBezTo>
                <a:lnTo>
                  <a:pt x="934" y="4048"/>
                </a:lnTo>
                <a:cubicBezTo>
                  <a:pt x="134" y="4281"/>
                  <a:pt x="0" y="5048"/>
                  <a:pt x="200" y="5849"/>
                </a:cubicBezTo>
                <a:lnTo>
                  <a:pt x="200" y="6283"/>
                </a:lnTo>
                <a:lnTo>
                  <a:pt x="3269" y="19058"/>
                </a:lnTo>
                <a:lnTo>
                  <a:pt x="4570" y="24762"/>
                </a:lnTo>
                <a:cubicBezTo>
                  <a:pt x="5113" y="26964"/>
                  <a:pt x="7074" y="28484"/>
                  <a:pt x="9269" y="28484"/>
                </a:cubicBezTo>
                <a:cubicBezTo>
                  <a:pt x="9502" y="28484"/>
                  <a:pt x="9737" y="28467"/>
                  <a:pt x="9974" y="28432"/>
                </a:cubicBezTo>
                <a:cubicBezTo>
                  <a:pt x="12609" y="28065"/>
                  <a:pt x="14444" y="25630"/>
                  <a:pt x="14077" y="22961"/>
                </a:cubicBezTo>
                <a:cubicBezTo>
                  <a:pt x="14077" y="22894"/>
                  <a:pt x="14044" y="22794"/>
                  <a:pt x="14044" y="22694"/>
                </a:cubicBezTo>
                <a:cubicBezTo>
                  <a:pt x="13679" y="20938"/>
                  <a:pt x="13446" y="19742"/>
                  <a:pt x="13443" y="19726"/>
                </a:cubicBezTo>
                <a:lnTo>
                  <a:pt x="13443" y="19726"/>
                </a:lnTo>
                <a:cubicBezTo>
                  <a:pt x="13443" y="19726"/>
                  <a:pt x="13444" y="19726"/>
                  <a:pt x="13445" y="19726"/>
                </a:cubicBezTo>
                <a:cubicBezTo>
                  <a:pt x="13525" y="19726"/>
                  <a:pt x="16776" y="18400"/>
                  <a:pt x="16545" y="13788"/>
                </a:cubicBezTo>
                <a:cubicBezTo>
                  <a:pt x="16412" y="11486"/>
                  <a:pt x="15545" y="7850"/>
                  <a:pt x="14711" y="4915"/>
                </a:cubicBezTo>
                <a:cubicBezTo>
                  <a:pt x="14064" y="2561"/>
                  <a:pt x="12067" y="0"/>
                  <a:pt x="9797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836;p44">
            <a:extLst>
              <a:ext uri="{FF2B5EF4-FFF2-40B4-BE49-F238E27FC236}">
                <a16:creationId xmlns:a16="http://schemas.microsoft.com/office/drawing/2014/main" id="{9A99C6F2-E33A-4002-89A1-F3A8CC034B65}"/>
              </a:ext>
            </a:extLst>
          </p:cNvPr>
          <p:cNvSpPr/>
          <p:nvPr/>
        </p:nvSpPr>
        <p:spPr>
          <a:xfrm>
            <a:off x="8056880" y="1148511"/>
            <a:ext cx="23886" cy="21552"/>
          </a:xfrm>
          <a:custGeom>
            <a:avLst/>
            <a:gdLst/>
            <a:ahLst/>
            <a:cxnLst/>
            <a:rect l="l" t="t" r="r" b="b"/>
            <a:pathLst>
              <a:path w="1269" h="1145" extrusionOk="0">
                <a:moveTo>
                  <a:pt x="664" y="0"/>
                </a:moveTo>
                <a:cubicBezTo>
                  <a:pt x="609" y="0"/>
                  <a:pt x="554" y="10"/>
                  <a:pt x="501" y="29"/>
                </a:cubicBezTo>
                <a:cubicBezTo>
                  <a:pt x="168" y="96"/>
                  <a:pt x="1" y="396"/>
                  <a:pt x="68" y="730"/>
                </a:cubicBezTo>
                <a:cubicBezTo>
                  <a:pt x="153" y="986"/>
                  <a:pt x="384" y="1145"/>
                  <a:pt x="636" y="1145"/>
                </a:cubicBezTo>
                <a:cubicBezTo>
                  <a:pt x="679" y="1145"/>
                  <a:pt x="724" y="1140"/>
                  <a:pt x="768" y="1130"/>
                </a:cubicBezTo>
                <a:cubicBezTo>
                  <a:pt x="1068" y="1030"/>
                  <a:pt x="1268" y="730"/>
                  <a:pt x="1202" y="430"/>
                </a:cubicBezTo>
                <a:cubicBezTo>
                  <a:pt x="1202" y="430"/>
                  <a:pt x="1168" y="396"/>
                  <a:pt x="1168" y="396"/>
                </a:cubicBezTo>
                <a:cubicBezTo>
                  <a:pt x="1115" y="155"/>
                  <a:pt x="889" y="0"/>
                  <a:pt x="6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837;p44">
            <a:extLst>
              <a:ext uri="{FF2B5EF4-FFF2-40B4-BE49-F238E27FC236}">
                <a16:creationId xmlns:a16="http://schemas.microsoft.com/office/drawing/2014/main" id="{CDFD6F1A-B78C-4D94-AA3C-12D183A1BA8F}"/>
              </a:ext>
            </a:extLst>
          </p:cNvPr>
          <p:cNvSpPr/>
          <p:nvPr/>
        </p:nvSpPr>
        <p:spPr>
          <a:xfrm>
            <a:off x="8028006" y="1132305"/>
            <a:ext cx="44591" cy="16903"/>
          </a:xfrm>
          <a:custGeom>
            <a:avLst/>
            <a:gdLst/>
            <a:ahLst/>
            <a:cxnLst/>
            <a:rect l="l" t="t" r="r" b="b"/>
            <a:pathLst>
              <a:path w="2369" h="898" extrusionOk="0">
                <a:moveTo>
                  <a:pt x="1475" y="0"/>
                </a:moveTo>
                <a:cubicBezTo>
                  <a:pt x="1351" y="0"/>
                  <a:pt x="1226" y="19"/>
                  <a:pt x="1101" y="57"/>
                </a:cubicBezTo>
                <a:cubicBezTo>
                  <a:pt x="768" y="123"/>
                  <a:pt x="501" y="257"/>
                  <a:pt x="267" y="524"/>
                </a:cubicBezTo>
                <a:cubicBezTo>
                  <a:pt x="100" y="690"/>
                  <a:pt x="0" y="824"/>
                  <a:pt x="100" y="890"/>
                </a:cubicBezTo>
                <a:cubicBezTo>
                  <a:pt x="106" y="895"/>
                  <a:pt x="113" y="898"/>
                  <a:pt x="121" y="898"/>
                </a:cubicBezTo>
                <a:cubicBezTo>
                  <a:pt x="229" y="898"/>
                  <a:pt x="613" y="544"/>
                  <a:pt x="1168" y="390"/>
                </a:cubicBezTo>
                <a:cubicBezTo>
                  <a:pt x="1316" y="359"/>
                  <a:pt x="1457" y="348"/>
                  <a:pt x="1587" y="348"/>
                </a:cubicBezTo>
                <a:cubicBezTo>
                  <a:pt x="1909" y="348"/>
                  <a:pt x="2162" y="416"/>
                  <a:pt x="2288" y="416"/>
                </a:cubicBezTo>
                <a:cubicBezTo>
                  <a:pt x="2329" y="416"/>
                  <a:pt x="2356" y="409"/>
                  <a:pt x="2369" y="390"/>
                </a:cubicBezTo>
                <a:cubicBezTo>
                  <a:pt x="2369" y="357"/>
                  <a:pt x="2302" y="257"/>
                  <a:pt x="2069" y="157"/>
                </a:cubicBezTo>
                <a:cubicBezTo>
                  <a:pt x="1881" y="52"/>
                  <a:pt x="1680" y="0"/>
                  <a:pt x="147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838;p44">
            <a:extLst>
              <a:ext uri="{FF2B5EF4-FFF2-40B4-BE49-F238E27FC236}">
                <a16:creationId xmlns:a16="http://schemas.microsoft.com/office/drawing/2014/main" id="{1E088788-CE20-423F-9BD9-F7466B5BF817}"/>
              </a:ext>
            </a:extLst>
          </p:cNvPr>
          <p:cNvSpPr/>
          <p:nvPr/>
        </p:nvSpPr>
        <p:spPr>
          <a:xfrm>
            <a:off x="7942608" y="1174524"/>
            <a:ext cx="23886" cy="21495"/>
          </a:xfrm>
          <a:custGeom>
            <a:avLst/>
            <a:gdLst/>
            <a:ahLst/>
            <a:cxnLst/>
            <a:rect l="l" t="t" r="r" b="b"/>
            <a:pathLst>
              <a:path w="1269" h="1142" extrusionOk="0">
                <a:moveTo>
                  <a:pt x="633" y="0"/>
                </a:moveTo>
                <a:cubicBezTo>
                  <a:pt x="590" y="0"/>
                  <a:pt x="545" y="5"/>
                  <a:pt x="501" y="15"/>
                </a:cubicBezTo>
                <a:cubicBezTo>
                  <a:pt x="201" y="115"/>
                  <a:pt x="1" y="415"/>
                  <a:pt x="68" y="716"/>
                </a:cubicBezTo>
                <a:cubicBezTo>
                  <a:pt x="150" y="963"/>
                  <a:pt x="368" y="1142"/>
                  <a:pt x="628" y="1142"/>
                </a:cubicBezTo>
                <a:cubicBezTo>
                  <a:pt x="684" y="1142"/>
                  <a:pt x="742" y="1134"/>
                  <a:pt x="801" y="1116"/>
                </a:cubicBezTo>
                <a:cubicBezTo>
                  <a:pt x="1102" y="1016"/>
                  <a:pt x="1268" y="716"/>
                  <a:pt x="1202" y="415"/>
                </a:cubicBezTo>
                <a:cubicBezTo>
                  <a:pt x="1116" y="159"/>
                  <a:pt x="886" y="0"/>
                  <a:pt x="63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839;p44">
            <a:extLst>
              <a:ext uri="{FF2B5EF4-FFF2-40B4-BE49-F238E27FC236}">
                <a16:creationId xmlns:a16="http://schemas.microsoft.com/office/drawing/2014/main" id="{0310C8FB-D3A6-49D3-A560-F88AEEAE3155}"/>
              </a:ext>
            </a:extLst>
          </p:cNvPr>
          <p:cNvSpPr/>
          <p:nvPr/>
        </p:nvSpPr>
        <p:spPr>
          <a:xfrm>
            <a:off x="7914996" y="1160351"/>
            <a:ext cx="45212" cy="16489"/>
          </a:xfrm>
          <a:custGeom>
            <a:avLst/>
            <a:gdLst/>
            <a:ahLst/>
            <a:cxnLst/>
            <a:rect l="l" t="t" r="r" b="b"/>
            <a:pathLst>
              <a:path w="2402" h="876" extrusionOk="0">
                <a:moveTo>
                  <a:pt x="1443" y="1"/>
                </a:moveTo>
                <a:cubicBezTo>
                  <a:pt x="1338" y="1"/>
                  <a:pt x="1234" y="12"/>
                  <a:pt x="1134" y="34"/>
                </a:cubicBezTo>
                <a:cubicBezTo>
                  <a:pt x="801" y="101"/>
                  <a:pt x="500" y="268"/>
                  <a:pt x="267" y="501"/>
                </a:cubicBezTo>
                <a:cubicBezTo>
                  <a:pt x="100" y="668"/>
                  <a:pt x="0" y="801"/>
                  <a:pt x="100" y="868"/>
                </a:cubicBezTo>
                <a:cubicBezTo>
                  <a:pt x="105" y="873"/>
                  <a:pt x="112" y="876"/>
                  <a:pt x="121" y="876"/>
                </a:cubicBezTo>
                <a:cubicBezTo>
                  <a:pt x="229" y="876"/>
                  <a:pt x="615" y="524"/>
                  <a:pt x="1201" y="401"/>
                </a:cubicBezTo>
                <a:cubicBezTo>
                  <a:pt x="1366" y="355"/>
                  <a:pt x="1523" y="340"/>
                  <a:pt x="1665" y="340"/>
                </a:cubicBezTo>
                <a:cubicBezTo>
                  <a:pt x="1975" y="340"/>
                  <a:pt x="2217" y="413"/>
                  <a:pt x="2321" y="413"/>
                </a:cubicBezTo>
                <a:cubicBezTo>
                  <a:pt x="2344" y="413"/>
                  <a:pt x="2360" y="410"/>
                  <a:pt x="2368" y="401"/>
                </a:cubicBezTo>
                <a:cubicBezTo>
                  <a:pt x="2402" y="334"/>
                  <a:pt x="2302" y="234"/>
                  <a:pt x="2068" y="134"/>
                </a:cubicBezTo>
                <a:cubicBezTo>
                  <a:pt x="1868" y="45"/>
                  <a:pt x="1653" y="1"/>
                  <a:pt x="144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840;p44">
            <a:extLst>
              <a:ext uri="{FF2B5EF4-FFF2-40B4-BE49-F238E27FC236}">
                <a16:creationId xmlns:a16="http://schemas.microsoft.com/office/drawing/2014/main" id="{5A5B9E56-B623-4A8B-AF20-22BF53BA7B1A}"/>
              </a:ext>
            </a:extLst>
          </p:cNvPr>
          <p:cNvSpPr/>
          <p:nvPr/>
        </p:nvSpPr>
        <p:spPr>
          <a:xfrm>
            <a:off x="7991584" y="1145293"/>
            <a:ext cx="55282" cy="96070"/>
          </a:xfrm>
          <a:custGeom>
            <a:avLst/>
            <a:gdLst/>
            <a:ahLst/>
            <a:cxnLst/>
            <a:rect l="l" t="t" r="r" b="b"/>
            <a:pathLst>
              <a:path w="2937" h="5104" extrusionOk="0">
                <a:moveTo>
                  <a:pt x="67" y="0"/>
                </a:moveTo>
                <a:cubicBezTo>
                  <a:pt x="1" y="34"/>
                  <a:pt x="768" y="1368"/>
                  <a:pt x="1769" y="2936"/>
                </a:cubicBezTo>
                <a:lnTo>
                  <a:pt x="2502" y="4037"/>
                </a:lnTo>
                <a:cubicBezTo>
                  <a:pt x="2603" y="4170"/>
                  <a:pt x="2669" y="4337"/>
                  <a:pt x="2703" y="4504"/>
                </a:cubicBezTo>
                <a:cubicBezTo>
                  <a:pt x="2703" y="4604"/>
                  <a:pt x="2569" y="4670"/>
                  <a:pt x="2402" y="4704"/>
                </a:cubicBezTo>
                <a:cubicBezTo>
                  <a:pt x="2069" y="4804"/>
                  <a:pt x="1735" y="4937"/>
                  <a:pt x="1435" y="5104"/>
                </a:cubicBezTo>
                <a:cubicBezTo>
                  <a:pt x="1769" y="5071"/>
                  <a:pt x="2136" y="5004"/>
                  <a:pt x="2469" y="4904"/>
                </a:cubicBezTo>
                <a:cubicBezTo>
                  <a:pt x="2536" y="4870"/>
                  <a:pt x="2636" y="4837"/>
                  <a:pt x="2703" y="4804"/>
                </a:cubicBezTo>
                <a:cubicBezTo>
                  <a:pt x="2836" y="4737"/>
                  <a:pt x="2903" y="4637"/>
                  <a:pt x="2936" y="4537"/>
                </a:cubicBezTo>
                <a:cubicBezTo>
                  <a:pt x="2936" y="4303"/>
                  <a:pt x="2869" y="4103"/>
                  <a:pt x="2703" y="3936"/>
                </a:cubicBezTo>
                <a:lnTo>
                  <a:pt x="2002" y="2802"/>
                </a:lnTo>
                <a:cubicBezTo>
                  <a:pt x="1435" y="1835"/>
                  <a:pt x="801" y="901"/>
                  <a:pt x="6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841;p44">
            <a:extLst>
              <a:ext uri="{FF2B5EF4-FFF2-40B4-BE49-F238E27FC236}">
                <a16:creationId xmlns:a16="http://schemas.microsoft.com/office/drawing/2014/main" id="{43AAF867-24B4-4DCB-B627-3BF0DB227138}"/>
              </a:ext>
            </a:extLst>
          </p:cNvPr>
          <p:cNvSpPr/>
          <p:nvPr/>
        </p:nvSpPr>
        <p:spPr>
          <a:xfrm>
            <a:off x="7936340" y="1371313"/>
            <a:ext cx="123701" cy="35236"/>
          </a:xfrm>
          <a:custGeom>
            <a:avLst/>
            <a:gdLst/>
            <a:ahLst/>
            <a:cxnLst/>
            <a:rect l="l" t="t" r="r" b="b"/>
            <a:pathLst>
              <a:path w="6572" h="1872" extrusionOk="0">
                <a:moveTo>
                  <a:pt x="0" y="1"/>
                </a:moveTo>
                <a:cubicBezTo>
                  <a:pt x="0" y="1"/>
                  <a:pt x="1414" y="1872"/>
                  <a:pt x="4277" y="1872"/>
                </a:cubicBezTo>
                <a:cubicBezTo>
                  <a:pt x="4959" y="1872"/>
                  <a:pt x="5724" y="1765"/>
                  <a:pt x="6572" y="1502"/>
                </a:cubicBezTo>
                <a:lnTo>
                  <a:pt x="6338" y="334"/>
                </a:lnTo>
                <a:cubicBezTo>
                  <a:pt x="5491" y="536"/>
                  <a:pt x="4627" y="635"/>
                  <a:pt x="3764" y="635"/>
                </a:cubicBezTo>
                <a:cubicBezTo>
                  <a:pt x="2488" y="635"/>
                  <a:pt x="1214" y="419"/>
                  <a:pt x="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842;p44">
            <a:extLst>
              <a:ext uri="{FF2B5EF4-FFF2-40B4-BE49-F238E27FC236}">
                <a16:creationId xmlns:a16="http://schemas.microsoft.com/office/drawing/2014/main" id="{354463D7-FB37-476E-9AFF-A7D9C9EE3335}"/>
              </a:ext>
            </a:extLst>
          </p:cNvPr>
          <p:cNvSpPr/>
          <p:nvPr/>
        </p:nvSpPr>
        <p:spPr>
          <a:xfrm>
            <a:off x="7907448" y="1144973"/>
            <a:ext cx="54642" cy="19218"/>
          </a:xfrm>
          <a:custGeom>
            <a:avLst/>
            <a:gdLst/>
            <a:ahLst/>
            <a:cxnLst/>
            <a:rect l="l" t="t" r="r" b="b"/>
            <a:pathLst>
              <a:path w="2903" h="1021" extrusionOk="0">
                <a:moveTo>
                  <a:pt x="1886" y="1"/>
                </a:moveTo>
                <a:cubicBezTo>
                  <a:pt x="1702" y="1"/>
                  <a:pt x="1519" y="17"/>
                  <a:pt x="1335" y="51"/>
                </a:cubicBezTo>
                <a:cubicBezTo>
                  <a:pt x="935" y="151"/>
                  <a:pt x="601" y="318"/>
                  <a:pt x="301" y="551"/>
                </a:cubicBezTo>
                <a:cubicBezTo>
                  <a:pt x="68" y="751"/>
                  <a:pt x="1" y="918"/>
                  <a:pt x="34" y="985"/>
                </a:cubicBezTo>
                <a:cubicBezTo>
                  <a:pt x="59" y="1010"/>
                  <a:pt x="100" y="1021"/>
                  <a:pt x="155" y="1021"/>
                </a:cubicBezTo>
                <a:cubicBezTo>
                  <a:pt x="388" y="1021"/>
                  <a:pt x="873" y="820"/>
                  <a:pt x="1469" y="684"/>
                </a:cubicBezTo>
                <a:cubicBezTo>
                  <a:pt x="2202" y="484"/>
                  <a:pt x="2836" y="484"/>
                  <a:pt x="2870" y="318"/>
                </a:cubicBezTo>
                <a:cubicBezTo>
                  <a:pt x="2903" y="251"/>
                  <a:pt x="2736" y="117"/>
                  <a:pt x="2436" y="51"/>
                </a:cubicBezTo>
                <a:cubicBezTo>
                  <a:pt x="2252" y="17"/>
                  <a:pt x="2069" y="1"/>
                  <a:pt x="18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843;p44">
            <a:extLst>
              <a:ext uri="{FF2B5EF4-FFF2-40B4-BE49-F238E27FC236}">
                <a16:creationId xmlns:a16="http://schemas.microsoft.com/office/drawing/2014/main" id="{01F1005E-1BA0-451C-B073-14591B5525D7}"/>
              </a:ext>
            </a:extLst>
          </p:cNvPr>
          <p:cNvSpPr/>
          <p:nvPr/>
        </p:nvSpPr>
        <p:spPr>
          <a:xfrm>
            <a:off x="8019837" y="1094434"/>
            <a:ext cx="48995" cy="17731"/>
          </a:xfrm>
          <a:custGeom>
            <a:avLst/>
            <a:gdLst/>
            <a:ahLst/>
            <a:cxnLst/>
            <a:rect l="l" t="t" r="r" b="b"/>
            <a:pathLst>
              <a:path w="2603" h="942" extrusionOk="0">
                <a:moveTo>
                  <a:pt x="1544" y="0"/>
                </a:moveTo>
                <a:cubicBezTo>
                  <a:pt x="1428" y="0"/>
                  <a:pt x="1313" y="11"/>
                  <a:pt x="1202" y="34"/>
                </a:cubicBezTo>
                <a:cubicBezTo>
                  <a:pt x="835" y="100"/>
                  <a:pt x="501" y="267"/>
                  <a:pt x="234" y="501"/>
                </a:cubicBezTo>
                <a:cubicBezTo>
                  <a:pt x="67" y="668"/>
                  <a:pt x="1" y="834"/>
                  <a:pt x="67" y="901"/>
                </a:cubicBezTo>
                <a:cubicBezTo>
                  <a:pt x="96" y="929"/>
                  <a:pt x="141" y="941"/>
                  <a:pt x="200" y="941"/>
                </a:cubicBezTo>
                <a:cubicBezTo>
                  <a:pt x="418" y="941"/>
                  <a:pt x="829" y="780"/>
                  <a:pt x="1302" y="701"/>
                </a:cubicBezTo>
                <a:cubicBezTo>
                  <a:pt x="1935" y="567"/>
                  <a:pt x="2469" y="601"/>
                  <a:pt x="2569" y="434"/>
                </a:cubicBezTo>
                <a:cubicBezTo>
                  <a:pt x="2603" y="367"/>
                  <a:pt x="2503" y="234"/>
                  <a:pt x="2236" y="134"/>
                </a:cubicBezTo>
                <a:cubicBezTo>
                  <a:pt x="2013" y="45"/>
                  <a:pt x="1776" y="0"/>
                  <a:pt x="154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844;p44">
            <a:extLst>
              <a:ext uri="{FF2B5EF4-FFF2-40B4-BE49-F238E27FC236}">
                <a16:creationId xmlns:a16="http://schemas.microsoft.com/office/drawing/2014/main" id="{2EDE1881-0D22-4CED-A728-7DCFD5BE4546}"/>
              </a:ext>
            </a:extLst>
          </p:cNvPr>
          <p:cNvSpPr/>
          <p:nvPr/>
        </p:nvSpPr>
        <p:spPr>
          <a:xfrm>
            <a:off x="7852825" y="986638"/>
            <a:ext cx="293236" cy="133094"/>
          </a:xfrm>
          <a:custGeom>
            <a:avLst/>
            <a:gdLst/>
            <a:ahLst/>
            <a:cxnLst/>
            <a:rect l="l" t="t" r="r" b="b"/>
            <a:pathLst>
              <a:path w="15579" h="7071" extrusionOk="0">
                <a:moveTo>
                  <a:pt x="8014" y="1"/>
                </a:moveTo>
                <a:cubicBezTo>
                  <a:pt x="7890" y="1"/>
                  <a:pt x="7765" y="8"/>
                  <a:pt x="7640" y="23"/>
                </a:cubicBezTo>
                <a:cubicBezTo>
                  <a:pt x="6770" y="88"/>
                  <a:pt x="5962" y="525"/>
                  <a:pt x="5067" y="525"/>
                </a:cubicBezTo>
                <a:cubicBezTo>
                  <a:pt x="5035" y="525"/>
                  <a:pt x="5003" y="525"/>
                  <a:pt x="4971" y="524"/>
                </a:cubicBezTo>
                <a:cubicBezTo>
                  <a:pt x="4304" y="490"/>
                  <a:pt x="3670" y="190"/>
                  <a:pt x="3003" y="190"/>
                </a:cubicBezTo>
                <a:cubicBezTo>
                  <a:pt x="1842" y="190"/>
                  <a:pt x="920" y="1120"/>
                  <a:pt x="237" y="2103"/>
                </a:cubicBezTo>
                <a:lnTo>
                  <a:pt x="237" y="2103"/>
                </a:lnTo>
                <a:cubicBezTo>
                  <a:pt x="236" y="2099"/>
                  <a:pt x="235" y="2095"/>
                  <a:pt x="234" y="2091"/>
                </a:cubicBezTo>
                <a:lnTo>
                  <a:pt x="1" y="2458"/>
                </a:lnTo>
                <a:cubicBezTo>
                  <a:pt x="76" y="2340"/>
                  <a:pt x="155" y="2221"/>
                  <a:pt x="237" y="2103"/>
                </a:cubicBezTo>
                <a:lnTo>
                  <a:pt x="237" y="2103"/>
                </a:lnTo>
                <a:cubicBezTo>
                  <a:pt x="555" y="3614"/>
                  <a:pt x="1871" y="4593"/>
                  <a:pt x="3291" y="4593"/>
                </a:cubicBezTo>
                <a:cubicBezTo>
                  <a:pt x="3682" y="4593"/>
                  <a:pt x="4082" y="4518"/>
                  <a:pt x="4471" y="4360"/>
                </a:cubicBezTo>
                <a:cubicBezTo>
                  <a:pt x="5004" y="4146"/>
                  <a:pt x="5559" y="3783"/>
                  <a:pt x="6102" y="3783"/>
                </a:cubicBezTo>
                <a:cubicBezTo>
                  <a:pt x="6237" y="3783"/>
                  <a:pt x="6372" y="3806"/>
                  <a:pt x="6505" y="3859"/>
                </a:cubicBezTo>
                <a:cubicBezTo>
                  <a:pt x="7173" y="4093"/>
                  <a:pt x="7439" y="5027"/>
                  <a:pt x="8073" y="5394"/>
                </a:cubicBezTo>
                <a:cubicBezTo>
                  <a:pt x="8289" y="5517"/>
                  <a:pt x="8516" y="5564"/>
                  <a:pt x="8752" y="5564"/>
                </a:cubicBezTo>
                <a:cubicBezTo>
                  <a:pt x="9502" y="5564"/>
                  <a:pt x="10331" y="5090"/>
                  <a:pt x="11096" y="5090"/>
                </a:cubicBezTo>
                <a:cubicBezTo>
                  <a:pt x="11134" y="5090"/>
                  <a:pt x="11171" y="5091"/>
                  <a:pt x="11209" y="5094"/>
                </a:cubicBezTo>
                <a:cubicBezTo>
                  <a:pt x="12043" y="5160"/>
                  <a:pt x="12676" y="5827"/>
                  <a:pt x="13310" y="6361"/>
                </a:cubicBezTo>
                <a:cubicBezTo>
                  <a:pt x="13798" y="6751"/>
                  <a:pt x="14393" y="7070"/>
                  <a:pt x="14964" y="7070"/>
                </a:cubicBezTo>
                <a:cubicBezTo>
                  <a:pt x="15174" y="7070"/>
                  <a:pt x="15381" y="7027"/>
                  <a:pt x="15579" y="6928"/>
                </a:cubicBezTo>
                <a:cubicBezTo>
                  <a:pt x="15412" y="6228"/>
                  <a:pt x="15178" y="5527"/>
                  <a:pt x="14845" y="4893"/>
                </a:cubicBezTo>
                <a:cubicBezTo>
                  <a:pt x="14511" y="4260"/>
                  <a:pt x="13977" y="3759"/>
                  <a:pt x="13310" y="3459"/>
                </a:cubicBezTo>
                <a:cubicBezTo>
                  <a:pt x="12943" y="3326"/>
                  <a:pt x="12576" y="3259"/>
                  <a:pt x="12209" y="3092"/>
                </a:cubicBezTo>
                <a:cubicBezTo>
                  <a:pt x="11442" y="2692"/>
                  <a:pt x="11109" y="1825"/>
                  <a:pt x="10575" y="1191"/>
                </a:cubicBezTo>
                <a:cubicBezTo>
                  <a:pt x="9925" y="452"/>
                  <a:pt x="8986" y="1"/>
                  <a:pt x="80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845;p44">
            <a:extLst>
              <a:ext uri="{FF2B5EF4-FFF2-40B4-BE49-F238E27FC236}">
                <a16:creationId xmlns:a16="http://schemas.microsoft.com/office/drawing/2014/main" id="{1F9CB14F-E138-4EDD-AC89-749B2E10638D}"/>
              </a:ext>
            </a:extLst>
          </p:cNvPr>
          <p:cNvSpPr/>
          <p:nvPr/>
        </p:nvSpPr>
        <p:spPr>
          <a:xfrm>
            <a:off x="7731024" y="1010712"/>
            <a:ext cx="213485" cy="353788"/>
          </a:xfrm>
          <a:custGeom>
            <a:avLst/>
            <a:gdLst/>
            <a:ahLst/>
            <a:cxnLst/>
            <a:rect l="l" t="t" r="r" b="b"/>
            <a:pathLst>
              <a:path w="11342" h="18796" extrusionOk="0">
                <a:moveTo>
                  <a:pt x="6264" y="1"/>
                </a:moveTo>
                <a:cubicBezTo>
                  <a:pt x="6023" y="1"/>
                  <a:pt x="5780" y="26"/>
                  <a:pt x="5538" y="79"/>
                </a:cubicBezTo>
                <a:cubicBezTo>
                  <a:pt x="4304" y="446"/>
                  <a:pt x="3470" y="1580"/>
                  <a:pt x="3436" y="2847"/>
                </a:cubicBezTo>
                <a:cubicBezTo>
                  <a:pt x="1969" y="3214"/>
                  <a:pt x="801" y="4348"/>
                  <a:pt x="401" y="5849"/>
                </a:cubicBezTo>
                <a:cubicBezTo>
                  <a:pt x="0" y="7384"/>
                  <a:pt x="401" y="9018"/>
                  <a:pt x="1435" y="10219"/>
                </a:cubicBezTo>
                <a:cubicBezTo>
                  <a:pt x="1702" y="10519"/>
                  <a:pt x="1935" y="10853"/>
                  <a:pt x="2135" y="11220"/>
                </a:cubicBezTo>
                <a:cubicBezTo>
                  <a:pt x="1835" y="11553"/>
                  <a:pt x="1602" y="11920"/>
                  <a:pt x="1368" y="12321"/>
                </a:cubicBezTo>
                <a:cubicBezTo>
                  <a:pt x="434" y="14456"/>
                  <a:pt x="3036" y="15256"/>
                  <a:pt x="3036" y="15256"/>
                </a:cubicBezTo>
                <a:cubicBezTo>
                  <a:pt x="3036" y="16657"/>
                  <a:pt x="4337" y="16657"/>
                  <a:pt x="5171" y="16657"/>
                </a:cubicBezTo>
                <a:cubicBezTo>
                  <a:pt x="5987" y="16657"/>
                  <a:pt x="6451" y="18795"/>
                  <a:pt x="7095" y="18795"/>
                </a:cubicBezTo>
                <a:cubicBezTo>
                  <a:pt x="7110" y="18795"/>
                  <a:pt x="7124" y="18794"/>
                  <a:pt x="7139" y="18792"/>
                </a:cubicBezTo>
                <a:lnTo>
                  <a:pt x="6472" y="11887"/>
                </a:lnTo>
                <a:lnTo>
                  <a:pt x="6472" y="11887"/>
                </a:lnTo>
                <a:cubicBezTo>
                  <a:pt x="6572" y="11920"/>
                  <a:pt x="6672" y="11954"/>
                  <a:pt x="6772" y="11954"/>
                </a:cubicBezTo>
                <a:cubicBezTo>
                  <a:pt x="6781" y="11954"/>
                  <a:pt x="6789" y="11954"/>
                  <a:pt x="6798" y="11954"/>
                </a:cubicBezTo>
                <a:cubicBezTo>
                  <a:pt x="8335" y="11954"/>
                  <a:pt x="7937" y="8981"/>
                  <a:pt x="7439" y="8218"/>
                </a:cubicBezTo>
                <a:cubicBezTo>
                  <a:pt x="7906" y="7617"/>
                  <a:pt x="8306" y="6984"/>
                  <a:pt x="8607" y="6283"/>
                </a:cubicBezTo>
                <a:cubicBezTo>
                  <a:pt x="8907" y="5249"/>
                  <a:pt x="8907" y="4148"/>
                  <a:pt x="8673" y="3114"/>
                </a:cubicBezTo>
                <a:cubicBezTo>
                  <a:pt x="9207" y="3047"/>
                  <a:pt x="11342" y="1780"/>
                  <a:pt x="11108" y="1780"/>
                </a:cubicBezTo>
                <a:cubicBezTo>
                  <a:pt x="10508" y="1713"/>
                  <a:pt x="9274" y="1613"/>
                  <a:pt x="8873" y="1179"/>
                </a:cubicBezTo>
                <a:cubicBezTo>
                  <a:pt x="8203" y="428"/>
                  <a:pt x="7252" y="1"/>
                  <a:pt x="626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846;p44">
            <a:extLst>
              <a:ext uri="{FF2B5EF4-FFF2-40B4-BE49-F238E27FC236}">
                <a16:creationId xmlns:a16="http://schemas.microsoft.com/office/drawing/2014/main" id="{A24B566D-14CA-46EB-8798-AB0834DDCB05}"/>
              </a:ext>
            </a:extLst>
          </p:cNvPr>
          <p:cNvSpPr/>
          <p:nvPr/>
        </p:nvSpPr>
        <p:spPr>
          <a:xfrm>
            <a:off x="7804489" y="1222465"/>
            <a:ext cx="64994" cy="74951"/>
          </a:xfrm>
          <a:custGeom>
            <a:avLst/>
            <a:gdLst/>
            <a:ahLst/>
            <a:cxnLst/>
            <a:rect l="l" t="t" r="r" b="b"/>
            <a:pathLst>
              <a:path w="3453" h="3982" extrusionOk="0">
                <a:moveTo>
                  <a:pt x="1472" y="1"/>
                </a:moveTo>
                <a:cubicBezTo>
                  <a:pt x="1371" y="1"/>
                  <a:pt x="1269" y="12"/>
                  <a:pt x="1168" y="37"/>
                </a:cubicBezTo>
                <a:cubicBezTo>
                  <a:pt x="968" y="70"/>
                  <a:pt x="767" y="170"/>
                  <a:pt x="634" y="303"/>
                </a:cubicBezTo>
                <a:cubicBezTo>
                  <a:pt x="200" y="670"/>
                  <a:pt x="0" y="1271"/>
                  <a:pt x="234" y="2272"/>
                </a:cubicBezTo>
                <a:cubicBezTo>
                  <a:pt x="576" y="3639"/>
                  <a:pt x="1417" y="3982"/>
                  <a:pt x="2151" y="3982"/>
                </a:cubicBezTo>
                <a:cubicBezTo>
                  <a:pt x="2850" y="3982"/>
                  <a:pt x="3452" y="3672"/>
                  <a:pt x="3436" y="3639"/>
                </a:cubicBezTo>
                <a:cubicBezTo>
                  <a:pt x="3436" y="3572"/>
                  <a:pt x="3069" y="2138"/>
                  <a:pt x="2769" y="1004"/>
                </a:cubicBezTo>
                <a:cubicBezTo>
                  <a:pt x="2626" y="405"/>
                  <a:pt x="2069" y="1"/>
                  <a:pt x="1472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847;p44">
            <a:extLst>
              <a:ext uri="{FF2B5EF4-FFF2-40B4-BE49-F238E27FC236}">
                <a16:creationId xmlns:a16="http://schemas.microsoft.com/office/drawing/2014/main" id="{99C3EB59-543C-459E-90D4-0B3241E06DBC}"/>
              </a:ext>
            </a:extLst>
          </p:cNvPr>
          <p:cNvSpPr/>
          <p:nvPr/>
        </p:nvSpPr>
        <p:spPr>
          <a:xfrm>
            <a:off x="7820808" y="1237749"/>
            <a:ext cx="28893" cy="44440"/>
          </a:xfrm>
          <a:custGeom>
            <a:avLst/>
            <a:gdLst/>
            <a:ahLst/>
            <a:cxnLst/>
            <a:rect l="l" t="t" r="r" b="b"/>
            <a:pathLst>
              <a:path w="1535" h="2361" extrusionOk="0">
                <a:moveTo>
                  <a:pt x="580" y="0"/>
                </a:moveTo>
                <a:cubicBezTo>
                  <a:pt x="534" y="0"/>
                  <a:pt x="484" y="8"/>
                  <a:pt x="434" y="25"/>
                </a:cubicBezTo>
                <a:cubicBezTo>
                  <a:pt x="234" y="125"/>
                  <a:pt x="67" y="325"/>
                  <a:pt x="34" y="559"/>
                </a:cubicBezTo>
                <a:cubicBezTo>
                  <a:pt x="1" y="826"/>
                  <a:pt x="1" y="1093"/>
                  <a:pt x="67" y="1359"/>
                </a:cubicBezTo>
                <a:cubicBezTo>
                  <a:pt x="167" y="1860"/>
                  <a:pt x="568" y="2260"/>
                  <a:pt x="1035" y="2360"/>
                </a:cubicBezTo>
                <a:cubicBezTo>
                  <a:pt x="1201" y="2360"/>
                  <a:pt x="1368" y="2293"/>
                  <a:pt x="1468" y="2160"/>
                </a:cubicBezTo>
                <a:cubicBezTo>
                  <a:pt x="1535" y="2093"/>
                  <a:pt x="1535" y="2027"/>
                  <a:pt x="1502" y="2027"/>
                </a:cubicBezTo>
                <a:cubicBezTo>
                  <a:pt x="1468" y="2060"/>
                  <a:pt x="1435" y="2093"/>
                  <a:pt x="1402" y="2127"/>
                </a:cubicBezTo>
                <a:cubicBezTo>
                  <a:pt x="1301" y="2193"/>
                  <a:pt x="1168" y="2227"/>
                  <a:pt x="1068" y="2227"/>
                </a:cubicBezTo>
                <a:cubicBezTo>
                  <a:pt x="634" y="2060"/>
                  <a:pt x="334" y="1726"/>
                  <a:pt x="267" y="1293"/>
                </a:cubicBezTo>
                <a:cubicBezTo>
                  <a:pt x="201" y="1093"/>
                  <a:pt x="167" y="826"/>
                  <a:pt x="234" y="592"/>
                </a:cubicBezTo>
                <a:cubicBezTo>
                  <a:pt x="234" y="425"/>
                  <a:pt x="334" y="259"/>
                  <a:pt x="468" y="159"/>
                </a:cubicBezTo>
                <a:cubicBezTo>
                  <a:pt x="515" y="135"/>
                  <a:pt x="558" y="124"/>
                  <a:pt x="598" y="124"/>
                </a:cubicBezTo>
                <a:cubicBezTo>
                  <a:pt x="672" y="124"/>
                  <a:pt x="737" y="161"/>
                  <a:pt x="801" y="225"/>
                </a:cubicBezTo>
                <a:cubicBezTo>
                  <a:pt x="834" y="292"/>
                  <a:pt x="834" y="325"/>
                  <a:pt x="868" y="359"/>
                </a:cubicBezTo>
                <a:cubicBezTo>
                  <a:pt x="868" y="359"/>
                  <a:pt x="901" y="292"/>
                  <a:pt x="868" y="159"/>
                </a:cubicBezTo>
                <a:cubicBezTo>
                  <a:pt x="834" y="125"/>
                  <a:pt x="768" y="59"/>
                  <a:pt x="701" y="25"/>
                </a:cubicBezTo>
                <a:cubicBezTo>
                  <a:pt x="668" y="8"/>
                  <a:pt x="626" y="0"/>
                  <a:pt x="580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848;p44">
            <a:extLst>
              <a:ext uri="{FF2B5EF4-FFF2-40B4-BE49-F238E27FC236}">
                <a16:creationId xmlns:a16="http://schemas.microsoft.com/office/drawing/2014/main" id="{F90ED479-5574-40D1-BE8F-909D775E57DF}"/>
              </a:ext>
            </a:extLst>
          </p:cNvPr>
          <p:cNvSpPr/>
          <p:nvPr/>
        </p:nvSpPr>
        <p:spPr>
          <a:xfrm>
            <a:off x="7884221" y="1019088"/>
            <a:ext cx="276917" cy="151954"/>
          </a:xfrm>
          <a:custGeom>
            <a:avLst/>
            <a:gdLst/>
            <a:ahLst/>
            <a:cxnLst/>
            <a:rect l="l" t="t" r="r" b="b"/>
            <a:pathLst>
              <a:path w="14712" h="8073" extrusionOk="0">
                <a:moveTo>
                  <a:pt x="6539" y="1"/>
                </a:moveTo>
                <a:cubicBezTo>
                  <a:pt x="6205" y="1"/>
                  <a:pt x="5905" y="34"/>
                  <a:pt x="5605" y="101"/>
                </a:cubicBezTo>
                <a:cubicBezTo>
                  <a:pt x="5038" y="234"/>
                  <a:pt x="4504" y="401"/>
                  <a:pt x="3970" y="634"/>
                </a:cubicBezTo>
                <a:cubicBezTo>
                  <a:pt x="3503" y="801"/>
                  <a:pt x="3036" y="968"/>
                  <a:pt x="2569" y="1035"/>
                </a:cubicBezTo>
                <a:cubicBezTo>
                  <a:pt x="2373" y="1072"/>
                  <a:pt x="2177" y="1091"/>
                  <a:pt x="1983" y="1091"/>
                </a:cubicBezTo>
                <a:cubicBezTo>
                  <a:pt x="1484" y="1091"/>
                  <a:pt x="1000" y="965"/>
                  <a:pt x="568" y="701"/>
                </a:cubicBezTo>
                <a:cubicBezTo>
                  <a:pt x="334" y="568"/>
                  <a:pt x="167" y="367"/>
                  <a:pt x="1" y="167"/>
                </a:cubicBezTo>
                <a:lnTo>
                  <a:pt x="1" y="167"/>
                </a:lnTo>
                <a:cubicBezTo>
                  <a:pt x="1" y="167"/>
                  <a:pt x="34" y="234"/>
                  <a:pt x="101" y="367"/>
                </a:cubicBezTo>
                <a:cubicBezTo>
                  <a:pt x="201" y="534"/>
                  <a:pt x="368" y="668"/>
                  <a:pt x="534" y="768"/>
                </a:cubicBezTo>
                <a:cubicBezTo>
                  <a:pt x="1008" y="1084"/>
                  <a:pt x="1565" y="1233"/>
                  <a:pt x="2139" y="1233"/>
                </a:cubicBezTo>
                <a:cubicBezTo>
                  <a:pt x="2293" y="1233"/>
                  <a:pt x="2448" y="1222"/>
                  <a:pt x="2602" y="1201"/>
                </a:cubicBezTo>
                <a:cubicBezTo>
                  <a:pt x="3536" y="1068"/>
                  <a:pt x="4504" y="568"/>
                  <a:pt x="5638" y="301"/>
                </a:cubicBezTo>
                <a:cubicBezTo>
                  <a:pt x="5865" y="238"/>
                  <a:pt x="6096" y="208"/>
                  <a:pt x="6327" y="208"/>
                </a:cubicBezTo>
                <a:cubicBezTo>
                  <a:pt x="6707" y="208"/>
                  <a:pt x="7086" y="289"/>
                  <a:pt x="7439" y="434"/>
                </a:cubicBezTo>
                <a:cubicBezTo>
                  <a:pt x="7739" y="534"/>
                  <a:pt x="8006" y="734"/>
                  <a:pt x="8240" y="968"/>
                </a:cubicBezTo>
                <a:cubicBezTo>
                  <a:pt x="8440" y="1201"/>
                  <a:pt x="8573" y="1502"/>
                  <a:pt x="8573" y="1835"/>
                </a:cubicBezTo>
                <a:lnTo>
                  <a:pt x="8573" y="2035"/>
                </a:lnTo>
                <a:lnTo>
                  <a:pt x="8740" y="1935"/>
                </a:lnTo>
                <a:cubicBezTo>
                  <a:pt x="8840" y="1869"/>
                  <a:pt x="8940" y="1802"/>
                  <a:pt x="9074" y="1735"/>
                </a:cubicBezTo>
                <a:cubicBezTo>
                  <a:pt x="9174" y="1702"/>
                  <a:pt x="9307" y="1635"/>
                  <a:pt x="9407" y="1602"/>
                </a:cubicBezTo>
                <a:cubicBezTo>
                  <a:pt x="9828" y="1454"/>
                  <a:pt x="10262" y="1383"/>
                  <a:pt x="10691" y="1383"/>
                </a:cubicBezTo>
                <a:cubicBezTo>
                  <a:pt x="11624" y="1383"/>
                  <a:pt x="12535" y="1719"/>
                  <a:pt x="13243" y="2336"/>
                </a:cubicBezTo>
                <a:cubicBezTo>
                  <a:pt x="13677" y="2736"/>
                  <a:pt x="14011" y="3270"/>
                  <a:pt x="14211" y="3837"/>
                </a:cubicBezTo>
                <a:cubicBezTo>
                  <a:pt x="14344" y="4337"/>
                  <a:pt x="14411" y="4871"/>
                  <a:pt x="14344" y="5371"/>
                </a:cubicBezTo>
                <a:cubicBezTo>
                  <a:pt x="14277" y="6138"/>
                  <a:pt x="13977" y="6872"/>
                  <a:pt x="13510" y="7473"/>
                </a:cubicBezTo>
                <a:cubicBezTo>
                  <a:pt x="13343" y="7673"/>
                  <a:pt x="13143" y="7873"/>
                  <a:pt x="12943" y="8073"/>
                </a:cubicBezTo>
                <a:cubicBezTo>
                  <a:pt x="12977" y="8040"/>
                  <a:pt x="13043" y="7973"/>
                  <a:pt x="13077" y="7940"/>
                </a:cubicBezTo>
                <a:cubicBezTo>
                  <a:pt x="13243" y="7806"/>
                  <a:pt x="13410" y="7673"/>
                  <a:pt x="13544" y="7539"/>
                </a:cubicBezTo>
                <a:cubicBezTo>
                  <a:pt x="14411" y="6472"/>
                  <a:pt x="14711" y="5071"/>
                  <a:pt x="14344" y="3770"/>
                </a:cubicBezTo>
                <a:cubicBezTo>
                  <a:pt x="14144" y="3169"/>
                  <a:pt x="13810" y="2602"/>
                  <a:pt x="13343" y="2202"/>
                </a:cubicBezTo>
                <a:cubicBezTo>
                  <a:pt x="12586" y="1536"/>
                  <a:pt x="11623" y="1171"/>
                  <a:pt x="10639" y="1171"/>
                </a:cubicBezTo>
                <a:cubicBezTo>
                  <a:pt x="10193" y="1171"/>
                  <a:pt x="9744" y="1246"/>
                  <a:pt x="9307" y="1402"/>
                </a:cubicBezTo>
                <a:cubicBezTo>
                  <a:pt x="9174" y="1435"/>
                  <a:pt x="9040" y="1502"/>
                  <a:pt x="8907" y="1568"/>
                </a:cubicBezTo>
                <a:lnTo>
                  <a:pt x="8730" y="1675"/>
                </a:lnTo>
                <a:lnTo>
                  <a:pt x="8730" y="1675"/>
                </a:lnTo>
                <a:cubicBezTo>
                  <a:pt x="8690" y="1363"/>
                  <a:pt x="8539" y="1062"/>
                  <a:pt x="8340" y="834"/>
                </a:cubicBezTo>
                <a:cubicBezTo>
                  <a:pt x="8106" y="568"/>
                  <a:pt x="7840" y="367"/>
                  <a:pt x="7506" y="234"/>
                </a:cubicBezTo>
                <a:cubicBezTo>
                  <a:pt x="7206" y="101"/>
                  <a:pt x="6872" y="34"/>
                  <a:pt x="6539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849;p44">
            <a:extLst>
              <a:ext uri="{FF2B5EF4-FFF2-40B4-BE49-F238E27FC236}">
                <a16:creationId xmlns:a16="http://schemas.microsoft.com/office/drawing/2014/main" id="{FB032CF0-E750-4F5A-AA79-35D26E2A8EB2}"/>
              </a:ext>
            </a:extLst>
          </p:cNvPr>
          <p:cNvSpPr/>
          <p:nvPr/>
        </p:nvSpPr>
        <p:spPr>
          <a:xfrm>
            <a:off x="7891129" y="963674"/>
            <a:ext cx="226058" cy="43499"/>
          </a:xfrm>
          <a:custGeom>
            <a:avLst/>
            <a:gdLst/>
            <a:ahLst/>
            <a:cxnLst/>
            <a:rect l="l" t="t" r="r" b="b"/>
            <a:pathLst>
              <a:path w="12010" h="2311" extrusionOk="0">
                <a:moveTo>
                  <a:pt x="6158" y="1"/>
                </a:moveTo>
                <a:cubicBezTo>
                  <a:pt x="5750" y="1"/>
                  <a:pt x="5365" y="70"/>
                  <a:pt x="5004" y="209"/>
                </a:cubicBezTo>
                <a:cubicBezTo>
                  <a:pt x="4570" y="343"/>
                  <a:pt x="4204" y="543"/>
                  <a:pt x="3837" y="776"/>
                </a:cubicBezTo>
                <a:cubicBezTo>
                  <a:pt x="3236" y="1177"/>
                  <a:pt x="2602" y="1510"/>
                  <a:pt x="1935" y="1810"/>
                </a:cubicBezTo>
                <a:cubicBezTo>
                  <a:pt x="1558" y="1956"/>
                  <a:pt x="1129" y="2050"/>
                  <a:pt x="717" y="2050"/>
                </a:cubicBezTo>
                <a:cubicBezTo>
                  <a:pt x="655" y="2050"/>
                  <a:pt x="595" y="2048"/>
                  <a:pt x="534" y="2044"/>
                </a:cubicBezTo>
                <a:cubicBezTo>
                  <a:pt x="201" y="2011"/>
                  <a:pt x="1" y="1944"/>
                  <a:pt x="1" y="1944"/>
                </a:cubicBezTo>
                <a:lnTo>
                  <a:pt x="1" y="1944"/>
                </a:lnTo>
                <a:cubicBezTo>
                  <a:pt x="1" y="1977"/>
                  <a:pt x="34" y="1977"/>
                  <a:pt x="134" y="2010"/>
                </a:cubicBezTo>
                <a:cubicBezTo>
                  <a:pt x="267" y="2077"/>
                  <a:pt x="367" y="2111"/>
                  <a:pt x="501" y="2144"/>
                </a:cubicBezTo>
                <a:cubicBezTo>
                  <a:pt x="609" y="2151"/>
                  <a:pt x="716" y="2155"/>
                  <a:pt x="824" y="2155"/>
                </a:cubicBezTo>
                <a:cubicBezTo>
                  <a:pt x="1215" y="2155"/>
                  <a:pt x="1602" y="2101"/>
                  <a:pt x="1969" y="1944"/>
                </a:cubicBezTo>
                <a:cubicBezTo>
                  <a:pt x="2669" y="1677"/>
                  <a:pt x="3303" y="1343"/>
                  <a:pt x="3937" y="943"/>
                </a:cubicBezTo>
                <a:cubicBezTo>
                  <a:pt x="4593" y="474"/>
                  <a:pt x="5397" y="239"/>
                  <a:pt x="6209" y="239"/>
                </a:cubicBezTo>
                <a:cubicBezTo>
                  <a:pt x="6263" y="239"/>
                  <a:pt x="6318" y="240"/>
                  <a:pt x="6372" y="243"/>
                </a:cubicBezTo>
                <a:cubicBezTo>
                  <a:pt x="7506" y="376"/>
                  <a:pt x="8473" y="1076"/>
                  <a:pt x="8907" y="2144"/>
                </a:cubicBezTo>
                <a:lnTo>
                  <a:pt x="8974" y="2311"/>
                </a:lnTo>
                <a:lnTo>
                  <a:pt x="9074" y="2144"/>
                </a:lnTo>
                <a:cubicBezTo>
                  <a:pt x="9341" y="1777"/>
                  <a:pt x="9707" y="1510"/>
                  <a:pt x="10141" y="1377"/>
                </a:cubicBezTo>
                <a:cubicBezTo>
                  <a:pt x="10391" y="1302"/>
                  <a:pt x="10641" y="1264"/>
                  <a:pt x="10892" y="1264"/>
                </a:cubicBezTo>
                <a:cubicBezTo>
                  <a:pt x="10975" y="1264"/>
                  <a:pt x="11058" y="1268"/>
                  <a:pt x="11142" y="1277"/>
                </a:cubicBezTo>
                <a:cubicBezTo>
                  <a:pt x="11442" y="1343"/>
                  <a:pt x="11742" y="1443"/>
                  <a:pt x="12009" y="1577"/>
                </a:cubicBezTo>
                <a:cubicBezTo>
                  <a:pt x="11976" y="1543"/>
                  <a:pt x="11909" y="1477"/>
                  <a:pt x="11842" y="1443"/>
                </a:cubicBezTo>
                <a:cubicBezTo>
                  <a:pt x="11642" y="1343"/>
                  <a:pt x="11409" y="1243"/>
                  <a:pt x="11175" y="1210"/>
                </a:cubicBezTo>
                <a:cubicBezTo>
                  <a:pt x="11010" y="1180"/>
                  <a:pt x="10845" y="1163"/>
                  <a:pt x="10680" y="1163"/>
                </a:cubicBezTo>
                <a:cubicBezTo>
                  <a:pt x="10478" y="1163"/>
                  <a:pt x="10276" y="1188"/>
                  <a:pt x="10074" y="1243"/>
                </a:cubicBezTo>
                <a:cubicBezTo>
                  <a:pt x="9663" y="1361"/>
                  <a:pt x="9303" y="1608"/>
                  <a:pt x="9017" y="1940"/>
                </a:cubicBezTo>
                <a:lnTo>
                  <a:pt x="9017" y="1940"/>
                </a:lnTo>
                <a:cubicBezTo>
                  <a:pt x="8555" y="879"/>
                  <a:pt x="7557" y="137"/>
                  <a:pt x="6405" y="9"/>
                </a:cubicBezTo>
                <a:cubicBezTo>
                  <a:pt x="6322" y="4"/>
                  <a:pt x="6239" y="1"/>
                  <a:pt x="615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850;p44">
            <a:extLst>
              <a:ext uri="{FF2B5EF4-FFF2-40B4-BE49-F238E27FC236}">
                <a16:creationId xmlns:a16="http://schemas.microsoft.com/office/drawing/2014/main" id="{72A021B5-2FBA-417F-8003-F6EDEB327950}"/>
              </a:ext>
            </a:extLst>
          </p:cNvPr>
          <p:cNvSpPr/>
          <p:nvPr/>
        </p:nvSpPr>
        <p:spPr>
          <a:xfrm>
            <a:off x="7985316" y="1260656"/>
            <a:ext cx="33918" cy="28893"/>
          </a:xfrm>
          <a:custGeom>
            <a:avLst/>
            <a:gdLst/>
            <a:ahLst/>
            <a:cxnLst/>
            <a:rect l="l" t="t" r="r" b="b"/>
            <a:pathLst>
              <a:path w="1802" h="1535" extrusionOk="0">
                <a:moveTo>
                  <a:pt x="953" y="1"/>
                </a:moveTo>
                <a:cubicBezTo>
                  <a:pt x="913" y="1"/>
                  <a:pt x="873" y="3"/>
                  <a:pt x="834" y="9"/>
                </a:cubicBezTo>
                <a:cubicBezTo>
                  <a:pt x="534" y="76"/>
                  <a:pt x="267" y="243"/>
                  <a:pt x="100" y="509"/>
                </a:cubicBezTo>
                <a:cubicBezTo>
                  <a:pt x="100" y="543"/>
                  <a:pt x="100" y="543"/>
                  <a:pt x="100" y="543"/>
                </a:cubicBezTo>
                <a:cubicBezTo>
                  <a:pt x="33" y="643"/>
                  <a:pt x="0" y="776"/>
                  <a:pt x="0" y="876"/>
                </a:cubicBezTo>
                <a:cubicBezTo>
                  <a:pt x="33" y="1110"/>
                  <a:pt x="200" y="1343"/>
                  <a:pt x="434" y="1443"/>
                </a:cubicBezTo>
                <a:cubicBezTo>
                  <a:pt x="568" y="1505"/>
                  <a:pt x="712" y="1534"/>
                  <a:pt x="855" y="1534"/>
                </a:cubicBezTo>
                <a:cubicBezTo>
                  <a:pt x="1101" y="1534"/>
                  <a:pt x="1344" y="1446"/>
                  <a:pt x="1535" y="1277"/>
                </a:cubicBezTo>
                <a:cubicBezTo>
                  <a:pt x="1801" y="976"/>
                  <a:pt x="1801" y="509"/>
                  <a:pt x="1535" y="209"/>
                </a:cubicBezTo>
                <a:cubicBezTo>
                  <a:pt x="1368" y="70"/>
                  <a:pt x="1155" y="1"/>
                  <a:pt x="95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851;p44">
            <a:extLst>
              <a:ext uri="{FF2B5EF4-FFF2-40B4-BE49-F238E27FC236}">
                <a16:creationId xmlns:a16="http://schemas.microsoft.com/office/drawing/2014/main" id="{A9FDBBC1-8CED-4D8F-A3C3-6B20BD0AAB46}"/>
              </a:ext>
            </a:extLst>
          </p:cNvPr>
          <p:cNvSpPr/>
          <p:nvPr/>
        </p:nvSpPr>
        <p:spPr>
          <a:xfrm>
            <a:off x="7982173" y="1267884"/>
            <a:ext cx="36440" cy="21213"/>
          </a:xfrm>
          <a:custGeom>
            <a:avLst/>
            <a:gdLst/>
            <a:ahLst/>
            <a:cxnLst/>
            <a:rect l="l" t="t" r="r" b="b"/>
            <a:pathLst>
              <a:path w="1936" h="1127" extrusionOk="0">
                <a:moveTo>
                  <a:pt x="689" y="0"/>
                </a:moveTo>
                <a:cubicBezTo>
                  <a:pt x="571" y="0"/>
                  <a:pt x="452" y="19"/>
                  <a:pt x="334" y="59"/>
                </a:cubicBezTo>
                <a:cubicBezTo>
                  <a:pt x="100" y="125"/>
                  <a:pt x="0" y="225"/>
                  <a:pt x="34" y="259"/>
                </a:cubicBezTo>
                <a:cubicBezTo>
                  <a:pt x="34" y="265"/>
                  <a:pt x="39" y="268"/>
                  <a:pt x="49" y="268"/>
                </a:cubicBezTo>
                <a:cubicBezTo>
                  <a:pt x="90" y="268"/>
                  <a:pt x="207" y="225"/>
                  <a:pt x="367" y="225"/>
                </a:cubicBezTo>
                <a:cubicBezTo>
                  <a:pt x="449" y="210"/>
                  <a:pt x="531" y="203"/>
                  <a:pt x="612" y="203"/>
                </a:cubicBezTo>
                <a:cubicBezTo>
                  <a:pt x="1059" y="203"/>
                  <a:pt x="1481" y="431"/>
                  <a:pt x="1735" y="826"/>
                </a:cubicBezTo>
                <a:cubicBezTo>
                  <a:pt x="1835" y="993"/>
                  <a:pt x="1868" y="1126"/>
                  <a:pt x="1902" y="1126"/>
                </a:cubicBezTo>
                <a:cubicBezTo>
                  <a:pt x="1935" y="1126"/>
                  <a:pt x="1935" y="959"/>
                  <a:pt x="1868" y="759"/>
                </a:cubicBezTo>
                <a:cubicBezTo>
                  <a:pt x="1735" y="459"/>
                  <a:pt x="1501" y="225"/>
                  <a:pt x="1235" y="125"/>
                </a:cubicBezTo>
                <a:cubicBezTo>
                  <a:pt x="1053" y="45"/>
                  <a:pt x="871" y="0"/>
                  <a:pt x="68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852;p44">
            <a:extLst>
              <a:ext uri="{FF2B5EF4-FFF2-40B4-BE49-F238E27FC236}">
                <a16:creationId xmlns:a16="http://schemas.microsoft.com/office/drawing/2014/main" id="{CF40C581-593C-4DF9-92B9-E295AB4DD97D}"/>
              </a:ext>
            </a:extLst>
          </p:cNvPr>
          <p:cNvSpPr/>
          <p:nvPr/>
        </p:nvSpPr>
        <p:spPr>
          <a:xfrm>
            <a:off x="7827095" y="1287195"/>
            <a:ext cx="32036" cy="30191"/>
          </a:xfrm>
          <a:custGeom>
            <a:avLst/>
            <a:gdLst/>
            <a:ahLst/>
            <a:cxnLst/>
            <a:rect l="l" t="t" r="r" b="b"/>
            <a:pathLst>
              <a:path w="1702" h="1604" extrusionOk="0">
                <a:moveTo>
                  <a:pt x="634" y="0"/>
                </a:moveTo>
                <a:cubicBezTo>
                  <a:pt x="634" y="0"/>
                  <a:pt x="400" y="0"/>
                  <a:pt x="200" y="267"/>
                </a:cubicBezTo>
                <a:cubicBezTo>
                  <a:pt x="67" y="434"/>
                  <a:pt x="0" y="634"/>
                  <a:pt x="33" y="834"/>
                </a:cubicBezTo>
                <a:cubicBezTo>
                  <a:pt x="33" y="1101"/>
                  <a:pt x="200" y="1334"/>
                  <a:pt x="400" y="1468"/>
                </a:cubicBezTo>
                <a:cubicBezTo>
                  <a:pt x="549" y="1559"/>
                  <a:pt x="714" y="1604"/>
                  <a:pt x="874" y="1604"/>
                </a:cubicBezTo>
                <a:cubicBezTo>
                  <a:pt x="1180" y="1604"/>
                  <a:pt x="1470" y="1441"/>
                  <a:pt x="1601" y="1134"/>
                </a:cubicBezTo>
                <a:cubicBezTo>
                  <a:pt x="1701" y="967"/>
                  <a:pt x="1701" y="767"/>
                  <a:pt x="1635" y="600"/>
                </a:cubicBezTo>
                <a:lnTo>
                  <a:pt x="1635" y="600"/>
                </a:lnTo>
                <a:cubicBezTo>
                  <a:pt x="1601" y="767"/>
                  <a:pt x="1535" y="934"/>
                  <a:pt x="1468" y="1067"/>
                </a:cubicBezTo>
                <a:cubicBezTo>
                  <a:pt x="1368" y="1201"/>
                  <a:pt x="1234" y="1301"/>
                  <a:pt x="1101" y="1368"/>
                </a:cubicBezTo>
                <a:cubicBezTo>
                  <a:pt x="1030" y="1391"/>
                  <a:pt x="959" y="1402"/>
                  <a:pt x="890" y="1402"/>
                </a:cubicBezTo>
                <a:cubicBezTo>
                  <a:pt x="763" y="1402"/>
                  <a:pt x="642" y="1366"/>
                  <a:pt x="534" y="1301"/>
                </a:cubicBezTo>
                <a:cubicBezTo>
                  <a:pt x="367" y="1168"/>
                  <a:pt x="234" y="1001"/>
                  <a:pt x="234" y="834"/>
                </a:cubicBezTo>
                <a:cubicBezTo>
                  <a:pt x="200" y="667"/>
                  <a:pt x="234" y="500"/>
                  <a:pt x="334" y="367"/>
                </a:cubicBezTo>
                <a:cubicBezTo>
                  <a:pt x="400" y="234"/>
                  <a:pt x="500" y="100"/>
                  <a:pt x="634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853;p44">
            <a:extLst>
              <a:ext uri="{FF2B5EF4-FFF2-40B4-BE49-F238E27FC236}">
                <a16:creationId xmlns:a16="http://schemas.microsoft.com/office/drawing/2014/main" id="{F20E8E41-1033-4307-87E3-9AFAE8A68EAB}"/>
              </a:ext>
            </a:extLst>
          </p:cNvPr>
          <p:cNvSpPr/>
          <p:nvPr/>
        </p:nvSpPr>
        <p:spPr>
          <a:xfrm>
            <a:off x="7813279" y="1280909"/>
            <a:ext cx="18220" cy="20102"/>
          </a:xfrm>
          <a:custGeom>
            <a:avLst/>
            <a:gdLst/>
            <a:ahLst/>
            <a:cxnLst/>
            <a:rect l="l" t="t" r="r" b="b"/>
            <a:pathLst>
              <a:path w="968" h="1068" extrusionOk="0">
                <a:moveTo>
                  <a:pt x="480" y="0"/>
                </a:moveTo>
                <a:cubicBezTo>
                  <a:pt x="426" y="0"/>
                  <a:pt x="351" y="17"/>
                  <a:pt x="267" y="67"/>
                </a:cubicBezTo>
                <a:cubicBezTo>
                  <a:pt x="167" y="134"/>
                  <a:pt x="100" y="234"/>
                  <a:pt x="67" y="334"/>
                </a:cubicBezTo>
                <a:cubicBezTo>
                  <a:pt x="0" y="467"/>
                  <a:pt x="0" y="601"/>
                  <a:pt x="67" y="734"/>
                </a:cubicBezTo>
                <a:cubicBezTo>
                  <a:pt x="145" y="941"/>
                  <a:pt x="362" y="1068"/>
                  <a:pt x="581" y="1068"/>
                </a:cubicBezTo>
                <a:cubicBezTo>
                  <a:pt x="644" y="1068"/>
                  <a:pt x="707" y="1057"/>
                  <a:pt x="767" y="1035"/>
                </a:cubicBezTo>
                <a:cubicBezTo>
                  <a:pt x="968" y="934"/>
                  <a:pt x="968" y="801"/>
                  <a:pt x="968" y="801"/>
                </a:cubicBezTo>
                <a:cubicBezTo>
                  <a:pt x="961" y="795"/>
                  <a:pt x="954" y="792"/>
                  <a:pt x="945" y="792"/>
                </a:cubicBezTo>
                <a:cubicBezTo>
                  <a:pt x="906" y="792"/>
                  <a:pt x="842" y="841"/>
                  <a:pt x="734" y="868"/>
                </a:cubicBezTo>
                <a:cubicBezTo>
                  <a:pt x="634" y="868"/>
                  <a:pt x="501" y="868"/>
                  <a:pt x="434" y="768"/>
                </a:cubicBezTo>
                <a:cubicBezTo>
                  <a:pt x="234" y="634"/>
                  <a:pt x="234" y="367"/>
                  <a:pt x="367" y="201"/>
                </a:cubicBezTo>
                <a:cubicBezTo>
                  <a:pt x="467" y="101"/>
                  <a:pt x="567" y="67"/>
                  <a:pt x="567" y="34"/>
                </a:cubicBezTo>
                <a:cubicBezTo>
                  <a:pt x="567" y="17"/>
                  <a:pt x="534" y="0"/>
                  <a:pt x="480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854;p44">
            <a:extLst>
              <a:ext uri="{FF2B5EF4-FFF2-40B4-BE49-F238E27FC236}">
                <a16:creationId xmlns:a16="http://schemas.microsoft.com/office/drawing/2014/main" id="{D44D150C-C88E-4692-985F-45C289CFC919}"/>
              </a:ext>
            </a:extLst>
          </p:cNvPr>
          <p:cNvSpPr/>
          <p:nvPr/>
        </p:nvSpPr>
        <p:spPr>
          <a:xfrm>
            <a:off x="7916878" y="1785088"/>
            <a:ext cx="470920" cy="219809"/>
          </a:xfrm>
          <a:custGeom>
            <a:avLst/>
            <a:gdLst/>
            <a:ahLst/>
            <a:cxnLst/>
            <a:rect l="l" t="t" r="r" b="b"/>
            <a:pathLst>
              <a:path w="25019" h="11678" extrusionOk="0">
                <a:moveTo>
                  <a:pt x="23350" y="0"/>
                </a:moveTo>
                <a:cubicBezTo>
                  <a:pt x="20148" y="0"/>
                  <a:pt x="18180" y="467"/>
                  <a:pt x="16112" y="1435"/>
                </a:cubicBezTo>
                <a:lnTo>
                  <a:pt x="16645" y="3670"/>
                </a:lnTo>
                <a:lnTo>
                  <a:pt x="0" y="5104"/>
                </a:lnTo>
                <a:lnTo>
                  <a:pt x="34" y="11042"/>
                </a:lnTo>
                <a:cubicBezTo>
                  <a:pt x="34" y="11042"/>
                  <a:pt x="10374" y="11642"/>
                  <a:pt x="16479" y="11675"/>
                </a:cubicBezTo>
                <a:cubicBezTo>
                  <a:pt x="16596" y="11677"/>
                  <a:pt x="16711" y="11678"/>
                  <a:pt x="16825" y="11678"/>
                </a:cubicBezTo>
                <a:cubicBezTo>
                  <a:pt x="21288" y="11678"/>
                  <a:pt x="23340" y="10399"/>
                  <a:pt x="24251" y="7439"/>
                </a:cubicBezTo>
                <a:cubicBezTo>
                  <a:pt x="25018" y="4904"/>
                  <a:pt x="23350" y="0"/>
                  <a:pt x="23350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855;p44">
            <a:extLst>
              <a:ext uri="{FF2B5EF4-FFF2-40B4-BE49-F238E27FC236}">
                <a16:creationId xmlns:a16="http://schemas.microsoft.com/office/drawing/2014/main" id="{25CED089-ED56-4357-A938-499D310D8BE8}"/>
              </a:ext>
            </a:extLst>
          </p:cNvPr>
          <p:cNvSpPr/>
          <p:nvPr/>
        </p:nvSpPr>
        <p:spPr>
          <a:xfrm>
            <a:off x="8228296" y="1852642"/>
            <a:ext cx="67817" cy="46096"/>
          </a:xfrm>
          <a:custGeom>
            <a:avLst/>
            <a:gdLst/>
            <a:ahLst/>
            <a:cxnLst/>
            <a:rect l="l" t="t" r="r" b="b"/>
            <a:pathLst>
              <a:path w="3603" h="2449" extrusionOk="0">
                <a:moveTo>
                  <a:pt x="187" y="1"/>
                </a:moveTo>
                <a:cubicBezTo>
                  <a:pt x="125" y="1"/>
                  <a:pt x="63" y="5"/>
                  <a:pt x="0" y="14"/>
                </a:cubicBezTo>
                <a:cubicBezTo>
                  <a:pt x="1468" y="347"/>
                  <a:pt x="2736" y="1215"/>
                  <a:pt x="3570" y="2449"/>
                </a:cubicBezTo>
                <a:cubicBezTo>
                  <a:pt x="3603" y="2449"/>
                  <a:pt x="3503" y="2215"/>
                  <a:pt x="3269" y="1849"/>
                </a:cubicBezTo>
                <a:cubicBezTo>
                  <a:pt x="2969" y="1415"/>
                  <a:pt x="2602" y="1015"/>
                  <a:pt x="2135" y="714"/>
                </a:cubicBezTo>
                <a:cubicBezTo>
                  <a:pt x="1702" y="414"/>
                  <a:pt x="1201" y="214"/>
                  <a:pt x="667" y="81"/>
                </a:cubicBezTo>
                <a:cubicBezTo>
                  <a:pt x="521" y="32"/>
                  <a:pt x="357" y="1"/>
                  <a:pt x="187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856;p44">
            <a:extLst>
              <a:ext uri="{FF2B5EF4-FFF2-40B4-BE49-F238E27FC236}">
                <a16:creationId xmlns:a16="http://schemas.microsoft.com/office/drawing/2014/main" id="{84B6F6B6-9695-4970-848A-E1A3F5FFB3A6}"/>
              </a:ext>
            </a:extLst>
          </p:cNvPr>
          <p:cNvSpPr/>
          <p:nvPr/>
        </p:nvSpPr>
        <p:spPr>
          <a:xfrm>
            <a:off x="7742318" y="1542109"/>
            <a:ext cx="293876" cy="490477"/>
          </a:xfrm>
          <a:custGeom>
            <a:avLst/>
            <a:gdLst/>
            <a:ahLst/>
            <a:cxnLst/>
            <a:rect l="l" t="t" r="r" b="b"/>
            <a:pathLst>
              <a:path w="15613" h="26058" extrusionOk="0">
                <a:moveTo>
                  <a:pt x="9908" y="0"/>
                </a:moveTo>
                <a:lnTo>
                  <a:pt x="5572" y="14310"/>
                </a:lnTo>
                <a:lnTo>
                  <a:pt x="5538" y="14310"/>
                </a:lnTo>
                <a:cubicBezTo>
                  <a:pt x="5538" y="14310"/>
                  <a:pt x="2336" y="15078"/>
                  <a:pt x="1" y="16645"/>
                </a:cubicBezTo>
                <a:lnTo>
                  <a:pt x="2503" y="23417"/>
                </a:lnTo>
                <a:cubicBezTo>
                  <a:pt x="3106" y="25034"/>
                  <a:pt x="4600" y="26057"/>
                  <a:pt x="6151" y="26057"/>
                </a:cubicBezTo>
                <a:cubicBezTo>
                  <a:pt x="6743" y="26057"/>
                  <a:pt x="7344" y="25908"/>
                  <a:pt x="7907" y="25585"/>
                </a:cubicBezTo>
                <a:cubicBezTo>
                  <a:pt x="11042" y="23784"/>
                  <a:pt x="12176" y="18547"/>
                  <a:pt x="12176" y="18547"/>
                </a:cubicBezTo>
                <a:lnTo>
                  <a:pt x="15612" y="3603"/>
                </a:lnTo>
                <a:lnTo>
                  <a:pt x="990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857;p44">
            <a:extLst>
              <a:ext uri="{FF2B5EF4-FFF2-40B4-BE49-F238E27FC236}">
                <a16:creationId xmlns:a16="http://schemas.microsoft.com/office/drawing/2014/main" id="{0A2DC2F3-70CE-4720-91C4-BC9C764744C6}"/>
              </a:ext>
            </a:extLst>
          </p:cNvPr>
          <p:cNvSpPr/>
          <p:nvPr/>
        </p:nvSpPr>
        <p:spPr>
          <a:xfrm>
            <a:off x="7906827" y="1338280"/>
            <a:ext cx="188376" cy="271646"/>
          </a:xfrm>
          <a:custGeom>
            <a:avLst/>
            <a:gdLst/>
            <a:ahLst/>
            <a:cxnLst/>
            <a:rect l="l" t="t" r="r" b="b"/>
            <a:pathLst>
              <a:path w="10008" h="14432" extrusionOk="0">
                <a:moveTo>
                  <a:pt x="578" y="0"/>
                </a:moveTo>
                <a:cubicBezTo>
                  <a:pt x="446" y="0"/>
                  <a:pt x="312" y="42"/>
                  <a:pt x="201" y="121"/>
                </a:cubicBezTo>
                <a:cubicBezTo>
                  <a:pt x="0" y="288"/>
                  <a:pt x="34" y="655"/>
                  <a:pt x="101" y="922"/>
                </a:cubicBezTo>
                <a:lnTo>
                  <a:pt x="1368" y="5926"/>
                </a:lnTo>
                <a:lnTo>
                  <a:pt x="1135" y="10862"/>
                </a:lnTo>
                <a:lnTo>
                  <a:pt x="6839" y="14432"/>
                </a:lnTo>
                <a:cubicBezTo>
                  <a:pt x="6839" y="14432"/>
                  <a:pt x="8306" y="12997"/>
                  <a:pt x="8373" y="12764"/>
                </a:cubicBezTo>
                <a:cubicBezTo>
                  <a:pt x="8440" y="12530"/>
                  <a:pt x="8707" y="9962"/>
                  <a:pt x="8707" y="9962"/>
                </a:cubicBezTo>
                <a:cubicBezTo>
                  <a:pt x="8707" y="9962"/>
                  <a:pt x="9340" y="9595"/>
                  <a:pt x="9674" y="9428"/>
                </a:cubicBezTo>
                <a:cubicBezTo>
                  <a:pt x="10008" y="9228"/>
                  <a:pt x="9774" y="8427"/>
                  <a:pt x="9674" y="7927"/>
                </a:cubicBezTo>
                <a:cubicBezTo>
                  <a:pt x="9574" y="7393"/>
                  <a:pt x="8907" y="7193"/>
                  <a:pt x="8907" y="7193"/>
                </a:cubicBezTo>
                <a:cubicBezTo>
                  <a:pt x="8907" y="6759"/>
                  <a:pt x="8840" y="6292"/>
                  <a:pt x="8740" y="5859"/>
                </a:cubicBezTo>
                <a:cubicBezTo>
                  <a:pt x="8607" y="5659"/>
                  <a:pt x="7039" y="5625"/>
                  <a:pt x="7039" y="5625"/>
                </a:cubicBezTo>
                <a:cubicBezTo>
                  <a:pt x="7039" y="5292"/>
                  <a:pt x="7039" y="4992"/>
                  <a:pt x="7039" y="4691"/>
                </a:cubicBezTo>
                <a:cubicBezTo>
                  <a:pt x="7006" y="4594"/>
                  <a:pt x="6465" y="3288"/>
                  <a:pt x="6005" y="3288"/>
                </a:cubicBezTo>
                <a:cubicBezTo>
                  <a:pt x="5994" y="3288"/>
                  <a:pt x="5983" y="3289"/>
                  <a:pt x="5971" y="3290"/>
                </a:cubicBezTo>
                <a:cubicBezTo>
                  <a:pt x="5538" y="3390"/>
                  <a:pt x="3003" y="4891"/>
                  <a:pt x="3003" y="4891"/>
                </a:cubicBezTo>
                <a:cubicBezTo>
                  <a:pt x="3003" y="4891"/>
                  <a:pt x="1335" y="522"/>
                  <a:pt x="968" y="155"/>
                </a:cubicBezTo>
                <a:cubicBezTo>
                  <a:pt x="863" y="50"/>
                  <a:pt x="722" y="0"/>
                  <a:pt x="578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858;p44">
            <a:extLst>
              <a:ext uri="{FF2B5EF4-FFF2-40B4-BE49-F238E27FC236}">
                <a16:creationId xmlns:a16="http://schemas.microsoft.com/office/drawing/2014/main" id="{48FBA9BE-1569-4EA7-B8DB-5FFE5130E89A}"/>
              </a:ext>
            </a:extLst>
          </p:cNvPr>
          <p:cNvSpPr/>
          <p:nvPr/>
        </p:nvSpPr>
        <p:spPr>
          <a:xfrm>
            <a:off x="7828337" y="1337564"/>
            <a:ext cx="266244" cy="695529"/>
          </a:xfrm>
          <a:custGeom>
            <a:avLst/>
            <a:gdLst/>
            <a:ahLst/>
            <a:cxnLst/>
            <a:rect l="l" t="t" r="r" b="b"/>
            <a:pathLst>
              <a:path w="14145" h="36952" extrusionOk="0">
                <a:moveTo>
                  <a:pt x="1" y="36552"/>
                </a:moveTo>
                <a:cubicBezTo>
                  <a:pt x="28" y="36573"/>
                  <a:pt x="57" y="36592"/>
                  <a:pt x="87" y="36610"/>
                </a:cubicBezTo>
                <a:lnTo>
                  <a:pt x="87" y="36610"/>
                </a:lnTo>
                <a:lnTo>
                  <a:pt x="1" y="36552"/>
                </a:lnTo>
                <a:close/>
                <a:moveTo>
                  <a:pt x="87" y="36610"/>
                </a:moveTo>
                <a:lnTo>
                  <a:pt x="101" y="36619"/>
                </a:lnTo>
                <a:cubicBezTo>
                  <a:pt x="107" y="36622"/>
                  <a:pt x="113" y="36625"/>
                  <a:pt x="119" y="36628"/>
                </a:cubicBezTo>
                <a:lnTo>
                  <a:pt x="119" y="36628"/>
                </a:lnTo>
                <a:cubicBezTo>
                  <a:pt x="108" y="36622"/>
                  <a:pt x="98" y="36616"/>
                  <a:pt x="87" y="36610"/>
                </a:cubicBezTo>
                <a:close/>
                <a:moveTo>
                  <a:pt x="119" y="36628"/>
                </a:moveTo>
                <a:lnTo>
                  <a:pt x="119" y="36628"/>
                </a:lnTo>
                <a:cubicBezTo>
                  <a:pt x="168" y="36655"/>
                  <a:pt x="220" y="36678"/>
                  <a:pt x="274" y="36698"/>
                </a:cubicBezTo>
                <a:lnTo>
                  <a:pt x="274" y="36698"/>
                </a:lnTo>
                <a:cubicBezTo>
                  <a:pt x="224" y="36676"/>
                  <a:pt x="174" y="36655"/>
                  <a:pt x="119" y="36628"/>
                </a:cubicBezTo>
                <a:close/>
                <a:moveTo>
                  <a:pt x="4680" y="1"/>
                </a:moveTo>
                <a:cubicBezTo>
                  <a:pt x="4608" y="1"/>
                  <a:pt x="4537" y="9"/>
                  <a:pt x="4471" y="26"/>
                </a:cubicBezTo>
                <a:cubicBezTo>
                  <a:pt x="4337" y="93"/>
                  <a:pt x="4204" y="193"/>
                  <a:pt x="4137" y="326"/>
                </a:cubicBezTo>
                <a:cubicBezTo>
                  <a:pt x="4070" y="426"/>
                  <a:pt x="4037" y="593"/>
                  <a:pt x="4037" y="726"/>
                </a:cubicBezTo>
                <a:cubicBezTo>
                  <a:pt x="4070" y="860"/>
                  <a:pt x="4104" y="993"/>
                  <a:pt x="4137" y="1093"/>
                </a:cubicBezTo>
                <a:cubicBezTo>
                  <a:pt x="4204" y="1360"/>
                  <a:pt x="4271" y="1594"/>
                  <a:pt x="4337" y="1827"/>
                </a:cubicBezTo>
                <a:lnTo>
                  <a:pt x="4704" y="3228"/>
                </a:lnTo>
                <a:cubicBezTo>
                  <a:pt x="4937" y="4160"/>
                  <a:pt x="5170" y="5092"/>
                  <a:pt x="5436" y="5991"/>
                </a:cubicBezTo>
                <a:lnTo>
                  <a:pt x="5436" y="5991"/>
                </a:lnTo>
                <a:cubicBezTo>
                  <a:pt x="5337" y="7683"/>
                  <a:pt x="5271" y="9341"/>
                  <a:pt x="5205" y="10867"/>
                </a:cubicBezTo>
                <a:cubicBezTo>
                  <a:pt x="3670" y="16004"/>
                  <a:pt x="2369" y="20274"/>
                  <a:pt x="1469" y="23276"/>
                </a:cubicBezTo>
                <a:cubicBezTo>
                  <a:pt x="1035" y="24744"/>
                  <a:pt x="701" y="25911"/>
                  <a:pt x="468" y="26712"/>
                </a:cubicBezTo>
                <a:lnTo>
                  <a:pt x="201" y="27646"/>
                </a:lnTo>
                <a:cubicBezTo>
                  <a:pt x="134" y="27846"/>
                  <a:pt x="101" y="27946"/>
                  <a:pt x="101" y="27946"/>
                </a:cubicBezTo>
                <a:cubicBezTo>
                  <a:pt x="134" y="27846"/>
                  <a:pt x="201" y="27746"/>
                  <a:pt x="234" y="27646"/>
                </a:cubicBezTo>
                <a:cubicBezTo>
                  <a:pt x="301" y="27412"/>
                  <a:pt x="368" y="27112"/>
                  <a:pt x="501" y="26745"/>
                </a:cubicBezTo>
                <a:lnTo>
                  <a:pt x="1569" y="23309"/>
                </a:lnTo>
                <a:lnTo>
                  <a:pt x="5371" y="10934"/>
                </a:lnTo>
                <a:cubicBezTo>
                  <a:pt x="5438" y="9366"/>
                  <a:pt x="5538" y="7731"/>
                  <a:pt x="5605" y="6030"/>
                </a:cubicBezTo>
                <a:lnTo>
                  <a:pt x="5605" y="5997"/>
                </a:lnTo>
                <a:cubicBezTo>
                  <a:pt x="5371" y="5096"/>
                  <a:pt x="5138" y="4162"/>
                  <a:pt x="4904" y="3228"/>
                </a:cubicBezTo>
                <a:cubicBezTo>
                  <a:pt x="4771" y="2761"/>
                  <a:pt x="4637" y="2294"/>
                  <a:pt x="4537" y="1827"/>
                </a:cubicBezTo>
                <a:cubicBezTo>
                  <a:pt x="4471" y="1594"/>
                  <a:pt x="4404" y="1327"/>
                  <a:pt x="4337" y="1093"/>
                </a:cubicBezTo>
                <a:cubicBezTo>
                  <a:pt x="4304" y="993"/>
                  <a:pt x="4271" y="860"/>
                  <a:pt x="4237" y="760"/>
                </a:cubicBezTo>
                <a:cubicBezTo>
                  <a:pt x="4237" y="660"/>
                  <a:pt x="4271" y="560"/>
                  <a:pt x="4304" y="460"/>
                </a:cubicBezTo>
                <a:cubicBezTo>
                  <a:pt x="4404" y="310"/>
                  <a:pt x="4542" y="234"/>
                  <a:pt x="4689" y="234"/>
                </a:cubicBezTo>
                <a:cubicBezTo>
                  <a:pt x="4738" y="234"/>
                  <a:pt x="4788" y="243"/>
                  <a:pt x="4838" y="259"/>
                </a:cubicBezTo>
                <a:cubicBezTo>
                  <a:pt x="5071" y="293"/>
                  <a:pt x="5238" y="460"/>
                  <a:pt x="5305" y="660"/>
                </a:cubicBezTo>
                <a:cubicBezTo>
                  <a:pt x="5505" y="1160"/>
                  <a:pt x="5705" y="1627"/>
                  <a:pt x="5872" y="2094"/>
                </a:cubicBezTo>
                <a:cubicBezTo>
                  <a:pt x="6272" y="3061"/>
                  <a:pt x="6672" y="4029"/>
                  <a:pt x="7039" y="5030"/>
                </a:cubicBezTo>
                <a:lnTo>
                  <a:pt x="7106" y="5130"/>
                </a:lnTo>
                <a:lnTo>
                  <a:pt x="7206" y="5063"/>
                </a:lnTo>
                <a:cubicBezTo>
                  <a:pt x="7940" y="4629"/>
                  <a:pt x="8707" y="4196"/>
                  <a:pt x="9474" y="3795"/>
                </a:cubicBezTo>
                <a:cubicBezTo>
                  <a:pt x="9674" y="3695"/>
                  <a:pt x="9875" y="3595"/>
                  <a:pt x="10075" y="3528"/>
                </a:cubicBezTo>
                <a:cubicBezTo>
                  <a:pt x="10103" y="3500"/>
                  <a:pt x="10137" y="3490"/>
                  <a:pt x="10170" y="3490"/>
                </a:cubicBezTo>
                <a:cubicBezTo>
                  <a:pt x="10214" y="3490"/>
                  <a:pt x="10256" y="3509"/>
                  <a:pt x="10275" y="3528"/>
                </a:cubicBezTo>
                <a:cubicBezTo>
                  <a:pt x="10375" y="3595"/>
                  <a:pt x="10442" y="3662"/>
                  <a:pt x="10508" y="3762"/>
                </a:cubicBezTo>
                <a:cubicBezTo>
                  <a:pt x="10642" y="3929"/>
                  <a:pt x="10742" y="4096"/>
                  <a:pt x="10842" y="4296"/>
                </a:cubicBezTo>
                <a:cubicBezTo>
                  <a:pt x="10909" y="4396"/>
                  <a:pt x="10942" y="4496"/>
                  <a:pt x="10975" y="4596"/>
                </a:cubicBezTo>
                <a:cubicBezTo>
                  <a:pt x="11042" y="4696"/>
                  <a:pt x="11075" y="4763"/>
                  <a:pt x="11075" y="4863"/>
                </a:cubicBezTo>
                <a:lnTo>
                  <a:pt x="11075" y="5830"/>
                </a:lnTo>
                <a:lnTo>
                  <a:pt x="11209" y="5830"/>
                </a:lnTo>
                <a:cubicBezTo>
                  <a:pt x="11709" y="5830"/>
                  <a:pt x="12210" y="5863"/>
                  <a:pt x="12710" y="5997"/>
                </a:cubicBezTo>
                <a:lnTo>
                  <a:pt x="12777" y="6030"/>
                </a:lnTo>
                <a:lnTo>
                  <a:pt x="12810" y="6030"/>
                </a:lnTo>
                <a:cubicBezTo>
                  <a:pt x="12843" y="6097"/>
                  <a:pt x="12843" y="6130"/>
                  <a:pt x="12877" y="6197"/>
                </a:cubicBezTo>
                <a:cubicBezTo>
                  <a:pt x="12877" y="6330"/>
                  <a:pt x="12910" y="6431"/>
                  <a:pt x="12910" y="6564"/>
                </a:cubicBezTo>
                <a:cubicBezTo>
                  <a:pt x="12943" y="6797"/>
                  <a:pt x="12977" y="7064"/>
                  <a:pt x="12977" y="7298"/>
                </a:cubicBezTo>
                <a:lnTo>
                  <a:pt x="12977" y="7365"/>
                </a:lnTo>
                <a:lnTo>
                  <a:pt x="13043" y="7398"/>
                </a:lnTo>
                <a:cubicBezTo>
                  <a:pt x="13310" y="7498"/>
                  <a:pt x="13577" y="7665"/>
                  <a:pt x="13711" y="7932"/>
                </a:cubicBezTo>
                <a:cubicBezTo>
                  <a:pt x="13777" y="8232"/>
                  <a:pt x="13844" y="8532"/>
                  <a:pt x="13911" y="8832"/>
                </a:cubicBezTo>
                <a:cubicBezTo>
                  <a:pt x="13911" y="8966"/>
                  <a:pt x="13911" y="9132"/>
                  <a:pt x="13911" y="9266"/>
                </a:cubicBezTo>
                <a:cubicBezTo>
                  <a:pt x="13877" y="9299"/>
                  <a:pt x="13844" y="9366"/>
                  <a:pt x="13811" y="9399"/>
                </a:cubicBezTo>
                <a:cubicBezTo>
                  <a:pt x="13777" y="9433"/>
                  <a:pt x="13677" y="9466"/>
                  <a:pt x="13644" y="9499"/>
                </a:cubicBezTo>
                <a:lnTo>
                  <a:pt x="12843" y="9966"/>
                </a:lnTo>
                <a:lnTo>
                  <a:pt x="12777" y="9966"/>
                </a:lnTo>
                <a:lnTo>
                  <a:pt x="12777" y="10033"/>
                </a:lnTo>
                <a:cubicBezTo>
                  <a:pt x="12710" y="10900"/>
                  <a:pt x="12610" y="11768"/>
                  <a:pt x="12510" y="12602"/>
                </a:cubicBezTo>
                <a:cubicBezTo>
                  <a:pt x="12476" y="12702"/>
                  <a:pt x="12443" y="12802"/>
                  <a:pt x="12376" y="12868"/>
                </a:cubicBezTo>
                <a:cubicBezTo>
                  <a:pt x="12343" y="12935"/>
                  <a:pt x="12276" y="13035"/>
                  <a:pt x="12210" y="13102"/>
                </a:cubicBezTo>
                <a:cubicBezTo>
                  <a:pt x="12076" y="13269"/>
                  <a:pt x="11909" y="13402"/>
                  <a:pt x="11776" y="13569"/>
                </a:cubicBezTo>
                <a:cubicBezTo>
                  <a:pt x="11509" y="13869"/>
                  <a:pt x="11209" y="14136"/>
                  <a:pt x="10909" y="14436"/>
                </a:cubicBezTo>
                <a:lnTo>
                  <a:pt x="10909" y="14470"/>
                </a:lnTo>
                <a:cubicBezTo>
                  <a:pt x="10008" y="18339"/>
                  <a:pt x="9174" y="21942"/>
                  <a:pt x="8407" y="25144"/>
                </a:cubicBezTo>
                <a:cubicBezTo>
                  <a:pt x="8040" y="26745"/>
                  <a:pt x="7673" y="28280"/>
                  <a:pt x="7373" y="29681"/>
                </a:cubicBezTo>
                <a:cubicBezTo>
                  <a:pt x="7239" y="30348"/>
                  <a:pt x="7039" y="31015"/>
                  <a:pt x="6839" y="31682"/>
                </a:cubicBezTo>
                <a:cubicBezTo>
                  <a:pt x="6606" y="32249"/>
                  <a:pt x="6372" y="32849"/>
                  <a:pt x="6038" y="33383"/>
                </a:cubicBezTo>
                <a:cubicBezTo>
                  <a:pt x="5538" y="34317"/>
                  <a:pt x="4871" y="35184"/>
                  <a:pt x="4070" y="35885"/>
                </a:cubicBezTo>
                <a:cubicBezTo>
                  <a:pt x="3470" y="36419"/>
                  <a:pt x="2736" y="36752"/>
                  <a:pt x="1936" y="36886"/>
                </a:cubicBezTo>
                <a:cubicBezTo>
                  <a:pt x="1777" y="36907"/>
                  <a:pt x="1619" y="36918"/>
                  <a:pt x="1461" y="36918"/>
                </a:cubicBezTo>
                <a:cubicBezTo>
                  <a:pt x="1122" y="36918"/>
                  <a:pt x="787" y="36866"/>
                  <a:pt x="468" y="36752"/>
                </a:cubicBezTo>
                <a:cubicBezTo>
                  <a:pt x="402" y="36739"/>
                  <a:pt x="337" y="36721"/>
                  <a:pt x="274" y="36698"/>
                </a:cubicBezTo>
                <a:lnTo>
                  <a:pt x="274" y="36698"/>
                </a:lnTo>
                <a:cubicBezTo>
                  <a:pt x="336" y="36724"/>
                  <a:pt x="397" y="36750"/>
                  <a:pt x="468" y="36786"/>
                </a:cubicBezTo>
                <a:cubicBezTo>
                  <a:pt x="787" y="36900"/>
                  <a:pt x="1137" y="36951"/>
                  <a:pt x="1487" y="36951"/>
                </a:cubicBezTo>
                <a:cubicBezTo>
                  <a:pt x="1649" y="36951"/>
                  <a:pt x="1810" y="36940"/>
                  <a:pt x="1969" y="36919"/>
                </a:cubicBezTo>
                <a:cubicBezTo>
                  <a:pt x="2769" y="36819"/>
                  <a:pt x="3537" y="36485"/>
                  <a:pt x="4170" y="35952"/>
                </a:cubicBezTo>
                <a:cubicBezTo>
                  <a:pt x="4971" y="35218"/>
                  <a:pt x="5672" y="34351"/>
                  <a:pt x="6205" y="33417"/>
                </a:cubicBezTo>
                <a:cubicBezTo>
                  <a:pt x="6505" y="32849"/>
                  <a:pt x="6772" y="32282"/>
                  <a:pt x="6972" y="31682"/>
                </a:cubicBezTo>
                <a:cubicBezTo>
                  <a:pt x="7206" y="31015"/>
                  <a:pt x="7406" y="30348"/>
                  <a:pt x="7540" y="29647"/>
                </a:cubicBezTo>
                <a:cubicBezTo>
                  <a:pt x="7873" y="28246"/>
                  <a:pt x="8240" y="26745"/>
                  <a:pt x="8607" y="25144"/>
                </a:cubicBezTo>
                <a:cubicBezTo>
                  <a:pt x="9374" y="21943"/>
                  <a:pt x="10241" y="18342"/>
                  <a:pt x="11141" y="14474"/>
                </a:cubicBezTo>
                <a:lnTo>
                  <a:pt x="11141" y="14474"/>
                </a:lnTo>
                <a:cubicBezTo>
                  <a:pt x="11430" y="14215"/>
                  <a:pt x="11719" y="13925"/>
                  <a:pt x="11976" y="13636"/>
                </a:cubicBezTo>
                <a:lnTo>
                  <a:pt x="12410" y="13169"/>
                </a:lnTo>
                <a:cubicBezTo>
                  <a:pt x="12476" y="13102"/>
                  <a:pt x="12543" y="13002"/>
                  <a:pt x="12610" y="12935"/>
                </a:cubicBezTo>
                <a:cubicBezTo>
                  <a:pt x="12643" y="12868"/>
                  <a:pt x="12677" y="12802"/>
                  <a:pt x="12677" y="12735"/>
                </a:cubicBezTo>
                <a:lnTo>
                  <a:pt x="12710" y="12568"/>
                </a:lnTo>
                <a:cubicBezTo>
                  <a:pt x="12807" y="11756"/>
                  <a:pt x="12905" y="10913"/>
                  <a:pt x="13002" y="10068"/>
                </a:cubicBezTo>
                <a:lnTo>
                  <a:pt x="13002" y="10068"/>
                </a:lnTo>
                <a:lnTo>
                  <a:pt x="13744" y="9666"/>
                </a:lnTo>
                <a:cubicBezTo>
                  <a:pt x="13811" y="9633"/>
                  <a:pt x="13877" y="9599"/>
                  <a:pt x="13944" y="9533"/>
                </a:cubicBezTo>
                <a:cubicBezTo>
                  <a:pt x="14044" y="9466"/>
                  <a:pt x="14078" y="9399"/>
                  <a:pt x="14111" y="9299"/>
                </a:cubicBezTo>
                <a:cubicBezTo>
                  <a:pt x="14144" y="9099"/>
                  <a:pt x="14144" y="8932"/>
                  <a:pt x="14111" y="8766"/>
                </a:cubicBezTo>
                <a:cubicBezTo>
                  <a:pt x="14078" y="8465"/>
                  <a:pt x="14011" y="8132"/>
                  <a:pt x="13911" y="7798"/>
                </a:cubicBezTo>
                <a:cubicBezTo>
                  <a:pt x="13755" y="7518"/>
                  <a:pt x="13483" y="7296"/>
                  <a:pt x="13176" y="7186"/>
                </a:cubicBezTo>
                <a:lnTo>
                  <a:pt x="13176" y="7186"/>
                </a:lnTo>
                <a:cubicBezTo>
                  <a:pt x="13171" y="6951"/>
                  <a:pt x="13144" y="6738"/>
                  <a:pt x="13144" y="6497"/>
                </a:cubicBezTo>
                <a:cubicBezTo>
                  <a:pt x="13110" y="6364"/>
                  <a:pt x="13110" y="6230"/>
                  <a:pt x="13077" y="6097"/>
                </a:cubicBezTo>
                <a:cubicBezTo>
                  <a:pt x="13043" y="6030"/>
                  <a:pt x="13043" y="5964"/>
                  <a:pt x="13010" y="5897"/>
                </a:cubicBezTo>
                <a:cubicBezTo>
                  <a:pt x="12977" y="5863"/>
                  <a:pt x="12943" y="5797"/>
                  <a:pt x="12910" y="5797"/>
                </a:cubicBezTo>
                <a:lnTo>
                  <a:pt x="12777" y="5730"/>
                </a:lnTo>
                <a:cubicBezTo>
                  <a:pt x="12308" y="5636"/>
                  <a:pt x="11809" y="5572"/>
                  <a:pt x="11309" y="5564"/>
                </a:cubicBezTo>
                <a:lnTo>
                  <a:pt x="11309" y="5564"/>
                </a:lnTo>
                <a:lnTo>
                  <a:pt x="11309" y="4829"/>
                </a:lnTo>
                <a:cubicBezTo>
                  <a:pt x="11276" y="4729"/>
                  <a:pt x="11242" y="4596"/>
                  <a:pt x="11175" y="4496"/>
                </a:cubicBezTo>
                <a:cubicBezTo>
                  <a:pt x="11142" y="4396"/>
                  <a:pt x="11075" y="4296"/>
                  <a:pt x="11042" y="4162"/>
                </a:cubicBezTo>
                <a:cubicBezTo>
                  <a:pt x="10942" y="3962"/>
                  <a:pt x="10809" y="3762"/>
                  <a:pt x="10675" y="3595"/>
                </a:cubicBezTo>
                <a:cubicBezTo>
                  <a:pt x="10608" y="3495"/>
                  <a:pt x="10508" y="3395"/>
                  <a:pt x="10408" y="3328"/>
                </a:cubicBezTo>
                <a:cubicBezTo>
                  <a:pt x="10342" y="3295"/>
                  <a:pt x="10275" y="3262"/>
                  <a:pt x="10208" y="3262"/>
                </a:cubicBezTo>
                <a:cubicBezTo>
                  <a:pt x="10141" y="3262"/>
                  <a:pt x="10075" y="3262"/>
                  <a:pt x="10008" y="3295"/>
                </a:cubicBezTo>
                <a:cubicBezTo>
                  <a:pt x="9774" y="3362"/>
                  <a:pt x="9574" y="3462"/>
                  <a:pt x="9374" y="3562"/>
                </a:cubicBezTo>
                <a:cubicBezTo>
                  <a:pt x="8637" y="3978"/>
                  <a:pt x="7900" y="4395"/>
                  <a:pt x="7192" y="4812"/>
                </a:cubicBezTo>
                <a:lnTo>
                  <a:pt x="7192" y="4812"/>
                </a:lnTo>
                <a:cubicBezTo>
                  <a:pt x="6810" y="3853"/>
                  <a:pt x="6456" y="2923"/>
                  <a:pt x="6072" y="1994"/>
                </a:cubicBezTo>
                <a:lnTo>
                  <a:pt x="5505" y="560"/>
                </a:lnTo>
                <a:cubicBezTo>
                  <a:pt x="5471" y="426"/>
                  <a:pt x="5371" y="293"/>
                  <a:pt x="5271" y="226"/>
                </a:cubicBezTo>
                <a:cubicBezTo>
                  <a:pt x="5121" y="76"/>
                  <a:pt x="4896" y="1"/>
                  <a:pt x="468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859;p44">
            <a:extLst>
              <a:ext uri="{FF2B5EF4-FFF2-40B4-BE49-F238E27FC236}">
                <a16:creationId xmlns:a16="http://schemas.microsoft.com/office/drawing/2014/main" id="{8434CC7C-C823-4D47-AD06-BE9326ABB73A}"/>
              </a:ext>
            </a:extLst>
          </p:cNvPr>
          <p:cNvSpPr/>
          <p:nvPr/>
        </p:nvSpPr>
        <p:spPr>
          <a:xfrm>
            <a:off x="7997871" y="1441860"/>
            <a:ext cx="41447" cy="16846"/>
          </a:xfrm>
          <a:custGeom>
            <a:avLst/>
            <a:gdLst/>
            <a:ahLst/>
            <a:cxnLst/>
            <a:rect l="l" t="t" r="r" b="b"/>
            <a:pathLst>
              <a:path w="2202" h="895" extrusionOk="0">
                <a:moveTo>
                  <a:pt x="1462" y="0"/>
                </a:moveTo>
                <a:cubicBezTo>
                  <a:pt x="1286" y="0"/>
                  <a:pt x="1110" y="17"/>
                  <a:pt x="934" y="56"/>
                </a:cubicBezTo>
                <a:cubicBezTo>
                  <a:pt x="634" y="122"/>
                  <a:pt x="367" y="289"/>
                  <a:pt x="167" y="556"/>
                </a:cubicBezTo>
                <a:cubicBezTo>
                  <a:pt x="34" y="756"/>
                  <a:pt x="0" y="890"/>
                  <a:pt x="34" y="890"/>
                </a:cubicBezTo>
                <a:cubicBezTo>
                  <a:pt x="37" y="893"/>
                  <a:pt x="41" y="895"/>
                  <a:pt x="45" y="895"/>
                </a:cubicBezTo>
                <a:cubicBezTo>
                  <a:pt x="82" y="895"/>
                  <a:pt x="151" y="775"/>
                  <a:pt x="300" y="656"/>
                </a:cubicBezTo>
                <a:cubicBezTo>
                  <a:pt x="501" y="456"/>
                  <a:pt x="734" y="356"/>
                  <a:pt x="1001" y="289"/>
                </a:cubicBezTo>
                <a:cubicBezTo>
                  <a:pt x="1268" y="222"/>
                  <a:pt x="1535" y="189"/>
                  <a:pt x="1835" y="156"/>
                </a:cubicBezTo>
                <a:cubicBezTo>
                  <a:pt x="2068" y="156"/>
                  <a:pt x="2202" y="156"/>
                  <a:pt x="2202" y="122"/>
                </a:cubicBezTo>
                <a:cubicBezTo>
                  <a:pt x="2202" y="89"/>
                  <a:pt x="2068" y="56"/>
                  <a:pt x="1835" y="22"/>
                </a:cubicBezTo>
                <a:cubicBezTo>
                  <a:pt x="1711" y="8"/>
                  <a:pt x="1586" y="0"/>
                  <a:pt x="1462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860;p44">
            <a:extLst>
              <a:ext uri="{FF2B5EF4-FFF2-40B4-BE49-F238E27FC236}">
                <a16:creationId xmlns:a16="http://schemas.microsoft.com/office/drawing/2014/main" id="{1837A623-FD03-49F1-806D-A8A2B8991678}"/>
              </a:ext>
            </a:extLst>
          </p:cNvPr>
          <p:cNvSpPr/>
          <p:nvPr/>
        </p:nvSpPr>
        <p:spPr>
          <a:xfrm>
            <a:off x="8015451" y="1435366"/>
            <a:ext cx="5666" cy="9562"/>
          </a:xfrm>
          <a:custGeom>
            <a:avLst/>
            <a:gdLst/>
            <a:ahLst/>
            <a:cxnLst/>
            <a:rect l="l" t="t" r="r" b="b"/>
            <a:pathLst>
              <a:path w="301" h="508" extrusionOk="0">
                <a:moveTo>
                  <a:pt x="234" y="0"/>
                </a:moveTo>
                <a:cubicBezTo>
                  <a:pt x="200" y="0"/>
                  <a:pt x="100" y="100"/>
                  <a:pt x="67" y="234"/>
                </a:cubicBezTo>
                <a:cubicBezTo>
                  <a:pt x="0" y="367"/>
                  <a:pt x="0" y="501"/>
                  <a:pt x="67" y="501"/>
                </a:cubicBezTo>
                <a:cubicBezTo>
                  <a:pt x="71" y="505"/>
                  <a:pt x="77" y="507"/>
                  <a:pt x="83" y="507"/>
                </a:cubicBezTo>
                <a:cubicBezTo>
                  <a:pt x="126" y="507"/>
                  <a:pt x="205" y="416"/>
                  <a:pt x="234" y="301"/>
                </a:cubicBezTo>
                <a:cubicBezTo>
                  <a:pt x="300" y="167"/>
                  <a:pt x="300" y="34"/>
                  <a:pt x="234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861;p44">
            <a:extLst>
              <a:ext uri="{FF2B5EF4-FFF2-40B4-BE49-F238E27FC236}">
                <a16:creationId xmlns:a16="http://schemas.microsoft.com/office/drawing/2014/main" id="{CCF4EAA9-65C4-4D8D-BE0B-5360AA9F5BAE}"/>
              </a:ext>
            </a:extLst>
          </p:cNvPr>
          <p:cNvSpPr/>
          <p:nvPr/>
        </p:nvSpPr>
        <p:spPr>
          <a:xfrm>
            <a:off x="8035064" y="1471750"/>
            <a:ext cx="40675" cy="17072"/>
          </a:xfrm>
          <a:custGeom>
            <a:avLst/>
            <a:gdLst/>
            <a:ahLst/>
            <a:cxnLst/>
            <a:rect l="l" t="t" r="r" b="b"/>
            <a:pathLst>
              <a:path w="2161" h="907" extrusionOk="0">
                <a:moveTo>
                  <a:pt x="1352" y="1"/>
                </a:moveTo>
                <a:cubicBezTo>
                  <a:pt x="1200" y="1"/>
                  <a:pt x="1047" y="12"/>
                  <a:pt x="893" y="35"/>
                </a:cubicBezTo>
                <a:cubicBezTo>
                  <a:pt x="726" y="69"/>
                  <a:pt x="559" y="102"/>
                  <a:pt x="393" y="202"/>
                </a:cubicBezTo>
                <a:cubicBezTo>
                  <a:pt x="259" y="269"/>
                  <a:pt x="159" y="369"/>
                  <a:pt x="92" y="536"/>
                </a:cubicBezTo>
                <a:cubicBezTo>
                  <a:pt x="1" y="749"/>
                  <a:pt x="77" y="907"/>
                  <a:pt x="116" y="907"/>
                </a:cubicBezTo>
                <a:cubicBezTo>
                  <a:pt x="120" y="907"/>
                  <a:pt x="123" y="906"/>
                  <a:pt x="126" y="903"/>
                </a:cubicBezTo>
                <a:cubicBezTo>
                  <a:pt x="159" y="903"/>
                  <a:pt x="126" y="769"/>
                  <a:pt x="226" y="602"/>
                </a:cubicBezTo>
                <a:cubicBezTo>
                  <a:pt x="376" y="393"/>
                  <a:pt x="606" y="264"/>
                  <a:pt x="845" y="264"/>
                </a:cubicBezTo>
                <a:cubicBezTo>
                  <a:pt x="872" y="264"/>
                  <a:pt x="899" y="266"/>
                  <a:pt x="926" y="269"/>
                </a:cubicBezTo>
                <a:cubicBezTo>
                  <a:pt x="1327" y="269"/>
                  <a:pt x="1760" y="202"/>
                  <a:pt x="2161" y="102"/>
                </a:cubicBezTo>
                <a:cubicBezTo>
                  <a:pt x="1902" y="38"/>
                  <a:pt x="1630" y="1"/>
                  <a:pt x="135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862;p44">
            <a:extLst>
              <a:ext uri="{FF2B5EF4-FFF2-40B4-BE49-F238E27FC236}">
                <a16:creationId xmlns:a16="http://schemas.microsoft.com/office/drawing/2014/main" id="{8FE38FCC-D3C6-4E4D-9661-DD52B9BDB6AC}"/>
              </a:ext>
            </a:extLst>
          </p:cNvPr>
          <p:cNvSpPr/>
          <p:nvPr/>
        </p:nvSpPr>
        <p:spPr>
          <a:xfrm>
            <a:off x="8067552" y="1501923"/>
            <a:ext cx="5044" cy="25749"/>
          </a:xfrm>
          <a:custGeom>
            <a:avLst/>
            <a:gdLst/>
            <a:ahLst/>
            <a:cxnLst/>
            <a:rect l="l" t="t" r="r" b="b"/>
            <a:pathLst>
              <a:path w="268" h="1368" extrusionOk="0">
                <a:moveTo>
                  <a:pt x="168" y="0"/>
                </a:moveTo>
                <a:cubicBezTo>
                  <a:pt x="101" y="0"/>
                  <a:pt x="34" y="300"/>
                  <a:pt x="34" y="667"/>
                </a:cubicBezTo>
                <a:cubicBezTo>
                  <a:pt x="1" y="1034"/>
                  <a:pt x="34" y="1368"/>
                  <a:pt x="101" y="1368"/>
                </a:cubicBezTo>
                <a:cubicBezTo>
                  <a:pt x="168" y="1368"/>
                  <a:pt x="234" y="1068"/>
                  <a:pt x="234" y="667"/>
                </a:cubicBezTo>
                <a:cubicBezTo>
                  <a:pt x="268" y="300"/>
                  <a:pt x="234" y="0"/>
                  <a:pt x="168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863;p44">
            <a:extLst>
              <a:ext uri="{FF2B5EF4-FFF2-40B4-BE49-F238E27FC236}">
                <a16:creationId xmlns:a16="http://schemas.microsoft.com/office/drawing/2014/main" id="{D7211341-DBB6-4AAE-8A2F-741A967367FE}"/>
              </a:ext>
            </a:extLst>
          </p:cNvPr>
          <p:cNvSpPr/>
          <p:nvPr/>
        </p:nvSpPr>
        <p:spPr>
          <a:xfrm>
            <a:off x="8103352" y="1667975"/>
            <a:ext cx="57145" cy="44929"/>
          </a:xfrm>
          <a:custGeom>
            <a:avLst/>
            <a:gdLst/>
            <a:ahLst/>
            <a:cxnLst/>
            <a:rect l="l" t="t" r="r" b="b"/>
            <a:pathLst>
              <a:path w="3036" h="2387" extrusionOk="0">
                <a:moveTo>
                  <a:pt x="2043" y="0"/>
                </a:moveTo>
                <a:cubicBezTo>
                  <a:pt x="1902" y="0"/>
                  <a:pt x="1762" y="115"/>
                  <a:pt x="1735" y="251"/>
                </a:cubicBezTo>
                <a:lnTo>
                  <a:pt x="1435" y="1452"/>
                </a:lnTo>
                <a:lnTo>
                  <a:pt x="934" y="985"/>
                </a:lnTo>
                <a:cubicBezTo>
                  <a:pt x="901" y="919"/>
                  <a:pt x="834" y="885"/>
                  <a:pt x="801" y="885"/>
                </a:cubicBezTo>
                <a:cubicBezTo>
                  <a:pt x="775" y="881"/>
                  <a:pt x="750" y="879"/>
                  <a:pt x="725" y="879"/>
                </a:cubicBezTo>
                <a:cubicBezTo>
                  <a:pt x="559" y="879"/>
                  <a:pt x="425" y="973"/>
                  <a:pt x="367" y="1119"/>
                </a:cubicBezTo>
                <a:lnTo>
                  <a:pt x="0" y="2386"/>
                </a:lnTo>
                <a:lnTo>
                  <a:pt x="3036" y="1619"/>
                </a:lnTo>
                <a:lnTo>
                  <a:pt x="2369" y="185"/>
                </a:lnTo>
                <a:cubicBezTo>
                  <a:pt x="2335" y="85"/>
                  <a:pt x="2235" y="18"/>
                  <a:pt x="2135" y="18"/>
                </a:cubicBezTo>
                <a:cubicBezTo>
                  <a:pt x="2105" y="6"/>
                  <a:pt x="2074" y="0"/>
                  <a:pt x="204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864;p44">
            <a:extLst>
              <a:ext uri="{FF2B5EF4-FFF2-40B4-BE49-F238E27FC236}">
                <a16:creationId xmlns:a16="http://schemas.microsoft.com/office/drawing/2014/main" id="{299409C7-3619-442A-964E-8A68481C1685}"/>
              </a:ext>
            </a:extLst>
          </p:cNvPr>
          <p:cNvSpPr/>
          <p:nvPr/>
        </p:nvSpPr>
        <p:spPr>
          <a:xfrm>
            <a:off x="8105235" y="1708481"/>
            <a:ext cx="55903" cy="14456"/>
          </a:xfrm>
          <a:custGeom>
            <a:avLst/>
            <a:gdLst/>
            <a:ahLst/>
            <a:cxnLst/>
            <a:rect l="l" t="t" r="r" b="b"/>
            <a:pathLst>
              <a:path w="2970" h="768" extrusionOk="0">
                <a:moveTo>
                  <a:pt x="2969" y="1"/>
                </a:moveTo>
                <a:cubicBezTo>
                  <a:pt x="1968" y="134"/>
                  <a:pt x="934" y="368"/>
                  <a:pt x="0" y="768"/>
                </a:cubicBezTo>
                <a:cubicBezTo>
                  <a:pt x="501" y="735"/>
                  <a:pt x="1001" y="635"/>
                  <a:pt x="1501" y="501"/>
                </a:cubicBezTo>
                <a:cubicBezTo>
                  <a:pt x="2035" y="401"/>
                  <a:pt x="2502" y="234"/>
                  <a:pt x="29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865;p44">
            <a:extLst>
              <a:ext uri="{FF2B5EF4-FFF2-40B4-BE49-F238E27FC236}">
                <a16:creationId xmlns:a16="http://schemas.microsoft.com/office/drawing/2014/main" id="{271A4E3E-FE3A-4555-B49D-D0DA6C5D3B9A}"/>
              </a:ext>
            </a:extLst>
          </p:cNvPr>
          <p:cNvSpPr/>
          <p:nvPr/>
        </p:nvSpPr>
        <p:spPr>
          <a:xfrm>
            <a:off x="7672637" y="1574747"/>
            <a:ext cx="33918" cy="290092"/>
          </a:xfrm>
          <a:custGeom>
            <a:avLst/>
            <a:gdLst/>
            <a:ahLst/>
            <a:cxnLst/>
            <a:rect l="l" t="t" r="r" b="b"/>
            <a:pathLst>
              <a:path w="1802" h="15412" extrusionOk="0">
                <a:moveTo>
                  <a:pt x="1168" y="1"/>
                </a:moveTo>
                <a:lnTo>
                  <a:pt x="1168" y="1"/>
                </a:lnTo>
                <a:cubicBezTo>
                  <a:pt x="1001" y="134"/>
                  <a:pt x="868" y="301"/>
                  <a:pt x="767" y="468"/>
                </a:cubicBezTo>
                <a:cubicBezTo>
                  <a:pt x="467" y="968"/>
                  <a:pt x="234" y="1502"/>
                  <a:pt x="167" y="2069"/>
                </a:cubicBezTo>
                <a:cubicBezTo>
                  <a:pt x="34" y="2903"/>
                  <a:pt x="0" y="3737"/>
                  <a:pt x="67" y="4571"/>
                </a:cubicBezTo>
                <a:cubicBezTo>
                  <a:pt x="100" y="5505"/>
                  <a:pt x="167" y="6572"/>
                  <a:pt x="300" y="7639"/>
                </a:cubicBezTo>
                <a:cubicBezTo>
                  <a:pt x="501" y="9507"/>
                  <a:pt x="801" y="11342"/>
                  <a:pt x="1201" y="13143"/>
                </a:cubicBezTo>
                <a:cubicBezTo>
                  <a:pt x="1368" y="13877"/>
                  <a:pt x="1501" y="14444"/>
                  <a:pt x="1601" y="14811"/>
                </a:cubicBezTo>
                <a:cubicBezTo>
                  <a:pt x="1668" y="14978"/>
                  <a:pt x="1701" y="15178"/>
                  <a:pt x="1735" y="15278"/>
                </a:cubicBezTo>
                <a:cubicBezTo>
                  <a:pt x="1768" y="15378"/>
                  <a:pt x="1802" y="15412"/>
                  <a:pt x="1802" y="15412"/>
                </a:cubicBezTo>
                <a:cubicBezTo>
                  <a:pt x="1802" y="15412"/>
                  <a:pt x="1768" y="15378"/>
                  <a:pt x="1768" y="15278"/>
                </a:cubicBezTo>
                <a:cubicBezTo>
                  <a:pt x="1735" y="15145"/>
                  <a:pt x="1701" y="14978"/>
                  <a:pt x="1635" y="14811"/>
                </a:cubicBezTo>
                <a:cubicBezTo>
                  <a:pt x="1568" y="14411"/>
                  <a:pt x="1435" y="13844"/>
                  <a:pt x="1268" y="13143"/>
                </a:cubicBezTo>
                <a:cubicBezTo>
                  <a:pt x="901" y="11342"/>
                  <a:pt x="601" y="9474"/>
                  <a:pt x="401" y="7639"/>
                </a:cubicBezTo>
                <a:cubicBezTo>
                  <a:pt x="267" y="6539"/>
                  <a:pt x="200" y="5505"/>
                  <a:pt x="167" y="4571"/>
                </a:cubicBezTo>
                <a:cubicBezTo>
                  <a:pt x="100" y="3737"/>
                  <a:pt x="100" y="2903"/>
                  <a:pt x="234" y="2069"/>
                </a:cubicBezTo>
                <a:cubicBezTo>
                  <a:pt x="300" y="1502"/>
                  <a:pt x="501" y="968"/>
                  <a:pt x="801" y="501"/>
                </a:cubicBezTo>
                <a:cubicBezTo>
                  <a:pt x="901" y="334"/>
                  <a:pt x="1034" y="167"/>
                  <a:pt x="11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866;p44">
            <a:extLst>
              <a:ext uri="{FF2B5EF4-FFF2-40B4-BE49-F238E27FC236}">
                <a16:creationId xmlns:a16="http://schemas.microsoft.com/office/drawing/2014/main" id="{EDCD39A7-3862-42EF-A677-4F59FB3389CF}"/>
              </a:ext>
            </a:extLst>
          </p:cNvPr>
          <p:cNvSpPr/>
          <p:nvPr/>
        </p:nvSpPr>
        <p:spPr>
          <a:xfrm>
            <a:off x="7694603" y="1468644"/>
            <a:ext cx="163266" cy="106121"/>
          </a:xfrm>
          <a:custGeom>
            <a:avLst/>
            <a:gdLst/>
            <a:ahLst/>
            <a:cxnLst/>
            <a:rect l="l" t="t" r="r" b="b"/>
            <a:pathLst>
              <a:path w="8674" h="5638" extrusionOk="0">
                <a:moveTo>
                  <a:pt x="8674" y="0"/>
                </a:moveTo>
                <a:lnTo>
                  <a:pt x="8407" y="100"/>
                </a:lnTo>
                <a:cubicBezTo>
                  <a:pt x="8140" y="200"/>
                  <a:pt x="7806" y="367"/>
                  <a:pt x="7373" y="601"/>
                </a:cubicBezTo>
                <a:cubicBezTo>
                  <a:pt x="6305" y="1168"/>
                  <a:pt x="5238" y="1835"/>
                  <a:pt x="4237" y="2535"/>
                </a:cubicBezTo>
                <a:cubicBezTo>
                  <a:pt x="3036" y="3369"/>
                  <a:pt x="1969" y="4137"/>
                  <a:pt x="1235" y="4704"/>
                </a:cubicBezTo>
                <a:lnTo>
                  <a:pt x="334" y="5371"/>
                </a:lnTo>
                <a:lnTo>
                  <a:pt x="67" y="5571"/>
                </a:lnTo>
                <a:cubicBezTo>
                  <a:pt x="67" y="5571"/>
                  <a:pt x="34" y="5604"/>
                  <a:pt x="1" y="5638"/>
                </a:cubicBezTo>
                <a:cubicBezTo>
                  <a:pt x="34" y="5604"/>
                  <a:pt x="67" y="5604"/>
                  <a:pt x="101" y="5571"/>
                </a:cubicBezTo>
                <a:lnTo>
                  <a:pt x="334" y="5404"/>
                </a:lnTo>
                <a:lnTo>
                  <a:pt x="1268" y="4737"/>
                </a:lnTo>
                <a:cubicBezTo>
                  <a:pt x="2036" y="4203"/>
                  <a:pt x="3070" y="3436"/>
                  <a:pt x="4270" y="2602"/>
                </a:cubicBezTo>
                <a:cubicBezTo>
                  <a:pt x="5305" y="1902"/>
                  <a:pt x="6339" y="1234"/>
                  <a:pt x="7406" y="667"/>
                </a:cubicBezTo>
                <a:cubicBezTo>
                  <a:pt x="7840" y="434"/>
                  <a:pt x="8173" y="267"/>
                  <a:pt x="8407" y="134"/>
                </a:cubicBezTo>
                <a:lnTo>
                  <a:pt x="86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867;p44">
            <a:extLst>
              <a:ext uri="{FF2B5EF4-FFF2-40B4-BE49-F238E27FC236}">
                <a16:creationId xmlns:a16="http://schemas.microsoft.com/office/drawing/2014/main" id="{F62538BF-80FD-4C47-8285-4929D9451278}"/>
              </a:ext>
            </a:extLst>
          </p:cNvPr>
          <p:cNvSpPr/>
          <p:nvPr/>
        </p:nvSpPr>
        <p:spPr>
          <a:xfrm>
            <a:off x="8090158" y="1455450"/>
            <a:ext cx="143804" cy="63432"/>
          </a:xfrm>
          <a:custGeom>
            <a:avLst/>
            <a:gdLst/>
            <a:ahLst/>
            <a:cxnLst/>
            <a:rect l="l" t="t" r="r" b="b"/>
            <a:pathLst>
              <a:path w="7640" h="3370" extrusionOk="0">
                <a:moveTo>
                  <a:pt x="1" y="1"/>
                </a:moveTo>
                <a:lnTo>
                  <a:pt x="234" y="67"/>
                </a:lnTo>
                <a:cubicBezTo>
                  <a:pt x="434" y="134"/>
                  <a:pt x="735" y="201"/>
                  <a:pt x="1135" y="301"/>
                </a:cubicBezTo>
                <a:cubicBezTo>
                  <a:pt x="2102" y="568"/>
                  <a:pt x="3036" y="901"/>
                  <a:pt x="3970" y="1268"/>
                </a:cubicBezTo>
                <a:cubicBezTo>
                  <a:pt x="4904" y="1602"/>
                  <a:pt x="5805" y="2069"/>
                  <a:pt x="6672" y="2603"/>
                </a:cubicBezTo>
                <a:cubicBezTo>
                  <a:pt x="6906" y="2769"/>
                  <a:pt x="7173" y="2970"/>
                  <a:pt x="7406" y="3170"/>
                </a:cubicBezTo>
                <a:lnTo>
                  <a:pt x="7573" y="3336"/>
                </a:lnTo>
                <a:cubicBezTo>
                  <a:pt x="7606" y="3336"/>
                  <a:pt x="7606" y="3370"/>
                  <a:pt x="7640" y="3370"/>
                </a:cubicBezTo>
                <a:cubicBezTo>
                  <a:pt x="7373" y="3070"/>
                  <a:pt x="7039" y="2769"/>
                  <a:pt x="6706" y="2536"/>
                </a:cubicBezTo>
                <a:cubicBezTo>
                  <a:pt x="5838" y="2002"/>
                  <a:pt x="4938" y="1535"/>
                  <a:pt x="4004" y="1168"/>
                </a:cubicBezTo>
                <a:cubicBezTo>
                  <a:pt x="3070" y="801"/>
                  <a:pt x="2102" y="468"/>
                  <a:pt x="1135" y="234"/>
                </a:cubicBezTo>
                <a:cubicBezTo>
                  <a:pt x="768" y="134"/>
                  <a:pt x="468" y="67"/>
                  <a:pt x="234" y="34"/>
                </a:cubicBezTo>
                <a:lnTo>
                  <a:pt x="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868;p44">
            <a:extLst>
              <a:ext uri="{FF2B5EF4-FFF2-40B4-BE49-F238E27FC236}">
                <a16:creationId xmlns:a16="http://schemas.microsoft.com/office/drawing/2014/main" id="{897D20C7-BD9C-47CD-9A59-74FA3511B4E1}"/>
              </a:ext>
            </a:extLst>
          </p:cNvPr>
          <p:cNvSpPr/>
          <p:nvPr/>
        </p:nvSpPr>
        <p:spPr>
          <a:xfrm>
            <a:off x="7832101" y="2050674"/>
            <a:ext cx="30172" cy="67196"/>
          </a:xfrm>
          <a:custGeom>
            <a:avLst/>
            <a:gdLst/>
            <a:ahLst/>
            <a:cxnLst/>
            <a:rect l="l" t="t" r="r" b="b"/>
            <a:pathLst>
              <a:path w="1603" h="3570" extrusionOk="0">
                <a:moveTo>
                  <a:pt x="635" y="0"/>
                </a:moveTo>
                <a:cubicBezTo>
                  <a:pt x="601" y="0"/>
                  <a:pt x="568" y="34"/>
                  <a:pt x="501" y="134"/>
                </a:cubicBezTo>
                <a:cubicBezTo>
                  <a:pt x="401" y="267"/>
                  <a:pt x="335" y="401"/>
                  <a:pt x="268" y="534"/>
                </a:cubicBezTo>
                <a:cubicBezTo>
                  <a:pt x="34" y="1034"/>
                  <a:pt x="1" y="1568"/>
                  <a:pt x="101" y="2069"/>
                </a:cubicBezTo>
                <a:cubicBezTo>
                  <a:pt x="234" y="2602"/>
                  <a:pt x="568" y="3036"/>
                  <a:pt x="1002" y="3303"/>
                </a:cubicBezTo>
                <a:cubicBezTo>
                  <a:pt x="1135" y="3369"/>
                  <a:pt x="1269" y="3470"/>
                  <a:pt x="1435" y="3536"/>
                </a:cubicBezTo>
                <a:cubicBezTo>
                  <a:pt x="1469" y="3536"/>
                  <a:pt x="1535" y="3570"/>
                  <a:pt x="1602" y="3570"/>
                </a:cubicBezTo>
                <a:cubicBezTo>
                  <a:pt x="1602" y="3570"/>
                  <a:pt x="1369" y="3503"/>
                  <a:pt x="1035" y="3236"/>
                </a:cubicBezTo>
                <a:cubicBezTo>
                  <a:pt x="601" y="2969"/>
                  <a:pt x="301" y="2536"/>
                  <a:pt x="201" y="2035"/>
                </a:cubicBezTo>
                <a:cubicBezTo>
                  <a:pt x="68" y="1535"/>
                  <a:pt x="134" y="1034"/>
                  <a:pt x="301" y="567"/>
                </a:cubicBezTo>
                <a:cubicBezTo>
                  <a:pt x="401" y="367"/>
                  <a:pt x="501" y="167"/>
                  <a:pt x="63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869;p44">
            <a:extLst>
              <a:ext uri="{FF2B5EF4-FFF2-40B4-BE49-F238E27FC236}">
                <a16:creationId xmlns:a16="http://schemas.microsoft.com/office/drawing/2014/main" id="{65704126-5191-4A84-81DA-DEB704F78BEA}"/>
              </a:ext>
            </a:extLst>
          </p:cNvPr>
          <p:cNvSpPr/>
          <p:nvPr/>
        </p:nvSpPr>
        <p:spPr>
          <a:xfrm>
            <a:off x="7837127" y="2033094"/>
            <a:ext cx="5684" cy="20102"/>
          </a:xfrm>
          <a:custGeom>
            <a:avLst/>
            <a:gdLst/>
            <a:ahLst/>
            <a:cxnLst/>
            <a:rect l="l" t="t" r="r" b="b"/>
            <a:pathLst>
              <a:path w="302" h="1068" extrusionOk="0">
                <a:moveTo>
                  <a:pt x="1" y="0"/>
                </a:moveTo>
                <a:cubicBezTo>
                  <a:pt x="1" y="201"/>
                  <a:pt x="34" y="367"/>
                  <a:pt x="101" y="534"/>
                </a:cubicBezTo>
                <a:cubicBezTo>
                  <a:pt x="134" y="734"/>
                  <a:pt x="201" y="901"/>
                  <a:pt x="301" y="1068"/>
                </a:cubicBezTo>
                <a:cubicBezTo>
                  <a:pt x="301" y="868"/>
                  <a:pt x="268" y="701"/>
                  <a:pt x="201" y="534"/>
                </a:cubicBezTo>
                <a:cubicBezTo>
                  <a:pt x="134" y="334"/>
                  <a:pt x="101" y="167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870;p44">
            <a:extLst>
              <a:ext uri="{FF2B5EF4-FFF2-40B4-BE49-F238E27FC236}">
                <a16:creationId xmlns:a16="http://schemas.microsoft.com/office/drawing/2014/main" id="{26E8D3AA-93B7-4B4D-ACB1-07F2C0AE97AC}"/>
              </a:ext>
            </a:extLst>
          </p:cNvPr>
          <p:cNvSpPr/>
          <p:nvPr/>
        </p:nvSpPr>
        <p:spPr>
          <a:xfrm>
            <a:off x="7744840" y="2117851"/>
            <a:ext cx="437642" cy="1675165"/>
          </a:xfrm>
          <a:custGeom>
            <a:avLst/>
            <a:gdLst/>
            <a:ahLst/>
            <a:cxnLst/>
            <a:rect l="l" t="t" r="r" b="b"/>
            <a:pathLst>
              <a:path w="23251" h="88998" extrusionOk="0">
                <a:moveTo>
                  <a:pt x="5671" y="1"/>
                </a:moveTo>
                <a:lnTo>
                  <a:pt x="2569" y="5838"/>
                </a:lnTo>
                <a:cubicBezTo>
                  <a:pt x="1301" y="8173"/>
                  <a:pt x="501" y="10742"/>
                  <a:pt x="200" y="13410"/>
                </a:cubicBezTo>
                <a:cubicBezTo>
                  <a:pt x="0" y="15445"/>
                  <a:pt x="1501" y="22016"/>
                  <a:pt x="2035" y="23684"/>
                </a:cubicBezTo>
                <a:lnTo>
                  <a:pt x="6772" y="38728"/>
                </a:lnTo>
                <a:lnTo>
                  <a:pt x="10541" y="88998"/>
                </a:lnTo>
                <a:lnTo>
                  <a:pt x="23250" y="88931"/>
                </a:lnTo>
                <a:lnTo>
                  <a:pt x="23017" y="44966"/>
                </a:lnTo>
                <a:lnTo>
                  <a:pt x="22917" y="234"/>
                </a:lnTo>
                <a:lnTo>
                  <a:pt x="5671" y="1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871;p44">
            <a:extLst>
              <a:ext uri="{FF2B5EF4-FFF2-40B4-BE49-F238E27FC236}">
                <a16:creationId xmlns:a16="http://schemas.microsoft.com/office/drawing/2014/main" id="{FB06776C-02CE-46FE-8CF0-816B14A52A8B}"/>
              </a:ext>
            </a:extLst>
          </p:cNvPr>
          <p:cNvSpPr/>
          <p:nvPr/>
        </p:nvSpPr>
        <p:spPr>
          <a:xfrm>
            <a:off x="7999753" y="2122256"/>
            <a:ext cx="541241" cy="1594793"/>
          </a:xfrm>
          <a:custGeom>
            <a:avLst/>
            <a:gdLst/>
            <a:ahLst/>
            <a:cxnLst/>
            <a:rect l="l" t="t" r="r" b="b"/>
            <a:pathLst>
              <a:path w="28755" h="84728" extrusionOk="0">
                <a:moveTo>
                  <a:pt x="9274" y="0"/>
                </a:moveTo>
                <a:lnTo>
                  <a:pt x="3636" y="100"/>
                </a:lnTo>
                <a:lnTo>
                  <a:pt x="1601" y="25552"/>
                </a:lnTo>
                <a:lnTo>
                  <a:pt x="13577" y="44932"/>
                </a:lnTo>
                <a:lnTo>
                  <a:pt x="0" y="73286"/>
                </a:lnTo>
                <a:lnTo>
                  <a:pt x="9107" y="84727"/>
                </a:lnTo>
                <a:lnTo>
                  <a:pt x="25352" y="53038"/>
                </a:lnTo>
                <a:cubicBezTo>
                  <a:pt x="28120" y="48568"/>
                  <a:pt x="28754" y="43098"/>
                  <a:pt x="27053" y="38127"/>
                </a:cubicBezTo>
                <a:lnTo>
                  <a:pt x="13110" y="33"/>
                </a:lnTo>
                <a:lnTo>
                  <a:pt x="9274" y="0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872;p44">
            <a:extLst>
              <a:ext uri="{FF2B5EF4-FFF2-40B4-BE49-F238E27FC236}">
                <a16:creationId xmlns:a16="http://schemas.microsoft.com/office/drawing/2014/main" id="{188EEB4E-8469-4834-BB07-9FD5D8F0F3AE}"/>
              </a:ext>
            </a:extLst>
          </p:cNvPr>
          <p:cNvSpPr/>
          <p:nvPr/>
        </p:nvSpPr>
        <p:spPr>
          <a:xfrm>
            <a:off x="8154211" y="2363353"/>
            <a:ext cx="28893" cy="1413344"/>
          </a:xfrm>
          <a:custGeom>
            <a:avLst/>
            <a:gdLst/>
            <a:ahLst/>
            <a:cxnLst/>
            <a:rect l="l" t="t" r="r" b="b"/>
            <a:pathLst>
              <a:path w="1535" h="75088" extrusionOk="0">
                <a:moveTo>
                  <a:pt x="0" y="0"/>
                </a:moveTo>
                <a:lnTo>
                  <a:pt x="0" y="200"/>
                </a:lnTo>
                <a:cubicBezTo>
                  <a:pt x="0" y="334"/>
                  <a:pt x="34" y="534"/>
                  <a:pt x="34" y="768"/>
                </a:cubicBezTo>
                <a:cubicBezTo>
                  <a:pt x="67" y="1268"/>
                  <a:pt x="100" y="2035"/>
                  <a:pt x="134" y="2969"/>
                </a:cubicBezTo>
                <a:cubicBezTo>
                  <a:pt x="166" y="3592"/>
                  <a:pt x="202" y="4302"/>
                  <a:pt x="242" y="5093"/>
                </a:cubicBezTo>
                <a:lnTo>
                  <a:pt x="242" y="5093"/>
                </a:lnTo>
                <a:cubicBezTo>
                  <a:pt x="213" y="4302"/>
                  <a:pt x="188" y="3592"/>
                  <a:pt x="167" y="2969"/>
                </a:cubicBezTo>
                <a:cubicBezTo>
                  <a:pt x="134" y="2035"/>
                  <a:pt x="100" y="1268"/>
                  <a:pt x="67" y="768"/>
                </a:cubicBezTo>
                <a:lnTo>
                  <a:pt x="67" y="200"/>
                </a:lnTo>
                <a:cubicBezTo>
                  <a:pt x="100" y="34"/>
                  <a:pt x="0" y="0"/>
                  <a:pt x="0" y="0"/>
                </a:cubicBezTo>
                <a:close/>
                <a:moveTo>
                  <a:pt x="242" y="5093"/>
                </a:moveTo>
                <a:lnTo>
                  <a:pt x="242" y="5093"/>
                </a:lnTo>
                <a:cubicBezTo>
                  <a:pt x="302" y="6757"/>
                  <a:pt x="377" y="8779"/>
                  <a:pt x="467" y="11108"/>
                </a:cubicBezTo>
                <a:cubicBezTo>
                  <a:pt x="634" y="14544"/>
                  <a:pt x="801" y="18614"/>
                  <a:pt x="1001" y="23150"/>
                </a:cubicBezTo>
                <a:cubicBezTo>
                  <a:pt x="1101" y="25418"/>
                  <a:pt x="1201" y="27820"/>
                  <a:pt x="1301" y="30289"/>
                </a:cubicBezTo>
                <a:cubicBezTo>
                  <a:pt x="1368" y="31490"/>
                  <a:pt x="1334" y="32757"/>
                  <a:pt x="1334" y="34025"/>
                </a:cubicBezTo>
                <a:lnTo>
                  <a:pt x="1334" y="37894"/>
                </a:lnTo>
                <a:cubicBezTo>
                  <a:pt x="1401" y="48368"/>
                  <a:pt x="1435" y="57875"/>
                  <a:pt x="1468" y="64747"/>
                </a:cubicBezTo>
                <a:cubicBezTo>
                  <a:pt x="1468" y="68182"/>
                  <a:pt x="1501" y="70951"/>
                  <a:pt x="1501" y="72886"/>
                </a:cubicBezTo>
                <a:cubicBezTo>
                  <a:pt x="1535" y="73853"/>
                  <a:pt x="1535" y="74587"/>
                  <a:pt x="1535" y="75087"/>
                </a:cubicBezTo>
                <a:lnTo>
                  <a:pt x="1535" y="64747"/>
                </a:lnTo>
                <a:cubicBezTo>
                  <a:pt x="1535" y="57875"/>
                  <a:pt x="1501" y="48368"/>
                  <a:pt x="1501" y="37894"/>
                </a:cubicBezTo>
                <a:cubicBezTo>
                  <a:pt x="1501" y="36593"/>
                  <a:pt x="1501" y="35259"/>
                  <a:pt x="1501" y="34025"/>
                </a:cubicBezTo>
                <a:cubicBezTo>
                  <a:pt x="1468" y="32757"/>
                  <a:pt x="1501" y="31523"/>
                  <a:pt x="1435" y="30255"/>
                </a:cubicBezTo>
                <a:cubicBezTo>
                  <a:pt x="1334" y="27787"/>
                  <a:pt x="1234" y="25418"/>
                  <a:pt x="1134" y="23150"/>
                </a:cubicBezTo>
                <a:cubicBezTo>
                  <a:pt x="901" y="18614"/>
                  <a:pt x="767" y="14511"/>
                  <a:pt x="567" y="11108"/>
                </a:cubicBezTo>
                <a:cubicBezTo>
                  <a:pt x="432" y="8779"/>
                  <a:pt x="327" y="6757"/>
                  <a:pt x="242" y="5093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873;p44">
            <a:extLst>
              <a:ext uri="{FF2B5EF4-FFF2-40B4-BE49-F238E27FC236}">
                <a16:creationId xmlns:a16="http://schemas.microsoft.com/office/drawing/2014/main" id="{24EF102D-89CD-4DEC-B4AE-0E03E738A31D}"/>
              </a:ext>
            </a:extLst>
          </p:cNvPr>
          <p:cNvSpPr/>
          <p:nvPr/>
        </p:nvSpPr>
        <p:spPr>
          <a:xfrm>
            <a:off x="8147924" y="2137314"/>
            <a:ext cx="11331" cy="200930"/>
          </a:xfrm>
          <a:custGeom>
            <a:avLst/>
            <a:gdLst/>
            <a:ahLst/>
            <a:cxnLst/>
            <a:rect l="l" t="t" r="r" b="b"/>
            <a:pathLst>
              <a:path w="602" h="10675" extrusionOk="0">
                <a:moveTo>
                  <a:pt x="1" y="1"/>
                </a:moveTo>
                <a:cubicBezTo>
                  <a:pt x="1" y="534"/>
                  <a:pt x="34" y="1068"/>
                  <a:pt x="101" y="1568"/>
                </a:cubicBezTo>
                <a:cubicBezTo>
                  <a:pt x="167" y="2536"/>
                  <a:pt x="267" y="3870"/>
                  <a:pt x="334" y="5338"/>
                </a:cubicBezTo>
                <a:cubicBezTo>
                  <a:pt x="401" y="6806"/>
                  <a:pt x="434" y="8140"/>
                  <a:pt x="434" y="9107"/>
                </a:cubicBezTo>
                <a:cubicBezTo>
                  <a:pt x="434" y="9641"/>
                  <a:pt x="434" y="10175"/>
                  <a:pt x="501" y="10675"/>
                </a:cubicBezTo>
                <a:cubicBezTo>
                  <a:pt x="534" y="10542"/>
                  <a:pt x="534" y="10408"/>
                  <a:pt x="534" y="10275"/>
                </a:cubicBezTo>
                <a:cubicBezTo>
                  <a:pt x="568" y="10008"/>
                  <a:pt x="601" y="9608"/>
                  <a:pt x="601" y="9107"/>
                </a:cubicBezTo>
                <a:cubicBezTo>
                  <a:pt x="601" y="8140"/>
                  <a:pt x="601" y="6806"/>
                  <a:pt x="534" y="5338"/>
                </a:cubicBezTo>
                <a:cubicBezTo>
                  <a:pt x="468" y="3837"/>
                  <a:pt x="368" y="2502"/>
                  <a:pt x="234" y="1535"/>
                </a:cubicBezTo>
                <a:cubicBezTo>
                  <a:pt x="201" y="1068"/>
                  <a:pt x="134" y="668"/>
                  <a:pt x="101" y="401"/>
                </a:cubicBezTo>
                <a:cubicBezTo>
                  <a:pt x="101" y="268"/>
                  <a:pt x="67" y="134"/>
                  <a:pt x="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874;p44">
            <a:extLst>
              <a:ext uri="{FF2B5EF4-FFF2-40B4-BE49-F238E27FC236}">
                <a16:creationId xmlns:a16="http://schemas.microsoft.com/office/drawing/2014/main" id="{316148D1-83F5-4ED2-AFA0-A025F776ECB4}"/>
              </a:ext>
            </a:extLst>
          </p:cNvPr>
          <p:cNvSpPr/>
          <p:nvPr/>
        </p:nvSpPr>
        <p:spPr>
          <a:xfrm>
            <a:off x="8086393" y="2151355"/>
            <a:ext cx="29533" cy="28046"/>
          </a:xfrm>
          <a:custGeom>
            <a:avLst/>
            <a:gdLst/>
            <a:ahLst/>
            <a:cxnLst/>
            <a:rect l="l" t="t" r="r" b="b"/>
            <a:pathLst>
              <a:path w="1569" h="1490" extrusionOk="0">
                <a:moveTo>
                  <a:pt x="829" y="0"/>
                </a:moveTo>
                <a:cubicBezTo>
                  <a:pt x="767" y="0"/>
                  <a:pt x="704" y="8"/>
                  <a:pt x="634" y="22"/>
                </a:cubicBezTo>
                <a:cubicBezTo>
                  <a:pt x="568" y="22"/>
                  <a:pt x="534" y="55"/>
                  <a:pt x="468" y="122"/>
                </a:cubicBezTo>
                <a:cubicBezTo>
                  <a:pt x="521" y="113"/>
                  <a:pt x="575" y="109"/>
                  <a:pt x="628" y="109"/>
                </a:cubicBezTo>
                <a:cubicBezTo>
                  <a:pt x="773" y="109"/>
                  <a:pt x="913" y="140"/>
                  <a:pt x="1035" y="189"/>
                </a:cubicBezTo>
                <a:cubicBezTo>
                  <a:pt x="1201" y="289"/>
                  <a:pt x="1302" y="456"/>
                  <a:pt x="1302" y="656"/>
                </a:cubicBezTo>
                <a:cubicBezTo>
                  <a:pt x="1302" y="889"/>
                  <a:pt x="1168" y="1089"/>
                  <a:pt x="968" y="1189"/>
                </a:cubicBezTo>
                <a:cubicBezTo>
                  <a:pt x="893" y="1227"/>
                  <a:pt x="813" y="1246"/>
                  <a:pt x="734" y="1246"/>
                </a:cubicBezTo>
                <a:cubicBezTo>
                  <a:pt x="602" y="1246"/>
                  <a:pt x="472" y="1194"/>
                  <a:pt x="368" y="1089"/>
                </a:cubicBezTo>
                <a:cubicBezTo>
                  <a:pt x="201" y="956"/>
                  <a:pt x="167" y="756"/>
                  <a:pt x="201" y="589"/>
                </a:cubicBezTo>
                <a:cubicBezTo>
                  <a:pt x="267" y="255"/>
                  <a:pt x="501" y="122"/>
                  <a:pt x="468" y="122"/>
                </a:cubicBezTo>
                <a:cubicBezTo>
                  <a:pt x="468" y="108"/>
                  <a:pt x="456" y="100"/>
                  <a:pt x="438" y="100"/>
                </a:cubicBezTo>
                <a:cubicBezTo>
                  <a:pt x="412" y="100"/>
                  <a:pt x="373" y="116"/>
                  <a:pt x="334" y="155"/>
                </a:cubicBezTo>
                <a:cubicBezTo>
                  <a:pt x="201" y="255"/>
                  <a:pt x="101" y="389"/>
                  <a:pt x="67" y="556"/>
                </a:cubicBezTo>
                <a:cubicBezTo>
                  <a:pt x="1" y="789"/>
                  <a:pt x="34" y="1056"/>
                  <a:pt x="234" y="1256"/>
                </a:cubicBezTo>
                <a:cubicBezTo>
                  <a:pt x="401" y="1423"/>
                  <a:pt x="634" y="1490"/>
                  <a:pt x="868" y="1490"/>
                </a:cubicBezTo>
                <a:cubicBezTo>
                  <a:pt x="1268" y="1423"/>
                  <a:pt x="1568" y="1056"/>
                  <a:pt x="1502" y="656"/>
                </a:cubicBezTo>
                <a:cubicBezTo>
                  <a:pt x="1502" y="389"/>
                  <a:pt x="1335" y="155"/>
                  <a:pt x="1101" y="55"/>
                </a:cubicBezTo>
                <a:cubicBezTo>
                  <a:pt x="1004" y="16"/>
                  <a:pt x="917" y="0"/>
                  <a:pt x="82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875;p44">
            <a:extLst>
              <a:ext uri="{FF2B5EF4-FFF2-40B4-BE49-F238E27FC236}">
                <a16:creationId xmlns:a16="http://schemas.microsoft.com/office/drawing/2014/main" id="{44197A65-972B-477D-A1F8-4FE5049C6193}"/>
              </a:ext>
            </a:extLst>
          </p:cNvPr>
          <p:cNvSpPr/>
          <p:nvPr/>
        </p:nvSpPr>
        <p:spPr>
          <a:xfrm>
            <a:off x="7844675" y="2139196"/>
            <a:ext cx="128727" cy="104446"/>
          </a:xfrm>
          <a:custGeom>
            <a:avLst/>
            <a:gdLst/>
            <a:ahLst/>
            <a:cxnLst/>
            <a:rect l="l" t="t" r="r" b="b"/>
            <a:pathLst>
              <a:path w="6839" h="5549" extrusionOk="0">
                <a:moveTo>
                  <a:pt x="6638" y="1"/>
                </a:moveTo>
                <a:cubicBezTo>
                  <a:pt x="6705" y="501"/>
                  <a:pt x="6738" y="1035"/>
                  <a:pt x="6672" y="1535"/>
                </a:cubicBezTo>
                <a:cubicBezTo>
                  <a:pt x="6672" y="1669"/>
                  <a:pt x="6638" y="1769"/>
                  <a:pt x="6638" y="1902"/>
                </a:cubicBezTo>
                <a:cubicBezTo>
                  <a:pt x="6174" y="3963"/>
                  <a:pt x="4370" y="5367"/>
                  <a:pt x="2349" y="5367"/>
                </a:cubicBezTo>
                <a:cubicBezTo>
                  <a:pt x="2048" y="5367"/>
                  <a:pt x="1742" y="5336"/>
                  <a:pt x="1434" y="5271"/>
                </a:cubicBezTo>
                <a:cubicBezTo>
                  <a:pt x="934" y="5171"/>
                  <a:pt x="434" y="5004"/>
                  <a:pt x="0" y="4804"/>
                </a:cubicBezTo>
                <a:lnTo>
                  <a:pt x="0" y="4804"/>
                </a:lnTo>
                <a:cubicBezTo>
                  <a:pt x="100" y="4871"/>
                  <a:pt x="200" y="4971"/>
                  <a:pt x="334" y="5038"/>
                </a:cubicBezTo>
                <a:cubicBezTo>
                  <a:pt x="667" y="5204"/>
                  <a:pt x="1001" y="5338"/>
                  <a:pt x="1401" y="5438"/>
                </a:cubicBezTo>
                <a:cubicBezTo>
                  <a:pt x="1714" y="5516"/>
                  <a:pt x="2038" y="5549"/>
                  <a:pt x="2367" y="5549"/>
                </a:cubicBezTo>
                <a:cubicBezTo>
                  <a:pt x="2599" y="5549"/>
                  <a:pt x="2834" y="5532"/>
                  <a:pt x="3069" y="5505"/>
                </a:cubicBezTo>
                <a:cubicBezTo>
                  <a:pt x="4470" y="5305"/>
                  <a:pt x="5671" y="4437"/>
                  <a:pt x="6305" y="3170"/>
                </a:cubicBezTo>
                <a:cubicBezTo>
                  <a:pt x="6571" y="2669"/>
                  <a:pt x="6738" y="2102"/>
                  <a:pt x="6805" y="1535"/>
                </a:cubicBezTo>
                <a:cubicBezTo>
                  <a:pt x="6838" y="1168"/>
                  <a:pt x="6838" y="801"/>
                  <a:pt x="6772" y="401"/>
                </a:cubicBezTo>
                <a:cubicBezTo>
                  <a:pt x="6738" y="268"/>
                  <a:pt x="6705" y="134"/>
                  <a:pt x="663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876;p44">
            <a:extLst>
              <a:ext uri="{FF2B5EF4-FFF2-40B4-BE49-F238E27FC236}">
                <a16:creationId xmlns:a16="http://schemas.microsoft.com/office/drawing/2014/main" id="{0F1F92A1-7997-4E50-AC44-64A842D47E36}"/>
              </a:ext>
            </a:extLst>
          </p:cNvPr>
          <p:cNvSpPr/>
          <p:nvPr/>
        </p:nvSpPr>
        <p:spPr>
          <a:xfrm>
            <a:off x="8213859" y="2138575"/>
            <a:ext cx="64053" cy="69323"/>
          </a:xfrm>
          <a:custGeom>
            <a:avLst/>
            <a:gdLst/>
            <a:ahLst/>
            <a:cxnLst/>
            <a:rect l="l" t="t" r="r" b="b"/>
            <a:pathLst>
              <a:path w="3403" h="3683" extrusionOk="0">
                <a:moveTo>
                  <a:pt x="67" y="0"/>
                </a:moveTo>
                <a:cubicBezTo>
                  <a:pt x="0" y="267"/>
                  <a:pt x="0" y="534"/>
                  <a:pt x="67" y="801"/>
                </a:cubicBezTo>
                <a:cubicBezTo>
                  <a:pt x="200" y="1435"/>
                  <a:pt x="500" y="2035"/>
                  <a:pt x="967" y="2536"/>
                </a:cubicBezTo>
                <a:cubicBezTo>
                  <a:pt x="1401" y="3036"/>
                  <a:pt x="1968" y="3403"/>
                  <a:pt x="2602" y="3603"/>
                </a:cubicBezTo>
                <a:cubicBezTo>
                  <a:pt x="2773" y="3652"/>
                  <a:pt x="2980" y="3683"/>
                  <a:pt x="3183" y="3683"/>
                </a:cubicBezTo>
                <a:cubicBezTo>
                  <a:pt x="3257" y="3683"/>
                  <a:pt x="3331" y="3679"/>
                  <a:pt x="3403" y="3670"/>
                </a:cubicBezTo>
                <a:cubicBezTo>
                  <a:pt x="3403" y="3636"/>
                  <a:pt x="3102" y="3603"/>
                  <a:pt x="2669" y="3436"/>
                </a:cubicBezTo>
                <a:cubicBezTo>
                  <a:pt x="1468" y="2969"/>
                  <a:pt x="567" y="2002"/>
                  <a:pt x="234" y="768"/>
                </a:cubicBezTo>
                <a:cubicBezTo>
                  <a:pt x="100" y="301"/>
                  <a:pt x="100" y="0"/>
                  <a:pt x="6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877;p44">
            <a:extLst>
              <a:ext uri="{FF2B5EF4-FFF2-40B4-BE49-F238E27FC236}">
                <a16:creationId xmlns:a16="http://schemas.microsoft.com/office/drawing/2014/main" id="{B305B31A-91FD-4766-8C36-1AEB7ADE7B8A}"/>
              </a:ext>
            </a:extLst>
          </p:cNvPr>
          <p:cNvSpPr/>
          <p:nvPr/>
        </p:nvSpPr>
        <p:spPr>
          <a:xfrm>
            <a:off x="8272868" y="2957316"/>
            <a:ext cx="98592" cy="44045"/>
          </a:xfrm>
          <a:custGeom>
            <a:avLst/>
            <a:gdLst/>
            <a:ahLst/>
            <a:cxnLst/>
            <a:rect l="l" t="t" r="r" b="b"/>
            <a:pathLst>
              <a:path w="5238" h="2340" extrusionOk="0">
                <a:moveTo>
                  <a:pt x="1" y="0"/>
                </a:moveTo>
                <a:lnTo>
                  <a:pt x="1" y="0"/>
                </a:lnTo>
                <a:cubicBezTo>
                  <a:pt x="101" y="300"/>
                  <a:pt x="268" y="567"/>
                  <a:pt x="468" y="801"/>
                </a:cubicBezTo>
                <a:cubicBezTo>
                  <a:pt x="901" y="1468"/>
                  <a:pt x="1535" y="1935"/>
                  <a:pt x="2269" y="2235"/>
                </a:cubicBezTo>
                <a:cubicBezTo>
                  <a:pt x="2484" y="2307"/>
                  <a:pt x="2717" y="2340"/>
                  <a:pt x="2949" y="2340"/>
                </a:cubicBezTo>
                <a:cubicBezTo>
                  <a:pt x="3151" y="2340"/>
                  <a:pt x="3351" y="2315"/>
                  <a:pt x="3537" y="2269"/>
                </a:cubicBezTo>
                <a:cubicBezTo>
                  <a:pt x="3870" y="2168"/>
                  <a:pt x="4204" y="2035"/>
                  <a:pt x="4504" y="1835"/>
                </a:cubicBezTo>
                <a:cubicBezTo>
                  <a:pt x="4771" y="1701"/>
                  <a:pt x="5004" y="1501"/>
                  <a:pt x="5238" y="1268"/>
                </a:cubicBezTo>
                <a:lnTo>
                  <a:pt x="5238" y="1268"/>
                </a:lnTo>
                <a:cubicBezTo>
                  <a:pt x="4938" y="1401"/>
                  <a:pt x="4671" y="1535"/>
                  <a:pt x="4404" y="1701"/>
                </a:cubicBezTo>
                <a:cubicBezTo>
                  <a:pt x="3964" y="1979"/>
                  <a:pt x="3477" y="2112"/>
                  <a:pt x="2986" y="2112"/>
                </a:cubicBezTo>
                <a:cubicBezTo>
                  <a:pt x="2768" y="2112"/>
                  <a:pt x="2550" y="2086"/>
                  <a:pt x="2336" y="2035"/>
                </a:cubicBezTo>
                <a:cubicBezTo>
                  <a:pt x="1635" y="1768"/>
                  <a:pt x="1035" y="1301"/>
                  <a:pt x="601" y="701"/>
                </a:cubicBezTo>
                <a:cubicBezTo>
                  <a:pt x="401" y="467"/>
                  <a:pt x="201" y="234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878;p44">
            <a:extLst>
              <a:ext uri="{FF2B5EF4-FFF2-40B4-BE49-F238E27FC236}">
                <a16:creationId xmlns:a16="http://schemas.microsoft.com/office/drawing/2014/main" id="{446F8356-8530-42D8-A91F-5E330A7DEC88}"/>
              </a:ext>
            </a:extLst>
          </p:cNvPr>
          <p:cNvSpPr/>
          <p:nvPr/>
        </p:nvSpPr>
        <p:spPr>
          <a:xfrm>
            <a:off x="8265339" y="2961702"/>
            <a:ext cx="45852" cy="65314"/>
          </a:xfrm>
          <a:custGeom>
            <a:avLst/>
            <a:gdLst/>
            <a:ahLst/>
            <a:cxnLst/>
            <a:rect l="l" t="t" r="r" b="b"/>
            <a:pathLst>
              <a:path w="2436" h="3470" extrusionOk="0">
                <a:moveTo>
                  <a:pt x="0" y="1"/>
                </a:moveTo>
                <a:lnTo>
                  <a:pt x="0" y="1"/>
                </a:lnTo>
                <a:cubicBezTo>
                  <a:pt x="301" y="635"/>
                  <a:pt x="701" y="1235"/>
                  <a:pt x="1135" y="1802"/>
                </a:cubicBezTo>
                <a:cubicBezTo>
                  <a:pt x="1501" y="2369"/>
                  <a:pt x="1935" y="2936"/>
                  <a:pt x="2435" y="3470"/>
                </a:cubicBezTo>
                <a:cubicBezTo>
                  <a:pt x="2135" y="2803"/>
                  <a:pt x="1735" y="2202"/>
                  <a:pt x="1301" y="1669"/>
                </a:cubicBezTo>
                <a:cubicBezTo>
                  <a:pt x="934" y="1068"/>
                  <a:pt x="467" y="501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879;p44">
            <a:extLst>
              <a:ext uri="{FF2B5EF4-FFF2-40B4-BE49-F238E27FC236}">
                <a16:creationId xmlns:a16="http://schemas.microsoft.com/office/drawing/2014/main" id="{E0787C84-2735-4BB1-8F38-698D2B4F8AE0}"/>
              </a:ext>
            </a:extLst>
          </p:cNvPr>
          <p:cNvSpPr/>
          <p:nvPr/>
        </p:nvSpPr>
        <p:spPr>
          <a:xfrm>
            <a:off x="7899298" y="2369000"/>
            <a:ext cx="10691" cy="22060"/>
          </a:xfrm>
          <a:custGeom>
            <a:avLst/>
            <a:gdLst/>
            <a:ahLst/>
            <a:cxnLst/>
            <a:rect l="l" t="t" r="r" b="b"/>
            <a:pathLst>
              <a:path w="568" h="1172" extrusionOk="0">
                <a:moveTo>
                  <a:pt x="67" y="1"/>
                </a:moveTo>
                <a:lnTo>
                  <a:pt x="67" y="1"/>
                </a:lnTo>
                <a:cubicBezTo>
                  <a:pt x="0" y="34"/>
                  <a:pt x="67" y="301"/>
                  <a:pt x="200" y="634"/>
                </a:cubicBezTo>
                <a:cubicBezTo>
                  <a:pt x="325" y="947"/>
                  <a:pt x="450" y="1171"/>
                  <a:pt x="520" y="1171"/>
                </a:cubicBezTo>
                <a:cubicBezTo>
                  <a:pt x="525" y="1171"/>
                  <a:pt x="530" y="1170"/>
                  <a:pt x="534" y="1168"/>
                </a:cubicBezTo>
                <a:cubicBezTo>
                  <a:pt x="567" y="1168"/>
                  <a:pt x="501" y="868"/>
                  <a:pt x="400" y="568"/>
                </a:cubicBezTo>
                <a:cubicBezTo>
                  <a:pt x="267" y="234"/>
                  <a:pt x="100" y="1"/>
                  <a:pt x="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880;p44">
            <a:extLst>
              <a:ext uri="{FF2B5EF4-FFF2-40B4-BE49-F238E27FC236}">
                <a16:creationId xmlns:a16="http://schemas.microsoft.com/office/drawing/2014/main" id="{6400C879-F616-4E7A-8E79-5DED969F3528}"/>
              </a:ext>
            </a:extLst>
          </p:cNvPr>
          <p:cNvSpPr/>
          <p:nvPr/>
        </p:nvSpPr>
        <p:spPr>
          <a:xfrm>
            <a:off x="8058762" y="2395370"/>
            <a:ext cx="4423" cy="17599"/>
          </a:xfrm>
          <a:custGeom>
            <a:avLst/>
            <a:gdLst/>
            <a:ahLst/>
            <a:cxnLst/>
            <a:rect l="l" t="t" r="r" b="b"/>
            <a:pathLst>
              <a:path w="235" h="935" extrusionOk="0">
                <a:moveTo>
                  <a:pt x="134" y="1"/>
                </a:moveTo>
                <a:cubicBezTo>
                  <a:pt x="68" y="1"/>
                  <a:pt x="1" y="201"/>
                  <a:pt x="1" y="468"/>
                </a:cubicBezTo>
                <a:cubicBezTo>
                  <a:pt x="1" y="734"/>
                  <a:pt x="68" y="935"/>
                  <a:pt x="134" y="935"/>
                </a:cubicBezTo>
                <a:cubicBezTo>
                  <a:pt x="168" y="935"/>
                  <a:pt x="234" y="734"/>
                  <a:pt x="234" y="468"/>
                </a:cubicBezTo>
                <a:cubicBezTo>
                  <a:pt x="234" y="201"/>
                  <a:pt x="201" y="1"/>
                  <a:pt x="13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881;p44">
            <a:extLst>
              <a:ext uri="{FF2B5EF4-FFF2-40B4-BE49-F238E27FC236}">
                <a16:creationId xmlns:a16="http://schemas.microsoft.com/office/drawing/2014/main" id="{1E37EE7F-2A3F-4FB6-937A-1D0B15DA2398}"/>
              </a:ext>
            </a:extLst>
          </p:cNvPr>
          <p:cNvSpPr/>
          <p:nvPr/>
        </p:nvSpPr>
        <p:spPr>
          <a:xfrm>
            <a:off x="7995349" y="2473860"/>
            <a:ext cx="5044" cy="21364"/>
          </a:xfrm>
          <a:custGeom>
            <a:avLst/>
            <a:gdLst/>
            <a:ahLst/>
            <a:cxnLst/>
            <a:rect l="l" t="t" r="r" b="b"/>
            <a:pathLst>
              <a:path w="268" h="1135" extrusionOk="0">
                <a:moveTo>
                  <a:pt x="101" y="0"/>
                </a:moveTo>
                <a:cubicBezTo>
                  <a:pt x="34" y="0"/>
                  <a:pt x="1" y="267"/>
                  <a:pt x="34" y="567"/>
                </a:cubicBezTo>
                <a:cubicBezTo>
                  <a:pt x="34" y="901"/>
                  <a:pt x="101" y="1134"/>
                  <a:pt x="168" y="1134"/>
                </a:cubicBezTo>
                <a:cubicBezTo>
                  <a:pt x="234" y="1134"/>
                  <a:pt x="268" y="867"/>
                  <a:pt x="234" y="567"/>
                </a:cubicBezTo>
                <a:cubicBezTo>
                  <a:pt x="234" y="234"/>
                  <a:pt x="168" y="0"/>
                  <a:pt x="10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882;p44">
            <a:extLst>
              <a:ext uri="{FF2B5EF4-FFF2-40B4-BE49-F238E27FC236}">
                <a16:creationId xmlns:a16="http://schemas.microsoft.com/office/drawing/2014/main" id="{49192956-18B8-4179-980C-9A3D3464FEEC}"/>
              </a:ext>
            </a:extLst>
          </p:cNvPr>
          <p:cNvSpPr/>
          <p:nvPr/>
        </p:nvSpPr>
        <p:spPr>
          <a:xfrm>
            <a:off x="7868523" y="2543579"/>
            <a:ext cx="16978" cy="12630"/>
          </a:xfrm>
          <a:custGeom>
            <a:avLst/>
            <a:gdLst/>
            <a:ahLst/>
            <a:cxnLst/>
            <a:rect l="l" t="t" r="r" b="b"/>
            <a:pathLst>
              <a:path w="902" h="671" extrusionOk="0">
                <a:moveTo>
                  <a:pt x="66" y="1"/>
                </a:moveTo>
                <a:cubicBezTo>
                  <a:pt x="25" y="1"/>
                  <a:pt x="1" y="12"/>
                  <a:pt x="1" y="32"/>
                </a:cubicBezTo>
                <a:cubicBezTo>
                  <a:pt x="1" y="99"/>
                  <a:pt x="167" y="199"/>
                  <a:pt x="401" y="366"/>
                </a:cubicBezTo>
                <a:cubicBezTo>
                  <a:pt x="614" y="518"/>
                  <a:pt x="772" y="670"/>
                  <a:pt x="823" y="670"/>
                </a:cubicBezTo>
                <a:cubicBezTo>
                  <a:pt x="828" y="670"/>
                  <a:pt x="832" y="669"/>
                  <a:pt x="835" y="666"/>
                </a:cubicBezTo>
                <a:cubicBezTo>
                  <a:pt x="901" y="666"/>
                  <a:pt x="768" y="366"/>
                  <a:pt x="501" y="199"/>
                </a:cubicBezTo>
                <a:cubicBezTo>
                  <a:pt x="338" y="59"/>
                  <a:pt x="159" y="1"/>
                  <a:pt x="6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883;p44">
            <a:extLst>
              <a:ext uri="{FF2B5EF4-FFF2-40B4-BE49-F238E27FC236}">
                <a16:creationId xmlns:a16="http://schemas.microsoft.com/office/drawing/2014/main" id="{2B95F036-B3B5-4B75-9F60-04E4F1143A9F}"/>
              </a:ext>
            </a:extLst>
          </p:cNvPr>
          <p:cNvSpPr/>
          <p:nvPr/>
        </p:nvSpPr>
        <p:spPr>
          <a:xfrm>
            <a:off x="8084511" y="2619414"/>
            <a:ext cx="10691" cy="13420"/>
          </a:xfrm>
          <a:custGeom>
            <a:avLst/>
            <a:gdLst/>
            <a:ahLst/>
            <a:cxnLst/>
            <a:rect l="l" t="t" r="r" b="b"/>
            <a:pathLst>
              <a:path w="568" h="713" extrusionOk="0">
                <a:moveTo>
                  <a:pt x="512" y="1"/>
                </a:moveTo>
                <a:cubicBezTo>
                  <a:pt x="440" y="1"/>
                  <a:pt x="320" y="127"/>
                  <a:pt x="201" y="306"/>
                </a:cubicBezTo>
                <a:cubicBezTo>
                  <a:pt x="67" y="506"/>
                  <a:pt x="1" y="673"/>
                  <a:pt x="67" y="707"/>
                </a:cubicBezTo>
                <a:cubicBezTo>
                  <a:pt x="72" y="711"/>
                  <a:pt x="77" y="713"/>
                  <a:pt x="85" y="713"/>
                </a:cubicBezTo>
                <a:cubicBezTo>
                  <a:pt x="135" y="713"/>
                  <a:pt x="251" y="614"/>
                  <a:pt x="367" y="440"/>
                </a:cubicBezTo>
                <a:cubicBezTo>
                  <a:pt x="534" y="240"/>
                  <a:pt x="568" y="39"/>
                  <a:pt x="534" y="6"/>
                </a:cubicBezTo>
                <a:cubicBezTo>
                  <a:pt x="527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884;p44">
            <a:extLst>
              <a:ext uri="{FF2B5EF4-FFF2-40B4-BE49-F238E27FC236}">
                <a16:creationId xmlns:a16="http://schemas.microsoft.com/office/drawing/2014/main" id="{D3F9A3D8-7D2D-41BF-9577-1E6C3988867A}"/>
              </a:ext>
            </a:extLst>
          </p:cNvPr>
          <p:cNvSpPr/>
          <p:nvPr/>
        </p:nvSpPr>
        <p:spPr>
          <a:xfrm>
            <a:off x="7959567" y="2625795"/>
            <a:ext cx="4404" cy="28911"/>
          </a:xfrm>
          <a:custGeom>
            <a:avLst/>
            <a:gdLst/>
            <a:ahLst/>
            <a:cxnLst/>
            <a:rect l="l" t="t" r="r" b="b"/>
            <a:pathLst>
              <a:path w="234" h="1536" extrusionOk="0">
                <a:moveTo>
                  <a:pt x="101" y="1"/>
                </a:moveTo>
                <a:cubicBezTo>
                  <a:pt x="34" y="1"/>
                  <a:pt x="0" y="334"/>
                  <a:pt x="0" y="768"/>
                </a:cubicBezTo>
                <a:cubicBezTo>
                  <a:pt x="0" y="1168"/>
                  <a:pt x="34" y="1535"/>
                  <a:pt x="101" y="1535"/>
                </a:cubicBezTo>
                <a:cubicBezTo>
                  <a:pt x="201" y="1268"/>
                  <a:pt x="234" y="1035"/>
                  <a:pt x="201" y="768"/>
                </a:cubicBezTo>
                <a:cubicBezTo>
                  <a:pt x="201" y="334"/>
                  <a:pt x="167" y="1"/>
                  <a:pt x="1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885;p44">
            <a:extLst>
              <a:ext uri="{FF2B5EF4-FFF2-40B4-BE49-F238E27FC236}">
                <a16:creationId xmlns:a16="http://schemas.microsoft.com/office/drawing/2014/main" id="{133FB36D-09E4-4F43-ACFE-BFDAB1FCBC50}"/>
              </a:ext>
            </a:extLst>
          </p:cNvPr>
          <p:cNvSpPr/>
          <p:nvPr/>
        </p:nvSpPr>
        <p:spPr>
          <a:xfrm>
            <a:off x="7903683" y="2730881"/>
            <a:ext cx="17599" cy="11877"/>
          </a:xfrm>
          <a:custGeom>
            <a:avLst/>
            <a:gdLst/>
            <a:ahLst/>
            <a:cxnLst/>
            <a:rect l="l" t="t" r="r" b="b"/>
            <a:pathLst>
              <a:path w="935" h="631" extrusionOk="0">
                <a:moveTo>
                  <a:pt x="114" y="1"/>
                </a:moveTo>
                <a:cubicBezTo>
                  <a:pt x="91" y="1"/>
                  <a:pt x="75" y="7"/>
                  <a:pt x="67" y="22"/>
                </a:cubicBezTo>
                <a:cubicBezTo>
                  <a:pt x="1" y="55"/>
                  <a:pt x="201" y="222"/>
                  <a:pt x="434" y="389"/>
                </a:cubicBezTo>
                <a:cubicBezTo>
                  <a:pt x="630" y="556"/>
                  <a:pt x="802" y="630"/>
                  <a:pt x="872" y="630"/>
                </a:cubicBezTo>
                <a:cubicBezTo>
                  <a:pt x="886" y="630"/>
                  <a:pt x="896" y="627"/>
                  <a:pt x="901" y="622"/>
                </a:cubicBezTo>
                <a:cubicBezTo>
                  <a:pt x="935" y="589"/>
                  <a:pt x="801" y="389"/>
                  <a:pt x="568" y="222"/>
                </a:cubicBezTo>
                <a:cubicBezTo>
                  <a:pt x="384" y="91"/>
                  <a:pt x="201" y="1"/>
                  <a:pt x="11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886;p44">
            <a:extLst>
              <a:ext uri="{FF2B5EF4-FFF2-40B4-BE49-F238E27FC236}">
                <a16:creationId xmlns:a16="http://schemas.microsoft.com/office/drawing/2014/main" id="{5338CB8F-8907-45AD-AB0D-5A6A2C59D759}"/>
              </a:ext>
            </a:extLst>
          </p:cNvPr>
          <p:cNvSpPr/>
          <p:nvPr/>
        </p:nvSpPr>
        <p:spPr>
          <a:xfrm>
            <a:off x="8033032" y="2772667"/>
            <a:ext cx="13835" cy="7002"/>
          </a:xfrm>
          <a:custGeom>
            <a:avLst/>
            <a:gdLst/>
            <a:ahLst/>
            <a:cxnLst/>
            <a:rect l="l" t="t" r="r" b="b"/>
            <a:pathLst>
              <a:path w="735" h="372" extrusionOk="0">
                <a:moveTo>
                  <a:pt x="643" y="0"/>
                </a:moveTo>
                <a:cubicBezTo>
                  <a:pt x="568" y="0"/>
                  <a:pt x="458" y="29"/>
                  <a:pt x="334" y="70"/>
                </a:cubicBezTo>
                <a:cubicBezTo>
                  <a:pt x="134" y="170"/>
                  <a:pt x="0" y="270"/>
                  <a:pt x="34" y="337"/>
                </a:cubicBezTo>
                <a:cubicBezTo>
                  <a:pt x="34" y="360"/>
                  <a:pt x="59" y="371"/>
                  <a:pt x="99" y="371"/>
                </a:cubicBezTo>
                <a:cubicBezTo>
                  <a:pt x="171" y="371"/>
                  <a:pt x="293" y="335"/>
                  <a:pt x="401" y="270"/>
                </a:cubicBezTo>
                <a:cubicBezTo>
                  <a:pt x="601" y="203"/>
                  <a:pt x="734" y="70"/>
                  <a:pt x="734" y="37"/>
                </a:cubicBezTo>
                <a:cubicBezTo>
                  <a:pt x="721" y="11"/>
                  <a:pt x="689" y="0"/>
                  <a:pt x="64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887;p44">
            <a:extLst>
              <a:ext uri="{FF2B5EF4-FFF2-40B4-BE49-F238E27FC236}">
                <a16:creationId xmlns:a16="http://schemas.microsoft.com/office/drawing/2014/main" id="{A9785214-35F5-4C7B-A0D0-19F32CE99832}"/>
              </a:ext>
            </a:extLst>
          </p:cNvPr>
          <p:cNvSpPr/>
          <p:nvPr/>
        </p:nvSpPr>
        <p:spPr>
          <a:xfrm>
            <a:off x="7945752" y="2887579"/>
            <a:ext cx="15717" cy="29570"/>
          </a:xfrm>
          <a:custGeom>
            <a:avLst/>
            <a:gdLst/>
            <a:ahLst/>
            <a:cxnLst/>
            <a:rect l="l" t="t" r="r" b="b"/>
            <a:pathLst>
              <a:path w="835" h="1571" extrusionOk="0">
                <a:moveTo>
                  <a:pt x="77" y="0"/>
                </a:moveTo>
                <a:cubicBezTo>
                  <a:pt x="74" y="0"/>
                  <a:pt x="70" y="1"/>
                  <a:pt x="67" y="3"/>
                </a:cubicBezTo>
                <a:cubicBezTo>
                  <a:pt x="1" y="36"/>
                  <a:pt x="134" y="403"/>
                  <a:pt x="368" y="836"/>
                </a:cubicBezTo>
                <a:cubicBezTo>
                  <a:pt x="568" y="1270"/>
                  <a:pt x="801" y="1570"/>
                  <a:pt x="835" y="1570"/>
                </a:cubicBezTo>
                <a:cubicBezTo>
                  <a:pt x="801" y="1270"/>
                  <a:pt x="701" y="970"/>
                  <a:pt x="534" y="736"/>
                </a:cubicBezTo>
                <a:cubicBezTo>
                  <a:pt x="343" y="323"/>
                  <a:pt x="153" y="0"/>
                  <a:pt x="7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888;p44">
            <a:extLst>
              <a:ext uri="{FF2B5EF4-FFF2-40B4-BE49-F238E27FC236}">
                <a16:creationId xmlns:a16="http://schemas.microsoft.com/office/drawing/2014/main" id="{BDB8A10A-14FD-4CAD-87E1-3F75D42DFBBD}"/>
              </a:ext>
            </a:extLst>
          </p:cNvPr>
          <p:cNvSpPr/>
          <p:nvPr/>
        </p:nvSpPr>
        <p:spPr>
          <a:xfrm>
            <a:off x="8098948" y="2881913"/>
            <a:ext cx="14456" cy="21476"/>
          </a:xfrm>
          <a:custGeom>
            <a:avLst/>
            <a:gdLst/>
            <a:ahLst/>
            <a:cxnLst/>
            <a:rect l="l" t="t" r="r" b="b"/>
            <a:pathLst>
              <a:path w="768" h="1141" extrusionOk="0">
                <a:moveTo>
                  <a:pt x="687" y="0"/>
                </a:moveTo>
                <a:cubicBezTo>
                  <a:pt x="609" y="0"/>
                  <a:pt x="424" y="223"/>
                  <a:pt x="268" y="504"/>
                </a:cubicBezTo>
                <a:cubicBezTo>
                  <a:pt x="101" y="837"/>
                  <a:pt x="1" y="1104"/>
                  <a:pt x="67" y="1137"/>
                </a:cubicBezTo>
                <a:cubicBezTo>
                  <a:pt x="70" y="1140"/>
                  <a:pt x="72" y="1141"/>
                  <a:pt x="76" y="1141"/>
                </a:cubicBezTo>
                <a:cubicBezTo>
                  <a:pt x="126" y="1141"/>
                  <a:pt x="312" y="918"/>
                  <a:pt x="468" y="637"/>
                </a:cubicBezTo>
                <a:cubicBezTo>
                  <a:pt x="635" y="304"/>
                  <a:pt x="768" y="37"/>
                  <a:pt x="701" y="3"/>
                </a:cubicBezTo>
                <a:cubicBezTo>
                  <a:pt x="697" y="1"/>
                  <a:pt x="692" y="0"/>
                  <a:pt x="6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889;p44">
            <a:extLst>
              <a:ext uri="{FF2B5EF4-FFF2-40B4-BE49-F238E27FC236}">
                <a16:creationId xmlns:a16="http://schemas.microsoft.com/office/drawing/2014/main" id="{668A8FC6-C022-4E66-9972-9A75812DB03A}"/>
              </a:ext>
            </a:extLst>
          </p:cNvPr>
          <p:cNvSpPr/>
          <p:nvPr/>
        </p:nvSpPr>
        <p:spPr>
          <a:xfrm>
            <a:off x="8033653" y="2997446"/>
            <a:ext cx="8809" cy="27688"/>
          </a:xfrm>
          <a:custGeom>
            <a:avLst/>
            <a:gdLst/>
            <a:ahLst/>
            <a:cxnLst/>
            <a:rect l="l" t="t" r="r" b="b"/>
            <a:pathLst>
              <a:path w="468" h="1471" extrusionOk="0">
                <a:moveTo>
                  <a:pt x="79" y="1"/>
                </a:moveTo>
                <a:cubicBezTo>
                  <a:pt x="74" y="1"/>
                  <a:pt x="71" y="1"/>
                  <a:pt x="67" y="3"/>
                </a:cubicBezTo>
                <a:cubicBezTo>
                  <a:pt x="1" y="36"/>
                  <a:pt x="101" y="337"/>
                  <a:pt x="167" y="737"/>
                </a:cubicBezTo>
                <a:cubicBezTo>
                  <a:pt x="234" y="1137"/>
                  <a:pt x="234" y="1471"/>
                  <a:pt x="301" y="1471"/>
                </a:cubicBezTo>
                <a:cubicBezTo>
                  <a:pt x="368" y="1471"/>
                  <a:pt x="468" y="1137"/>
                  <a:pt x="401" y="704"/>
                </a:cubicBezTo>
                <a:cubicBezTo>
                  <a:pt x="338" y="292"/>
                  <a:pt x="154" y="1"/>
                  <a:pt x="7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890;p44">
            <a:extLst>
              <a:ext uri="{FF2B5EF4-FFF2-40B4-BE49-F238E27FC236}">
                <a16:creationId xmlns:a16="http://schemas.microsoft.com/office/drawing/2014/main" id="{0139ED9D-0AEE-43FC-8E12-F59D0DF26249}"/>
              </a:ext>
            </a:extLst>
          </p:cNvPr>
          <p:cNvSpPr/>
          <p:nvPr/>
        </p:nvSpPr>
        <p:spPr>
          <a:xfrm>
            <a:off x="7958946" y="3078401"/>
            <a:ext cx="16338" cy="16507"/>
          </a:xfrm>
          <a:custGeom>
            <a:avLst/>
            <a:gdLst/>
            <a:ahLst/>
            <a:cxnLst/>
            <a:rect l="l" t="t" r="r" b="b"/>
            <a:pathLst>
              <a:path w="868" h="877" extrusionOk="0">
                <a:moveTo>
                  <a:pt x="54" y="1"/>
                </a:moveTo>
                <a:cubicBezTo>
                  <a:pt x="46" y="1"/>
                  <a:pt x="39" y="2"/>
                  <a:pt x="33" y="5"/>
                </a:cubicBezTo>
                <a:cubicBezTo>
                  <a:pt x="0" y="39"/>
                  <a:pt x="134" y="272"/>
                  <a:pt x="334" y="506"/>
                </a:cubicBezTo>
                <a:cubicBezTo>
                  <a:pt x="547" y="719"/>
                  <a:pt x="733" y="877"/>
                  <a:pt x="789" y="877"/>
                </a:cubicBezTo>
                <a:cubicBezTo>
                  <a:pt x="794" y="877"/>
                  <a:pt x="798" y="875"/>
                  <a:pt x="801" y="872"/>
                </a:cubicBezTo>
                <a:cubicBezTo>
                  <a:pt x="867" y="806"/>
                  <a:pt x="734" y="606"/>
                  <a:pt x="500" y="372"/>
                </a:cubicBezTo>
                <a:cubicBezTo>
                  <a:pt x="318" y="159"/>
                  <a:pt x="135" y="1"/>
                  <a:pt x="5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891;p44">
            <a:extLst>
              <a:ext uri="{FF2B5EF4-FFF2-40B4-BE49-F238E27FC236}">
                <a16:creationId xmlns:a16="http://schemas.microsoft.com/office/drawing/2014/main" id="{1D3D7305-F96E-4770-811C-5116E8FEC67A}"/>
              </a:ext>
            </a:extLst>
          </p:cNvPr>
          <p:cNvSpPr/>
          <p:nvPr/>
        </p:nvSpPr>
        <p:spPr>
          <a:xfrm>
            <a:off x="8131605" y="3104771"/>
            <a:ext cx="17599" cy="16507"/>
          </a:xfrm>
          <a:custGeom>
            <a:avLst/>
            <a:gdLst/>
            <a:ahLst/>
            <a:cxnLst/>
            <a:rect l="l" t="t" r="r" b="b"/>
            <a:pathLst>
              <a:path w="935" h="877" extrusionOk="0">
                <a:moveTo>
                  <a:pt x="851" y="0"/>
                </a:moveTo>
                <a:cubicBezTo>
                  <a:pt x="787" y="0"/>
                  <a:pt x="577" y="129"/>
                  <a:pt x="367" y="339"/>
                </a:cubicBezTo>
                <a:cubicBezTo>
                  <a:pt x="134" y="606"/>
                  <a:pt x="0" y="806"/>
                  <a:pt x="34" y="872"/>
                </a:cubicBezTo>
                <a:cubicBezTo>
                  <a:pt x="37" y="875"/>
                  <a:pt x="41" y="877"/>
                  <a:pt x="47" y="877"/>
                </a:cubicBezTo>
                <a:cubicBezTo>
                  <a:pt x="107" y="877"/>
                  <a:pt x="321" y="719"/>
                  <a:pt x="534" y="506"/>
                </a:cubicBezTo>
                <a:cubicBezTo>
                  <a:pt x="768" y="272"/>
                  <a:pt x="934" y="39"/>
                  <a:pt x="868" y="5"/>
                </a:cubicBezTo>
                <a:cubicBezTo>
                  <a:pt x="864" y="2"/>
                  <a:pt x="859" y="0"/>
                  <a:pt x="85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892;p44">
            <a:extLst>
              <a:ext uri="{FF2B5EF4-FFF2-40B4-BE49-F238E27FC236}">
                <a16:creationId xmlns:a16="http://schemas.microsoft.com/office/drawing/2014/main" id="{E8604467-128B-4C6D-9875-8B3C759D0114}"/>
              </a:ext>
            </a:extLst>
          </p:cNvPr>
          <p:cNvSpPr/>
          <p:nvPr/>
        </p:nvSpPr>
        <p:spPr>
          <a:xfrm>
            <a:off x="8040561" y="3198997"/>
            <a:ext cx="6306" cy="25806"/>
          </a:xfrm>
          <a:custGeom>
            <a:avLst/>
            <a:gdLst/>
            <a:ahLst/>
            <a:cxnLst/>
            <a:rect l="l" t="t" r="r" b="b"/>
            <a:pathLst>
              <a:path w="335" h="1371" extrusionOk="0">
                <a:moveTo>
                  <a:pt x="257" y="0"/>
                </a:moveTo>
                <a:cubicBezTo>
                  <a:pt x="191" y="0"/>
                  <a:pt x="97" y="290"/>
                  <a:pt x="34" y="670"/>
                </a:cubicBezTo>
                <a:cubicBezTo>
                  <a:pt x="1" y="1037"/>
                  <a:pt x="1" y="1370"/>
                  <a:pt x="34" y="1370"/>
                </a:cubicBezTo>
                <a:cubicBezTo>
                  <a:pt x="101" y="1370"/>
                  <a:pt x="201" y="1070"/>
                  <a:pt x="267" y="703"/>
                </a:cubicBezTo>
                <a:cubicBezTo>
                  <a:pt x="301" y="303"/>
                  <a:pt x="334" y="3"/>
                  <a:pt x="267" y="3"/>
                </a:cubicBezTo>
                <a:cubicBezTo>
                  <a:pt x="264" y="1"/>
                  <a:pt x="261" y="0"/>
                  <a:pt x="25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893;p44">
            <a:extLst>
              <a:ext uri="{FF2B5EF4-FFF2-40B4-BE49-F238E27FC236}">
                <a16:creationId xmlns:a16="http://schemas.microsoft.com/office/drawing/2014/main" id="{DACC0C8F-625A-465C-9E0A-5CA6A69B820B}"/>
              </a:ext>
            </a:extLst>
          </p:cNvPr>
          <p:cNvSpPr/>
          <p:nvPr/>
        </p:nvSpPr>
        <p:spPr>
          <a:xfrm>
            <a:off x="7967096" y="3254862"/>
            <a:ext cx="13835" cy="20799"/>
          </a:xfrm>
          <a:custGeom>
            <a:avLst/>
            <a:gdLst/>
            <a:ahLst/>
            <a:cxnLst/>
            <a:rect l="l" t="t" r="r" b="b"/>
            <a:pathLst>
              <a:path w="735" h="1105" extrusionOk="0">
                <a:moveTo>
                  <a:pt x="76" y="0"/>
                </a:moveTo>
                <a:cubicBezTo>
                  <a:pt x="72" y="0"/>
                  <a:pt x="70" y="1"/>
                  <a:pt x="67" y="4"/>
                </a:cubicBezTo>
                <a:cubicBezTo>
                  <a:pt x="1" y="37"/>
                  <a:pt x="101" y="304"/>
                  <a:pt x="268" y="604"/>
                </a:cubicBezTo>
                <a:cubicBezTo>
                  <a:pt x="468" y="904"/>
                  <a:pt x="635" y="1104"/>
                  <a:pt x="701" y="1104"/>
                </a:cubicBezTo>
                <a:cubicBezTo>
                  <a:pt x="735" y="1071"/>
                  <a:pt x="668" y="804"/>
                  <a:pt x="468" y="504"/>
                </a:cubicBezTo>
                <a:cubicBezTo>
                  <a:pt x="312" y="223"/>
                  <a:pt x="126" y="0"/>
                  <a:pt x="7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894;p44">
            <a:extLst>
              <a:ext uri="{FF2B5EF4-FFF2-40B4-BE49-F238E27FC236}">
                <a16:creationId xmlns:a16="http://schemas.microsoft.com/office/drawing/2014/main" id="{D9BF77E6-ABEE-4B64-80BE-A3BB93055458}"/>
              </a:ext>
            </a:extLst>
          </p:cNvPr>
          <p:cNvSpPr/>
          <p:nvPr/>
        </p:nvSpPr>
        <p:spPr>
          <a:xfrm>
            <a:off x="8106496" y="3338942"/>
            <a:ext cx="21985" cy="14889"/>
          </a:xfrm>
          <a:custGeom>
            <a:avLst/>
            <a:gdLst/>
            <a:ahLst/>
            <a:cxnLst/>
            <a:rect l="l" t="t" r="r" b="b"/>
            <a:pathLst>
              <a:path w="1168" h="791" extrusionOk="0">
                <a:moveTo>
                  <a:pt x="1110" y="0"/>
                </a:moveTo>
                <a:cubicBezTo>
                  <a:pt x="1026" y="0"/>
                  <a:pt x="767" y="102"/>
                  <a:pt x="534" y="307"/>
                </a:cubicBezTo>
                <a:cubicBezTo>
                  <a:pt x="234" y="507"/>
                  <a:pt x="0" y="740"/>
                  <a:pt x="33" y="774"/>
                </a:cubicBezTo>
                <a:cubicBezTo>
                  <a:pt x="39" y="785"/>
                  <a:pt x="52" y="791"/>
                  <a:pt x="71" y="791"/>
                </a:cubicBezTo>
                <a:cubicBezTo>
                  <a:pt x="161" y="791"/>
                  <a:pt x="386" y="666"/>
                  <a:pt x="634" y="473"/>
                </a:cubicBezTo>
                <a:cubicBezTo>
                  <a:pt x="934" y="273"/>
                  <a:pt x="1168" y="40"/>
                  <a:pt x="1134" y="6"/>
                </a:cubicBezTo>
                <a:cubicBezTo>
                  <a:pt x="1130" y="2"/>
                  <a:pt x="1122" y="0"/>
                  <a:pt x="111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895;p44">
            <a:extLst>
              <a:ext uri="{FF2B5EF4-FFF2-40B4-BE49-F238E27FC236}">
                <a16:creationId xmlns:a16="http://schemas.microsoft.com/office/drawing/2014/main" id="{3AD91F16-F0E3-427A-BD50-CC70ED6234CF}"/>
              </a:ext>
            </a:extLst>
          </p:cNvPr>
          <p:cNvSpPr/>
          <p:nvPr/>
        </p:nvSpPr>
        <p:spPr>
          <a:xfrm>
            <a:off x="8003518" y="3392417"/>
            <a:ext cx="6927" cy="29533"/>
          </a:xfrm>
          <a:custGeom>
            <a:avLst/>
            <a:gdLst/>
            <a:ahLst/>
            <a:cxnLst/>
            <a:rect l="l" t="t" r="r" b="b"/>
            <a:pathLst>
              <a:path w="368" h="1569" extrusionOk="0">
                <a:moveTo>
                  <a:pt x="201" y="1"/>
                </a:moveTo>
                <a:cubicBezTo>
                  <a:pt x="134" y="34"/>
                  <a:pt x="167" y="368"/>
                  <a:pt x="134" y="768"/>
                </a:cubicBezTo>
                <a:cubicBezTo>
                  <a:pt x="67" y="1202"/>
                  <a:pt x="0" y="1535"/>
                  <a:pt x="67" y="1569"/>
                </a:cubicBezTo>
                <a:cubicBezTo>
                  <a:pt x="134" y="1569"/>
                  <a:pt x="301" y="1235"/>
                  <a:pt x="334" y="801"/>
                </a:cubicBezTo>
                <a:cubicBezTo>
                  <a:pt x="367" y="368"/>
                  <a:pt x="267" y="1"/>
                  <a:pt x="2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896;p44">
            <a:extLst>
              <a:ext uri="{FF2B5EF4-FFF2-40B4-BE49-F238E27FC236}">
                <a16:creationId xmlns:a16="http://schemas.microsoft.com/office/drawing/2014/main" id="{01E6D761-9F21-43FF-B6E9-C29A1927C083}"/>
              </a:ext>
            </a:extLst>
          </p:cNvPr>
          <p:cNvSpPr/>
          <p:nvPr/>
        </p:nvSpPr>
        <p:spPr>
          <a:xfrm>
            <a:off x="8041182" y="3525454"/>
            <a:ext cx="13835" cy="15246"/>
          </a:xfrm>
          <a:custGeom>
            <a:avLst/>
            <a:gdLst/>
            <a:ahLst/>
            <a:cxnLst/>
            <a:rect l="l" t="t" r="r" b="b"/>
            <a:pathLst>
              <a:path w="735" h="810" extrusionOk="0">
                <a:moveTo>
                  <a:pt x="79" y="0"/>
                </a:moveTo>
                <a:cubicBezTo>
                  <a:pt x="74" y="0"/>
                  <a:pt x="71" y="2"/>
                  <a:pt x="68" y="4"/>
                </a:cubicBezTo>
                <a:cubicBezTo>
                  <a:pt x="1" y="71"/>
                  <a:pt x="101" y="271"/>
                  <a:pt x="268" y="471"/>
                </a:cubicBezTo>
                <a:cubicBezTo>
                  <a:pt x="420" y="654"/>
                  <a:pt x="600" y="809"/>
                  <a:pt x="656" y="809"/>
                </a:cubicBezTo>
                <a:cubicBezTo>
                  <a:pt x="661" y="809"/>
                  <a:pt x="665" y="808"/>
                  <a:pt x="668" y="805"/>
                </a:cubicBezTo>
                <a:cubicBezTo>
                  <a:pt x="735" y="738"/>
                  <a:pt x="635" y="538"/>
                  <a:pt x="435" y="338"/>
                </a:cubicBezTo>
                <a:cubicBezTo>
                  <a:pt x="282" y="155"/>
                  <a:pt x="130" y="0"/>
                  <a:pt x="79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897;p44">
            <a:extLst>
              <a:ext uri="{FF2B5EF4-FFF2-40B4-BE49-F238E27FC236}">
                <a16:creationId xmlns:a16="http://schemas.microsoft.com/office/drawing/2014/main" id="{BB61C8F9-7805-4A09-9429-D7DD30FA3E4F}"/>
              </a:ext>
            </a:extLst>
          </p:cNvPr>
          <p:cNvSpPr/>
          <p:nvPr/>
        </p:nvSpPr>
        <p:spPr>
          <a:xfrm>
            <a:off x="7983434" y="3596434"/>
            <a:ext cx="17599" cy="23359"/>
          </a:xfrm>
          <a:custGeom>
            <a:avLst/>
            <a:gdLst/>
            <a:ahLst/>
            <a:cxnLst/>
            <a:rect l="l" t="t" r="r" b="b"/>
            <a:pathLst>
              <a:path w="935" h="1241" extrusionOk="0">
                <a:moveTo>
                  <a:pt x="46" y="0"/>
                </a:moveTo>
                <a:cubicBezTo>
                  <a:pt x="42" y="0"/>
                  <a:pt x="37" y="1"/>
                  <a:pt x="33" y="3"/>
                </a:cubicBezTo>
                <a:cubicBezTo>
                  <a:pt x="0" y="36"/>
                  <a:pt x="133" y="336"/>
                  <a:pt x="367" y="703"/>
                </a:cubicBezTo>
                <a:cubicBezTo>
                  <a:pt x="586" y="1016"/>
                  <a:pt x="804" y="1240"/>
                  <a:pt x="886" y="1240"/>
                </a:cubicBezTo>
                <a:cubicBezTo>
                  <a:pt x="892" y="1240"/>
                  <a:pt x="896" y="1239"/>
                  <a:pt x="901" y="1237"/>
                </a:cubicBezTo>
                <a:cubicBezTo>
                  <a:pt x="934" y="1204"/>
                  <a:pt x="801" y="904"/>
                  <a:pt x="567" y="570"/>
                </a:cubicBezTo>
                <a:cubicBezTo>
                  <a:pt x="347" y="255"/>
                  <a:pt x="127" y="0"/>
                  <a:pt x="4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898;p44">
            <a:extLst>
              <a:ext uri="{FF2B5EF4-FFF2-40B4-BE49-F238E27FC236}">
                <a16:creationId xmlns:a16="http://schemas.microsoft.com/office/drawing/2014/main" id="{93EFE324-4CF0-449F-A4CA-CC3BD127DE4D}"/>
              </a:ext>
            </a:extLst>
          </p:cNvPr>
          <p:cNvSpPr/>
          <p:nvPr/>
        </p:nvSpPr>
        <p:spPr>
          <a:xfrm>
            <a:off x="8146663" y="3508476"/>
            <a:ext cx="6306" cy="11519"/>
          </a:xfrm>
          <a:custGeom>
            <a:avLst/>
            <a:gdLst/>
            <a:ahLst/>
            <a:cxnLst/>
            <a:rect l="l" t="t" r="r" b="b"/>
            <a:pathLst>
              <a:path w="335" h="612" extrusionOk="0">
                <a:moveTo>
                  <a:pt x="278" y="1"/>
                </a:moveTo>
                <a:cubicBezTo>
                  <a:pt x="208" y="1"/>
                  <a:pt x="98" y="123"/>
                  <a:pt x="68" y="273"/>
                </a:cubicBezTo>
                <a:cubicBezTo>
                  <a:pt x="1" y="439"/>
                  <a:pt x="1" y="606"/>
                  <a:pt x="68" y="606"/>
                </a:cubicBezTo>
                <a:cubicBezTo>
                  <a:pt x="75" y="610"/>
                  <a:pt x="82" y="611"/>
                  <a:pt x="90" y="611"/>
                </a:cubicBezTo>
                <a:cubicBezTo>
                  <a:pt x="155" y="611"/>
                  <a:pt x="241" y="489"/>
                  <a:pt x="301" y="339"/>
                </a:cubicBezTo>
                <a:cubicBezTo>
                  <a:pt x="334" y="173"/>
                  <a:pt x="334" y="6"/>
                  <a:pt x="301" y="6"/>
                </a:cubicBezTo>
                <a:cubicBezTo>
                  <a:pt x="294" y="2"/>
                  <a:pt x="286" y="1"/>
                  <a:pt x="2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899;p44">
            <a:extLst>
              <a:ext uri="{FF2B5EF4-FFF2-40B4-BE49-F238E27FC236}">
                <a16:creationId xmlns:a16="http://schemas.microsoft.com/office/drawing/2014/main" id="{1E109B98-C99D-4C83-ACE9-E651EDC3E5D5}"/>
              </a:ext>
            </a:extLst>
          </p:cNvPr>
          <p:cNvSpPr/>
          <p:nvPr/>
        </p:nvSpPr>
        <p:spPr>
          <a:xfrm>
            <a:off x="8082008" y="3683714"/>
            <a:ext cx="8752" cy="25843"/>
          </a:xfrm>
          <a:custGeom>
            <a:avLst/>
            <a:gdLst/>
            <a:ahLst/>
            <a:cxnLst/>
            <a:rect l="l" t="t" r="r" b="b"/>
            <a:pathLst>
              <a:path w="465" h="1373" extrusionOk="0">
                <a:moveTo>
                  <a:pt x="342" y="0"/>
                </a:moveTo>
                <a:cubicBezTo>
                  <a:pt x="339" y="0"/>
                  <a:pt x="337" y="1"/>
                  <a:pt x="334" y="3"/>
                </a:cubicBezTo>
                <a:cubicBezTo>
                  <a:pt x="300" y="3"/>
                  <a:pt x="267" y="303"/>
                  <a:pt x="167" y="670"/>
                </a:cubicBezTo>
                <a:cubicBezTo>
                  <a:pt x="100" y="1037"/>
                  <a:pt x="0" y="1337"/>
                  <a:pt x="33" y="1370"/>
                </a:cubicBezTo>
                <a:cubicBezTo>
                  <a:pt x="37" y="1372"/>
                  <a:pt x="41" y="1373"/>
                  <a:pt x="46" y="1373"/>
                </a:cubicBezTo>
                <a:cubicBezTo>
                  <a:pt x="122" y="1373"/>
                  <a:pt x="306" y="1114"/>
                  <a:pt x="400" y="736"/>
                </a:cubicBezTo>
                <a:cubicBezTo>
                  <a:pt x="464" y="353"/>
                  <a:pt x="406" y="0"/>
                  <a:pt x="342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900;p44">
            <a:extLst>
              <a:ext uri="{FF2B5EF4-FFF2-40B4-BE49-F238E27FC236}">
                <a16:creationId xmlns:a16="http://schemas.microsoft.com/office/drawing/2014/main" id="{433DD5E1-B646-4181-A434-D12CFC08C997}"/>
              </a:ext>
            </a:extLst>
          </p:cNvPr>
          <p:cNvSpPr/>
          <p:nvPr/>
        </p:nvSpPr>
        <p:spPr>
          <a:xfrm>
            <a:off x="8116528" y="2480674"/>
            <a:ext cx="10070" cy="15886"/>
          </a:xfrm>
          <a:custGeom>
            <a:avLst/>
            <a:gdLst/>
            <a:ahLst/>
            <a:cxnLst/>
            <a:rect l="l" t="t" r="r" b="b"/>
            <a:pathLst>
              <a:path w="535" h="844" extrusionOk="0">
                <a:moveTo>
                  <a:pt x="78" y="1"/>
                </a:moveTo>
                <a:cubicBezTo>
                  <a:pt x="74" y="1"/>
                  <a:pt x="70" y="2"/>
                  <a:pt x="67" y="5"/>
                </a:cubicBezTo>
                <a:cubicBezTo>
                  <a:pt x="1" y="38"/>
                  <a:pt x="67" y="239"/>
                  <a:pt x="168" y="472"/>
                </a:cubicBezTo>
                <a:cubicBezTo>
                  <a:pt x="259" y="686"/>
                  <a:pt x="378" y="843"/>
                  <a:pt x="449" y="843"/>
                </a:cubicBezTo>
                <a:cubicBezTo>
                  <a:pt x="456" y="843"/>
                  <a:pt x="462" y="842"/>
                  <a:pt x="468" y="839"/>
                </a:cubicBezTo>
                <a:cubicBezTo>
                  <a:pt x="534" y="806"/>
                  <a:pt x="468" y="606"/>
                  <a:pt x="368" y="372"/>
                </a:cubicBezTo>
                <a:cubicBezTo>
                  <a:pt x="246" y="159"/>
                  <a:pt x="124" y="1"/>
                  <a:pt x="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901;p44">
            <a:extLst>
              <a:ext uri="{FF2B5EF4-FFF2-40B4-BE49-F238E27FC236}">
                <a16:creationId xmlns:a16="http://schemas.microsoft.com/office/drawing/2014/main" id="{0F908108-D89B-423D-8487-CAF14A715237}"/>
              </a:ext>
            </a:extLst>
          </p:cNvPr>
          <p:cNvSpPr/>
          <p:nvPr/>
        </p:nvSpPr>
        <p:spPr>
          <a:xfrm>
            <a:off x="7993467" y="2251980"/>
            <a:ext cx="23886" cy="23528"/>
          </a:xfrm>
          <a:custGeom>
            <a:avLst/>
            <a:gdLst/>
            <a:ahLst/>
            <a:cxnLst/>
            <a:rect l="l" t="t" r="r" b="b"/>
            <a:pathLst>
              <a:path w="1269" h="1250" extrusionOk="0">
                <a:moveTo>
                  <a:pt x="1195" y="0"/>
                </a:moveTo>
                <a:cubicBezTo>
                  <a:pt x="1075" y="0"/>
                  <a:pt x="763" y="190"/>
                  <a:pt x="501" y="480"/>
                </a:cubicBezTo>
                <a:cubicBezTo>
                  <a:pt x="168" y="814"/>
                  <a:pt x="1" y="1214"/>
                  <a:pt x="67" y="1247"/>
                </a:cubicBezTo>
                <a:cubicBezTo>
                  <a:pt x="71" y="1249"/>
                  <a:pt x="74" y="1250"/>
                  <a:pt x="78" y="1250"/>
                </a:cubicBezTo>
                <a:cubicBezTo>
                  <a:pt x="153" y="1250"/>
                  <a:pt x="348" y="933"/>
                  <a:pt x="635" y="647"/>
                </a:cubicBezTo>
                <a:cubicBezTo>
                  <a:pt x="968" y="313"/>
                  <a:pt x="1268" y="80"/>
                  <a:pt x="1235" y="13"/>
                </a:cubicBezTo>
                <a:cubicBezTo>
                  <a:pt x="1226" y="4"/>
                  <a:pt x="1213" y="0"/>
                  <a:pt x="1195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902;p44">
            <a:extLst>
              <a:ext uri="{FF2B5EF4-FFF2-40B4-BE49-F238E27FC236}">
                <a16:creationId xmlns:a16="http://schemas.microsoft.com/office/drawing/2014/main" id="{CBC93AB9-A8BE-4838-9954-0B798E83AAE8}"/>
              </a:ext>
            </a:extLst>
          </p:cNvPr>
          <p:cNvSpPr/>
          <p:nvPr/>
        </p:nvSpPr>
        <p:spPr>
          <a:xfrm>
            <a:off x="8102091" y="2229375"/>
            <a:ext cx="11952" cy="20347"/>
          </a:xfrm>
          <a:custGeom>
            <a:avLst/>
            <a:gdLst/>
            <a:ahLst/>
            <a:cxnLst/>
            <a:rect l="l" t="t" r="r" b="b"/>
            <a:pathLst>
              <a:path w="635" h="1081" extrusionOk="0">
                <a:moveTo>
                  <a:pt x="90" y="0"/>
                </a:moveTo>
                <a:cubicBezTo>
                  <a:pt x="79" y="0"/>
                  <a:pt x="72" y="5"/>
                  <a:pt x="67" y="13"/>
                </a:cubicBezTo>
                <a:cubicBezTo>
                  <a:pt x="1" y="47"/>
                  <a:pt x="134" y="280"/>
                  <a:pt x="301" y="547"/>
                </a:cubicBezTo>
                <a:cubicBezTo>
                  <a:pt x="434" y="847"/>
                  <a:pt x="534" y="1081"/>
                  <a:pt x="601" y="1081"/>
                </a:cubicBezTo>
                <a:cubicBezTo>
                  <a:pt x="634" y="1047"/>
                  <a:pt x="601" y="780"/>
                  <a:pt x="468" y="447"/>
                </a:cubicBezTo>
                <a:cubicBezTo>
                  <a:pt x="352" y="186"/>
                  <a:pt x="160" y="0"/>
                  <a:pt x="9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903;p44">
            <a:extLst>
              <a:ext uri="{FF2B5EF4-FFF2-40B4-BE49-F238E27FC236}">
                <a16:creationId xmlns:a16="http://schemas.microsoft.com/office/drawing/2014/main" id="{A44AE2C4-2521-4D6C-BF77-40E310E72B19}"/>
              </a:ext>
            </a:extLst>
          </p:cNvPr>
          <p:cNvSpPr/>
          <p:nvPr/>
        </p:nvSpPr>
        <p:spPr>
          <a:xfrm>
            <a:off x="7810135" y="2307413"/>
            <a:ext cx="10691" cy="21476"/>
          </a:xfrm>
          <a:custGeom>
            <a:avLst/>
            <a:gdLst/>
            <a:ahLst/>
            <a:cxnLst/>
            <a:rect l="l" t="t" r="r" b="b"/>
            <a:pathLst>
              <a:path w="568" h="1141" extrusionOk="0">
                <a:moveTo>
                  <a:pt x="487" y="0"/>
                </a:moveTo>
                <a:cubicBezTo>
                  <a:pt x="417" y="0"/>
                  <a:pt x="292" y="225"/>
                  <a:pt x="167" y="537"/>
                </a:cubicBezTo>
                <a:cubicBezTo>
                  <a:pt x="34" y="837"/>
                  <a:pt x="0" y="1138"/>
                  <a:pt x="34" y="1138"/>
                </a:cubicBezTo>
                <a:cubicBezTo>
                  <a:pt x="40" y="1140"/>
                  <a:pt x="47" y="1141"/>
                  <a:pt x="53" y="1141"/>
                </a:cubicBezTo>
                <a:cubicBezTo>
                  <a:pt x="147" y="1141"/>
                  <a:pt x="242" y="916"/>
                  <a:pt x="367" y="604"/>
                </a:cubicBezTo>
                <a:cubicBezTo>
                  <a:pt x="501" y="304"/>
                  <a:pt x="568" y="37"/>
                  <a:pt x="501" y="4"/>
                </a:cubicBezTo>
                <a:cubicBezTo>
                  <a:pt x="497" y="1"/>
                  <a:pt x="492" y="0"/>
                  <a:pt x="4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904;p44">
            <a:extLst>
              <a:ext uri="{FF2B5EF4-FFF2-40B4-BE49-F238E27FC236}">
                <a16:creationId xmlns:a16="http://schemas.microsoft.com/office/drawing/2014/main" id="{DAC894A7-1D7F-4A9D-9C55-159472A7A88C}"/>
              </a:ext>
            </a:extLst>
          </p:cNvPr>
          <p:cNvSpPr/>
          <p:nvPr/>
        </p:nvSpPr>
        <p:spPr>
          <a:xfrm>
            <a:off x="7803228" y="2432940"/>
            <a:ext cx="18220" cy="14889"/>
          </a:xfrm>
          <a:custGeom>
            <a:avLst/>
            <a:gdLst/>
            <a:ahLst/>
            <a:cxnLst/>
            <a:rect l="l" t="t" r="r" b="b"/>
            <a:pathLst>
              <a:path w="968" h="791" extrusionOk="0">
                <a:moveTo>
                  <a:pt x="18" y="1"/>
                </a:moveTo>
                <a:cubicBezTo>
                  <a:pt x="10" y="1"/>
                  <a:pt x="4" y="3"/>
                  <a:pt x="1" y="6"/>
                </a:cubicBezTo>
                <a:cubicBezTo>
                  <a:pt x="1" y="73"/>
                  <a:pt x="134" y="273"/>
                  <a:pt x="401" y="473"/>
                </a:cubicBezTo>
                <a:cubicBezTo>
                  <a:pt x="621" y="666"/>
                  <a:pt x="819" y="790"/>
                  <a:pt x="900" y="790"/>
                </a:cubicBezTo>
                <a:cubicBezTo>
                  <a:pt x="917" y="790"/>
                  <a:pt x="929" y="785"/>
                  <a:pt x="935" y="773"/>
                </a:cubicBezTo>
                <a:cubicBezTo>
                  <a:pt x="968" y="740"/>
                  <a:pt x="801" y="540"/>
                  <a:pt x="534" y="306"/>
                </a:cubicBezTo>
                <a:cubicBezTo>
                  <a:pt x="325" y="127"/>
                  <a:pt x="89" y="1"/>
                  <a:pt x="1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905;p44">
            <a:extLst>
              <a:ext uri="{FF2B5EF4-FFF2-40B4-BE49-F238E27FC236}">
                <a16:creationId xmlns:a16="http://schemas.microsoft.com/office/drawing/2014/main" id="{50E891C8-6113-40F6-A8D5-FBA21FD0D90B}"/>
              </a:ext>
            </a:extLst>
          </p:cNvPr>
          <p:cNvSpPr/>
          <p:nvPr/>
        </p:nvSpPr>
        <p:spPr>
          <a:xfrm>
            <a:off x="8012308" y="2143600"/>
            <a:ext cx="7548" cy="14456"/>
          </a:xfrm>
          <a:custGeom>
            <a:avLst/>
            <a:gdLst/>
            <a:ahLst/>
            <a:cxnLst/>
            <a:rect l="l" t="t" r="r" b="b"/>
            <a:pathLst>
              <a:path w="401" h="768" extrusionOk="0">
                <a:moveTo>
                  <a:pt x="67" y="0"/>
                </a:moveTo>
                <a:cubicBezTo>
                  <a:pt x="0" y="0"/>
                  <a:pt x="34" y="200"/>
                  <a:pt x="101" y="434"/>
                </a:cubicBezTo>
                <a:cubicBezTo>
                  <a:pt x="201" y="634"/>
                  <a:pt x="301" y="767"/>
                  <a:pt x="367" y="767"/>
                </a:cubicBezTo>
                <a:cubicBezTo>
                  <a:pt x="401" y="767"/>
                  <a:pt x="401" y="567"/>
                  <a:pt x="301" y="367"/>
                </a:cubicBezTo>
                <a:cubicBezTo>
                  <a:pt x="234" y="134"/>
                  <a:pt x="101" y="0"/>
                  <a:pt x="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906;p44">
            <a:extLst>
              <a:ext uri="{FF2B5EF4-FFF2-40B4-BE49-F238E27FC236}">
                <a16:creationId xmlns:a16="http://schemas.microsoft.com/office/drawing/2014/main" id="{D6C879CC-A818-4F4A-87DA-9FE5D85F50E5}"/>
              </a:ext>
            </a:extLst>
          </p:cNvPr>
          <p:cNvSpPr/>
          <p:nvPr/>
        </p:nvSpPr>
        <p:spPr>
          <a:xfrm>
            <a:off x="8207573" y="2195701"/>
            <a:ext cx="6306" cy="20178"/>
          </a:xfrm>
          <a:custGeom>
            <a:avLst/>
            <a:gdLst/>
            <a:ahLst/>
            <a:cxnLst/>
            <a:rect l="l" t="t" r="r" b="b"/>
            <a:pathLst>
              <a:path w="335" h="1072" extrusionOk="0">
                <a:moveTo>
                  <a:pt x="301" y="1"/>
                </a:moveTo>
                <a:cubicBezTo>
                  <a:pt x="234" y="1"/>
                  <a:pt x="134" y="234"/>
                  <a:pt x="67" y="535"/>
                </a:cubicBezTo>
                <a:cubicBezTo>
                  <a:pt x="34" y="835"/>
                  <a:pt x="1" y="1068"/>
                  <a:pt x="67" y="1068"/>
                </a:cubicBezTo>
                <a:cubicBezTo>
                  <a:pt x="72" y="1070"/>
                  <a:pt x="76" y="1072"/>
                  <a:pt x="80" y="1072"/>
                </a:cubicBezTo>
                <a:cubicBezTo>
                  <a:pt x="147" y="1072"/>
                  <a:pt x="238" y="849"/>
                  <a:pt x="301" y="568"/>
                </a:cubicBezTo>
                <a:cubicBezTo>
                  <a:pt x="334" y="268"/>
                  <a:pt x="334" y="34"/>
                  <a:pt x="3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907;p44">
            <a:extLst>
              <a:ext uri="{FF2B5EF4-FFF2-40B4-BE49-F238E27FC236}">
                <a16:creationId xmlns:a16="http://schemas.microsoft.com/office/drawing/2014/main" id="{6C1E10AF-4A93-4FB2-87B5-69F380FA4340}"/>
              </a:ext>
            </a:extLst>
          </p:cNvPr>
          <p:cNvSpPr/>
          <p:nvPr/>
        </p:nvSpPr>
        <p:spPr>
          <a:xfrm>
            <a:off x="8252784" y="2281042"/>
            <a:ext cx="11952" cy="24620"/>
          </a:xfrm>
          <a:custGeom>
            <a:avLst/>
            <a:gdLst/>
            <a:ahLst/>
            <a:cxnLst/>
            <a:rect l="l" t="t" r="r" b="b"/>
            <a:pathLst>
              <a:path w="635" h="1308" extrusionOk="0">
                <a:moveTo>
                  <a:pt x="561" y="1"/>
                </a:moveTo>
                <a:cubicBezTo>
                  <a:pt x="517" y="1"/>
                  <a:pt x="359" y="287"/>
                  <a:pt x="200" y="604"/>
                </a:cubicBezTo>
                <a:cubicBezTo>
                  <a:pt x="67" y="971"/>
                  <a:pt x="0" y="1304"/>
                  <a:pt x="34" y="1304"/>
                </a:cubicBezTo>
                <a:cubicBezTo>
                  <a:pt x="37" y="1306"/>
                  <a:pt x="41" y="1307"/>
                  <a:pt x="46" y="1307"/>
                </a:cubicBezTo>
                <a:cubicBezTo>
                  <a:pt x="116" y="1307"/>
                  <a:pt x="243" y="1050"/>
                  <a:pt x="401" y="704"/>
                </a:cubicBezTo>
                <a:cubicBezTo>
                  <a:pt x="567" y="337"/>
                  <a:pt x="634" y="37"/>
                  <a:pt x="567" y="3"/>
                </a:cubicBezTo>
                <a:cubicBezTo>
                  <a:pt x="566" y="2"/>
                  <a:pt x="564" y="1"/>
                  <a:pt x="56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908;p44">
            <a:extLst>
              <a:ext uri="{FF2B5EF4-FFF2-40B4-BE49-F238E27FC236}">
                <a16:creationId xmlns:a16="http://schemas.microsoft.com/office/drawing/2014/main" id="{CB44F3FE-928B-4FF1-9D6B-4D30092364F6}"/>
              </a:ext>
            </a:extLst>
          </p:cNvPr>
          <p:cNvSpPr/>
          <p:nvPr/>
        </p:nvSpPr>
        <p:spPr>
          <a:xfrm>
            <a:off x="8207573" y="2352003"/>
            <a:ext cx="15096" cy="26427"/>
          </a:xfrm>
          <a:custGeom>
            <a:avLst/>
            <a:gdLst/>
            <a:ahLst/>
            <a:cxnLst/>
            <a:rect l="l" t="t" r="r" b="b"/>
            <a:pathLst>
              <a:path w="802" h="1404" extrusionOk="0">
                <a:moveTo>
                  <a:pt x="74" y="0"/>
                </a:moveTo>
                <a:cubicBezTo>
                  <a:pt x="71" y="0"/>
                  <a:pt x="69" y="1"/>
                  <a:pt x="67" y="3"/>
                </a:cubicBezTo>
                <a:cubicBezTo>
                  <a:pt x="1" y="36"/>
                  <a:pt x="101" y="370"/>
                  <a:pt x="301" y="737"/>
                </a:cubicBezTo>
                <a:cubicBezTo>
                  <a:pt x="501" y="1137"/>
                  <a:pt x="701" y="1404"/>
                  <a:pt x="768" y="1404"/>
                </a:cubicBezTo>
                <a:cubicBezTo>
                  <a:pt x="801" y="1371"/>
                  <a:pt x="701" y="1037"/>
                  <a:pt x="501" y="637"/>
                </a:cubicBezTo>
                <a:cubicBezTo>
                  <a:pt x="311" y="288"/>
                  <a:pt x="121" y="0"/>
                  <a:pt x="7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909;p44">
            <a:extLst>
              <a:ext uri="{FF2B5EF4-FFF2-40B4-BE49-F238E27FC236}">
                <a16:creationId xmlns:a16="http://schemas.microsoft.com/office/drawing/2014/main" id="{08E2181D-D037-4747-865E-52E7E08A3DFA}"/>
              </a:ext>
            </a:extLst>
          </p:cNvPr>
          <p:cNvSpPr/>
          <p:nvPr/>
        </p:nvSpPr>
        <p:spPr>
          <a:xfrm>
            <a:off x="8288566" y="2431716"/>
            <a:ext cx="9430" cy="18917"/>
          </a:xfrm>
          <a:custGeom>
            <a:avLst/>
            <a:gdLst/>
            <a:ahLst/>
            <a:cxnLst/>
            <a:rect l="l" t="t" r="r" b="b"/>
            <a:pathLst>
              <a:path w="501" h="1005" extrusionOk="0">
                <a:moveTo>
                  <a:pt x="425" y="1"/>
                </a:moveTo>
                <a:cubicBezTo>
                  <a:pt x="377" y="1"/>
                  <a:pt x="229" y="193"/>
                  <a:pt x="167" y="471"/>
                </a:cubicBezTo>
                <a:cubicBezTo>
                  <a:pt x="67" y="738"/>
                  <a:pt x="1" y="972"/>
                  <a:pt x="67" y="1005"/>
                </a:cubicBezTo>
                <a:cubicBezTo>
                  <a:pt x="134" y="1005"/>
                  <a:pt x="267" y="805"/>
                  <a:pt x="368" y="538"/>
                </a:cubicBezTo>
                <a:cubicBezTo>
                  <a:pt x="434" y="271"/>
                  <a:pt x="501" y="4"/>
                  <a:pt x="434" y="4"/>
                </a:cubicBezTo>
                <a:cubicBezTo>
                  <a:pt x="432" y="2"/>
                  <a:pt x="429" y="1"/>
                  <a:pt x="42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910;p44">
            <a:extLst>
              <a:ext uri="{FF2B5EF4-FFF2-40B4-BE49-F238E27FC236}">
                <a16:creationId xmlns:a16="http://schemas.microsoft.com/office/drawing/2014/main" id="{13823872-5E9E-43C8-AAAC-57F3E10548C3}"/>
              </a:ext>
            </a:extLst>
          </p:cNvPr>
          <p:cNvSpPr/>
          <p:nvPr/>
        </p:nvSpPr>
        <p:spPr>
          <a:xfrm>
            <a:off x="8220767" y="2509548"/>
            <a:ext cx="9430" cy="12141"/>
          </a:xfrm>
          <a:custGeom>
            <a:avLst/>
            <a:gdLst/>
            <a:ahLst/>
            <a:cxnLst/>
            <a:rect l="l" t="t" r="r" b="b"/>
            <a:pathLst>
              <a:path w="501" h="645" extrusionOk="0">
                <a:moveTo>
                  <a:pt x="80" y="0"/>
                </a:moveTo>
                <a:cubicBezTo>
                  <a:pt x="75" y="0"/>
                  <a:pt x="70" y="2"/>
                  <a:pt x="67" y="6"/>
                </a:cubicBezTo>
                <a:cubicBezTo>
                  <a:pt x="0" y="39"/>
                  <a:pt x="33" y="206"/>
                  <a:pt x="167" y="372"/>
                </a:cubicBezTo>
                <a:cubicBezTo>
                  <a:pt x="256" y="522"/>
                  <a:pt x="373" y="644"/>
                  <a:pt x="420" y="644"/>
                </a:cubicBezTo>
                <a:cubicBezTo>
                  <a:pt x="426" y="644"/>
                  <a:pt x="430" y="643"/>
                  <a:pt x="434" y="639"/>
                </a:cubicBezTo>
                <a:cubicBezTo>
                  <a:pt x="500" y="606"/>
                  <a:pt x="434" y="439"/>
                  <a:pt x="334" y="272"/>
                </a:cubicBezTo>
                <a:cubicBezTo>
                  <a:pt x="244" y="123"/>
                  <a:pt x="128" y="0"/>
                  <a:pt x="8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911;p44">
            <a:extLst>
              <a:ext uri="{FF2B5EF4-FFF2-40B4-BE49-F238E27FC236}">
                <a16:creationId xmlns:a16="http://schemas.microsoft.com/office/drawing/2014/main" id="{36804E94-F61D-444A-86B0-573BD96745A9}"/>
              </a:ext>
            </a:extLst>
          </p:cNvPr>
          <p:cNvSpPr/>
          <p:nvPr/>
        </p:nvSpPr>
        <p:spPr>
          <a:xfrm>
            <a:off x="8222009" y="2647084"/>
            <a:ext cx="20742" cy="20874"/>
          </a:xfrm>
          <a:custGeom>
            <a:avLst/>
            <a:gdLst/>
            <a:ahLst/>
            <a:cxnLst/>
            <a:rect l="l" t="t" r="r" b="b"/>
            <a:pathLst>
              <a:path w="1102" h="1109" extrusionOk="0">
                <a:moveTo>
                  <a:pt x="78" y="0"/>
                </a:moveTo>
                <a:cubicBezTo>
                  <a:pt x="74" y="0"/>
                  <a:pt x="70" y="1"/>
                  <a:pt x="67" y="4"/>
                </a:cubicBezTo>
                <a:cubicBezTo>
                  <a:pt x="1" y="70"/>
                  <a:pt x="201" y="337"/>
                  <a:pt x="468" y="638"/>
                </a:cubicBezTo>
                <a:cubicBezTo>
                  <a:pt x="746" y="916"/>
                  <a:pt x="967" y="1108"/>
                  <a:pt x="1051" y="1108"/>
                </a:cubicBezTo>
                <a:cubicBezTo>
                  <a:pt x="1058" y="1108"/>
                  <a:pt x="1063" y="1107"/>
                  <a:pt x="1068" y="1105"/>
                </a:cubicBezTo>
                <a:cubicBezTo>
                  <a:pt x="1102" y="1038"/>
                  <a:pt x="901" y="771"/>
                  <a:pt x="635" y="471"/>
                </a:cubicBezTo>
                <a:cubicBezTo>
                  <a:pt x="387" y="192"/>
                  <a:pt x="140" y="0"/>
                  <a:pt x="7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912;p44">
            <a:extLst>
              <a:ext uri="{FF2B5EF4-FFF2-40B4-BE49-F238E27FC236}">
                <a16:creationId xmlns:a16="http://schemas.microsoft.com/office/drawing/2014/main" id="{B818469B-AA24-4298-BF92-E0A3E5415669}"/>
              </a:ext>
            </a:extLst>
          </p:cNvPr>
          <p:cNvSpPr/>
          <p:nvPr/>
        </p:nvSpPr>
        <p:spPr>
          <a:xfrm>
            <a:off x="8304885" y="2563418"/>
            <a:ext cx="17599" cy="20404"/>
          </a:xfrm>
          <a:custGeom>
            <a:avLst/>
            <a:gdLst/>
            <a:ahLst/>
            <a:cxnLst/>
            <a:rect l="l" t="t" r="r" b="b"/>
            <a:pathLst>
              <a:path w="935" h="1084" extrusionOk="0">
                <a:moveTo>
                  <a:pt x="63" y="1"/>
                </a:moveTo>
                <a:cubicBezTo>
                  <a:pt x="52" y="1"/>
                  <a:pt x="42" y="4"/>
                  <a:pt x="34" y="12"/>
                </a:cubicBezTo>
                <a:cubicBezTo>
                  <a:pt x="1" y="46"/>
                  <a:pt x="134" y="312"/>
                  <a:pt x="368" y="613"/>
                </a:cubicBezTo>
                <a:cubicBezTo>
                  <a:pt x="584" y="891"/>
                  <a:pt x="801" y="1083"/>
                  <a:pt x="884" y="1083"/>
                </a:cubicBezTo>
                <a:cubicBezTo>
                  <a:pt x="891" y="1083"/>
                  <a:pt x="897" y="1082"/>
                  <a:pt x="902" y="1080"/>
                </a:cubicBezTo>
                <a:cubicBezTo>
                  <a:pt x="935" y="1046"/>
                  <a:pt x="768" y="779"/>
                  <a:pt x="535" y="479"/>
                </a:cubicBezTo>
                <a:cubicBezTo>
                  <a:pt x="328" y="214"/>
                  <a:pt x="148" y="1"/>
                  <a:pt x="6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913;p44">
            <a:extLst>
              <a:ext uri="{FF2B5EF4-FFF2-40B4-BE49-F238E27FC236}">
                <a16:creationId xmlns:a16="http://schemas.microsoft.com/office/drawing/2014/main" id="{F095693A-1DEA-4ADC-9186-A1D85D9BCC80}"/>
              </a:ext>
            </a:extLst>
          </p:cNvPr>
          <p:cNvSpPr/>
          <p:nvPr/>
        </p:nvSpPr>
        <p:spPr>
          <a:xfrm>
            <a:off x="8364533" y="2674771"/>
            <a:ext cx="13835" cy="24563"/>
          </a:xfrm>
          <a:custGeom>
            <a:avLst/>
            <a:gdLst/>
            <a:ahLst/>
            <a:cxnLst/>
            <a:rect l="l" t="t" r="r" b="b"/>
            <a:pathLst>
              <a:path w="735" h="1305" extrusionOk="0">
                <a:moveTo>
                  <a:pt x="668" y="0"/>
                </a:moveTo>
                <a:cubicBezTo>
                  <a:pt x="601" y="0"/>
                  <a:pt x="434" y="267"/>
                  <a:pt x="268" y="634"/>
                </a:cubicBezTo>
                <a:cubicBezTo>
                  <a:pt x="68" y="968"/>
                  <a:pt x="1" y="1301"/>
                  <a:pt x="34" y="1301"/>
                </a:cubicBezTo>
                <a:cubicBezTo>
                  <a:pt x="38" y="1303"/>
                  <a:pt x="42" y="1304"/>
                  <a:pt x="47" y="1304"/>
                </a:cubicBezTo>
                <a:cubicBezTo>
                  <a:pt x="123" y="1304"/>
                  <a:pt x="311" y="1047"/>
                  <a:pt x="468" y="701"/>
                </a:cubicBezTo>
                <a:cubicBezTo>
                  <a:pt x="635" y="367"/>
                  <a:pt x="735" y="34"/>
                  <a:pt x="66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914;p44">
            <a:extLst>
              <a:ext uri="{FF2B5EF4-FFF2-40B4-BE49-F238E27FC236}">
                <a16:creationId xmlns:a16="http://schemas.microsoft.com/office/drawing/2014/main" id="{26E69A9E-7619-41D4-937D-45D58A17D37D}"/>
              </a:ext>
            </a:extLst>
          </p:cNvPr>
          <p:cNvSpPr/>
          <p:nvPr/>
        </p:nvSpPr>
        <p:spPr>
          <a:xfrm>
            <a:off x="8252784" y="2777373"/>
            <a:ext cx="20742" cy="17392"/>
          </a:xfrm>
          <a:custGeom>
            <a:avLst/>
            <a:gdLst/>
            <a:ahLst/>
            <a:cxnLst/>
            <a:rect l="l" t="t" r="r" b="b"/>
            <a:pathLst>
              <a:path w="1102" h="924" extrusionOk="0">
                <a:moveTo>
                  <a:pt x="84" y="0"/>
                </a:moveTo>
                <a:cubicBezTo>
                  <a:pt x="58" y="0"/>
                  <a:pt x="40" y="7"/>
                  <a:pt x="34" y="20"/>
                </a:cubicBezTo>
                <a:cubicBezTo>
                  <a:pt x="0" y="87"/>
                  <a:pt x="267" y="254"/>
                  <a:pt x="534" y="487"/>
                </a:cubicBezTo>
                <a:cubicBezTo>
                  <a:pt x="784" y="705"/>
                  <a:pt x="975" y="924"/>
                  <a:pt x="1026" y="924"/>
                </a:cubicBezTo>
                <a:cubicBezTo>
                  <a:pt x="1029" y="924"/>
                  <a:pt x="1032" y="923"/>
                  <a:pt x="1034" y="921"/>
                </a:cubicBezTo>
                <a:cubicBezTo>
                  <a:pt x="1101" y="887"/>
                  <a:pt x="968" y="587"/>
                  <a:pt x="667" y="320"/>
                </a:cubicBezTo>
                <a:cubicBezTo>
                  <a:pt x="427" y="107"/>
                  <a:pt x="187" y="0"/>
                  <a:pt x="8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915;p44">
            <a:extLst>
              <a:ext uri="{FF2B5EF4-FFF2-40B4-BE49-F238E27FC236}">
                <a16:creationId xmlns:a16="http://schemas.microsoft.com/office/drawing/2014/main" id="{8FCCBC80-AA01-4FC5-9E11-50E4E688B48B}"/>
              </a:ext>
            </a:extLst>
          </p:cNvPr>
          <p:cNvSpPr/>
          <p:nvPr/>
        </p:nvSpPr>
        <p:spPr>
          <a:xfrm>
            <a:off x="8260934" y="2891381"/>
            <a:ext cx="16978" cy="3783"/>
          </a:xfrm>
          <a:custGeom>
            <a:avLst/>
            <a:gdLst/>
            <a:ahLst/>
            <a:cxnLst/>
            <a:rect l="l" t="t" r="r" b="b"/>
            <a:pathLst>
              <a:path w="902" h="201" extrusionOk="0">
                <a:moveTo>
                  <a:pt x="468" y="1"/>
                </a:moveTo>
                <a:cubicBezTo>
                  <a:pt x="201" y="1"/>
                  <a:pt x="1" y="34"/>
                  <a:pt x="1" y="101"/>
                </a:cubicBezTo>
                <a:cubicBezTo>
                  <a:pt x="1" y="167"/>
                  <a:pt x="201" y="201"/>
                  <a:pt x="468" y="201"/>
                </a:cubicBezTo>
                <a:cubicBezTo>
                  <a:pt x="701" y="201"/>
                  <a:pt x="902" y="167"/>
                  <a:pt x="902" y="101"/>
                </a:cubicBezTo>
                <a:cubicBezTo>
                  <a:pt x="902" y="34"/>
                  <a:pt x="701" y="1"/>
                  <a:pt x="46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916;p44">
            <a:extLst>
              <a:ext uri="{FF2B5EF4-FFF2-40B4-BE49-F238E27FC236}">
                <a16:creationId xmlns:a16="http://schemas.microsoft.com/office/drawing/2014/main" id="{9FF1D614-8901-4D82-B044-81EDB5E83F39}"/>
              </a:ext>
            </a:extLst>
          </p:cNvPr>
          <p:cNvSpPr/>
          <p:nvPr/>
        </p:nvSpPr>
        <p:spPr>
          <a:xfrm>
            <a:off x="8372702" y="2842405"/>
            <a:ext cx="9430" cy="23321"/>
          </a:xfrm>
          <a:custGeom>
            <a:avLst/>
            <a:gdLst/>
            <a:ahLst/>
            <a:cxnLst/>
            <a:rect l="l" t="t" r="r" b="b"/>
            <a:pathLst>
              <a:path w="501" h="1239" extrusionOk="0">
                <a:moveTo>
                  <a:pt x="367" y="1"/>
                </a:moveTo>
                <a:cubicBezTo>
                  <a:pt x="301" y="34"/>
                  <a:pt x="267" y="301"/>
                  <a:pt x="201" y="635"/>
                </a:cubicBezTo>
                <a:cubicBezTo>
                  <a:pt x="101" y="968"/>
                  <a:pt x="0" y="1202"/>
                  <a:pt x="67" y="1235"/>
                </a:cubicBezTo>
                <a:cubicBezTo>
                  <a:pt x="69" y="1237"/>
                  <a:pt x="72" y="1238"/>
                  <a:pt x="76" y="1238"/>
                </a:cubicBezTo>
                <a:cubicBezTo>
                  <a:pt x="126" y="1238"/>
                  <a:pt x="307" y="1012"/>
                  <a:pt x="401" y="668"/>
                </a:cubicBezTo>
                <a:cubicBezTo>
                  <a:pt x="501" y="301"/>
                  <a:pt x="434" y="1"/>
                  <a:pt x="3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917;p44">
            <a:extLst>
              <a:ext uri="{FF2B5EF4-FFF2-40B4-BE49-F238E27FC236}">
                <a16:creationId xmlns:a16="http://schemas.microsoft.com/office/drawing/2014/main" id="{20A425D5-F819-46D5-992B-C884B5723C39}"/>
              </a:ext>
            </a:extLst>
          </p:cNvPr>
          <p:cNvSpPr/>
          <p:nvPr/>
        </p:nvSpPr>
        <p:spPr>
          <a:xfrm>
            <a:off x="8458721" y="2873123"/>
            <a:ext cx="10691" cy="25862"/>
          </a:xfrm>
          <a:custGeom>
            <a:avLst/>
            <a:gdLst/>
            <a:ahLst/>
            <a:cxnLst/>
            <a:rect l="l" t="t" r="r" b="b"/>
            <a:pathLst>
              <a:path w="568" h="1374" extrusionOk="0">
                <a:moveTo>
                  <a:pt x="45" y="1"/>
                </a:moveTo>
                <a:cubicBezTo>
                  <a:pt x="41" y="1"/>
                  <a:pt x="37" y="2"/>
                  <a:pt x="34" y="3"/>
                </a:cubicBezTo>
                <a:cubicBezTo>
                  <a:pt x="0" y="3"/>
                  <a:pt x="34" y="337"/>
                  <a:pt x="167" y="704"/>
                </a:cubicBezTo>
                <a:cubicBezTo>
                  <a:pt x="294" y="1084"/>
                  <a:pt x="451" y="1374"/>
                  <a:pt x="523" y="1374"/>
                </a:cubicBezTo>
                <a:cubicBezTo>
                  <a:pt x="527" y="1374"/>
                  <a:pt x="531" y="1373"/>
                  <a:pt x="534" y="1371"/>
                </a:cubicBezTo>
                <a:cubicBezTo>
                  <a:pt x="567" y="1338"/>
                  <a:pt x="534" y="1037"/>
                  <a:pt x="401" y="637"/>
                </a:cubicBezTo>
                <a:cubicBezTo>
                  <a:pt x="274" y="289"/>
                  <a:pt x="117" y="1"/>
                  <a:pt x="4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918;p44">
            <a:extLst>
              <a:ext uri="{FF2B5EF4-FFF2-40B4-BE49-F238E27FC236}">
                <a16:creationId xmlns:a16="http://schemas.microsoft.com/office/drawing/2014/main" id="{536E4B4E-51B0-4858-9886-7766CE59D966}"/>
              </a:ext>
            </a:extLst>
          </p:cNvPr>
          <p:cNvSpPr/>
          <p:nvPr/>
        </p:nvSpPr>
        <p:spPr>
          <a:xfrm>
            <a:off x="8452435" y="3006236"/>
            <a:ext cx="16357" cy="27744"/>
          </a:xfrm>
          <a:custGeom>
            <a:avLst/>
            <a:gdLst/>
            <a:ahLst/>
            <a:cxnLst/>
            <a:rect l="l" t="t" r="r" b="b"/>
            <a:pathLst>
              <a:path w="869" h="1474" extrusionOk="0">
                <a:moveTo>
                  <a:pt x="823" y="1"/>
                </a:moveTo>
                <a:cubicBezTo>
                  <a:pt x="744" y="1"/>
                  <a:pt x="524" y="290"/>
                  <a:pt x="334" y="670"/>
                </a:cubicBezTo>
                <a:cubicBezTo>
                  <a:pt x="134" y="1104"/>
                  <a:pt x="1" y="1437"/>
                  <a:pt x="68" y="1471"/>
                </a:cubicBezTo>
                <a:cubicBezTo>
                  <a:pt x="69" y="1472"/>
                  <a:pt x="71" y="1473"/>
                  <a:pt x="73" y="1473"/>
                </a:cubicBezTo>
                <a:cubicBezTo>
                  <a:pt x="122" y="1473"/>
                  <a:pt x="344" y="1152"/>
                  <a:pt x="535" y="770"/>
                </a:cubicBezTo>
                <a:cubicBezTo>
                  <a:pt x="735" y="370"/>
                  <a:pt x="868" y="36"/>
                  <a:pt x="835" y="3"/>
                </a:cubicBezTo>
                <a:cubicBezTo>
                  <a:pt x="831" y="1"/>
                  <a:pt x="828" y="1"/>
                  <a:pt x="82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919;p44">
            <a:extLst>
              <a:ext uri="{FF2B5EF4-FFF2-40B4-BE49-F238E27FC236}">
                <a16:creationId xmlns:a16="http://schemas.microsoft.com/office/drawing/2014/main" id="{268F4614-9A48-45C1-94E6-0E3228B2CC92}"/>
              </a:ext>
            </a:extLst>
          </p:cNvPr>
          <p:cNvSpPr/>
          <p:nvPr/>
        </p:nvSpPr>
        <p:spPr>
          <a:xfrm>
            <a:off x="8355122" y="3087229"/>
            <a:ext cx="12573" cy="25862"/>
          </a:xfrm>
          <a:custGeom>
            <a:avLst/>
            <a:gdLst/>
            <a:ahLst/>
            <a:cxnLst/>
            <a:rect l="l" t="t" r="r" b="b"/>
            <a:pathLst>
              <a:path w="668" h="1374" extrusionOk="0">
                <a:moveTo>
                  <a:pt x="74" y="1"/>
                </a:moveTo>
                <a:cubicBezTo>
                  <a:pt x="71" y="1"/>
                  <a:pt x="69" y="1"/>
                  <a:pt x="67" y="3"/>
                </a:cubicBezTo>
                <a:cubicBezTo>
                  <a:pt x="0" y="37"/>
                  <a:pt x="67" y="337"/>
                  <a:pt x="234" y="737"/>
                </a:cubicBezTo>
                <a:cubicBezTo>
                  <a:pt x="392" y="1085"/>
                  <a:pt x="551" y="1373"/>
                  <a:pt x="623" y="1373"/>
                </a:cubicBezTo>
                <a:cubicBezTo>
                  <a:pt x="627" y="1373"/>
                  <a:pt x="631" y="1373"/>
                  <a:pt x="634" y="1371"/>
                </a:cubicBezTo>
                <a:cubicBezTo>
                  <a:pt x="668" y="1371"/>
                  <a:pt x="601" y="1037"/>
                  <a:pt x="434" y="637"/>
                </a:cubicBezTo>
                <a:cubicBezTo>
                  <a:pt x="308" y="289"/>
                  <a:pt x="121" y="1"/>
                  <a:pt x="7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920;p44">
            <a:extLst>
              <a:ext uri="{FF2B5EF4-FFF2-40B4-BE49-F238E27FC236}">
                <a16:creationId xmlns:a16="http://schemas.microsoft.com/office/drawing/2014/main" id="{5EBDF246-8BA2-4473-AB83-C79CAFFAAF99}"/>
              </a:ext>
            </a:extLst>
          </p:cNvPr>
          <p:cNvSpPr/>
          <p:nvPr/>
        </p:nvSpPr>
        <p:spPr>
          <a:xfrm>
            <a:off x="8256549" y="3141908"/>
            <a:ext cx="14456" cy="3783"/>
          </a:xfrm>
          <a:custGeom>
            <a:avLst/>
            <a:gdLst/>
            <a:ahLst/>
            <a:cxnLst/>
            <a:rect l="l" t="t" r="r" b="b"/>
            <a:pathLst>
              <a:path w="768" h="201" extrusionOk="0">
                <a:moveTo>
                  <a:pt x="367" y="0"/>
                </a:moveTo>
                <a:cubicBezTo>
                  <a:pt x="167" y="0"/>
                  <a:pt x="0" y="34"/>
                  <a:pt x="0" y="100"/>
                </a:cubicBezTo>
                <a:cubicBezTo>
                  <a:pt x="0" y="167"/>
                  <a:pt x="167" y="200"/>
                  <a:pt x="367" y="200"/>
                </a:cubicBezTo>
                <a:cubicBezTo>
                  <a:pt x="601" y="200"/>
                  <a:pt x="768" y="167"/>
                  <a:pt x="768" y="100"/>
                </a:cubicBezTo>
                <a:cubicBezTo>
                  <a:pt x="768" y="34"/>
                  <a:pt x="601" y="0"/>
                  <a:pt x="3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921;p44">
            <a:extLst>
              <a:ext uri="{FF2B5EF4-FFF2-40B4-BE49-F238E27FC236}">
                <a16:creationId xmlns:a16="http://schemas.microsoft.com/office/drawing/2014/main" id="{15469FB7-484C-4AFD-87B0-897B7C761083}"/>
              </a:ext>
            </a:extLst>
          </p:cNvPr>
          <p:cNvSpPr/>
          <p:nvPr/>
        </p:nvSpPr>
        <p:spPr>
          <a:xfrm>
            <a:off x="8319341" y="3248575"/>
            <a:ext cx="7548" cy="21439"/>
          </a:xfrm>
          <a:custGeom>
            <a:avLst/>
            <a:gdLst/>
            <a:ahLst/>
            <a:cxnLst/>
            <a:rect l="l" t="t" r="r" b="b"/>
            <a:pathLst>
              <a:path w="401" h="1139" extrusionOk="0">
                <a:moveTo>
                  <a:pt x="47" y="1"/>
                </a:moveTo>
                <a:cubicBezTo>
                  <a:pt x="42" y="1"/>
                  <a:pt x="38" y="2"/>
                  <a:pt x="33" y="4"/>
                </a:cubicBezTo>
                <a:cubicBezTo>
                  <a:pt x="0" y="4"/>
                  <a:pt x="0" y="271"/>
                  <a:pt x="100" y="604"/>
                </a:cubicBezTo>
                <a:cubicBezTo>
                  <a:pt x="167" y="905"/>
                  <a:pt x="300" y="1138"/>
                  <a:pt x="334" y="1138"/>
                </a:cubicBezTo>
                <a:cubicBezTo>
                  <a:pt x="400" y="1105"/>
                  <a:pt x="400" y="838"/>
                  <a:pt x="300" y="538"/>
                </a:cubicBezTo>
                <a:cubicBezTo>
                  <a:pt x="207" y="225"/>
                  <a:pt x="113" y="1"/>
                  <a:pt x="4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922;p44">
            <a:extLst>
              <a:ext uri="{FF2B5EF4-FFF2-40B4-BE49-F238E27FC236}">
                <a16:creationId xmlns:a16="http://schemas.microsoft.com/office/drawing/2014/main" id="{F97168A7-0341-4443-A38E-8630A04BACA1}"/>
              </a:ext>
            </a:extLst>
          </p:cNvPr>
          <p:cNvSpPr/>
          <p:nvPr/>
        </p:nvSpPr>
        <p:spPr>
          <a:xfrm>
            <a:off x="8255288" y="3213377"/>
            <a:ext cx="10691" cy="14644"/>
          </a:xfrm>
          <a:custGeom>
            <a:avLst/>
            <a:gdLst/>
            <a:ahLst/>
            <a:cxnLst/>
            <a:rect l="l" t="t" r="r" b="b"/>
            <a:pathLst>
              <a:path w="568" h="778" extrusionOk="0">
                <a:moveTo>
                  <a:pt x="512" y="1"/>
                </a:moveTo>
                <a:cubicBezTo>
                  <a:pt x="440" y="1"/>
                  <a:pt x="321" y="127"/>
                  <a:pt x="201" y="306"/>
                </a:cubicBezTo>
                <a:cubicBezTo>
                  <a:pt x="67" y="540"/>
                  <a:pt x="1" y="740"/>
                  <a:pt x="67" y="773"/>
                </a:cubicBezTo>
                <a:cubicBezTo>
                  <a:pt x="70" y="776"/>
                  <a:pt x="74" y="777"/>
                  <a:pt x="78" y="777"/>
                </a:cubicBezTo>
                <a:cubicBezTo>
                  <a:pt x="124" y="777"/>
                  <a:pt x="246" y="622"/>
                  <a:pt x="368" y="440"/>
                </a:cubicBezTo>
                <a:cubicBezTo>
                  <a:pt x="534" y="206"/>
                  <a:pt x="568" y="6"/>
                  <a:pt x="534" y="6"/>
                </a:cubicBezTo>
                <a:cubicBezTo>
                  <a:pt x="528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923;p44">
            <a:extLst>
              <a:ext uri="{FF2B5EF4-FFF2-40B4-BE49-F238E27FC236}">
                <a16:creationId xmlns:a16="http://schemas.microsoft.com/office/drawing/2014/main" id="{59A3D524-0A7F-453D-8EBC-7696F6C79A23}"/>
              </a:ext>
            </a:extLst>
          </p:cNvPr>
          <p:cNvSpPr/>
          <p:nvPr/>
        </p:nvSpPr>
        <p:spPr>
          <a:xfrm>
            <a:off x="8250902" y="3342142"/>
            <a:ext cx="5666" cy="24563"/>
          </a:xfrm>
          <a:custGeom>
            <a:avLst/>
            <a:gdLst/>
            <a:ahLst/>
            <a:cxnLst/>
            <a:rect l="l" t="t" r="r" b="b"/>
            <a:pathLst>
              <a:path w="301" h="1305" extrusionOk="0">
                <a:moveTo>
                  <a:pt x="77" y="1"/>
                </a:moveTo>
                <a:cubicBezTo>
                  <a:pt x="74" y="1"/>
                  <a:pt x="70" y="1"/>
                  <a:pt x="67" y="3"/>
                </a:cubicBezTo>
                <a:cubicBezTo>
                  <a:pt x="0" y="3"/>
                  <a:pt x="0" y="303"/>
                  <a:pt x="34" y="670"/>
                </a:cubicBezTo>
                <a:cubicBezTo>
                  <a:pt x="67" y="1037"/>
                  <a:pt x="167" y="1304"/>
                  <a:pt x="234" y="1304"/>
                </a:cubicBezTo>
                <a:cubicBezTo>
                  <a:pt x="267" y="1304"/>
                  <a:pt x="300" y="1004"/>
                  <a:pt x="234" y="637"/>
                </a:cubicBezTo>
                <a:cubicBezTo>
                  <a:pt x="202" y="289"/>
                  <a:pt x="140" y="1"/>
                  <a:pt x="7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984662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2" fill="hold">
                      <p:stCondLst>
                        <p:cond delay="indefinite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924;p44">
            <a:extLst>
              <a:ext uri="{FF2B5EF4-FFF2-40B4-BE49-F238E27FC236}">
                <a16:creationId xmlns:a16="http://schemas.microsoft.com/office/drawing/2014/main" id="{6EB03C7E-4250-46A5-A019-D2E0488B428C}"/>
              </a:ext>
            </a:extLst>
          </p:cNvPr>
          <p:cNvSpPr txBox="1">
            <a:spLocks/>
          </p:cNvSpPr>
          <p:nvPr/>
        </p:nvSpPr>
        <p:spPr>
          <a:xfrm>
            <a:off x="363591" y="814889"/>
            <a:ext cx="3958252" cy="147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just">
              <a:lnSpc>
                <a:spcPct val="150000"/>
              </a:lnSpc>
              <a:buNone/>
            </a:pPr>
            <a:r>
              <a:rPr lang="en-US" sz="2400" b="0" i="0" dirty="0" err="1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ơn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vị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phụ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thuộc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vào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đơn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vị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đo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dài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đơn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vị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đo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thời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gian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.</a:t>
            </a:r>
            <a:endParaRPr lang="vi-VN" sz="2400" b="0" i="0" dirty="0">
              <a:solidFill>
                <a:srgbClr val="000000"/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32" name="Google Shape;3370;p69">
            <a:extLst>
              <a:ext uri="{FF2B5EF4-FFF2-40B4-BE49-F238E27FC236}">
                <a16:creationId xmlns:a16="http://schemas.microsoft.com/office/drawing/2014/main" id="{623E42A5-6F23-4497-8342-5C9350EEAFB3}"/>
              </a:ext>
            </a:extLst>
          </p:cNvPr>
          <p:cNvSpPr/>
          <p:nvPr/>
        </p:nvSpPr>
        <p:spPr>
          <a:xfrm>
            <a:off x="6476421" y="1796305"/>
            <a:ext cx="1055325" cy="1000021"/>
          </a:xfrm>
          <a:custGeom>
            <a:avLst/>
            <a:gdLst/>
            <a:ahLst/>
            <a:cxnLst/>
            <a:rect l="l" t="t" r="r" b="b"/>
            <a:pathLst>
              <a:path w="60110" h="56960" extrusionOk="0">
                <a:moveTo>
                  <a:pt x="6234" y="1"/>
                </a:moveTo>
                <a:cubicBezTo>
                  <a:pt x="5499" y="1"/>
                  <a:pt x="4745" y="216"/>
                  <a:pt x="4136" y="611"/>
                </a:cubicBezTo>
                <a:cubicBezTo>
                  <a:pt x="2802" y="1479"/>
                  <a:pt x="2035" y="3080"/>
                  <a:pt x="1635" y="4614"/>
                </a:cubicBezTo>
                <a:cubicBezTo>
                  <a:pt x="0" y="10819"/>
                  <a:pt x="2735" y="17523"/>
                  <a:pt x="7305" y="22027"/>
                </a:cubicBezTo>
                <a:cubicBezTo>
                  <a:pt x="11842" y="26530"/>
                  <a:pt x="17913" y="29098"/>
                  <a:pt x="24084" y="30833"/>
                </a:cubicBezTo>
                <a:cubicBezTo>
                  <a:pt x="30589" y="32668"/>
                  <a:pt x="37427" y="33802"/>
                  <a:pt x="43364" y="37137"/>
                </a:cubicBezTo>
                <a:cubicBezTo>
                  <a:pt x="49269" y="40473"/>
                  <a:pt x="54005" y="46010"/>
                  <a:pt x="53105" y="52715"/>
                </a:cubicBezTo>
                <a:cubicBezTo>
                  <a:pt x="52871" y="54984"/>
                  <a:pt x="53939" y="55951"/>
                  <a:pt x="55340" y="56618"/>
                </a:cubicBezTo>
                <a:cubicBezTo>
                  <a:pt x="55754" y="56848"/>
                  <a:pt x="56212" y="56959"/>
                  <a:pt x="56668" y="56959"/>
                </a:cubicBezTo>
                <a:cubicBezTo>
                  <a:pt x="57532" y="56959"/>
                  <a:pt x="58385" y="56560"/>
                  <a:pt x="58909" y="55817"/>
                </a:cubicBezTo>
                <a:cubicBezTo>
                  <a:pt x="59876" y="54650"/>
                  <a:pt x="60076" y="52715"/>
                  <a:pt x="60076" y="51181"/>
                </a:cubicBezTo>
                <a:cubicBezTo>
                  <a:pt x="60110" y="45644"/>
                  <a:pt x="56207" y="40540"/>
                  <a:pt x="51737" y="37304"/>
                </a:cubicBezTo>
                <a:cubicBezTo>
                  <a:pt x="47267" y="34035"/>
                  <a:pt x="41863" y="32334"/>
                  <a:pt x="36493" y="31033"/>
                </a:cubicBezTo>
                <a:cubicBezTo>
                  <a:pt x="31089" y="29765"/>
                  <a:pt x="25652" y="28665"/>
                  <a:pt x="20548" y="26463"/>
                </a:cubicBezTo>
                <a:cubicBezTo>
                  <a:pt x="16745" y="24795"/>
                  <a:pt x="12909" y="21960"/>
                  <a:pt x="12476" y="17824"/>
                </a:cubicBezTo>
                <a:cubicBezTo>
                  <a:pt x="12209" y="15755"/>
                  <a:pt x="12742" y="13187"/>
                  <a:pt x="11141" y="11919"/>
                </a:cubicBezTo>
                <a:cubicBezTo>
                  <a:pt x="10508" y="11419"/>
                  <a:pt x="9674" y="11186"/>
                  <a:pt x="9073" y="10685"/>
                </a:cubicBezTo>
                <a:cubicBezTo>
                  <a:pt x="6505" y="8484"/>
                  <a:pt x="10641" y="3647"/>
                  <a:pt x="8506" y="978"/>
                </a:cubicBezTo>
                <a:cubicBezTo>
                  <a:pt x="7962" y="307"/>
                  <a:pt x="7111" y="1"/>
                  <a:pt x="6234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3371;p69">
            <a:extLst>
              <a:ext uri="{FF2B5EF4-FFF2-40B4-BE49-F238E27FC236}">
                <a16:creationId xmlns:a16="http://schemas.microsoft.com/office/drawing/2014/main" id="{7092C640-33FF-4D16-BB18-19983F526D21}"/>
              </a:ext>
            </a:extLst>
          </p:cNvPr>
          <p:cNvSpPr/>
          <p:nvPr/>
        </p:nvSpPr>
        <p:spPr>
          <a:xfrm>
            <a:off x="6476421" y="1796305"/>
            <a:ext cx="1055325" cy="1000021"/>
          </a:xfrm>
          <a:custGeom>
            <a:avLst/>
            <a:gdLst/>
            <a:ahLst/>
            <a:cxnLst/>
            <a:rect l="l" t="t" r="r" b="b"/>
            <a:pathLst>
              <a:path w="60110" h="56960" extrusionOk="0">
                <a:moveTo>
                  <a:pt x="6234" y="1"/>
                </a:moveTo>
                <a:cubicBezTo>
                  <a:pt x="5499" y="1"/>
                  <a:pt x="4745" y="216"/>
                  <a:pt x="4136" y="611"/>
                </a:cubicBezTo>
                <a:cubicBezTo>
                  <a:pt x="2802" y="1479"/>
                  <a:pt x="2035" y="3080"/>
                  <a:pt x="1635" y="4614"/>
                </a:cubicBezTo>
                <a:cubicBezTo>
                  <a:pt x="0" y="10819"/>
                  <a:pt x="2735" y="17523"/>
                  <a:pt x="7305" y="22027"/>
                </a:cubicBezTo>
                <a:cubicBezTo>
                  <a:pt x="11842" y="26530"/>
                  <a:pt x="17913" y="29098"/>
                  <a:pt x="24084" y="30833"/>
                </a:cubicBezTo>
                <a:cubicBezTo>
                  <a:pt x="30589" y="32668"/>
                  <a:pt x="37427" y="33802"/>
                  <a:pt x="43364" y="37137"/>
                </a:cubicBezTo>
                <a:cubicBezTo>
                  <a:pt x="49269" y="40473"/>
                  <a:pt x="54005" y="46010"/>
                  <a:pt x="53105" y="52715"/>
                </a:cubicBezTo>
                <a:cubicBezTo>
                  <a:pt x="52871" y="54984"/>
                  <a:pt x="53939" y="55951"/>
                  <a:pt x="55340" y="56618"/>
                </a:cubicBezTo>
                <a:cubicBezTo>
                  <a:pt x="55754" y="56848"/>
                  <a:pt x="56212" y="56959"/>
                  <a:pt x="56668" y="56959"/>
                </a:cubicBezTo>
                <a:cubicBezTo>
                  <a:pt x="57532" y="56959"/>
                  <a:pt x="58385" y="56560"/>
                  <a:pt x="58909" y="55817"/>
                </a:cubicBezTo>
                <a:cubicBezTo>
                  <a:pt x="59876" y="54650"/>
                  <a:pt x="60076" y="52715"/>
                  <a:pt x="60076" y="51181"/>
                </a:cubicBezTo>
                <a:cubicBezTo>
                  <a:pt x="60110" y="45644"/>
                  <a:pt x="56207" y="40540"/>
                  <a:pt x="51737" y="37304"/>
                </a:cubicBezTo>
                <a:cubicBezTo>
                  <a:pt x="47267" y="34035"/>
                  <a:pt x="41863" y="32334"/>
                  <a:pt x="36493" y="31033"/>
                </a:cubicBezTo>
                <a:cubicBezTo>
                  <a:pt x="31089" y="29765"/>
                  <a:pt x="25652" y="28665"/>
                  <a:pt x="20548" y="26463"/>
                </a:cubicBezTo>
                <a:cubicBezTo>
                  <a:pt x="16745" y="24795"/>
                  <a:pt x="12909" y="21960"/>
                  <a:pt x="12476" y="17824"/>
                </a:cubicBezTo>
                <a:cubicBezTo>
                  <a:pt x="12209" y="15755"/>
                  <a:pt x="12742" y="13187"/>
                  <a:pt x="11141" y="11919"/>
                </a:cubicBezTo>
                <a:cubicBezTo>
                  <a:pt x="10508" y="11419"/>
                  <a:pt x="9674" y="11186"/>
                  <a:pt x="9073" y="10685"/>
                </a:cubicBezTo>
                <a:cubicBezTo>
                  <a:pt x="6505" y="8484"/>
                  <a:pt x="10641" y="3647"/>
                  <a:pt x="8506" y="978"/>
                </a:cubicBezTo>
                <a:cubicBezTo>
                  <a:pt x="7962" y="307"/>
                  <a:pt x="7111" y="1"/>
                  <a:pt x="6234" y="1"/>
                </a:cubicBez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3372;p69">
            <a:extLst>
              <a:ext uri="{FF2B5EF4-FFF2-40B4-BE49-F238E27FC236}">
                <a16:creationId xmlns:a16="http://schemas.microsoft.com/office/drawing/2014/main" id="{E3D4438B-96EA-4A70-907C-0A8C796FEA37}"/>
              </a:ext>
            </a:extLst>
          </p:cNvPr>
          <p:cNvSpPr/>
          <p:nvPr/>
        </p:nvSpPr>
        <p:spPr>
          <a:xfrm>
            <a:off x="6906750" y="887578"/>
            <a:ext cx="576979" cy="896631"/>
          </a:xfrm>
          <a:custGeom>
            <a:avLst/>
            <a:gdLst/>
            <a:ahLst/>
            <a:cxnLst/>
            <a:rect l="l" t="t" r="r" b="b"/>
            <a:pathLst>
              <a:path w="32864" h="51071" extrusionOk="0">
                <a:moveTo>
                  <a:pt x="14123" y="0"/>
                </a:moveTo>
                <a:cubicBezTo>
                  <a:pt x="11607" y="0"/>
                  <a:pt x="9080" y="2056"/>
                  <a:pt x="9146" y="4670"/>
                </a:cubicBezTo>
                <a:cubicBezTo>
                  <a:pt x="9180" y="7172"/>
                  <a:pt x="11248" y="9140"/>
                  <a:pt x="12982" y="10975"/>
                </a:cubicBezTo>
                <a:cubicBezTo>
                  <a:pt x="17185" y="15512"/>
                  <a:pt x="19854" y="21683"/>
                  <a:pt x="19587" y="27854"/>
                </a:cubicBezTo>
                <a:cubicBezTo>
                  <a:pt x="19354" y="34025"/>
                  <a:pt x="15918" y="40062"/>
                  <a:pt x="10514" y="42598"/>
                </a:cubicBezTo>
                <a:cubicBezTo>
                  <a:pt x="8346" y="43665"/>
                  <a:pt x="5911" y="44165"/>
                  <a:pt x="3776" y="45266"/>
                </a:cubicBezTo>
                <a:cubicBezTo>
                  <a:pt x="2207" y="46113"/>
                  <a:pt x="786" y="47537"/>
                  <a:pt x="251" y="49245"/>
                </a:cubicBezTo>
                <a:lnTo>
                  <a:pt x="251" y="49245"/>
                </a:lnTo>
                <a:lnTo>
                  <a:pt x="11181" y="45833"/>
                </a:lnTo>
                <a:cubicBezTo>
                  <a:pt x="16485" y="44165"/>
                  <a:pt x="21889" y="42397"/>
                  <a:pt x="26025" y="38661"/>
                </a:cubicBezTo>
                <a:cubicBezTo>
                  <a:pt x="29761" y="35192"/>
                  <a:pt x="32063" y="30422"/>
                  <a:pt x="32496" y="25352"/>
                </a:cubicBezTo>
                <a:cubicBezTo>
                  <a:pt x="32863" y="20182"/>
                  <a:pt x="31396" y="15011"/>
                  <a:pt x="28327" y="10842"/>
                </a:cubicBezTo>
                <a:cubicBezTo>
                  <a:pt x="27593" y="9874"/>
                  <a:pt x="26659" y="8873"/>
                  <a:pt x="25525" y="8807"/>
                </a:cubicBezTo>
                <a:cubicBezTo>
                  <a:pt x="25483" y="8803"/>
                  <a:pt x="25442" y="8801"/>
                  <a:pt x="25400" y="8801"/>
                </a:cubicBezTo>
                <a:cubicBezTo>
                  <a:pt x="24468" y="8801"/>
                  <a:pt x="23535" y="9704"/>
                  <a:pt x="23617" y="10587"/>
                </a:cubicBezTo>
                <a:lnTo>
                  <a:pt x="23617" y="10587"/>
                </a:lnTo>
                <a:cubicBezTo>
                  <a:pt x="22886" y="8235"/>
                  <a:pt x="22061" y="5876"/>
                  <a:pt x="20588" y="3870"/>
                </a:cubicBezTo>
                <a:cubicBezTo>
                  <a:pt x="19053" y="1735"/>
                  <a:pt x="16718" y="34"/>
                  <a:pt x="14183" y="0"/>
                </a:cubicBezTo>
                <a:cubicBezTo>
                  <a:pt x="14163" y="0"/>
                  <a:pt x="14143" y="0"/>
                  <a:pt x="14123" y="0"/>
                </a:cubicBezTo>
                <a:close/>
                <a:moveTo>
                  <a:pt x="251" y="49245"/>
                </a:moveTo>
                <a:lnTo>
                  <a:pt x="173" y="49269"/>
                </a:lnTo>
                <a:lnTo>
                  <a:pt x="147" y="49629"/>
                </a:lnTo>
                <a:lnTo>
                  <a:pt x="147" y="49629"/>
                </a:lnTo>
                <a:cubicBezTo>
                  <a:pt x="176" y="49499"/>
                  <a:pt x="211" y="49371"/>
                  <a:pt x="251" y="49245"/>
                </a:cubicBezTo>
                <a:close/>
                <a:moveTo>
                  <a:pt x="147" y="49629"/>
                </a:moveTo>
                <a:cubicBezTo>
                  <a:pt x="40" y="50092"/>
                  <a:pt x="0" y="50575"/>
                  <a:pt x="40" y="51070"/>
                </a:cubicBezTo>
                <a:lnTo>
                  <a:pt x="147" y="49629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3373;p69">
            <a:extLst>
              <a:ext uri="{FF2B5EF4-FFF2-40B4-BE49-F238E27FC236}">
                <a16:creationId xmlns:a16="http://schemas.microsoft.com/office/drawing/2014/main" id="{DE6E01EE-97C8-418B-B4DD-06423D456553}"/>
              </a:ext>
            </a:extLst>
          </p:cNvPr>
          <p:cNvSpPr/>
          <p:nvPr/>
        </p:nvSpPr>
        <p:spPr>
          <a:xfrm>
            <a:off x="6906750" y="887578"/>
            <a:ext cx="576979" cy="896631"/>
          </a:xfrm>
          <a:custGeom>
            <a:avLst/>
            <a:gdLst/>
            <a:ahLst/>
            <a:cxnLst/>
            <a:rect l="l" t="t" r="r" b="b"/>
            <a:pathLst>
              <a:path w="32864" h="51071" extrusionOk="0">
                <a:moveTo>
                  <a:pt x="14123" y="0"/>
                </a:moveTo>
                <a:cubicBezTo>
                  <a:pt x="11607" y="0"/>
                  <a:pt x="9080" y="2056"/>
                  <a:pt x="9146" y="4670"/>
                </a:cubicBezTo>
                <a:cubicBezTo>
                  <a:pt x="9180" y="7172"/>
                  <a:pt x="11248" y="9140"/>
                  <a:pt x="12982" y="10975"/>
                </a:cubicBezTo>
                <a:cubicBezTo>
                  <a:pt x="17185" y="15512"/>
                  <a:pt x="19854" y="21683"/>
                  <a:pt x="19587" y="27854"/>
                </a:cubicBezTo>
                <a:cubicBezTo>
                  <a:pt x="19354" y="34025"/>
                  <a:pt x="15918" y="40062"/>
                  <a:pt x="10514" y="42598"/>
                </a:cubicBezTo>
                <a:cubicBezTo>
                  <a:pt x="8346" y="43665"/>
                  <a:pt x="5911" y="44165"/>
                  <a:pt x="3776" y="45266"/>
                </a:cubicBezTo>
                <a:cubicBezTo>
                  <a:pt x="2207" y="46113"/>
                  <a:pt x="786" y="47537"/>
                  <a:pt x="251" y="49245"/>
                </a:cubicBezTo>
                <a:lnTo>
                  <a:pt x="251" y="49245"/>
                </a:lnTo>
                <a:lnTo>
                  <a:pt x="11181" y="45833"/>
                </a:lnTo>
                <a:cubicBezTo>
                  <a:pt x="16485" y="44165"/>
                  <a:pt x="21889" y="42397"/>
                  <a:pt x="26025" y="38661"/>
                </a:cubicBezTo>
                <a:cubicBezTo>
                  <a:pt x="29761" y="35192"/>
                  <a:pt x="32063" y="30422"/>
                  <a:pt x="32496" y="25352"/>
                </a:cubicBezTo>
                <a:cubicBezTo>
                  <a:pt x="32863" y="20182"/>
                  <a:pt x="31396" y="15011"/>
                  <a:pt x="28327" y="10842"/>
                </a:cubicBezTo>
                <a:cubicBezTo>
                  <a:pt x="27593" y="9874"/>
                  <a:pt x="26659" y="8873"/>
                  <a:pt x="25525" y="8807"/>
                </a:cubicBezTo>
                <a:cubicBezTo>
                  <a:pt x="25483" y="8803"/>
                  <a:pt x="25442" y="8801"/>
                  <a:pt x="25400" y="8801"/>
                </a:cubicBezTo>
                <a:cubicBezTo>
                  <a:pt x="24468" y="8801"/>
                  <a:pt x="23535" y="9704"/>
                  <a:pt x="23617" y="10587"/>
                </a:cubicBezTo>
                <a:lnTo>
                  <a:pt x="23617" y="10587"/>
                </a:lnTo>
                <a:cubicBezTo>
                  <a:pt x="22886" y="8235"/>
                  <a:pt x="22061" y="5876"/>
                  <a:pt x="20588" y="3870"/>
                </a:cubicBezTo>
                <a:cubicBezTo>
                  <a:pt x="19053" y="1735"/>
                  <a:pt x="16718" y="34"/>
                  <a:pt x="14183" y="0"/>
                </a:cubicBezTo>
                <a:cubicBezTo>
                  <a:pt x="14163" y="0"/>
                  <a:pt x="14143" y="0"/>
                  <a:pt x="14123" y="0"/>
                </a:cubicBezTo>
                <a:close/>
                <a:moveTo>
                  <a:pt x="251" y="49245"/>
                </a:moveTo>
                <a:lnTo>
                  <a:pt x="173" y="49269"/>
                </a:lnTo>
                <a:lnTo>
                  <a:pt x="147" y="49629"/>
                </a:lnTo>
                <a:lnTo>
                  <a:pt x="147" y="49629"/>
                </a:lnTo>
                <a:cubicBezTo>
                  <a:pt x="176" y="49499"/>
                  <a:pt x="211" y="49371"/>
                  <a:pt x="251" y="49245"/>
                </a:cubicBezTo>
                <a:close/>
                <a:moveTo>
                  <a:pt x="147" y="49629"/>
                </a:moveTo>
                <a:cubicBezTo>
                  <a:pt x="40" y="50092"/>
                  <a:pt x="0" y="50575"/>
                  <a:pt x="40" y="51070"/>
                </a:cubicBezTo>
                <a:lnTo>
                  <a:pt x="147" y="49629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3374;p69">
            <a:extLst>
              <a:ext uri="{FF2B5EF4-FFF2-40B4-BE49-F238E27FC236}">
                <a16:creationId xmlns:a16="http://schemas.microsoft.com/office/drawing/2014/main" id="{BA6303C4-B515-4357-A055-778F5175440F}"/>
              </a:ext>
            </a:extLst>
          </p:cNvPr>
          <p:cNvSpPr/>
          <p:nvPr/>
        </p:nvSpPr>
        <p:spPr>
          <a:xfrm>
            <a:off x="6903923" y="886998"/>
            <a:ext cx="579805" cy="897210"/>
          </a:xfrm>
          <a:custGeom>
            <a:avLst/>
            <a:gdLst/>
            <a:ahLst/>
            <a:cxnLst/>
            <a:rect l="l" t="t" r="r" b="b"/>
            <a:pathLst>
              <a:path w="33025" h="51104" fill="none" extrusionOk="0">
                <a:moveTo>
                  <a:pt x="201" y="51103"/>
                </a:moveTo>
                <a:cubicBezTo>
                  <a:pt x="1" y="48602"/>
                  <a:pt x="1835" y="46433"/>
                  <a:pt x="3937" y="45299"/>
                </a:cubicBezTo>
                <a:cubicBezTo>
                  <a:pt x="6072" y="44198"/>
                  <a:pt x="8507" y="43698"/>
                  <a:pt x="10675" y="42631"/>
                </a:cubicBezTo>
                <a:cubicBezTo>
                  <a:pt x="16079" y="40095"/>
                  <a:pt x="19515" y="34058"/>
                  <a:pt x="19748" y="27887"/>
                </a:cubicBezTo>
                <a:cubicBezTo>
                  <a:pt x="20015" y="21716"/>
                  <a:pt x="17346" y="15545"/>
                  <a:pt x="13143" y="11008"/>
                </a:cubicBezTo>
                <a:cubicBezTo>
                  <a:pt x="11409" y="9173"/>
                  <a:pt x="9341" y="7205"/>
                  <a:pt x="9307" y="4703"/>
                </a:cubicBezTo>
                <a:cubicBezTo>
                  <a:pt x="9241" y="2068"/>
                  <a:pt x="11809" y="0"/>
                  <a:pt x="14344" y="33"/>
                </a:cubicBezTo>
                <a:cubicBezTo>
                  <a:pt x="16879" y="67"/>
                  <a:pt x="19214" y="1768"/>
                  <a:pt x="20749" y="3903"/>
                </a:cubicBezTo>
                <a:cubicBezTo>
                  <a:pt x="22317" y="6038"/>
                  <a:pt x="23151" y="8573"/>
                  <a:pt x="23918" y="11075"/>
                </a:cubicBezTo>
                <a:cubicBezTo>
                  <a:pt x="23351" y="10041"/>
                  <a:pt x="24552" y="8740"/>
                  <a:pt x="25686" y="8840"/>
                </a:cubicBezTo>
                <a:cubicBezTo>
                  <a:pt x="26820" y="8906"/>
                  <a:pt x="27754" y="9907"/>
                  <a:pt x="28488" y="10875"/>
                </a:cubicBezTo>
                <a:cubicBezTo>
                  <a:pt x="31557" y="15044"/>
                  <a:pt x="33024" y="20215"/>
                  <a:pt x="32657" y="25385"/>
                </a:cubicBezTo>
                <a:cubicBezTo>
                  <a:pt x="32224" y="30455"/>
                  <a:pt x="29922" y="35225"/>
                  <a:pt x="26186" y="38694"/>
                </a:cubicBezTo>
                <a:cubicBezTo>
                  <a:pt x="22050" y="42430"/>
                  <a:pt x="16646" y="44198"/>
                  <a:pt x="11342" y="45866"/>
                </a:cubicBezTo>
                <a:lnTo>
                  <a:pt x="334" y="49302"/>
                </a:lnTo>
              </a:path>
            </a:pathLst>
          </a:custGeom>
          <a:noFill/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3375;p69">
            <a:extLst>
              <a:ext uri="{FF2B5EF4-FFF2-40B4-BE49-F238E27FC236}">
                <a16:creationId xmlns:a16="http://schemas.microsoft.com/office/drawing/2014/main" id="{E4F53793-8136-45F9-A31E-F5727BFB1C92}"/>
              </a:ext>
            </a:extLst>
          </p:cNvPr>
          <p:cNvSpPr/>
          <p:nvPr/>
        </p:nvSpPr>
        <p:spPr>
          <a:xfrm>
            <a:off x="6819599" y="863034"/>
            <a:ext cx="99651" cy="81743"/>
          </a:xfrm>
          <a:custGeom>
            <a:avLst/>
            <a:gdLst/>
            <a:ahLst/>
            <a:cxnLst/>
            <a:rect l="l" t="t" r="r" b="b"/>
            <a:pathLst>
              <a:path w="5676" h="4656" extrusionOk="0">
                <a:moveTo>
                  <a:pt x="2864" y="1"/>
                </a:moveTo>
                <a:cubicBezTo>
                  <a:pt x="2689" y="1"/>
                  <a:pt x="2512" y="21"/>
                  <a:pt x="2335" y="64"/>
                </a:cubicBezTo>
                <a:lnTo>
                  <a:pt x="1968" y="131"/>
                </a:lnTo>
                <a:cubicBezTo>
                  <a:pt x="34" y="931"/>
                  <a:pt x="0" y="3667"/>
                  <a:pt x="1935" y="4467"/>
                </a:cubicBezTo>
                <a:cubicBezTo>
                  <a:pt x="2241" y="4596"/>
                  <a:pt x="2549" y="4655"/>
                  <a:pt x="2846" y="4655"/>
                </a:cubicBezTo>
                <a:cubicBezTo>
                  <a:pt x="4398" y="4655"/>
                  <a:pt x="5676" y="3055"/>
                  <a:pt x="5004" y="1432"/>
                </a:cubicBezTo>
                <a:cubicBezTo>
                  <a:pt x="4640" y="563"/>
                  <a:pt x="3782" y="1"/>
                  <a:pt x="2864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3376;p69">
            <a:extLst>
              <a:ext uri="{FF2B5EF4-FFF2-40B4-BE49-F238E27FC236}">
                <a16:creationId xmlns:a16="http://schemas.microsoft.com/office/drawing/2014/main" id="{A050EB02-B26C-4505-AD2F-6D6DECAD3D19}"/>
              </a:ext>
            </a:extLst>
          </p:cNvPr>
          <p:cNvSpPr/>
          <p:nvPr/>
        </p:nvSpPr>
        <p:spPr>
          <a:xfrm>
            <a:off x="6819599" y="863034"/>
            <a:ext cx="99651" cy="81743"/>
          </a:xfrm>
          <a:custGeom>
            <a:avLst/>
            <a:gdLst/>
            <a:ahLst/>
            <a:cxnLst/>
            <a:rect l="l" t="t" r="r" b="b"/>
            <a:pathLst>
              <a:path w="5676" h="4656" extrusionOk="0">
                <a:moveTo>
                  <a:pt x="2864" y="1"/>
                </a:moveTo>
                <a:cubicBezTo>
                  <a:pt x="2689" y="1"/>
                  <a:pt x="2512" y="21"/>
                  <a:pt x="2335" y="64"/>
                </a:cubicBezTo>
                <a:lnTo>
                  <a:pt x="1968" y="131"/>
                </a:lnTo>
                <a:cubicBezTo>
                  <a:pt x="34" y="931"/>
                  <a:pt x="0" y="3667"/>
                  <a:pt x="1935" y="4467"/>
                </a:cubicBezTo>
                <a:cubicBezTo>
                  <a:pt x="2241" y="4596"/>
                  <a:pt x="2549" y="4655"/>
                  <a:pt x="2846" y="4655"/>
                </a:cubicBezTo>
                <a:cubicBezTo>
                  <a:pt x="4398" y="4655"/>
                  <a:pt x="5676" y="3055"/>
                  <a:pt x="5004" y="1432"/>
                </a:cubicBezTo>
                <a:cubicBezTo>
                  <a:pt x="4640" y="563"/>
                  <a:pt x="3782" y="1"/>
                  <a:pt x="2864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3377;p69">
            <a:extLst>
              <a:ext uri="{FF2B5EF4-FFF2-40B4-BE49-F238E27FC236}">
                <a16:creationId xmlns:a16="http://schemas.microsoft.com/office/drawing/2014/main" id="{08104845-D4B4-4E8E-B97F-414B062D8DFA}"/>
              </a:ext>
            </a:extLst>
          </p:cNvPr>
          <p:cNvSpPr/>
          <p:nvPr/>
        </p:nvSpPr>
        <p:spPr>
          <a:xfrm>
            <a:off x="6938580" y="2853824"/>
            <a:ext cx="691553" cy="866855"/>
          </a:xfrm>
          <a:custGeom>
            <a:avLst/>
            <a:gdLst/>
            <a:ahLst/>
            <a:cxnLst/>
            <a:rect l="l" t="t" r="r" b="b"/>
            <a:pathLst>
              <a:path w="39390" h="49375" extrusionOk="0">
                <a:moveTo>
                  <a:pt x="33479" y="1"/>
                </a:moveTo>
                <a:cubicBezTo>
                  <a:pt x="32211" y="1"/>
                  <a:pt x="30999" y="739"/>
                  <a:pt x="30216" y="1754"/>
                </a:cubicBezTo>
                <a:cubicBezTo>
                  <a:pt x="29382" y="2954"/>
                  <a:pt x="28882" y="4355"/>
                  <a:pt x="28749" y="5823"/>
                </a:cubicBezTo>
                <a:cubicBezTo>
                  <a:pt x="28415" y="8592"/>
                  <a:pt x="28715" y="11427"/>
                  <a:pt x="28415" y="14162"/>
                </a:cubicBezTo>
                <a:cubicBezTo>
                  <a:pt x="28115" y="16931"/>
                  <a:pt x="27114" y="19900"/>
                  <a:pt x="24846" y="21468"/>
                </a:cubicBezTo>
                <a:cubicBezTo>
                  <a:pt x="22044" y="23402"/>
                  <a:pt x="18074" y="22969"/>
                  <a:pt x="15406" y="25004"/>
                </a:cubicBezTo>
                <a:cubicBezTo>
                  <a:pt x="13238" y="26671"/>
                  <a:pt x="12404" y="29507"/>
                  <a:pt x="10702" y="31675"/>
                </a:cubicBezTo>
                <a:cubicBezTo>
                  <a:pt x="9268" y="33476"/>
                  <a:pt x="7267" y="34677"/>
                  <a:pt x="5432" y="36111"/>
                </a:cubicBezTo>
                <a:cubicBezTo>
                  <a:pt x="3597" y="37512"/>
                  <a:pt x="1796" y="39180"/>
                  <a:pt x="1196" y="41415"/>
                </a:cubicBezTo>
                <a:cubicBezTo>
                  <a:pt x="0" y="45627"/>
                  <a:pt x="3320" y="49374"/>
                  <a:pt x="7207" y="49374"/>
                </a:cubicBezTo>
                <a:cubicBezTo>
                  <a:pt x="8092" y="49374"/>
                  <a:pt x="9005" y="49180"/>
                  <a:pt x="9902" y="48754"/>
                </a:cubicBezTo>
                <a:lnTo>
                  <a:pt x="8768" y="47420"/>
                </a:lnTo>
                <a:cubicBezTo>
                  <a:pt x="7433" y="44618"/>
                  <a:pt x="8601" y="41115"/>
                  <a:pt x="10769" y="38847"/>
                </a:cubicBezTo>
                <a:cubicBezTo>
                  <a:pt x="12937" y="36612"/>
                  <a:pt x="15873" y="35311"/>
                  <a:pt x="18708" y="34077"/>
                </a:cubicBezTo>
                <a:cubicBezTo>
                  <a:pt x="25013" y="31308"/>
                  <a:pt x="31617" y="28006"/>
                  <a:pt x="34786" y="21935"/>
                </a:cubicBezTo>
                <a:cubicBezTo>
                  <a:pt x="35887" y="19900"/>
                  <a:pt x="36454" y="17632"/>
                  <a:pt x="37088" y="15397"/>
                </a:cubicBezTo>
                <a:cubicBezTo>
                  <a:pt x="38255" y="11060"/>
                  <a:pt x="39390" y="6157"/>
                  <a:pt x="37021" y="2321"/>
                </a:cubicBezTo>
                <a:cubicBezTo>
                  <a:pt x="36354" y="1253"/>
                  <a:pt x="35287" y="252"/>
                  <a:pt x="34052" y="52"/>
                </a:cubicBezTo>
                <a:cubicBezTo>
                  <a:pt x="33861" y="17"/>
                  <a:pt x="33669" y="1"/>
                  <a:pt x="33479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3378;p69">
            <a:extLst>
              <a:ext uri="{FF2B5EF4-FFF2-40B4-BE49-F238E27FC236}">
                <a16:creationId xmlns:a16="http://schemas.microsoft.com/office/drawing/2014/main" id="{DF57C301-48E2-4E8C-9235-C7495637AEDF}"/>
              </a:ext>
            </a:extLst>
          </p:cNvPr>
          <p:cNvSpPr/>
          <p:nvPr/>
        </p:nvSpPr>
        <p:spPr>
          <a:xfrm>
            <a:off x="6938580" y="2853824"/>
            <a:ext cx="691553" cy="866855"/>
          </a:xfrm>
          <a:custGeom>
            <a:avLst/>
            <a:gdLst/>
            <a:ahLst/>
            <a:cxnLst/>
            <a:rect l="l" t="t" r="r" b="b"/>
            <a:pathLst>
              <a:path w="39390" h="49375" extrusionOk="0">
                <a:moveTo>
                  <a:pt x="33479" y="1"/>
                </a:moveTo>
                <a:cubicBezTo>
                  <a:pt x="32211" y="1"/>
                  <a:pt x="30999" y="739"/>
                  <a:pt x="30216" y="1754"/>
                </a:cubicBezTo>
                <a:cubicBezTo>
                  <a:pt x="29382" y="2954"/>
                  <a:pt x="28882" y="4355"/>
                  <a:pt x="28749" y="5823"/>
                </a:cubicBezTo>
                <a:cubicBezTo>
                  <a:pt x="28415" y="8592"/>
                  <a:pt x="28715" y="11427"/>
                  <a:pt x="28415" y="14162"/>
                </a:cubicBezTo>
                <a:cubicBezTo>
                  <a:pt x="28115" y="16931"/>
                  <a:pt x="27114" y="19900"/>
                  <a:pt x="24846" y="21468"/>
                </a:cubicBezTo>
                <a:cubicBezTo>
                  <a:pt x="22044" y="23402"/>
                  <a:pt x="18074" y="22969"/>
                  <a:pt x="15406" y="25004"/>
                </a:cubicBezTo>
                <a:cubicBezTo>
                  <a:pt x="13238" y="26671"/>
                  <a:pt x="12404" y="29507"/>
                  <a:pt x="10702" y="31675"/>
                </a:cubicBezTo>
                <a:cubicBezTo>
                  <a:pt x="9268" y="33476"/>
                  <a:pt x="7267" y="34677"/>
                  <a:pt x="5432" y="36111"/>
                </a:cubicBezTo>
                <a:cubicBezTo>
                  <a:pt x="3597" y="37512"/>
                  <a:pt x="1796" y="39180"/>
                  <a:pt x="1196" y="41415"/>
                </a:cubicBezTo>
                <a:cubicBezTo>
                  <a:pt x="0" y="45627"/>
                  <a:pt x="3320" y="49374"/>
                  <a:pt x="7207" y="49374"/>
                </a:cubicBezTo>
                <a:cubicBezTo>
                  <a:pt x="8092" y="49374"/>
                  <a:pt x="9005" y="49180"/>
                  <a:pt x="9902" y="48754"/>
                </a:cubicBezTo>
                <a:lnTo>
                  <a:pt x="8768" y="47420"/>
                </a:lnTo>
                <a:cubicBezTo>
                  <a:pt x="7433" y="44618"/>
                  <a:pt x="8601" y="41115"/>
                  <a:pt x="10769" y="38847"/>
                </a:cubicBezTo>
                <a:cubicBezTo>
                  <a:pt x="12937" y="36612"/>
                  <a:pt x="15873" y="35311"/>
                  <a:pt x="18708" y="34077"/>
                </a:cubicBezTo>
                <a:cubicBezTo>
                  <a:pt x="25013" y="31308"/>
                  <a:pt x="31617" y="28006"/>
                  <a:pt x="34786" y="21935"/>
                </a:cubicBezTo>
                <a:cubicBezTo>
                  <a:pt x="35887" y="19900"/>
                  <a:pt x="36454" y="17632"/>
                  <a:pt x="37088" y="15397"/>
                </a:cubicBezTo>
                <a:cubicBezTo>
                  <a:pt x="38255" y="11060"/>
                  <a:pt x="39390" y="6157"/>
                  <a:pt x="37021" y="2321"/>
                </a:cubicBezTo>
                <a:cubicBezTo>
                  <a:pt x="36354" y="1253"/>
                  <a:pt x="35287" y="252"/>
                  <a:pt x="34052" y="52"/>
                </a:cubicBezTo>
                <a:cubicBezTo>
                  <a:pt x="33861" y="17"/>
                  <a:pt x="33669" y="1"/>
                  <a:pt x="33479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3379;p69">
            <a:extLst>
              <a:ext uri="{FF2B5EF4-FFF2-40B4-BE49-F238E27FC236}">
                <a16:creationId xmlns:a16="http://schemas.microsoft.com/office/drawing/2014/main" id="{A1D8A05C-D778-43B0-959E-B7A4E29A30D3}"/>
              </a:ext>
            </a:extLst>
          </p:cNvPr>
          <p:cNvSpPr/>
          <p:nvPr/>
        </p:nvSpPr>
        <p:spPr>
          <a:xfrm>
            <a:off x="6277294" y="846548"/>
            <a:ext cx="322128" cy="358470"/>
          </a:xfrm>
          <a:custGeom>
            <a:avLst/>
            <a:gdLst/>
            <a:ahLst/>
            <a:cxnLst/>
            <a:rect l="l" t="t" r="r" b="b"/>
            <a:pathLst>
              <a:path w="18348" h="20418" extrusionOk="0">
                <a:moveTo>
                  <a:pt x="14033" y="0"/>
                </a:moveTo>
                <a:cubicBezTo>
                  <a:pt x="13216" y="0"/>
                  <a:pt x="12392" y="241"/>
                  <a:pt x="11676" y="736"/>
                </a:cubicBezTo>
                <a:cubicBezTo>
                  <a:pt x="10541" y="1537"/>
                  <a:pt x="9874" y="2838"/>
                  <a:pt x="8874" y="3805"/>
                </a:cubicBezTo>
                <a:cubicBezTo>
                  <a:pt x="7706" y="4873"/>
                  <a:pt x="6205" y="5406"/>
                  <a:pt x="4904" y="6307"/>
                </a:cubicBezTo>
                <a:cubicBezTo>
                  <a:pt x="4137" y="6841"/>
                  <a:pt x="3436" y="7508"/>
                  <a:pt x="2869" y="8242"/>
                </a:cubicBezTo>
                <a:cubicBezTo>
                  <a:pt x="1" y="12111"/>
                  <a:pt x="801" y="17548"/>
                  <a:pt x="4671" y="20417"/>
                </a:cubicBezTo>
                <a:lnTo>
                  <a:pt x="5871" y="19983"/>
                </a:lnTo>
                <a:cubicBezTo>
                  <a:pt x="6372" y="20150"/>
                  <a:pt x="6872" y="20250"/>
                  <a:pt x="7373" y="20350"/>
                </a:cubicBezTo>
                <a:cubicBezTo>
                  <a:pt x="7663" y="20386"/>
                  <a:pt x="7952" y="20404"/>
                  <a:pt x="8238" y="20404"/>
                </a:cubicBezTo>
                <a:cubicBezTo>
                  <a:pt x="11655" y="20404"/>
                  <a:pt x="14616" y="17891"/>
                  <a:pt x="15078" y="14413"/>
                </a:cubicBezTo>
                <a:cubicBezTo>
                  <a:pt x="15278" y="12812"/>
                  <a:pt x="14911" y="11044"/>
                  <a:pt x="15512" y="9476"/>
                </a:cubicBezTo>
                <a:cubicBezTo>
                  <a:pt x="16045" y="8008"/>
                  <a:pt x="17380" y="6907"/>
                  <a:pt x="17880" y="5473"/>
                </a:cubicBezTo>
                <a:cubicBezTo>
                  <a:pt x="18347" y="4205"/>
                  <a:pt x="18147" y="2804"/>
                  <a:pt x="17380" y="1704"/>
                </a:cubicBezTo>
                <a:cubicBezTo>
                  <a:pt x="16567" y="586"/>
                  <a:pt x="15308" y="0"/>
                  <a:pt x="14033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3380;p69">
            <a:extLst>
              <a:ext uri="{FF2B5EF4-FFF2-40B4-BE49-F238E27FC236}">
                <a16:creationId xmlns:a16="http://schemas.microsoft.com/office/drawing/2014/main" id="{F7AD7838-32B4-4EF0-9286-D5515AE9390F}"/>
              </a:ext>
            </a:extLst>
          </p:cNvPr>
          <p:cNvSpPr/>
          <p:nvPr/>
        </p:nvSpPr>
        <p:spPr>
          <a:xfrm>
            <a:off x="6277294" y="846548"/>
            <a:ext cx="322128" cy="358470"/>
          </a:xfrm>
          <a:custGeom>
            <a:avLst/>
            <a:gdLst/>
            <a:ahLst/>
            <a:cxnLst/>
            <a:rect l="l" t="t" r="r" b="b"/>
            <a:pathLst>
              <a:path w="18348" h="20418" extrusionOk="0">
                <a:moveTo>
                  <a:pt x="14033" y="0"/>
                </a:moveTo>
                <a:cubicBezTo>
                  <a:pt x="13216" y="0"/>
                  <a:pt x="12392" y="241"/>
                  <a:pt x="11676" y="736"/>
                </a:cubicBezTo>
                <a:cubicBezTo>
                  <a:pt x="10541" y="1537"/>
                  <a:pt x="9874" y="2838"/>
                  <a:pt x="8874" y="3805"/>
                </a:cubicBezTo>
                <a:cubicBezTo>
                  <a:pt x="7706" y="4873"/>
                  <a:pt x="6205" y="5406"/>
                  <a:pt x="4904" y="6307"/>
                </a:cubicBezTo>
                <a:cubicBezTo>
                  <a:pt x="4137" y="6841"/>
                  <a:pt x="3436" y="7508"/>
                  <a:pt x="2869" y="8242"/>
                </a:cubicBezTo>
                <a:cubicBezTo>
                  <a:pt x="1" y="12111"/>
                  <a:pt x="801" y="17548"/>
                  <a:pt x="4671" y="20417"/>
                </a:cubicBezTo>
                <a:lnTo>
                  <a:pt x="5871" y="19983"/>
                </a:lnTo>
                <a:cubicBezTo>
                  <a:pt x="6372" y="20150"/>
                  <a:pt x="6872" y="20250"/>
                  <a:pt x="7373" y="20350"/>
                </a:cubicBezTo>
                <a:cubicBezTo>
                  <a:pt x="7663" y="20386"/>
                  <a:pt x="7952" y="20404"/>
                  <a:pt x="8238" y="20404"/>
                </a:cubicBezTo>
                <a:cubicBezTo>
                  <a:pt x="11655" y="20404"/>
                  <a:pt x="14616" y="17891"/>
                  <a:pt x="15078" y="14413"/>
                </a:cubicBezTo>
                <a:cubicBezTo>
                  <a:pt x="15278" y="12812"/>
                  <a:pt x="14911" y="11044"/>
                  <a:pt x="15512" y="9476"/>
                </a:cubicBezTo>
                <a:cubicBezTo>
                  <a:pt x="16045" y="8008"/>
                  <a:pt x="17380" y="6907"/>
                  <a:pt x="17880" y="5473"/>
                </a:cubicBezTo>
                <a:cubicBezTo>
                  <a:pt x="18347" y="4205"/>
                  <a:pt x="18147" y="2804"/>
                  <a:pt x="17380" y="1704"/>
                </a:cubicBezTo>
                <a:cubicBezTo>
                  <a:pt x="16567" y="586"/>
                  <a:pt x="15308" y="0"/>
                  <a:pt x="14033" y="0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3381;p69">
            <a:extLst>
              <a:ext uri="{FF2B5EF4-FFF2-40B4-BE49-F238E27FC236}">
                <a16:creationId xmlns:a16="http://schemas.microsoft.com/office/drawing/2014/main" id="{858E234E-72F4-4FF1-A1D7-0A1632664433}"/>
              </a:ext>
            </a:extLst>
          </p:cNvPr>
          <p:cNvSpPr/>
          <p:nvPr/>
        </p:nvSpPr>
        <p:spPr>
          <a:xfrm>
            <a:off x="6277294" y="837208"/>
            <a:ext cx="322128" cy="374832"/>
          </a:xfrm>
          <a:custGeom>
            <a:avLst/>
            <a:gdLst/>
            <a:ahLst/>
            <a:cxnLst/>
            <a:rect l="l" t="t" r="r" b="b"/>
            <a:pathLst>
              <a:path w="18348" h="21350" fill="none" extrusionOk="0">
                <a:moveTo>
                  <a:pt x="4671" y="20949"/>
                </a:moveTo>
                <a:cubicBezTo>
                  <a:pt x="801" y="18080"/>
                  <a:pt x="1" y="12643"/>
                  <a:pt x="2869" y="8774"/>
                </a:cubicBezTo>
                <a:cubicBezTo>
                  <a:pt x="3436" y="8040"/>
                  <a:pt x="4137" y="7373"/>
                  <a:pt x="4904" y="6839"/>
                </a:cubicBezTo>
                <a:cubicBezTo>
                  <a:pt x="6205" y="5938"/>
                  <a:pt x="7706" y="5405"/>
                  <a:pt x="8874" y="4337"/>
                </a:cubicBezTo>
                <a:cubicBezTo>
                  <a:pt x="9874" y="3370"/>
                  <a:pt x="10541" y="2069"/>
                  <a:pt x="11676" y="1268"/>
                </a:cubicBezTo>
                <a:cubicBezTo>
                  <a:pt x="13510" y="1"/>
                  <a:pt x="16045" y="401"/>
                  <a:pt x="17380" y="2236"/>
                </a:cubicBezTo>
                <a:cubicBezTo>
                  <a:pt x="18147" y="3336"/>
                  <a:pt x="18347" y="4737"/>
                  <a:pt x="17880" y="6005"/>
                </a:cubicBezTo>
                <a:cubicBezTo>
                  <a:pt x="17380" y="7439"/>
                  <a:pt x="16045" y="8540"/>
                  <a:pt x="15512" y="10008"/>
                </a:cubicBezTo>
                <a:cubicBezTo>
                  <a:pt x="14911" y="11576"/>
                  <a:pt x="15278" y="13344"/>
                  <a:pt x="15078" y="14945"/>
                </a:cubicBezTo>
                <a:cubicBezTo>
                  <a:pt x="14578" y="18714"/>
                  <a:pt x="11142" y="21349"/>
                  <a:pt x="7373" y="20882"/>
                </a:cubicBezTo>
                <a:cubicBezTo>
                  <a:pt x="6872" y="20782"/>
                  <a:pt x="6372" y="20682"/>
                  <a:pt x="5871" y="20515"/>
                </a:cubicBezTo>
              </a:path>
            </a:pathLst>
          </a:custGeom>
          <a:noFill/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3382;p69">
            <a:extLst>
              <a:ext uri="{FF2B5EF4-FFF2-40B4-BE49-F238E27FC236}">
                <a16:creationId xmlns:a16="http://schemas.microsoft.com/office/drawing/2014/main" id="{9F4AA163-4D79-4636-89C3-C4989409470D}"/>
              </a:ext>
            </a:extLst>
          </p:cNvPr>
          <p:cNvSpPr/>
          <p:nvPr/>
        </p:nvSpPr>
        <p:spPr>
          <a:xfrm>
            <a:off x="6362215" y="1048046"/>
            <a:ext cx="90206" cy="224320"/>
          </a:xfrm>
          <a:custGeom>
            <a:avLst/>
            <a:gdLst/>
            <a:ahLst/>
            <a:cxnLst/>
            <a:rect l="l" t="t" r="r" b="b"/>
            <a:pathLst>
              <a:path w="5138" h="12777" extrusionOk="0">
                <a:moveTo>
                  <a:pt x="0" y="0"/>
                </a:moveTo>
                <a:lnTo>
                  <a:pt x="0" y="10541"/>
                </a:lnTo>
                <a:cubicBezTo>
                  <a:pt x="0" y="11756"/>
                  <a:pt x="970" y="12777"/>
                  <a:pt x="2177" y="12777"/>
                </a:cubicBezTo>
                <a:cubicBezTo>
                  <a:pt x="2197" y="12777"/>
                  <a:pt x="2216" y="12777"/>
                  <a:pt x="2235" y="12776"/>
                </a:cubicBezTo>
                <a:lnTo>
                  <a:pt x="2869" y="12776"/>
                </a:lnTo>
                <a:cubicBezTo>
                  <a:pt x="2889" y="12777"/>
                  <a:pt x="2908" y="12777"/>
                  <a:pt x="2927" y="12777"/>
                </a:cubicBezTo>
                <a:cubicBezTo>
                  <a:pt x="4136" y="12777"/>
                  <a:pt x="5137" y="11756"/>
                  <a:pt x="5137" y="10541"/>
                </a:cubicBezTo>
                <a:lnTo>
                  <a:pt x="5137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3383;p69">
            <a:extLst>
              <a:ext uri="{FF2B5EF4-FFF2-40B4-BE49-F238E27FC236}">
                <a16:creationId xmlns:a16="http://schemas.microsoft.com/office/drawing/2014/main" id="{669BF48F-A338-4F76-B861-008FF17CFE07}"/>
              </a:ext>
            </a:extLst>
          </p:cNvPr>
          <p:cNvSpPr/>
          <p:nvPr/>
        </p:nvSpPr>
        <p:spPr>
          <a:xfrm>
            <a:off x="6362215" y="966056"/>
            <a:ext cx="90206" cy="82007"/>
          </a:xfrm>
          <a:custGeom>
            <a:avLst/>
            <a:gdLst/>
            <a:ahLst/>
            <a:cxnLst/>
            <a:rect l="l" t="t" r="r" b="b"/>
            <a:pathLst>
              <a:path w="5138" h="4671" extrusionOk="0">
                <a:moveTo>
                  <a:pt x="2569" y="0"/>
                </a:moveTo>
                <a:lnTo>
                  <a:pt x="0" y="4670"/>
                </a:lnTo>
                <a:lnTo>
                  <a:pt x="5137" y="4670"/>
                </a:lnTo>
                <a:lnTo>
                  <a:pt x="2569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3384;p69">
            <a:extLst>
              <a:ext uri="{FF2B5EF4-FFF2-40B4-BE49-F238E27FC236}">
                <a16:creationId xmlns:a16="http://schemas.microsoft.com/office/drawing/2014/main" id="{0F97166E-FB4F-4B2B-9F52-8ECFAF19DFC6}"/>
              </a:ext>
            </a:extLst>
          </p:cNvPr>
          <p:cNvSpPr/>
          <p:nvPr/>
        </p:nvSpPr>
        <p:spPr>
          <a:xfrm>
            <a:off x="6389147" y="964879"/>
            <a:ext cx="35745" cy="42504"/>
          </a:xfrm>
          <a:custGeom>
            <a:avLst/>
            <a:gdLst/>
            <a:ahLst/>
            <a:cxnLst/>
            <a:rect l="l" t="t" r="r" b="b"/>
            <a:pathLst>
              <a:path w="2036" h="2421" extrusionOk="0">
                <a:moveTo>
                  <a:pt x="1035" y="1"/>
                </a:moveTo>
                <a:lnTo>
                  <a:pt x="1" y="1902"/>
                </a:lnTo>
                <a:cubicBezTo>
                  <a:pt x="1" y="1902"/>
                  <a:pt x="357" y="2421"/>
                  <a:pt x="960" y="2421"/>
                </a:cubicBezTo>
                <a:cubicBezTo>
                  <a:pt x="1261" y="2421"/>
                  <a:pt x="1624" y="2291"/>
                  <a:pt x="2036" y="1902"/>
                </a:cubicBezTo>
                <a:lnTo>
                  <a:pt x="1035" y="1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3385;p69">
            <a:extLst>
              <a:ext uri="{FF2B5EF4-FFF2-40B4-BE49-F238E27FC236}">
                <a16:creationId xmlns:a16="http://schemas.microsoft.com/office/drawing/2014/main" id="{EEE7972E-1007-4535-B905-DA6BBE180965}"/>
              </a:ext>
            </a:extLst>
          </p:cNvPr>
          <p:cNvSpPr/>
          <p:nvPr/>
        </p:nvSpPr>
        <p:spPr>
          <a:xfrm>
            <a:off x="6362795" y="1222346"/>
            <a:ext cx="90803" cy="3775"/>
          </a:xfrm>
          <a:custGeom>
            <a:avLst/>
            <a:gdLst/>
            <a:ahLst/>
            <a:cxnLst/>
            <a:rect l="l" t="t" r="r" b="b"/>
            <a:pathLst>
              <a:path w="5172" h="215" extrusionOk="0">
                <a:moveTo>
                  <a:pt x="1952" y="0"/>
                </a:moveTo>
                <a:cubicBezTo>
                  <a:pt x="1302" y="0"/>
                  <a:pt x="651" y="38"/>
                  <a:pt x="1" y="113"/>
                </a:cubicBezTo>
                <a:cubicBezTo>
                  <a:pt x="551" y="176"/>
                  <a:pt x="1100" y="200"/>
                  <a:pt x="1650" y="200"/>
                </a:cubicBezTo>
                <a:cubicBezTo>
                  <a:pt x="1968" y="200"/>
                  <a:pt x="2285" y="192"/>
                  <a:pt x="2603" y="180"/>
                </a:cubicBezTo>
                <a:cubicBezTo>
                  <a:pt x="2898" y="203"/>
                  <a:pt x="3198" y="214"/>
                  <a:pt x="3500" y="214"/>
                </a:cubicBezTo>
                <a:cubicBezTo>
                  <a:pt x="4051" y="214"/>
                  <a:pt x="4611" y="177"/>
                  <a:pt x="5171" y="113"/>
                </a:cubicBezTo>
                <a:cubicBezTo>
                  <a:pt x="4521" y="38"/>
                  <a:pt x="3870" y="0"/>
                  <a:pt x="3234" y="0"/>
                </a:cubicBezTo>
                <a:cubicBezTo>
                  <a:pt x="3022" y="0"/>
                  <a:pt x="2811" y="4"/>
                  <a:pt x="2603" y="13"/>
                </a:cubicBezTo>
                <a:cubicBezTo>
                  <a:pt x="2386" y="4"/>
                  <a:pt x="2169" y="0"/>
                  <a:pt x="195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3386;p69">
            <a:extLst>
              <a:ext uri="{FF2B5EF4-FFF2-40B4-BE49-F238E27FC236}">
                <a16:creationId xmlns:a16="http://schemas.microsoft.com/office/drawing/2014/main" id="{DF573AE8-67FD-460B-81E7-F4AA86D528B5}"/>
              </a:ext>
            </a:extLst>
          </p:cNvPr>
          <p:cNvSpPr/>
          <p:nvPr/>
        </p:nvSpPr>
        <p:spPr>
          <a:xfrm>
            <a:off x="6362795" y="1208740"/>
            <a:ext cx="89626" cy="3511"/>
          </a:xfrm>
          <a:custGeom>
            <a:avLst/>
            <a:gdLst/>
            <a:ahLst/>
            <a:cxnLst/>
            <a:rect l="l" t="t" r="r" b="b"/>
            <a:pathLst>
              <a:path w="5105" h="200" extrusionOk="0">
                <a:moveTo>
                  <a:pt x="1610" y="1"/>
                </a:moveTo>
                <a:cubicBezTo>
                  <a:pt x="1072" y="1"/>
                  <a:pt x="529" y="24"/>
                  <a:pt x="1" y="87"/>
                </a:cubicBezTo>
                <a:cubicBezTo>
                  <a:pt x="626" y="162"/>
                  <a:pt x="1270" y="200"/>
                  <a:pt x="1905" y="200"/>
                </a:cubicBezTo>
                <a:cubicBezTo>
                  <a:pt x="2117" y="200"/>
                  <a:pt x="2327" y="196"/>
                  <a:pt x="2536" y="187"/>
                </a:cubicBezTo>
                <a:cubicBezTo>
                  <a:pt x="2753" y="196"/>
                  <a:pt x="2967" y="200"/>
                  <a:pt x="3181" y="200"/>
                </a:cubicBezTo>
                <a:cubicBezTo>
                  <a:pt x="3822" y="200"/>
                  <a:pt x="4454" y="162"/>
                  <a:pt x="5104" y="87"/>
                </a:cubicBezTo>
                <a:cubicBezTo>
                  <a:pt x="4555" y="24"/>
                  <a:pt x="4018" y="1"/>
                  <a:pt x="3478" y="1"/>
                </a:cubicBezTo>
                <a:cubicBezTo>
                  <a:pt x="3166" y="1"/>
                  <a:pt x="2853" y="8"/>
                  <a:pt x="2536" y="21"/>
                </a:cubicBezTo>
                <a:cubicBezTo>
                  <a:pt x="2231" y="8"/>
                  <a:pt x="1921" y="1"/>
                  <a:pt x="161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3387;p69">
            <a:extLst>
              <a:ext uri="{FF2B5EF4-FFF2-40B4-BE49-F238E27FC236}">
                <a16:creationId xmlns:a16="http://schemas.microsoft.com/office/drawing/2014/main" id="{95BC8461-FD72-4C00-A271-EDE8F8E9DD52}"/>
              </a:ext>
            </a:extLst>
          </p:cNvPr>
          <p:cNvSpPr/>
          <p:nvPr/>
        </p:nvSpPr>
        <p:spPr>
          <a:xfrm>
            <a:off x="6386812" y="1049221"/>
            <a:ext cx="2950" cy="161064"/>
          </a:xfrm>
          <a:custGeom>
            <a:avLst/>
            <a:gdLst/>
            <a:ahLst/>
            <a:cxnLst/>
            <a:rect l="l" t="t" r="r" b="b"/>
            <a:pathLst>
              <a:path w="168" h="9174" extrusionOk="0">
                <a:moveTo>
                  <a:pt x="100" y="0"/>
                </a:moveTo>
                <a:cubicBezTo>
                  <a:pt x="67" y="0"/>
                  <a:pt x="0" y="2035"/>
                  <a:pt x="0" y="4603"/>
                </a:cubicBezTo>
                <a:cubicBezTo>
                  <a:pt x="0" y="7138"/>
                  <a:pt x="67" y="9173"/>
                  <a:pt x="100" y="9173"/>
                </a:cubicBezTo>
                <a:cubicBezTo>
                  <a:pt x="134" y="9173"/>
                  <a:pt x="167" y="7138"/>
                  <a:pt x="167" y="4603"/>
                </a:cubicBezTo>
                <a:cubicBezTo>
                  <a:pt x="167" y="2035"/>
                  <a:pt x="134" y="0"/>
                  <a:pt x="10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3388;p69">
            <a:extLst>
              <a:ext uri="{FF2B5EF4-FFF2-40B4-BE49-F238E27FC236}">
                <a16:creationId xmlns:a16="http://schemas.microsoft.com/office/drawing/2014/main" id="{D68FAE6D-A8CD-4A6B-977B-F46CB323154D}"/>
              </a:ext>
            </a:extLst>
          </p:cNvPr>
          <p:cNvSpPr/>
          <p:nvPr/>
        </p:nvSpPr>
        <p:spPr>
          <a:xfrm>
            <a:off x="6423698" y="1049221"/>
            <a:ext cx="2950" cy="161064"/>
          </a:xfrm>
          <a:custGeom>
            <a:avLst/>
            <a:gdLst/>
            <a:ahLst/>
            <a:cxnLst/>
            <a:rect l="l" t="t" r="r" b="b"/>
            <a:pathLst>
              <a:path w="168" h="9174" extrusionOk="0">
                <a:moveTo>
                  <a:pt x="68" y="0"/>
                </a:moveTo>
                <a:cubicBezTo>
                  <a:pt x="1" y="0"/>
                  <a:pt x="1" y="2035"/>
                  <a:pt x="1" y="4603"/>
                </a:cubicBezTo>
                <a:cubicBezTo>
                  <a:pt x="1" y="7138"/>
                  <a:pt x="34" y="9173"/>
                  <a:pt x="68" y="9173"/>
                </a:cubicBezTo>
                <a:cubicBezTo>
                  <a:pt x="134" y="9173"/>
                  <a:pt x="168" y="7138"/>
                  <a:pt x="168" y="4603"/>
                </a:cubicBezTo>
                <a:cubicBezTo>
                  <a:pt x="168" y="2035"/>
                  <a:pt x="134" y="0"/>
                  <a:pt x="6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3389;p69">
            <a:extLst>
              <a:ext uri="{FF2B5EF4-FFF2-40B4-BE49-F238E27FC236}">
                <a16:creationId xmlns:a16="http://schemas.microsoft.com/office/drawing/2014/main" id="{37C59796-587B-4FAA-8ED0-1333441A536A}"/>
              </a:ext>
            </a:extLst>
          </p:cNvPr>
          <p:cNvSpPr/>
          <p:nvPr/>
        </p:nvSpPr>
        <p:spPr>
          <a:xfrm>
            <a:off x="6810803" y="3582684"/>
            <a:ext cx="751982" cy="476731"/>
          </a:xfrm>
          <a:custGeom>
            <a:avLst/>
            <a:gdLst/>
            <a:ahLst/>
            <a:cxnLst/>
            <a:rect l="l" t="t" r="r" b="b"/>
            <a:pathLst>
              <a:path w="42832" h="27154" extrusionOk="0">
                <a:moveTo>
                  <a:pt x="18981" y="0"/>
                </a:moveTo>
                <a:lnTo>
                  <a:pt x="1" y="26319"/>
                </a:lnTo>
                <a:lnTo>
                  <a:pt x="27554" y="27153"/>
                </a:lnTo>
                <a:lnTo>
                  <a:pt x="42832" y="2402"/>
                </a:lnTo>
                <a:lnTo>
                  <a:pt x="42231" y="1001"/>
                </a:lnTo>
                <a:lnTo>
                  <a:pt x="18981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3390;p69">
            <a:extLst>
              <a:ext uri="{FF2B5EF4-FFF2-40B4-BE49-F238E27FC236}">
                <a16:creationId xmlns:a16="http://schemas.microsoft.com/office/drawing/2014/main" id="{CF91E80B-CF1C-4080-8DB3-BA3FC6FA83AD}"/>
              </a:ext>
            </a:extLst>
          </p:cNvPr>
          <p:cNvSpPr/>
          <p:nvPr/>
        </p:nvSpPr>
        <p:spPr>
          <a:xfrm>
            <a:off x="6792650" y="3636565"/>
            <a:ext cx="740852" cy="393565"/>
          </a:xfrm>
          <a:custGeom>
            <a:avLst/>
            <a:gdLst/>
            <a:ahLst/>
            <a:cxnLst/>
            <a:rect l="l" t="t" r="r" b="b"/>
            <a:pathLst>
              <a:path w="42198" h="22417" extrusionOk="0">
                <a:moveTo>
                  <a:pt x="42198" y="0"/>
                </a:moveTo>
                <a:lnTo>
                  <a:pt x="32024" y="834"/>
                </a:lnTo>
                <a:lnTo>
                  <a:pt x="6305" y="9874"/>
                </a:lnTo>
                <a:lnTo>
                  <a:pt x="1" y="20848"/>
                </a:lnTo>
                <a:lnTo>
                  <a:pt x="27721" y="22416"/>
                </a:lnTo>
                <a:lnTo>
                  <a:pt x="42198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3391;p69">
            <a:extLst>
              <a:ext uri="{FF2B5EF4-FFF2-40B4-BE49-F238E27FC236}">
                <a16:creationId xmlns:a16="http://schemas.microsoft.com/office/drawing/2014/main" id="{596FCEC2-7844-4BA0-8FAB-7DCBD6BFAC9F}"/>
              </a:ext>
            </a:extLst>
          </p:cNvPr>
          <p:cNvSpPr/>
          <p:nvPr/>
        </p:nvSpPr>
        <p:spPr>
          <a:xfrm>
            <a:off x="6690751" y="3570377"/>
            <a:ext cx="858568" cy="410560"/>
          </a:xfrm>
          <a:custGeom>
            <a:avLst/>
            <a:gdLst/>
            <a:ahLst/>
            <a:cxnLst/>
            <a:rect l="l" t="t" r="r" b="b"/>
            <a:pathLst>
              <a:path w="48903" h="23385" extrusionOk="0">
                <a:moveTo>
                  <a:pt x="24785" y="1"/>
                </a:moveTo>
                <a:cubicBezTo>
                  <a:pt x="23651" y="3303"/>
                  <a:pt x="21283" y="5471"/>
                  <a:pt x="17647" y="6806"/>
                </a:cubicBezTo>
                <a:cubicBezTo>
                  <a:pt x="14378" y="7973"/>
                  <a:pt x="10708" y="7973"/>
                  <a:pt x="7539" y="9308"/>
                </a:cubicBezTo>
                <a:cubicBezTo>
                  <a:pt x="2402" y="11376"/>
                  <a:pt x="1" y="18314"/>
                  <a:pt x="1902" y="22984"/>
                </a:cubicBezTo>
                <a:lnTo>
                  <a:pt x="1935" y="22984"/>
                </a:lnTo>
                <a:lnTo>
                  <a:pt x="27354" y="23384"/>
                </a:lnTo>
                <a:cubicBezTo>
                  <a:pt x="26320" y="20149"/>
                  <a:pt x="28755" y="15545"/>
                  <a:pt x="32190" y="14011"/>
                </a:cubicBezTo>
                <a:cubicBezTo>
                  <a:pt x="34425" y="12977"/>
                  <a:pt x="38728" y="11676"/>
                  <a:pt x="40963" y="10542"/>
                </a:cubicBezTo>
                <a:cubicBezTo>
                  <a:pt x="45133" y="8440"/>
                  <a:pt x="48902" y="4337"/>
                  <a:pt x="48569" y="835"/>
                </a:cubicBezTo>
                <a:lnTo>
                  <a:pt x="38128" y="501"/>
                </a:lnTo>
                <a:lnTo>
                  <a:pt x="24785" y="1"/>
                </a:lnTo>
                <a:close/>
              </a:path>
            </a:pathLst>
          </a:custGeom>
          <a:solidFill>
            <a:srgbClr val="EBEB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3392;p69">
            <a:extLst>
              <a:ext uri="{FF2B5EF4-FFF2-40B4-BE49-F238E27FC236}">
                <a16:creationId xmlns:a16="http://schemas.microsoft.com/office/drawing/2014/main" id="{636C50E9-8D50-401B-8C70-1930F6303A84}"/>
              </a:ext>
            </a:extLst>
          </p:cNvPr>
          <p:cNvSpPr/>
          <p:nvPr/>
        </p:nvSpPr>
        <p:spPr>
          <a:xfrm>
            <a:off x="6712416" y="3567463"/>
            <a:ext cx="834551" cy="413474"/>
          </a:xfrm>
          <a:custGeom>
            <a:avLst/>
            <a:gdLst/>
            <a:ahLst/>
            <a:cxnLst/>
            <a:rect l="l" t="t" r="r" b="b"/>
            <a:pathLst>
              <a:path w="47535" h="23551" extrusionOk="0">
                <a:moveTo>
                  <a:pt x="363" y="16958"/>
                </a:moveTo>
                <a:lnTo>
                  <a:pt x="363" y="16958"/>
                </a:lnTo>
                <a:cubicBezTo>
                  <a:pt x="329" y="17098"/>
                  <a:pt x="297" y="17238"/>
                  <a:pt x="268" y="17379"/>
                </a:cubicBezTo>
                <a:cubicBezTo>
                  <a:pt x="68" y="18413"/>
                  <a:pt x="1" y="19514"/>
                  <a:pt x="68" y="20581"/>
                </a:cubicBezTo>
                <a:cubicBezTo>
                  <a:pt x="101" y="20982"/>
                  <a:pt x="168" y="21349"/>
                  <a:pt x="234" y="21749"/>
                </a:cubicBezTo>
                <a:cubicBezTo>
                  <a:pt x="268" y="22016"/>
                  <a:pt x="368" y="22316"/>
                  <a:pt x="435" y="22583"/>
                </a:cubicBezTo>
                <a:cubicBezTo>
                  <a:pt x="535" y="22783"/>
                  <a:pt x="568" y="22950"/>
                  <a:pt x="601" y="23083"/>
                </a:cubicBezTo>
                <a:cubicBezTo>
                  <a:pt x="635" y="23150"/>
                  <a:pt x="660" y="23167"/>
                  <a:pt x="676" y="23167"/>
                </a:cubicBezTo>
                <a:cubicBezTo>
                  <a:pt x="693" y="23167"/>
                  <a:pt x="701" y="23150"/>
                  <a:pt x="701" y="23150"/>
                </a:cubicBezTo>
                <a:lnTo>
                  <a:pt x="2469" y="23150"/>
                </a:lnTo>
                <a:lnTo>
                  <a:pt x="1135" y="23117"/>
                </a:lnTo>
                <a:lnTo>
                  <a:pt x="699" y="23148"/>
                </a:lnTo>
                <a:lnTo>
                  <a:pt x="699" y="23148"/>
                </a:lnTo>
                <a:cubicBezTo>
                  <a:pt x="635" y="23083"/>
                  <a:pt x="635" y="23049"/>
                  <a:pt x="635" y="22983"/>
                </a:cubicBezTo>
                <a:lnTo>
                  <a:pt x="468" y="22483"/>
                </a:lnTo>
                <a:cubicBezTo>
                  <a:pt x="401" y="22216"/>
                  <a:pt x="301" y="21916"/>
                  <a:pt x="268" y="21649"/>
                </a:cubicBezTo>
                <a:cubicBezTo>
                  <a:pt x="201" y="21249"/>
                  <a:pt x="134" y="20882"/>
                  <a:pt x="101" y="20481"/>
                </a:cubicBezTo>
                <a:cubicBezTo>
                  <a:pt x="8" y="19294"/>
                  <a:pt x="101" y="18106"/>
                  <a:pt x="363" y="16958"/>
                </a:cubicBezTo>
                <a:close/>
                <a:moveTo>
                  <a:pt x="23551" y="0"/>
                </a:moveTo>
                <a:lnTo>
                  <a:pt x="23484" y="100"/>
                </a:lnTo>
                <a:cubicBezTo>
                  <a:pt x="23084" y="1334"/>
                  <a:pt x="22450" y="2502"/>
                  <a:pt x="21583" y="3503"/>
                </a:cubicBezTo>
                <a:cubicBezTo>
                  <a:pt x="21149" y="3970"/>
                  <a:pt x="20682" y="4403"/>
                  <a:pt x="20215" y="4804"/>
                </a:cubicBezTo>
                <a:cubicBezTo>
                  <a:pt x="19715" y="5204"/>
                  <a:pt x="19181" y="5537"/>
                  <a:pt x="18614" y="5838"/>
                </a:cubicBezTo>
                <a:cubicBezTo>
                  <a:pt x="17547" y="6405"/>
                  <a:pt x="16446" y="6838"/>
                  <a:pt x="15279" y="7172"/>
                </a:cubicBezTo>
                <a:cubicBezTo>
                  <a:pt x="14144" y="7472"/>
                  <a:pt x="12977" y="7672"/>
                  <a:pt x="11909" y="7872"/>
                </a:cubicBezTo>
                <a:cubicBezTo>
                  <a:pt x="9741" y="8306"/>
                  <a:pt x="7606" y="8673"/>
                  <a:pt x="5872" y="9540"/>
                </a:cubicBezTo>
                <a:cubicBezTo>
                  <a:pt x="5405" y="9774"/>
                  <a:pt x="5005" y="10007"/>
                  <a:pt x="4604" y="10307"/>
                </a:cubicBezTo>
                <a:cubicBezTo>
                  <a:pt x="4404" y="10441"/>
                  <a:pt x="4237" y="10574"/>
                  <a:pt x="4071" y="10708"/>
                </a:cubicBezTo>
                <a:cubicBezTo>
                  <a:pt x="3870" y="10875"/>
                  <a:pt x="3704" y="11008"/>
                  <a:pt x="3570" y="11175"/>
                </a:cubicBezTo>
                <a:lnTo>
                  <a:pt x="3103" y="11642"/>
                </a:lnTo>
                <a:cubicBezTo>
                  <a:pt x="2936" y="11809"/>
                  <a:pt x="2803" y="11975"/>
                  <a:pt x="2703" y="12142"/>
                </a:cubicBezTo>
                <a:cubicBezTo>
                  <a:pt x="2403" y="12442"/>
                  <a:pt x="2136" y="12809"/>
                  <a:pt x="1936" y="13176"/>
                </a:cubicBezTo>
                <a:cubicBezTo>
                  <a:pt x="1200" y="14342"/>
                  <a:pt x="668" y="15623"/>
                  <a:pt x="363" y="16958"/>
                </a:cubicBezTo>
                <a:lnTo>
                  <a:pt x="363" y="16958"/>
                </a:lnTo>
                <a:cubicBezTo>
                  <a:pt x="676" y="15677"/>
                  <a:pt x="1180" y="14459"/>
                  <a:pt x="1902" y="13376"/>
                </a:cubicBezTo>
                <a:lnTo>
                  <a:pt x="2670" y="12376"/>
                </a:lnTo>
                <a:cubicBezTo>
                  <a:pt x="2770" y="12175"/>
                  <a:pt x="2903" y="12009"/>
                  <a:pt x="3070" y="11875"/>
                </a:cubicBezTo>
                <a:lnTo>
                  <a:pt x="3570" y="11375"/>
                </a:lnTo>
                <a:cubicBezTo>
                  <a:pt x="3737" y="11208"/>
                  <a:pt x="3904" y="11041"/>
                  <a:pt x="4071" y="10908"/>
                </a:cubicBezTo>
                <a:cubicBezTo>
                  <a:pt x="4237" y="10774"/>
                  <a:pt x="4437" y="10608"/>
                  <a:pt x="4604" y="10508"/>
                </a:cubicBezTo>
                <a:cubicBezTo>
                  <a:pt x="5005" y="10241"/>
                  <a:pt x="5405" y="10007"/>
                  <a:pt x="5838" y="9774"/>
                </a:cubicBezTo>
                <a:cubicBezTo>
                  <a:pt x="7573" y="8906"/>
                  <a:pt x="9675" y="8540"/>
                  <a:pt x="11876" y="8173"/>
                </a:cubicBezTo>
                <a:cubicBezTo>
                  <a:pt x="12944" y="7939"/>
                  <a:pt x="14078" y="7772"/>
                  <a:pt x="15245" y="7439"/>
                </a:cubicBezTo>
                <a:cubicBezTo>
                  <a:pt x="16413" y="7105"/>
                  <a:pt x="17547" y="6638"/>
                  <a:pt x="18614" y="6071"/>
                </a:cubicBezTo>
                <a:cubicBezTo>
                  <a:pt x="19181" y="5771"/>
                  <a:pt x="19715" y="5404"/>
                  <a:pt x="20215" y="5037"/>
                </a:cubicBezTo>
                <a:cubicBezTo>
                  <a:pt x="20716" y="4637"/>
                  <a:pt x="21216" y="4203"/>
                  <a:pt x="21616" y="3703"/>
                </a:cubicBezTo>
                <a:cubicBezTo>
                  <a:pt x="22493" y="2729"/>
                  <a:pt x="23148" y="1565"/>
                  <a:pt x="23552" y="335"/>
                </a:cubicBezTo>
                <a:lnTo>
                  <a:pt x="23552" y="335"/>
                </a:lnTo>
                <a:lnTo>
                  <a:pt x="34626" y="701"/>
                </a:lnTo>
                <a:cubicBezTo>
                  <a:pt x="38462" y="867"/>
                  <a:pt x="42465" y="1001"/>
                  <a:pt x="46568" y="1134"/>
                </a:cubicBezTo>
                <a:lnTo>
                  <a:pt x="47238" y="1134"/>
                </a:lnTo>
                <a:cubicBezTo>
                  <a:pt x="47256" y="1868"/>
                  <a:pt x="47124" y="2600"/>
                  <a:pt x="46901" y="3302"/>
                </a:cubicBezTo>
                <a:cubicBezTo>
                  <a:pt x="46734" y="3669"/>
                  <a:pt x="46601" y="4003"/>
                  <a:pt x="46434" y="4337"/>
                </a:cubicBezTo>
                <a:cubicBezTo>
                  <a:pt x="46267" y="4670"/>
                  <a:pt x="46067" y="5004"/>
                  <a:pt x="45834" y="5304"/>
                </a:cubicBezTo>
                <a:cubicBezTo>
                  <a:pt x="44966" y="6538"/>
                  <a:pt x="43932" y="7672"/>
                  <a:pt x="42731" y="8606"/>
                </a:cubicBezTo>
                <a:cubicBezTo>
                  <a:pt x="41564" y="9507"/>
                  <a:pt x="40296" y="10307"/>
                  <a:pt x="38962" y="10941"/>
                </a:cubicBezTo>
                <a:cubicBezTo>
                  <a:pt x="37628" y="11508"/>
                  <a:pt x="36294" y="12042"/>
                  <a:pt x="34959" y="12509"/>
                </a:cubicBezTo>
                <a:cubicBezTo>
                  <a:pt x="33625" y="12976"/>
                  <a:pt x="32291" y="13476"/>
                  <a:pt x="31056" y="14010"/>
                </a:cubicBezTo>
                <a:cubicBezTo>
                  <a:pt x="30423" y="14277"/>
                  <a:pt x="29822" y="14644"/>
                  <a:pt x="29289" y="15044"/>
                </a:cubicBezTo>
                <a:cubicBezTo>
                  <a:pt x="29022" y="15244"/>
                  <a:pt x="28755" y="15478"/>
                  <a:pt x="28555" y="15711"/>
                </a:cubicBezTo>
                <a:cubicBezTo>
                  <a:pt x="28321" y="15978"/>
                  <a:pt x="28088" y="16212"/>
                  <a:pt x="27888" y="16479"/>
                </a:cubicBezTo>
                <a:cubicBezTo>
                  <a:pt x="27054" y="17479"/>
                  <a:pt x="26453" y="18647"/>
                  <a:pt x="26086" y="19881"/>
                </a:cubicBezTo>
                <a:cubicBezTo>
                  <a:pt x="25730" y="21048"/>
                  <a:pt x="25688" y="22278"/>
                  <a:pt x="26023" y="23449"/>
                </a:cubicBezTo>
                <a:lnTo>
                  <a:pt x="26023" y="23449"/>
                </a:lnTo>
                <a:lnTo>
                  <a:pt x="7606" y="23183"/>
                </a:lnTo>
                <a:lnTo>
                  <a:pt x="2469" y="23150"/>
                </a:lnTo>
                <a:lnTo>
                  <a:pt x="7606" y="23217"/>
                </a:lnTo>
                <a:lnTo>
                  <a:pt x="26053" y="23549"/>
                </a:lnTo>
                <a:lnTo>
                  <a:pt x="26053" y="23549"/>
                </a:lnTo>
                <a:cubicBezTo>
                  <a:pt x="26053" y="23549"/>
                  <a:pt x="26053" y="23550"/>
                  <a:pt x="26053" y="23550"/>
                </a:cubicBezTo>
                <a:lnTo>
                  <a:pt x="26054" y="23549"/>
                </a:lnTo>
                <a:lnTo>
                  <a:pt x="26054" y="23549"/>
                </a:lnTo>
                <a:lnTo>
                  <a:pt x="26120" y="23550"/>
                </a:lnTo>
                <a:lnTo>
                  <a:pt x="26253" y="23550"/>
                </a:lnTo>
                <a:lnTo>
                  <a:pt x="26186" y="23450"/>
                </a:lnTo>
                <a:cubicBezTo>
                  <a:pt x="25853" y="22283"/>
                  <a:pt x="25886" y="21048"/>
                  <a:pt x="26253" y="19881"/>
                </a:cubicBezTo>
                <a:cubicBezTo>
                  <a:pt x="26620" y="18680"/>
                  <a:pt x="27254" y="17546"/>
                  <a:pt x="28054" y="16545"/>
                </a:cubicBezTo>
                <a:cubicBezTo>
                  <a:pt x="28221" y="16278"/>
                  <a:pt x="28455" y="16045"/>
                  <a:pt x="28721" y="15811"/>
                </a:cubicBezTo>
                <a:cubicBezTo>
                  <a:pt x="28955" y="15545"/>
                  <a:pt x="29222" y="15344"/>
                  <a:pt x="29455" y="15144"/>
                </a:cubicBezTo>
                <a:cubicBezTo>
                  <a:pt x="29989" y="14711"/>
                  <a:pt x="30556" y="14377"/>
                  <a:pt x="31157" y="14110"/>
                </a:cubicBezTo>
                <a:cubicBezTo>
                  <a:pt x="32391" y="13543"/>
                  <a:pt x="33725" y="13109"/>
                  <a:pt x="35059" y="12609"/>
                </a:cubicBezTo>
                <a:cubicBezTo>
                  <a:pt x="36394" y="12109"/>
                  <a:pt x="37761" y="11642"/>
                  <a:pt x="39096" y="11008"/>
                </a:cubicBezTo>
                <a:cubicBezTo>
                  <a:pt x="40430" y="10374"/>
                  <a:pt x="41697" y="9607"/>
                  <a:pt x="42898" y="8673"/>
                </a:cubicBezTo>
                <a:cubicBezTo>
                  <a:pt x="44099" y="7739"/>
                  <a:pt x="45167" y="6605"/>
                  <a:pt x="46067" y="5337"/>
                </a:cubicBezTo>
                <a:cubicBezTo>
                  <a:pt x="46301" y="5037"/>
                  <a:pt x="46501" y="4703"/>
                  <a:pt x="46668" y="4337"/>
                </a:cubicBezTo>
                <a:cubicBezTo>
                  <a:pt x="46868" y="4003"/>
                  <a:pt x="47001" y="3636"/>
                  <a:pt x="47135" y="3269"/>
                </a:cubicBezTo>
                <a:cubicBezTo>
                  <a:pt x="47401" y="2502"/>
                  <a:pt x="47535" y="1701"/>
                  <a:pt x="47468" y="934"/>
                </a:cubicBezTo>
                <a:lnTo>
                  <a:pt x="47468" y="834"/>
                </a:lnTo>
                <a:lnTo>
                  <a:pt x="47401" y="834"/>
                </a:lnTo>
                <a:lnTo>
                  <a:pt x="46634" y="801"/>
                </a:lnTo>
                <a:cubicBezTo>
                  <a:pt x="42565" y="667"/>
                  <a:pt x="38562" y="600"/>
                  <a:pt x="34726" y="434"/>
                </a:cubicBezTo>
                <a:lnTo>
                  <a:pt x="23618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3393;p69">
            <a:extLst>
              <a:ext uri="{FF2B5EF4-FFF2-40B4-BE49-F238E27FC236}">
                <a16:creationId xmlns:a16="http://schemas.microsoft.com/office/drawing/2014/main" id="{70B5B41B-0B5D-4024-A2BA-2BF246330F61}"/>
              </a:ext>
            </a:extLst>
          </p:cNvPr>
          <p:cNvSpPr/>
          <p:nvPr/>
        </p:nvSpPr>
        <p:spPr>
          <a:xfrm>
            <a:off x="7152822" y="3515917"/>
            <a:ext cx="100704" cy="91382"/>
          </a:xfrm>
          <a:custGeom>
            <a:avLst/>
            <a:gdLst/>
            <a:ahLst/>
            <a:cxnLst/>
            <a:rect l="l" t="t" r="r" b="b"/>
            <a:pathLst>
              <a:path w="5736" h="5205" extrusionOk="0">
                <a:moveTo>
                  <a:pt x="5679" y="2888"/>
                </a:moveTo>
                <a:cubicBezTo>
                  <a:pt x="5676" y="2904"/>
                  <a:pt x="5674" y="2920"/>
                  <a:pt x="5671" y="2936"/>
                </a:cubicBezTo>
                <a:cubicBezTo>
                  <a:pt x="5671" y="3069"/>
                  <a:pt x="5638" y="3170"/>
                  <a:pt x="5571" y="3270"/>
                </a:cubicBezTo>
                <a:cubicBezTo>
                  <a:pt x="5605" y="3336"/>
                  <a:pt x="5605" y="3403"/>
                  <a:pt x="5605" y="3470"/>
                </a:cubicBezTo>
                <a:cubicBezTo>
                  <a:pt x="5638" y="3336"/>
                  <a:pt x="5671" y="3170"/>
                  <a:pt x="5671" y="3036"/>
                </a:cubicBezTo>
                <a:cubicBezTo>
                  <a:pt x="5675" y="2986"/>
                  <a:pt x="5678" y="2937"/>
                  <a:pt x="5679" y="2888"/>
                </a:cubicBezTo>
                <a:close/>
                <a:moveTo>
                  <a:pt x="3022" y="1"/>
                </a:moveTo>
                <a:cubicBezTo>
                  <a:pt x="1873" y="1"/>
                  <a:pt x="784" y="676"/>
                  <a:pt x="334" y="1802"/>
                </a:cubicBezTo>
                <a:cubicBezTo>
                  <a:pt x="67" y="2402"/>
                  <a:pt x="1" y="3069"/>
                  <a:pt x="134" y="3703"/>
                </a:cubicBezTo>
                <a:cubicBezTo>
                  <a:pt x="201" y="4104"/>
                  <a:pt x="367" y="4504"/>
                  <a:pt x="601" y="4871"/>
                </a:cubicBezTo>
                <a:cubicBezTo>
                  <a:pt x="701" y="5004"/>
                  <a:pt x="834" y="5104"/>
                  <a:pt x="968" y="5204"/>
                </a:cubicBezTo>
                <a:cubicBezTo>
                  <a:pt x="1001" y="5204"/>
                  <a:pt x="868" y="5071"/>
                  <a:pt x="701" y="4804"/>
                </a:cubicBezTo>
                <a:cubicBezTo>
                  <a:pt x="468" y="4470"/>
                  <a:pt x="334" y="4104"/>
                  <a:pt x="267" y="3703"/>
                </a:cubicBezTo>
                <a:cubicBezTo>
                  <a:pt x="201" y="3103"/>
                  <a:pt x="301" y="2502"/>
                  <a:pt x="534" y="1935"/>
                </a:cubicBezTo>
                <a:cubicBezTo>
                  <a:pt x="534" y="1902"/>
                  <a:pt x="568" y="1902"/>
                  <a:pt x="568" y="1869"/>
                </a:cubicBezTo>
                <a:cubicBezTo>
                  <a:pt x="1054" y="871"/>
                  <a:pt x="2055" y="282"/>
                  <a:pt x="3092" y="282"/>
                </a:cubicBezTo>
                <a:cubicBezTo>
                  <a:pt x="3477" y="282"/>
                  <a:pt x="3867" y="363"/>
                  <a:pt x="4237" y="534"/>
                </a:cubicBezTo>
                <a:cubicBezTo>
                  <a:pt x="4804" y="768"/>
                  <a:pt x="5238" y="1235"/>
                  <a:pt x="5471" y="1802"/>
                </a:cubicBezTo>
                <a:cubicBezTo>
                  <a:pt x="5619" y="2156"/>
                  <a:pt x="5688" y="2510"/>
                  <a:pt x="5679" y="2888"/>
                </a:cubicBezTo>
                <a:lnTo>
                  <a:pt x="5679" y="2888"/>
                </a:lnTo>
                <a:cubicBezTo>
                  <a:pt x="5735" y="2498"/>
                  <a:pt x="5698" y="2054"/>
                  <a:pt x="5538" y="1702"/>
                </a:cubicBezTo>
                <a:cubicBezTo>
                  <a:pt x="5338" y="1068"/>
                  <a:pt x="4871" y="568"/>
                  <a:pt x="4304" y="267"/>
                </a:cubicBezTo>
                <a:cubicBezTo>
                  <a:pt x="4237" y="267"/>
                  <a:pt x="4204" y="234"/>
                  <a:pt x="4170" y="234"/>
                </a:cubicBezTo>
                <a:cubicBezTo>
                  <a:pt x="3795" y="76"/>
                  <a:pt x="3405" y="1"/>
                  <a:pt x="30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3394;p69">
            <a:extLst>
              <a:ext uri="{FF2B5EF4-FFF2-40B4-BE49-F238E27FC236}">
                <a16:creationId xmlns:a16="http://schemas.microsoft.com/office/drawing/2014/main" id="{06EE8EDA-7C65-410B-8926-40D2CDE86331}"/>
              </a:ext>
            </a:extLst>
          </p:cNvPr>
          <p:cNvSpPr/>
          <p:nvPr/>
        </p:nvSpPr>
        <p:spPr>
          <a:xfrm>
            <a:off x="7223101" y="3515917"/>
            <a:ext cx="100740" cy="91382"/>
          </a:xfrm>
          <a:custGeom>
            <a:avLst/>
            <a:gdLst/>
            <a:ahLst/>
            <a:cxnLst/>
            <a:rect l="l" t="t" r="r" b="b"/>
            <a:pathLst>
              <a:path w="5738" h="5205" extrusionOk="0">
                <a:moveTo>
                  <a:pt x="5660" y="3201"/>
                </a:moveTo>
                <a:lnTo>
                  <a:pt x="5660" y="3201"/>
                </a:lnTo>
                <a:cubicBezTo>
                  <a:pt x="5653" y="3224"/>
                  <a:pt x="5645" y="3247"/>
                  <a:pt x="5638" y="3270"/>
                </a:cubicBezTo>
                <a:lnTo>
                  <a:pt x="5638" y="3470"/>
                </a:lnTo>
                <a:cubicBezTo>
                  <a:pt x="5638" y="3388"/>
                  <a:pt x="5650" y="3293"/>
                  <a:pt x="5660" y="3201"/>
                </a:cubicBezTo>
                <a:close/>
                <a:moveTo>
                  <a:pt x="3022" y="1"/>
                </a:moveTo>
                <a:cubicBezTo>
                  <a:pt x="1873" y="1"/>
                  <a:pt x="784" y="676"/>
                  <a:pt x="334" y="1802"/>
                </a:cubicBezTo>
                <a:cubicBezTo>
                  <a:pt x="67" y="2402"/>
                  <a:pt x="0" y="3069"/>
                  <a:pt x="134" y="3703"/>
                </a:cubicBezTo>
                <a:cubicBezTo>
                  <a:pt x="201" y="4104"/>
                  <a:pt x="367" y="4504"/>
                  <a:pt x="634" y="4871"/>
                </a:cubicBezTo>
                <a:cubicBezTo>
                  <a:pt x="701" y="5004"/>
                  <a:pt x="834" y="5104"/>
                  <a:pt x="968" y="5204"/>
                </a:cubicBezTo>
                <a:cubicBezTo>
                  <a:pt x="1001" y="5204"/>
                  <a:pt x="868" y="5071"/>
                  <a:pt x="701" y="4804"/>
                </a:cubicBezTo>
                <a:cubicBezTo>
                  <a:pt x="467" y="4470"/>
                  <a:pt x="334" y="4104"/>
                  <a:pt x="301" y="3703"/>
                </a:cubicBezTo>
                <a:cubicBezTo>
                  <a:pt x="201" y="3103"/>
                  <a:pt x="301" y="2502"/>
                  <a:pt x="534" y="1935"/>
                </a:cubicBezTo>
                <a:cubicBezTo>
                  <a:pt x="534" y="1902"/>
                  <a:pt x="567" y="1902"/>
                  <a:pt x="567" y="1869"/>
                </a:cubicBezTo>
                <a:cubicBezTo>
                  <a:pt x="1054" y="871"/>
                  <a:pt x="2055" y="282"/>
                  <a:pt x="3092" y="282"/>
                </a:cubicBezTo>
                <a:cubicBezTo>
                  <a:pt x="3477" y="282"/>
                  <a:pt x="3867" y="363"/>
                  <a:pt x="4237" y="534"/>
                </a:cubicBezTo>
                <a:cubicBezTo>
                  <a:pt x="4804" y="768"/>
                  <a:pt x="5237" y="1235"/>
                  <a:pt x="5471" y="1802"/>
                </a:cubicBezTo>
                <a:cubicBezTo>
                  <a:pt x="5638" y="2202"/>
                  <a:pt x="5704" y="2602"/>
                  <a:pt x="5671" y="3036"/>
                </a:cubicBezTo>
                <a:cubicBezTo>
                  <a:pt x="5671" y="3087"/>
                  <a:pt x="5666" y="3144"/>
                  <a:pt x="5660" y="3201"/>
                </a:cubicBezTo>
                <a:lnTo>
                  <a:pt x="5660" y="3201"/>
                </a:lnTo>
                <a:cubicBezTo>
                  <a:pt x="5685" y="3122"/>
                  <a:pt x="5704" y="3039"/>
                  <a:pt x="5704" y="2936"/>
                </a:cubicBezTo>
                <a:cubicBezTo>
                  <a:pt x="5738" y="2502"/>
                  <a:pt x="5704" y="2102"/>
                  <a:pt x="5538" y="1702"/>
                </a:cubicBezTo>
                <a:cubicBezTo>
                  <a:pt x="5338" y="1068"/>
                  <a:pt x="4871" y="568"/>
                  <a:pt x="4303" y="267"/>
                </a:cubicBezTo>
                <a:cubicBezTo>
                  <a:pt x="4237" y="267"/>
                  <a:pt x="4203" y="234"/>
                  <a:pt x="4170" y="234"/>
                </a:cubicBezTo>
                <a:cubicBezTo>
                  <a:pt x="3795" y="76"/>
                  <a:pt x="3405" y="1"/>
                  <a:pt x="30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3395;p69">
            <a:extLst>
              <a:ext uri="{FF2B5EF4-FFF2-40B4-BE49-F238E27FC236}">
                <a16:creationId xmlns:a16="http://schemas.microsoft.com/office/drawing/2014/main" id="{91F1927E-3236-4447-ADD9-87FAF289C439}"/>
              </a:ext>
            </a:extLst>
          </p:cNvPr>
          <p:cNvSpPr/>
          <p:nvPr/>
        </p:nvSpPr>
        <p:spPr>
          <a:xfrm>
            <a:off x="7261287" y="3523993"/>
            <a:ext cx="115856" cy="92681"/>
          </a:xfrm>
          <a:custGeom>
            <a:avLst/>
            <a:gdLst/>
            <a:ahLst/>
            <a:cxnLst/>
            <a:rect l="l" t="t" r="r" b="b"/>
            <a:pathLst>
              <a:path w="6599" h="5279" extrusionOk="0">
                <a:moveTo>
                  <a:pt x="3981" y="0"/>
                </a:moveTo>
                <a:cubicBezTo>
                  <a:pt x="1610" y="0"/>
                  <a:pt x="0" y="2868"/>
                  <a:pt x="1661" y="4944"/>
                </a:cubicBezTo>
                <a:cubicBezTo>
                  <a:pt x="1728" y="5078"/>
                  <a:pt x="1862" y="5211"/>
                  <a:pt x="1995" y="5278"/>
                </a:cubicBezTo>
                <a:cubicBezTo>
                  <a:pt x="1995" y="5245"/>
                  <a:pt x="1862" y="5145"/>
                  <a:pt x="1695" y="4911"/>
                </a:cubicBezTo>
                <a:cubicBezTo>
                  <a:pt x="1461" y="4578"/>
                  <a:pt x="1261" y="4177"/>
                  <a:pt x="1194" y="3777"/>
                </a:cubicBezTo>
                <a:cubicBezTo>
                  <a:pt x="1094" y="3177"/>
                  <a:pt x="1128" y="2543"/>
                  <a:pt x="1361" y="1976"/>
                </a:cubicBezTo>
                <a:cubicBezTo>
                  <a:pt x="1595" y="1275"/>
                  <a:pt x="2128" y="708"/>
                  <a:pt x="2829" y="408"/>
                </a:cubicBezTo>
                <a:cubicBezTo>
                  <a:pt x="3181" y="232"/>
                  <a:pt x="3561" y="149"/>
                  <a:pt x="3940" y="149"/>
                </a:cubicBezTo>
                <a:cubicBezTo>
                  <a:pt x="4278" y="149"/>
                  <a:pt x="4615" y="215"/>
                  <a:pt x="4930" y="341"/>
                </a:cubicBezTo>
                <a:cubicBezTo>
                  <a:pt x="5531" y="575"/>
                  <a:pt x="5998" y="1008"/>
                  <a:pt x="6231" y="1575"/>
                </a:cubicBezTo>
                <a:cubicBezTo>
                  <a:pt x="6398" y="1942"/>
                  <a:pt x="6498" y="2343"/>
                  <a:pt x="6498" y="2776"/>
                </a:cubicBezTo>
                <a:cubicBezTo>
                  <a:pt x="6498" y="2910"/>
                  <a:pt x="6465" y="3076"/>
                  <a:pt x="6465" y="3243"/>
                </a:cubicBezTo>
                <a:cubicBezTo>
                  <a:pt x="6465" y="3210"/>
                  <a:pt x="6498" y="3143"/>
                  <a:pt x="6498" y="3110"/>
                </a:cubicBezTo>
                <a:cubicBezTo>
                  <a:pt x="6532" y="3010"/>
                  <a:pt x="6565" y="2876"/>
                  <a:pt x="6565" y="2776"/>
                </a:cubicBezTo>
                <a:cubicBezTo>
                  <a:pt x="6598" y="2343"/>
                  <a:pt x="6532" y="1909"/>
                  <a:pt x="6365" y="1509"/>
                </a:cubicBezTo>
                <a:cubicBezTo>
                  <a:pt x="6098" y="942"/>
                  <a:pt x="5631" y="441"/>
                  <a:pt x="5031" y="174"/>
                </a:cubicBezTo>
                <a:cubicBezTo>
                  <a:pt x="4997" y="174"/>
                  <a:pt x="4930" y="141"/>
                  <a:pt x="4897" y="141"/>
                </a:cubicBezTo>
                <a:cubicBezTo>
                  <a:pt x="4583" y="45"/>
                  <a:pt x="4276" y="0"/>
                  <a:pt x="398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3396;p69">
            <a:extLst>
              <a:ext uri="{FF2B5EF4-FFF2-40B4-BE49-F238E27FC236}">
                <a16:creationId xmlns:a16="http://schemas.microsoft.com/office/drawing/2014/main" id="{B7130434-F5C6-439B-830B-31E5FB31ED27}"/>
              </a:ext>
            </a:extLst>
          </p:cNvPr>
          <p:cNvSpPr/>
          <p:nvPr/>
        </p:nvSpPr>
        <p:spPr>
          <a:xfrm>
            <a:off x="7332619" y="3528294"/>
            <a:ext cx="100160" cy="94226"/>
          </a:xfrm>
          <a:custGeom>
            <a:avLst/>
            <a:gdLst/>
            <a:ahLst/>
            <a:cxnLst/>
            <a:rect l="l" t="t" r="r" b="b"/>
            <a:pathLst>
              <a:path w="5705" h="5367" extrusionOk="0">
                <a:moveTo>
                  <a:pt x="5638" y="2998"/>
                </a:moveTo>
                <a:lnTo>
                  <a:pt x="5638" y="3165"/>
                </a:lnTo>
                <a:cubicBezTo>
                  <a:pt x="5638" y="3165"/>
                  <a:pt x="5704" y="3098"/>
                  <a:pt x="5638" y="2998"/>
                </a:cubicBezTo>
                <a:close/>
                <a:moveTo>
                  <a:pt x="3020" y="1"/>
                </a:moveTo>
                <a:cubicBezTo>
                  <a:pt x="2560" y="1"/>
                  <a:pt x="2102" y="113"/>
                  <a:pt x="1668" y="330"/>
                </a:cubicBezTo>
                <a:cubicBezTo>
                  <a:pt x="968" y="697"/>
                  <a:pt x="434" y="1330"/>
                  <a:pt x="234" y="2098"/>
                </a:cubicBezTo>
                <a:cubicBezTo>
                  <a:pt x="0" y="2731"/>
                  <a:pt x="0" y="3365"/>
                  <a:pt x="234" y="3999"/>
                </a:cubicBezTo>
                <a:cubicBezTo>
                  <a:pt x="367" y="4399"/>
                  <a:pt x="567" y="4766"/>
                  <a:pt x="834" y="5066"/>
                </a:cubicBezTo>
                <a:cubicBezTo>
                  <a:pt x="968" y="5166"/>
                  <a:pt x="1068" y="5267"/>
                  <a:pt x="1201" y="5367"/>
                </a:cubicBezTo>
                <a:cubicBezTo>
                  <a:pt x="1268" y="5367"/>
                  <a:pt x="1101" y="5233"/>
                  <a:pt x="934" y="5033"/>
                </a:cubicBezTo>
                <a:cubicBezTo>
                  <a:pt x="667" y="4699"/>
                  <a:pt x="501" y="4333"/>
                  <a:pt x="367" y="3932"/>
                </a:cubicBezTo>
                <a:cubicBezTo>
                  <a:pt x="200" y="3365"/>
                  <a:pt x="234" y="2731"/>
                  <a:pt x="434" y="2164"/>
                </a:cubicBezTo>
                <a:cubicBezTo>
                  <a:pt x="467" y="2098"/>
                  <a:pt x="467" y="2098"/>
                  <a:pt x="467" y="2064"/>
                </a:cubicBezTo>
                <a:cubicBezTo>
                  <a:pt x="864" y="928"/>
                  <a:pt x="1930" y="210"/>
                  <a:pt x="3070" y="210"/>
                </a:cubicBezTo>
                <a:cubicBezTo>
                  <a:pt x="3368" y="210"/>
                  <a:pt x="3672" y="259"/>
                  <a:pt x="3970" y="363"/>
                </a:cubicBezTo>
                <a:cubicBezTo>
                  <a:pt x="4537" y="563"/>
                  <a:pt x="5037" y="997"/>
                  <a:pt x="5304" y="1531"/>
                </a:cubicBezTo>
                <a:cubicBezTo>
                  <a:pt x="5504" y="1864"/>
                  <a:pt x="5638" y="2298"/>
                  <a:pt x="5638" y="2698"/>
                </a:cubicBezTo>
                <a:lnTo>
                  <a:pt x="5638" y="2998"/>
                </a:lnTo>
                <a:cubicBezTo>
                  <a:pt x="5671" y="2865"/>
                  <a:pt x="5704" y="2765"/>
                  <a:pt x="5671" y="2665"/>
                </a:cubicBezTo>
                <a:cubicBezTo>
                  <a:pt x="5671" y="2231"/>
                  <a:pt x="5571" y="1797"/>
                  <a:pt x="5371" y="1397"/>
                </a:cubicBezTo>
                <a:cubicBezTo>
                  <a:pt x="5104" y="797"/>
                  <a:pt x="4603" y="363"/>
                  <a:pt x="3970" y="163"/>
                </a:cubicBezTo>
                <a:cubicBezTo>
                  <a:pt x="3656" y="54"/>
                  <a:pt x="3338" y="1"/>
                  <a:pt x="302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3397;p69">
            <a:extLst>
              <a:ext uri="{FF2B5EF4-FFF2-40B4-BE49-F238E27FC236}">
                <a16:creationId xmlns:a16="http://schemas.microsoft.com/office/drawing/2014/main" id="{F01CD775-6CA6-48F2-A946-AA8B36CB2CF8}"/>
              </a:ext>
            </a:extLst>
          </p:cNvPr>
          <p:cNvSpPr/>
          <p:nvPr/>
        </p:nvSpPr>
        <p:spPr>
          <a:xfrm>
            <a:off x="7391170" y="3527609"/>
            <a:ext cx="100160" cy="95490"/>
          </a:xfrm>
          <a:custGeom>
            <a:avLst/>
            <a:gdLst/>
            <a:ahLst/>
            <a:cxnLst/>
            <a:rect l="l" t="t" r="r" b="b"/>
            <a:pathLst>
              <a:path w="5705" h="5439" extrusionOk="0">
                <a:moveTo>
                  <a:pt x="3001" y="1"/>
                </a:moveTo>
                <a:cubicBezTo>
                  <a:pt x="2521" y="1"/>
                  <a:pt x="2036" y="121"/>
                  <a:pt x="1602" y="369"/>
                </a:cubicBezTo>
                <a:cubicBezTo>
                  <a:pt x="902" y="736"/>
                  <a:pt x="368" y="1403"/>
                  <a:pt x="168" y="2203"/>
                </a:cubicBezTo>
                <a:cubicBezTo>
                  <a:pt x="1" y="2804"/>
                  <a:pt x="1" y="3471"/>
                  <a:pt x="234" y="4071"/>
                </a:cubicBezTo>
                <a:cubicBezTo>
                  <a:pt x="334" y="4472"/>
                  <a:pt x="568" y="4839"/>
                  <a:pt x="902" y="5139"/>
                </a:cubicBezTo>
                <a:cubicBezTo>
                  <a:pt x="1002" y="5272"/>
                  <a:pt x="1135" y="5372"/>
                  <a:pt x="1268" y="5439"/>
                </a:cubicBezTo>
                <a:lnTo>
                  <a:pt x="935" y="5105"/>
                </a:lnTo>
                <a:cubicBezTo>
                  <a:pt x="268" y="4305"/>
                  <a:pt x="34" y="3237"/>
                  <a:pt x="334" y="2237"/>
                </a:cubicBezTo>
                <a:cubicBezTo>
                  <a:pt x="401" y="2237"/>
                  <a:pt x="401" y="2203"/>
                  <a:pt x="401" y="2137"/>
                </a:cubicBezTo>
                <a:cubicBezTo>
                  <a:pt x="751" y="980"/>
                  <a:pt x="1816" y="235"/>
                  <a:pt x="2968" y="235"/>
                </a:cubicBezTo>
                <a:cubicBezTo>
                  <a:pt x="3245" y="235"/>
                  <a:pt x="3526" y="278"/>
                  <a:pt x="3804" y="369"/>
                </a:cubicBezTo>
                <a:cubicBezTo>
                  <a:pt x="4371" y="535"/>
                  <a:pt x="4871" y="936"/>
                  <a:pt x="5171" y="1469"/>
                </a:cubicBezTo>
                <a:cubicBezTo>
                  <a:pt x="5371" y="1836"/>
                  <a:pt x="5505" y="2237"/>
                  <a:pt x="5572" y="2637"/>
                </a:cubicBezTo>
                <a:lnTo>
                  <a:pt x="5572" y="3104"/>
                </a:lnTo>
                <a:cubicBezTo>
                  <a:pt x="5605" y="3071"/>
                  <a:pt x="5638" y="3004"/>
                  <a:pt x="5638" y="2937"/>
                </a:cubicBezTo>
                <a:cubicBezTo>
                  <a:pt x="5672" y="2837"/>
                  <a:pt x="5705" y="2737"/>
                  <a:pt x="5672" y="2604"/>
                </a:cubicBezTo>
                <a:cubicBezTo>
                  <a:pt x="5672" y="2170"/>
                  <a:pt x="5572" y="1736"/>
                  <a:pt x="5338" y="1369"/>
                </a:cubicBezTo>
                <a:cubicBezTo>
                  <a:pt x="5038" y="769"/>
                  <a:pt x="4504" y="369"/>
                  <a:pt x="3870" y="135"/>
                </a:cubicBezTo>
                <a:cubicBezTo>
                  <a:pt x="3591" y="46"/>
                  <a:pt x="3297" y="1"/>
                  <a:pt x="300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3398;p69">
            <a:extLst>
              <a:ext uri="{FF2B5EF4-FFF2-40B4-BE49-F238E27FC236}">
                <a16:creationId xmlns:a16="http://schemas.microsoft.com/office/drawing/2014/main" id="{DE417C74-7298-48D0-A615-347ECEABDC8E}"/>
              </a:ext>
            </a:extLst>
          </p:cNvPr>
          <p:cNvSpPr/>
          <p:nvPr/>
        </p:nvSpPr>
        <p:spPr>
          <a:xfrm>
            <a:off x="7438029" y="3532753"/>
            <a:ext cx="99581" cy="93875"/>
          </a:xfrm>
          <a:custGeom>
            <a:avLst/>
            <a:gdLst/>
            <a:ahLst/>
            <a:cxnLst/>
            <a:rect l="l" t="t" r="r" b="b"/>
            <a:pathLst>
              <a:path w="5672" h="5347" extrusionOk="0">
                <a:moveTo>
                  <a:pt x="5638" y="2744"/>
                </a:moveTo>
                <a:cubicBezTo>
                  <a:pt x="5638" y="2844"/>
                  <a:pt x="5604" y="2978"/>
                  <a:pt x="5604" y="3078"/>
                </a:cubicBezTo>
                <a:cubicBezTo>
                  <a:pt x="5604" y="3111"/>
                  <a:pt x="5638" y="3145"/>
                  <a:pt x="5638" y="3178"/>
                </a:cubicBezTo>
                <a:lnTo>
                  <a:pt x="5638" y="2744"/>
                </a:lnTo>
                <a:close/>
                <a:moveTo>
                  <a:pt x="3010" y="1"/>
                </a:moveTo>
                <a:cubicBezTo>
                  <a:pt x="2571" y="1"/>
                  <a:pt x="2132" y="102"/>
                  <a:pt x="1735" y="309"/>
                </a:cubicBezTo>
                <a:cubicBezTo>
                  <a:pt x="1001" y="676"/>
                  <a:pt x="467" y="1310"/>
                  <a:pt x="234" y="2077"/>
                </a:cubicBezTo>
                <a:cubicBezTo>
                  <a:pt x="0" y="2678"/>
                  <a:pt x="0" y="3311"/>
                  <a:pt x="167" y="3945"/>
                </a:cubicBezTo>
                <a:cubicBezTo>
                  <a:pt x="301" y="4345"/>
                  <a:pt x="501" y="4746"/>
                  <a:pt x="801" y="5079"/>
                </a:cubicBezTo>
                <a:cubicBezTo>
                  <a:pt x="901" y="5179"/>
                  <a:pt x="1035" y="5279"/>
                  <a:pt x="1168" y="5346"/>
                </a:cubicBezTo>
                <a:cubicBezTo>
                  <a:pt x="1168" y="5346"/>
                  <a:pt x="1035" y="5246"/>
                  <a:pt x="901" y="5013"/>
                </a:cubicBezTo>
                <a:cubicBezTo>
                  <a:pt x="267" y="4212"/>
                  <a:pt x="101" y="3111"/>
                  <a:pt x="434" y="2144"/>
                </a:cubicBezTo>
                <a:cubicBezTo>
                  <a:pt x="467" y="2110"/>
                  <a:pt x="467" y="2110"/>
                  <a:pt x="467" y="2077"/>
                </a:cubicBezTo>
                <a:cubicBezTo>
                  <a:pt x="862" y="948"/>
                  <a:pt x="1918" y="252"/>
                  <a:pt x="3049" y="252"/>
                </a:cubicBezTo>
                <a:cubicBezTo>
                  <a:pt x="3354" y="252"/>
                  <a:pt x="3665" y="303"/>
                  <a:pt x="3970" y="409"/>
                </a:cubicBezTo>
                <a:cubicBezTo>
                  <a:pt x="4537" y="609"/>
                  <a:pt x="5037" y="1010"/>
                  <a:pt x="5304" y="1577"/>
                </a:cubicBezTo>
                <a:cubicBezTo>
                  <a:pt x="5504" y="1910"/>
                  <a:pt x="5638" y="2311"/>
                  <a:pt x="5638" y="2744"/>
                </a:cubicBezTo>
                <a:cubicBezTo>
                  <a:pt x="5671" y="2311"/>
                  <a:pt x="5604" y="1877"/>
                  <a:pt x="5404" y="1477"/>
                </a:cubicBezTo>
                <a:cubicBezTo>
                  <a:pt x="5104" y="910"/>
                  <a:pt x="4604" y="443"/>
                  <a:pt x="4003" y="176"/>
                </a:cubicBezTo>
                <a:cubicBezTo>
                  <a:pt x="3685" y="60"/>
                  <a:pt x="3348" y="1"/>
                  <a:pt x="301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3399;p69">
            <a:extLst>
              <a:ext uri="{FF2B5EF4-FFF2-40B4-BE49-F238E27FC236}">
                <a16:creationId xmlns:a16="http://schemas.microsoft.com/office/drawing/2014/main" id="{30FA8951-1E81-4857-BB40-43FC50489578}"/>
              </a:ext>
            </a:extLst>
          </p:cNvPr>
          <p:cNvSpPr/>
          <p:nvPr/>
        </p:nvSpPr>
        <p:spPr>
          <a:xfrm>
            <a:off x="7466717" y="2089149"/>
            <a:ext cx="633107" cy="725788"/>
          </a:xfrm>
          <a:custGeom>
            <a:avLst/>
            <a:gdLst/>
            <a:ahLst/>
            <a:cxnLst/>
            <a:rect l="l" t="t" r="r" b="b"/>
            <a:pathLst>
              <a:path w="36061" h="41340" extrusionOk="0">
                <a:moveTo>
                  <a:pt x="15414" y="1"/>
                </a:moveTo>
                <a:cubicBezTo>
                  <a:pt x="14455" y="1"/>
                  <a:pt x="13510" y="66"/>
                  <a:pt x="12543" y="176"/>
                </a:cubicBezTo>
                <a:cubicBezTo>
                  <a:pt x="5371" y="1110"/>
                  <a:pt x="1" y="7248"/>
                  <a:pt x="34" y="14486"/>
                </a:cubicBezTo>
                <a:cubicBezTo>
                  <a:pt x="34" y="16788"/>
                  <a:pt x="335" y="19090"/>
                  <a:pt x="935" y="21325"/>
                </a:cubicBezTo>
                <a:cubicBezTo>
                  <a:pt x="2936" y="28463"/>
                  <a:pt x="3537" y="34701"/>
                  <a:pt x="3303" y="37770"/>
                </a:cubicBezTo>
                <a:lnTo>
                  <a:pt x="10008" y="41339"/>
                </a:lnTo>
                <a:cubicBezTo>
                  <a:pt x="10008" y="41339"/>
                  <a:pt x="13144" y="36869"/>
                  <a:pt x="16112" y="34968"/>
                </a:cubicBezTo>
                <a:cubicBezTo>
                  <a:pt x="19048" y="33033"/>
                  <a:pt x="29122" y="27863"/>
                  <a:pt x="33025" y="22592"/>
                </a:cubicBezTo>
                <a:cubicBezTo>
                  <a:pt x="35560" y="19156"/>
                  <a:pt x="36060" y="12151"/>
                  <a:pt x="29989" y="6014"/>
                </a:cubicBezTo>
                <a:cubicBezTo>
                  <a:pt x="26286" y="2278"/>
                  <a:pt x="21283" y="110"/>
                  <a:pt x="16012" y="9"/>
                </a:cubicBezTo>
                <a:cubicBezTo>
                  <a:pt x="15812" y="4"/>
                  <a:pt x="15613" y="1"/>
                  <a:pt x="15414" y="1"/>
                </a:cubicBezTo>
                <a:close/>
              </a:path>
            </a:pathLst>
          </a:custGeom>
          <a:solidFill>
            <a:srgbClr val="ACD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3400;p69">
            <a:extLst>
              <a:ext uri="{FF2B5EF4-FFF2-40B4-BE49-F238E27FC236}">
                <a16:creationId xmlns:a16="http://schemas.microsoft.com/office/drawing/2014/main" id="{C71A92CF-E34E-4A1F-AB1B-F6D844D35869}"/>
              </a:ext>
            </a:extLst>
          </p:cNvPr>
          <p:cNvSpPr/>
          <p:nvPr/>
        </p:nvSpPr>
        <p:spPr>
          <a:xfrm>
            <a:off x="7435098" y="2887533"/>
            <a:ext cx="139996" cy="145842"/>
          </a:xfrm>
          <a:custGeom>
            <a:avLst/>
            <a:gdLst/>
            <a:ahLst/>
            <a:cxnLst/>
            <a:rect l="l" t="t" r="r" b="b"/>
            <a:pathLst>
              <a:path w="7974" h="8307" extrusionOk="0">
                <a:moveTo>
                  <a:pt x="1935" y="0"/>
                </a:moveTo>
                <a:lnTo>
                  <a:pt x="1" y="6472"/>
                </a:lnTo>
                <a:lnTo>
                  <a:pt x="4070" y="8306"/>
                </a:lnTo>
                <a:lnTo>
                  <a:pt x="7973" y="3303"/>
                </a:lnTo>
                <a:lnTo>
                  <a:pt x="1935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3401;p69">
            <a:extLst>
              <a:ext uri="{FF2B5EF4-FFF2-40B4-BE49-F238E27FC236}">
                <a16:creationId xmlns:a16="http://schemas.microsoft.com/office/drawing/2014/main" id="{81D2B97D-59FD-4D7D-ABA3-772B76AAEA61}"/>
              </a:ext>
            </a:extLst>
          </p:cNvPr>
          <p:cNvSpPr/>
          <p:nvPr/>
        </p:nvSpPr>
        <p:spPr>
          <a:xfrm>
            <a:off x="7473159" y="2751084"/>
            <a:ext cx="52143" cy="139978"/>
          </a:xfrm>
          <a:custGeom>
            <a:avLst/>
            <a:gdLst/>
            <a:ahLst/>
            <a:cxnLst/>
            <a:rect l="l" t="t" r="r" b="b"/>
            <a:pathLst>
              <a:path w="2970" h="7973" extrusionOk="0">
                <a:moveTo>
                  <a:pt x="2936" y="0"/>
                </a:moveTo>
                <a:lnTo>
                  <a:pt x="2936" y="0"/>
                </a:lnTo>
                <a:cubicBezTo>
                  <a:pt x="2903" y="0"/>
                  <a:pt x="2169" y="1801"/>
                  <a:pt x="1402" y="3970"/>
                </a:cubicBezTo>
                <a:cubicBezTo>
                  <a:pt x="601" y="6138"/>
                  <a:pt x="1" y="7972"/>
                  <a:pt x="68" y="7972"/>
                </a:cubicBezTo>
                <a:cubicBezTo>
                  <a:pt x="101" y="7972"/>
                  <a:pt x="801" y="6171"/>
                  <a:pt x="1602" y="4003"/>
                </a:cubicBezTo>
                <a:cubicBezTo>
                  <a:pt x="2403" y="1835"/>
                  <a:pt x="2970" y="0"/>
                  <a:pt x="293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3402;p69">
            <a:extLst>
              <a:ext uri="{FF2B5EF4-FFF2-40B4-BE49-F238E27FC236}">
                <a16:creationId xmlns:a16="http://schemas.microsoft.com/office/drawing/2014/main" id="{18D17E14-1741-4192-9EC7-619DF2211277}"/>
              </a:ext>
            </a:extLst>
          </p:cNvPr>
          <p:cNvSpPr/>
          <p:nvPr/>
        </p:nvSpPr>
        <p:spPr>
          <a:xfrm>
            <a:off x="7567456" y="2809055"/>
            <a:ext cx="79654" cy="131779"/>
          </a:xfrm>
          <a:custGeom>
            <a:avLst/>
            <a:gdLst/>
            <a:ahLst/>
            <a:cxnLst/>
            <a:rect l="l" t="t" r="r" b="b"/>
            <a:pathLst>
              <a:path w="4537" h="7506" extrusionOk="0">
                <a:moveTo>
                  <a:pt x="4470" y="0"/>
                </a:moveTo>
                <a:cubicBezTo>
                  <a:pt x="4437" y="0"/>
                  <a:pt x="3403" y="1635"/>
                  <a:pt x="2202" y="3703"/>
                </a:cubicBezTo>
                <a:cubicBezTo>
                  <a:pt x="968" y="5805"/>
                  <a:pt x="0" y="7472"/>
                  <a:pt x="67" y="7506"/>
                </a:cubicBezTo>
                <a:cubicBezTo>
                  <a:pt x="901" y="6305"/>
                  <a:pt x="1668" y="5071"/>
                  <a:pt x="2369" y="3803"/>
                </a:cubicBezTo>
                <a:cubicBezTo>
                  <a:pt x="3570" y="1702"/>
                  <a:pt x="4537" y="0"/>
                  <a:pt x="44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3403;p69">
            <a:extLst>
              <a:ext uri="{FF2B5EF4-FFF2-40B4-BE49-F238E27FC236}">
                <a16:creationId xmlns:a16="http://schemas.microsoft.com/office/drawing/2014/main" id="{E39798E2-4A38-4E0F-843B-3B144DDC751B}"/>
              </a:ext>
            </a:extLst>
          </p:cNvPr>
          <p:cNvSpPr/>
          <p:nvPr/>
        </p:nvSpPr>
        <p:spPr>
          <a:xfrm>
            <a:off x="7562189" y="2092115"/>
            <a:ext cx="413474" cy="708758"/>
          </a:xfrm>
          <a:custGeom>
            <a:avLst/>
            <a:gdLst/>
            <a:ahLst/>
            <a:cxnLst/>
            <a:rect l="l" t="t" r="r" b="b"/>
            <a:pathLst>
              <a:path w="23551" h="40370" extrusionOk="0">
                <a:moveTo>
                  <a:pt x="0" y="38668"/>
                </a:moveTo>
                <a:cubicBezTo>
                  <a:pt x="0" y="38670"/>
                  <a:pt x="0" y="38671"/>
                  <a:pt x="1" y="38671"/>
                </a:cubicBezTo>
                <a:cubicBezTo>
                  <a:pt x="1" y="38671"/>
                  <a:pt x="1" y="38670"/>
                  <a:pt x="2" y="38669"/>
                </a:cubicBezTo>
                <a:lnTo>
                  <a:pt x="2" y="38669"/>
                </a:lnTo>
                <a:cubicBezTo>
                  <a:pt x="1" y="38669"/>
                  <a:pt x="1" y="38669"/>
                  <a:pt x="0" y="38668"/>
                </a:cubicBezTo>
                <a:close/>
                <a:moveTo>
                  <a:pt x="12829" y="0"/>
                </a:moveTo>
                <a:cubicBezTo>
                  <a:pt x="12743" y="0"/>
                  <a:pt x="12659" y="3"/>
                  <a:pt x="12576" y="7"/>
                </a:cubicBezTo>
                <a:cubicBezTo>
                  <a:pt x="12342" y="7"/>
                  <a:pt x="9007" y="3943"/>
                  <a:pt x="7506" y="6579"/>
                </a:cubicBezTo>
                <a:cubicBezTo>
                  <a:pt x="2535" y="15452"/>
                  <a:pt x="2268" y="24125"/>
                  <a:pt x="901" y="34198"/>
                </a:cubicBezTo>
                <a:cubicBezTo>
                  <a:pt x="706" y="35627"/>
                  <a:pt x="37" y="38603"/>
                  <a:pt x="2" y="38669"/>
                </a:cubicBezTo>
                <a:lnTo>
                  <a:pt x="2" y="38669"/>
                </a:lnTo>
                <a:cubicBezTo>
                  <a:pt x="737" y="39270"/>
                  <a:pt x="3202" y="40369"/>
                  <a:pt x="3202" y="40369"/>
                </a:cubicBezTo>
                <a:cubicBezTo>
                  <a:pt x="3202" y="40369"/>
                  <a:pt x="5537" y="37601"/>
                  <a:pt x="6438" y="36166"/>
                </a:cubicBezTo>
                <a:cubicBezTo>
                  <a:pt x="10174" y="30496"/>
                  <a:pt x="14177" y="26093"/>
                  <a:pt x="17346" y="20122"/>
                </a:cubicBezTo>
                <a:cubicBezTo>
                  <a:pt x="20515" y="14151"/>
                  <a:pt x="23550" y="8847"/>
                  <a:pt x="20615" y="2743"/>
                </a:cubicBezTo>
                <a:lnTo>
                  <a:pt x="20615" y="2743"/>
                </a:lnTo>
                <a:cubicBezTo>
                  <a:pt x="20615" y="2743"/>
                  <a:pt x="20616" y="2743"/>
                  <a:pt x="20616" y="2743"/>
                </a:cubicBezTo>
                <a:cubicBezTo>
                  <a:pt x="20624" y="2743"/>
                  <a:pt x="15838" y="0"/>
                  <a:pt x="12829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3404;p69">
            <a:extLst>
              <a:ext uri="{FF2B5EF4-FFF2-40B4-BE49-F238E27FC236}">
                <a16:creationId xmlns:a16="http://schemas.microsoft.com/office/drawing/2014/main" id="{B8D8A177-E9FE-4727-B4F2-5B55F6DF3DF8}"/>
              </a:ext>
            </a:extLst>
          </p:cNvPr>
          <p:cNvSpPr/>
          <p:nvPr/>
        </p:nvSpPr>
        <p:spPr>
          <a:xfrm>
            <a:off x="7463802" y="2254513"/>
            <a:ext cx="584475" cy="246512"/>
          </a:xfrm>
          <a:custGeom>
            <a:avLst/>
            <a:gdLst/>
            <a:ahLst/>
            <a:cxnLst/>
            <a:rect l="l" t="t" r="r" b="b"/>
            <a:pathLst>
              <a:path w="33291" h="14041" extrusionOk="0">
                <a:moveTo>
                  <a:pt x="5221" y="1"/>
                </a:moveTo>
                <a:cubicBezTo>
                  <a:pt x="4318" y="1"/>
                  <a:pt x="3416" y="182"/>
                  <a:pt x="2569" y="531"/>
                </a:cubicBezTo>
                <a:cubicBezTo>
                  <a:pt x="1868" y="798"/>
                  <a:pt x="1168" y="1198"/>
                  <a:pt x="567" y="1698"/>
                </a:cubicBezTo>
                <a:cubicBezTo>
                  <a:pt x="434" y="1832"/>
                  <a:pt x="267" y="1965"/>
                  <a:pt x="134" y="2099"/>
                </a:cubicBezTo>
                <a:cubicBezTo>
                  <a:pt x="67" y="2165"/>
                  <a:pt x="34" y="2232"/>
                  <a:pt x="0" y="2265"/>
                </a:cubicBezTo>
                <a:cubicBezTo>
                  <a:pt x="67" y="2232"/>
                  <a:pt x="134" y="2199"/>
                  <a:pt x="167" y="2165"/>
                </a:cubicBezTo>
                <a:cubicBezTo>
                  <a:pt x="234" y="2065"/>
                  <a:pt x="400" y="1932"/>
                  <a:pt x="634" y="1765"/>
                </a:cubicBezTo>
                <a:cubicBezTo>
                  <a:pt x="1234" y="1331"/>
                  <a:pt x="1902" y="931"/>
                  <a:pt x="2635" y="664"/>
                </a:cubicBezTo>
                <a:cubicBezTo>
                  <a:pt x="3469" y="311"/>
                  <a:pt x="4341" y="148"/>
                  <a:pt x="5222" y="148"/>
                </a:cubicBezTo>
                <a:cubicBezTo>
                  <a:pt x="5505" y="148"/>
                  <a:pt x="5788" y="165"/>
                  <a:pt x="6071" y="197"/>
                </a:cubicBezTo>
                <a:cubicBezTo>
                  <a:pt x="7606" y="397"/>
                  <a:pt x="9007" y="1031"/>
                  <a:pt x="10174" y="2032"/>
                </a:cubicBezTo>
                <a:lnTo>
                  <a:pt x="10207" y="2065"/>
                </a:lnTo>
                <a:lnTo>
                  <a:pt x="10241" y="2032"/>
                </a:lnTo>
                <a:cubicBezTo>
                  <a:pt x="11375" y="1231"/>
                  <a:pt x="12709" y="798"/>
                  <a:pt x="14077" y="731"/>
                </a:cubicBezTo>
                <a:cubicBezTo>
                  <a:pt x="14230" y="724"/>
                  <a:pt x="14382" y="721"/>
                  <a:pt x="14534" y="721"/>
                </a:cubicBezTo>
                <a:cubicBezTo>
                  <a:pt x="15909" y="721"/>
                  <a:pt x="17249" y="994"/>
                  <a:pt x="18480" y="1565"/>
                </a:cubicBezTo>
                <a:cubicBezTo>
                  <a:pt x="19848" y="2199"/>
                  <a:pt x="21082" y="3066"/>
                  <a:pt x="22183" y="4100"/>
                </a:cubicBezTo>
                <a:cubicBezTo>
                  <a:pt x="23183" y="5067"/>
                  <a:pt x="24084" y="6102"/>
                  <a:pt x="24885" y="7236"/>
                </a:cubicBezTo>
                <a:lnTo>
                  <a:pt x="24918" y="7269"/>
                </a:lnTo>
                <a:lnTo>
                  <a:pt x="24985" y="7269"/>
                </a:lnTo>
                <a:cubicBezTo>
                  <a:pt x="28487" y="7769"/>
                  <a:pt x="31489" y="10038"/>
                  <a:pt x="32957" y="13240"/>
                </a:cubicBezTo>
                <a:cubicBezTo>
                  <a:pt x="33024" y="13440"/>
                  <a:pt x="33124" y="13640"/>
                  <a:pt x="33191" y="13840"/>
                </a:cubicBezTo>
                <a:cubicBezTo>
                  <a:pt x="33191" y="13907"/>
                  <a:pt x="33224" y="13974"/>
                  <a:pt x="33291" y="14041"/>
                </a:cubicBezTo>
                <a:cubicBezTo>
                  <a:pt x="33257" y="13941"/>
                  <a:pt x="33224" y="13840"/>
                  <a:pt x="33191" y="13774"/>
                </a:cubicBezTo>
                <a:cubicBezTo>
                  <a:pt x="33157" y="13640"/>
                  <a:pt x="33057" y="13440"/>
                  <a:pt x="32990" y="13173"/>
                </a:cubicBezTo>
                <a:cubicBezTo>
                  <a:pt x="32690" y="12473"/>
                  <a:pt x="32323" y="11806"/>
                  <a:pt x="31856" y="11172"/>
                </a:cubicBezTo>
                <a:cubicBezTo>
                  <a:pt x="31156" y="10205"/>
                  <a:pt x="30288" y="9371"/>
                  <a:pt x="29288" y="8737"/>
                </a:cubicBezTo>
                <a:cubicBezTo>
                  <a:pt x="27990" y="7838"/>
                  <a:pt x="26527" y="7305"/>
                  <a:pt x="24996" y="7104"/>
                </a:cubicBezTo>
                <a:lnTo>
                  <a:pt x="24996" y="7104"/>
                </a:lnTo>
                <a:cubicBezTo>
                  <a:pt x="24233" y="5982"/>
                  <a:pt x="23307" y="4925"/>
                  <a:pt x="22316" y="3967"/>
                </a:cubicBezTo>
                <a:cubicBezTo>
                  <a:pt x="21215" y="2899"/>
                  <a:pt x="19948" y="2032"/>
                  <a:pt x="18547" y="1398"/>
                </a:cubicBezTo>
                <a:cubicBezTo>
                  <a:pt x="17352" y="844"/>
                  <a:pt x="16030" y="545"/>
                  <a:pt x="14691" y="545"/>
                </a:cubicBezTo>
                <a:cubicBezTo>
                  <a:pt x="14498" y="545"/>
                  <a:pt x="14304" y="552"/>
                  <a:pt x="14110" y="564"/>
                </a:cubicBezTo>
                <a:cubicBezTo>
                  <a:pt x="12739" y="630"/>
                  <a:pt x="11400" y="1078"/>
                  <a:pt x="10249" y="1848"/>
                </a:cubicBezTo>
                <a:lnTo>
                  <a:pt x="10249" y="1848"/>
                </a:lnTo>
                <a:cubicBezTo>
                  <a:pt x="9092" y="843"/>
                  <a:pt x="7647" y="195"/>
                  <a:pt x="6138" y="64"/>
                </a:cubicBezTo>
                <a:cubicBezTo>
                  <a:pt x="5834" y="22"/>
                  <a:pt x="5528" y="1"/>
                  <a:pt x="522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3405;p69">
            <a:extLst>
              <a:ext uri="{FF2B5EF4-FFF2-40B4-BE49-F238E27FC236}">
                <a16:creationId xmlns:a16="http://schemas.microsoft.com/office/drawing/2014/main" id="{E9EEB642-CC4A-4DA1-ABF2-EEBB91C34923}"/>
              </a:ext>
            </a:extLst>
          </p:cNvPr>
          <p:cNvSpPr/>
          <p:nvPr/>
        </p:nvSpPr>
        <p:spPr>
          <a:xfrm>
            <a:off x="7498353" y="2496706"/>
            <a:ext cx="331485" cy="160098"/>
          </a:xfrm>
          <a:custGeom>
            <a:avLst/>
            <a:gdLst/>
            <a:ahLst/>
            <a:cxnLst/>
            <a:rect l="l" t="t" r="r" b="b"/>
            <a:pathLst>
              <a:path w="18881" h="9119" extrusionOk="0">
                <a:moveTo>
                  <a:pt x="2916" y="1"/>
                </a:moveTo>
                <a:cubicBezTo>
                  <a:pt x="2475" y="1"/>
                  <a:pt x="2032" y="69"/>
                  <a:pt x="1601" y="212"/>
                </a:cubicBezTo>
                <a:cubicBezTo>
                  <a:pt x="1168" y="346"/>
                  <a:pt x="767" y="579"/>
                  <a:pt x="367" y="813"/>
                </a:cubicBezTo>
                <a:cubicBezTo>
                  <a:pt x="234" y="946"/>
                  <a:pt x="100" y="1046"/>
                  <a:pt x="67" y="1080"/>
                </a:cubicBezTo>
                <a:lnTo>
                  <a:pt x="0" y="1146"/>
                </a:lnTo>
                <a:cubicBezTo>
                  <a:pt x="501" y="779"/>
                  <a:pt x="1068" y="512"/>
                  <a:pt x="1668" y="312"/>
                </a:cubicBezTo>
                <a:cubicBezTo>
                  <a:pt x="2057" y="215"/>
                  <a:pt x="2468" y="163"/>
                  <a:pt x="2876" y="163"/>
                </a:cubicBezTo>
                <a:cubicBezTo>
                  <a:pt x="3168" y="163"/>
                  <a:pt x="3458" y="190"/>
                  <a:pt x="3736" y="246"/>
                </a:cubicBezTo>
                <a:cubicBezTo>
                  <a:pt x="4637" y="412"/>
                  <a:pt x="5437" y="846"/>
                  <a:pt x="6071" y="1480"/>
                </a:cubicBezTo>
                <a:lnTo>
                  <a:pt x="6105" y="1547"/>
                </a:lnTo>
                <a:lnTo>
                  <a:pt x="6171" y="1480"/>
                </a:lnTo>
                <a:cubicBezTo>
                  <a:pt x="6872" y="1113"/>
                  <a:pt x="7672" y="879"/>
                  <a:pt x="8506" y="813"/>
                </a:cubicBezTo>
                <a:cubicBezTo>
                  <a:pt x="8592" y="809"/>
                  <a:pt x="8678" y="808"/>
                  <a:pt x="8765" y="808"/>
                </a:cubicBezTo>
                <a:cubicBezTo>
                  <a:pt x="9551" y="808"/>
                  <a:pt x="10354" y="946"/>
                  <a:pt x="11075" y="1246"/>
                </a:cubicBezTo>
                <a:cubicBezTo>
                  <a:pt x="12976" y="2047"/>
                  <a:pt x="14344" y="3748"/>
                  <a:pt x="14677" y="5783"/>
                </a:cubicBezTo>
                <a:lnTo>
                  <a:pt x="14677" y="5883"/>
                </a:lnTo>
                <a:lnTo>
                  <a:pt x="14744" y="5883"/>
                </a:lnTo>
                <a:cubicBezTo>
                  <a:pt x="14842" y="5874"/>
                  <a:pt x="14940" y="5870"/>
                  <a:pt x="15038" y="5870"/>
                </a:cubicBezTo>
                <a:cubicBezTo>
                  <a:pt x="15713" y="5870"/>
                  <a:pt x="16397" y="6067"/>
                  <a:pt x="16979" y="6417"/>
                </a:cubicBezTo>
                <a:cubicBezTo>
                  <a:pt x="17479" y="6717"/>
                  <a:pt x="17913" y="7151"/>
                  <a:pt x="18247" y="7651"/>
                </a:cubicBezTo>
                <a:cubicBezTo>
                  <a:pt x="18534" y="8098"/>
                  <a:pt x="18729" y="8575"/>
                  <a:pt x="18833" y="9053"/>
                </a:cubicBezTo>
                <a:lnTo>
                  <a:pt x="18833" y="9053"/>
                </a:lnTo>
                <a:cubicBezTo>
                  <a:pt x="18836" y="9011"/>
                  <a:pt x="18858" y="8974"/>
                  <a:pt x="18880" y="8952"/>
                </a:cubicBezTo>
                <a:cubicBezTo>
                  <a:pt x="18880" y="8852"/>
                  <a:pt x="18880" y="8752"/>
                  <a:pt x="18847" y="8652"/>
                </a:cubicBezTo>
                <a:cubicBezTo>
                  <a:pt x="18747" y="8251"/>
                  <a:pt x="18614" y="7884"/>
                  <a:pt x="18380" y="7551"/>
                </a:cubicBezTo>
                <a:cubicBezTo>
                  <a:pt x="18046" y="7050"/>
                  <a:pt x="17613" y="6583"/>
                  <a:pt x="17112" y="6283"/>
                </a:cubicBezTo>
                <a:cubicBezTo>
                  <a:pt x="16499" y="5845"/>
                  <a:pt x="15808" y="5637"/>
                  <a:pt x="15086" y="5637"/>
                </a:cubicBezTo>
                <a:cubicBezTo>
                  <a:pt x="15011" y="5637"/>
                  <a:pt x="14935" y="5639"/>
                  <a:pt x="14858" y="5644"/>
                </a:cubicBezTo>
                <a:lnTo>
                  <a:pt x="14858" y="5644"/>
                </a:lnTo>
                <a:cubicBezTo>
                  <a:pt x="14684" y="4717"/>
                  <a:pt x="14322" y="3852"/>
                  <a:pt x="13743" y="3081"/>
                </a:cubicBezTo>
                <a:cubicBezTo>
                  <a:pt x="12590" y="1522"/>
                  <a:pt x="10765" y="633"/>
                  <a:pt x="8842" y="633"/>
                </a:cubicBezTo>
                <a:cubicBezTo>
                  <a:pt x="8708" y="633"/>
                  <a:pt x="8574" y="637"/>
                  <a:pt x="8440" y="646"/>
                </a:cubicBezTo>
                <a:cubicBezTo>
                  <a:pt x="7670" y="742"/>
                  <a:pt x="6870" y="961"/>
                  <a:pt x="6158" y="1334"/>
                </a:cubicBezTo>
                <a:lnTo>
                  <a:pt x="6158" y="1334"/>
                </a:lnTo>
                <a:cubicBezTo>
                  <a:pt x="5497" y="691"/>
                  <a:pt x="4649" y="242"/>
                  <a:pt x="3736" y="79"/>
                </a:cubicBezTo>
                <a:cubicBezTo>
                  <a:pt x="3466" y="27"/>
                  <a:pt x="3192" y="1"/>
                  <a:pt x="2916" y="1"/>
                </a:cubicBezTo>
                <a:close/>
                <a:moveTo>
                  <a:pt x="18833" y="9053"/>
                </a:moveTo>
                <a:cubicBezTo>
                  <a:pt x="18832" y="9074"/>
                  <a:pt x="18836" y="9096"/>
                  <a:pt x="18847" y="9119"/>
                </a:cubicBezTo>
                <a:cubicBezTo>
                  <a:pt x="18843" y="9097"/>
                  <a:pt x="18838" y="9075"/>
                  <a:pt x="18833" y="9053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3406;p69">
            <a:extLst>
              <a:ext uri="{FF2B5EF4-FFF2-40B4-BE49-F238E27FC236}">
                <a16:creationId xmlns:a16="http://schemas.microsoft.com/office/drawing/2014/main" id="{9CA0B8D7-4AF1-4209-8572-EF67060E36D7}"/>
              </a:ext>
            </a:extLst>
          </p:cNvPr>
          <p:cNvSpPr/>
          <p:nvPr/>
        </p:nvSpPr>
        <p:spPr>
          <a:xfrm>
            <a:off x="7457938" y="2925016"/>
            <a:ext cx="96649" cy="48035"/>
          </a:xfrm>
          <a:custGeom>
            <a:avLst/>
            <a:gdLst/>
            <a:ahLst/>
            <a:cxnLst/>
            <a:rect l="l" t="t" r="r" b="b"/>
            <a:pathLst>
              <a:path w="5505" h="2736" extrusionOk="0">
                <a:moveTo>
                  <a:pt x="34" y="0"/>
                </a:moveTo>
                <a:cubicBezTo>
                  <a:pt x="1" y="67"/>
                  <a:pt x="1" y="200"/>
                  <a:pt x="34" y="267"/>
                </a:cubicBezTo>
                <a:cubicBezTo>
                  <a:pt x="134" y="734"/>
                  <a:pt x="468" y="1101"/>
                  <a:pt x="935" y="1201"/>
                </a:cubicBezTo>
                <a:cubicBezTo>
                  <a:pt x="993" y="1211"/>
                  <a:pt x="1052" y="1215"/>
                  <a:pt x="1110" y="1215"/>
                </a:cubicBezTo>
                <a:cubicBezTo>
                  <a:pt x="1252" y="1215"/>
                  <a:pt x="1394" y="1191"/>
                  <a:pt x="1535" y="1168"/>
                </a:cubicBezTo>
                <a:lnTo>
                  <a:pt x="2169" y="1034"/>
                </a:lnTo>
                <a:cubicBezTo>
                  <a:pt x="2369" y="1034"/>
                  <a:pt x="2569" y="1101"/>
                  <a:pt x="2703" y="1268"/>
                </a:cubicBezTo>
                <a:cubicBezTo>
                  <a:pt x="3003" y="1601"/>
                  <a:pt x="3136" y="2102"/>
                  <a:pt x="3470" y="2435"/>
                </a:cubicBezTo>
                <a:cubicBezTo>
                  <a:pt x="3603" y="2602"/>
                  <a:pt x="3837" y="2702"/>
                  <a:pt x="4037" y="2702"/>
                </a:cubicBezTo>
                <a:cubicBezTo>
                  <a:pt x="4237" y="2702"/>
                  <a:pt x="4404" y="2669"/>
                  <a:pt x="4604" y="2602"/>
                </a:cubicBezTo>
                <a:cubicBezTo>
                  <a:pt x="4714" y="2547"/>
                  <a:pt x="4844" y="2522"/>
                  <a:pt x="4978" y="2522"/>
                </a:cubicBezTo>
                <a:cubicBezTo>
                  <a:pt x="5088" y="2522"/>
                  <a:pt x="5199" y="2539"/>
                  <a:pt x="5304" y="2569"/>
                </a:cubicBezTo>
                <a:cubicBezTo>
                  <a:pt x="5371" y="2635"/>
                  <a:pt x="5438" y="2669"/>
                  <a:pt x="5505" y="2735"/>
                </a:cubicBezTo>
                <a:cubicBezTo>
                  <a:pt x="5505" y="2635"/>
                  <a:pt x="5438" y="2569"/>
                  <a:pt x="5371" y="2502"/>
                </a:cubicBezTo>
                <a:cubicBezTo>
                  <a:pt x="5220" y="2437"/>
                  <a:pt x="5042" y="2401"/>
                  <a:pt x="4871" y="2401"/>
                </a:cubicBezTo>
                <a:cubicBezTo>
                  <a:pt x="4778" y="2401"/>
                  <a:pt x="4687" y="2412"/>
                  <a:pt x="4604" y="2435"/>
                </a:cubicBezTo>
                <a:cubicBezTo>
                  <a:pt x="4437" y="2502"/>
                  <a:pt x="4270" y="2535"/>
                  <a:pt x="4104" y="2535"/>
                </a:cubicBezTo>
                <a:cubicBezTo>
                  <a:pt x="3903" y="2535"/>
                  <a:pt x="3737" y="2435"/>
                  <a:pt x="3637" y="2335"/>
                </a:cubicBezTo>
                <a:cubicBezTo>
                  <a:pt x="3336" y="2035"/>
                  <a:pt x="3270" y="1568"/>
                  <a:pt x="2869" y="1168"/>
                </a:cubicBezTo>
                <a:cubicBezTo>
                  <a:pt x="2720" y="988"/>
                  <a:pt x="2490" y="862"/>
                  <a:pt x="2251" y="862"/>
                </a:cubicBezTo>
                <a:cubicBezTo>
                  <a:pt x="2224" y="862"/>
                  <a:pt x="2196" y="864"/>
                  <a:pt x="2169" y="867"/>
                </a:cubicBezTo>
                <a:cubicBezTo>
                  <a:pt x="1935" y="867"/>
                  <a:pt x="1702" y="901"/>
                  <a:pt x="1502" y="1001"/>
                </a:cubicBezTo>
                <a:cubicBezTo>
                  <a:pt x="1384" y="1025"/>
                  <a:pt x="1249" y="1048"/>
                  <a:pt x="1121" y="1048"/>
                </a:cubicBezTo>
                <a:cubicBezTo>
                  <a:pt x="1069" y="1048"/>
                  <a:pt x="1017" y="1044"/>
                  <a:pt x="968" y="1034"/>
                </a:cubicBezTo>
                <a:cubicBezTo>
                  <a:pt x="801" y="968"/>
                  <a:pt x="668" y="901"/>
                  <a:pt x="534" y="834"/>
                </a:cubicBezTo>
                <a:cubicBezTo>
                  <a:pt x="334" y="667"/>
                  <a:pt x="201" y="467"/>
                  <a:pt x="134" y="234"/>
                </a:cubicBezTo>
                <a:cubicBezTo>
                  <a:pt x="67" y="167"/>
                  <a:pt x="67" y="67"/>
                  <a:pt x="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3407;p69">
            <a:extLst>
              <a:ext uri="{FF2B5EF4-FFF2-40B4-BE49-F238E27FC236}">
                <a16:creationId xmlns:a16="http://schemas.microsoft.com/office/drawing/2014/main" id="{17915E58-0CC7-4B4A-9684-D92AD189A9C4}"/>
              </a:ext>
            </a:extLst>
          </p:cNvPr>
          <p:cNvSpPr/>
          <p:nvPr/>
        </p:nvSpPr>
        <p:spPr>
          <a:xfrm>
            <a:off x="7464382" y="2901579"/>
            <a:ext cx="102513" cy="53899"/>
          </a:xfrm>
          <a:custGeom>
            <a:avLst/>
            <a:gdLst/>
            <a:ahLst/>
            <a:cxnLst/>
            <a:rect l="l" t="t" r="r" b="b"/>
            <a:pathLst>
              <a:path w="5839" h="3070" extrusionOk="0">
                <a:moveTo>
                  <a:pt x="1" y="1"/>
                </a:moveTo>
                <a:cubicBezTo>
                  <a:pt x="935" y="568"/>
                  <a:pt x="1902" y="1135"/>
                  <a:pt x="2903" y="1602"/>
                </a:cubicBezTo>
                <a:cubicBezTo>
                  <a:pt x="3837" y="2169"/>
                  <a:pt x="4837" y="2636"/>
                  <a:pt x="5838" y="3070"/>
                </a:cubicBezTo>
                <a:cubicBezTo>
                  <a:pt x="4937" y="2469"/>
                  <a:pt x="3970" y="1936"/>
                  <a:pt x="2969" y="1435"/>
                </a:cubicBezTo>
                <a:cubicBezTo>
                  <a:pt x="2002" y="902"/>
                  <a:pt x="1035" y="401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3408;p69">
            <a:extLst>
              <a:ext uri="{FF2B5EF4-FFF2-40B4-BE49-F238E27FC236}">
                <a16:creationId xmlns:a16="http://schemas.microsoft.com/office/drawing/2014/main" id="{12B595C8-431B-4FA6-84F0-A436333FE504}"/>
              </a:ext>
            </a:extLst>
          </p:cNvPr>
          <p:cNvSpPr/>
          <p:nvPr/>
        </p:nvSpPr>
        <p:spPr>
          <a:xfrm>
            <a:off x="7452091" y="2942572"/>
            <a:ext cx="93717" cy="45507"/>
          </a:xfrm>
          <a:custGeom>
            <a:avLst/>
            <a:gdLst/>
            <a:ahLst/>
            <a:cxnLst/>
            <a:rect l="l" t="t" r="r" b="b"/>
            <a:pathLst>
              <a:path w="5338" h="2592" extrusionOk="0">
                <a:moveTo>
                  <a:pt x="33" y="1"/>
                </a:moveTo>
                <a:lnTo>
                  <a:pt x="33" y="1"/>
                </a:lnTo>
                <a:cubicBezTo>
                  <a:pt x="33" y="1"/>
                  <a:pt x="0" y="68"/>
                  <a:pt x="100" y="234"/>
                </a:cubicBezTo>
                <a:cubicBezTo>
                  <a:pt x="200" y="468"/>
                  <a:pt x="367" y="668"/>
                  <a:pt x="634" y="735"/>
                </a:cubicBezTo>
                <a:cubicBezTo>
                  <a:pt x="884" y="810"/>
                  <a:pt x="1153" y="847"/>
                  <a:pt x="1413" y="847"/>
                </a:cubicBezTo>
                <a:cubicBezTo>
                  <a:pt x="1499" y="847"/>
                  <a:pt x="1585" y="843"/>
                  <a:pt x="1668" y="835"/>
                </a:cubicBezTo>
                <a:cubicBezTo>
                  <a:pt x="1737" y="823"/>
                  <a:pt x="1804" y="818"/>
                  <a:pt x="1871" y="818"/>
                </a:cubicBezTo>
                <a:cubicBezTo>
                  <a:pt x="2193" y="818"/>
                  <a:pt x="2492" y="947"/>
                  <a:pt x="2769" y="1168"/>
                </a:cubicBezTo>
                <a:cubicBezTo>
                  <a:pt x="2869" y="1335"/>
                  <a:pt x="2969" y="1502"/>
                  <a:pt x="3036" y="1702"/>
                </a:cubicBezTo>
                <a:cubicBezTo>
                  <a:pt x="3136" y="1902"/>
                  <a:pt x="3269" y="2069"/>
                  <a:pt x="3436" y="2202"/>
                </a:cubicBezTo>
                <a:cubicBezTo>
                  <a:pt x="3703" y="2436"/>
                  <a:pt x="4070" y="2569"/>
                  <a:pt x="4437" y="2569"/>
                </a:cubicBezTo>
                <a:cubicBezTo>
                  <a:pt x="4492" y="2583"/>
                  <a:pt x="4547" y="2591"/>
                  <a:pt x="4602" y="2591"/>
                </a:cubicBezTo>
                <a:cubicBezTo>
                  <a:pt x="4681" y="2591"/>
                  <a:pt x="4759" y="2575"/>
                  <a:pt x="4837" y="2536"/>
                </a:cubicBezTo>
                <a:cubicBezTo>
                  <a:pt x="4937" y="2503"/>
                  <a:pt x="5037" y="2469"/>
                  <a:pt x="5137" y="2403"/>
                </a:cubicBezTo>
                <a:cubicBezTo>
                  <a:pt x="5204" y="2369"/>
                  <a:pt x="5270" y="2336"/>
                  <a:pt x="5337" y="2269"/>
                </a:cubicBezTo>
                <a:cubicBezTo>
                  <a:pt x="5270" y="2269"/>
                  <a:pt x="5204" y="2303"/>
                  <a:pt x="5137" y="2336"/>
                </a:cubicBezTo>
                <a:cubicBezTo>
                  <a:pt x="4987" y="2411"/>
                  <a:pt x="4818" y="2449"/>
                  <a:pt x="4645" y="2449"/>
                </a:cubicBezTo>
                <a:cubicBezTo>
                  <a:pt x="4587" y="2449"/>
                  <a:pt x="4528" y="2444"/>
                  <a:pt x="4470" y="2436"/>
                </a:cubicBezTo>
                <a:cubicBezTo>
                  <a:pt x="4136" y="2403"/>
                  <a:pt x="3836" y="2269"/>
                  <a:pt x="3603" y="2069"/>
                </a:cubicBezTo>
                <a:cubicBezTo>
                  <a:pt x="3436" y="1936"/>
                  <a:pt x="3336" y="1802"/>
                  <a:pt x="3269" y="1602"/>
                </a:cubicBezTo>
                <a:cubicBezTo>
                  <a:pt x="3169" y="1402"/>
                  <a:pt x="3069" y="1168"/>
                  <a:pt x="2935" y="1002"/>
                </a:cubicBezTo>
                <a:cubicBezTo>
                  <a:pt x="2630" y="724"/>
                  <a:pt x="2278" y="585"/>
                  <a:pt x="1898" y="585"/>
                </a:cubicBezTo>
                <a:cubicBezTo>
                  <a:pt x="1823" y="585"/>
                  <a:pt x="1746" y="590"/>
                  <a:pt x="1668" y="601"/>
                </a:cubicBezTo>
                <a:cubicBezTo>
                  <a:pt x="1540" y="627"/>
                  <a:pt x="1413" y="638"/>
                  <a:pt x="1286" y="638"/>
                </a:cubicBezTo>
                <a:cubicBezTo>
                  <a:pt x="1080" y="638"/>
                  <a:pt x="873" y="609"/>
                  <a:pt x="667" y="568"/>
                </a:cubicBezTo>
                <a:cubicBezTo>
                  <a:pt x="467" y="501"/>
                  <a:pt x="267" y="368"/>
                  <a:pt x="167" y="201"/>
                </a:cubicBezTo>
                <a:cubicBezTo>
                  <a:pt x="133" y="134"/>
                  <a:pt x="67" y="68"/>
                  <a:pt x="3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3409;p69">
            <a:extLst>
              <a:ext uri="{FF2B5EF4-FFF2-40B4-BE49-F238E27FC236}">
                <a16:creationId xmlns:a16="http://schemas.microsoft.com/office/drawing/2014/main" id="{7CD8650B-BDA9-42E0-B7B7-2B4F28323FF1}"/>
              </a:ext>
            </a:extLst>
          </p:cNvPr>
          <p:cNvSpPr/>
          <p:nvPr/>
        </p:nvSpPr>
        <p:spPr>
          <a:xfrm>
            <a:off x="6710081" y="2147875"/>
            <a:ext cx="215524" cy="151689"/>
          </a:xfrm>
          <a:custGeom>
            <a:avLst/>
            <a:gdLst/>
            <a:ahLst/>
            <a:cxnLst/>
            <a:rect l="l" t="t" r="r" b="b"/>
            <a:pathLst>
              <a:path w="12276" h="8640" extrusionOk="0">
                <a:moveTo>
                  <a:pt x="7272" y="0"/>
                </a:moveTo>
                <a:lnTo>
                  <a:pt x="4604" y="167"/>
                </a:lnTo>
                <a:cubicBezTo>
                  <a:pt x="2803" y="267"/>
                  <a:pt x="1201" y="1368"/>
                  <a:pt x="501" y="3036"/>
                </a:cubicBezTo>
                <a:cubicBezTo>
                  <a:pt x="101" y="3903"/>
                  <a:pt x="1" y="4904"/>
                  <a:pt x="201" y="5838"/>
                </a:cubicBezTo>
                <a:lnTo>
                  <a:pt x="1835" y="8640"/>
                </a:lnTo>
                <a:lnTo>
                  <a:pt x="12276" y="7072"/>
                </a:lnTo>
                <a:lnTo>
                  <a:pt x="7272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3410;p69">
            <a:extLst>
              <a:ext uri="{FF2B5EF4-FFF2-40B4-BE49-F238E27FC236}">
                <a16:creationId xmlns:a16="http://schemas.microsoft.com/office/drawing/2014/main" id="{FE8AAE54-3736-4AAD-87ED-B866F0F569FB}"/>
              </a:ext>
            </a:extLst>
          </p:cNvPr>
          <p:cNvSpPr/>
          <p:nvPr/>
        </p:nvSpPr>
        <p:spPr>
          <a:xfrm>
            <a:off x="6710081" y="2147875"/>
            <a:ext cx="215524" cy="151689"/>
          </a:xfrm>
          <a:custGeom>
            <a:avLst/>
            <a:gdLst/>
            <a:ahLst/>
            <a:cxnLst/>
            <a:rect l="l" t="t" r="r" b="b"/>
            <a:pathLst>
              <a:path w="12276" h="8640" extrusionOk="0">
                <a:moveTo>
                  <a:pt x="7272" y="0"/>
                </a:moveTo>
                <a:lnTo>
                  <a:pt x="4604" y="167"/>
                </a:lnTo>
                <a:cubicBezTo>
                  <a:pt x="2803" y="267"/>
                  <a:pt x="1201" y="1368"/>
                  <a:pt x="501" y="3036"/>
                </a:cubicBezTo>
                <a:cubicBezTo>
                  <a:pt x="101" y="3903"/>
                  <a:pt x="1" y="4904"/>
                  <a:pt x="201" y="5838"/>
                </a:cubicBezTo>
                <a:lnTo>
                  <a:pt x="1835" y="8640"/>
                </a:lnTo>
                <a:lnTo>
                  <a:pt x="12276" y="7072"/>
                </a:lnTo>
                <a:lnTo>
                  <a:pt x="727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3411;p69">
            <a:extLst>
              <a:ext uri="{FF2B5EF4-FFF2-40B4-BE49-F238E27FC236}">
                <a16:creationId xmlns:a16="http://schemas.microsoft.com/office/drawing/2014/main" id="{98EBBF0F-DD33-43C7-A067-3CCE7F0DDD5D}"/>
              </a:ext>
            </a:extLst>
          </p:cNvPr>
          <p:cNvSpPr/>
          <p:nvPr/>
        </p:nvSpPr>
        <p:spPr>
          <a:xfrm>
            <a:off x="7340818" y="2006739"/>
            <a:ext cx="362525" cy="579788"/>
          </a:xfrm>
          <a:custGeom>
            <a:avLst/>
            <a:gdLst/>
            <a:ahLst/>
            <a:cxnLst/>
            <a:rect l="l" t="t" r="r" b="b"/>
            <a:pathLst>
              <a:path w="20649" h="33024" extrusionOk="0">
                <a:moveTo>
                  <a:pt x="6638" y="0"/>
                </a:moveTo>
                <a:lnTo>
                  <a:pt x="0" y="3803"/>
                </a:lnTo>
                <a:lnTo>
                  <a:pt x="10941" y="28287"/>
                </a:lnTo>
                <a:cubicBezTo>
                  <a:pt x="11041" y="28554"/>
                  <a:pt x="11141" y="28954"/>
                  <a:pt x="11275" y="29354"/>
                </a:cubicBezTo>
                <a:cubicBezTo>
                  <a:pt x="11342" y="29721"/>
                  <a:pt x="11375" y="30122"/>
                  <a:pt x="11375" y="30489"/>
                </a:cubicBezTo>
                <a:cubicBezTo>
                  <a:pt x="11375" y="30956"/>
                  <a:pt x="11308" y="31423"/>
                  <a:pt x="11141" y="31856"/>
                </a:cubicBezTo>
                <a:cubicBezTo>
                  <a:pt x="11007" y="32206"/>
                  <a:pt x="11220" y="32513"/>
                  <a:pt x="11500" y="32513"/>
                </a:cubicBezTo>
                <a:cubicBezTo>
                  <a:pt x="11567" y="32513"/>
                  <a:pt x="11638" y="32495"/>
                  <a:pt x="11709" y="32457"/>
                </a:cubicBezTo>
                <a:cubicBezTo>
                  <a:pt x="12075" y="32223"/>
                  <a:pt x="12542" y="31156"/>
                  <a:pt x="12542" y="29788"/>
                </a:cubicBezTo>
                <a:cubicBezTo>
                  <a:pt x="12542" y="29393"/>
                  <a:pt x="12654" y="29242"/>
                  <a:pt x="12825" y="29242"/>
                </a:cubicBezTo>
                <a:cubicBezTo>
                  <a:pt x="13263" y="29242"/>
                  <a:pt x="14094" y="30224"/>
                  <a:pt x="14477" y="30655"/>
                </a:cubicBezTo>
                <a:cubicBezTo>
                  <a:pt x="15011" y="31222"/>
                  <a:pt x="16712" y="33024"/>
                  <a:pt x="17046" y="33024"/>
                </a:cubicBezTo>
                <a:cubicBezTo>
                  <a:pt x="17513" y="32990"/>
                  <a:pt x="17546" y="32523"/>
                  <a:pt x="17012" y="31890"/>
                </a:cubicBezTo>
                <a:cubicBezTo>
                  <a:pt x="16479" y="31289"/>
                  <a:pt x="14978" y="29455"/>
                  <a:pt x="15311" y="29188"/>
                </a:cubicBezTo>
                <a:cubicBezTo>
                  <a:pt x="15323" y="29179"/>
                  <a:pt x="15339" y="29175"/>
                  <a:pt x="15357" y="29175"/>
                </a:cubicBezTo>
                <a:cubicBezTo>
                  <a:pt x="15834" y="29175"/>
                  <a:pt x="18280" y="32023"/>
                  <a:pt x="18280" y="32023"/>
                </a:cubicBezTo>
                <a:cubicBezTo>
                  <a:pt x="18280" y="32023"/>
                  <a:pt x="18583" y="32560"/>
                  <a:pt x="18917" y="32560"/>
                </a:cubicBezTo>
                <a:cubicBezTo>
                  <a:pt x="18982" y="32560"/>
                  <a:pt x="19048" y="32539"/>
                  <a:pt x="19114" y="32490"/>
                </a:cubicBezTo>
                <a:cubicBezTo>
                  <a:pt x="19814" y="31956"/>
                  <a:pt x="16745" y="28854"/>
                  <a:pt x="16445" y="28621"/>
                </a:cubicBezTo>
                <a:cubicBezTo>
                  <a:pt x="16269" y="28445"/>
                  <a:pt x="16415" y="28250"/>
                  <a:pt x="16612" y="28250"/>
                </a:cubicBezTo>
                <a:cubicBezTo>
                  <a:pt x="16676" y="28250"/>
                  <a:pt x="16746" y="28271"/>
                  <a:pt x="16812" y="28320"/>
                </a:cubicBezTo>
                <a:cubicBezTo>
                  <a:pt x="17027" y="28505"/>
                  <a:pt x="19028" y="31013"/>
                  <a:pt x="19888" y="31013"/>
                </a:cubicBezTo>
                <a:cubicBezTo>
                  <a:pt x="19961" y="31013"/>
                  <a:pt x="20026" y="30995"/>
                  <a:pt x="20081" y="30956"/>
                </a:cubicBezTo>
                <a:cubicBezTo>
                  <a:pt x="20648" y="30522"/>
                  <a:pt x="17579" y="28387"/>
                  <a:pt x="17446" y="27520"/>
                </a:cubicBezTo>
                <a:cubicBezTo>
                  <a:pt x="17423" y="27400"/>
                  <a:pt x="17447" y="27349"/>
                  <a:pt x="17507" y="27349"/>
                </a:cubicBezTo>
                <a:cubicBezTo>
                  <a:pt x="17851" y="27349"/>
                  <a:pt x="19376" y="29028"/>
                  <a:pt x="19953" y="29028"/>
                </a:cubicBezTo>
                <a:cubicBezTo>
                  <a:pt x="20004" y="29028"/>
                  <a:pt x="20047" y="29015"/>
                  <a:pt x="20081" y="28988"/>
                </a:cubicBezTo>
                <a:cubicBezTo>
                  <a:pt x="20315" y="28821"/>
                  <a:pt x="20415" y="28687"/>
                  <a:pt x="18847" y="27320"/>
                </a:cubicBezTo>
                <a:cubicBezTo>
                  <a:pt x="18080" y="26653"/>
                  <a:pt x="15211" y="24651"/>
                  <a:pt x="15211" y="24651"/>
                </a:cubicBezTo>
                <a:lnTo>
                  <a:pt x="663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3412;p69">
            <a:extLst>
              <a:ext uri="{FF2B5EF4-FFF2-40B4-BE49-F238E27FC236}">
                <a16:creationId xmlns:a16="http://schemas.microsoft.com/office/drawing/2014/main" id="{640D0FF0-55BC-43C8-A53F-0D0073775AE5}"/>
              </a:ext>
            </a:extLst>
          </p:cNvPr>
          <p:cNvSpPr/>
          <p:nvPr/>
        </p:nvSpPr>
        <p:spPr>
          <a:xfrm>
            <a:off x="6251521" y="1409359"/>
            <a:ext cx="737920" cy="420532"/>
          </a:xfrm>
          <a:custGeom>
            <a:avLst/>
            <a:gdLst/>
            <a:ahLst/>
            <a:cxnLst/>
            <a:rect l="l" t="t" r="r" b="b"/>
            <a:pathLst>
              <a:path w="42031" h="23953" extrusionOk="0">
                <a:moveTo>
                  <a:pt x="6705" y="1"/>
                </a:moveTo>
                <a:cubicBezTo>
                  <a:pt x="6561" y="1"/>
                  <a:pt x="6414" y="60"/>
                  <a:pt x="6305" y="169"/>
                </a:cubicBezTo>
                <a:cubicBezTo>
                  <a:pt x="6239" y="369"/>
                  <a:pt x="6239" y="569"/>
                  <a:pt x="6339" y="769"/>
                </a:cubicBezTo>
                <a:cubicBezTo>
                  <a:pt x="6706" y="1603"/>
                  <a:pt x="7273" y="2337"/>
                  <a:pt x="8007" y="2937"/>
                </a:cubicBezTo>
                <a:cubicBezTo>
                  <a:pt x="7073" y="3204"/>
                  <a:pt x="5838" y="3638"/>
                  <a:pt x="5838" y="3638"/>
                </a:cubicBezTo>
                <a:cubicBezTo>
                  <a:pt x="5838" y="3638"/>
                  <a:pt x="3804" y="1436"/>
                  <a:pt x="2736" y="1436"/>
                </a:cubicBezTo>
                <a:cubicBezTo>
                  <a:pt x="1702" y="1436"/>
                  <a:pt x="3570" y="3371"/>
                  <a:pt x="3570" y="3371"/>
                </a:cubicBezTo>
                <a:cubicBezTo>
                  <a:pt x="3570" y="3371"/>
                  <a:pt x="2290" y="2193"/>
                  <a:pt x="1636" y="2193"/>
                </a:cubicBezTo>
                <a:cubicBezTo>
                  <a:pt x="1544" y="2193"/>
                  <a:pt x="1464" y="2216"/>
                  <a:pt x="1402" y="2270"/>
                </a:cubicBezTo>
                <a:cubicBezTo>
                  <a:pt x="935" y="2670"/>
                  <a:pt x="2202" y="3838"/>
                  <a:pt x="2202" y="3838"/>
                </a:cubicBezTo>
                <a:cubicBezTo>
                  <a:pt x="1843" y="3598"/>
                  <a:pt x="1429" y="3466"/>
                  <a:pt x="1010" y="3466"/>
                </a:cubicBezTo>
                <a:cubicBezTo>
                  <a:pt x="963" y="3466"/>
                  <a:pt x="915" y="3468"/>
                  <a:pt x="868" y="3471"/>
                </a:cubicBezTo>
                <a:cubicBezTo>
                  <a:pt x="435" y="3538"/>
                  <a:pt x="1" y="4105"/>
                  <a:pt x="268" y="4505"/>
                </a:cubicBezTo>
                <a:cubicBezTo>
                  <a:pt x="368" y="4638"/>
                  <a:pt x="501" y="4738"/>
                  <a:pt x="668" y="4839"/>
                </a:cubicBezTo>
                <a:lnTo>
                  <a:pt x="3203" y="6273"/>
                </a:lnTo>
                <a:cubicBezTo>
                  <a:pt x="3603" y="6540"/>
                  <a:pt x="4104" y="6707"/>
                  <a:pt x="4604" y="6773"/>
                </a:cubicBezTo>
                <a:cubicBezTo>
                  <a:pt x="4630" y="6774"/>
                  <a:pt x="4656" y="6774"/>
                  <a:pt x="4681" y="6774"/>
                </a:cubicBezTo>
                <a:cubicBezTo>
                  <a:pt x="5913" y="6774"/>
                  <a:pt x="6899" y="6006"/>
                  <a:pt x="8173" y="6006"/>
                </a:cubicBezTo>
                <a:cubicBezTo>
                  <a:pt x="8173" y="6006"/>
                  <a:pt x="15445" y="21284"/>
                  <a:pt x="16146" y="22051"/>
                </a:cubicBezTo>
                <a:cubicBezTo>
                  <a:pt x="16846" y="22851"/>
                  <a:pt x="32824" y="23952"/>
                  <a:pt x="32824" y="23952"/>
                </a:cubicBezTo>
                <a:lnTo>
                  <a:pt x="42031" y="15980"/>
                </a:lnTo>
                <a:lnTo>
                  <a:pt x="21783" y="15680"/>
                </a:lnTo>
                <a:lnTo>
                  <a:pt x="12143" y="4205"/>
                </a:lnTo>
                <a:cubicBezTo>
                  <a:pt x="12009" y="3838"/>
                  <a:pt x="11843" y="3438"/>
                  <a:pt x="11676" y="3037"/>
                </a:cubicBezTo>
                <a:cubicBezTo>
                  <a:pt x="11242" y="2137"/>
                  <a:pt x="10408" y="1436"/>
                  <a:pt x="9441" y="1169"/>
                </a:cubicBezTo>
                <a:cubicBezTo>
                  <a:pt x="8807" y="1036"/>
                  <a:pt x="8140" y="1103"/>
                  <a:pt x="7640" y="702"/>
                </a:cubicBezTo>
                <a:cubicBezTo>
                  <a:pt x="7440" y="535"/>
                  <a:pt x="7273" y="302"/>
                  <a:pt x="7039" y="135"/>
                </a:cubicBezTo>
                <a:cubicBezTo>
                  <a:pt x="6947" y="43"/>
                  <a:pt x="6828" y="1"/>
                  <a:pt x="6705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3413;p69">
            <a:extLst>
              <a:ext uri="{FF2B5EF4-FFF2-40B4-BE49-F238E27FC236}">
                <a16:creationId xmlns:a16="http://schemas.microsoft.com/office/drawing/2014/main" id="{8B81D870-E42B-432B-B1A9-8C7FC309493A}"/>
              </a:ext>
            </a:extLst>
          </p:cNvPr>
          <p:cNvSpPr/>
          <p:nvPr/>
        </p:nvSpPr>
        <p:spPr>
          <a:xfrm>
            <a:off x="7094254" y="3144631"/>
            <a:ext cx="217877" cy="289894"/>
          </a:xfrm>
          <a:custGeom>
            <a:avLst/>
            <a:gdLst/>
            <a:ahLst/>
            <a:cxnLst/>
            <a:rect l="l" t="t" r="r" b="b"/>
            <a:pathLst>
              <a:path w="12410" h="16512" extrusionOk="0">
                <a:moveTo>
                  <a:pt x="2636" y="0"/>
                </a:moveTo>
                <a:lnTo>
                  <a:pt x="1" y="6071"/>
                </a:lnTo>
                <a:lnTo>
                  <a:pt x="6439" y="8573"/>
                </a:lnTo>
                <a:cubicBezTo>
                  <a:pt x="6439" y="8573"/>
                  <a:pt x="6038" y="15912"/>
                  <a:pt x="7173" y="16512"/>
                </a:cubicBezTo>
                <a:lnTo>
                  <a:pt x="12410" y="4237"/>
                </a:lnTo>
                <a:lnTo>
                  <a:pt x="2636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3414;p69">
            <a:extLst>
              <a:ext uri="{FF2B5EF4-FFF2-40B4-BE49-F238E27FC236}">
                <a16:creationId xmlns:a16="http://schemas.microsoft.com/office/drawing/2014/main" id="{B8EA0BE9-087D-4AA9-A065-CD2139868C05}"/>
              </a:ext>
            </a:extLst>
          </p:cNvPr>
          <p:cNvSpPr/>
          <p:nvPr/>
        </p:nvSpPr>
        <p:spPr>
          <a:xfrm>
            <a:off x="7220978" y="3221318"/>
            <a:ext cx="24860" cy="18136"/>
          </a:xfrm>
          <a:custGeom>
            <a:avLst/>
            <a:gdLst/>
            <a:ahLst/>
            <a:cxnLst/>
            <a:rect l="l" t="t" r="r" b="b"/>
            <a:pathLst>
              <a:path w="1416" h="1033" extrusionOk="0">
                <a:moveTo>
                  <a:pt x="698" y="0"/>
                </a:moveTo>
                <a:cubicBezTo>
                  <a:pt x="564" y="0"/>
                  <a:pt x="429" y="59"/>
                  <a:pt x="322" y="202"/>
                </a:cubicBezTo>
                <a:lnTo>
                  <a:pt x="322" y="169"/>
                </a:lnTo>
                <a:lnTo>
                  <a:pt x="322" y="169"/>
                </a:lnTo>
                <a:cubicBezTo>
                  <a:pt x="1" y="564"/>
                  <a:pt x="338" y="1032"/>
                  <a:pt x="724" y="1032"/>
                </a:cubicBezTo>
                <a:cubicBezTo>
                  <a:pt x="859" y="1032"/>
                  <a:pt x="1001" y="974"/>
                  <a:pt x="1122" y="836"/>
                </a:cubicBezTo>
                <a:cubicBezTo>
                  <a:pt x="1415" y="445"/>
                  <a:pt x="1064" y="0"/>
                  <a:pt x="69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3415;p69">
            <a:extLst>
              <a:ext uri="{FF2B5EF4-FFF2-40B4-BE49-F238E27FC236}">
                <a16:creationId xmlns:a16="http://schemas.microsoft.com/office/drawing/2014/main" id="{0ED50BF3-403F-49B4-9CDA-092D80F06D78}"/>
              </a:ext>
            </a:extLst>
          </p:cNvPr>
          <p:cNvSpPr/>
          <p:nvPr/>
        </p:nvSpPr>
        <p:spPr>
          <a:xfrm>
            <a:off x="7213726" y="3213136"/>
            <a:ext cx="99581" cy="221985"/>
          </a:xfrm>
          <a:custGeom>
            <a:avLst/>
            <a:gdLst/>
            <a:ahLst/>
            <a:cxnLst/>
            <a:rect l="l" t="t" r="r" b="b"/>
            <a:pathLst>
              <a:path w="5672" h="12644" extrusionOk="0">
                <a:moveTo>
                  <a:pt x="4671" y="1"/>
                </a:moveTo>
                <a:lnTo>
                  <a:pt x="1" y="11876"/>
                </a:lnTo>
                <a:cubicBezTo>
                  <a:pt x="1" y="11876"/>
                  <a:pt x="1" y="12543"/>
                  <a:pt x="401" y="12643"/>
                </a:cubicBezTo>
                <a:lnTo>
                  <a:pt x="5671" y="368"/>
                </a:lnTo>
                <a:lnTo>
                  <a:pt x="467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3416;p69">
            <a:extLst>
              <a:ext uri="{FF2B5EF4-FFF2-40B4-BE49-F238E27FC236}">
                <a16:creationId xmlns:a16="http://schemas.microsoft.com/office/drawing/2014/main" id="{E522903D-4F91-4F25-9903-6201CD24B03B}"/>
              </a:ext>
            </a:extLst>
          </p:cNvPr>
          <p:cNvSpPr/>
          <p:nvPr/>
        </p:nvSpPr>
        <p:spPr>
          <a:xfrm>
            <a:off x="7203192" y="3283837"/>
            <a:ext cx="22262" cy="14835"/>
          </a:xfrm>
          <a:custGeom>
            <a:avLst/>
            <a:gdLst/>
            <a:ahLst/>
            <a:cxnLst/>
            <a:rect l="l" t="t" r="r" b="b"/>
            <a:pathLst>
              <a:path w="1268" h="845" extrusionOk="0">
                <a:moveTo>
                  <a:pt x="1065" y="1"/>
                </a:moveTo>
                <a:cubicBezTo>
                  <a:pt x="916" y="1"/>
                  <a:pt x="703" y="48"/>
                  <a:pt x="501" y="177"/>
                </a:cubicBezTo>
                <a:cubicBezTo>
                  <a:pt x="134" y="444"/>
                  <a:pt x="0" y="844"/>
                  <a:pt x="100" y="844"/>
                </a:cubicBezTo>
                <a:cubicBezTo>
                  <a:pt x="267" y="677"/>
                  <a:pt x="434" y="544"/>
                  <a:pt x="634" y="410"/>
                </a:cubicBezTo>
                <a:cubicBezTo>
                  <a:pt x="968" y="177"/>
                  <a:pt x="1268" y="144"/>
                  <a:pt x="1268" y="77"/>
                </a:cubicBezTo>
                <a:cubicBezTo>
                  <a:pt x="1268" y="32"/>
                  <a:pt x="1187" y="1"/>
                  <a:pt x="106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3417;p69">
            <a:extLst>
              <a:ext uri="{FF2B5EF4-FFF2-40B4-BE49-F238E27FC236}">
                <a16:creationId xmlns:a16="http://schemas.microsoft.com/office/drawing/2014/main" id="{E59D045D-D53E-4AA4-A430-D05585D68466}"/>
              </a:ext>
            </a:extLst>
          </p:cNvPr>
          <p:cNvSpPr/>
          <p:nvPr/>
        </p:nvSpPr>
        <p:spPr>
          <a:xfrm>
            <a:off x="7203192" y="3316597"/>
            <a:ext cx="23877" cy="8638"/>
          </a:xfrm>
          <a:custGeom>
            <a:avLst/>
            <a:gdLst/>
            <a:ahLst/>
            <a:cxnLst/>
            <a:rect l="l" t="t" r="r" b="b"/>
            <a:pathLst>
              <a:path w="1360" h="492" extrusionOk="0">
                <a:moveTo>
                  <a:pt x="912" y="0"/>
                </a:moveTo>
                <a:cubicBezTo>
                  <a:pt x="826" y="0"/>
                  <a:pt x="732" y="13"/>
                  <a:pt x="634" y="46"/>
                </a:cubicBezTo>
                <a:cubicBezTo>
                  <a:pt x="200" y="146"/>
                  <a:pt x="0" y="446"/>
                  <a:pt x="34" y="479"/>
                </a:cubicBezTo>
                <a:cubicBezTo>
                  <a:pt x="42" y="487"/>
                  <a:pt x="52" y="491"/>
                  <a:pt x="64" y="491"/>
                </a:cubicBezTo>
                <a:cubicBezTo>
                  <a:pt x="152" y="491"/>
                  <a:pt x="346" y="304"/>
                  <a:pt x="667" y="246"/>
                </a:cubicBezTo>
                <a:cubicBezTo>
                  <a:pt x="1034" y="146"/>
                  <a:pt x="1301" y="212"/>
                  <a:pt x="1335" y="146"/>
                </a:cubicBezTo>
                <a:cubicBezTo>
                  <a:pt x="1360" y="120"/>
                  <a:pt x="1176" y="0"/>
                  <a:pt x="91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3418;p69">
            <a:extLst>
              <a:ext uri="{FF2B5EF4-FFF2-40B4-BE49-F238E27FC236}">
                <a16:creationId xmlns:a16="http://schemas.microsoft.com/office/drawing/2014/main" id="{83660F8F-AB27-4D30-BE72-5678CA9EA2DE}"/>
              </a:ext>
            </a:extLst>
          </p:cNvPr>
          <p:cNvSpPr/>
          <p:nvPr/>
        </p:nvSpPr>
        <p:spPr>
          <a:xfrm>
            <a:off x="7203771" y="3344828"/>
            <a:ext cx="22859" cy="5372"/>
          </a:xfrm>
          <a:custGeom>
            <a:avLst/>
            <a:gdLst/>
            <a:ahLst/>
            <a:cxnLst/>
            <a:rect l="l" t="t" r="r" b="b"/>
            <a:pathLst>
              <a:path w="1302" h="306" extrusionOk="0">
                <a:moveTo>
                  <a:pt x="561" y="0"/>
                </a:moveTo>
                <a:cubicBezTo>
                  <a:pt x="347" y="0"/>
                  <a:pt x="120" y="126"/>
                  <a:pt x="1" y="306"/>
                </a:cubicBezTo>
                <a:cubicBezTo>
                  <a:pt x="234" y="306"/>
                  <a:pt x="434" y="272"/>
                  <a:pt x="634" y="272"/>
                </a:cubicBezTo>
                <a:cubicBezTo>
                  <a:pt x="857" y="272"/>
                  <a:pt x="1050" y="302"/>
                  <a:pt x="1163" y="302"/>
                </a:cubicBezTo>
                <a:cubicBezTo>
                  <a:pt x="1220" y="302"/>
                  <a:pt x="1257" y="294"/>
                  <a:pt x="1268" y="272"/>
                </a:cubicBezTo>
                <a:cubicBezTo>
                  <a:pt x="1302" y="205"/>
                  <a:pt x="1035" y="5"/>
                  <a:pt x="634" y="5"/>
                </a:cubicBezTo>
                <a:cubicBezTo>
                  <a:pt x="610" y="2"/>
                  <a:pt x="586" y="0"/>
                  <a:pt x="56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3419;p69">
            <a:extLst>
              <a:ext uri="{FF2B5EF4-FFF2-40B4-BE49-F238E27FC236}">
                <a16:creationId xmlns:a16="http://schemas.microsoft.com/office/drawing/2014/main" id="{A127847B-9407-4B1D-A74D-E2698E75C005}"/>
              </a:ext>
            </a:extLst>
          </p:cNvPr>
          <p:cNvSpPr/>
          <p:nvPr/>
        </p:nvSpPr>
        <p:spPr>
          <a:xfrm>
            <a:off x="7177542" y="3264437"/>
            <a:ext cx="13361" cy="21384"/>
          </a:xfrm>
          <a:custGeom>
            <a:avLst/>
            <a:gdLst/>
            <a:ahLst/>
            <a:cxnLst/>
            <a:rect l="l" t="t" r="r" b="b"/>
            <a:pathLst>
              <a:path w="761" h="1218" extrusionOk="0">
                <a:moveTo>
                  <a:pt x="684" y="0"/>
                </a:moveTo>
                <a:cubicBezTo>
                  <a:pt x="569" y="0"/>
                  <a:pt x="303" y="172"/>
                  <a:pt x="160" y="515"/>
                </a:cubicBezTo>
                <a:cubicBezTo>
                  <a:pt x="1" y="866"/>
                  <a:pt x="86" y="1217"/>
                  <a:pt x="122" y="1217"/>
                </a:cubicBezTo>
                <a:cubicBezTo>
                  <a:pt x="124" y="1217"/>
                  <a:pt x="126" y="1217"/>
                  <a:pt x="127" y="1215"/>
                </a:cubicBezTo>
                <a:cubicBezTo>
                  <a:pt x="227" y="1215"/>
                  <a:pt x="227" y="882"/>
                  <a:pt x="394" y="581"/>
                </a:cubicBezTo>
                <a:cubicBezTo>
                  <a:pt x="561" y="281"/>
                  <a:pt x="761" y="48"/>
                  <a:pt x="727" y="14"/>
                </a:cubicBezTo>
                <a:cubicBezTo>
                  <a:pt x="718" y="5"/>
                  <a:pt x="703" y="0"/>
                  <a:pt x="68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3420;p69">
            <a:extLst>
              <a:ext uri="{FF2B5EF4-FFF2-40B4-BE49-F238E27FC236}">
                <a16:creationId xmlns:a16="http://schemas.microsoft.com/office/drawing/2014/main" id="{667EAAE8-BFE6-4E71-B4CF-90DC497212B4}"/>
              </a:ext>
            </a:extLst>
          </p:cNvPr>
          <p:cNvSpPr/>
          <p:nvPr/>
        </p:nvSpPr>
        <p:spPr>
          <a:xfrm>
            <a:off x="7148135" y="3231307"/>
            <a:ext cx="14660" cy="39239"/>
          </a:xfrm>
          <a:custGeom>
            <a:avLst/>
            <a:gdLst/>
            <a:ahLst/>
            <a:cxnLst/>
            <a:rect l="l" t="t" r="r" b="b"/>
            <a:pathLst>
              <a:path w="835" h="2235" extrusionOk="0">
                <a:moveTo>
                  <a:pt x="434" y="0"/>
                </a:moveTo>
                <a:cubicBezTo>
                  <a:pt x="301" y="67"/>
                  <a:pt x="234" y="100"/>
                  <a:pt x="167" y="234"/>
                </a:cubicBezTo>
                <a:cubicBezTo>
                  <a:pt x="134" y="334"/>
                  <a:pt x="134" y="400"/>
                  <a:pt x="101" y="467"/>
                </a:cubicBezTo>
                <a:cubicBezTo>
                  <a:pt x="1" y="867"/>
                  <a:pt x="34" y="1268"/>
                  <a:pt x="167" y="1635"/>
                </a:cubicBezTo>
                <a:cubicBezTo>
                  <a:pt x="234" y="1868"/>
                  <a:pt x="334" y="2068"/>
                  <a:pt x="501" y="2235"/>
                </a:cubicBezTo>
                <a:lnTo>
                  <a:pt x="301" y="1601"/>
                </a:lnTo>
                <a:cubicBezTo>
                  <a:pt x="268" y="1368"/>
                  <a:pt x="234" y="1168"/>
                  <a:pt x="234" y="934"/>
                </a:cubicBezTo>
                <a:cubicBezTo>
                  <a:pt x="201" y="801"/>
                  <a:pt x="234" y="634"/>
                  <a:pt x="268" y="500"/>
                </a:cubicBezTo>
                <a:cubicBezTo>
                  <a:pt x="268" y="400"/>
                  <a:pt x="334" y="267"/>
                  <a:pt x="401" y="267"/>
                </a:cubicBezTo>
                <a:cubicBezTo>
                  <a:pt x="434" y="267"/>
                  <a:pt x="434" y="267"/>
                  <a:pt x="434" y="300"/>
                </a:cubicBezTo>
                <a:cubicBezTo>
                  <a:pt x="468" y="367"/>
                  <a:pt x="468" y="400"/>
                  <a:pt x="468" y="467"/>
                </a:cubicBezTo>
                <a:cubicBezTo>
                  <a:pt x="501" y="600"/>
                  <a:pt x="501" y="734"/>
                  <a:pt x="501" y="901"/>
                </a:cubicBezTo>
                <a:cubicBezTo>
                  <a:pt x="501" y="1101"/>
                  <a:pt x="501" y="1334"/>
                  <a:pt x="468" y="1568"/>
                </a:cubicBezTo>
                <a:cubicBezTo>
                  <a:pt x="534" y="1768"/>
                  <a:pt x="534" y="1968"/>
                  <a:pt x="501" y="2168"/>
                </a:cubicBezTo>
                <a:cubicBezTo>
                  <a:pt x="568" y="2168"/>
                  <a:pt x="668" y="1968"/>
                  <a:pt x="768" y="1568"/>
                </a:cubicBezTo>
                <a:cubicBezTo>
                  <a:pt x="801" y="1334"/>
                  <a:pt x="835" y="1101"/>
                  <a:pt x="835" y="834"/>
                </a:cubicBezTo>
                <a:cubicBezTo>
                  <a:pt x="835" y="701"/>
                  <a:pt x="835" y="567"/>
                  <a:pt x="801" y="434"/>
                </a:cubicBezTo>
                <a:cubicBezTo>
                  <a:pt x="801" y="334"/>
                  <a:pt x="768" y="267"/>
                  <a:pt x="735" y="167"/>
                </a:cubicBezTo>
                <a:cubicBezTo>
                  <a:pt x="668" y="67"/>
                  <a:pt x="534" y="0"/>
                  <a:pt x="4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3421;p69">
            <a:extLst>
              <a:ext uri="{FF2B5EF4-FFF2-40B4-BE49-F238E27FC236}">
                <a16:creationId xmlns:a16="http://schemas.microsoft.com/office/drawing/2014/main" id="{5350282C-56B4-447C-83FA-441E093FF2B4}"/>
              </a:ext>
            </a:extLst>
          </p:cNvPr>
          <p:cNvSpPr/>
          <p:nvPr/>
        </p:nvSpPr>
        <p:spPr>
          <a:xfrm>
            <a:off x="7121203" y="3257660"/>
            <a:ext cx="37501" cy="16854"/>
          </a:xfrm>
          <a:custGeom>
            <a:avLst/>
            <a:gdLst/>
            <a:ahLst/>
            <a:cxnLst/>
            <a:rect l="l" t="t" r="r" b="b"/>
            <a:pathLst>
              <a:path w="2136" h="960" extrusionOk="0">
                <a:moveTo>
                  <a:pt x="501" y="0"/>
                </a:moveTo>
                <a:cubicBezTo>
                  <a:pt x="300" y="0"/>
                  <a:pt x="134" y="100"/>
                  <a:pt x="34" y="267"/>
                </a:cubicBezTo>
                <a:cubicBezTo>
                  <a:pt x="0" y="367"/>
                  <a:pt x="34" y="500"/>
                  <a:pt x="100" y="601"/>
                </a:cubicBezTo>
                <a:cubicBezTo>
                  <a:pt x="134" y="667"/>
                  <a:pt x="200" y="734"/>
                  <a:pt x="300" y="767"/>
                </a:cubicBezTo>
                <a:cubicBezTo>
                  <a:pt x="434" y="834"/>
                  <a:pt x="567" y="901"/>
                  <a:pt x="701" y="934"/>
                </a:cubicBezTo>
                <a:cubicBezTo>
                  <a:pt x="834" y="951"/>
                  <a:pt x="959" y="959"/>
                  <a:pt x="1084" y="959"/>
                </a:cubicBezTo>
                <a:cubicBezTo>
                  <a:pt x="1209" y="959"/>
                  <a:pt x="1335" y="951"/>
                  <a:pt x="1468" y="934"/>
                </a:cubicBezTo>
                <a:cubicBezTo>
                  <a:pt x="1701" y="901"/>
                  <a:pt x="1902" y="767"/>
                  <a:pt x="2035" y="601"/>
                </a:cubicBezTo>
                <a:lnTo>
                  <a:pt x="2035" y="601"/>
                </a:lnTo>
                <a:cubicBezTo>
                  <a:pt x="1835" y="667"/>
                  <a:pt x="1635" y="734"/>
                  <a:pt x="1435" y="767"/>
                </a:cubicBezTo>
                <a:cubicBezTo>
                  <a:pt x="1366" y="777"/>
                  <a:pt x="1298" y="781"/>
                  <a:pt x="1229" y="781"/>
                </a:cubicBezTo>
                <a:cubicBezTo>
                  <a:pt x="1064" y="781"/>
                  <a:pt x="899" y="758"/>
                  <a:pt x="734" y="734"/>
                </a:cubicBezTo>
                <a:cubicBezTo>
                  <a:pt x="634" y="701"/>
                  <a:pt x="501" y="634"/>
                  <a:pt x="401" y="567"/>
                </a:cubicBezTo>
                <a:cubicBezTo>
                  <a:pt x="300" y="467"/>
                  <a:pt x="200" y="400"/>
                  <a:pt x="267" y="334"/>
                </a:cubicBezTo>
                <a:cubicBezTo>
                  <a:pt x="334" y="267"/>
                  <a:pt x="434" y="234"/>
                  <a:pt x="534" y="234"/>
                </a:cubicBezTo>
                <a:lnTo>
                  <a:pt x="968" y="234"/>
                </a:lnTo>
                <a:cubicBezTo>
                  <a:pt x="1201" y="234"/>
                  <a:pt x="1401" y="300"/>
                  <a:pt x="1635" y="334"/>
                </a:cubicBezTo>
                <a:cubicBezTo>
                  <a:pt x="1909" y="486"/>
                  <a:pt x="2099" y="638"/>
                  <a:pt x="2131" y="638"/>
                </a:cubicBezTo>
                <a:cubicBezTo>
                  <a:pt x="2134" y="638"/>
                  <a:pt x="2135" y="637"/>
                  <a:pt x="2135" y="634"/>
                </a:cubicBezTo>
                <a:cubicBezTo>
                  <a:pt x="2002" y="467"/>
                  <a:pt x="1835" y="334"/>
                  <a:pt x="1635" y="234"/>
                </a:cubicBezTo>
                <a:cubicBezTo>
                  <a:pt x="1401" y="100"/>
                  <a:pt x="1168" y="33"/>
                  <a:pt x="9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3422;p69">
            <a:extLst>
              <a:ext uri="{FF2B5EF4-FFF2-40B4-BE49-F238E27FC236}">
                <a16:creationId xmlns:a16="http://schemas.microsoft.com/office/drawing/2014/main" id="{23ED3286-67BA-4ED7-BD34-1E773E47867C}"/>
              </a:ext>
            </a:extLst>
          </p:cNvPr>
          <p:cNvSpPr/>
          <p:nvPr/>
        </p:nvSpPr>
        <p:spPr>
          <a:xfrm>
            <a:off x="7008174" y="3402888"/>
            <a:ext cx="187416" cy="335313"/>
          </a:xfrm>
          <a:custGeom>
            <a:avLst/>
            <a:gdLst/>
            <a:ahLst/>
            <a:cxnLst/>
            <a:rect l="l" t="t" r="r" b="b"/>
            <a:pathLst>
              <a:path w="10675" h="19099" extrusionOk="0">
                <a:moveTo>
                  <a:pt x="6605" y="1"/>
                </a:moveTo>
                <a:lnTo>
                  <a:pt x="0" y="2136"/>
                </a:lnTo>
                <a:lnTo>
                  <a:pt x="4037" y="10642"/>
                </a:lnTo>
                <a:lnTo>
                  <a:pt x="5337" y="18314"/>
                </a:lnTo>
                <a:cubicBezTo>
                  <a:pt x="5396" y="18784"/>
                  <a:pt x="5791" y="19099"/>
                  <a:pt x="6249" y="19099"/>
                </a:cubicBezTo>
                <a:cubicBezTo>
                  <a:pt x="6311" y="19099"/>
                  <a:pt x="6375" y="19093"/>
                  <a:pt x="6438" y="19081"/>
                </a:cubicBezTo>
                <a:lnTo>
                  <a:pt x="6538" y="19081"/>
                </a:lnTo>
                <a:cubicBezTo>
                  <a:pt x="6839" y="19014"/>
                  <a:pt x="7072" y="18781"/>
                  <a:pt x="7205" y="18514"/>
                </a:cubicBezTo>
                <a:cubicBezTo>
                  <a:pt x="7939" y="16679"/>
                  <a:pt x="10675" y="9841"/>
                  <a:pt x="10341" y="9241"/>
                </a:cubicBezTo>
                <a:cubicBezTo>
                  <a:pt x="9941" y="8540"/>
                  <a:pt x="6605" y="1"/>
                  <a:pt x="6605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3423;p69">
            <a:extLst>
              <a:ext uri="{FF2B5EF4-FFF2-40B4-BE49-F238E27FC236}">
                <a16:creationId xmlns:a16="http://schemas.microsoft.com/office/drawing/2014/main" id="{D68EB3C4-C3C5-44EB-AF5D-98629470C56A}"/>
              </a:ext>
            </a:extLst>
          </p:cNvPr>
          <p:cNvSpPr/>
          <p:nvPr/>
        </p:nvSpPr>
        <p:spPr>
          <a:xfrm>
            <a:off x="7121782" y="3554576"/>
            <a:ext cx="67961" cy="182729"/>
          </a:xfrm>
          <a:custGeom>
            <a:avLst/>
            <a:gdLst/>
            <a:ahLst/>
            <a:cxnLst/>
            <a:rect l="l" t="t" r="r" b="b"/>
            <a:pathLst>
              <a:path w="3871" h="10408" extrusionOk="0">
                <a:moveTo>
                  <a:pt x="3570" y="0"/>
                </a:moveTo>
                <a:lnTo>
                  <a:pt x="1" y="10408"/>
                </a:lnTo>
                <a:cubicBezTo>
                  <a:pt x="334" y="10341"/>
                  <a:pt x="601" y="10141"/>
                  <a:pt x="701" y="9841"/>
                </a:cubicBezTo>
                <a:cubicBezTo>
                  <a:pt x="2769" y="4704"/>
                  <a:pt x="3536" y="2235"/>
                  <a:pt x="3803" y="1368"/>
                </a:cubicBezTo>
                <a:cubicBezTo>
                  <a:pt x="3870" y="1034"/>
                  <a:pt x="3837" y="667"/>
                  <a:pt x="3703" y="367"/>
                </a:cubicBezTo>
                <a:lnTo>
                  <a:pt x="357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3424;p69">
            <a:extLst>
              <a:ext uri="{FF2B5EF4-FFF2-40B4-BE49-F238E27FC236}">
                <a16:creationId xmlns:a16="http://schemas.microsoft.com/office/drawing/2014/main" id="{3C453A7C-19D5-4B6B-8686-03D067F30335}"/>
              </a:ext>
            </a:extLst>
          </p:cNvPr>
          <p:cNvSpPr/>
          <p:nvPr/>
        </p:nvSpPr>
        <p:spPr>
          <a:xfrm>
            <a:off x="7126839" y="3515214"/>
            <a:ext cx="23666" cy="19523"/>
          </a:xfrm>
          <a:custGeom>
            <a:avLst/>
            <a:gdLst/>
            <a:ahLst/>
            <a:cxnLst/>
            <a:rect l="l" t="t" r="r" b="b"/>
            <a:pathLst>
              <a:path w="1348" h="1112" extrusionOk="0">
                <a:moveTo>
                  <a:pt x="760" y="0"/>
                </a:moveTo>
                <a:cubicBezTo>
                  <a:pt x="563" y="0"/>
                  <a:pt x="373" y="122"/>
                  <a:pt x="280" y="307"/>
                </a:cubicBezTo>
                <a:lnTo>
                  <a:pt x="280" y="274"/>
                </a:lnTo>
                <a:lnTo>
                  <a:pt x="280" y="274"/>
                </a:lnTo>
                <a:cubicBezTo>
                  <a:pt x="0" y="693"/>
                  <a:pt x="354" y="1112"/>
                  <a:pt x="730" y="1112"/>
                </a:cubicBezTo>
                <a:cubicBezTo>
                  <a:pt x="892" y="1112"/>
                  <a:pt x="1059" y="1033"/>
                  <a:pt x="1180" y="841"/>
                </a:cubicBezTo>
                <a:cubicBezTo>
                  <a:pt x="1347" y="574"/>
                  <a:pt x="1280" y="241"/>
                  <a:pt x="1014" y="74"/>
                </a:cubicBezTo>
                <a:cubicBezTo>
                  <a:pt x="933" y="23"/>
                  <a:pt x="846" y="0"/>
                  <a:pt x="76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3425;p69">
            <a:extLst>
              <a:ext uri="{FF2B5EF4-FFF2-40B4-BE49-F238E27FC236}">
                <a16:creationId xmlns:a16="http://schemas.microsoft.com/office/drawing/2014/main" id="{424AC5FB-9975-4187-B443-8D74409EDF7F}"/>
              </a:ext>
            </a:extLst>
          </p:cNvPr>
          <p:cNvSpPr/>
          <p:nvPr/>
        </p:nvSpPr>
        <p:spPr>
          <a:xfrm>
            <a:off x="7089566" y="3646520"/>
            <a:ext cx="37501" cy="9375"/>
          </a:xfrm>
          <a:custGeom>
            <a:avLst/>
            <a:gdLst/>
            <a:ahLst/>
            <a:cxnLst/>
            <a:rect l="l" t="t" r="r" b="b"/>
            <a:pathLst>
              <a:path w="2136" h="534" extrusionOk="0">
                <a:moveTo>
                  <a:pt x="1102" y="0"/>
                </a:moveTo>
                <a:cubicBezTo>
                  <a:pt x="802" y="0"/>
                  <a:pt x="501" y="67"/>
                  <a:pt x="268" y="200"/>
                </a:cubicBezTo>
                <a:cubicBezTo>
                  <a:pt x="134" y="267"/>
                  <a:pt x="68" y="367"/>
                  <a:pt x="1" y="467"/>
                </a:cubicBezTo>
                <a:cubicBezTo>
                  <a:pt x="313" y="296"/>
                  <a:pt x="661" y="212"/>
                  <a:pt x="1008" y="212"/>
                </a:cubicBezTo>
                <a:cubicBezTo>
                  <a:pt x="1404" y="212"/>
                  <a:pt x="1798" y="321"/>
                  <a:pt x="2136" y="534"/>
                </a:cubicBezTo>
                <a:cubicBezTo>
                  <a:pt x="2102" y="434"/>
                  <a:pt x="2002" y="334"/>
                  <a:pt x="1936" y="267"/>
                </a:cubicBezTo>
                <a:cubicBezTo>
                  <a:pt x="1669" y="100"/>
                  <a:pt x="1402" y="0"/>
                  <a:pt x="110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3426;p69">
            <a:extLst>
              <a:ext uri="{FF2B5EF4-FFF2-40B4-BE49-F238E27FC236}">
                <a16:creationId xmlns:a16="http://schemas.microsoft.com/office/drawing/2014/main" id="{ABF2EE55-6D05-4550-890C-AB1BC9193420}"/>
              </a:ext>
            </a:extLst>
          </p:cNvPr>
          <p:cNvSpPr/>
          <p:nvPr/>
        </p:nvSpPr>
        <p:spPr>
          <a:xfrm>
            <a:off x="7093095" y="3676278"/>
            <a:ext cx="32813" cy="8322"/>
          </a:xfrm>
          <a:custGeom>
            <a:avLst/>
            <a:gdLst/>
            <a:ahLst/>
            <a:cxnLst/>
            <a:rect l="l" t="t" r="r" b="b"/>
            <a:pathLst>
              <a:path w="1869" h="474" extrusionOk="0">
                <a:moveTo>
                  <a:pt x="1061" y="0"/>
                </a:moveTo>
                <a:cubicBezTo>
                  <a:pt x="1019" y="0"/>
                  <a:pt x="976" y="2"/>
                  <a:pt x="934" y="7"/>
                </a:cubicBezTo>
                <a:cubicBezTo>
                  <a:pt x="334" y="73"/>
                  <a:pt x="0" y="440"/>
                  <a:pt x="67" y="474"/>
                </a:cubicBezTo>
                <a:lnTo>
                  <a:pt x="934" y="240"/>
                </a:lnTo>
                <a:cubicBezTo>
                  <a:pt x="1022" y="230"/>
                  <a:pt x="1110" y="226"/>
                  <a:pt x="1199" y="226"/>
                </a:cubicBezTo>
                <a:cubicBezTo>
                  <a:pt x="1413" y="226"/>
                  <a:pt x="1632" y="250"/>
                  <a:pt x="1868" y="273"/>
                </a:cubicBezTo>
                <a:cubicBezTo>
                  <a:pt x="1635" y="99"/>
                  <a:pt x="1351" y="0"/>
                  <a:pt x="106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3427;p69">
            <a:extLst>
              <a:ext uri="{FF2B5EF4-FFF2-40B4-BE49-F238E27FC236}">
                <a16:creationId xmlns:a16="http://schemas.microsoft.com/office/drawing/2014/main" id="{FEE0E75E-23C6-4BF0-A285-F7001B6F7A83}"/>
              </a:ext>
            </a:extLst>
          </p:cNvPr>
          <p:cNvSpPr/>
          <p:nvPr/>
        </p:nvSpPr>
        <p:spPr>
          <a:xfrm>
            <a:off x="7085475" y="3614883"/>
            <a:ext cx="49790" cy="8813"/>
          </a:xfrm>
          <a:custGeom>
            <a:avLst/>
            <a:gdLst/>
            <a:ahLst/>
            <a:cxnLst/>
            <a:rect l="l" t="t" r="r" b="b"/>
            <a:pathLst>
              <a:path w="2836" h="502" extrusionOk="0">
                <a:moveTo>
                  <a:pt x="1550" y="1"/>
                </a:moveTo>
                <a:cubicBezTo>
                  <a:pt x="1004" y="1"/>
                  <a:pt x="462" y="169"/>
                  <a:pt x="0" y="501"/>
                </a:cubicBezTo>
                <a:cubicBezTo>
                  <a:pt x="434" y="368"/>
                  <a:pt x="934" y="268"/>
                  <a:pt x="1401" y="234"/>
                </a:cubicBezTo>
                <a:cubicBezTo>
                  <a:pt x="1868" y="234"/>
                  <a:pt x="2369" y="268"/>
                  <a:pt x="2836" y="335"/>
                </a:cubicBezTo>
                <a:cubicBezTo>
                  <a:pt x="2433" y="111"/>
                  <a:pt x="1991" y="1"/>
                  <a:pt x="155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3428;p69">
            <a:extLst>
              <a:ext uri="{FF2B5EF4-FFF2-40B4-BE49-F238E27FC236}">
                <a16:creationId xmlns:a16="http://schemas.microsoft.com/office/drawing/2014/main" id="{02031196-7D13-4A6E-97F1-085023EB815C}"/>
              </a:ext>
            </a:extLst>
          </p:cNvPr>
          <p:cNvSpPr/>
          <p:nvPr/>
        </p:nvSpPr>
        <p:spPr>
          <a:xfrm>
            <a:off x="7077276" y="3572940"/>
            <a:ext cx="40433" cy="17416"/>
          </a:xfrm>
          <a:custGeom>
            <a:avLst/>
            <a:gdLst/>
            <a:ahLst/>
            <a:cxnLst/>
            <a:rect l="l" t="t" r="r" b="b"/>
            <a:pathLst>
              <a:path w="2303" h="992" extrusionOk="0">
                <a:moveTo>
                  <a:pt x="1827" y="0"/>
                </a:moveTo>
                <a:cubicBezTo>
                  <a:pt x="1542" y="0"/>
                  <a:pt x="1258" y="60"/>
                  <a:pt x="1001" y="188"/>
                </a:cubicBezTo>
                <a:cubicBezTo>
                  <a:pt x="601" y="355"/>
                  <a:pt x="267" y="622"/>
                  <a:pt x="0" y="989"/>
                </a:cubicBezTo>
                <a:cubicBezTo>
                  <a:pt x="3" y="990"/>
                  <a:pt x="7" y="991"/>
                  <a:pt x="11" y="991"/>
                </a:cubicBezTo>
                <a:cubicBezTo>
                  <a:pt x="102" y="991"/>
                  <a:pt x="495" y="644"/>
                  <a:pt x="1101" y="389"/>
                </a:cubicBezTo>
                <a:cubicBezTo>
                  <a:pt x="1735" y="155"/>
                  <a:pt x="2302" y="122"/>
                  <a:pt x="2302" y="55"/>
                </a:cubicBezTo>
                <a:cubicBezTo>
                  <a:pt x="2146" y="19"/>
                  <a:pt x="1987" y="0"/>
                  <a:pt x="182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3429;p69">
            <a:extLst>
              <a:ext uri="{FF2B5EF4-FFF2-40B4-BE49-F238E27FC236}">
                <a16:creationId xmlns:a16="http://schemas.microsoft.com/office/drawing/2014/main" id="{F8CA6134-6AE6-46FC-92AB-C7111E4BC4BF}"/>
              </a:ext>
            </a:extLst>
          </p:cNvPr>
          <p:cNvSpPr/>
          <p:nvPr/>
        </p:nvSpPr>
        <p:spPr>
          <a:xfrm>
            <a:off x="7058544" y="3528066"/>
            <a:ext cx="39239" cy="21243"/>
          </a:xfrm>
          <a:custGeom>
            <a:avLst/>
            <a:gdLst/>
            <a:ahLst/>
            <a:cxnLst/>
            <a:rect l="l" t="t" r="r" b="b"/>
            <a:pathLst>
              <a:path w="2235" h="1210" extrusionOk="0">
                <a:moveTo>
                  <a:pt x="1701" y="1"/>
                </a:moveTo>
                <a:cubicBezTo>
                  <a:pt x="1424" y="1"/>
                  <a:pt x="1151" y="70"/>
                  <a:pt x="901" y="209"/>
                </a:cubicBezTo>
                <a:cubicBezTo>
                  <a:pt x="600" y="376"/>
                  <a:pt x="367" y="576"/>
                  <a:pt x="133" y="843"/>
                </a:cubicBezTo>
                <a:cubicBezTo>
                  <a:pt x="67" y="943"/>
                  <a:pt x="0" y="1077"/>
                  <a:pt x="0" y="1210"/>
                </a:cubicBezTo>
                <a:cubicBezTo>
                  <a:pt x="534" y="543"/>
                  <a:pt x="1368" y="143"/>
                  <a:pt x="2235" y="76"/>
                </a:cubicBezTo>
                <a:cubicBezTo>
                  <a:pt x="2102" y="42"/>
                  <a:pt x="2001" y="9"/>
                  <a:pt x="1868" y="9"/>
                </a:cubicBezTo>
                <a:cubicBezTo>
                  <a:pt x="1812" y="4"/>
                  <a:pt x="1757" y="1"/>
                  <a:pt x="170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3430;p69">
            <a:extLst>
              <a:ext uri="{FF2B5EF4-FFF2-40B4-BE49-F238E27FC236}">
                <a16:creationId xmlns:a16="http://schemas.microsoft.com/office/drawing/2014/main" id="{DF6A7413-AD9D-4244-ADE8-2EB8A30AA201}"/>
              </a:ext>
            </a:extLst>
          </p:cNvPr>
          <p:cNvSpPr/>
          <p:nvPr/>
        </p:nvSpPr>
        <p:spPr>
          <a:xfrm>
            <a:off x="7039214" y="3489863"/>
            <a:ext cx="48614" cy="39186"/>
          </a:xfrm>
          <a:custGeom>
            <a:avLst/>
            <a:gdLst/>
            <a:ahLst/>
            <a:cxnLst/>
            <a:rect l="l" t="t" r="r" b="b"/>
            <a:pathLst>
              <a:path w="2769" h="2232" extrusionOk="0">
                <a:moveTo>
                  <a:pt x="2136" y="203"/>
                </a:moveTo>
                <a:cubicBezTo>
                  <a:pt x="2160" y="203"/>
                  <a:pt x="2182" y="207"/>
                  <a:pt x="2202" y="217"/>
                </a:cubicBezTo>
                <a:cubicBezTo>
                  <a:pt x="2302" y="284"/>
                  <a:pt x="2369" y="384"/>
                  <a:pt x="2435" y="451"/>
                </a:cubicBezTo>
                <a:cubicBezTo>
                  <a:pt x="2577" y="932"/>
                  <a:pt x="2430" y="1412"/>
                  <a:pt x="2077" y="1731"/>
                </a:cubicBezTo>
                <a:lnTo>
                  <a:pt x="2077" y="1731"/>
                </a:lnTo>
                <a:cubicBezTo>
                  <a:pt x="2038" y="1691"/>
                  <a:pt x="1974" y="1645"/>
                  <a:pt x="1868" y="1585"/>
                </a:cubicBezTo>
                <a:cubicBezTo>
                  <a:pt x="1833" y="1555"/>
                  <a:pt x="1797" y="1526"/>
                  <a:pt x="1759" y="1499"/>
                </a:cubicBezTo>
                <a:lnTo>
                  <a:pt x="1759" y="1499"/>
                </a:lnTo>
                <a:cubicBezTo>
                  <a:pt x="1735" y="1280"/>
                  <a:pt x="1733" y="1061"/>
                  <a:pt x="1768" y="851"/>
                </a:cubicBezTo>
                <a:cubicBezTo>
                  <a:pt x="1768" y="617"/>
                  <a:pt x="1835" y="417"/>
                  <a:pt x="1968" y="250"/>
                </a:cubicBezTo>
                <a:cubicBezTo>
                  <a:pt x="2016" y="227"/>
                  <a:pt x="2079" y="203"/>
                  <a:pt x="2136" y="203"/>
                </a:cubicBezTo>
                <a:close/>
                <a:moveTo>
                  <a:pt x="1779" y="1651"/>
                </a:moveTo>
                <a:lnTo>
                  <a:pt x="1779" y="1651"/>
                </a:lnTo>
                <a:cubicBezTo>
                  <a:pt x="1860" y="1691"/>
                  <a:pt x="1940" y="1734"/>
                  <a:pt x="2019" y="1780"/>
                </a:cubicBezTo>
                <a:lnTo>
                  <a:pt x="2019" y="1780"/>
                </a:lnTo>
                <a:cubicBezTo>
                  <a:pt x="1972" y="1818"/>
                  <a:pt x="1921" y="1853"/>
                  <a:pt x="1868" y="1885"/>
                </a:cubicBezTo>
                <a:cubicBezTo>
                  <a:pt x="1855" y="1893"/>
                  <a:pt x="1841" y="1900"/>
                  <a:pt x="1827" y="1908"/>
                </a:cubicBezTo>
                <a:lnTo>
                  <a:pt x="1827" y="1908"/>
                </a:lnTo>
                <a:cubicBezTo>
                  <a:pt x="1809" y="1823"/>
                  <a:pt x="1792" y="1737"/>
                  <a:pt x="1779" y="1651"/>
                </a:cubicBezTo>
                <a:close/>
                <a:moveTo>
                  <a:pt x="651" y="1301"/>
                </a:moveTo>
                <a:cubicBezTo>
                  <a:pt x="759" y="1301"/>
                  <a:pt x="868" y="1318"/>
                  <a:pt x="968" y="1351"/>
                </a:cubicBezTo>
                <a:cubicBezTo>
                  <a:pt x="1203" y="1410"/>
                  <a:pt x="1439" y="1492"/>
                  <a:pt x="1668" y="1598"/>
                </a:cubicBezTo>
                <a:lnTo>
                  <a:pt x="1668" y="1598"/>
                </a:lnTo>
                <a:cubicBezTo>
                  <a:pt x="1679" y="1650"/>
                  <a:pt x="1690" y="1701"/>
                  <a:pt x="1701" y="1751"/>
                </a:cubicBezTo>
                <a:cubicBezTo>
                  <a:pt x="1718" y="1820"/>
                  <a:pt x="1744" y="1879"/>
                  <a:pt x="1774" y="1934"/>
                </a:cubicBezTo>
                <a:lnTo>
                  <a:pt x="1774" y="1934"/>
                </a:lnTo>
                <a:cubicBezTo>
                  <a:pt x="1582" y="2025"/>
                  <a:pt x="1367" y="2074"/>
                  <a:pt x="1153" y="2074"/>
                </a:cubicBezTo>
                <a:cubicBezTo>
                  <a:pt x="860" y="2074"/>
                  <a:pt x="568" y="1983"/>
                  <a:pt x="334" y="1785"/>
                </a:cubicBezTo>
                <a:cubicBezTo>
                  <a:pt x="234" y="1751"/>
                  <a:pt x="167" y="1651"/>
                  <a:pt x="167" y="1551"/>
                </a:cubicBezTo>
                <a:cubicBezTo>
                  <a:pt x="167" y="1418"/>
                  <a:pt x="267" y="1385"/>
                  <a:pt x="334" y="1351"/>
                </a:cubicBezTo>
                <a:cubicBezTo>
                  <a:pt x="434" y="1318"/>
                  <a:pt x="542" y="1301"/>
                  <a:pt x="651" y="1301"/>
                </a:cubicBezTo>
                <a:close/>
                <a:moveTo>
                  <a:pt x="2054" y="1"/>
                </a:moveTo>
                <a:cubicBezTo>
                  <a:pt x="1960" y="1"/>
                  <a:pt x="1867" y="52"/>
                  <a:pt x="1802" y="117"/>
                </a:cubicBezTo>
                <a:cubicBezTo>
                  <a:pt x="1668" y="317"/>
                  <a:pt x="1601" y="551"/>
                  <a:pt x="1601" y="784"/>
                </a:cubicBezTo>
                <a:cubicBezTo>
                  <a:pt x="1580" y="999"/>
                  <a:pt x="1600" y="1213"/>
                  <a:pt x="1635" y="1419"/>
                </a:cubicBezTo>
                <a:lnTo>
                  <a:pt x="1635" y="1419"/>
                </a:lnTo>
                <a:cubicBezTo>
                  <a:pt x="1447" y="1309"/>
                  <a:pt x="1232" y="1231"/>
                  <a:pt x="1001" y="1184"/>
                </a:cubicBezTo>
                <a:cubicBezTo>
                  <a:pt x="853" y="1121"/>
                  <a:pt x="705" y="1098"/>
                  <a:pt x="557" y="1098"/>
                </a:cubicBezTo>
                <a:cubicBezTo>
                  <a:pt x="471" y="1098"/>
                  <a:pt x="386" y="1105"/>
                  <a:pt x="300" y="1118"/>
                </a:cubicBezTo>
                <a:cubicBezTo>
                  <a:pt x="134" y="1151"/>
                  <a:pt x="0" y="1284"/>
                  <a:pt x="0" y="1451"/>
                </a:cubicBezTo>
                <a:cubicBezTo>
                  <a:pt x="0" y="1618"/>
                  <a:pt x="67" y="1785"/>
                  <a:pt x="200" y="1885"/>
                </a:cubicBezTo>
                <a:cubicBezTo>
                  <a:pt x="484" y="2112"/>
                  <a:pt x="833" y="2232"/>
                  <a:pt x="1185" y="2232"/>
                </a:cubicBezTo>
                <a:cubicBezTo>
                  <a:pt x="1415" y="2232"/>
                  <a:pt x="1646" y="2181"/>
                  <a:pt x="1862" y="2076"/>
                </a:cubicBezTo>
                <a:lnTo>
                  <a:pt x="1862" y="2076"/>
                </a:lnTo>
                <a:cubicBezTo>
                  <a:pt x="1864" y="2079"/>
                  <a:pt x="1866" y="2082"/>
                  <a:pt x="1868" y="2085"/>
                </a:cubicBezTo>
                <a:cubicBezTo>
                  <a:pt x="1867" y="2081"/>
                  <a:pt x="1866" y="2078"/>
                  <a:pt x="1865" y="2074"/>
                </a:cubicBezTo>
                <a:lnTo>
                  <a:pt x="1865" y="2074"/>
                </a:lnTo>
                <a:cubicBezTo>
                  <a:pt x="1900" y="2057"/>
                  <a:pt x="1934" y="2038"/>
                  <a:pt x="1968" y="2018"/>
                </a:cubicBezTo>
                <a:cubicBezTo>
                  <a:pt x="2535" y="1685"/>
                  <a:pt x="2769" y="984"/>
                  <a:pt x="2535" y="384"/>
                </a:cubicBezTo>
                <a:cubicBezTo>
                  <a:pt x="2469" y="250"/>
                  <a:pt x="2335" y="117"/>
                  <a:pt x="2202" y="50"/>
                </a:cubicBezTo>
                <a:cubicBezTo>
                  <a:pt x="2155" y="15"/>
                  <a:pt x="2105" y="1"/>
                  <a:pt x="205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3431;p69">
            <a:extLst>
              <a:ext uri="{FF2B5EF4-FFF2-40B4-BE49-F238E27FC236}">
                <a16:creationId xmlns:a16="http://schemas.microsoft.com/office/drawing/2014/main" id="{4A9FB41B-9721-480E-9792-4A132365F431}"/>
              </a:ext>
            </a:extLst>
          </p:cNvPr>
          <p:cNvSpPr/>
          <p:nvPr/>
        </p:nvSpPr>
        <p:spPr>
          <a:xfrm>
            <a:off x="6546682" y="2248018"/>
            <a:ext cx="701033" cy="1307735"/>
          </a:xfrm>
          <a:custGeom>
            <a:avLst/>
            <a:gdLst/>
            <a:ahLst/>
            <a:cxnLst/>
            <a:rect l="l" t="t" r="r" b="b"/>
            <a:pathLst>
              <a:path w="39930" h="74487" extrusionOk="0">
                <a:moveTo>
                  <a:pt x="17280" y="22983"/>
                </a:moveTo>
                <a:lnTo>
                  <a:pt x="17280" y="22983"/>
                </a:lnTo>
                <a:cubicBezTo>
                  <a:pt x="17013" y="26686"/>
                  <a:pt x="16746" y="30522"/>
                  <a:pt x="16579" y="34191"/>
                </a:cubicBezTo>
                <a:cubicBezTo>
                  <a:pt x="15979" y="32457"/>
                  <a:pt x="15779" y="30589"/>
                  <a:pt x="16012" y="28788"/>
                </a:cubicBezTo>
                <a:lnTo>
                  <a:pt x="17280" y="22983"/>
                </a:lnTo>
                <a:close/>
                <a:moveTo>
                  <a:pt x="12310" y="0"/>
                </a:moveTo>
                <a:cubicBezTo>
                  <a:pt x="12310" y="0"/>
                  <a:pt x="8240" y="8373"/>
                  <a:pt x="6472" y="13743"/>
                </a:cubicBezTo>
                <a:cubicBezTo>
                  <a:pt x="2669" y="25185"/>
                  <a:pt x="1" y="29288"/>
                  <a:pt x="568" y="37527"/>
                </a:cubicBezTo>
                <a:cubicBezTo>
                  <a:pt x="801" y="40162"/>
                  <a:pt x="10408" y="46700"/>
                  <a:pt x="16546" y="50336"/>
                </a:cubicBezTo>
                <a:cubicBezTo>
                  <a:pt x="16613" y="51070"/>
                  <a:pt x="16713" y="51771"/>
                  <a:pt x="16880" y="52505"/>
                </a:cubicBezTo>
                <a:cubicBezTo>
                  <a:pt x="18981" y="61911"/>
                  <a:pt x="25352" y="74487"/>
                  <a:pt x="25352" y="74487"/>
                </a:cubicBezTo>
                <a:lnTo>
                  <a:pt x="35026" y="69950"/>
                </a:lnTo>
                <a:lnTo>
                  <a:pt x="31890" y="59276"/>
                </a:lnTo>
                <a:lnTo>
                  <a:pt x="35159" y="61177"/>
                </a:lnTo>
                <a:lnTo>
                  <a:pt x="39929" y="52138"/>
                </a:lnTo>
                <a:lnTo>
                  <a:pt x="28821" y="44632"/>
                </a:lnTo>
                <a:lnTo>
                  <a:pt x="32491" y="8440"/>
                </a:lnTo>
                <a:lnTo>
                  <a:pt x="21917" y="2235"/>
                </a:lnTo>
                <a:lnTo>
                  <a:pt x="12310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3432;p69">
            <a:extLst>
              <a:ext uri="{FF2B5EF4-FFF2-40B4-BE49-F238E27FC236}">
                <a16:creationId xmlns:a16="http://schemas.microsoft.com/office/drawing/2014/main" id="{2B34A912-CB75-47FC-A213-85EB7937CFA8}"/>
              </a:ext>
            </a:extLst>
          </p:cNvPr>
          <p:cNvSpPr/>
          <p:nvPr/>
        </p:nvSpPr>
        <p:spPr>
          <a:xfrm>
            <a:off x="6826042" y="2434240"/>
            <a:ext cx="165751" cy="1121513"/>
          </a:xfrm>
          <a:custGeom>
            <a:avLst/>
            <a:gdLst/>
            <a:ahLst/>
            <a:cxnLst/>
            <a:rect l="l" t="t" r="r" b="b"/>
            <a:pathLst>
              <a:path w="9441" h="63880" extrusionOk="0">
                <a:moveTo>
                  <a:pt x="2435" y="1"/>
                </a:moveTo>
                <a:lnTo>
                  <a:pt x="2369" y="501"/>
                </a:lnTo>
                <a:cubicBezTo>
                  <a:pt x="2369" y="968"/>
                  <a:pt x="2335" y="1602"/>
                  <a:pt x="2302" y="2436"/>
                </a:cubicBezTo>
                <a:cubicBezTo>
                  <a:pt x="2235" y="4104"/>
                  <a:pt x="2068" y="6506"/>
                  <a:pt x="1802" y="9474"/>
                </a:cubicBezTo>
                <a:cubicBezTo>
                  <a:pt x="1568" y="12443"/>
                  <a:pt x="1268" y="15979"/>
                  <a:pt x="934" y="19882"/>
                </a:cubicBezTo>
                <a:cubicBezTo>
                  <a:pt x="601" y="23818"/>
                  <a:pt x="234" y="28121"/>
                  <a:pt x="67" y="32658"/>
                </a:cubicBezTo>
                <a:cubicBezTo>
                  <a:pt x="0" y="33225"/>
                  <a:pt x="67" y="33825"/>
                  <a:pt x="67" y="34359"/>
                </a:cubicBezTo>
                <a:cubicBezTo>
                  <a:pt x="67" y="34893"/>
                  <a:pt x="100" y="35493"/>
                  <a:pt x="134" y="36027"/>
                </a:cubicBezTo>
                <a:cubicBezTo>
                  <a:pt x="200" y="37127"/>
                  <a:pt x="300" y="38195"/>
                  <a:pt x="434" y="39296"/>
                </a:cubicBezTo>
                <a:lnTo>
                  <a:pt x="501" y="40063"/>
                </a:lnTo>
                <a:lnTo>
                  <a:pt x="534" y="40497"/>
                </a:lnTo>
                <a:cubicBezTo>
                  <a:pt x="601" y="40630"/>
                  <a:pt x="601" y="40730"/>
                  <a:pt x="634" y="40863"/>
                </a:cubicBezTo>
                <a:cubicBezTo>
                  <a:pt x="701" y="41364"/>
                  <a:pt x="868" y="41864"/>
                  <a:pt x="1001" y="42365"/>
                </a:cubicBezTo>
                <a:cubicBezTo>
                  <a:pt x="1301" y="43365"/>
                  <a:pt x="1635" y="44333"/>
                  <a:pt x="1968" y="45233"/>
                </a:cubicBezTo>
                <a:cubicBezTo>
                  <a:pt x="3303" y="48969"/>
                  <a:pt x="4637" y="52238"/>
                  <a:pt x="5704" y="55007"/>
                </a:cubicBezTo>
                <a:cubicBezTo>
                  <a:pt x="6805" y="57742"/>
                  <a:pt x="7772" y="59977"/>
                  <a:pt x="8373" y="61512"/>
                </a:cubicBezTo>
                <a:lnTo>
                  <a:pt x="9140" y="63246"/>
                </a:lnTo>
                <a:lnTo>
                  <a:pt x="9298" y="63615"/>
                </a:lnTo>
                <a:lnTo>
                  <a:pt x="9298" y="63615"/>
                </a:lnTo>
                <a:cubicBezTo>
                  <a:pt x="9272" y="63534"/>
                  <a:pt x="9235" y="63436"/>
                  <a:pt x="9173" y="63313"/>
                </a:cubicBezTo>
                <a:cubicBezTo>
                  <a:pt x="9007" y="62879"/>
                  <a:pt x="8773" y="62245"/>
                  <a:pt x="8473" y="61512"/>
                </a:cubicBezTo>
                <a:cubicBezTo>
                  <a:pt x="7839" y="59977"/>
                  <a:pt x="6939" y="57742"/>
                  <a:pt x="5838" y="54974"/>
                </a:cubicBezTo>
                <a:cubicBezTo>
                  <a:pt x="4770" y="52172"/>
                  <a:pt x="3469" y="48869"/>
                  <a:pt x="2168" y="45167"/>
                </a:cubicBezTo>
                <a:cubicBezTo>
                  <a:pt x="1835" y="44199"/>
                  <a:pt x="1501" y="43299"/>
                  <a:pt x="1201" y="42298"/>
                </a:cubicBezTo>
                <a:cubicBezTo>
                  <a:pt x="1101" y="41797"/>
                  <a:pt x="934" y="41297"/>
                  <a:pt x="834" y="40797"/>
                </a:cubicBezTo>
                <a:cubicBezTo>
                  <a:pt x="801" y="40663"/>
                  <a:pt x="767" y="40530"/>
                  <a:pt x="767" y="40396"/>
                </a:cubicBezTo>
                <a:lnTo>
                  <a:pt x="701" y="40030"/>
                </a:lnTo>
                <a:lnTo>
                  <a:pt x="634" y="39229"/>
                </a:lnTo>
                <a:cubicBezTo>
                  <a:pt x="501" y="38195"/>
                  <a:pt x="434" y="37127"/>
                  <a:pt x="334" y="35993"/>
                </a:cubicBezTo>
                <a:cubicBezTo>
                  <a:pt x="300" y="35460"/>
                  <a:pt x="267" y="34859"/>
                  <a:pt x="267" y="34325"/>
                </a:cubicBezTo>
                <a:cubicBezTo>
                  <a:pt x="267" y="33792"/>
                  <a:pt x="200" y="33225"/>
                  <a:pt x="267" y="32658"/>
                </a:cubicBezTo>
                <a:cubicBezTo>
                  <a:pt x="434" y="28154"/>
                  <a:pt x="767" y="23818"/>
                  <a:pt x="1101" y="19882"/>
                </a:cubicBezTo>
                <a:cubicBezTo>
                  <a:pt x="1435" y="15979"/>
                  <a:pt x="1668" y="12443"/>
                  <a:pt x="1935" y="9474"/>
                </a:cubicBezTo>
                <a:cubicBezTo>
                  <a:pt x="2168" y="6506"/>
                  <a:pt x="2302" y="4104"/>
                  <a:pt x="2369" y="2436"/>
                </a:cubicBezTo>
                <a:cubicBezTo>
                  <a:pt x="2369" y="1602"/>
                  <a:pt x="2435" y="935"/>
                  <a:pt x="2435" y="501"/>
                </a:cubicBezTo>
                <a:lnTo>
                  <a:pt x="2435" y="1"/>
                </a:lnTo>
                <a:close/>
                <a:moveTo>
                  <a:pt x="9298" y="63615"/>
                </a:moveTo>
                <a:lnTo>
                  <a:pt x="9298" y="63615"/>
                </a:lnTo>
                <a:cubicBezTo>
                  <a:pt x="9315" y="63665"/>
                  <a:pt x="9327" y="63708"/>
                  <a:pt x="9340" y="63746"/>
                </a:cubicBezTo>
                <a:cubicBezTo>
                  <a:pt x="9349" y="63763"/>
                  <a:pt x="9357" y="63778"/>
                  <a:pt x="9365" y="63791"/>
                </a:cubicBezTo>
                <a:lnTo>
                  <a:pt x="9365" y="63791"/>
                </a:lnTo>
                <a:cubicBezTo>
                  <a:pt x="9358" y="63770"/>
                  <a:pt x="9351" y="63745"/>
                  <a:pt x="9340" y="63713"/>
                </a:cubicBezTo>
                <a:lnTo>
                  <a:pt x="9298" y="63615"/>
                </a:lnTo>
                <a:close/>
                <a:moveTo>
                  <a:pt x="9365" y="63791"/>
                </a:moveTo>
                <a:lnTo>
                  <a:pt x="9365" y="63791"/>
                </a:lnTo>
                <a:cubicBezTo>
                  <a:pt x="9380" y="63835"/>
                  <a:pt x="9395" y="63857"/>
                  <a:pt x="9440" y="63880"/>
                </a:cubicBezTo>
                <a:cubicBezTo>
                  <a:pt x="9415" y="63855"/>
                  <a:pt x="9390" y="63830"/>
                  <a:pt x="9365" y="6379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3433;p69">
            <a:extLst>
              <a:ext uri="{FF2B5EF4-FFF2-40B4-BE49-F238E27FC236}">
                <a16:creationId xmlns:a16="http://schemas.microsoft.com/office/drawing/2014/main" id="{89CF9E14-77EE-43CA-AFC3-EE723344C509}"/>
              </a:ext>
            </a:extLst>
          </p:cNvPr>
          <p:cNvSpPr/>
          <p:nvPr/>
        </p:nvSpPr>
        <p:spPr>
          <a:xfrm>
            <a:off x="6840087" y="2269683"/>
            <a:ext cx="21700" cy="139978"/>
          </a:xfrm>
          <a:custGeom>
            <a:avLst/>
            <a:gdLst/>
            <a:ahLst/>
            <a:cxnLst/>
            <a:rect l="l" t="t" r="r" b="b"/>
            <a:pathLst>
              <a:path w="1236" h="7973" extrusionOk="0">
                <a:moveTo>
                  <a:pt x="334" y="0"/>
                </a:moveTo>
                <a:cubicBezTo>
                  <a:pt x="234" y="401"/>
                  <a:pt x="201" y="801"/>
                  <a:pt x="168" y="1201"/>
                </a:cubicBezTo>
                <a:cubicBezTo>
                  <a:pt x="101" y="2169"/>
                  <a:pt x="68" y="3169"/>
                  <a:pt x="68" y="4137"/>
                </a:cubicBezTo>
                <a:cubicBezTo>
                  <a:pt x="1" y="5104"/>
                  <a:pt x="168" y="6071"/>
                  <a:pt x="501" y="7005"/>
                </a:cubicBezTo>
                <a:cubicBezTo>
                  <a:pt x="601" y="7272"/>
                  <a:pt x="768" y="7539"/>
                  <a:pt x="968" y="7739"/>
                </a:cubicBezTo>
                <a:cubicBezTo>
                  <a:pt x="1035" y="7839"/>
                  <a:pt x="1135" y="7906"/>
                  <a:pt x="1235" y="7973"/>
                </a:cubicBezTo>
                <a:cubicBezTo>
                  <a:pt x="1168" y="7873"/>
                  <a:pt x="1135" y="7773"/>
                  <a:pt x="1102" y="7673"/>
                </a:cubicBezTo>
                <a:cubicBezTo>
                  <a:pt x="901" y="7439"/>
                  <a:pt x="768" y="7206"/>
                  <a:pt x="668" y="6905"/>
                </a:cubicBezTo>
                <a:cubicBezTo>
                  <a:pt x="401" y="6005"/>
                  <a:pt x="268" y="5037"/>
                  <a:pt x="268" y="4070"/>
                </a:cubicBezTo>
                <a:cubicBezTo>
                  <a:pt x="268" y="2969"/>
                  <a:pt x="301" y="1969"/>
                  <a:pt x="334" y="1201"/>
                </a:cubicBezTo>
                <a:cubicBezTo>
                  <a:pt x="401" y="801"/>
                  <a:pt x="401" y="401"/>
                  <a:pt x="33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3434;p69">
            <a:extLst>
              <a:ext uri="{FF2B5EF4-FFF2-40B4-BE49-F238E27FC236}">
                <a16:creationId xmlns:a16="http://schemas.microsoft.com/office/drawing/2014/main" id="{581CB55B-061C-4F27-8D5F-385B772B3B73}"/>
              </a:ext>
            </a:extLst>
          </p:cNvPr>
          <p:cNvSpPr/>
          <p:nvPr/>
        </p:nvSpPr>
        <p:spPr>
          <a:xfrm>
            <a:off x="6725900" y="2257972"/>
            <a:ext cx="64433" cy="91382"/>
          </a:xfrm>
          <a:custGeom>
            <a:avLst/>
            <a:gdLst/>
            <a:ahLst/>
            <a:cxnLst/>
            <a:rect l="l" t="t" r="r" b="b"/>
            <a:pathLst>
              <a:path w="3670" h="5205" extrusionOk="0">
                <a:moveTo>
                  <a:pt x="3569" y="0"/>
                </a:moveTo>
                <a:cubicBezTo>
                  <a:pt x="3503" y="0"/>
                  <a:pt x="3569" y="401"/>
                  <a:pt x="3503" y="1001"/>
                </a:cubicBezTo>
                <a:cubicBezTo>
                  <a:pt x="3336" y="2602"/>
                  <a:pt x="2369" y="4037"/>
                  <a:pt x="934" y="4804"/>
                </a:cubicBezTo>
                <a:cubicBezTo>
                  <a:pt x="367" y="5071"/>
                  <a:pt x="0" y="5171"/>
                  <a:pt x="0" y="5204"/>
                </a:cubicBezTo>
                <a:cubicBezTo>
                  <a:pt x="334" y="5171"/>
                  <a:pt x="667" y="5071"/>
                  <a:pt x="968" y="4904"/>
                </a:cubicBezTo>
                <a:cubicBezTo>
                  <a:pt x="2502" y="4203"/>
                  <a:pt x="3503" y="2702"/>
                  <a:pt x="3636" y="1001"/>
                </a:cubicBezTo>
                <a:cubicBezTo>
                  <a:pt x="3669" y="667"/>
                  <a:pt x="3636" y="334"/>
                  <a:pt x="356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3435;p69">
            <a:extLst>
              <a:ext uri="{FF2B5EF4-FFF2-40B4-BE49-F238E27FC236}">
                <a16:creationId xmlns:a16="http://schemas.microsoft.com/office/drawing/2014/main" id="{85ACF58D-32B4-467B-ADF6-51F15ADDBD9D}"/>
              </a:ext>
            </a:extLst>
          </p:cNvPr>
          <p:cNvSpPr/>
          <p:nvPr/>
        </p:nvSpPr>
        <p:spPr>
          <a:xfrm>
            <a:off x="7042725" y="2627502"/>
            <a:ext cx="89029" cy="732653"/>
          </a:xfrm>
          <a:custGeom>
            <a:avLst/>
            <a:gdLst/>
            <a:ahLst/>
            <a:cxnLst/>
            <a:rect l="l" t="t" r="r" b="b"/>
            <a:pathLst>
              <a:path w="5071" h="41731" extrusionOk="0">
                <a:moveTo>
                  <a:pt x="2802" y="1"/>
                </a:moveTo>
                <a:cubicBezTo>
                  <a:pt x="2802" y="67"/>
                  <a:pt x="2769" y="1"/>
                  <a:pt x="2769" y="101"/>
                </a:cubicBezTo>
                <a:cubicBezTo>
                  <a:pt x="2769" y="168"/>
                  <a:pt x="2702" y="301"/>
                  <a:pt x="2702" y="434"/>
                </a:cubicBezTo>
                <a:cubicBezTo>
                  <a:pt x="2669" y="768"/>
                  <a:pt x="2636" y="1135"/>
                  <a:pt x="2536" y="1669"/>
                </a:cubicBezTo>
                <a:cubicBezTo>
                  <a:pt x="2369" y="2769"/>
                  <a:pt x="2235" y="4304"/>
                  <a:pt x="1968" y="6205"/>
                </a:cubicBezTo>
                <a:cubicBezTo>
                  <a:pt x="1501" y="10041"/>
                  <a:pt x="901" y="15345"/>
                  <a:pt x="201" y="21183"/>
                </a:cubicBezTo>
                <a:cubicBezTo>
                  <a:pt x="0" y="23951"/>
                  <a:pt x="201" y="26720"/>
                  <a:pt x="801" y="29455"/>
                </a:cubicBezTo>
                <a:cubicBezTo>
                  <a:pt x="1068" y="30623"/>
                  <a:pt x="1435" y="31790"/>
                  <a:pt x="1835" y="32958"/>
                </a:cubicBezTo>
                <a:cubicBezTo>
                  <a:pt x="2269" y="33992"/>
                  <a:pt x="2602" y="34992"/>
                  <a:pt x="2936" y="35893"/>
                </a:cubicBezTo>
                <a:lnTo>
                  <a:pt x="4470" y="40196"/>
                </a:lnTo>
                <a:cubicBezTo>
                  <a:pt x="4637" y="40697"/>
                  <a:pt x="4770" y="41063"/>
                  <a:pt x="4871" y="41364"/>
                </a:cubicBezTo>
                <a:cubicBezTo>
                  <a:pt x="4904" y="41464"/>
                  <a:pt x="4971" y="41564"/>
                  <a:pt x="5004" y="41664"/>
                </a:cubicBezTo>
                <a:lnTo>
                  <a:pt x="4937" y="41364"/>
                </a:lnTo>
                <a:cubicBezTo>
                  <a:pt x="4804" y="41063"/>
                  <a:pt x="4670" y="40697"/>
                  <a:pt x="4504" y="40196"/>
                </a:cubicBezTo>
                <a:cubicBezTo>
                  <a:pt x="4137" y="39162"/>
                  <a:pt x="3636" y="37661"/>
                  <a:pt x="3003" y="35860"/>
                </a:cubicBezTo>
                <a:cubicBezTo>
                  <a:pt x="2669" y="34992"/>
                  <a:pt x="2335" y="33992"/>
                  <a:pt x="1968" y="32891"/>
                </a:cubicBezTo>
                <a:cubicBezTo>
                  <a:pt x="1568" y="31790"/>
                  <a:pt x="1235" y="30623"/>
                  <a:pt x="968" y="29455"/>
                </a:cubicBezTo>
                <a:cubicBezTo>
                  <a:pt x="367" y="26753"/>
                  <a:pt x="201" y="23985"/>
                  <a:pt x="434" y="21216"/>
                </a:cubicBezTo>
                <a:cubicBezTo>
                  <a:pt x="1101" y="15378"/>
                  <a:pt x="1735" y="10108"/>
                  <a:pt x="2135" y="6272"/>
                </a:cubicBezTo>
                <a:cubicBezTo>
                  <a:pt x="2335" y="4337"/>
                  <a:pt x="2502" y="2803"/>
                  <a:pt x="2636" y="1702"/>
                </a:cubicBezTo>
                <a:cubicBezTo>
                  <a:pt x="2669" y="1168"/>
                  <a:pt x="2702" y="768"/>
                  <a:pt x="2769" y="468"/>
                </a:cubicBezTo>
                <a:cubicBezTo>
                  <a:pt x="2802" y="368"/>
                  <a:pt x="2802" y="234"/>
                  <a:pt x="2802" y="134"/>
                </a:cubicBezTo>
                <a:lnTo>
                  <a:pt x="2802" y="1"/>
                </a:lnTo>
                <a:close/>
                <a:moveTo>
                  <a:pt x="5004" y="41664"/>
                </a:moveTo>
                <a:cubicBezTo>
                  <a:pt x="5004" y="41697"/>
                  <a:pt x="5037" y="41731"/>
                  <a:pt x="5071" y="41731"/>
                </a:cubicBezTo>
                <a:cubicBezTo>
                  <a:pt x="5037" y="41697"/>
                  <a:pt x="5037" y="41697"/>
                  <a:pt x="5004" y="41664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3436;p69">
            <a:extLst>
              <a:ext uri="{FF2B5EF4-FFF2-40B4-BE49-F238E27FC236}">
                <a16:creationId xmlns:a16="http://schemas.microsoft.com/office/drawing/2014/main" id="{C7BB0AD5-97C2-402E-9C34-37697B9F96DA}"/>
              </a:ext>
            </a:extLst>
          </p:cNvPr>
          <p:cNvSpPr/>
          <p:nvPr/>
        </p:nvSpPr>
        <p:spPr>
          <a:xfrm>
            <a:off x="6762786" y="2170717"/>
            <a:ext cx="98405" cy="101916"/>
          </a:xfrm>
          <a:custGeom>
            <a:avLst/>
            <a:gdLst/>
            <a:ahLst/>
            <a:cxnLst/>
            <a:rect l="l" t="t" r="r" b="b"/>
            <a:pathLst>
              <a:path w="5605" h="5805" extrusionOk="0">
                <a:moveTo>
                  <a:pt x="1702" y="0"/>
                </a:moveTo>
                <a:lnTo>
                  <a:pt x="1" y="4370"/>
                </a:lnTo>
                <a:lnTo>
                  <a:pt x="401" y="4503"/>
                </a:lnTo>
                <a:lnTo>
                  <a:pt x="5605" y="5804"/>
                </a:lnTo>
                <a:lnTo>
                  <a:pt x="1702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3437;p69">
            <a:extLst>
              <a:ext uri="{FF2B5EF4-FFF2-40B4-BE49-F238E27FC236}">
                <a16:creationId xmlns:a16="http://schemas.microsoft.com/office/drawing/2014/main" id="{FAAB20C8-77F0-4BB4-AD8B-071BC2BF4BFB}"/>
              </a:ext>
            </a:extLst>
          </p:cNvPr>
          <p:cNvSpPr/>
          <p:nvPr/>
        </p:nvSpPr>
        <p:spPr>
          <a:xfrm>
            <a:off x="6628671" y="1658591"/>
            <a:ext cx="849790" cy="788553"/>
          </a:xfrm>
          <a:custGeom>
            <a:avLst/>
            <a:gdLst/>
            <a:ahLst/>
            <a:cxnLst/>
            <a:rect l="l" t="t" r="r" b="b"/>
            <a:pathLst>
              <a:path w="48403" h="44915" extrusionOk="0">
                <a:moveTo>
                  <a:pt x="26610" y="1"/>
                </a:moveTo>
                <a:cubicBezTo>
                  <a:pt x="20136" y="1"/>
                  <a:pt x="16679" y="8755"/>
                  <a:pt x="16679" y="8755"/>
                </a:cubicBezTo>
                <a:lnTo>
                  <a:pt x="9007" y="26268"/>
                </a:lnTo>
                <a:cubicBezTo>
                  <a:pt x="1" y="29270"/>
                  <a:pt x="6372" y="36208"/>
                  <a:pt x="6372" y="36208"/>
                </a:cubicBezTo>
                <a:cubicBezTo>
                  <a:pt x="6372" y="36208"/>
                  <a:pt x="3904" y="31939"/>
                  <a:pt x="6339" y="30404"/>
                </a:cubicBezTo>
                <a:cubicBezTo>
                  <a:pt x="6719" y="30159"/>
                  <a:pt x="7106" y="30047"/>
                  <a:pt x="7497" y="30047"/>
                </a:cubicBezTo>
                <a:cubicBezTo>
                  <a:pt x="9712" y="30047"/>
                  <a:pt x="12077" y="33646"/>
                  <a:pt x="14344" y="37076"/>
                </a:cubicBezTo>
                <a:cubicBezTo>
                  <a:pt x="17513" y="41846"/>
                  <a:pt x="27854" y="44915"/>
                  <a:pt x="27854" y="44915"/>
                </a:cubicBezTo>
                <a:cubicBezTo>
                  <a:pt x="29055" y="43614"/>
                  <a:pt x="28721" y="39177"/>
                  <a:pt x="29689" y="36776"/>
                </a:cubicBezTo>
                <a:cubicBezTo>
                  <a:pt x="29956" y="36042"/>
                  <a:pt x="37127" y="19430"/>
                  <a:pt x="37127" y="19430"/>
                </a:cubicBezTo>
                <a:lnTo>
                  <a:pt x="39896" y="26168"/>
                </a:lnTo>
                <a:cubicBezTo>
                  <a:pt x="39896" y="26168"/>
                  <a:pt x="43432" y="21998"/>
                  <a:pt x="45200" y="21331"/>
                </a:cubicBezTo>
                <a:cubicBezTo>
                  <a:pt x="46234" y="20964"/>
                  <a:pt x="47301" y="20664"/>
                  <a:pt x="48402" y="20431"/>
                </a:cubicBezTo>
                <a:lnTo>
                  <a:pt x="43765" y="10023"/>
                </a:lnTo>
                <a:cubicBezTo>
                  <a:pt x="43232" y="8355"/>
                  <a:pt x="42198" y="8122"/>
                  <a:pt x="41297" y="7154"/>
                </a:cubicBezTo>
                <a:lnTo>
                  <a:pt x="29722" y="650"/>
                </a:lnTo>
                <a:cubicBezTo>
                  <a:pt x="28618" y="198"/>
                  <a:pt x="27580" y="1"/>
                  <a:pt x="26610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3438;p69">
            <a:extLst>
              <a:ext uri="{FF2B5EF4-FFF2-40B4-BE49-F238E27FC236}">
                <a16:creationId xmlns:a16="http://schemas.microsoft.com/office/drawing/2014/main" id="{F1F33C84-8651-497F-852F-5CD5C9207EEE}"/>
              </a:ext>
            </a:extLst>
          </p:cNvPr>
          <p:cNvSpPr/>
          <p:nvPr/>
        </p:nvSpPr>
        <p:spPr>
          <a:xfrm>
            <a:off x="6946094" y="2120311"/>
            <a:ext cx="172195" cy="47824"/>
          </a:xfrm>
          <a:custGeom>
            <a:avLst/>
            <a:gdLst/>
            <a:ahLst/>
            <a:cxnLst/>
            <a:rect l="l" t="t" r="r" b="b"/>
            <a:pathLst>
              <a:path w="9808" h="2724" extrusionOk="0">
                <a:moveTo>
                  <a:pt x="5" y="1"/>
                </a:moveTo>
                <a:cubicBezTo>
                  <a:pt x="3" y="1"/>
                  <a:pt x="2" y="1"/>
                  <a:pt x="0" y="2"/>
                </a:cubicBezTo>
                <a:cubicBezTo>
                  <a:pt x="67" y="136"/>
                  <a:pt x="167" y="236"/>
                  <a:pt x="267" y="336"/>
                </a:cubicBezTo>
                <a:cubicBezTo>
                  <a:pt x="501" y="603"/>
                  <a:pt x="801" y="870"/>
                  <a:pt x="1101" y="1137"/>
                </a:cubicBezTo>
                <a:cubicBezTo>
                  <a:pt x="2445" y="2177"/>
                  <a:pt x="4098" y="2724"/>
                  <a:pt x="5768" y="2724"/>
                </a:cubicBezTo>
                <a:cubicBezTo>
                  <a:pt x="6669" y="2724"/>
                  <a:pt x="7575" y="2565"/>
                  <a:pt x="8440" y="2237"/>
                </a:cubicBezTo>
                <a:cubicBezTo>
                  <a:pt x="8807" y="2104"/>
                  <a:pt x="9140" y="1937"/>
                  <a:pt x="9474" y="1737"/>
                </a:cubicBezTo>
                <a:cubicBezTo>
                  <a:pt x="9607" y="1670"/>
                  <a:pt x="9674" y="1570"/>
                  <a:pt x="9807" y="1503"/>
                </a:cubicBezTo>
                <a:cubicBezTo>
                  <a:pt x="9807" y="1502"/>
                  <a:pt x="9806" y="1501"/>
                  <a:pt x="9804" y="1501"/>
                </a:cubicBezTo>
                <a:cubicBezTo>
                  <a:pt x="9757" y="1501"/>
                  <a:pt x="9232" y="1819"/>
                  <a:pt x="8373" y="2137"/>
                </a:cubicBezTo>
                <a:cubicBezTo>
                  <a:pt x="7565" y="2418"/>
                  <a:pt x="6723" y="2555"/>
                  <a:pt x="5883" y="2555"/>
                </a:cubicBezTo>
                <a:cubicBezTo>
                  <a:pt x="4225" y="2555"/>
                  <a:pt x="2574" y="2021"/>
                  <a:pt x="1201" y="1003"/>
                </a:cubicBezTo>
                <a:cubicBezTo>
                  <a:pt x="458" y="486"/>
                  <a:pt x="60" y="1"/>
                  <a:pt x="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3439;p69">
            <a:extLst>
              <a:ext uri="{FF2B5EF4-FFF2-40B4-BE49-F238E27FC236}">
                <a16:creationId xmlns:a16="http://schemas.microsoft.com/office/drawing/2014/main" id="{2DEFA2C1-2457-4E85-82CD-CDACCFC79760}"/>
              </a:ext>
            </a:extLst>
          </p:cNvPr>
          <p:cNvSpPr/>
          <p:nvPr/>
        </p:nvSpPr>
        <p:spPr>
          <a:xfrm>
            <a:off x="6779184" y="1652411"/>
            <a:ext cx="327974" cy="216718"/>
          </a:xfrm>
          <a:custGeom>
            <a:avLst/>
            <a:gdLst/>
            <a:ahLst/>
            <a:cxnLst/>
            <a:rect l="l" t="t" r="r" b="b"/>
            <a:pathLst>
              <a:path w="18681" h="12344" extrusionOk="0">
                <a:moveTo>
                  <a:pt x="11976" y="1"/>
                </a:moveTo>
                <a:lnTo>
                  <a:pt x="1" y="1168"/>
                </a:lnTo>
                <a:cubicBezTo>
                  <a:pt x="634" y="4638"/>
                  <a:pt x="668" y="8207"/>
                  <a:pt x="134" y="11676"/>
                </a:cubicBezTo>
                <a:lnTo>
                  <a:pt x="7273" y="12343"/>
                </a:lnTo>
                <a:lnTo>
                  <a:pt x="18681" y="268"/>
                </a:lnTo>
                <a:lnTo>
                  <a:pt x="11976" y="1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3440;p69">
            <a:extLst>
              <a:ext uri="{FF2B5EF4-FFF2-40B4-BE49-F238E27FC236}">
                <a16:creationId xmlns:a16="http://schemas.microsoft.com/office/drawing/2014/main" id="{3409A63E-862D-4524-A737-506F85C5AAAB}"/>
              </a:ext>
            </a:extLst>
          </p:cNvPr>
          <p:cNvSpPr/>
          <p:nvPr/>
        </p:nvSpPr>
        <p:spPr>
          <a:xfrm>
            <a:off x="6787979" y="1745531"/>
            <a:ext cx="168086" cy="373077"/>
          </a:xfrm>
          <a:custGeom>
            <a:avLst/>
            <a:gdLst/>
            <a:ahLst/>
            <a:cxnLst/>
            <a:rect l="l" t="t" r="r" b="b"/>
            <a:pathLst>
              <a:path w="9574" h="21250" extrusionOk="0">
                <a:moveTo>
                  <a:pt x="9574" y="1"/>
                </a:moveTo>
                <a:lnTo>
                  <a:pt x="9574" y="1"/>
                </a:lnTo>
                <a:cubicBezTo>
                  <a:pt x="9507" y="67"/>
                  <a:pt x="9473" y="134"/>
                  <a:pt x="9473" y="201"/>
                </a:cubicBezTo>
                <a:cubicBezTo>
                  <a:pt x="9540" y="134"/>
                  <a:pt x="9540" y="67"/>
                  <a:pt x="9574" y="1"/>
                </a:cubicBezTo>
                <a:close/>
                <a:moveTo>
                  <a:pt x="9473" y="201"/>
                </a:moveTo>
                <a:lnTo>
                  <a:pt x="9473" y="201"/>
                </a:lnTo>
                <a:cubicBezTo>
                  <a:pt x="9340" y="401"/>
                  <a:pt x="9240" y="601"/>
                  <a:pt x="9140" y="801"/>
                </a:cubicBezTo>
                <a:cubicBezTo>
                  <a:pt x="8840" y="1335"/>
                  <a:pt x="8473" y="2069"/>
                  <a:pt x="8006" y="3036"/>
                </a:cubicBezTo>
                <a:cubicBezTo>
                  <a:pt x="7105" y="4904"/>
                  <a:pt x="5838" y="7573"/>
                  <a:pt x="4603" y="10542"/>
                </a:cubicBezTo>
                <a:cubicBezTo>
                  <a:pt x="3336" y="13510"/>
                  <a:pt x="2168" y="16179"/>
                  <a:pt x="1334" y="18147"/>
                </a:cubicBezTo>
                <a:lnTo>
                  <a:pt x="334" y="20415"/>
                </a:lnTo>
                <a:lnTo>
                  <a:pt x="100" y="21049"/>
                </a:lnTo>
                <a:cubicBezTo>
                  <a:pt x="67" y="21083"/>
                  <a:pt x="67" y="21183"/>
                  <a:pt x="0" y="21249"/>
                </a:cubicBezTo>
                <a:cubicBezTo>
                  <a:pt x="67" y="21183"/>
                  <a:pt x="100" y="21149"/>
                  <a:pt x="133" y="21049"/>
                </a:cubicBezTo>
                <a:lnTo>
                  <a:pt x="434" y="20415"/>
                </a:lnTo>
                <a:cubicBezTo>
                  <a:pt x="667" y="19915"/>
                  <a:pt x="1001" y="19148"/>
                  <a:pt x="1468" y="18180"/>
                </a:cubicBezTo>
                <a:cubicBezTo>
                  <a:pt x="2335" y="16246"/>
                  <a:pt x="3569" y="13577"/>
                  <a:pt x="4803" y="10642"/>
                </a:cubicBezTo>
                <a:cubicBezTo>
                  <a:pt x="6071" y="7673"/>
                  <a:pt x="7272" y="5004"/>
                  <a:pt x="8139" y="3070"/>
                </a:cubicBezTo>
                <a:cubicBezTo>
                  <a:pt x="8573" y="2169"/>
                  <a:pt x="8940" y="1368"/>
                  <a:pt x="9173" y="835"/>
                </a:cubicBezTo>
                <a:lnTo>
                  <a:pt x="9473" y="20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3441;p69">
            <a:extLst>
              <a:ext uri="{FF2B5EF4-FFF2-40B4-BE49-F238E27FC236}">
                <a16:creationId xmlns:a16="http://schemas.microsoft.com/office/drawing/2014/main" id="{965298EF-CC16-4B27-A0A6-BF471F70D982}"/>
              </a:ext>
            </a:extLst>
          </p:cNvPr>
          <p:cNvSpPr/>
          <p:nvPr/>
        </p:nvSpPr>
        <p:spPr>
          <a:xfrm>
            <a:off x="7271118" y="1807611"/>
            <a:ext cx="67365" cy="131797"/>
          </a:xfrm>
          <a:custGeom>
            <a:avLst/>
            <a:gdLst/>
            <a:ahLst/>
            <a:cxnLst/>
            <a:rect l="l" t="t" r="r" b="b"/>
            <a:pathLst>
              <a:path w="3837" h="7507" extrusionOk="0">
                <a:moveTo>
                  <a:pt x="3837" y="1"/>
                </a:moveTo>
                <a:cubicBezTo>
                  <a:pt x="3737" y="1"/>
                  <a:pt x="3637" y="34"/>
                  <a:pt x="3603" y="134"/>
                </a:cubicBezTo>
                <a:cubicBezTo>
                  <a:pt x="3470" y="167"/>
                  <a:pt x="3336" y="267"/>
                  <a:pt x="3236" y="334"/>
                </a:cubicBezTo>
                <a:cubicBezTo>
                  <a:pt x="3070" y="434"/>
                  <a:pt x="2903" y="534"/>
                  <a:pt x="2769" y="668"/>
                </a:cubicBezTo>
                <a:cubicBezTo>
                  <a:pt x="2369" y="968"/>
                  <a:pt x="2035" y="1302"/>
                  <a:pt x="1735" y="1669"/>
                </a:cubicBezTo>
                <a:cubicBezTo>
                  <a:pt x="1335" y="2102"/>
                  <a:pt x="1001" y="2603"/>
                  <a:pt x="768" y="3136"/>
                </a:cubicBezTo>
                <a:cubicBezTo>
                  <a:pt x="501" y="3670"/>
                  <a:pt x="301" y="4237"/>
                  <a:pt x="167" y="4804"/>
                </a:cubicBezTo>
                <a:cubicBezTo>
                  <a:pt x="67" y="5271"/>
                  <a:pt x="1" y="5738"/>
                  <a:pt x="1" y="6205"/>
                </a:cubicBezTo>
                <a:cubicBezTo>
                  <a:pt x="1" y="6405"/>
                  <a:pt x="1" y="6572"/>
                  <a:pt x="67" y="6772"/>
                </a:cubicBezTo>
                <a:cubicBezTo>
                  <a:pt x="34" y="6906"/>
                  <a:pt x="67" y="7039"/>
                  <a:pt x="101" y="7172"/>
                </a:cubicBezTo>
                <a:cubicBezTo>
                  <a:pt x="101" y="7306"/>
                  <a:pt x="134" y="7406"/>
                  <a:pt x="167" y="7506"/>
                </a:cubicBezTo>
                <a:cubicBezTo>
                  <a:pt x="234" y="7506"/>
                  <a:pt x="134" y="7006"/>
                  <a:pt x="167" y="6205"/>
                </a:cubicBezTo>
                <a:cubicBezTo>
                  <a:pt x="167" y="5738"/>
                  <a:pt x="234" y="5304"/>
                  <a:pt x="334" y="4837"/>
                </a:cubicBezTo>
                <a:cubicBezTo>
                  <a:pt x="501" y="4304"/>
                  <a:pt x="701" y="3770"/>
                  <a:pt x="935" y="3270"/>
                </a:cubicBezTo>
                <a:cubicBezTo>
                  <a:pt x="1168" y="2736"/>
                  <a:pt x="1502" y="2269"/>
                  <a:pt x="1835" y="1802"/>
                </a:cubicBezTo>
                <a:cubicBezTo>
                  <a:pt x="2136" y="1435"/>
                  <a:pt x="2436" y="1101"/>
                  <a:pt x="2803" y="801"/>
                </a:cubicBezTo>
                <a:cubicBezTo>
                  <a:pt x="3436" y="267"/>
                  <a:pt x="3837" y="34"/>
                  <a:pt x="383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3442;p69">
            <a:extLst>
              <a:ext uri="{FF2B5EF4-FFF2-40B4-BE49-F238E27FC236}">
                <a16:creationId xmlns:a16="http://schemas.microsoft.com/office/drawing/2014/main" id="{F17F7101-DA0B-4184-B241-D7E5FCA0D828}"/>
              </a:ext>
            </a:extLst>
          </p:cNvPr>
          <p:cNvSpPr/>
          <p:nvPr/>
        </p:nvSpPr>
        <p:spPr>
          <a:xfrm>
            <a:off x="7088407" y="1319188"/>
            <a:ext cx="316264" cy="458489"/>
          </a:xfrm>
          <a:custGeom>
            <a:avLst/>
            <a:gdLst/>
            <a:ahLst/>
            <a:cxnLst/>
            <a:rect l="l" t="t" r="r" b="b"/>
            <a:pathLst>
              <a:path w="18014" h="26115" extrusionOk="0">
                <a:moveTo>
                  <a:pt x="8006" y="1"/>
                </a:moveTo>
                <a:cubicBezTo>
                  <a:pt x="7039" y="1669"/>
                  <a:pt x="2602" y="9641"/>
                  <a:pt x="1368" y="12410"/>
                </a:cubicBezTo>
                <a:cubicBezTo>
                  <a:pt x="0" y="15579"/>
                  <a:pt x="2936" y="17480"/>
                  <a:pt x="2936" y="17480"/>
                </a:cubicBezTo>
                <a:lnTo>
                  <a:pt x="1768" y="19615"/>
                </a:lnTo>
                <a:lnTo>
                  <a:pt x="1635" y="19882"/>
                </a:lnTo>
                <a:cubicBezTo>
                  <a:pt x="634" y="22117"/>
                  <a:pt x="1635" y="24718"/>
                  <a:pt x="3836" y="25719"/>
                </a:cubicBezTo>
                <a:cubicBezTo>
                  <a:pt x="4427" y="25987"/>
                  <a:pt x="5047" y="26114"/>
                  <a:pt x="5656" y="26114"/>
                </a:cubicBezTo>
                <a:cubicBezTo>
                  <a:pt x="7247" y="26114"/>
                  <a:pt x="8769" y="25247"/>
                  <a:pt x="9540" y="23751"/>
                </a:cubicBezTo>
                <a:lnTo>
                  <a:pt x="16279" y="11209"/>
                </a:lnTo>
                <a:cubicBezTo>
                  <a:pt x="16312" y="11142"/>
                  <a:pt x="16312" y="11109"/>
                  <a:pt x="16379" y="11075"/>
                </a:cubicBezTo>
                <a:cubicBezTo>
                  <a:pt x="18013" y="7973"/>
                  <a:pt x="16779" y="4137"/>
                  <a:pt x="13677" y="2536"/>
                </a:cubicBezTo>
                <a:lnTo>
                  <a:pt x="8006" y="1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3443;p69">
            <a:extLst>
              <a:ext uri="{FF2B5EF4-FFF2-40B4-BE49-F238E27FC236}">
                <a16:creationId xmlns:a16="http://schemas.microsoft.com/office/drawing/2014/main" id="{349ABA10-C3BE-43EA-BD99-FB80FA03CAF5}"/>
              </a:ext>
            </a:extLst>
          </p:cNvPr>
          <p:cNvSpPr/>
          <p:nvPr/>
        </p:nvSpPr>
        <p:spPr>
          <a:xfrm>
            <a:off x="7132913" y="1623724"/>
            <a:ext cx="87274" cy="26774"/>
          </a:xfrm>
          <a:custGeom>
            <a:avLst/>
            <a:gdLst/>
            <a:ahLst/>
            <a:cxnLst/>
            <a:rect l="l" t="t" r="r" b="b"/>
            <a:pathLst>
              <a:path w="4971" h="1525" extrusionOk="0">
                <a:moveTo>
                  <a:pt x="401" y="0"/>
                </a:moveTo>
                <a:lnTo>
                  <a:pt x="0" y="801"/>
                </a:lnTo>
                <a:cubicBezTo>
                  <a:pt x="951" y="1340"/>
                  <a:pt x="1799" y="1524"/>
                  <a:pt x="2512" y="1524"/>
                </a:cubicBezTo>
                <a:cubicBezTo>
                  <a:pt x="4052" y="1524"/>
                  <a:pt x="4971" y="668"/>
                  <a:pt x="4971" y="668"/>
                </a:cubicBezTo>
                <a:lnTo>
                  <a:pt x="4971" y="668"/>
                </a:lnTo>
                <a:cubicBezTo>
                  <a:pt x="4549" y="739"/>
                  <a:pt x="4124" y="775"/>
                  <a:pt x="3702" y="775"/>
                </a:cubicBezTo>
                <a:cubicBezTo>
                  <a:pt x="2556" y="775"/>
                  <a:pt x="1425" y="512"/>
                  <a:pt x="401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3444;p69">
            <a:extLst>
              <a:ext uri="{FF2B5EF4-FFF2-40B4-BE49-F238E27FC236}">
                <a16:creationId xmlns:a16="http://schemas.microsoft.com/office/drawing/2014/main" id="{26C1A7D9-1B05-4F4E-9E68-221FDD9FF665}"/>
              </a:ext>
            </a:extLst>
          </p:cNvPr>
          <p:cNvSpPr/>
          <p:nvPr/>
        </p:nvSpPr>
        <p:spPr>
          <a:xfrm>
            <a:off x="7175663" y="1443471"/>
            <a:ext cx="18750" cy="16749"/>
          </a:xfrm>
          <a:custGeom>
            <a:avLst/>
            <a:gdLst/>
            <a:ahLst/>
            <a:cxnLst/>
            <a:rect l="l" t="t" r="r" b="b"/>
            <a:pathLst>
              <a:path w="1068" h="954" extrusionOk="0">
                <a:moveTo>
                  <a:pt x="516" y="0"/>
                </a:moveTo>
                <a:cubicBezTo>
                  <a:pt x="350" y="0"/>
                  <a:pt x="193" y="98"/>
                  <a:pt x="101" y="260"/>
                </a:cubicBezTo>
                <a:cubicBezTo>
                  <a:pt x="0" y="494"/>
                  <a:pt x="67" y="794"/>
                  <a:pt x="334" y="894"/>
                </a:cubicBezTo>
                <a:cubicBezTo>
                  <a:pt x="395" y="935"/>
                  <a:pt x="466" y="954"/>
                  <a:pt x="537" y="954"/>
                </a:cubicBezTo>
                <a:cubicBezTo>
                  <a:pt x="699" y="954"/>
                  <a:pt x="865" y="856"/>
                  <a:pt x="934" y="694"/>
                </a:cubicBezTo>
                <a:cubicBezTo>
                  <a:pt x="1068" y="460"/>
                  <a:pt x="968" y="160"/>
                  <a:pt x="734" y="60"/>
                </a:cubicBezTo>
                <a:cubicBezTo>
                  <a:pt x="663" y="19"/>
                  <a:pt x="588" y="0"/>
                  <a:pt x="5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3445;p69">
            <a:extLst>
              <a:ext uri="{FF2B5EF4-FFF2-40B4-BE49-F238E27FC236}">
                <a16:creationId xmlns:a16="http://schemas.microsoft.com/office/drawing/2014/main" id="{E6A86B2E-DD61-4FF8-9FE7-B66F215D8D56}"/>
              </a:ext>
            </a:extLst>
          </p:cNvPr>
          <p:cNvSpPr/>
          <p:nvPr/>
        </p:nvSpPr>
        <p:spPr>
          <a:xfrm>
            <a:off x="7177419" y="1437467"/>
            <a:ext cx="32234" cy="17644"/>
          </a:xfrm>
          <a:custGeom>
            <a:avLst/>
            <a:gdLst/>
            <a:ahLst/>
            <a:cxnLst/>
            <a:rect l="l" t="t" r="r" b="b"/>
            <a:pathLst>
              <a:path w="1836" h="1005" extrusionOk="0">
                <a:moveTo>
                  <a:pt x="551" y="1"/>
                </a:moveTo>
                <a:cubicBezTo>
                  <a:pt x="456" y="1"/>
                  <a:pt x="362" y="12"/>
                  <a:pt x="267" y="35"/>
                </a:cubicBezTo>
                <a:cubicBezTo>
                  <a:pt x="101" y="69"/>
                  <a:pt x="1" y="169"/>
                  <a:pt x="1" y="202"/>
                </a:cubicBezTo>
                <a:cubicBezTo>
                  <a:pt x="67" y="269"/>
                  <a:pt x="468" y="202"/>
                  <a:pt x="968" y="402"/>
                </a:cubicBezTo>
                <a:cubicBezTo>
                  <a:pt x="1450" y="595"/>
                  <a:pt x="1653" y="1004"/>
                  <a:pt x="1757" y="1004"/>
                </a:cubicBezTo>
                <a:cubicBezTo>
                  <a:pt x="1761" y="1004"/>
                  <a:pt x="1765" y="1004"/>
                  <a:pt x="1768" y="1003"/>
                </a:cubicBezTo>
                <a:cubicBezTo>
                  <a:pt x="1835" y="936"/>
                  <a:pt x="1802" y="869"/>
                  <a:pt x="1668" y="669"/>
                </a:cubicBezTo>
                <a:cubicBezTo>
                  <a:pt x="1535" y="402"/>
                  <a:pt x="1301" y="235"/>
                  <a:pt x="1068" y="102"/>
                </a:cubicBezTo>
                <a:cubicBezTo>
                  <a:pt x="896" y="37"/>
                  <a:pt x="723" y="1"/>
                  <a:pt x="55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3446;p69">
            <a:extLst>
              <a:ext uri="{FF2B5EF4-FFF2-40B4-BE49-F238E27FC236}">
                <a16:creationId xmlns:a16="http://schemas.microsoft.com/office/drawing/2014/main" id="{FA4F51B1-710B-4209-9E10-828E5A10DF2A}"/>
              </a:ext>
            </a:extLst>
          </p:cNvPr>
          <p:cNvSpPr/>
          <p:nvPr/>
        </p:nvSpPr>
        <p:spPr>
          <a:xfrm>
            <a:off x="7254721" y="1482395"/>
            <a:ext cx="18768" cy="16486"/>
          </a:xfrm>
          <a:custGeom>
            <a:avLst/>
            <a:gdLst/>
            <a:ahLst/>
            <a:cxnLst/>
            <a:rect l="l" t="t" r="r" b="b"/>
            <a:pathLst>
              <a:path w="1069" h="939" extrusionOk="0">
                <a:moveTo>
                  <a:pt x="527" y="1"/>
                </a:moveTo>
                <a:cubicBezTo>
                  <a:pt x="360" y="1"/>
                  <a:pt x="205" y="89"/>
                  <a:pt x="134" y="278"/>
                </a:cubicBezTo>
                <a:cubicBezTo>
                  <a:pt x="1" y="512"/>
                  <a:pt x="101" y="779"/>
                  <a:pt x="334" y="879"/>
                </a:cubicBezTo>
                <a:cubicBezTo>
                  <a:pt x="406" y="919"/>
                  <a:pt x="480" y="938"/>
                  <a:pt x="553" y="938"/>
                </a:cubicBezTo>
                <a:cubicBezTo>
                  <a:pt x="718" y="938"/>
                  <a:pt x="875" y="841"/>
                  <a:pt x="968" y="679"/>
                </a:cubicBezTo>
                <a:cubicBezTo>
                  <a:pt x="1068" y="445"/>
                  <a:pt x="968" y="178"/>
                  <a:pt x="735" y="45"/>
                </a:cubicBezTo>
                <a:cubicBezTo>
                  <a:pt x="666" y="16"/>
                  <a:pt x="596" y="1"/>
                  <a:pt x="52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3447;p69">
            <a:extLst>
              <a:ext uri="{FF2B5EF4-FFF2-40B4-BE49-F238E27FC236}">
                <a16:creationId xmlns:a16="http://schemas.microsoft.com/office/drawing/2014/main" id="{81E71B04-B9F1-4363-929A-97EC5EF64CCA}"/>
              </a:ext>
            </a:extLst>
          </p:cNvPr>
          <p:cNvSpPr/>
          <p:nvPr/>
        </p:nvSpPr>
        <p:spPr>
          <a:xfrm>
            <a:off x="7260584" y="1476144"/>
            <a:ext cx="32216" cy="17627"/>
          </a:xfrm>
          <a:custGeom>
            <a:avLst/>
            <a:gdLst/>
            <a:ahLst/>
            <a:cxnLst/>
            <a:rect l="l" t="t" r="r" b="b"/>
            <a:pathLst>
              <a:path w="1835" h="1004" extrusionOk="0">
                <a:moveTo>
                  <a:pt x="501" y="0"/>
                </a:moveTo>
                <a:cubicBezTo>
                  <a:pt x="412" y="0"/>
                  <a:pt x="323" y="12"/>
                  <a:pt x="234" y="34"/>
                </a:cubicBezTo>
                <a:cubicBezTo>
                  <a:pt x="67" y="67"/>
                  <a:pt x="0" y="201"/>
                  <a:pt x="0" y="201"/>
                </a:cubicBezTo>
                <a:cubicBezTo>
                  <a:pt x="34" y="301"/>
                  <a:pt x="434" y="201"/>
                  <a:pt x="934" y="401"/>
                </a:cubicBezTo>
                <a:cubicBezTo>
                  <a:pt x="1415" y="625"/>
                  <a:pt x="1649" y="1003"/>
                  <a:pt x="1726" y="1003"/>
                </a:cubicBezTo>
                <a:cubicBezTo>
                  <a:pt x="1729" y="1003"/>
                  <a:pt x="1732" y="1002"/>
                  <a:pt x="1735" y="1001"/>
                </a:cubicBezTo>
                <a:cubicBezTo>
                  <a:pt x="1835" y="968"/>
                  <a:pt x="1768" y="834"/>
                  <a:pt x="1668" y="668"/>
                </a:cubicBezTo>
                <a:cubicBezTo>
                  <a:pt x="1501" y="434"/>
                  <a:pt x="1301" y="234"/>
                  <a:pt x="1034" y="134"/>
                </a:cubicBezTo>
                <a:cubicBezTo>
                  <a:pt x="856" y="45"/>
                  <a:pt x="679" y="0"/>
                  <a:pt x="50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3448;p69">
            <a:extLst>
              <a:ext uri="{FF2B5EF4-FFF2-40B4-BE49-F238E27FC236}">
                <a16:creationId xmlns:a16="http://schemas.microsoft.com/office/drawing/2014/main" id="{15D5F265-FD80-41BA-98A0-CB52F5912DED}"/>
              </a:ext>
            </a:extLst>
          </p:cNvPr>
          <p:cNvSpPr/>
          <p:nvPr/>
        </p:nvSpPr>
        <p:spPr>
          <a:xfrm>
            <a:off x="7182107" y="1459166"/>
            <a:ext cx="55654" cy="69700"/>
          </a:xfrm>
          <a:custGeom>
            <a:avLst/>
            <a:gdLst/>
            <a:ahLst/>
            <a:cxnLst/>
            <a:rect l="l" t="t" r="r" b="b"/>
            <a:pathLst>
              <a:path w="3170" h="3970" extrusionOk="0">
                <a:moveTo>
                  <a:pt x="3169" y="0"/>
                </a:moveTo>
                <a:lnTo>
                  <a:pt x="3169" y="0"/>
                </a:lnTo>
                <a:cubicBezTo>
                  <a:pt x="2402" y="567"/>
                  <a:pt x="1702" y="1234"/>
                  <a:pt x="1068" y="1935"/>
                </a:cubicBezTo>
                <a:lnTo>
                  <a:pt x="301" y="2702"/>
                </a:lnTo>
                <a:cubicBezTo>
                  <a:pt x="134" y="2835"/>
                  <a:pt x="34" y="3002"/>
                  <a:pt x="0" y="3169"/>
                </a:cubicBezTo>
                <a:cubicBezTo>
                  <a:pt x="0" y="3269"/>
                  <a:pt x="34" y="3403"/>
                  <a:pt x="134" y="3469"/>
                </a:cubicBezTo>
                <a:cubicBezTo>
                  <a:pt x="167" y="3503"/>
                  <a:pt x="267" y="3569"/>
                  <a:pt x="334" y="3603"/>
                </a:cubicBezTo>
                <a:cubicBezTo>
                  <a:pt x="567" y="3769"/>
                  <a:pt x="834" y="3903"/>
                  <a:pt x="1135" y="3970"/>
                </a:cubicBezTo>
                <a:cubicBezTo>
                  <a:pt x="901" y="3769"/>
                  <a:pt x="668" y="3603"/>
                  <a:pt x="401" y="3469"/>
                </a:cubicBezTo>
                <a:cubicBezTo>
                  <a:pt x="301" y="3369"/>
                  <a:pt x="201" y="3336"/>
                  <a:pt x="201" y="3202"/>
                </a:cubicBezTo>
                <a:cubicBezTo>
                  <a:pt x="201" y="3102"/>
                  <a:pt x="334" y="3002"/>
                  <a:pt x="467" y="2869"/>
                </a:cubicBezTo>
                <a:lnTo>
                  <a:pt x="1235" y="2102"/>
                </a:lnTo>
                <a:cubicBezTo>
                  <a:pt x="1935" y="1468"/>
                  <a:pt x="2602" y="767"/>
                  <a:pt x="316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3449;p69">
            <a:extLst>
              <a:ext uri="{FF2B5EF4-FFF2-40B4-BE49-F238E27FC236}">
                <a16:creationId xmlns:a16="http://schemas.microsoft.com/office/drawing/2014/main" id="{338E5462-3BFB-4F78-B577-CB5183D4DF11}"/>
              </a:ext>
            </a:extLst>
          </p:cNvPr>
          <p:cNvSpPr/>
          <p:nvPr/>
        </p:nvSpPr>
        <p:spPr>
          <a:xfrm>
            <a:off x="7187374" y="1545739"/>
            <a:ext cx="36921" cy="17539"/>
          </a:xfrm>
          <a:custGeom>
            <a:avLst/>
            <a:gdLst/>
            <a:ahLst/>
            <a:cxnLst/>
            <a:rect l="l" t="t" r="r" b="b"/>
            <a:pathLst>
              <a:path w="2103" h="999" extrusionOk="0">
                <a:moveTo>
                  <a:pt x="2056" y="1"/>
                </a:moveTo>
                <a:cubicBezTo>
                  <a:pt x="1975" y="1"/>
                  <a:pt x="1735" y="516"/>
                  <a:pt x="1168" y="673"/>
                </a:cubicBezTo>
                <a:cubicBezTo>
                  <a:pt x="1027" y="710"/>
                  <a:pt x="890" y="724"/>
                  <a:pt x="764" y="724"/>
                </a:cubicBezTo>
                <a:cubicBezTo>
                  <a:pt x="381" y="724"/>
                  <a:pt x="88" y="597"/>
                  <a:pt x="17" y="597"/>
                </a:cubicBezTo>
                <a:cubicBezTo>
                  <a:pt x="6" y="597"/>
                  <a:pt x="1" y="600"/>
                  <a:pt x="1" y="606"/>
                </a:cubicBezTo>
                <a:cubicBezTo>
                  <a:pt x="1" y="706"/>
                  <a:pt x="67" y="773"/>
                  <a:pt x="334" y="873"/>
                </a:cubicBezTo>
                <a:cubicBezTo>
                  <a:pt x="516" y="954"/>
                  <a:pt x="710" y="998"/>
                  <a:pt x="901" y="998"/>
                </a:cubicBezTo>
                <a:cubicBezTo>
                  <a:pt x="1026" y="998"/>
                  <a:pt x="1150" y="979"/>
                  <a:pt x="1268" y="940"/>
                </a:cubicBezTo>
                <a:cubicBezTo>
                  <a:pt x="1602" y="873"/>
                  <a:pt x="1869" y="640"/>
                  <a:pt x="2035" y="373"/>
                </a:cubicBezTo>
                <a:cubicBezTo>
                  <a:pt x="2102" y="173"/>
                  <a:pt x="2102" y="39"/>
                  <a:pt x="2069" y="6"/>
                </a:cubicBezTo>
                <a:cubicBezTo>
                  <a:pt x="2065" y="2"/>
                  <a:pt x="2061" y="1"/>
                  <a:pt x="205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3450;p69">
            <a:extLst>
              <a:ext uri="{FF2B5EF4-FFF2-40B4-BE49-F238E27FC236}">
                <a16:creationId xmlns:a16="http://schemas.microsoft.com/office/drawing/2014/main" id="{78879EED-B742-4711-B3FD-F0A98335B131}"/>
              </a:ext>
            </a:extLst>
          </p:cNvPr>
          <p:cNvSpPr/>
          <p:nvPr/>
        </p:nvSpPr>
        <p:spPr>
          <a:xfrm>
            <a:off x="7272875" y="1443928"/>
            <a:ext cx="37501" cy="23596"/>
          </a:xfrm>
          <a:custGeom>
            <a:avLst/>
            <a:gdLst/>
            <a:ahLst/>
            <a:cxnLst/>
            <a:rect l="l" t="t" r="r" b="b"/>
            <a:pathLst>
              <a:path w="2136" h="1344" extrusionOk="0">
                <a:moveTo>
                  <a:pt x="401" y="1"/>
                </a:moveTo>
                <a:cubicBezTo>
                  <a:pt x="168" y="1"/>
                  <a:pt x="1" y="34"/>
                  <a:pt x="1" y="134"/>
                </a:cubicBezTo>
                <a:cubicBezTo>
                  <a:pt x="1" y="301"/>
                  <a:pt x="501" y="401"/>
                  <a:pt x="1035" y="735"/>
                </a:cubicBezTo>
                <a:cubicBezTo>
                  <a:pt x="1522" y="1039"/>
                  <a:pt x="1898" y="1344"/>
                  <a:pt x="2036" y="1344"/>
                </a:cubicBezTo>
                <a:cubicBezTo>
                  <a:pt x="2049" y="1344"/>
                  <a:pt x="2060" y="1341"/>
                  <a:pt x="2069" y="1335"/>
                </a:cubicBezTo>
                <a:cubicBezTo>
                  <a:pt x="2136" y="1302"/>
                  <a:pt x="2136" y="1135"/>
                  <a:pt x="2002" y="901"/>
                </a:cubicBezTo>
                <a:cubicBezTo>
                  <a:pt x="1635" y="368"/>
                  <a:pt x="1035" y="34"/>
                  <a:pt x="40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3451;p69">
            <a:extLst>
              <a:ext uri="{FF2B5EF4-FFF2-40B4-BE49-F238E27FC236}">
                <a16:creationId xmlns:a16="http://schemas.microsoft.com/office/drawing/2014/main" id="{720D8F36-57E8-4447-B171-217390515A9D}"/>
              </a:ext>
            </a:extLst>
          </p:cNvPr>
          <p:cNvSpPr/>
          <p:nvPr/>
        </p:nvSpPr>
        <p:spPr>
          <a:xfrm>
            <a:off x="7191482" y="1415012"/>
            <a:ext cx="31637" cy="15941"/>
          </a:xfrm>
          <a:custGeom>
            <a:avLst/>
            <a:gdLst/>
            <a:ahLst/>
            <a:cxnLst/>
            <a:rect l="l" t="t" r="r" b="b"/>
            <a:pathLst>
              <a:path w="1802" h="908" extrusionOk="0">
                <a:moveTo>
                  <a:pt x="481" y="1"/>
                </a:moveTo>
                <a:cubicBezTo>
                  <a:pt x="419" y="1"/>
                  <a:pt x="359" y="5"/>
                  <a:pt x="300" y="13"/>
                </a:cubicBezTo>
                <a:cubicBezTo>
                  <a:pt x="67" y="13"/>
                  <a:pt x="0" y="113"/>
                  <a:pt x="0" y="180"/>
                </a:cubicBezTo>
                <a:cubicBezTo>
                  <a:pt x="33" y="347"/>
                  <a:pt x="434" y="347"/>
                  <a:pt x="834" y="547"/>
                </a:cubicBezTo>
                <a:cubicBezTo>
                  <a:pt x="1189" y="738"/>
                  <a:pt x="1432" y="907"/>
                  <a:pt x="1582" y="907"/>
                </a:cubicBezTo>
                <a:cubicBezTo>
                  <a:pt x="1615" y="907"/>
                  <a:pt x="1644" y="899"/>
                  <a:pt x="1668" y="881"/>
                </a:cubicBezTo>
                <a:cubicBezTo>
                  <a:pt x="1801" y="814"/>
                  <a:pt x="1701" y="714"/>
                  <a:pt x="1635" y="547"/>
                </a:cubicBezTo>
                <a:cubicBezTo>
                  <a:pt x="1501" y="347"/>
                  <a:pt x="1301" y="180"/>
                  <a:pt x="1034" y="113"/>
                </a:cubicBezTo>
                <a:cubicBezTo>
                  <a:pt x="859" y="38"/>
                  <a:pt x="665" y="1"/>
                  <a:pt x="48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3452;p69">
            <a:extLst>
              <a:ext uri="{FF2B5EF4-FFF2-40B4-BE49-F238E27FC236}">
                <a16:creationId xmlns:a16="http://schemas.microsoft.com/office/drawing/2014/main" id="{CA8FB311-B179-43BC-AD78-BEF972AC312F}"/>
              </a:ext>
            </a:extLst>
          </p:cNvPr>
          <p:cNvSpPr/>
          <p:nvPr/>
        </p:nvSpPr>
        <p:spPr>
          <a:xfrm>
            <a:off x="7310937" y="1549355"/>
            <a:ext cx="69717" cy="63326"/>
          </a:xfrm>
          <a:custGeom>
            <a:avLst/>
            <a:gdLst/>
            <a:ahLst/>
            <a:cxnLst/>
            <a:rect l="l" t="t" r="r" b="b"/>
            <a:pathLst>
              <a:path w="3971" h="3607" extrusionOk="0">
                <a:moveTo>
                  <a:pt x="1502" y="0"/>
                </a:moveTo>
                <a:cubicBezTo>
                  <a:pt x="1502" y="0"/>
                  <a:pt x="1" y="2969"/>
                  <a:pt x="1" y="3036"/>
                </a:cubicBezTo>
                <a:cubicBezTo>
                  <a:pt x="1" y="3094"/>
                  <a:pt x="636" y="3606"/>
                  <a:pt x="1371" y="3606"/>
                </a:cubicBezTo>
                <a:cubicBezTo>
                  <a:pt x="1896" y="3606"/>
                  <a:pt x="2472" y="3344"/>
                  <a:pt x="2903" y="2469"/>
                </a:cubicBezTo>
                <a:cubicBezTo>
                  <a:pt x="3970" y="334"/>
                  <a:pt x="1602" y="0"/>
                  <a:pt x="150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3453;p69">
            <a:extLst>
              <a:ext uri="{FF2B5EF4-FFF2-40B4-BE49-F238E27FC236}">
                <a16:creationId xmlns:a16="http://schemas.microsoft.com/office/drawing/2014/main" id="{3C990666-B8EE-4719-A56C-C6ABF9FE1329}"/>
              </a:ext>
            </a:extLst>
          </p:cNvPr>
          <p:cNvSpPr/>
          <p:nvPr/>
        </p:nvSpPr>
        <p:spPr>
          <a:xfrm>
            <a:off x="7328511" y="1566086"/>
            <a:ext cx="27546" cy="33059"/>
          </a:xfrm>
          <a:custGeom>
            <a:avLst/>
            <a:gdLst/>
            <a:ahLst/>
            <a:cxnLst/>
            <a:rect l="l" t="t" r="r" b="b"/>
            <a:pathLst>
              <a:path w="1569" h="1883" extrusionOk="0">
                <a:moveTo>
                  <a:pt x="1182" y="1"/>
                </a:moveTo>
                <a:cubicBezTo>
                  <a:pt x="1157" y="1"/>
                  <a:pt x="1131" y="5"/>
                  <a:pt x="1101" y="14"/>
                </a:cubicBezTo>
                <a:cubicBezTo>
                  <a:pt x="1068" y="14"/>
                  <a:pt x="1001" y="48"/>
                  <a:pt x="935" y="81"/>
                </a:cubicBezTo>
                <a:cubicBezTo>
                  <a:pt x="868" y="181"/>
                  <a:pt x="868" y="215"/>
                  <a:pt x="901" y="215"/>
                </a:cubicBezTo>
                <a:cubicBezTo>
                  <a:pt x="935" y="215"/>
                  <a:pt x="935" y="215"/>
                  <a:pt x="1001" y="115"/>
                </a:cubicBezTo>
                <a:cubicBezTo>
                  <a:pt x="1018" y="81"/>
                  <a:pt x="1060" y="65"/>
                  <a:pt x="1106" y="65"/>
                </a:cubicBezTo>
                <a:cubicBezTo>
                  <a:pt x="1152" y="65"/>
                  <a:pt x="1202" y="81"/>
                  <a:pt x="1235" y="115"/>
                </a:cubicBezTo>
                <a:cubicBezTo>
                  <a:pt x="1335" y="248"/>
                  <a:pt x="1402" y="381"/>
                  <a:pt x="1368" y="548"/>
                </a:cubicBezTo>
                <a:cubicBezTo>
                  <a:pt x="1335" y="748"/>
                  <a:pt x="1268" y="948"/>
                  <a:pt x="1202" y="1115"/>
                </a:cubicBezTo>
                <a:cubicBezTo>
                  <a:pt x="1068" y="1482"/>
                  <a:pt x="735" y="1716"/>
                  <a:pt x="368" y="1749"/>
                </a:cubicBezTo>
                <a:cubicBezTo>
                  <a:pt x="268" y="1749"/>
                  <a:pt x="134" y="1716"/>
                  <a:pt x="67" y="1616"/>
                </a:cubicBezTo>
                <a:lnTo>
                  <a:pt x="1" y="1549"/>
                </a:lnTo>
                <a:lnTo>
                  <a:pt x="1" y="1549"/>
                </a:lnTo>
                <a:cubicBezTo>
                  <a:pt x="1" y="1582"/>
                  <a:pt x="1" y="1649"/>
                  <a:pt x="34" y="1682"/>
                </a:cubicBezTo>
                <a:cubicBezTo>
                  <a:pt x="134" y="1749"/>
                  <a:pt x="234" y="1849"/>
                  <a:pt x="368" y="1882"/>
                </a:cubicBezTo>
                <a:cubicBezTo>
                  <a:pt x="801" y="1882"/>
                  <a:pt x="1202" y="1616"/>
                  <a:pt x="1368" y="1215"/>
                </a:cubicBezTo>
                <a:cubicBezTo>
                  <a:pt x="1468" y="1015"/>
                  <a:pt x="1535" y="782"/>
                  <a:pt x="1535" y="548"/>
                </a:cubicBezTo>
                <a:cubicBezTo>
                  <a:pt x="1568" y="348"/>
                  <a:pt x="1502" y="148"/>
                  <a:pt x="1335" y="48"/>
                </a:cubicBezTo>
                <a:cubicBezTo>
                  <a:pt x="1288" y="24"/>
                  <a:pt x="1241" y="1"/>
                  <a:pt x="118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3454;p69">
            <a:extLst>
              <a:ext uri="{FF2B5EF4-FFF2-40B4-BE49-F238E27FC236}">
                <a16:creationId xmlns:a16="http://schemas.microsoft.com/office/drawing/2014/main" id="{703C2102-8611-42EC-A9A4-6386582E3D67}"/>
              </a:ext>
            </a:extLst>
          </p:cNvPr>
          <p:cNvSpPr/>
          <p:nvPr/>
        </p:nvSpPr>
        <p:spPr>
          <a:xfrm>
            <a:off x="7240675" y="1343135"/>
            <a:ext cx="159308" cy="234766"/>
          </a:xfrm>
          <a:custGeom>
            <a:avLst/>
            <a:gdLst/>
            <a:ahLst/>
            <a:cxnLst/>
            <a:rect l="l" t="t" r="r" b="b"/>
            <a:pathLst>
              <a:path w="9074" h="13372" extrusionOk="0">
                <a:moveTo>
                  <a:pt x="2041" y="0"/>
                </a:moveTo>
                <a:cubicBezTo>
                  <a:pt x="1504" y="0"/>
                  <a:pt x="981" y="75"/>
                  <a:pt x="500" y="238"/>
                </a:cubicBezTo>
                <a:cubicBezTo>
                  <a:pt x="300" y="305"/>
                  <a:pt x="33" y="738"/>
                  <a:pt x="0" y="772"/>
                </a:cubicBezTo>
                <a:cubicBezTo>
                  <a:pt x="100" y="905"/>
                  <a:pt x="200" y="1072"/>
                  <a:pt x="300" y="1239"/>
                </a:cubicBezTo>
                <a:cubicBezTo>
                  <a:pt x="601" y="2073"/>
                  <a:pt x="1268" y="2706"/>
                  <a:pt x="2135" y="2940"/>
                </a:cubicBezTo>
                <a:cubicBezTo>
                  <a:pt x="2835" y="3140"/>
                  <a:pt x="3636" y="3073"/>
                  <a:pt x="4303" y="3307"/>
                </a:cubicBezTo>
                <a:cubicBezTo>
                  <a:pt x="5337" y="3774"/>
                  <a:pt x="6038" y="4741"/>
                  <a:pt x="6171" y="5875"/>
                </a:cubicBezTo>
                <a:cubicBezTo>
                  <a:pt x="6271" y="6976"/>
                  <a:pt x="6038" y="8077"/>
                  <a:pt x="5504" y="9078"/>
                </a:cubicBezTo>
                <a:cubicBezTo>
                  <a:pt x="5004" y="10078"/>
                  <a:pt x="4370" y="10946"/>
                  <a:pt x="3803" y="11913"/>
                </a:cubicBezTo>
                <a:cubicBezTo>
                  <a:pt x="3636" y="12113"/>
                  <a:pt x="3536" y="12380"/>
                  <a:pt x="3503" y="12613"/>
                </a:cubicBezTo>
                <a:cubicBezTo>
                  <a:pt x="3403" y="12847"/>
                  <a:pt x="3503" y="13147"/>
                  <a:pt x="3703" y="13281"/>
                </a:cubicBezTo>
                <a:cubicBezTo>
                  <a:pt x="3825" y="13342"/>
                  <a:pt x="3956" y="13371"/>
                  <a:pt x="4087" y="13371"/>
                </a:cubicBezTo>
                <a:cubicBezTo>
                  <a:pt x="4312" y="13371"/>
                  <a:pt x="4534" y="13283"/>
                  <a:pt x="4703" y="13114"/>
                </a:cubicBezTo>
                <a:cubicBezTo>
                  <a:pt x="5004" y="12880"/>
                  <a:pt x="5170" y="12547"/>
                  <a:pt x="5471" y="12280"/>
                </a:cubicBezTo>
                <a:cubicBezTo>
                  <a:pt x="5667" y="12137"/>
                  <a:pt x="5893" y="12070"/>
                  <a:pt x="6121" y="12070"/>
                </a:cubicBezTo>
                <a:cubicBezTo>
                  <a:pt x="6319" y="12070"/>
                  <a:pt x="6519" y="12120"/>
                  <a:pt x="6705" y="12213"/>
                </a:cubicBezTo>
                <a:cubicBezTo>
                  <a:pt x="7872" y="10745"/>
                  <a:pt x="9073" y="8611"/>
                  <a:pt x="9040" y="6642"/>
                </a:cubicBezTo>
                <a:cubicBezTo>
                  <a:pt x="8940" y="4641"/>
                  <a:pt x="8006" y="2773"/>
                  <a:pt x="6405" y="1539"/>
                </a:cubicBezTo>
                <a:cubicBezTo>
                  <a:pt x="5265" y="622"/>
                  <a:pt x="3592" y="0"/>
                  <a:pt x="204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3455;p69">
            <a:extLst>
              <a:ext uri="{FF2B5EF4-FFF2-40B4-BE49-F238E27FC236}">
                <a16:creationId xmlns:a16="http://schemas.microsoft.com/office/drawing/2014/main" id="{381EC630-7450-4070-978D-1D83925E6676}"/>
              </a:ext>
            </a:extLst>
          </p:cNvPr>
          <p:cNvSpPr/>
          <p:nvPr/>
        </p:nvSpPr>
        <p:spPr>
          <a:xfrm>
            <a:off x="7205527" y="1301245"/>
            <a:ext cx="214366" cy="252217"/>
          </a:xfrm>
          <a:custGeom>
            <a:avLst/>
            <a:gdLst/>
            <a:ahLst/>
            <a:cxnLst/>
            <a:rect l="l" t="t" r="r" b="b"/>
            <a:pathLst>
              <a:path w="12210" h="14366" extrusionOk="0">
                <a:moveTo>
                  <a:pt x="1511" y="1183"/>
                </a:moveTo>
                <a:cubicBezTo>
                  <a:pt x="1521" y="1197"/>
                  <a:pt x="1535" y="1213"/>
                  <a:pt x="1535" y="1256"/>
                </a:cubicBezTo>
                <a:cubicBezTo>
                  <a:pt x="1528" y="1231"/>
                  <a:pt x="1520" y="1207"/>
                  <a:pt x="1511" y="1183"/>
                </a:cubicBezTo>
                <a:close/>
                <a:moveTo>
                  <a:pt x="2488" y="1"/>
                </a:moveTo>
                <a:cubicBezTo>
                  <a:pt x="2274" y="1"/>
                  <a:pt x="2060" y="42"/>
                  <a:pt x="1869" y="122"/>
                </a:cubicBezTo>
                <a:cubicBezTo>
                  <a:pt x="1502" y="322"/>
                  <a:pt x="1335" y="756"/>
                  <a:pt x="1502" y="1156"/>
                </a:cubicBezTo>
                <a:cubicBezTo>
                  <a:pt x="1502" y="1158"/>
                  <a:pt x="1502" y="1159"/>
                  <a:pt x="1502" y="1161"/>
                </a:cubicBezTo>
                <a:lnTo>
                  <a:pt x="1502" y="1161"/>
                </a:lnTo>
                <a:cubicBezTo>
                  <a:pt x="1392" y="904"/>
                  <a:pt x="1145" y="733"/>
                  <a:pt x="873" y="733"/>
                </a:cubicBezTo>
                <a:cubicBezTo>
                  <a:pt x="817" y="733"/>
                  <a:pt x="759" y="740"/>
                  <a:pt x="701" y="756"/>
                </a:cubicBezTo>
                <a:cubicBezTo>
                  <a:pt x="668" y="756"/>
                  <a:pt x="601" y="789"/>
                  <a:pt x="568" y="789"/>
                </a:cubicBezTo>
                <a:cubicBezTo>
                  <a:pt x="201" y="989"/>
                  <a:pt x="1" y="1356"/>
                  <a:pt x="34" y="1790"/>
                </a:cubicBezTo>
                <a:cubicBezTo>
                  <a:pt x="67" y="2190"/>
                  <a:pt x="234" y="2557"/>
                  <a:pt x="501" y="2857"/>
                </a:cubicBezTo>
                <a:cubicBezTo>
                  <a:pt x="1268" y="3958"/>
                  <a:pt x="2402" y="4725"/>
                  <a:pt x="3703" y="5092"/>
                </a:cubicBezTo>
                <a:lnTo>
                  <a:pt x="6572" y="4859"/>
                </a:lnTo>
                <a:lnTo>
                  <a:pt x="8940" y="6627"/>
                </a:lnTo>
                <a:lnTo>
                  <a:pt x="10708" y="9429"/>
                </a:lnTo>
                <a:lnTo>
                  <a:pt x="7539" y="13532"/>
                </a:lnTo>
                <a:lnTo>
                  <a:pt x="8707" y="14366"/>
                </a:lnTo>
                <a:cubicBezTo>
                  <a:pt x="9274" y="13365"/>
                  <a:pt x="10241" y="12664"/>
                  <a:pt x="10942" y="11764"/>
                </a:cubicBezTo>
                <a:cubicBezTo>
                  <a:pt x="11676" y="10830"/>
                  <a:pt x="12209" y="9596"/>
                  <a:pt x="11676" y="8528"/>
                </a:cubicBezTo>
                <a:cubicBezTo>
                  <a:pt x="11509" y="8161"/>
                  <a:pt x="11209" y="7861"/>
                  <a:pt x="11042" y="7527"/>
                </a:cubicBezTo>
                <a:cubicBezTo>
                  <a:pt x="10942" y="7160"/>
                  <a:pt x="10875" y="6760"/>
                  <a:pt x="10842" y="6360"/>
                </a:cubicBezTo>
                <a:cubicBezTo>
                  <a:pt x="10642" y="5159"/>
                  <a:pt x="9908" y="4058"/>
                  <a:pt x="8840" y="3458"/>
                </a:cubicBezTo>
                <a:cubicBezTo>
                  <a:pt x="8073" y="3024"/>
                  <a:pt x="7239" y="2857"/>
                  <a:pt x="6505" y="2457"/>
                </a:cubicBezTo>
                <a:cubicBezTo>
                  <a:pt x="5271" y="1823"/>
                  <a:pt x="4437" y="656"/>
                  <a:pt x="3170" y="155"/>
                </a:cubicBezTo>
                <a:cubicBezTo>
                  <a:pt x="2960" y="51"/>
                  <a:pt x="2724" y="1"/>
                  <a:pt x="248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3456;p69">
            <a:extLst>
              <a:ext uri="{FF2B5EF4-FFF2-40B4-BE49-F238E27FC236}">
                <a16:creationId xmlns:a16="http://schemas.microsoft.com/office/drawing/2014/main" id="{43B0F209-8DD4-4530-881B-BA54F47493AB}"/>
              </a:ext>
            </a:extLst>
          </p:cNvPr>
          <p:cNvSpPr/>
          <p:nvPr/>
        </p:nvSpPr>
        <p:spPr>
          <a:xfrm>
            <a:off x="6645069" y="1097308"/>
            <a:ext cx="401764" cy="389984"/>
          </a:xfrm>
          <a:custGeom>
            <a:avLst/>
            <a:gdLst/>
            <a:ahLst/>
            <a:cxnLst/>
            <a:rect l="l" t="t" r="r" b="b"/>
            <a:pathLst>
              <a:path w="22884" h="22213" extrusionOk="0">
                <a:moveTo>
                  <a:pt x="12420" y="0"/>
                </a:moveTo>
                <a:cubicBezTo>
                  <a:pt x="10398" y="0"/>
                  <a:pt x="8328" y="613"/>
                  <a:pt x="6472" y="1964"/>
                </a:cubicBezTo>
                <a:cubicBezTo>
                  <a:pt x="1" y="6668"/>
                  <a:pt x="1268" y="16708"/>
                  <a:pt x="8740" y="19644"/>
                </a:cubicBezTo>
                <a:cubicBezTo>
                  <a:pt x="8807" y="20878"/>
                  <a:pt x="8907" y="22212"/>
                  <a:pt x="8907" y="22212"/>
                </a:cubicBezTo>
                <a:lnTo>
                  <a:pt x="17780" y="21612"/>
                </a:lnTo>
                <a:cubicBezTo>
                  <a:pt x="17780" y="21612"/>
                  <a:pt x="17747" y="20144"/>
                  <a:pt x="17714" y="18910"/>
                </a:cubicBezTo>
                <a:cubicBezTo>
                  <a:pt x="20983" y="16975"/>
                  <a:pt x="22884" y="13373"/>
                  <a:pt x="22617" y="9570"/>
                </a:cubicBezTo>
                <a:cubicBezTo>
                  <a:pt x="22259" y="3848"/>
                  <a:pt x="17488" y="0"/>
                  <a:pt x="12420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3457;p69">
            <a:extLst>
              <a:ext uri="{FF2B5EF4-FFF2-40B4-BE49-F238E27FC236}">
                <a16:creationId xmlns:a16="http://schemas.microsoft.com/office/drawing/2014/main" id="{E8EC0106-6FF6-47E7-8B25-160F4FC35D11}"/>
              </a:ext>
            </a:extLst>
          </p:cNvPr>
          <p:cNvSpPr/>
          <p:nvPr/>
        </p:nvSpPr>
        <p:spPr>
          <a:xfrm>
            <a:off x="6772161" y="1278967"/>
            <a:ext cx="197371" cy="205394"/>
          </a:xfrm>
          <a:custGeom>
            <a:avLst/>
            <a:gdLst/>
            <a:ahLst/>
            <a:cxnLst/>
            <a:rect l="l" t="t" r="r" b="b"/>
            <a:pathLst>
              <a:path w="11242" h="11699" extrusionOk="0">
                <a:moveTo>
                  <a:pt x="7539" y="490"/>
                </a:moveTo>
                <a:cubicBezTo>
                  <a:pt x="7739" y="490"/>
                  <a:pt x="7873" y="591"/>
                  <a:pt x="7973" y="757"/>
                </a:cubicBezTo>
                <a:cubicBezTo>
                  <a:pt x="8039" y="891"/>
                  <a:pt x="8073" y="1091"/>
                  <a:pt x="8039" y="1291"/>
                </a:cubicBezTo>
                <a:cubicBezTo>
                  <a:pt x="7939" y="1658"/>
                  <a:pt x="7706" y="1992"/>
                  <a:pt x="7406" y="2258"/>
                </a:cubicBezTo>
                <a:cubicBezTo>
                  <a:pt x="7292" y="2365"/>
                  <a:pt x="7170" y="2462"/>
                  <a:pt x="7039" y="2549"/>
                </a:cubicBezTo>
                <a:lnTo>
                  <a:pt x="7039" y="2549"/>
                </a:lnTo>
                <a:cubicBezTo>
                  <a:pt x="6989" y="2456"/>
                  <a:pt x="6945" y="2359"/>
                  <a:pt x="6905" y="2258"/>
                </a:cubicBezTo>
                <a:cubicBezTo>
                  <a:pt x="6805" y="1891"/>
                  <a:pt x="6739" y="1525"/>
                  <a:pt x="6805" y="1158"/>
                </a:cubicBezTo>
                <a:cubicBezTo>
                  <a:pt x="6839" y="991"/>
                  <a:pt x="6939" y="824"/>
                  <a:pt x="7039" y="691"/>
                </a:cubicBezTo>
                <a:cubicBezTo>
                  <a:pt x="7172" y="557"/>
                  <a:pt x="7372" y="490"/>
                  <a:pt x="7539" y="490"/>
                </a:cubicBezTo>
                <a:close/>
                <a:moveTo>
                  <a:pt x="3736" y="182"/>
                </a:moveTo>
                <a:cubicBezTo>
                  <a:pt x="3828" y="182"/>
                  <a:pt x="3920" y="207"/>
                  <a:pt x="4003" y="257"/>
                </a:cubicBezTo>
                <a:cubicBezTo>
                  <a:pt x="4337" y="457"/>
                  <a:pt x="4537" y="791"/>
                  <a:pt x="4570" y="1158"/>
                </a:cubicBezTo>
                <a:cubicBezTo>
                  <a:pt x="4637" y="1525"/>
                  <a:pt x="4604" y="1925"/>
                  <a:pt x="4504" y="2292"/>
                </a:cubicBezTo>
                <a:cubicBezTo>
                  <a:pt x="4463" y="2462"/>
                  <a:pt x="4405" y="2627"/>
                  <a:pt x="4330" y="2784"/>
                </a:cubicBezTo>
                <a:lnTo>
                  <a:pt x="4330" y="2784"/>
                </a:lnTo>
                <a:cubicBezTo>
                  <a:pt x="3888" y="2569"/>
                  <a:pt x="3504" y="2225"/>
                  <a:pt x="3236" y="1791"/>
                </a:cubicBezTo>
                <a:cubicBezTo>
                  <a:pt x="3036" y="1458"/>
                  <a:pt x="3003" y="1024"/>
                  <a:pt x="3136" y="657"/>
                </a:cubicBezTo>
                <a:cubicBezTo>
                  <a:pt x="3169" y="490"/>
                  <a:pt x="3303" y="324"/>
                  <a:pt x="3470" y="257"/>
                </a:cubicBezTo>
                <a:cubicBezTo>
                  <a:pt x="3553" y="207"/>
                  <a:pt x="3645" y="182"/>
                  <a:pt x="3736" y="182"/>
                </a:cubicBezTo>
                <a:close/>
                <a:moveTo>
                  <a:pt x="10373" y="2062"/>
                </a:moveTo>
                <a:cubicBezTo>
                  <a:pt x="10200" y="2062"/>
                  <a:pt x="10033" y="2104"/>
                  <a:pt x="9874" y="2192"/>
                </a:cubicBezTo>
                <a:cubicBezTo>
                  <a:pt x="9607" y="2358"/>
                  <a:pt x="9374" y="2592"/>
                  <a:pt x="9207" y="2859"/>
                </a:cubicBezTo>
                <a:cubicBezTo>
                  <a:pt x="9012" y="3184"/>
                  <a:pt x="8845" y="3523"/>
                  <a:pt x="8697" y="3877"/>
                </a:cubicBezTo>
                <a:lnTo>
                  <a:pt x="8697" y="3877"/>
                </a:lnTo>
                <a:cubicBezTo>
                  <a:pt x="8594" y="3849"/>
                  <a:pt x="8492" y="3816"/>
                  <a:pt x="8393" y="3777"/>
                </a:cubicBezTo>
                <a:lnTo>
                  <a:pt x="8393" y="3777"/>
                </a:lnTo>
                <a:cubicBezTo>
                  <a:pt x="8491" y="3818"/>
                  <a:pt x="8592" y="3853"/>
                  <a:pt x="8695" y="3882"/>
                </a:cubicBezTo>
                <a:lnTo>
                  <a:pt x="8695" y="3882"/>
                </a:lnTo>
                <a:cubicBezTo>
                  <a:pt x="8695" y="3880"/>
                  <a:pt x="8696" y="3878"/>
                  <a:pt x="8697" y="3877"/>
                </a:cubicBezTo>
                <a:lnTo>
                  <a:pt x="8697" y="3877"/>
                </a:lnTo>
                <a:cubicBezTo>
                  <a:pt x="8740" y="3888"/>
                  <a:pt x="8783" y="3898"/>
                  <a:pt x="8826" y="3908"/>
                </a:cubicBezTo>
                <a:lnTo>
                  <a:pt x="8826" y="3908"/>
                </a:lnTo>
                <a:cubicBezTo>
                  <a:pt x="8971" y="3605"/>
                  <a:pt x="9133" y="3315"/>
                  <a:pt x="9307" y="3026"/>
                </a:cubicBezTo>
                <a:cubicBezTo>
                  <a:pt x="9474" y="2792"/>
                  <a:pt x="9674" y="2559"/>
                  <a:pt x="9941" y="2425"/>
                </a:cubicBezTo>
                <a:cubicBezTo>
                  <a:pt x="10077" y="2328"/>
                  <a:pt x="10247" y="2276"/>
                  <a:pt x="10424" y="2276"/>
                </a:cubicBezTo>
                <a:cubicBezTo>
                  <a:pt x="10552" y="2276"/>
                  <a:pt x="10683" y="2303"/>
                  <a:pt x="10808" y="2358"/>
                </a:cubicBezTo>
                <a:cubicBezTo>
                  <a:pt x="11075" y="2525"/>
                  <a:pt x="11208" y="2859"/>
                  <a:pt x="11075" y="3159"/>
                </a:cubicBezTo>
                <a:cubicBezTo>
                  <a:pt x="11043" y="3255"/>
                  <a:pt x="10994" y="3345"/>
                  <a:pt x="10933" y="3426"/>
                </a:cubicBezTo>
                <a:lnTo>
                  <a:pt x="10933" y="3426"/>
                </a:lnTo>
                <a:cubicBezTo>
                  <a:pt x="11028" y="3324"/>
                  <a:pt x="11109" y="3211"/>
                  <a:pt x="11175" y="3092"/>
                </a:cubicBezTo>
                <a:cubicBezTo>
                  <a:pt x="11242" y="2892"/>
                  <a:pt x="11242" y="2692"/>
                  <a:pt x="11175" y="2525"/>
                </a:cubicBezTo>
                <a:cubicBezTo>
                  <a:pt x="11108" y="2358"/>
                  <a:pt x="11008" y="2225"/>
                  <a:pt x="10841" y="2158"/>
                </a:cubicBezTo>
                <a:cubicBezTo>
                  <a:pt x="10684" y="2095"/>
                  <a:pt x="10526" y="2062"/>
                  <a:pt x="10373" y="2062"/>
                </a:cubicBezTo>
                <a:close/>
                <a:moveTo>
                  <a:pt x="744" y="2958"/>
                </a:moveTo>
                <a:cubicBezTo>
                  <a:pt x="843" y="2958"/>
                  <a:pt x="943" y="2980"/>
                  <a:pt x="1034" y="3026"/>
                </a:cubicBezTo>
                <a:cubicBezTo>
                  <a:pt x="1301" y="3159"/>
                  <a:pt x="1535" y="3393"/>
                  <a:pt x="1668" y="3659"/>
                </a:cubicBezTo>
                <a:cubicBezTo>
                  <a:pt x="1815" y="3904"/>
                  <a:pt x="1946" y="4157"/>
                  <a:pt x="2072" y="4409"/>
                </a:cubicBezTo>
                <a:lnTo>
                  <a:pt x="2072" y="4409"/>
                </a:lnTo>
                <a:cubicBezTo>
                  <a:pt x="1911" y="4432"/>
                  <a:pt x="1746" y="4443"/>
                  <a:pt x="1582" y="4443"/>
                </a:cubicBezTo>
                <a:cubicBezTo>
                  <a:pt x="1466" y="4443"/>
                  <a:pt x="1350" y="4438"/>
                  <a:pt x="1235" y="4427"/>
                </a:cubicBezTo>
                <a:cubicBezTo>
                  <a:pt x="934" y="4393"/>
                  <a:pt x="601" y="4260"/>
                  <a:pt x="367" y="4026"/>
                </a:cubicBezTo>
                <a:cubicBezTo>
                  <a:pt x="134" y="3826"/>
                  <a:pt x="67" y="3459"/>
                  <a:pt x="234" y="3192"/>
                </a:cubicBezTo>
                <a:cubicBezTo>
                  <a:pt x="365" y="3039"/>
                  <a:pt x="554" y="2958"/>
                  <a:pt x="744" y="2958"/>
                </a:cubicBezTo>
                <a:close/>
                <a:moveTo>
                  <a:pt x="10933" y="3426"/>
                </a:moveTo>
                <a:lnTo>
                  <a:pt x="10933" y="3426"/>
                </a:lnTo>
                <a:cubicBezTo>
                  <a:pt x="10787" y="3582"/>
                  <a:pt x="10610" y="3712"/>
                  <a:pt x="10408" y="3793"/>
                </a:cubicBezTo>
                <a:cubicBezTo>
                  <a:pt x="10083" y="3914"/>
                  <a:pt x="9749" y="3971"/>
                  <a:pt x="9421" y="3971"/>
                </a:cubicBezTo>
                <a:cubicBezTo>
                  <a:pt x="9219" y="3971"/>
                  <a:pt x="9020" y="3950"/>
                  <a:pt x="8826" y="3908"/>
                </a:cubicBezTo>
                <a:lnTo>
                  <a:pt x="8826" y="3908"/>
                </a:lnTo>
                <a:cubicBezTo>
                  <a:pt x="8824" y="3910"/>
                  <a:pt x="8823" y="3913"/>
                  <a:pt x="8822" y="3915"/>
                </a:cubicBezTo>
                <a:lnTo>
                  <a:pt x="8822" y="3915"/>
                </a:lnTo>
                <a:cubicBezTo>
                  <a:pt x="8779" y="3905"/>
                  <a:pt x="8737" y="3894"/>
                  <a:pt x="8695" y="3882"/>
                </a:cubicBezTo>
                <a:lnTo>
                  <a:pt x="8695" y="3882"/>
                </a:lnTo>
                <a:cubicBezTo>
                  <a:pt x="8616" y="4071"/>
                  <a:pt x="8542" y="4263"/>
                  <a:pt x="8473" y="4460"/>
                </a:cubicBezTo>
                <a:cubicBezTo>
                  <a:pt x="8106" y="5394"/>
                  <a:pt x="7873" y="6361"/>
                  <a:pt x="7706" y="7329"/>
                </a:cubicBezTo>
                <a:cubicBezTo>
                  <a:pt x="7572" y="8196"/>
                  <a:pt x="7506" y="8963"/>
                  <a:pt x="7439" y="9597"/>
                </a:cubicBezTo>
                <a:cubicBezTo>
                  <a:pt x="7406" y="10197"/>
                  <a:pt x="7372" y="10664"/>
                  <a:pt x="7372" y="10998"/>
                </a:cubicBezTo>
                <a:lnTo>
                  <a:pt x="7372" y="11098"/>
                </a:lnTo>
                <a:cubicBezTo>
                  <a:pt x="7439" y="10764"/>
                  <a:pt x="7439" y="10264"/>
                  <a:pt x="7506" y="9664"/>
                </a:cubicBezTo>
                <a:cubicBezTo>
                  <a:pt x="7572" y="9097"/>
                  <a:pt x="7639" y="8329"/>
                  <a:pt x="7806" y="7462"/>
                </a:cubicBezTo>
                <a:cubicBezTo>
                  <a:pt x="7973" y="6461"/>
                  <a:pt x="8206" y="5494"/>
                  <a:pt x="8540" y="4593"/>
                </a:cubicBezTo>
                <a:cubicBezTo>
                  <a:pt x="8623" y="4357"/>
                  <a:pt x="8718" y="4133"/>
                  <a:pt x="8822" y="3915"/>
                </a:cubicBezTo>
                <a:lnTo>
                  <a:pt x="8822" y="3915"/>
                </a:lnTo>
                <a:cubicBezTo>
                  <a:pt x="9025" y="3963"/>
                  <a:pt x="9235" y="3988"/>
                  <a:pt x="9447" y="3988"/>
                </a:cubicBezTo>
                <a:cubicBezTo>
                  <a:pt x="9754" y="3988"/>
                  <a:pt x="10068" y="3936"/>
                  <a:pt x="10374" y="3826"/>
                </a:cubicBezTo>
                <a:lnTo>
                  <a:pt x="10441" y="3826"/>
                </a:lnTo>
                <a:cubicBezTo>
                  <a:pt x="10622" y="3736"/>
                  <a:pt x="10804" y="3599"/>
                  <a:pt x="10933" y="3426"/>
                </a:cubicBezTo>
                <a:close/>
                <a:moveTo>
                  <a:pt x="3782" y="0"/>
                </a:moveTo>
                <a:cubicBezTo>
                  <a:pt x="3450" y="0"/>
                  <a:pt x="3148" y="215"/>
                  <a:pt x="3036" y="524"/>
                </a:cubicBezTo>
                <a:cubicBezTo>
                  <a:pt x="2969" y="957"/>
                  <a:pt x="3003" y="1358"/>
                  <a:pt x="3203" y="1758"/>
                </a:cubicBezTo>
                <a:cubicBezTo>
                  <a:pt x="3468" y="2207"/>
                  <a:pt x="3859" y="2569"/>
                  <a:pt x="4320" y="2805"/>
                </a:cubicBezTo>
                <a:lnTo>
                  <a:pt x="4320" y="2805"/>
                </a:lnTo>
                <a:cubicBezTo>
                  <a:pt x="4089" y="3285"/>
                  <a:pt x="3709" y="3694"/>
                  <a:pt x="3236" y="3993"/>
                </a:cubicBezTo>
                <a:cubicBezTo>
                  <a:pt x="2929" y="4191"/>
                  <a:pt x="2574" y="4321"/>
                  <a:pt x="2202" y="4389"/>
                </a:cubicBezTo>
                <a:lnTo>
                  <a:pt x="2202" y="4389"/>
                </a:lnTo>
                <a:cubicBezTo>
                  <a:pt x="2074" y="4129"/>
                  <a:pt x="1938" y="3865"/>
                  <a:pt x="1802" y="3593"/>
                </a:cubicBezTo>
                <a:cubicBezTo>
                  <a:pt x="1635" y="3292"/>
                  <a:pt x="1401" y="3059"/>
                  <a:pt x="1135" y="2926"/>
                </a:cubicBezTo>
                <a:cubicBezTo>
                  <a:pt x="1009" y="2850"/>
                  <a:pt x="884" y="2813"/>
                  <a:pt x="759" y="2813"/>
                </a:cubicBezTo>
                <a:cubicBezTo>
                  <a:pt x="718" y="2813"/>
                  <a:pt x="676" y="2817"/>
                  <a:pt x="634" y="2825"/>
                </a:cubicBezTo>
                <a:cubicBezTo>
                  <a:pt x="434" y="2825"/>
                  <a:pt x="267" y="2926"/>
                  <a:pt x="167" y="3092"/>
                </a:cubicBezTo>
                <a:cubicBezTo>
                  <a:pt x="0" y="3393"/>
                  <a:pt x="67" y="3759"/>
                  <a:pt x="301" y="4026"/>
                </a:cubicBezTo>
                <a:cubicBezTo>
                  <a:pt x="567" y="4260"/>
                  <a:pt x="901" y="4427"/>
                  <a:pt x="1268" y="4460"/>
                </a:cubicBezTo>
                <a:cubicBezTo>
                  <a:pt x="1426" y="4484"/>
                  <a:pt x="1582" y="4496"/>
                  <a:pt x="1738" y="4496"/>
                </a:cubicBezTo>
                <a:cubicBezTo>
                  <a:pt x="1861" y="4496"/>
                  <a:pt x="1984" y="4488"/>
                  <a:pt x="2105" y="4474"/>
                </a:cubicBezTo>
                <a:lnTo>
                  <a:pt x="2105" y="4474"/>
                </a:lnTo>
                <a:cubicBezTo>
                  <a:pt x="2226" y="4716"/>
                  <a:pt x="2344" y="4959"/>
                  <a:pt x="2469" y="5194"/>
                </a:cubicBezTo>
                <a:cubicBezTo>
                  <a:pt x="3403" y="7162"/>
                  <a:pt x="4137" y="8830"/>
                  <a:pt x="4570" y="9964"/>
                </a:cubicBezTo>
                <a:lnTo>
                  <a:pt x="5137" y="11265"/>
                </a:lnTo>
                <a:cubicBezTo>
                  <a:pt x="5004" y="10798"/>
                  <a:pt x="4837" y="10331"/>
                  <a:pt x="4637" y="9931"/>
                </a:cubicBezTo>
                <a:cubicBezTo>
                  <a:pt x="4170" y="8763"/>
                  <a:pt x="3503" y="7129"/>
                  <a:pt x="2536" y="5127"/>
                </a:cubicBezTo>
                <a:cubicBezTo>
                  <a:pt x="2446" y="4904"/>
                  <a:pt x="2344" y="4681"/>
                  <a:pt x="2234" y="4455"/>
                </a:cubicBezTo>
                <a:lnTo>
                  <a:pt x="2234" y="4455"/>
                </a:lnTo>
                <a:cubicBezTo>
                  <a:pt x="3174" y="4302"/>
                  <a:pt x="3998" y="3717"/>
                  <a:pt x="4438" y="2862"/>
                </a:cubicBezTo>
                <a:lnTo>
                  <a:pt x="4438" y="2862"/>
                </a:lnTo>
                <a:cubicBezTo>
                  <a:pt x="4699" y="2980"/>
                  <a:pt x="4979" y="3059"/>
                  <a:pt x="5271" y="3092"/>
                </a:cubicBezTo>
                <a:cubicBezTo>
                  <a:pt x="5347" y="3098"/>
                  <a:pt x="5424" y="3101"/>
                  <a:pt x="5501" y="3101"/>
                </a:cubicBezTo>
                <a:cubicBezTo>
                  <a:pt x="6037" y="3101"/>
                  <a:pt x="6578" y="2953"/>
                  <a:pt x="7052" y="2675"/>
                </a:cubicBezTo>
                <a:lnTo>
                  <a:pt x="7052" y="2675"/>
                </a:lnTo>
                <a:cubicBezTo>
                  <a:pt x="7377" y="3186"/>
                  <a:pt x="7852" y="3565"/>
                  <a:pt x="8393" y="3777"/>
                </a:cubicBezTo>
                <a:lnTo>
                  <a:pt x="8393" y="3777"/>
                </a:lnTo>
                <a:cubicBezTo>
                  <a:pt x="7860" y="3555"/>
                  <a:pt x="7399" y="3166"/>
                  <a:pt x="7095" y="2649"/>
                </a:cubicBezTo>
                <a:lnTo>
                  <a:pt x="7095" y="2649"/>
                </a:lnTo>
                <a:cubicBezTo>
                  <a:pt x="7277" y="2538"/>
                  <a:pt x="7449" y="2407"/>
                  <a:pt x="7606" y="2258"/>
                </a:cubicBezTo>
                <a:cubicBezTo>
                  <a:pt x="7906" y="1958"/>
                  <a:pt x="8106" y="1591"/>
                  <a:pt x="8206" y="1191"/>
                </a:cubicBezTo>
                <a:cubicBezTo>
                  <a:pt x="8240" y="991"/>
                  <a:pt x="8206" y="757"/>
                  <a:pt x="8073" y="591"/>
                </a:cubicBezTo>
                <a:cubicBezTo>
                  <a:pt x="7973" y="390"/>
                  <a:pt x="7773" y="257"/>
                  <a:pt x="7539" y="257"/>
                </a:cubicBezTo>
                <a:cubicBezTo>
                  <a:pt x="7105" y="257"/>
                  <a:pt x="6739" y="557"/>
                  <a:pt x="6672" y="991"/>
                </a:cubicBezTo>
                <a:cubicBezTo>
                  <a:pt x="6572" y="1391"/>
                  <a:pt x="6638" y="1791"/>
                  <a:pt x="6805" y="2158"/>
                </a:cubicBezTo>
                <a:lnTo>
                  <a:pt x="6805" y="2192"/>
                </a:lnTo>
                <a:cubicBezTo>
                  <a:pt x="6859" y="2328"/>
                  <a:pt x="6922" y="2457"/>
                  <a:pt x="6993" y="2579"/>
                </a:cubicBezTo>
                <a:lnTo>
                  <a:pt x="6993" y="2579"/>
                </a:lnTo>
                <a:cubicBezTo>
                  <a:pt x="6541" y="2869"/>
                  <a:pt x="6000" y="3035"/>
                  <a:pt x="5434" y="3035"/>
                </a:cubicBezTo>
                <a:cubicBezTo>
                  <a:pt x="5358" y="3035"/>
                  <a:pt x="5281" y="3032"/>
                  <a:pt x="5204" y="3026"/>
                </a:cubicBezTo>
                <a:cubicBezTo>
                  <a:pt x="4943" y="3004"/>
                  <a:pt x="4689" y="2939"/>
                  <a:pt x="4450" y="2838"/>
                </a:cubicBezTo>
                <a:lnTo>
                  <a:pt x="4450" y="2838"/>
                </a:lnTo>
                <a:cubicBezTo>
                  <a:pt x="4542" y="2657"/>
                  <a:pt x="4616" y="2463"/>
                  <a:pt x="4670" y="2258"/>
                </a:cubicBezTo>
                <a:cubicBezTo>
                  <a:pt x="4770" y="1858"/>
                  <a:pt x="4804" y="1458"/>
                  <a:pt x="4770" y="1058"/>
                </a:cubicBezTo>
                <a:cubicBezTo>
                  <a:pt x="4704" y="857"/>
                  <a:pt x="4637" y="691"/>
                  <a:pt x="4537" y="490"/>
                </a:cubicBezTo>
                <a:cubicBezTo>
                  <a:pt x="4437" y="324"/>
                  <a:pt x="4270" y="157"/>
                  <a:pt x="4103" y="57"/>
                </a:cubicBezTo>
                <a:cubicBezTo>
                  <a:pt x="4037" y="57"/>
                  <a:pt x="4003" y="23"/>
                  <a:pt x="3970" y="23"/>
                </a:cubicBezTo>
                <a:cubicBezTo>
                  <a:pt x="3907" y="8"/>
                  <a:pt x="3844" y="0"/>
                  <a:pt x="3782" y="0"/>
                </a:cubicBezTo>
                <a:close/>
                <a:moveTo>
                  <a:pt x="7372" y="11098"/>
                </a:moveTo>
                <a:cubicBezTo>
                  <a:pt x="7372" y="11265"/>
                  <a:pt x="7339" y="11365"/>
                  <a:pt x="7339" y="11465"/>
                </a:cubicBezTo>
                <a:cubicBezTo>
                  <a:pt x="7339" y="11487"/>
                  <a:pt x="7343" y="11495"/>
                  <a:pt x="7348" y="11495"/>
                </a:cubicBezTo>
                <a:cubicBezTo>
                  <a:pt x="7358" y="11495"/>
                  <a:pt x="7372" y="11465"/>
                  <a:pt x="7372" y="11465"/>
                </a:cubicBezTo>
                <a:lnTo>
                  <a:pt x="7372" y="11098"/>
                </a:lnTo>
                <a:close/>
                <a:moveTo>
                  <a:pt x="5137" y="11265"/>
                </a:moveTo>
                <a:lnTo>
                  <a:pt x="5237" y="11598"/>
                </a:lnTo>
                <a:cubicBezTo>
                  <a:pt x="5204" y="11465"/>
                  <a:pt x="5171" y="11365"/>
                  <a:pt x="5137" y="11265"/>
                </a:cubicBezTo>
                <a:close/>
                <a:moveTo>
                  <a:pt x="5237" y="11598"/>
                </a:moveTo>
                <a:cubicBezTo>
                  <a:pt x="5237" y="11615"/>
                  <a:pt x="5254" y="11632"/>
                  <a:pt x="5271" y="11648"/>
                </a:cubicBezTo>
                <a:lnTo>
                  <a:pt x="5237" y="11598"/>
                </a:lnTo>
                <a:close/>
                <a:moveTo>
                  <a:pt x="5271" y="11648"/>
                </a:moveTo>
                <a:lnTo>
                  <a:pt x="5304" y="11698"/>
                </a:lnTo>
                <a:cubicBezTo>
                  <a:pt x="5304" y="11682"/>
                  <a:pt x="5288" y="11665"/>
                  <a:pt x="5271" y="11648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3458;p69">
            <a:extLst>
              <a:ext uri="{FF2B5EF4-FFF2-40B4-BE49-F238E27FC236}">
                <a16:creationId xmlns:a16="http://schemas.microsoft.com/office/drawing/2014/main" id="{A2A3FD10-9863-45AC-B770-DF3DDB004546}"/>
              </a:ext>
            </a:extLst>
          </p:cNvPr>
          <p:cNvSpPr/>
          <p:nvPr/>
        </p:nvSpPr>
        <p:spPr>
          <a:xfrm>
            <a:off x="6802604" y="1487223"/>
            <a:ext cx="155218" cy="29355"/>
          </a:xfrm>
          <a:custGeom>
            <a:avLst/>
            <a:gdLst/>
            <a:ahLst/>
            <a:cxnLst/>
            <a:rect l="l" t="t" r="r" b="b"/>
            <a:pathLst>
              <a:path w="8841" h="1672" extrusionOk="0">
                <a:moveTo>
                  <a:pt x="8237" y="0"/>
                </a:moveTo>
                <a:cubicBezTo>
                  <a:pt x="8216" y="0"/>
                  <a:pt x="8195" y="1"/>
                  <a:pt x="8173" y="3"/>
                </a:cubicBezTo>
                <a:lnTo>
                  <a:pt x="568" y="504"/>
                </a:lnTo>
                <a:cubicBezTo>
                  <a:pt x="234" y="504"/>
                  <a:pt x="1" y="804"/>
                  <a:pt x="1" y="1104"/>
                </a:cubicBezTo>
                <a:cubicBezTo>
                  <a:pt x="34" y="1438"/>
                  <a:pt x="301" y="1671"/>
                  <a:pt x="635" y="1671"/>
                </a:cubicBezTo>
                <a:lnTo>
                  <a:pt x="8274" y="1171"/>
                </a:lnTo>
                <a:cubicBezTo>
                  <a:pt x="8574" y="1137"/>
                  <a:pt x="8841" y="837"/>
                  <a:pt x="8807" y="537"/>
                </a:cubicBezTo>
                <a:cubicBezTo>
                  <a:pt x="8807" y="225"/>
                  <a:pt x="8544" y="0"/>
                  <a:pt x="823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3459;p69">
            <a:extLst>
              <a:ext uri="{FF2B5EF4-FFF2-40B4-BE49-F238E27FC236}">
                <a16:creationId xmlns:a16="http://schemas.microsoft.com/office/drawing/2014/main" id="{2288FB98-4302-469E-9EBD-35E5CC274980}"/>
              </a:ext>
            </a:extLst>
          </p:cNvPr>
          <p:cNvSpPr/>
          <p:nvPr/>
        </p:nvSpPr>
        <p:spPr>
          <a:xfrm>
            <a:off x="6801042" y="1516560"/>
            <a:ext cx="158536" cy="70384"/>
          </a:xfrm>
          <a:custGeom>
            <a:avLst/>
            <a:gdLst/>
            <a:ahLst/>
            <a:cxnLst/>
            <a:rect l="l" t="t" r="r" b="b"/>
            <a:pathLst>
              <a:path w="9030" h="4009" extrusionOk="0">
                <a:moveTo>
                  <a:pt x="8396" y="0"/>
                </a:moveTo>
                <a:lnTo>
                  <a:pt x="757" y="500"/>
                </a:lnTo>
                <a:cubicBezTo>
                  <a:pt x="1" y="533"/>
                  <a:pt x="55" y="1669"/>
                  <a:pt x="824" y="1669"/>
                </a:cubicBezTo>
                <a:cubicBezTo>
                  <a:pt x="835" y="1669"/>
                  <a:pt x="846" y="1668"/>
                  <a:pt x="857" y="1668"/>
                </a:cubicBezTo>
                <a:lnTo>
                  <a:pt x="1691" y="1601"/>
                </a:lnTo>
                <a:lnTo>
                  <a:pt x="2925" y="3669"/>
                </a:lnTo>
                <a:cubicBezTo>
                  <a:pt x="3045" y="3879"/>
                  <a:pt x="3273" y="4008"/>
                  <a:pt x="3511" y="4008"/>
                </a:cubicBezTo>
                <a:cubicBezTo>
                  <a:pt x="3538" y="4008"/>
                  <a:pt x="3565" y="4006"/>
                  <a:pt x="3592" y="4003"/>
                </a:cubicBezTo>
                <a:lnTo>
                  <a:pt x="6294" y="3836"/>
                </a:lnTo>
                <a:cubicBezTo>
                  <a:pt x="6595" y="3803"/>
                  <a:pt x="6828" y="3603"/>
                  <a:pt x="6928" y="3369"/>
                </a:cubicBezTo>
                <a:lnTo>
                  <a:pt x="7896" y="1201"/>
                </a:lnTo>
                <a:lnTo>
                  <a:pt x="8496" y="1168"/>
                </a:lnTo>
                <a:cubicBezTo>
                  <a:pt x="8796" y="1134"/>
                  <a:pt x="9030" y="834"/>
                  <a:pt x="8963" y="534"/>
                </a:cubicBezTo>
                <a:cubicBezTo>
                  <a:pt x="8963" y="234"/>
                  <a:pt x="8696" y="0"/>
                  <a:pt x="839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3460;p69">
            <a:extLst>
              <a:ext uri="{FF2B5EF4-FFF2-40B4-BE49-F238E27FC236}">
                <a16:creationId xmlns:a16="http://schemas.microsoft.com/office/drawing/2014/main" id="{FCF80BD9-FDA3-411C-AF44-1C484BFB89A7}"/>
              </a:ext>
            </a:extLst>
          </p:cNvPr>
          <p:cNvSpPr/>
          <p:nvPr/>
        </p:nvSpPr>
        <p:spPr>
          <a:xfrm>
            <a:off x="6705393" y="1134371"/>
            <a:ext cx="109535" cy="207782"/>
          </a:xfrm>
          <a:custGeom>
            <a:avLst/>
            <a:gdLst/>
            <a:ahLst/>
            <a:cxnLst/>
            <a:rect l="l" t="t" r="r" b="b"/>
            <a:pathLst>
              <a:path w="6239" h="11835" extrusionOk="0">
                <a:moveTo>
                  <a:pt x="5949" y="0"/>
                </a:moveTo>
                <a:cubicBezTo>
                  <a:pt x="5855" y="0"/>
                  <a:pt x="5739" y="8"/>
                  <a:pt x="5605" y="20"/>
                </a:cubicBezTo>
                <a:cubicBezTo>
                  <a:pt x="5071" y="120"/>
                  <a:pt x="4571" y="320"/>
                  <a:pt x="4104" y="587"/>
                </a:cubicBezTo>
                <a:cubicBezTo>
                  <a:pt x="3370" y="954"/>
                  <a:pt x="2703" y="1488"/>
                  <a:pt x="2136" y="2088"/>
                </a:cubicBezTo>
                <a:lnTo>
                  <a:pt x="501" y="4590"/>
                </a:lnTo>
                <a:cubicBezTo>
                  <a:pt x="167" y="5558"/>
                  <a:pt x="1" y="6558"/>
                  <a:pt x="1" y="7592"/>
                </a:cubicBezTo>
                <a:cubicBezTo>
                  <a:pt x="1" y="8393"/>
                  <a:pt x="167" y="9227"/>
                  <a:pt x="401" y="9994"/>
                </a:cubicBezTo>
                <a:cubicBezTo>
                  <a:pt x="568" y="10528"/>
                  <a:pt x="835" y="11028"/>
                  <a:pt x="1168" y="11462"/>
                </a:cubicBezTo>
                <a:cubicBezTo>
                  <a:pt x="1403" y="11726"/>
                  <a:pt x="1534" y="11835"/>
                  <a:pt x="1630" y="11835"/>
                </a:cubicBezTo>
                <a:cubicBezTo>
                  <a:pt x="1644" y="11835"/>
                  <a:pt x="1656" y="11833"/>
                  <a:pt x="1669" y="11829"/>
                </a:cubicBezTo>
                <a:cubicBezTo>
                  <a:pt x="1802" y="11695"/>
                  <a:pt x="1468" y="10995"/>
                  <a:pt x="1235" y="9761"/>
                </a:cubicBezTo>
                <a:cubicBezTo>
                  <a:pt x="601" y="6525"/>
                  <a:pt x="1902" y="3256"/>
                  <a:pt x="4537" y="1321"/>
                </a:cubicBezTo>
                <a:cubicBezTo>
                  <a:pt x="5505" y="587"/>
                  <a:pt x="6238" y="254"/>
                  <a:pt x="6205" y="87"/>
                </a:cubicBezTo>
                <a:cubicBezTo>
                  <a:pt x="6205" y="23"/>
                  <a:pt x="6111" y="0"/>
                  <a:pt x="594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3461;p69">
            <a:extLst>
              <a:ext uri="{FF2B5EF4-FFF2-40B4-BE49-F238E27FC236}">
                <a16:creationId xmlns:a16="http://schemas.microsoft.com/office/drawing/2014/main" id="{6FD99EC1-F8E4-4A67-AB33-F83015DB2E41}"/>
              </a:ext>
            </a:extLst>
          </p:cNvPr>
          <p:cNvSpPr/>
          <p:nvPr/>
        </p:nvSpPr>
        <p:spPr>
          <a:xfrm>
            <a:off x="6834820" y="1118763"/>
            <a:ext cx="46279" cy="22121"/>
          </a:xfrm>
          <a:custGeom>
            <a:avLst/>
            <a:gdLst/>
            <a:ahLst/>
            <a:cxnLst/>
            <a:rect l="l" t="t" r="r" b="b"/>
            <a:pathLst>
              <a:path w="2636" h="1260" extrusionOk="0">
                <a:moveTo>
                  <a:pt x="1420" y="0"/>
                </a:moveTo>
                <a:cubicBezTo>
                  <a:pt x="1046" y="0"/>
                  <a:pt x="674" y="101"/>
                  <a:pt x="334" y="309"/>
                </a:cubicBezTo>
                <a:cubicBezTo>
                  <a:pt x="134" y="476"/>
                  <a:pt x="1" y="642"/>
                  <a:pt x="67" y="809"/>
                </a:cubicBezTo>
                <a:cubicBezTo>
                  <a:pt x="123" y="1116"/>
                  <a:pt x="551" y="1259"/>
                  <a:pt x="1041" y="1259"/>
                </a:cubicBezTo>
                <a:cubicBezTo>
                  <a:pt x="1137" y="1259"/>
                  <a:pt x="1236" y="1254"/>
                  <a:pt x="1335" y="1243"/>
                </a:cubicBezTo>
                <a:lnTo>
                  <a:pt x="2602" y="642"/>
                </a:lnTo>
                <a:cubicBezTo>
                  <a:pt x="2636" y="476"/>
                  <a:pt x="2502" y="309"/>
                  <a:pt x="2269" y="175"/>
                </a:cubicBezTo>
                <a:cubicBezTo>
                  <a:pt x="1994" y="60"/>
                  <a:pt x="1706" y="0"/>
                  <a:pt x="14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3462;p69">
            <a:extLst>
              <a:ext uri="{FF2B5EF4-FFF2-40B4-BE49-F238E27FC236}">
                <a16:creationId xmlns:a16="http://schemas.microsoft.com/office/drawing/2014/main" id="{CDD81DA7-C9FE-419B-8F88-A62F4258703C}"/>
              </a:ext>
            </a:extLst>
          </p:cNvPr>
          <p:cNvSpPr/>
          <p:nvPr/>
        </p:nvSpPr>
        <p:spPr>
          <a:xfrm>
            <a:off x="6857661" y="1572495"/>
            <a:ext cx="63274" cy="12096"/>
          </a:xfrm>
          <a:custGeom>
            <a:avLst/>
            <a:gdLst/>
            <a:ahLst/>
            <a:cxnLst/>
            <a:rect l="l" t="t" r="r" b="b"/>
            <a:pathLst>
              <a:path w="3604" h="689" extrusionOk="0">
                <a:moveTo>
                  <a:pt x="2080" y="1"/>
                </a:moveTo>
                <a:cubicBezTo>
                  <a:pt x="1518" y="1"/>
                  <a:pt x="967" y="134"/>
                  <a:pt x="468" y="383"/>
                </a:cubicBezTo>
                <a:cubicBezTo>
                  <a:pt x="267" y="450"/>
                  <a:pt x="134" y="550"/>
                  <a:pt x="1" y="684"/>
                </a:cubicBezTo>
                <a:cubicBezTo>
                  <a:pt x="1" y="687"/>
                  <a:pt x="3" y="689"/>
                  <a:pt x="7" y="689"/>
                </a:cubicBezTo>
                <a:cubicBezTo>
                  <a:pt x="44" y="689"/>
                  <a:pt x="233" y="573"/>
                  <a:pt x="501" y="483"/>
                </a:cubicBezTo>
                <a:cubicBezTo>
                  <a:pt x="901" y="317"/>
                  <a:pt x="1335" y="183"/>
                  <a:pt x="1768" y="150"/>
                </a:cubicBezTo>
                <a:cubicBezTo>
                  <a:pt x="1915" y="138"/>
                  <a:pt x="2070" y="130"/>
                  <a:pt x="2228" y="130"/>
                </a:cubicBezTo>
                <a:cubicBezTo>
                  <a:pt x="2502" y="130"/>
                  <a:pt x="2782" y="153"/>
                  <a:pt x="3036" y="217"/>
                </a:cubicBezTo>
                <a:lnTo>
                  <a:pt x="3603" y="350"/>
                </a:lnTo>
                <a:cubicBezTo>
                  <a:pt x="3436" y="250"/>
                  <a:pt x="3270" y="183"/>
                  <a:pt x="3103" y="150"/>
                </a:cubicBezTo>
                <a:cubicBezTo>
                  <a:pt x="2764" y="49"/>
                  <a:pt x="2420" y="1"/>
                  <a:pt x="208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3463;p69">
            <a:extLst>
              <a:ext uri="{FF2B5EF4-FFF2-40B4-BE49-F238E27FC236}">
                <a16:creationId xmlns:a16="http://schemas.microsoft.com/office/drawing/2014/main" id="{8F2D9406-137C-482C-B46A-F5FF1FFEB9DC}"/>
              </a:ext>
            </a:extLst>
          </p:cNvPr>
          <p:cNvSpPr/>
          <p:nvPr/>
        </p:nvSpPr>
        <p:spPr>
          <a:xfrm>
            <a:off x="6831309" y="1537996"/>
            <a:ext cx="108359" cy="6689"/>
          </a:xfrm>
          <a:custGeom>
            <a:avLst/>
            <a:gdLst/>
            <a:ahLst/>
            <a:cxnLst/>
            <a:rect l="l" t="t" r="r" b="b"/>
            <a:pathLst>
              <a:path w="6172" h="381" extrusionOk="0">
                <a:moveTo>
                  <a:pt x="5397" y="1"/>
                </a:moveTo>
                <a:cubicBezTo>
                  <a:pt x="4623" y="1"/>
                  <a:pt x="3853" y="38"/>
                  <a:pt x="3103" y="113"/>
                </a:cubicBezTo>
                <a:cubicBezTo>
                  <a:pt x="2069" y="147"/>
                  <a:pt x="1035" y="247"/>
                  <a:pt x="0" y="380"/>
                </a:cubicBezTo>
                <a:cubicBezTo>
                  <a:pt x="1035" y="380"/>
                  <a:pt x="2069" y="347"/>
                  <a:pt x="3103" y="247"/>
                </a:cubicBezTo>
                <a:cubicBezTo>
                  <a:pt x="4103" y="213"/>
                  <a:pt x="5137" y="147"/>
                  <a:pt x="6172" y="13"/>
                </a:cubicBezTo>
                <a:cubicBezTo>
                  <a:pt x="5913" y="5"/>
                  <a:pt x="5655" y="1"/>
                  <a:pt x="539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3464;p69">
            <a:extLst>
              <a:ext uri="{FF2B5EF4-FFF2-40B4-BE49-F238E27FC236}">
                <a16:creationId xmlns:a16="http://schemas.microsoft.com/office/drawing/2014/main" id="{F04A297C-BA88-4ACE-A628-F510F19E5EDB}"/>
              </a:ext>
            </a:extLst>
          </p:cNvPr>
          <p:cNvSpPr/>
          <p:nvPr/>
        </p:nvSpPr>
        <p:spPr>
          <a:xfrm>
            <a:off x="6841264" y="1553446"/>
            <a:ext cx="91382" cy="8076"/>
          </a:xfrm>
          <a:custGeom>
            <a:avLst/>
            <a:gdLst/>
            <a:ahLst/>
            <a:cxnLst/>
            <a:rect l="l" t="t" r="r" b="b"/>
            <a:pathLst>
              <a:path w="5205" h="460" extrusionOk="0">
                <a:moveTo>
                  <a:pt x="5204" y="1"/>
                </a:moveTo>
                <a:cubicBezTo>
                  <a:pt x="4937" y="1"/>
                  <a:pt x="4671" y="34"/>
                  <a:pt x="4437" y="67"/>
                </a:cubicBezTo>
                <a:lnTo>
                  <a:pt x="2602" y="234"/>
                </a:lnTo>
                <a:lnTo>
                  <a:pt x="768" y="334"/>
                </a:lnTo>
                <a:cubicBezTo>
                  <a:pt x="501" y="368"/>
                  <a:pt x="267" y="368"/>
                  <a:pt x="1" y="434"/>
                </a:cubicBezTo>
                <a:cubicBezTo>
                  <a:pt x="134" y="451"/>
                  <a:pt x="267" y="459"/>
                  <a:pt x="397" y="459"/>
                </a:cubicBezTo>
                <a:cubicBezTo>
                  <a:pt x="526" y="459"/>
                  <a:pt x="651" y="451"/>
                  <a:pt x="768" y="434"/>
                </a:cubicBezTo>
                <a:cubicBezTo>
                  <a:pt x="1268" y="434"/>
                  <a:pt x="1835" y="434"/>
                  <a:pt x="2602" y="334"/>
                </a:cubicBezTo>
                <a:cubicBezTo>
                  <a:pt x="3370" y="267"/>
                  <a:pt x="3970" y="167"/>
                  <a:pt x="4437" y="134"/>
                </a:cubicBezTo>
                <a:lnTo>
                  <a:pt x="5204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3465;p69">
            <a:extLst>
              <a:ext uri="{FF2B5EF4-FFF2-40B4-BE49-F238E27FC236}">
                <a16:creationId xmlns:a16="http://schemas.microsoft.com/office/drawing/2014/main" id="{67F36521-EEC8-4E16-80D5-25DF0D9E5E3F}"/>
              </a:ext>
            </a:extLst>
          </p:cNvPr>
          <p:cNvSpPr/>
          <p:nvPr/>
        </p:nvSpPr>
        <p:spPr>
          <a:xfrm>
            <a:off x="5967491" y="2382343"/>
            <a:ext cx="277025" cy="115171"/>
          </a:xfrm>
          <a:custGeom>
            <a:avLst/>
            <a:gdLst/>
            <a:ahLst/>
            <a:cxnLst/>
            <a:rect l="l" t="t" r="r" b="b"/>
            <a:pathLst>
              <a:path w="15779" h="6560" extrusionOk="0">
                <a:moveTo>
                  <a:pt x="9753" y="1"/>
                </a:moveTo>
                <a:cubicBezTo>
                  <a:pt x="7155" y="1"/>
                  <a:pt x="3829" y="890"/>
                  <a:pt x="1" y="3891"/>
                </a:cubicBezTo>
                <a:lnTo>
                  <a:pt x="1669" y="6559"/>
                </a:lnTo>
                <a:cubicBezTo>
                  <a:pt x="1669" y="6559"/>
                  <a:pt x="7126" y="1563"/>
                  <a:pt x="13190" y="1563"/>
                </a:cubicBezTo>
                <a:cubicBezTo>
                  <a:pt x="14045" y="1563"/>
                  <a:pt x="14913" y="1663"/>
                  <a:pt x="15779" y="1889"/>
                </a:cubicBezTo>
                <a:cubicBezTo>
                  <a:pt x="15779" y="1889"/>
                  <a:pt x="13538" y="1"/>
                  <a:pt x="9753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3466;p69">
            <a:extLst>
              <a:ext uri="{FF2B5EF4-FFF2-40B4-BE49-F238E27FC236}">
                <a16:creationId xmlns:a16="http://schemas.microsoft.com/office/drawing/2014/main" id="{548C37BE-CCB2-477D-A531-9E32638AB30A}"/>
              </a:ext>
            </a:extLst>
          </p:cNvPr>
          <p:cNvSpPr/>
          <p:nvPr/>
        </p:nvSpPr>
        <p:spPr>
          <a:xfrm>
            <a:off x="6244499" y="2304656"/>
            <a:ext cx="261206" cy="110870"/>
          </a:xfrm>
          <a:custGeom>
            <a:avLst/>
            <a:gdLst/>
            <a:ahLst/>
            <a:cxnLst/>
            <a:rect l="l" t="t" r="r" b="b"/>
            <a:pathLst>
              <a:path w="14878" h="6315" extrusionOk="0">
                <a:moveTo>
                  <a:pt x="7848" y="1"/>
                </a:moveTo>
                <a:cubicBezTo>
                  <a:pt x="4303" y="1"/>
                  <a:pt x="502" y="1230"/>
                  <a:pt x="1" y="6314"/>
                </a:cubicBezTo>
                <a:cubicBezTo>
                  <a:pt x="1" y="6314"/>
                  <a:pt x="4183" y="1783"/>
                  <a:pt x="10506" y="1783"/>
                </a:cubicBezTo>
                <a:cubicBezTo>
                  <a:pt x="11235" y="1783"/>
                  <a:pt x="11993" y="1843"/>
                  <a:pt x="12776" y="1978"/>
                </a:cubicBezTo>
                <a:lnTo>
                  <a:pt x="14878" y="2312"/>
                </a:lnTo>
                <a:lnTo>
                  <a:pt x="14211" y="1077"/>
                </a:lnTo>
                <a:cubicBezTo>
                  <a:pt x="14211" y="1061"/>
                  <a:pt x="11140" y="1"/>
                  <a:pt x="7848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3467;p69">
            <a:extLst>
              <a:ext uri="{FF2B5EF4-FFF2-40B4-BE49-F238E27FC236}">
                <a16:creationId xmlns:a16="http://schemas.microsoft.com/office/drawing/2014/main" id="{971C6BFD-9C47-4FC3-B8DC-A7DB0FF8A867}"/>
              </a:ext>
            </a:extLst>
          </p:cNvPr>
          <p:cNvSpPr/>
          <p:nvPr/>
        </p:nvSpPr>
        <p:spPr>
          <a:xfrm>
            <a:off x="5749632" y="2073998"/>
            <a:ext cx="494884" cy="398920"/>
          </a:xfrm>
          <a:custGeom>
            <a:avLst/>
            <a:gdLst/>
            <a:ahLst/>
            <a:cxnLst/>
            <a:rect l="l" t="t" r="r" b="b"/>
            <a:pathLst>
              <a:path w="28188" h="22722" extrusionOk="0">
                <a:moveTo>
                  <a:pt x="11300" y="1"/>
                </a:moveTo>
                <a:cubicBezTo>
                  <a:pt x="7824" y="1"/>
                  <a:pt x="3450" y="463"/>
                  <a:pt x="1" y="2340"/>
                </a:cubicBezTo>
                <a:lnTo>
                  <a:pt x="10842" y="22721"/>
                </a:lnTo>
                <a:cubicBezTo>
                  <a:pt x="10842" y="22721"/>
                  <a:pt x="16023" y="17735"/>
                  <a:pt x="22248" y="17735"/>
                </a:cubicBezTo>
                <a:cubicBezTo>
                  <a:pt x="24169" y="17735"/>
                  <a:pt x="26190" y="18210"/>
                  <a:pt x="28188" y="19452"/>
                </a:cubicBezTo>
                <a:lnTo>
                  <a:pt x="17213" y="439"/>
                </a:lnTo>
                <a:cubicBezTo>
                  <a:pt x="17213" y="439"/>
                  <a:pt x="14682" y="1"/>
                  <a:pt x="11300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3468;p69">
            <a:extLst>
              <a:ext uri="{FF2B5EF4-FFF2-40B4-BE49-F238E27FC236}">
                <a16:creationId xmlns:a16="http://schemas.microsoft.com/office/drawing/2014/main" id="{87292729-415B-4E1A-A6FA-DD8AD0D7B990}"/>
              </a:ext>
            </a:extLst>
          </p:cNvPr>
          <p:cNvSpPr/>
          <p:nvPr/>
        </p:nvSpPr>
        <p:spPr>
          <a:xfrm>
            <a:off x="5747297" y="2072541"/>
            <a:ext cx="498396" cy="401992"/>
          </a:xfrm>
          <a:custGeom>
            <a:avLst/>
            <a:gdLst/>
            <a:ahLst/>
            <a:cxnLst/>
            <a:rect l="l" t="t" r="r" b="b"/>
            <a:pathLst>
              <a:path w="28388" h="22897" extrusionOk="0">
                <a:moveTo>
                  <a:pt x="11377" y="1"/>
                </a:moveTo>
                <a:cubicBezTo>
                  <a:pt x="9909" y="1"/>
                  <a:pt x="8457" y="97"/>
                  <a:pt x="7005" y="255"/>
                </a:cubicBezTo>
                <a:cubicBezTo>
                  <a:pt x="4604" y="555"/>
                  <a:pt x="2235" y="1256"/>
                  <a:pt x="67" y="2356"/>
                </a:cubicBezTo>
                <a:cubicBezTo>
                  <a:pt x="34" y="2390"/>
                  <a:pt x="0" y="2423"/>
                  <a:pt x="34" y="2457"/>
                </a:cubicBezTo>
                <a:lnTo>
                  <a:pt x="10875" y="22871"/>
                </a:lnTo>
                <a:cubicBezTo>
                  <a:pt x="10891" y="22888"/>
                  <a:pt x="10917" y="22896"/>
                  <a:pt x="10942" y="22896"/>
                </a:cubicBezTo>
                <a:cubicBezTo>
                  <a:pt x="10967" y="22896"/>
                  <a:pt x="10992" y="22888"/>
                  <a:pt x="11008" y="22871"/>
                </a:cubicBezTo>
                <a:lnTo>
                  <a:pt x="11075" y="22771"/>
                </a:lnTo>
                <a:cubicBezTo>
                  <a:pt x="13510" y="20570"/>
                  <a:pt x="16479" y="18968"/>
                  <a:pt x="19681" y="18201"/>
                </a:cubicBezTo>
                <a:cubicBezTo>
                  <a:pt x="20415" y="18034"/>
                  <a:pt x="21182" y="17934"/>
                  <a:pt x="21983" y="17901"/>
                </a:cubicBezTo>
                <a:cubicBezTo>
                  <a:pt x="22717" y="17901"/>
                  <a:pt x="23484" y="17934"/>
                  <a:pt x="24218" y="18068"/>
                </a:cubicBezTo>
                <a:cubicBezTo>
                  <a:pt x="25652" y="18335"/>
                  <a:pt x="26986" y="18835"/>
                  <a:pt x="28221" y="19602"/>
                </a:cubicBezTo>
                <a:lnTo>
                  <a:pt x="28321" y="19602"/>
                </a:lnTo>
                <a:cubicBezTo>
                  <a:pt x="28354" y="19569"/>
                  <a:pt x="28387" y="19535"/>
                  <a:pt x="28354" y="19469"/>
                </a:cubicBezTo>
                <a:lnTo>
                  <a:pt x="20382" y="5726"/>
                </a:lnTo>
                <a:lnTo>
                  <a:pt x="18147" y="1856"/>
                </a:lnTo>
                <a:lnTo>
                  <a:pt x="17546" y="855"/>
                </a:lnTo>
                <a:lnTo>
                  <a:pt x="17379" y="589"/>
                </a:lnTo>
                <a:cubicBezTo>
                  <a:pt x="17379" y="555"/>
                  <a:pt x="17379" y="555"/>
                  <a:pt x="17346" y="522"/>
                </a:cubicBezTo>
                <a:lnTo>
                  <a:pt x="17346" y="522"/>
                </a:lnTo>
                <a:cubicBezTo>
                  <a:pt x="17346" y="555"/>
                  <a:pt x="17346" y="589"/>
                  <a:pt x="17379" y="622"/>
                </a:cubicBezTo>
                <a:cubicBezTo>
                  <a:pt x="17379" y="689"/>
                  <a:pt x="17446" y="755"/>
                  <a:pt x="17513" y="889"/>
                </a:cubicBezTo>
                <a:lnTo>
                  <a:pt x="18080" y="1923"/>
                </a:lnTo>
                <a:lnTo>
                  <a:pt x="20282" y="5792"/>
                </a:lnTo>
                <a:lnTo>
                  <a:pt x="28013" y="19266"/>
                </a:lnTo>
                <a:lnTo>
                  <a:pt x="28013" y="19266"/>
                </a:lnTo>
                <a:cubicBezTo>
                  <a:pt x="26876" y="18585"/>
                  <a:pt x="25578" y="18084"/>
                  <a:pt x="24251" y="17868"/>
                </a:cubicBezTo>
                <a:cubicBezTo>
                  <a:pt x="23643" y="17757"/>
                  <a:pt x="23012" y="17692"/>
                  <a:pt x="22359" y="17692"/>
                </a:cubicBezTo>
                <a:cubicBezTo>
                  <a:pt x="22223" y="17692"/>
                  <a:pt x="22087" y="17695"/>
                  <a:pt x="21949" y="17701"/>
                </a:cubicBezTo>
                <a:cubicBezTo>
                  <a:pt x="21182" y="17734"/>
                  <a:pt x="20415" y="17834"/>
                  <a:pt x="19648" y="17968"/>
                </a:cubicBezTo>
                <a:cubicBezTo>
                  <a:pt x="18047" y="18335"/>
                  <a:pt x="16512" y="18902"/>
                  <a:pt x="15078" y="19702"/>
                </a:cubicBezTo>
                <a:cubicBezTo>
                  <a:pt x="13618" y="20499"/>
                  <a:pt x="12224" y="21460"/>
                  <a:pt x="10961" y="22587"/>
                </a:cubicBezTo>
                <a:lnTo>
                  <a:pt x="10961" y="22587"/>
                </a:lnTo>
                <a:lnTo>
                  <a:pt x="236" y="2422"/>
                </a:lnTo>
                <a:lnTo>
                  <a:pt x="236" y="2422"/>
                </a:lnTo>
                <a:cubicBezTo>
                  <a:pt x="2352" y="1374"/>
                  <a:pt x="4663" y="685"/>
                  <a:pt x="7039" y="388"/>
                </a:cubicBezTo>
                <a:cubicBezTo>
                  <a:pt x="8644" y="184"/>
                  <a:pt x="10249" y="82"/>
                  <a:pt x="11855" y="82"/>
                </a:cubicBezTo>
                <a:cubicBezTo>
                  <a:pt x="12084" y="82"/>
                  <a:pt x="12313" y="84"/>
                  <a:pt x="12543" y="88"/>
                </a:cubicBezTo>
                <a:cubicBezTo>
                  <a:pt x="14077" y="122"/>
                  <a:pt x="15245" y="222"/>
                  <a:pt x="16079" y="288"/>
                </a:cubicBezTo>
                <a:cubicBezTo>
                  <a:pt x="14911" y="122"/>
                  <a:pt x="13744" y="21"/>
                  <a:pt x="12543" y="21"/>
                </a:cubicBezTo>
                <a:cubicBezTo>
                  <a:pt x="12153" y="8"/>
                  <a:pt x="11764" y="1"/>
                  <a:pt x="1137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3469;p69">
            <a:extLst>
              <a:ext uri="{FF2B5EF4-FFF2-40B4-BE49-F238E27FC236}">
                <a16:creationId xmlns:a16="http://schemas.microsoft.com/office/drawing/2014/main" id="{590F4FBC-20DF-4748-9CE9-8A9B2C7FC89B}"/>
              </a:ext>
            </a:extLst>
          </p:cNvPr>
          <p:cNvSpPr/>
          <p:nvPr/>
        </p:nvSpPr>
        <p:spPr>
          <a:xfrm>
            <a:off x="6054168" y="1983406"/>
            <a:ext cx="460912" cy="430943"/>
          </a:xfrm>
          <a:custGeom>
            <a:avLst/>
            <a:gdLst/>
            <a:ahLst/>
            <a:cxnLst/>
            <a:rect l="l" t="t" r="r" b="b"/>
            <a:pathLst>
              <a:path w="26253" h="24546" extrusionOk="0">
                <a:moveTo>
                  <a:pt x="10835" y="0"/>
                </a:moveTo>
                <a:cubicBezTo>
                  <a:pt x="7870" y="0"/>
                  <a:pt x="3989" y="1145"/>
                  <a:pt x="1" y="5532"/>
                </a:cubicBezTo>
                <a:lnTo>
                  <a:pt x="10942" y="24546"/>
                </a:lnTo>
                <a:cubicBezTo>
                  <a:pt x="10942" y="24546"/>
                  <a:pt x="12590" y="18947"/>
                  <a:pt x="21154" y="18947"/>
                </a:cubicBezTo>
                <a:cubicBezTo>
                  <a:pt x="22637" y="18947"/>
                  <a:pt x="24327" y="19115"/>
                  <a:pt x="26253" y="19509"/>
                </a:cubicBezTo>
                <a:lnTo>
                  <a:pt x="16212" y="1362"/>
                </a:lnTo>
                <a:cubicBezTo>
                  <a:pt x="16212" y="1362"/>
                  <a:pt x="14069" y="0"/>
                  <a:pt x="10835" y="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3470;p69">
            <a:extLst>
              <a:ext uri="{FF2B5EF4-FFF2-40B4-BE49-F238E27FC236}">
                <a16:creationId xmlns:a16="http://schemas.microsoft.com/office/drawing/2014/main" id="{2E640AFC-4D59-4C6A-A48B-C8161426B417}"/>
              </a:ext>
            </a:extLst>
          </p:cNvPr>
          <p:cNvSpPr/>
          <p:nvPr/>
        </p:nvSpPr>
        <p:spPr>
          <a:xfrm>
            <a:off x="6051833" y="1980684"/>
            <a:ext cx="465003" cy="433664"/>
          </a:xfrm>
          <a:custGeom>
            <a:avLst/>
            <a:gdLst/>
            <a:ahLst/>
            <a:cxnLst/>
            <a:rect l="l" t="t" r="r" b="b"/>
            <a:pathLst>
              <a:path w="26486" h="24701" extrusionOk="0">
                <a:moveTo>
                  <a:pt x="10885" y="0"/>
                </a:moveTo>
                <a:cubicBezTo>
                  <a:pt x="9167" y="0"/>
                  <a:pt x="7486" y="369"/>
                  <a:pt x="5938" y="1084"/>
                </a:cubicBezTo>
                <a:cubicBezTo>
                  <a:pt x="3669" y="2151"/>
                  <a:pt x="1668" y="3652"/>
                  <a:pt x="0" y="5520"/>
                </a:cubicBezTo>
                <a:lnTo>
                  <a:pt x="0" y="5620"/>
                </a:lnTo>
                <a:cubicBezTo>
                  <a:pt x="3002" y="10857"/>
                  <a:pt x="6638" y="17162"/>
                  <a:pt x="10508" y="23867"/>
                </a:cubicBezTo>
                <a:lnTo>
                  <a:pt x="10975" y="24634"/>
                </a:lnTo>
                <a:cubicBezTo>
                  <a:pt x="10975" y="24658"/>
                  <a:pt x="10975" y="24665"/>
                  <a:pt x="10987" y="24667"/>
                </a:cubicBezTo>
                <a:lnTo>
                  <a:pt x="10987" y="24667"/>
                </a:lnTo>
                <a:cubicBezTo>
                  <a:pt x="10983" y="24678"/>
                  <a:pt x="10979" y="24689"/>
                  <a:pt x="10975" y="24701"/>
                </a:cubicBezTo>
                <a:lnTo>
                  <a:pt x="11049" y="24688"/>
                </a:lnTo>
                <a:lnTo>
                  <a:pt x="11049" y="24688"/>
                </a:lnTo>
                <a:cubicBezTo>
                  <a:pt x="11053" y="24689"/>
                  <a:pt x="11058" y="24689"/>
                  <a:pt x="11062" y="24689"/>
                </a:cubicBezTo>
                <a:cubicBezTo>
                  <a:pt x="11074" y="24689"/>
                  <a:pt x="11087" y="24686"/>
                  <a:pt x="11099" y="24680"/>
                </a:cubicBezTo>
                <a:lnTo>
                  <a:pt x="11099" y="24680"/>
                </a:lnTo>
                <a:lnTo>
                  <a:pt x="11175" y="24667"/>
                </a:lnTo>
                <a:lnTo>
                  <a:pt x="11145" y="24621"/>
                </a:lnTo>
                <a:lnTo>
                  <a:pt x="11145" y="24621"/>
                </a:lnTo>
                <a:cubicBezTo>
                  <a:pt x="11380" y="23892"/>
                  <a:pt x="11778" y="23196"/>
                  <a:pt x="12309" y="22633"/>
                </a:cubicBezTo>
                <a:cubicBezTo>
                  <a:pt x="12542" y="22332"/>
                  <a:pt x="12809" y="22065"/>
                  <a:pt x="13109" y="21799"/>
                </a:cubicBezTo>
                <a:cubicBezTo>
                  <a:pt x="13376" y="21532"/>
                  <a:pt x="13643" y="21298"/>
                  <a:pt x="13977" y="21098"/>
                </a:cubicBezTo>
                <a:lnTo>
                  <a:pt x="14477" y="20798"/>
                </a:lnTo>
                <a:cubicBezTo>
                  <a:pt x="14611" y="20664"/>
                  <a:pt x="14777" y="20598"/>
                  <a:pt x="14977" y="20498"/>
                </a:cubicBezTo>
                <a:cubicBezTo>
                  <a:pt x="15311" y="20331"/>
                  <a:pt x="15645" y="20164"/>
                  <a:pt x="15978" y="20031"/>
                </a:cubicBezTo>
                <a:lnTo>
                  <a:pt x="17012" y="19664"/>
                </a:lnTo>
                <a:lnTo>
                  <a:pt x="18113" y="19430"/>
                </a:lnTo>
                <a:cubicBezTo>
                  <a:pt x="18447" y="19330"/>
                  <a:pt x="18814" y="19297"/>
                  <a:pt x="19180" y="19263"/>
                </a:cubicBezTo>
                <a:cubicBezTo>
                  <a:pt x="19547" y="19263"/>
                  <a:pt x="19881" y="19163"/>
                  <a:pt x="20281" y="19163"/>
                </a:cubicBezTo>
                <a:lnTo>
                  <a:pt x="21315" y="19163"/>
                </a:lnTo>
                <a:cubicBezTo>
                  <a:pt x="21649" y="19163"/>
                  <a:pt x="21982" y="19163"/>
                  <a:pt x="22349" y="19197"/>
                </a:cubicBezTo>
                <a:lnTo>
                  <a:pt x="23383" y="19297"/>
                </a:lnTo>
                <a:lnTo>
                  <a:pt x="24384" y="19430"/>
                </a:lnTo>
                <a:lnTo>
                  <a:pt x="26315" y="19758"/>
                </a:lnTo>
                <a:lnTo>
                  <a:pt x="26315" y="19758"/>
                </a:lnTo>
                <a:cubicBezTo>
                  <a:pt x="26317" y="19760"/>
                  <a:pt x="26318" y="19762"/>
                  <a:pt x="26319" y="19764"/>
                </a:cubicBezTo>
                <a:lnTo>
                  <a:pt x="26321" y="19759"/>
                </a:lnTo>
                <a:lnTo>
                  <a:pt x="26321" y="19759"/>
                </a:lnTo>
                <a:lnTo>
                  <a:pt x="26352" y="19764"/>
                </a:lnTo>
                <a:lnTo>
                  <a:pt x="26386" y="19764"/>
                </a:lnTo>
                <a:cubicBezTo>
                  <a:pt x="26419" y="19697"/>
                  <a:pt x="26486" y="19664"/>
                  <a:pt x="26419" y="19630"/>
                </a:cubicBezTo>
                <a:lnTo>
                  <a:pt x="19147" y="6488"/>
                </a:lnTo>
                <a:lnTo>
                  <a:pt x="17046" y="2818"/>
                </a:lnTo>
                <a:lnTo>
                  <a:pt x="16512" y="1851"/>
                </a:lnTo>
                <a:cubicBezTo>
                  <a:pt x="16479" y="1784"/>
                  <a:pt x="16445" y="1684"/>
                  <a:pt x="16378" y="1618"/>
                </a:cubicBezTo>
                <a:cubicBezTo>
                  <a:pt x="16378" y="1584"/>
                  <a:pt x="16378" y="1584"/>
                  <a:pt x="16345" y="1517"/>
                </a:cubicBezTo>
                <a:lnTo>
                  <a:pt x="16345" y="1618"/>
                </a:lnTo>
                <a:cubicBezTo>
                  <a:pt x="16412" y="1684"/>
                  <a:pt x="16445" y="1784"/>
                  <a:pt x="16479" y="1851"/>
                </a:cubicBezTo>
                <a:lnTo>
                  <a:pt x="17012" y="2852"/>
                </a:lnTo>
                <a:cubicBezTo>
                  <a:pt x="17513" y="3752"/>
                  <a:pt x="18180" y="4987"/>
                  <a:pt x="19047" y="6588"/>
                </a:cubicBezTo>
                <a:cubicBezTo>
                  <a:pt x="20798" y="9759"/>
                  <a:pt x="23268" y="14238"/>
                  <a:pt x="26231" y="19604"/>
                </a:cubicBezTo>
                <a:lnTo>
                  <a:pt x="26231" y="19604"/>
                </a:lnTo>
                <a:lnTo>
                  <a:pt x="24418" y="19297"/>
                </a:lnTo>
                <a:cubicBezTo>
                  <a:pt x="24117" y="19197"/>
                  <a:pt x="23784" y="19163"/>
                  <a:pt x="23417" y="19163"/>
                </a:cubicBezTo>
                <a:lnTo>
                  <a:pt x="22383" y="19097"/>
                </a:lnTo>
                <a:cubicBezTo>
                  <a:pt x="22049" y="19063"/>
                  <a:pt x="21682" y="19030"/>
                  <a:pt x="21349" y="19030"/>
                </a:cubicBezTo>
                <a:lnTo>
                  <a:pt x="20248" y="19030"/>
                </a:lnTo>
                <a:cubicBezTo>
                  <a:pt x="19914" y="19063"/>
                  <a:pt x="19547" y="19063"/>
                  <a:pt x="19180" y="19130"/>
                </a:cubicBezTo>
                <a:cubicBezTo>
                  <a:pt x="18814" y="19163"/>
                  <a:pt x="18447" y="19230"/>
                  <a:pt x="18113" y="19297"/>
                </a:cubicBezTo>
                <a:lnTo>
                  <a:pt x="17012" y="19530"/>
                </a:lnTo>
                <a:lnTo>
                  <a:pt x="15945" y="19931"/>
                </a:lnTo>
                <a:cubicBezTo>
                  <a:pt x="15578" y="20064"/>
                  <a:pt x="15211" y="20231"/>
                  <a:pt x="14877" y="20431"/>
                </a:cubicBezTo>
                <a:cubicBezTo>
                  <a:pt x="14711" y="20498"/>
                  <a:pt x="14544" y="20598"/>
                  <a:pt x="14377" y="20698"/>
                </a:cubicBezTo>
                <a:lnTo>
                  <a:pt x="13877" y="21031"/>
                </a:lnTo>
                <a:cubicBezTo>
                  <a:pt x="13576" y="21265"/>
                  <a:pt x="13243" y="21498"/>
                  <a:pt x="12976" y="21765"/>
                </a:cubicBezTo>
                <a:cubicBezTo>
                  <a:pt x="12709" y="22032"/>
                  <a:pt x="12442" y="22332"/>
                  <a:pt x="12175" y="22633"/>
                </a:cubicBezTo>
                <a:cubicBezTo>
                  <a:pt x="11694" y="23174"/>
                  <a:pt x="11322" y="23823"/>
                  <a:pt x="11058" y="24483"/>
                </a:cubicBezTo>
                <a:lnTo>
                  <a:pt x="11058" y="24483"/>
                </a:lnTo>
                <a:lnTo>
                  <a:pt x="10708" y="23933"/>
                </a:lnTo>
                <a:lnTo>
                  <a:pt x="235" y="5714"/>
                </a:lnTo>
                <a:lnTo>
                  <a:pt x="235" y="5714"/>
                </a:lnTo>
                <a:cubicBezTo>
                  <a:pt x="1863" y="3864"/>
                  <a:pt x="3852" y="2344"/>
                  <a:pt x="6104" y="1284"/>
                </a:cubicBezTo>
                <a:cubicBezTo>
                  <a:pt x="7656" y="554"/>
                  <a:pt x="9348" y="183"/>
                  <a:pt x="11042" y="183"/>
                </a:cubicBezTo>
                <a:cubicBezTo>
                  <a:pt x="12444" y="183"/>
                  <a:pt x="13849" y="437"/>
                  <a:pt x="15178" y="950"/>
                </a:cubicBezTo>
                <a:cubicBezTo>
                  <a:pt x="15545" y="1084"/>
                  <a:pt x="15845" y="1251"/>
                  <a:pt x="16045" y="1317"/>
                </a:cubicBezTo>
                <a:lnTo>
                  <a:pt x="16278" y="1451"/>
                </a:lnTo>
                <a:lnTo>
                  <a:pt x="16178" y="1351"/>
                </a:lnTo>
                <a:lnTo>
                  <a:pt x="15978" y="1251"/>
                </a:lnTo>
                <a:cubicBezTo>
                  <a:pt x="15678" y="1084"/>
                  <a:pt x="15378" y="950"/>
                  <a:pt x="15111" y="817"/>
                </a:cubicBezTo>
                <a:cubicBezTo>
                  <a:pt x="13943" y="383"/>
                  <a:pt x="12743" y="116"/>
                  <a:pt x="11508" y="16"/>
                </a:cubicBezTo>
                <a:cubicBezTo>
                  <a:pt x="11300" y="6"/>
                  <a:pt x="11093" y="0"/>
                  <a:pt x="1088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3471;p69">
            <a:extLst>
              <a:ext uri="{FF2B5EF4-FFF2-40B4-BE49-F238E27FC236}">
                <a16:creationId xmlns:a16="http://schemas.microsoft.com/office/drawing/2014/main" id="{DFC493D6-D18F-4EB7-85F6-27B94CAD30EB}"/>
              </a:ext>
            </a:extLst>
          </p:cNvPr>
          <p:cNvSpPr/>
          <p:nvPr/>
        </p:nvSpPr>
        <p:spPr>
          <a:xfrm>
            <a:off x="5800581" y="1942305"/>
            <a:ext cx="443935" cy="470287"/>
          </a:xfrm>
          <a:custGeom>
            <a:avLst/>
            <a:gdLst/>
            <a:ahLst/>
            <a:cxnLst/>
            <a:rect l="l" t="t" r="r" b="b"/>
            <a:pathLst>
              <a:path w="25286" h="26787" extrusionOk="0">
                <a:moveTo>
                  <a:pt x="14378" y="7840"/>
                </a:moveTo>
                <a:lnTo>
                  <a:pt x="14378" y="7841"/>
                </a:lnTo>
                <a:lnTo>
                  <a:pt x="14378" y="7841"/>
                </a:lnTo>
                <a:cubicBezTo>
                  <a:pt x="14378" y="7841"/>
                  <a:pt x="14378" y="7840"/>
                  <a:pt x="14378" y="7840"/>
                </a:cubicBezTo>
                <a:close/>
                <a:moveTo>
                  <a:pt x="1" y="1"/>
                </a:moveTo>
                <a:lnTo>
                  <a:pt x="11709" y="22550"/>
                </a:lnTo>
                <a:cubicBezTo>
                  <a:pt x="11709" y="22550"/>
                  <a:pt x="11915" y="22542"/>
                  <a:pt x="12280" y="22542"/>
                </a:cubicBezTo>
                <a:cubicBezTo>
                  <a:pt x="14391" y="22542"/>
                  <a:pt x="21815" y="22833"/>
                  <a:pt x="25286" y="26787"/>
                </a:cubicBezTo>
                <a:lnTo>
                  <a:pt x="14378" y="7841"/>
                </a:lnTo>
                <a:lnTo>
                  <a:pt x="14378" y="7841"/>
                </a:lnTo>
                <a:cubicBezTo>
                  <a:pt x="14378" y="7841"/>
                  <a:pt x="14378" y="7841"/>
                  <a:pt x="14378" y="7841"/>
                </a:cubicBezTo>
                <a:cubicBezTo>
                  <a:pt x="14364" y="7841"/>
                  <a:pt x="7990" y="1"/>
                  <a:pt x="1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3472;p69">
            <a:extLst>
              <a:ext uri="{FF2B5EF4-FFF2-40B4-BE49-F238E27FC236}">
                <a16:creationId xmlns:a16="http://schemas.microsoft.com/office/drawing/2014/main" id="{8C835C4A-0103-4D0B-A1EB-49F8C3C14D18}"/>
              </a:ext>
            </a:extLst>
          </p:cNvPr>
          <p:cNvSpPr/>
          <p:nvPr/>
        </p:nvSpPr>
        <p:spPr>
          <a:xfrm>
            <a:off x="5800581" y="1942305"/>
            <a:ext cx="445691" cy="472043"/>
          </a:xfrm>
          <a:custGeom>
            <a:avLst/>
            <a:gdLst/>
            <a:ahLst/>
            <a:cxnLst/>
            <a:rect l="l" t="t" r="r" b="b"/>
            <a:pathLst>
              <a:path w="25386" h="26887" extrusionOk="0">
                <a:moveTo>
                  <a:pt x="1" y="1"/>
                </a:moveTo>
                <a:lnTo>
                  <a:pt x="33" y="64"/>
                </a:lnTo>
                <a:lnTo>
                  <a:pt x="33" y="64"/>
                </a:lnTo>
                <a:cubicBezTo>
                  <a:pt x="30" y="43"/>
                  <a:pt x="22" y="22"/>
                  <a:pt x="1" y="1"/>
                </a:cubicBezTo>
                <a:close/>
                <a:moveTo>
                  <a:pt x="33" y="64"/>
                </a:moveTo>
                <a:cubicBezTo>
                  <a:pt x="34" y="76"/>
                  <a:pt x="34" y="89"/>
                  <a:pt x="34" y="101"/>
                </a:cubicBezTo>
                <a:lnTo>
                  <a:pt x="201" y="434"/>
                </a:lnTo>
                <a:lnTo>
                  <a:pt x="412" y="824"/>
                </a:lnTo>
                <a:lnTo>
                  <a:pt x="412" y="824"/>
                </a:lnTo>
                <a:cubicBezTo>
                  <a:pt x="313" y="635"/>
                  <a:pt x="230" y="474"/>
                  <a:pt x="168" y="334"/>
                </a:cubicBezTo>
                <a:lnTo>
                  <a:pt x="33" y="64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168" y="168"/>
                </a:lnTo>
                <a:lnTo>
                  <a:pt x="1469" y="201"/>
                </a:lnTo>
                <a:lnTo>
                  <a:pt x="1802" y="268"/>
                </a:lnTo>
                <a:lnTo>
                  <a:pt x="2603" y="368"/>
                </a:lnTo>
                <a:cubicBezTo>
                  <a:pt x="2870" y="434"/>
                  <a:pt x="3170" y="501"/>
                  <a:pt x="3470" y="601"/>
                </a:cubicBezTo>
                <a:cubicBezTo>
                  <a:pt x="3804" y="668"/>
                  <a:pt x="4137" y="768"/>
                  <a:pt x="4471" y="868"/>
                </a:cubicBezTo>
                <a:cubicBezTo>
                  <a:pt x="6139" y="1502"/>
                  <a:pt x="7706" y="2302"/>
                  <a:pt x="9174" y="3337"/>
                </a:cubicBezTo>
                <a:cubicBezTo>
                  <a:pt x="11075" y="4671"/>
                  <a:pt x="12810" y="6205"/>
                  <a:pt x="14311" y="7973"/>
                </a:cubicBezTo>
                <a:cubicBezTo>
                  <a:pt x="17289" y="13184"/>
                  <a:pt x="20895" y="19464"/>
                  <a:pt x="24794" y="26262"/>
                </a:cubicBezTo>
                <a:lnTo>
                  <a:pt x="24794" y="26262"/>
                </a:lnTo>
                <a:cubicBezTo>
                  <a:pt x="23939" y="25421"/>
                  <a:pt x="22925" y="24741"/>
                  <a:pt x="21816" y="24285"/>
                </a:cubicBezTo>
                <a:cubicBezTo>
                  <a:pt x="20716" y="23784"/>
                  <a:pt x="19582" y="23384"/>
                  <a:pt x="18447" y="23151"/>
                </a:cubicBezTo>
                <a:cubicBezTo>
                  <a:pt x="16462" y="22706"/>
                  <a:pt x="14477" y="22472"/>
                  <a:pt x="12469" y="22472"/>
                </a:cubicBezTo>
                <a:cubicBezTo>
                  <a:pt x="12243" y="22472"/>
                  <a:pt x="12017" y="22475"/>
                  <a:pt x="11791" y="22481"/>
                </a:cubicBezTo>
                <a:lnTo>
                  <a:pt x="11791" y="22481"/>
                </a:lnTo>
                <a:lnTo>
                  <a:pt x="3337" y="6339"/>
                </a:lnTo>
                <a:lnTo>
                  <a:pt x="868" y="1669"/>
                </a:lnTo>
                <a:lnTo>
                  <a:pt x="412" y="824"/>
                </a:lnTo>
                <a:lnTo>
                  <a:pt x="412" y="824"/>
                </a:lnTo>
                <a:cubicBezTo>
                  <a:pt x="525" y="1042"/>
                  <a:pt x="658" y="1298"/>
                  <a:pt x="801" y="1602"/>
                </a:cubicBezTo>
                <a:cubicBezTo>
                  <a:pt x="1335" y="2703"/>
                  <a:pt x="2169" y="4271"/>
                  <a:pt x="3170" y="6272"/>
                </a:cubicBezTo>
                <a:cubicBezTo>
                  <a:pt x="5271" y="10275"/>
                  <a:pt x="8173" y="15946"/>
                  <a:pt x="11609" y="22550"/>
                </a:cubicBezTo>
                <a:cubicBezTo>
                  <a:pt x="11609" y="22617"/>
                  <a:pt x="11643" y="22617"/>
                  <a:pt x="11676" y="22617"/>
                </a:cubicBezTo>
                <a:cubicBezTo>
                  <a:pt x="11926" y="22610"/>
                  <a:pt x="12176" y="22606"/>
                  <a:pt x="12425" y="22606"/>
                </a:cubicBezTo>
                <a:cubicBezTo>
                  <a:pt x="14410" y="22606"/>
                  <a:pt x="16392" y="22840"/>
                  <a:pt x="18347" y="23284"/>
                </a:cubicBezTo>
                <a:cubicBezTo>
                  <a:pt x="19515" y="23518"/>
                  <a:pt x="20649" y="23885"/>
                  <a:pt x="21716" y="24352"/>
                </a:cubicBezTo>
                <a:cubicBezTo>
                  <a:pt x="22817" y="24852"/>
                  <a:pt x="23851" y="25519"/>
                  <a:pt x="24719" y="26353"/>
                </a:cubicBezTo>
                <a:lnTo>
                  <a:pt x="25018" y="26652"/>
                </a:lnTo>
                <a:lnTo>
                  <a:pt x="25018" y="26652"/>
                </a:lnTo>
                <a:cubicBezTo>
                  <a:pt x="25062" y="26730"/>
                  <a:pt x="25107" y="26808"/>
                  <a:pt x="25152" y="26887"/>
                </a:cubicBezTo>
                <a:lnTo>
                  <a:pt x="25227" y="26842"/>
                </a:lnTo>
                <a:lnTo>
                  <a:pt x="25227" y="26842"/>
                </a:lnTo>
                <a:cubicBezTo>
                  <a:pt x="25235" y="26844"/>
                  <a:pt x="25244" y="26845"/>
                  <a:pt x="25252" y="26845"/>
                </a:cubicBezTo>
                <a:cubicBezTo>
                  <a:pt x="25277" y="26845"/>
                  <a:pt x="25302" y="26837"/>
                  <a:pt x="25319" y="26820"/>
                </a:cubicBezTo>
                <a:cubicBezTo>
                  <a:pt x="25352" y="26787"/>
                  <a:pt x="25386" y="26720"/>
                  <a:pt x="25352" y="26687"/>
                </a:cubicBezTo>
                <a:lnTo>
                  <a:pt x="14478" y="7806"/>
                </a:lnTo>
                <a:cubicBezTo>
                  <a:pt x="11109" y="3937"/>
                  <a:pt x="7339" y="1635"/>
                  <a:pt x="4537" y="701"/>
                </a:cubicBezTo>
                <a:cubicBezTo>
                  <a:pt x="4204" y="601"/>
                  <a:pt x="3870" y="501"/>
                  <a:pt x="3537" y="434"/>
                </a:cubicBezTo>
                <a:cubicBezTo>
                  <a:pt x="3270" y="334"/>
                  <a:pt x="2970" y="268"/>
                  <a:pt x="2669" y="201"/>
                </a:cubicBezTo>
                <a:lnTo>
                  <a:pt x="1869" y="101"/>
                </a:lnTo>
                <a:lnTo>
                  <a:pt x="1535" y="34"/>
                </a:lnTo>
                <a:lnTo>
                  <a:pt x="1202" y="34"/>
                </a:lnTo>
                <a:lnTo>
                  <a:pt x="301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3473;p69">
            <a:extLst>
              <a:ext uri="{FF2B5EF4-FFF2-40B4-BE49-F238E27FC236}">
                <a16:creationId xmlns:a16="http://schemas.microsoft.com/office/drawing/2014/main" id="{EC27B6F6-848F-45DA-906C-636A6CD18FC5}"/>
              </a:ext>
            </a:extLst>
          </p:cNvPr>
          <p:cNvSpPr/>
          <p:nvPr/>
        </p:nvSpPr>
        <p:spPr>
          <a:xfrm>
            <a:off x="6412585" y="3066732"/>
            <a:ext cx="63256" cy="62098"/>
          </a:xfrm>
          <a:custGeom>
            <a:avLst/>
            <a:gdLst/>
            <a:ahLst/>
            <a:cxnLst/>
            <a:rect l="l" t="t" r="r" b="b"/>
            <a:pathLst>
              <a:path w="3603" h="3537" extrusionOk="0">
                <a:moveTo>
                  <a:pt x="1768" y="1"/>
                </a:moveTo>
                <a:lnTo>
                  <a:pt x="1501" y="434"/>
                </a:lnTo>
                <a:cubicBezTo>
                  <a:pt x="1234" y="901"/>
                  <a:pt x="867" y="1302"/>
                  <a:pt x="434" y="1602"/>
                </a:cubicBezTo>
                <a:lnTo>
                  <a:pt x="0" y="1835"/>
                </a:lnTo>
                <a:lnTo>
                  <a:pt x="467" y="2035"/>
                </a:lnTo>
                <a:cubicBezTo>
                  <a:pt x="934" y="2302"/>
                  <a:pt x="1334" y="2669"/>
                  <a:pt x="1635" y="3136"/>
                </a:cubicBezTo>
                <a:lnTo>
                  <a:pt x="1868" y="3537"/>
                </a:lnTo>
                <a:lnTo>
                  <a:pt x="2102" y="3136"/>
                </a:lnTo>
                <a:cubicBezTo>
                  <a:pt x="2335" y="2669"/>
                  <a:pt x="2702" y="2269"/>
                  <a:pt x="3169" y="1969"/>
                </a:cubicBezTo>
                <a:lnTo>
                  <a:pt x="3603" y="1702"/>
                </a:lnTo>
                <a:lnTo>
                  <a:pt x="3169" y="1502"/>
                </a:lnTo>
                <a:cubicBezTo>
                  <a:pt x="2702" y="1235"/>
                  <a:pt x="2302" y="868"/>
                  <a:pt x="2002" y="434"/>
                </a:cubicBezTo>
                <a:lnTo>
                  <a:pt x="1768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3474;p69">
            <a:extLst>
              <a:ext uri="{FF2B5EF4-FFF2-40B4-BE49-F238E27FC236}">
                <a16:creationId xmlns:a16="http://schemas.microsoft.com/office/drawing/2014/main" id="{BE90D7D6-E236-4181-9ABB-1014D98543E1}"/>
              </a:ext>
            </a:extLst>
          </p:cNvPr>
          <p:cNvSpPr/>
          <p:nvPr/>
        </p:nvSpPr>
        <p:spPr>
          <a:xfrm>
            <a:off x="6007310" y="1556378"/>
            <a:ext cx="62694" cy="62677"/>
          </a:xfrm>
          <a:custGeom>
            <a:avLst/>
            <a:gdLst/>
            <a:ahLst/>
            <a:cxnLst/>
            <a:rect l="l" t="t" r="r" b="b"/>
            <a:pathLst>
              <a:path w="3571" h="3570" extrusionOk="0">
                <a:moveTo>
                  <a:pt x="1736" y="0"/>
                </a:moveTo>
                <a:lnTo>
                  <a:pt x="1502" y="401"/>
                </a:lnTo>
                <a:cubicBezTo>
                  <a:pt x="1235" y="868"/>
                  <a:pt x="868" y="1301"/>
                  <a:pt x="401" y="1602"/>
                </a:cubicBezTo>
                <a:lnTo>
                  <a:pt x="1" y="1835"/>
                </a:lnTo>
                <a:lnTo>
                  <a:pt x="401" y="2069"/>
                </a:lnTo>
                <a:cubicBezTo>
                  <a:pt x="902" y="2302"/>
                  <a:pt x="1302" y="2669"/>
                  <a:pt x="1602" y="3136"/>
                </a:cubicBezTo>
                <a:lnTo>
                  <a:pt x="1869" y="3570"/>
                </a:lnTo>
                <a:lnTo>
                  <a:pt x="2069" y="3136"/>
                </a:lnTo>
                <a:cubicBezTo>
                  <a:pt x="2336" y="2669"/>
                  <a:pt x="2703" y="2269"/>
                  <a:pt x="3170" y="1968"/>
                </a:cubicBezTo>
                <a:lnTo>
                  <a:pt x="3570" y="1735"/>
                </a:lnTo>
                <a:lnTo>
                  <a:pt x="3170" y="1501"/>
                </a:lnTo>
                <a:cubicBezTo>
                  <a:pt x="2670" y="1268"/>
                  <a:pt x="2269" y="868"/>
                  <a:pt x="1969" y="434"/>
                </a:cubicBezTo>
                <a:lnTo>
                  <a:pt x="1736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3475;p69">
            <a:extLst>
              <a:ext uri="{FF2B5EF4-FFF2-40B4-BE49-F238E27FC236}">
                <a16:creationId xmlns:a16="http://schemas.microsoft.com/office/drawing/2014/main" id="{751661A8-01D4-47C6-9075-C7296D49B034}"/>
              </a:ext>
            </a:extLst>
          </p:cNvPr>
          <p:cNvSpPr/>
          <p:nvPr/>
        </p:nvSpPr>
        <p:spPr>
          <a:xfrm>
            <a:off x="7885457" y="1816987"/>
            <a:ext cx="63256" cy="63256"/>
          </a:xfrm>
          <a:custGeom>
            <a:avLst/>
            <a:gdLst/>
            <a:ahLst/>
            <a:cxnLst/>
            <a:rect l="l" t="t" r="r" b="b"/>
            <a:pathLst>
              <a:path w="3603" h="3603" extrusionOk="0">
                <a:moveTo>
                  <a:pt x="1735" y="0"/>
                </a:moveTo>
                <a:lnTo>
                  <a:pt x="1501" y="467"/>
                </a:lnTo>
                <a:cubicBezTo>
                  <a:pt x="1268" y="934"/>
                  <a:pt x="868" y="1335"/>
                  <a:pt x="434" y="1635"/>
                </a:cubicBezTo>
                <a:lnTo>
                  <a:pt x="0" y="1902"/>
                </a:lnTo>
                <a:lnTo>
                  <a:pt x="467" y="2102"/>
                </a:lnTo>
                <a:cubicBezTo>
                  <a:pt x="934" y="2369"/>
                  <a:pt x="1335" y="2736"/>
                  <a:pt x="1635" y="3169"/>
                </a:cubicBezTo>
                <a:lnTo>
                  <a:pt x="1902" y="3603"/>
                </a:lnTo>
                <a:lnTo>
                  <a:pt x="2102" y="3169"/>
                </a:lnTo>
                <a:cubicBezTo>
                  <a:pt x="2335" y="2702"/>
                  <a:pt x="2702" y="2269"/>
                  <a:pt x="3169" y="1968"/>
                </a:cubicBezTo>
                <a:lnTo>
                  <a:pt x="3603" y="1735"/>
                </a:lnTo>
                <a:lnTo>
                  <a:pt x="3169" y="1501"/>
                </a:lnTo>
                <a:cubicBezTo>
                  <a:pt x="2669" y="1268"/>
                  <a:pt x="2269" y="901"/>
                  <a:pt x="1968" y="434"/>
                </a:cubicBezTo>
                <a:lnTo>
                  <a:pt x="1735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3476;p69">
            <a:extLst>
              <a:ext uri="{FF2B5EF4-FFF2-40B4-BE49-F238E27FC236}">
                <a16:creationId xmlns:a16="http://schemas.microsoft.com/office/drawing/2014/main" id="{EBA814B6-F080-4747-8FAA-140D2E74D6FD}"/>
              </a:ext>
            </a:extLst>
          </p:cNvPr>
          <p:cNvSpPr/>
          <p:nvPr/>
        </p:nvSpPr>
        <p:spPr>
          <a:xfrm>
            <a:off x="7664087" y="3162187"/>
            <a:ext cx="62677" cy="62098"/>
          </a:xfrm>
          <a:custGeom>
            <a:avLst/>
            <a:gdLst/>
            <a:ahLst/>
            <a:cxnLst/>
            <a:rect l="l" t="t" r="r" b="b"/>
            <a:pathLst>
              <a:path w="3570" h="3537" extrusionOk="0">
                <a:moveTo>
                  <a:pt x="1702" y="1"/>
                </a:moveTo>
                <a:lnTo>
                  <a:pt x="1535" y="368"/>
                </a:lnTo>
                <a:cubicBezTo>
                  <a:pt x="1268" y="868"/>
                  <a:pt x="901" y="1268"/>
                  <a:pt x="434" y="1569"/>
                </a:cubicBezTo>
                <a:lnTo>
                  <a:pt x="0" y="1836"/>
                </a:lnTo>
                <a:lnTo>
                  <a:pt x="434" y="2036"/>
                </a:lnTo>
                <a:cubicBezTo>
                  <a:pt x="901" y="2303"/>
                  <a:pt x="1301" y="2669"/>
                  <a:pt x="1601" y="3103"/>
                </a:cubicBezTo>
                <a:lnTo>
                  <a:pt x="1868" y="3537"/>
                </a:lnTo>
                <a:lnTo>
                  <a:pt x="2068" y="3103"/>
                </a:lnTo>
                <a:cubicBezTo>
                  <a:pt x="2302" y="2636"/>
                  <a:pt x="2702" y="2236"/>
                  <a:pt x="3136" y="1936"/>
                </a:cubicBezTo>
                <a:lnTo>
                  <a:pt x="3570" y="1702"/>
                </a:lnTo>
                <a:lnTo>
                  <a:pt x="3136" y="1502"/>
                </a:lnTo>
                <a:cubicBezTo>
                  <a:pt x="2636" y="1235"/>
                  <a:pt x="2235" y="868"/>
                  <a:pt x="1935" y="401"/>
                </a:cubicBezTo>
                <a:lnTo>
                  <a:pt x="1702" y="1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3477;p69">
            <a:extLst>
              <a:ext uri="{FF2B5EF4-FFF2-40B4-BE49-F238E27FC236}">
                <a16:creationId xmlns:a16="http://schemas.microsoft.com/office/drawing/2014/main" id="{EBE28BCA-6626-4D88-8EA9-70DB68F53D0D}"/>
              </a:ext>
            </a:extLst>
          </p:cNvPr>
          <p:cNvSpPr/>
          <p:nvPr/>
        </p:nvSpPr>
        <p:spPr>
          <a:xfrm>
            <a:off x="7735524" y="3443883"/>
            <a:ext cx="12325" cy="12325"/>
          </a:xfrm>
          <a:custGeom>
            <a:avLst/>
            <a:gdLst/>
            <a:ahLst/>
            <a:cxnLst/>
            <a:rect l="l" t="t" r="r" b="b"/>
            <a:pathLst>
              <a:path w="702" h="702" extrusionOk="0">
                <a:moveTo>
                  <a:pt x="34" y="1"/>
                </a:moveTo>
                <a:lnTo>
                  <a:pt x="68" y="134"/>
                </a:lnTo>
                <a:cubicBezTo>
                  <a:pt x="101" y="268"/>
                  <a:pt x="101" y="401"/>
                  <a:pt x="34" y="534"/>
                </a:cubicBezTo>
                <a:lnTo>
                  <a:pt x="1" y="668"/>
                </a:lnTo>
                <a:lnTo>
                  <a:pt x="1" y="668"/>
                </a:lnTo>
                <a:lnTo>
                  <a:pt x="134" y="634"/>
                </a:lnTo>
                <a:cubicBezTo>
                  <a:pt x="190" y="621"/>
                  <a:pt x="245" y="613"/>
                  <a:pt x="300" y="613"/>
                </a:cubicBezTo>
                <a:cubicBezTo>
                  <a:pt x="378" y="613"/>
                  <a:pt x="456" y="629"/>
                  <a:pt x="535" y="668"/>
                </a:cubicBezTo>
                <a:lnTo>
                  <a:pt x="668" y="701"/>
                </a:lnTo>
                <a:lnTo>
                  <a:pt x="635" y="568"/>
                </a:lnTo>
                <a:cubicBezTo>
                  <a:pt x="601" y="434"/>
                  <a:pt x="601" y="301"/>
                  <a:pt x="668" y="167"/>
                </a:cubicBezTo>
                <a:lnTo>
                  <a:pt x="701" y="34"/>
                </a:lnTo>
                <a:lnTo>
                  <a:pt x="701" y="34"/>
                </a:lnTo>
                <a:lnTo>
                  <a:pt x="568" y="67"/>
                </a:lnTo>
                <a:cubicBezTo>
                  <a:pt x="513" y="81"/>
                  <a:pt x="457" y="89"/>
                  <a:pt x="402" y="89"/>
                </a:cubicBezTo>
                <a:cubicBezTo>
                  <a:pt x="324" y="89"/>
                  <a:pt x="246" y="73"/>
                  <a:pt x="168" y="34"/>
                </a:cubicBezTo>
                <a:lnTo>
                  <a:pt x="34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3478;p69">
            <a:extLst>
              <a:ext uri="{FF2B5EF4-FFF2-40B4-BE49-F238E27FC236}">
                <a16:creationId xmlns:a16="http://schemas.microsoft.com/office/drawing/2014/main" id="{50A4CF84-FC54-4D6E-9FC5-3C3C9DC0715E}"/>
              </a:ext>
            </a:extLst>
          </p:cNvPr>
          <p:cNvSpPr/>
          <p:nvPr/>
        </p:nvSpPr>
        <p:spPr>
          <a:xfrm>
            <a:off x="7863793" y="1534116"/>
            <a:ext cx="12307" cy="12325"/>
          </a:xfrm>
          <a:custGeom>
            <a:avLst/>
            <a:gdLst/>
            <a:ahLst/>
            <a:cxnLst/>
            <a:rect l="l" t="t" r="r" b="b"/>
            <a:pathLst>
              <a:path w="701" h="702" extrusionOk="0">
                <a:moveTo>
                  <a:pt x="33" y="1"/>
                </a:moveTo>
                <a:lnTo>
                  <a:pt x="67" y="101"/>
                </a:lnTo>
                <a:cubicBezTo>
                  <a:pt x="100" y="268"/>
                  <a:pt x="100" y="401"/>
                  <a:pt x="33" y="535"/>
                </a:cubicBezTo>
                <a:lnTo>
                  <a:pt x="0" y="668"/>
                </a:lnTo>
                <a:lnTo>
                  <a:pt x="134" y="601"/>
                </a:lnTo>
                <a:cubicBezTo>
                  <a:pt x="267" y="601"/>
                  <a:pt x="400" y="601"/>
                  <a:pt x="534" y="668"/>
                </a:cubicBezTo>
                <a:lnTo>
                  <a:pt x="667" y="701"/>
                </a:lnTo>
                <a:lnTo>
                  <a:pt x="634" y="568"/>
                </a:lnTo>
                <a:cubicBezTo>
                  <a:pt x="601" y="434"/>
                  <a:pt x="601" y="301"/>
                  <a:pt x="667" y="168"/>
                </a:cubicBezTo>
                <a:lnTo>
                  <a:pt x="701" y="34"/>
                </a:lnTo>
                <a:lnTo>
                  <a:pt x="567" y="68"/>
                </a:lnTo>
                <a:cubicBezTo>
                  <a:pt x="512" y="81"/>
                  <a:pt x="457" y="89"/>
                  <a:pt x="401" y="89"/>
                </a:cubicBezTo>
                <a:cubicBezTo>
                  <a:pt x="323" y="89"/>
                  <a:pt x="245" y="73"/>
                  <a:pt x="167" y="34"/>
                </a:cubicBezTo>
                <a:lnTo>
                  <a:pt x="33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3479;p69">
            <a:extLst>
              <a:ext uri="{FF2B5EF4-FFF2-40B4-BE49-F238E27FC236}">
                <a16:creationId xmlns:a16="http://schemas.microsoft.com/office/drawing/2014/main" id="{5764DB83-D00B-4228-8636-DE53902BB2FB}"/>
              </a:ext>
            </a:extLst>
          </p:cNvPr>
          <p:cNvSpPr/>
          <p:nvPr/>
        </p:nvSpPr>
        <p:spPr>
          <a:xfrm>
            <a:off x="6119180" y="1359604"/>
            <a:ext cx="12307" cy="13483"/>
          </a:xfrm>
          <a:custGeom>
            <a:avLst/>
            <a:gdLst/>
            <a:ahLst/>
            <a:cxnLst/>
            <a:rect l="l" t="t" r="r" b="b"/>
            <a:pathLst>
              <a:path w="701" h="768" extrusionOk="0">
                <a:moveTo>
                  <a:pt x="34" y="0"/>
                </a:moveTo>
                <a:lnTo>
                  <a:pt x="67" y="134"/>
                </a:lnTo>
                <a:cubicBezTo>
                  <a:pt x="100" y="267"/>
                  <a:pt x="100" y="401"/>
                  <a:pt x="34" y="534"/>
                </a:cubicBezTo>
                <a:lnTo>
                  <a:pt x="0" y="668"/>
                </a:lnTo>
                <a:lnTo>
                  <a:pt x="134" y="668"/>
                </a:lnTo>
                <a:cubicBezTo>
                  <a:pt x="173" y="658"/>
                  <a:pt x="212" y="654"/>
                  <a:pt x="251" y="654"/>
                </a:cubicBezTo>
                <a:cubicBezTo>
                  <a:pt x="345" y="654"/>
                  <a:pt x="440" y="677"/>
                  <a:pt x="534" y="701"/>
                </a:cubicBezTo>
                <a:lnTo>
                  <a:pt x="667" y="768"/>
                </a:lnTo>
                <a:lnTo>
                  <a:pt x="634" y="634"/>
                </a:lnTo>
                <a:cubicBezTo>
                  <a:pt x="601" y="501"/>
                  <a:pt x="601" y="334"/>
                  <a:pt x="667" y="201"/>
                </a:cubicBezTo>
                <a:lnTo>
                  <a:pt x="701" y="100"/>
                </a:lnTo>
                <a:lnTo>
                  <a:pt x="567" y="100"/>
                </a:lnTo>
                <a:cubicBezTo>
                  <a:pt x="434" y="100"/>
                  <a:pt x="300" y="100"/>
                  <a:pt x="167" y="34"/>
                </a:cubicBezTo>
                <a:lnTo>
                  <a:pt x="34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3480;p69">
            <a:extLst>
              <a:ext uri="{FF2B5EF4-FFF2-40B4-BE49-F238E27FC236}">
                <a16:creationId xmlns:a16="http://schemas.microsoft.com/office/drawing/2014/main" id="{0DCECDF3-520E-4DB3-854F-42924E77ED03}"/>
              </a:ext>
            </a:extLst>
          </p:cNvPr>
          <p:cNvSpPr/>
          <p:nvPr/>
        </p:nvSpPr>
        <p:spPr>
          <a:xfrm>
            <a:off x="6334107" y="2847118"/>
            <a:ext cx="12904" cy="13483"/>
          </a:xfrm>
          <a:custGeom>
            <a:avLst/>
            <a:gdLst/>
            <a:ahLst/>
            <a:cxnLst/>
            <a:rect l="l" t="t" r="r" b="b"/>
            <a:pathLst>
              <a:path w="735" h="768" extrusionOk="0">
                <a:moveTo>
                  <a:pt x="67" y="1"/>
                </a:moveTo>
                <a:lnTo>
                  <a:pt x="100" y="167"/>
                </a:lnTo>
                <a:cubicBezTo>
                  <a:pt x="134" y="301"/>
                  <a:pt x="100" y="468"/>
                  <a:pt x="67" y="601"/>
                </a:cubicBezTo>
                <a:lnTo>
                  <a:pt x="0" y="701"/>
                </a:lnTo>
                <a:lnTo>
                  <a:pt x="0" y="701"/>
                </a:lnTo>
                <a:lnTo>
                  <a:pt x="134" y="668"/>
                </a:lnTo>
                <a:cubicBezTo>
                  <a:pt x="173" y="658"/>
                  <a:pt x="215" y="654"/>
                  <a:pt x="258" y="654"/>
                </a:cubicBezTo>
                <a:cubicBezTo>
                  <a:pt x="362" y="654"/>
                  <a:pt x="473" y="678"/>
                  <a:pt x="567" y="701"/>
                </a:cubicBezTo>
                <a:lnTo>
                  <a:pt x="667" y="768"/>
                </a:lnTo>
                <a:lnTo>
                  <a:pt x="634" y="634"/>
                </a:lnTo>
                <a:cubicBezTo>
                  <a:pt x="601" y="501"/>
                  <a:pt x="634" y="334"/>
                  <a:pt x="667" y="201"/>
                </a:cubicBezTo>
                <a:lnTo>
                  <a:pt x="734" y="101"/>
                </a:lnTo>
                <a:lnTo>
                  <a:pt x="601" y="101"/>
                </a:lnTo>
                <a:cubicBezTo>
                  <a:pt x="467" y="101"/>
                  <a:pt x="300" y="101"/>
                  <a:pt x="167" y="34"/>
                </a:cubicBezTo>
                <a:lnTo>
                  <a:pt x="67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3481;p69">
            <a:extLst>
              <a:ext uri="{FF2B5EF4-FFF2-40B4-BE49-F238E27FC236}">
                <a16:creationId xmlns:a16="http://schemas.microsoft.com/office/drawing/2014/main" id="{A0C008F0-7D53-4B1F-94C2-1492F7532987}"/>
              </a:ext>
            </a:extLst>
          </p:cNvPr>
          <p:cNvSpPr/>
          <p:nvPr/>
        </p:nvSpPr>
        <p:spPr>
          <a:xfrm>
            <a:off x="6129714" y="3423973"/>
            <a:ext cx="436912" cy="471464"/>
          </a:xfrm>
          <a:custGeom>
            <a:avLst/>
            <a:gdLst/>
            <a:ahLst/>
            <a:cxnLst/>
            <a:rect l="l" t="t" r="r" b="b"/>
            <a:pathLst>
              <a:path w="24886" h="26854" extrusionOk="0">
                <a:moveTo>
                  <a:pt x="1" y="634"/>
                </a:moveTo>
                <a:cubicBezTo>
                  <a:pt x="1" y="651"/>
                  <a:pt x="9" y="659"/>
                  <a:pt x="17" y="668"/>
                </a:cubicBezTo>
                <a:lnTo>
                  <a:pt x="1" y="634"/>
                </a:lnTo>
                <a:close/>
                <a:moveTo>
                  <a:pt x="17" y="668"/>
                </a:moveTo>
                <a:lnTo>
                  <a:pt x="34" y="701"/>
                </a:lnTo>
                <a:cubicBezTo>
                  <a:pt x="34" y="684"/>
                  <a:pt x="26" y="676"/>
                  <a:pt x="17" y="668"/>
                </a:cubicBezTo>
                <a:close/>
                <a:moveTo>
                  <a:pt x="34" y="701"/>
                </a:moveTo>
                <a:lnTo>
                  <a:pt x="67" y="834"/>
                </a:lnTo>
                <a:cubicBezTo>
                  <a:pt x="59" y="793"/>
                  <a:pt x="51" y="751"/>
                  <a:pt x="34" y="701"/>
                </a:cubicBezTo>
                <a:close/>
                <a:moveTo>
                  <a:pt x="67" y="834"/>
                </a:moveTo>
                <a:lnTo>
                  <a:pt x="67" y="834"/>
                </a:lnTo>
                <a:cubicBezTo>
                  <a:pt x="76" y="876"/>
                  <a:pt x="84" y="918"/>
                  <a:pt x="101" y="968"/>
                </a:cubicBezTo>
                <a:lnTo>
                  <a:pt x="67" y="834"/>
                </a:lnTo>
                <a:close/>
                <a:moveTo>
                  <a:pt x="24885" y="1"/>
                </a:moveTo>
                <a:lnTo>
                  <a:pt x="24518" y="334"/>
                </a:lnTo>
                <a:lnTo>
                  <a:pt x="23117" y="1602"/>
                </a:lnTo>
                <a:lnTo>
                  <a:pt x="18080" y="6405"/>
                </a:lnTo>
                <a:lnTo>
                  <a:pt x="18080" y="6438"/>
                </a:lnTo>
                <a:cubicBezTo>
                  <a:pt x="18345" y="11640"/>
                  <a:pt x="18610" y="18683"/>
                  <a:pt x="18941" y="26523"/>
                </a:cubicBezTo>
                <a:lnTo>
                  <a:pt x="18941" y="26523"/>
                </a:lnTo>
                <a:lnTo>
                  <a:pt x="17280" y="25385"/>
                </a:lnTo>
                <a:lnTo>
                  <a:pt x="5867" y="17799"/>
                </a:lnTo>
                <a:lnTo>
                  <a:pt x="5867" y="17799"/>
                </a:lnTo>
                <a:cubicBezTo>
                  <a:pt x="4167" y="12702"/>
                  <a:pt x="2702" y="8437"/>
                  <a:pt x="1668" y="5371"/>
                </a:cubicBezTo>
                <a:lnTo>
                  <a:pt x="434" y="1869"/>
                </a:lnTo>
                <a:cubicBezTo>
                  <a:pt x="267" y="1502"/>
                  <a:pt x="201" y="1168"/>
                  <a:pt x="101" y="968"/>
                </a:cubicBezTo>
                <a:lnTo>
                  <a:pt x="101" y="968"/>
                </a:lnTo>
                <a:lnTo>
                  <a:pt x="401" y="1869"/>
                </a:lnTo>
                <a:cubicBezTo>
                  <a:pt x="701" y="2702"/>
                  <a:pt x="1068" y="3937"/>
                  <a:pt x="1568" y="5438"/>
                </a:cubicBezTo>
                <a:cubicBezTo>
                  <a:pt x="2569" y="8473"/>
                  <a:pt x="4037" y="12776"/>
                  <a:pt x="5738" y="17847"/>
                </a:cubicBezTo>
                <a:lnTo>
                  <a:pt x="5738" y="17880"/>
                </a:lnTo>
                <a:lnTo>
                  <a:pt x="5771" y="17880"/>
                </a:lnTo>
                <a:lnTo>
                  <a:pt x="17213" y="25552"/>
                </a:lnTo>
                <a:lnTo>
                  <a:pt x="19014" y="26786"/>
                </a:lnTo>
                <a:lnTo>
                  <a:pt x="19181" y="26853"/>
                </a:lnTo>
                <a:lnTo>
                  <a:pt x="19181" y="26686"/>
                </a:lnTo>
                <a:cubicBezTo>
                  <a:pt x="18781" y="18797"/>
                  <a:pt x="18448" y="11705"/>
                  <a:pt x="18215" y="6504"/>
                </a:cubicBezTo>
                <a:lnTo>
                  <a:pt x="18215" y="6504"/>
                </a:lnTo>
                <a:lnTo>
                  <a:pt x="23217" y="1668"/>
                </a:lnTo>
                <a:lnTo>
                  <a:pt x="24551" y="334"/>
                </a:lnTo>
                <a:lnTo>
                  <a:pt x="24885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3482;p69">
            <a:extLst>
              <a:ext uri="{FF2B5EF4-FFF2-40B4-BE49-F238E27FC236}">
                <a16:creationId xmlns:a16="http://schemas.microsoft.com/office/drawing/2014/main" id="{6D5551B3-2536-4917-BBDC-C32A17758D95}"/>
              </a:ext>
            </a:extLst>
          </p:cNvPr>
          <p:cNvSpPr/>
          <p:nvPr/>
        </p:nvSpPr>
        <p:spPr>
          <a:xfrm>
            <a:off x="6432494" y="3850896"/>
            <a:ext cx="58569" cy="58007"/>
          </a:xfrm>
          <a:custGeom>
            <a:avLst/>
            <a:gdLst/>
            <a:ahLst/>
            <a:cxnLst/>
            <a:rect l="l" t="t" r="r" b="b"/>
            <a:pathLst>
              <a:path w="3336" h="3304" extrusionOk="0">
                <a:moveTo>
                  <a:pt x="2402" y="1"/>
                </a:moveTo>
                <a:lnTo>
                  <a:pt x="1468" y="668"/>
                </a:lnTo>
                <a:lnTo>
                  <a:pt x="367" y="301"/>
                </a:lnTo>
                <a:lnTo>
                  <a:pt x="367" y="301"/>
                </a:lnTo>
                <a:lnTo>
                  <a:pt x="701" y="1402"/>
                </a:lnTo>
                <a:lnTo>
                  <a:pt x="0" y="2336"/>
                </a:lnTo>
                <a:lnTo>
                  <a:pt x="1168" y="2336"/>
                </a:lnTo>
                <a:lnTo>
                  <a:pt x="1835" y="3303"/>
                </a:lnTo>
                <a:lnTo>
                  <a:pt x="2202" y="2203"/>
                </a:lnTo>
                <a:lnTo>
                  <a:pt x="3336" y="1869"/>
                </a:lnTo>
                <a:lnTo>
                  <a:pt x="2369" y="1168"/>
                </a:lnTo>
                <a:lnTo>
                  <a:pt x="2402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3483;p69">
            <a:extLst>
              <a:ext uri="{FF2B5EF4-FFF2-40B4-BE49-F238E27FC236}">
                <a16:creationId xmlns:a16="http://schemas.microsoft.com/office/drawing/2014/main" id="{2B58B61A-59F7-4405-ACDF-FCA34B99657F}"/>
              </a:ext>
            </a:extLst>
          </p:cNvPr>
          <p:cNvSpPr/>
          <p:nvPr/>
        </p:nvSpPr>
        <p:spPr>
          <a:xfrm>
            <a:off x="6207015" y="3709760"/>
            <a:ext cx="38080" cy="38677"/>
          </a:xfrm>
          <a:custGeom>
            <a:avLst/>
            <a:gdLst/>
            <a:ahLst/>
            <a:cxnLst/>
            <a:rect l="l" t="t" r="r" b="b"/>
            <a:pathLst>
              <a:path w="2169" h="2203" extrusionOk="0">
                <a:moveTo>
                  <a:pt x="1502" y="1"/>
                </a:moveTo>
                <a:lnTo>
                  <a:pt x="868" y="501"/>
                </a:lnTo>
                <a:lnTo>
                  <a:pt x="168" y="268"/>
                </a:lnTo>
                <a:lnTo>
                  <a:pt x="401" y="1002"/>
                </a:lnTo>
                <a:lnTo>
                  <a:pt x="1" y="1602"/>
                </a:lnTo>
                <a:lnTo>
                  <a:pt x="768" y="1569"/>
                </a:lnTo>
                <a:lnTo>
                  <a:pt x="1235" y="2202"/>
                </a:lnTo>
                <a:lnTo>
                  <a:pt x="1402" y="1435"/>
                </a:lnTo>
                <a:lnTo>
                  <a:pt x="2169" y="1202"/>
                </a:lnTo>
                <a:lnTo>
                  <a:pt x="1502" y="768"/>
                </a:lnTo>
                <a:lnTo>
                  <a:pt x="1502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3484;p69">
            <a:extLst>
              <a:ext uri="{FF2B5EF4-FFF2-40B4-BE49-F238E27FC236}">
                <a16:creationId xmlns:a16="http://schemas.microsoft.com/office/drawing/2014/main" id="{07F87587-FB1D-4E9B-B355-CB42F1F2E5E3}"/>
              </a:ext>
            </a:extLst>
          </p:cNvPr>
          <p:cNvSpPr/>
          <p:nvPr/>
        </p:nvSpPr>
        <p:spPr>
          <a:xfrm>
            <a:off x="6108629" y="3409911"/>
            <a:ext cx="46876" cy="46876"/>
          </a:xfrm>
          <a:custGeom>
            <a:avLst/>
            <a:gdLst/>
            <a:ahLst/>
            <a:cxnLst/>
            <a:rect l="l" t="t" r="r" b="b"/>
            <a:pathLst>
              <a:path w="2670" h="2670" extrusionOk="0">
                <a:moveTo>
                  <a:pt x="1135" y="1"/>
                </a:moveTo>
                <a:lnTo>
                  <a:pt x="935" y="935"/>
                </a:lnTo>
                <a:lnTo>
                  <a:pt x="1" y="1269"/>
                </a:lnTo>
                <a:lnTo>
                  <a:pt x="801" y="1769"/>
                </a:lnTo>
                <a:lnTo>
                  <a:pt x="835" y="2670"/>
                </a:lnTo>
                <a:lnTo>
                  <a:pt x="1602" y="2102"/>
                </a:lnTo>
                <a:lnTo>
                  <a:pt x="2469" y="2336"/>
                </a:lnTo>
                <a:lnTo>
                  <a:pt x="2469" y="2336"/>
                </a:lnTo>
                <a:lnTo>
                  <a:pt x="2136" y="1469"/>
                </a:lnTo>
                <a:lnTo>
                  <a:pt x="2669" y="735"/>
                </a:lnTo>
                <a:lnTo>
                  <a:pt x="1735" y="768"/>
                </a:lnTo>
                <a:lnTo>
                  <a:pt x="1135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3485;p69">
            <a:extLst>
              <a:ext uri="{FF2B5EF4-FFF2-40B4-BE49-F238E27FC236}">
                <a16:creationId xmlns:a16="http://schemas.microsoft.com/office/drawing/2014/main" id="{F1E48DCC-D33C-466E-9E71-B1FB7AFCB216}"/>
              </a:ext>
            </a:extLst>
          </p:cNvPr>
          <p:cNvSpPr/>
          <p:nvPr/>
        </p:nvSpPr>
        <p:spPr>
          <a:xfrm>
            <a:off x="6538483" y="3397042"/>
            <a:ext cx="46297" cy="46858"/>
          </a:xfrm>
          <a:custGeom>
            <a:avLst/>
            <a:gdLst/>
            <a:ahLst/>
            <a:cxnLst/>
            <a:rect l="l" t="t" r="r" b="b"/>
            <a:pathLst>
              <a:path w="2637" h="2669" extrusionOk="0">
                <a:moveTo>
                  <a:pt x="1135" y="0"/>
                </a:moveTo>
                <a:lnTo>
                  <a:pt x="935" y="901"/>
                </a:lnTo>
                <a:lnTo>
                  <a:pt x="1" y="1234"/>
                </a:lnTo>
                <a:lnTo>
                  <a:pt x="801" y="1735"/>
                </a:lnTo>
                <a:lnTo>
                  <a:pt x="835" y="2669"/>
                </a:lnTo>
                <a:lnTo>
                  <a:pt x="1535" y="2068"/>
                </a:lnTo>
                <a:lnTo>
                  <a:pt x="2469" y="2335"/>
                </a:lnTo>
                <a:lnTo>
                  <a:pt x="2136" y="1468"/>
                </a:lnTo>
                <a:lnTo>
                  <a:pt x="2636" y="701"/>
                </a:lnTo>
                <a:lnTo>
                  <a:pt x="1702" y="734"/>
                </a:lnTo>
                <a:lnTo>
                  <a:pt x="1135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3486;p69">
            <a:extLst>
              <a:ext uri="{FF2B5EF4-FFF2-40B4-BE49-F238E27FC236}">
                <a16:creationId xmlns:a16="http://schemas.microsoft.com/office/drawing/2014/main" id="{63C235B0-86EF-40C6-B54E-800F814EAA0C}"/>
              </a:ext>
            </a:extLst>
          </p:cNvPr>
          <p:cNvSpPr/>
          <p:nvPr/>
        </p:nvSpPr>
        <p:spPr>
          <a:xfrm>
            <a:off x="6433074" y="3522940"/>
            <a:ext cx="29302" cy="29899"/>
          </a:xfrm>
          <a:custGeom>
            <a:avLst/>
            <a:gdLst/>
            <a:ahLst/>
            <a:cxnLst/>
            <a:rect l="l" t="t" r="r" b="b"/>
            <a:pathLst>
              <a:path w="1669" h="1703" extrusionOk="0">
                <a:moveTo>
                  <a:pt x="701" y="1"/>
                </a:moveTo>
                <a:lnTo>
                  <a:pt x="601" y="568"/>
                </a:lnTo>
                <a:lnTo>
                  <a:pt x="1" y="801"/>
                </a:lnTo>
                <a:lnTo>
                  <a:pt x="501" y="1068"/>
                </a:lnTo>
                <a:lnTo>
                  <a:pt x="534" y="1702"/>
                </a:lnTo>
                <a:lnTo>
                  <a:pt x="1001" y="1335"/>
                </a:lnTo>
                <a:lnTo>
                  <a:pt x="1535" y="1502"/>
                </a:lnTo>
                <a:lnTo>
                  <a:pt x="1335" y="902"/>
                </a:lnTo>
                <a:lnTo>
                  <a:pt x="1668" y="401"/>
                </a:lnTo>
                <a:lnTo>
                  <a:pt x="1101" y="468"/>
                </a:lnTo>
                <a:lnTo>
                  <a:pt x="701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3487;p69">
            <a:extLst>
              <a:ext uri="{FF2B5EF4-FFF2-40B4-BE49-F238E27FC236}">
                <a16:creationId xmlns:a16="http://schemas.microsoft.com/office/drawing/2014/main" id="{8CF4F2F6-C414-4C7C-8340-F99227A842F9}"/>
              </a:ext>
            </a:extLst>
          </p:cNvPr>
          <p:cNvSpPr/>
          <p:nvPr/>
        </p:nvSpPr>
        <p:spPr>
          <a:xfrm>
            <a:off x="5912452" y="2677294"/>
            <a:ext cx="291650" cy="291649"/>
          </a:xfrm>
          <a:custGeom>
            <a:avLst/>
            <a:gdLst/>
            <a:ahLst/>
            <a:cxnLst/>
            <a:rect l="l" t="t" r="r" b="b"/>
            <a:pathLst>
              <a:path w="16612" h="16612" extrusionOk="0">
                <a:moveTo>
                  <a:pt x="8306" y="0"/>
                </a:moveTo>
                <a:cubicBezTo>
                  <a:pt x="3736" y="0"/>
                  <a:pt x="0" y="3703"/>
                  <a:pt x="0" y="8306"/>
                </a:cubicBezTo>
                <a:cubicBezTo>
                  <a:pt x="0" y="12876"/>
                  <a:pt x="3736" y="16612"/>
                  <a:pt x="8306" y="16612"/>
                </a:cubicBezTo>
                <a:cubicBezTo>
                  <a:pt x="12876" y="16612"/>
                  <a:pt x="16612" y="12876"/>
                  <a:pt x="16612" y="8306"/>
                </a:cubicBezTo>
                <a:cubicBezTo>
                  <a:pt x="16612" y="3703"/>
                  <a:pt x="12876" y="0"/>
                  <a:pt x="8306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3488;p69">
            <a:extLst>
              <a:ext uri="{FF2B5EF4-FFF2-40B4-BE49-F238E27FC236}">
                <a16:creationId xmlns:a16="http://schemas.microsoft.com/office/drawing/2014/main" id="{03775C31-627C-4E4A-837C-FD3ABF67B285}"/>
              </a:ext>
            </a:extLst>
          </p:cNvPr>
          <p:cNvSpPr/>
          <p:nvPr/>
        </p:nvSpPr>
        <p:spPr>
          <a:xfrm>
            <a:off x="5983889" y="2844783"/>
            <a:ext cx="55654" cy="47789"/>
          </a:xfrm>
          <a:custGeom>
            <a:avLst/>
            <a:gdLst/>
            <a:ahLst/>
            <a:cxnLst/>
            <a:rect l="l" t="t" r="r" b="b"/>
            <a:pathLst>
              <a:path w="3170" h="2722" extrusionOk="0">
                <a:moveTo>
                  <a:pt x="1769" y="0"/>
                </a:moveTo>
                <a:cubicBezTo>
                  <a:pt x="568" y="34"/>
                  <a:pt x="1" y="1501"/>
                  <a:pt x="868" y="2335"/>
                </a:cubicBezTo>
                <a:cubicBezTo>
                  <a:pt x="1145" y="2601"/>
                  <a:pt x="1479" y="2721"/>
                  <a:pt x="1806" y="2721"/>
                </a:cubicBezTo>
                <a:cubicBezTo>
                  <a:pt x="2505" y="2721"/>
                  <a:pt x="3170" y="2175"/>
                  <a:pt x="3170" y="1335"/>
                </a:cubicBezTo>
                <a:cubicBezTo>
                  <a:pt x="3136" y="601"/>
                  <a:pt x="2536" y="0"/>
                  <a:pt x="17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3489;p69">
            <a:extLst>
              <a:ext uri="{FF2B5EF4-FFF2-40B4-BE49-F238E27FC236}">
                <a16:creationId xmlns:a16="http://schemas.microsoft.com/office/drawing/2014/main" id="{754F2650-3F7F-44B3-A83C-7F97D84037A3}"/>
              </a:ext>
            </a:extLst>
          </p:cNvPr>
          <p:cNvSpPr/>
          <p:nvPr/>
        </p:nvSpPr>
        <p:spPr>
          <a:xfrm>
            <a:off x="5972758" y="2786215"/>
            <a:ext cx="32813" cy="28090"/>
          </a:xfrm>
          <a:custGeom>
            <a:avLst/>
            <a:gdLst/>
            <a:ahLst/>
            <a:cxnLst/>
            <a:rect l="l" t="t" r="r" b="b"/>
            <a:pathLst>
              <a:path w="1869" h="1600" extrusionOk="0">
                <a:moveTo>
                  <a:pt x="1068" y="1"/>
                </a:moveTo>
                <a:cubicBezTo>
                  <a:pt x="368" y="1"/>
                  <a:pt x="1" y="868"/>
                  <a:pt x="501" y="1368"/>
                </a:cubicBezTo>
                <a:cubicBezTo>
                  <a:pt x="661" y="1528"/>
                  <a:pt x="859" y="1600"/>
                  <a:pt x="1054" y="1600"/>
                </a:cubicBezTo>
                <a:cubicBezTo>
                  <a:pt x="1468" y="1600"/>
                  <a:pt x="1869" y="1277"/>
                  <a:pt x="1869" y="801"/>
                </a:cubicBezTo>
                <a:cubicBezTo>
                  <a:pt x="1869" y="367"/>
                  <a:pt x="1502" y="1"/>
                  <a:pt x="10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3490;p69">
            <a:extLst>
              <a:ext uri="{FF2B5EF4-FFF2-40B4-BE49-F238E27FC236}">
                <a16:creationId xmlns:a16="http://schemas.microsoft.com/office/drawing/2014/main" id="{14FDD3DD-02B7-412A-8659-282BE2ED941B}"/>
              </a:ext>
            </a:extLst>
          </p:cNvPr>
          <p:cNvSpPr/>
          <p:nvPr/>
        </p:nvSpPr>
        <p:spPr>
          <a:xfrm>
            <a:off x="5791224" y="2629575"/>
            <a:ext cx="539969" cy="383628"/>
          </a:xfrm>
          <a:custGeom>
            <a:avLst/>
            <a:gdLst/>
            <a:ahLst/>
            <a:cxnLst/>
            <a:rect l="l" t="t" r="r" b="b"/>
            <a:pathLst>
              <a:path w="30756" h="21851" extrusionOk="0">
                <a:moveTo>
                  <a:pt x="28006" y="1"/>
                </a:moveTo>
                <a:cubicBezTo>
                  <a:pt x="25222" y="1"/>
                  <a:pt x="19181" y="3719"/>
                  <a:pt x="19181" y="3719"/>
                </a:cubicBezTo>
                <a:lnTo>
                  <a:pt x="20181" y="4353"/>
                </a:lnTo>
                <a:cubicBezTo>
                  <a:pt x="20181" y="4353"/>
                  <a:pt x="23699" y="2102"/>
                  <a:pt x="25759" y="2102"/>
                </a:cubicBezTo>
                <a:cubicBezTo>
                  <a:pt x="26156" y="2102"/>
                  <a:pt x="26499" y="2185"/>
                  <a:pt x="26753" y="2385"/>
                </a:cubicBezTo>
                <a:cubicBezTo>
                  <a:pt x="28354" y="3652"/>
                  <a:pt x="23851" y="8489"/>
                  <a:pt x="17479" y="13159"/>
                </a:cubicBezTo>
                <a:cubicBezTo>
                  <a:pt x="12031" y="17132"/>
                  <a:pt x="6800" y="20042"/>
                  <a:pt x="4764" y="20042"/>
                </a:cubicBezTo>
                <a:cubicBezTo>
                  <a:pt x="4406" y="20042"/>
                  <a:pt x="4147" y="19953"/>
                  <a:pt x="4003" y="19764"/>
                </a:cubicBezTo>
                <a:cubicBezTo>
                  <a:pt x="3036" y="18529"/>
                  <a:pt x="7539" y="14260"/>
                  <a:pt x="7539" y="14260"/>
                </a:cubicBezTo>
                <a:lnTo>
                  <a:pt x="7139" y="13059"/>
                </a:lnTo>
                <a:lnTo>
                  <a:pt x="7139" y="13059"/>
                </a:lnTo>
                <a:cubicBezTo>
                  <a:pt x="7172" y="13226"/>
                  <a:pt x="0" y="20064"/>
                  <a:pt x="1868" y="21532"/>
                </a:cubicBezTo>
                <a:cubicBezTo>
                  <a:pt x="2144" y="21748"/>
                  <a:pt x="2548" y="21851"/>
                  <a:pt x="3058" y="21851"/>
                </a:cubicBezTo>
                <a:cubicBezTo>
                  <a:pt x="5999" y="21851"/>
                  <a:pt x="12451" y="18441"/>
                  <a:pt x="18080" y="13893"/>
                </a:cubicBezTo>
                <a:cubicBezTo>
                  <a:pt x="24718" y="8556"/>
                  <a:pt x="30755" y="2051"/>
                  <a:pt x="29088" y="350"/>
                </a:cubicBezTo>
                <a:cubicBezTo>
                  <a:pt x="28848" y="105"/>
                  <a:pt x="28473" y="1"/>
                  <a:pt x="28006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3491;p69">
            <a:extLst>
              <a:ext uri="{FF2B5EF4-FFF2-40B4-BE49-F238E27FC236}">
                <a16:creationId xmlns:a16="http://schemas.microsoft.com/office/drawing/2014/main" id="{EEB63730-213A-4B27-A08E-2FA9D58B42EA}"/>
              </a:ext>
            </a:extLst>
          </p:cNvPr>
          <p:cNvSpPr/>
          <p:nvPr/>
        </p:nvSpPr>
        <p:spPr>
          <a:xfrm>
            <a:off x="5791224" y="2629575"/>
            <a:ext cx="539969" cy="383628"/>
          </a:xfrm>
          <a:custGeom>
            <a:avLst/>
            <a:gdLst/>
            <a:ahLst/>
            <a:cxnLst/>
            <a:rect l="l" t="t" r="r" b="b"/>
            <a:pathLst>
              <a:path w="30756" h="21851" extrusionOk="0">
                <a:moveTo>
                  <a:pt x="28006" y="1"/>
                </a:moveTo>
                <a:cubicBezTo>
                  <a:pt x="25222" y="1"/>
                  <a:pt x="19181" y="3719"/>
                  <a:pt x="19181" y="3719"/>
                </a:cubicBezTo>
                <a:lnTo>
                  <a:pt x="20181" y="4353"/>
                </a:lnTo>
                <a:cubicBezTo>
                  <a:pt x="20181" y="4353"/>
                  <a:pt x="23699" y="2102"/>
                  <a:pt x="25759" y="2102"/>
                </a:cubicBezTo>
                <a:cubicBezTo>
                  <a:pt x="26156" y="2102"/>
                  <a:pt x="26499" y="2185"/>
                  <a:pt x="26753" y="2385"/>
                </a:cubicBezTo>
                <a:cubicBezTo>
                  <a:pt x="28354" y="3652"/>
                  <a:pt x="23851" y="8489"/>
                  <a:pt x="17479" y="13159"/>
                </a:cubicBezTo>
                <a:cubicBezTo>
                  <a:pt x="12031" y="17132"/>
                  <a:pt x="6800" y="20042"/>
                  <a:pt x="4764" y="20042"/>
                </a:cubicBezTo>
                <a:cubicBezTo>
                  <a:pt x="4406" y="20042"/>
                  <a:pt x="4147" y="19953"/>
                  <a:pt x="4003" y="19764"/>
                </a:cubicBezTo>
                <a:cubicBezTo>
                  <a:pt x="3036" y="18529"/>
                  <a:pt x="7539" y="14260"/>
                  <a:pt x="7539" y="14260"/>
                </a:cubicBezTo>
                <a:lnTo>
                  <a:pt x="7139" y="13059"/>
                </a:lnTo>
                <a:lnTo>
                  <a:pt x="7139" y="13059"/>
                </a:lnTo>
                <a:cubicBezTo>
                  <a:pt x="7172" y="13226"/>
                  <a:pt x="0" y="20064"/>
                  <a:pt x="1868" y="21532"/>
                </a:cubicBezTo>
                <a:cubicBezTo>
                  <a:pt x="2144" y="21748"/>
                  <a:pt x="2548" y="21851"/>
                  <a:pt x="3058" y="21851"/>
                </a:cubicBezTo>
                <a:cubicBezTo>
                  <a:pt x="5999" y="21851"/>
                  <a:pt x="12451" y="18441"/>
                  <a:pt x="18080" y="13893"/>
                </a:cubicBezTo>
                <a:cubicBezTo>
                  <a:pt x="24718" y="8556"/>
                  <a:pt x="30755" y="2051"/>
                  <a:pt x="29088" y="350"/>
                </a:cubicBezTo>
                <a:cubicBezTo>
                  <a:pt x="28848" y="105"/>
                  <a:pt x="28473" y="1"/>
                  <a:pt x="28006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3492;p69">
            <a:extLst>
              <a:ext uri="{FF2B5EF4-FFF2-40B4-BE49-F238E27FC236}">
                <a16:creationId xmlns:a16="http://schemas.microsoft.com/office/drawing/2014/main" id="{AA949A90-85F5-4C9F-9021-BF46F98759DC}"/>
              </a:ext>
            </a:extLst>
          </p:cNvPr>
          <p:cNvSpPr/>
          <p:nvPr/>
        </p:nvSpPr>
        <p:spPr>
          <a:xfrm>
            <a:off x="5920054" y="2720361"/>
            <a:ext cx="59166" cy="202445"/>
          </a:xfrm>
          <a:custGeom>
            <a:avLst/>
            <a:gdLst/>
            <a:ahLst/>
            <a:cxnLst/>
            <a:rect l="l" t="t" r="r" b="b"/>
            <a:pathLst>
              <a:path w="3370" h="11531" extrusionOk="0">
                <a:moveTo>
                  <a:pt x="3266" y="1"/>
                </a:moveTo>
                <a:cubicBezTo>
                  <a:pt x="3103" y="1"/>
                  <a:pt x="2490" y="415"/>
                  <a:pt x="1769" y="1316"/>
                </a:cubicBezTo>
                <a:cubicBezTo>
                  <a:pt x="1335" y="1850"/>
                  <a:pt x="968" y="2484"/>
                  <a:pt x="701" y="3151"/>
                </a:cubicBezTo>
                <a:cubicBezTo>
                  <a:pt x="34" y="4819"/>
                  <a:pt x="1" y="6654"/>
                  <a:pt x="601" y="8355"/>
                </a:cubicBezTo>
                <a:cubicBezTo>
                  <a:pt x="868" y="9022"/>
                  <a:pt x="1202" y="9656"/>
                  <a:pt x="1602" y="10223"/>
                </a:cubicBezTo>
                <a:cubicBezTo>
                  <a:pt x="2315" y="11122"/>
                  <a:pt x="2941" y="11531"/>
                  <a:pt x="3053" y="11531"/>
                </a:cubicBezTo>
                <a:cubicBezTo>
                  <a:pt x="3062" y="11531"/>
                  <a:pt x="3067" y="11529"/>
                  <a:pt x="3070" y="11524"/>
                </a:cubicBezTo>
                <a:cubicBezTo>
                  <a:pt x="3136" y="11424"/>
                  <a:pt x="2569" y="10923"/>
                  <a:pt x="2002" y="9923"/>
                </a:cubicBezTo>
                <a:cubicBezTo>
                  <a:pt x="368" y="7354"/>
                  <a:pt x="434" y="4052"/>
                  <a:pt x="2169" y="1517"/>
                </a:cubicBezTo>
                <a:cubicBezTo>
                  <a:pt x="2803" y="549"/>
                  <a:pt x="3370" y="82"/>
                  <a:pt x="3303" y="16"/>
                </a:cubicBezTo>
                <a:cubicBezTo>
                  <a:pt x="3296" y="6"/>
                  <a:pt x="3284" y="1"/>
                  <a:pt x="326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3493;p69">
            <a:extLst>
              <a:ext uri="{FF2B5EF4-FFF2-40B4-BE49-F238E27FC236}">
                <a16:creationId xmlns:a16="http://schemas.microsoft.com/office/drawing/2014/main" id="{FDE3692A-0D6F-4B96-80EE-CD4EC6E0B974}"/>
              </a:ext>
            </a:extLst>
          </p:cNvPr>
          <p:cNvSpPr/>
          <p:nvPr/>
        </p:nvSpPr>
        <p:spPr>
          <a:xfrm>
            <a:off x="7546367" y="1335010"/>
            <a:ext cx="241894" cy="241297"/>
          </a:xfrm>
          <a:custGeom>
            <a:avLst/>
            <a:gdLst/>
            <a:ahLst/>
            <a:cxnLst/>
            <a:rect l="l" t="t" r="r" b="b"/>
            <a:pathLst>
              <a:path w="13778" h="13744" extrusionOk="0">
                <a:moveTo>
                  <a:pt x="6872" y="0"/>
                </a:moveTo>
                <a:cubicBezTo>
                  <a:pt x="3103" y="0"/>
                  <a:pt x="1" y="3069"/>
                  <a:pt x="1" y="6872"/>
                </a:cubicBezTo>
                <a:cubicBezTo>
                  <a:pt x="1" y="10675"/>
                  <a:pt x="3103" y="13744"/>
                  <a:pt x="6872" y="13744"/>
                </a:cubicBezTo>
                <a:cubicBezTo>
                  <a:pt x="10675" y="13744"/>
                  <a:pt x="13777" y="10675"/>
                  <a:pt x="13777" y="6872"/>
                </a:cubicBezTo>
                <a:cubicBezTo>
                  <a:pt x="13777" y="3069"/>
                  <a:pt x="10675" y="0"/>
                  <a:pt x="6872" y="0"/>
                </a:cubicBezTo>
                <a:close/>
              </a:path>
            </a:pathLst>
          </a:custGeom>
          <a:solidFill>
            <a:srgbClr val="ACD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3494;p69">
            <a:extLst>
              <a:ext uri="{FF2B5EF4-FFF2-40B4-BE49-F238E27FC236}">
                <a16:creationId xmlns:a16="http://schemas.microsoft.com/office/drawing/2014/main" id="{EB26C7E2-9442-46DA-9309-15CEAE76F73B}"/>
              </a:ext>
            </a:extLst>
          </p:cNvPr>
          <p:cNvSpPr/>
          <p:nvPr/>
        </p:nvSpPr>
        <p:spPr>
          <a:xfrm>
            <a:off x="7706269" y="1390592"/>
            <a:ext cx="45103" cy="38712"/>
          </a:xfrm>
          <a:custGeom>
            <a:avLst/>
            <a:gdLst/>
            <a:ahLst/>
            <a:cxnLst/>
            <a:rect l="l" t="t" r="r" b="b"/>
            <a:pathLst>
              <a:path w="2569" h="2205" extrusionOk="0">
                <a:moveTo>
                  <a:pt x="1102" y="1"/>
                </a:moveTo>
                <a:cubicBezTo>
                  <a:pt x="537" y="1"/>
                  <a:pt x="0" y="424"/>
                  <a:pt x="0" y="1071"/>
                </a:cubicBezTo>
                <a:cubicBezTo>
                  <a:pt x="0" y="1671"/>
                  <a:pt x="467" y="2172"/>
                  <a:pt x="1067" y="2205"/>
                </a:cubicBezTo>
                <a:cubicBezTo>
                  <a:pt x="2068" y="2205"/>
                  <a:pt x="2569" y="1037"/>
                  <a:pt x="1901" y="337"/>
                </a:cubicBezTo>
                <a:cubicBezTo>
                  <a:pt x="1669" y="105"/>
                  <a:pt x="1382" y="1"/>
                  <a:pt x="1102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3495;p69">
            <a:extLst>
              <a:ext uri="{FF2B5EF4-FFF2-40B4-BE49-F238E27FC236}">
                <a16:creationId xmlns:a16="http://schemas.microsoft.com/office/drawing/2014/main" id="{C815BAD2-F869-4951-AE50-A2856A48E4FC}"/>
              </a:ext>
            </a:extLst>
          </p:cNvPr>
          <p:cNvSpPr/>
          <p:nvPr/>
        </p:nvSpPr>
        <p:spPr>
          <a:xfrm>
            <a:off x="7745518" y="1444668"/>
            <a:ext cx="26967" cy="22718"/>
          </a:xfrm>
          <a:custGeom>
            <a:avLst/>
            <a:gdLst/>
            <a:ahLst/>
            <a:cxnLst/>
            <a:rect l="l" t="t" r="r" b="b"/>
            <a:pathLst>
              <a:path w="1536" h="1294" extrusionOk="0">
                <a:moveTo>
                  <a:pt x="676" y="1"/>
                </a:moveTo>
                <a:cubicBezTo>
                  <a:pt x="345" y="1"/>
                  <a:pt x="23" y="246"/>
                  <a:pt x="1" y="626"/>
                </a:cubicBezTo>
                <a:cubicBezTo>
                  <a:pt x="34" y="960"/>
                  <a:pt x="301" y="1260"/>
                  <a:pt x="635" y="1293"/>
                </a:cubicBezTo>
                <a:cubicBezTo>
                  <a:pt x="1202" y="1293"/>
                  <a:pt x="1535" y="626"/>
                  <a:pt x="1135" y="192"/>
                </a:cubicBezTo>
                <a:cubicBezTo>
                  <a:pt x="1003" y="60"/>
                  <a:pt x="838" y="1"/>
                  <a:pt x="676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3496;p69">
            <a:extLst>
              <a:ext uri="{FF2B5EF4-FFF2-40B4-BE49-F238E27FC236}">
                <a16:creationId xmlns:a16="http://schemas.microsoft.com/office/drawing/2014/main" id="{579F7B76-4A95-4B5C-A31A-3E27A55DD4DE}"/>
              </a:ext>
            </a:extLst>
          </p:cNvPr>
          <p:cNvSpPr/>
          <p:nvPr/>
        </p:nvSpPr>
        <p:spPr>
          <a:xfrm>
            <a:off x="7725698" y="1490798"/>
            <a:ext cx="9393" cy="8515"/>
          </a:xfrm>
          <a:custGeom>
            <a:avLst/>
            <a:gdLst/>
            <a:ahLst/>
            <a:cxnLst/>
            <a:rect l="l" t="t" r="r" b="b"/>
            <a:pathLst>
              <a:path w="535" h="485" extrusionOk="0">
                <a:moveTo>
                  <a:pt x="268" y="0"/>
                </a:moveTo>
                <a:cubicBezTo>
                  <a:pt x="134" y="0"/>
                  <a:pt x="1" y="100"/>
                  <a:pt x="34" y="234"/>
                </a:cubicBezTo>
                <a:cubicBezTo>
                  <a:pt x="18" y="401"/>
                  <a:pt x="134" y="484"/>
                  <a:pt x="259" y="484"/>
                </a:cubicBezTo>
                <a:cubicBezTo>
                  <a:pt x="384" y="484"/>
                  <a:pt x="518" y="401"/>
                  <a:pt x="535" y="234"/>
                </a:cubicBezTo>
                <a:cubicBezTo>
                  <a:pt x="501" y="100"/>
                  <a:pt x="401" y="0"/>
                  <a:pt x="268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59315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500"/>
                            </p:stCondLst>
                            <p:childTnLst>
                              <p:par>
                                <p:cTn id="3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2E9"/>
        </a:solidFill>
        <a:effectLst/>
      </p:bgPr>
    </p:bg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" name="Google Shape;1597;p37"/>
          <p:cNvSpPr txBox="1">
            <a:spLocks noGrp="1"/>
          </p:cNvSpPr>
          <p:nvPr>
            <p:ph type="ctrTitle"/>
          </p:nvPr>
        </p:nvSpPr>
        <p:spPr>
          <a:xfrm>
            <a:off x="2705770" y="1131189"/>
            <a:ext cx="3618781" cy="103739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latin typeface="Merriweather" panose="00000500000000000000" pitchFamily="2" charset="-93"/>
              </a:rPr>
              <a:t>BÀI 8</a:t>
            </a:r>
            <a:endParaRPr sz="5400" dirty="0">
              <a:latin typeface="Merriweather" panose="00000500000000000000" pitchFamily="2" charset="-93"/>
            </a:endParaRPr>
          </a:p>
        </p:txBody>
      </p:sp>
      <p:sp>
        <p:nvSpPr>
          <p:cNvPr id="4" name="Google Shape;1597;p37">
            <a:extLst>
              <a:ext uri="{FF2B5EF4-FFF2-40B4-BE49-F238E27FC236}">
                <a16:creationId xmlns:a16="http://schemas.microsoft.com/office/drawing/2014/main" id="{EEC88366-E7CB-4457-A6A5-672254AB245C}"/>
              </a:ext>
            </a:extLst>
          </p:cNvPr>
          <p:cNvSpPr txBox="1">
            <a:spLocks/>
          </p:cNvSpPr>
          <p:nvPr/>
        </p:nvSpPr>
        <p:spPr>
          <a:xfrm>
            <a:off x="-274676" y="2209100"/>
            <a:ext cx="9863950" cy="956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5400" dirty="0">
                <a:latin typeface="Merriweather" panose="00000500000000000000" pitchFamily="2" charset="-93"/>
              </a:rPr>
              <a:t>TỐC ĐỘ </a:t>
            </a:r>
            <a:r>
              <a:rPr lang="en-US" sz="5400">
                <a:latin typeface="Merriweather" panose="00000500000000000000" pitchFamily="2" charset="-93"/>
              </a:rPr>
              <a:t>CHUYỂN </a:t>
            </a:r>
            <a:r>
              <a:rPr lang="en-US" sz="5400" smtClean="0">
                <a:latin typeface="Merriweather" panose="00000500000000000000" pitchFamily="2" charset="-93"/>
              </a:rPr>
              <a:t>ĐỘNG(3T)</a:t>
            </a:r>
            <a:endParaRPr lang="en-US" sz="5400" dirty="0">
              <a:latin typeface="Merriweather" panose="00000500000000000000" pitchFamily="2" charset="-93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015E40-96E0-D177-8C76-53A589077A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750" fill="hold"/>
                                            <p:tgtEl>
                                              <p:spTgt spid="15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750" fill="hold"/>
                                            <p:tgtEl>
                                              <p:spTgt spid="15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97" grpId="0"/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5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5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159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20"/>
                                </p:stCondLst>
                                <p:childTnLst>
                                  <p:par>
                                    <p:cTn id="1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97" grpId="0"/>
          <p:bldP spid="1598" grpId="0" build="p"/>
          <p:bldP spid="4" grpId="0"/>
          <p:bldP spid="7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3567;p70">
            <a:extLst>
              <a:ext uri="{FF2B5EF4-FFF2-40B4-BE49-F238E27FC236}">
                <a16:creationId xmlns:a16="http://schemas.microsoft.com/office/drawing/2014/main" id="{2F1F8D10-A70F-487C-B7B4-92FACDCA9C67}"/>
              </a:ext>
            </a:extLst>
          </p:cNvPr>
          <p:cNvGrpSpPr/>
          <p:nvPr/>
        </p:nvGrpSpPr>
        <p:grpSpPr>
          <a:xfrm>
            <a:off x="6644635" y="914536"/>
            <a:ext cx="1546552" cy="3498416"/>
            <a:chOff x="6706495" y="1391275"/>
            <a:chExt cx="895619" cy="2025957"/>
          </a:xfrm>
        </p:grpSpPr>
        <p:sp>
          <p:nvSpPr>
            <p:cNvPr id="5" name="Google Shape;3568;p70">
              <a:extLst>
                <a:ext uri="{FF2B5EF4-FFF2-40B4-BE49-F238E27FC236}">
                  <a16:creationId xmlns:a16="http://schemas.microsoft.com/office/drawing/2014/main" id="{09610599-7827-427C-85C8-4B62E24C02D3}"/>
                </a:ext>
              </a:extLst>
            </p:cNvPr>
            <p:cNvSpPr/>
            <p:nvPr/>
          </p:nvSpPr>
          <p:spPr>
            <a:xfrm>
              <a:off x="7178924" y="2842287"/>
              <a:ext cx="162357" cy="486261"/>
            </a:xfrm>
            <a:custGeom>
              <a:avLst/>
              <a:gdLst/>
              <a:ahLst/>
              <a:cxnLst/>
              <a:rect l="l" t="t" r="r" b="b"/>
              <a:pathLst>
                <a:path w="10822" h="32412" extrusionOk="0">
                  <a:moveTo>
                    <a:pt x="0" y="1"/>
                  </a:moveTo>
                  <a:lnTo>
                    <a:pt x="5806" y="31095"/>
                  </a:lnTo>
                  <a:cubicBezTo>
                    <a:pt x="5806" y="31095"/>
                    <a:pt x="8083" y="32411"/>
                    <a:pt x="9831" y="32411"/>
                  </a:cubicBezTo>
                  <a:cubicBezTo>
                    <a:pt x="10192" y="32411"/>
                    <a:pt x="10530" y="32355"/>
                    <a:pt x="10821" y="32220"/>
                  </a:cubicBezTo>
                  <a:lnTo>
                    <a:pt x="9636" y="60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569;p70">
              <a:extLst>
                <a:ext uri="{FF2B5EF4-FFF2-40B4-BE49-F238E27FC236}">
                  <a16:creationId xmlns:a16="http://schemas.microsoft.com/office/drawing/2014/main" id="{7E934769-BF3D-465E-B034-6996F013338E}"/>
                </a:ext>
              </a:extLst>
            </p:cNvPr>
            <p:cNvSpPr/>
            <p:nvPr/>
          </p:nvSpPr>
          <p:spPr>
            <a:xfrm>
              <a:off x="7166157" y="3304679"/>
              <a:ext cx="199743" cy="72072"/>
            </a:xfrm>
            <a:custGeom>
              <a:avLst/>
              <a:gdLst/>
              <a:ahLst/>
              <a:cxnLst/>
              <a:rect l="l" t="t" r="r" b="b"/>
              <a:pathLst>
                <a:path w="13314" h="4804" extrusionOk="0">
                  <a:moveTo>
                    <a:pt x="12979" y="1"/>
                  </a:moveTo>
                  <a:cubicBezTo>
                    <a:pt x="11893" y="553"/>
                    <a:pt x="10705" y="828"/>
                    <a:pt x="9517" y="828"/>
                  </a:cubicBezTo>
                  <a:cubicBezTo>
                    <a:pt x="8545" y="828"/>
                    <a:pt x="7573" y="644"/>
                    <a:pt x="6657" y="274"/>
                  </a:cubicBezTo>
                  <a:lnTo>
                    <a:pt x="6657" y="639"/>
                  </a:lnTo>
                  <a:cubicBezTo>
                    <a:pt x="6657" y="639"/>
                    <a:pt x="31" y="3527"/>
                    <a:pt x="0" y="4803"/>
                  </a:cubicBezTo>
                  <a:lnTo>
                    <a:pt x="13314" y="4408"/>
                  </a:lnTo>
                  <a:lnTo>
                    <a:pt x="12979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570;p70">
              <a:extLst>
                <a:ext uri="{FF2B5EF4-FFF2-40B4-BE49-F238E27FC236}">
                  <a16:creationId xmlns:a16="http://schemas.microsoft.com/office/drawing/2014/main" id="{2D766221-0B7E-4317-9FE1-38FF155F8F7D}"/>
                </a:ext>
              </a:extLst>
            </p:cNvPr>
            <p:cNvSpPr/>
            <p:nvPr/>
          </p:nvSpPr>
          <p:spPr>
            <a:xfrm>
              <a:off x="7331229" y="3326178"/>
              <a:ext cx="16428" cy="15513"/>
            </a:xfrm>
            <a:custGeom>
              <a:avLst/>
              <a:gdLst/>
              <a:ahLst/>
              <a:cxnLst/>
              <a:rect l="l" t="t" r="r" b="b"/>
              <a:pathLst>
                <a:path w="1095" h="1034" extrusionOk="0">
                  <a:moveTo>
                    <a:pt x="536" y="0"/>
                  </a:moveTo>
                  <a:cubicBezTo>
                    <a:pt x="314" y="0"/>
                    <a:pt x="104" y="142"/>
                    <a:pt x="31" y="361"/>
                  </a:cubicBezTo>
                  <a:cubicBezTo>
                    <a:pt x="1" y="665"/>
                    <a:pt x="153" y="939"/>
                    <a:pt x="457" y="1030"/>
                  </a:cubicBezTo>
                  <a:cubicBezTo>
                    <a:pt x="477" y="1032"/>
                    <a:pt x="496" y="1033"/>
                    <a:pt x="516" y="1033"/>
                  </a:cubicBezTo>
                  <a:cubicBezTo>
                    <a:pt x="765" y="1033"/>
                    <a:pt x="980" y="860"/>
                    <a:pt x="1064" y="635"/>
                  </a:cubicBezTo>
                  <a:cubicBezTo>
                    <a:pt x="1095" y="361"/>
                    <a:pt x="912" y="88"/>
                    <a:pt x="669" y="27"/>
                  </a:cubicBezTo>
                  <a:lnTo>
                    <a:pt x="700" y="27"/>
                  </a:lnTo>
                  <a:cubicBezTo>
                    <a:pt x="646" y="9"/>
                    <a:pt x="591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571;p70">
              <a:extLst>
                <a:ext uri="{FF2B5EF4-FFF2-40B4-BE49-F238E27FC236}">
                  <a16:creationId xmlns:a16="http://schemas.microsoft.com/office/drawing/2014/main" id="{13E4A3C4-220A-4702-BA60-9BADEE218607}"/>
                </a:ext>
              </a:extLst>
            </p:cNvPr>
            <p:cNvSpPr/>
            <p:nvPr/>
          </p:nvSpPr>
          <p:spPr>
            <a:xfrm>
              <a:off x="7164791" y="3354847"/>
              <a:ext cx="201109" cy="21439"/>
            </a:xfrm>
            <a:custGeom>
              <a:avLst/>
              <a:gdLst/>
              <a:ahLst/>
              <a:cxnLst/>
              <a:rect l="l" t="t" r="r" b="b"/>
              <a:pathLst>
                <a:path w="13405" h="1429" extrusionOk="0">
                  <a:moveTo>
                    <a:pt x="13313" y="0"/>
                  </a:moveTo>
                  <a:lnTo>
                    <a:pt x="608" y="760"/>
                  </a:lnTo>
                  <a:cubicBezTo>
                    <a:pt x="608" y="760"/>
                    <a:pt x="0" y="1034"/>
                    <a:pt x="91" y="1429"/>
                  </a:cubicBezTo>
                  <a:lnTo>
                    <a:pt x="13405" y="1064"/>
                  </a:lnTo>
                  <a:lnTo>
                    <a:pt x="13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572;p70">
              <a:extLst>
                <a:ext uri="{FF2B5EF4-FFF2-40B4-BE49-F238E27FC236}">
                  <a16:creationId xmlns:a16="http://schemas.microsoft.com/office/drawing/2014/main" id="{767CAC14-AF17-41DD-800C-3BFB657C64FD}"/>
                </a:ext>
              </a:extLst>
            </p:cNvPr>
            <p:cNvSpPr/>
            <p:nvPr/>
          </p:nvSpPr>
          <p:spPr>
            <a:xfrm>
              <a:off x="7265338" y="3314146"/>
              <a:ext cx="19398" cy="12017"/>
            </a:xfrm>
            <a:custGeom>
              <a:avLst/>
              <a:gdLst/>
              <a:ahLst/>
              <a:cxnLst/>
              <a:rect l="l" t="t" r="r" b="b"/>
              <a:pathLst>
                <a:path w="1293" h="801" extrusionOk="0">
                  <a:moveTo>
                    <a:pt x="236" y="1"/>
                  </a:moveTo>
                  <a:cubicBezTo>
                    <a:pt x="92" y="1"/>
                    <a:pt x="0" y="39"/>
                    <a:pt x="16" y="69"/>
                  </a:cubicBezTo>
                  <a:cubicBezTo>
                    <a:pt x="16" y="130"/>
                    <a:pt x="350" y="160"/>
                    <a:pt x="654" y="342"/>
                  </a:cubicBezTo>
                  <a:cubicBezTo>
                    <a:pt x="971" y="544"/>
                    <a:pt x="1151" y="801"/>
                    <a:pt x="1221" y="801"/>
                  </a:cubicBezTo>
                  <a:cubicBezTo>
                    <a:pt x="1225" y="801"/>
                    <a:pt x="1228" y="800"/>
                    <a:pt x="1231" y="798"/>
                  </a:cubicBezTo>
                  <a:cubicBezTo>
                    <a:pt x="1292" y="768"/>
                    <a:pt x="1171" y="403"/>
                    <a:pt x="775" y="160"/>
                  </a:cubicBezTo>
                  <a:cubicBezTo>
                    <a:pt x="578" y="39"/>
                    <a:pt x="380" y="1"/>
                    <a:pt x="2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573;p70">
              <a:extLst>
                <a:ext uri="{FF2B5EF4-FFF2-40B4-BE49-F238E27FC236}">
                  <a16:creationId xmlns:a16="http://schemas.microsoft.com/office/drawing/2014/main" id="{2FD34B14-4C5E-4393-AE5D-02B42B08E135}"/>
                </a:ext>
              </a:extLst>
            </p:cNvPr>
            <p:cNvSpPr/>
            <p:nvPr/>
          </p:nvSpPr>
          <p:spPr>
            <a:xfrm>
              <a:off x="7244590" y="3324077"/>
              <a:ext cx="15063" cy="15273"/>
            </a:xfrm>
            <a:custGeom>
              <a:avLst/>
              <a:gdLst/>
              <a:ahLst/>
              <a:cxnLst/>
              <a:rect l="l" t="t" r="r" b="b"/>
              <a:pathLst>
                <a:path w="1004" h="1018" extrusionOk="0">
                  <a:moveTo>
                    <a:pt x="97" y="1"/>
                  </a:moveTo>
                  <a:cubicBezTo>
                    <a:pt x="37" y="1"/>
                    <a:pt x="0" y="17"/>
                    <a:pt x="0" y="45"/>
                  </a:cubicBezTo>
                  <a:cubicBezTo>
                    <a:pt x="0" y="106"/>
                    <a:pt x="274" y="197"/>
                    <a:pt x="517" y="471"/>
                  </a:cubicBezTo>
                  <a:cubicBezTo>
                    <a:pt x="730" y="744"/>
                    <a:pt x="821" y="1018"/>
                    <a:pt x="882" y="1018"/>
                  </a:cubicBezTo>
                  <a:cubicBezTo>
                    <a:pt x="973" y="1018"/>
                    <a:pt x="1003" y="623"/>
                    <a:pt x="699" y="319"/>
                  </a:cubicBezTo>
                  <a:cubicBezTo>
                    <a:pt x="488" y="86"/>
                    <a:pt x="233" y="1"/>
                    <a:pt x="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574;p70">
              <a:extLst>
                <a:ext uri="{FF2B5EF4-FFF2-40B4-BE49-F238E27FC236}">
                  <a16:creationId xmlns:a16="http://schemas.microsoft.com/office/drawing/2014/main" id="{4699A53C-EED5-464F-BFAE-491DAFEE566B}"/>
                </a:ext>
              </a:extLst>
            </p:cNvPr>
            <p:cNvSpPr/>
            <p:nvPr/>
          </p:nvSpPr>
          <p:spPr>
            <a:xfrm>
              <a:off x="7224981" y="3333214"/>
              <a:ext cx="10952" cy="16623"/>
            </a:xfrm>
            <a:custGeom>
              <a:avLst/>
              <a:gdLst/>
              <a:ahLst/>
              <a:cxnLst/>
              <a:rect l="l" t="t" r="r" b="b"/>
              <a:pathLst>
                <a:path w="730" h="1108" extrusionOk="0">
                  <a:moveTo>
                    <a:pt x="60" y="1"/>
                  </a:moveTo>
                  <a:cubicBezTo>
                    <a:pt x="45" y="1"/>
                    <a:pt x="35" y="5"/>
                    <a:pt x="31" y="14"/>
                  </a:cubicBezTo>
                  <a:cubicBezTo>
                    <a:pt x="0" y="75"/>
                    <a:pt x="183" y="257"/>
                    <a:pt x="335" y="561"/>
                  </a:cubicBezTo>
                  <a:cubicBezTo>
                    <a:pt x="487" y="834"/>
                    <a:pt x="517" y="1108"/>
                    <a:pt x="578" y="1108"/>
                  </a:cubicBezTo>
                  <a:cubicBezTo>
                    <a:pt x="639" y="1108"/>
                    <a:pt x="730" y="804"/>
                    <a:pt x="547" y="439"/>
                  </a:cubicBezTo>
                  <a:cubicBezTo>
                    <a:pt x="391" y="153"/>
                    <a:pt x="146" y="1"/>
                    <a:pt x="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575;p70">
              <a:extLst>
                <a:ext uri="{FF2B5EF4-FFF2-40B4-BE49-F238E27FC236}">
                  <a16:creationId xmlns:a16="http://schemas.microsoft.com/office/drawing/2014/main" id="{1D398111-F8CC-4987-8CA1-674EA791F611}"/>
                </a:ext>
              </a:extLst>
            </p:cNvPr>
            <p:cNvSpPr/>
            <p:nvPr/>
          </p:nvSpPr>
          <p:spPr>
            <a:xfrm>
              <a:off x="7294743" y="2833166"/>
              <a:ext cx="176504" cy="528538"/>
            </a:xfrm>
            <a:custGeom>
              <a:avLst/>
              <a:gdLst/>
              <a:ahLst/>
              <a:cxnLst/>
              <a:rect l="l" t="t" r="r" b="b"/>
              <a:pathLst>
                <a:path w="11765" h="35230" extrusionOk="0">
                  <a:moveTo>
                    <a:pt x="10883" y="1"/>
                  </a:moveTo>
                  <a:lnTo>
                    <a:pt x="1" y="578"/>
                  </a:lnTo>
                  <a:lnTo>
                    <a:pt x="2980" y="35229"/>
                  </a:lnTo>
                  <a:lnTo>
                    <a:pt x="8117" y="35108"/>
                  </a:lnTo>
                  <a:cubicBezTo>
                    <a:pt x="8117" y="35108"/>
                    <a:pt x="11460" y="9363"/>
                    <a:pt x="11612" y="7448"/>
                  </a:cubicBezTo>
                  <a:cubicBezTo>
                    <a:pt x="11764" y="5533"/>
                    <a:pt x="11004" y="335"/>
                    <a:pt x="10883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576;p70">
              <a:extLst>
                <a:ext uri="{FF2B5EF4-FFF2-40B4-BE49-F238E27FC236}">
                  <a16:creationId xmlns:a16="http://schemas.microsoft.com/office/drawing/2014/main" id="{AFE5BB5A-EBA5-4C8E-8BCB-5753EA103943}"/>
                </a:ext>
              </a:extLst>
            </p:cNvPr>
            <p:cNvSpPr/>
            <p:nvPr/>
          </p:nvSpPr>
          <p:spPr>
            <a:xfrm>
              <a:off x="7297488" y="2873297"/>
              <a:ext cx="39232" cy="448275"/>
            </a:xfrm>
            <a:custGeom>
              <a:avLst/>
              <a:gdLst/>
              <a:ahLst/>
              <a:cxnLst/>
              <a:rect l="l" t="t" r="r" b="b"/>
              <a:pathLst>
                <a:path w="2615" h="29880" extrusionOk="0">
                  <a:moveTo>
                    <a:pt x="31" y="1"/>
                  </a:moveTo>
                  <a:cubicBezTo>
                    <a:pt x="0" y="92"/>
                    <a:pt x="31" y="213"/>
                    <a:pt x="31" y="305"/>
                  </a:cubicBezTo>
                  <a:cubicBezTo>
                    <a:pt x="61" y="517"/>
                    <a:pt x="91" y="791"/>
                    <a:pt x="122" y="1186"/>
                  </a:cubicBezTo>
                  <a:cubicBezTo>
                    <a:pt x="183" y="1946"/>
                    <a:pt x="304" y="3040"/>
                    <a:pt x="426" y="4378"/>
                  </a:cubicBezTo>
                  <a:cubicBezTo>
                    <a:pt x="669" y="7083"/>
                    <a:pt x="1034" y="10821"/>
                    <a:pt x="1398" y="14925"/>
                  </a:cubicBezTo>
                  <a:cubicBezTo>
                    <a:pt x="1763" y="19028"/>
                    <a:pt x="2037" y="22797"/>
                    <a:pt x="2250" y="25502"/>
                  </a:cubicBezTo>
                  <a:cubicBezTo>
                    <a:pt x="2371" y="26840"/>
                    <a:pt x="2432" y="27934"/>
                    <a:pt x="2493" y="28694"/>
                  </a:cubicBezTo>
                  <a:cubicBezTo>
                    <a:pt x="2523" y="29059"/>
                    <a:pt x="2584" y="29363"/>
                    <a:pt x="2584" y="29576"/>
                  </a:cubicBezTo>
                  <a:cubicBezTo>
                    <a:pt x="2584" y="29667"/>
                    <a:pt x="2584" y="29788"/>
                    <a:pt x="2614" y="29879"/>
                  </a:cubicBezTo>
                  <a:cubicBezTo>
                    <a:pt x="2614" y="29788"/>
                    <a:pt x="2614" y="29667"/>
                    <a:pt x="2614" y="29576"/>
                  </a:cubicBezTo>
                  <a:cubicBezTo>
                    <a:pt x="2614" y="29363"/>
                    <a:pt x="2614" y="29089"/>
                    <a:pt x="2584" y="28694"/>
                  </a:cubicBezTo>
                  <a:cubicBezTo>
                    <a:pt x="2554" y="27934"/>
                    <a:pt x="2462" y="26840"/>
                    <a:pt x="2402" y="25502"/>
                  </a:cubicBezTo>
                  <a:cubicBezTo>
                    <a:pt x="2219" y="22797"/>
                    <a:pt x="1946" y="19028"/>
                    <a:pt x="1581" y="14925"/>
                  </a:cubicBezTo>
                  <a:cubicBezTo>
                    <a:pt x="1216" y="10791"/>
                    <a:pt x="851" y="7052"/>
                    <a:pt x="547" y="4347"/>
                  </a:cubicBezTo>
                  <a:cubicBezTo>
                    <a:pt x="395" y="3010"/>
                    <a:pt x="274" y="1916"/>
                    <a:pt x="183" y="1156"/>
                  </a:cubicBezTo>
                  <a:cubicBezTo>
                    <a:pt x="122" y="791"/>
                    <a:pt x="91" y="517"/>
                    <a:pt x="61" y="305"/>
                  </a:cubicBezTo>
                  <a:cubicBezTo>
                    <a:pt x="61" y="183"/>
                    <a:pt x="31" y="92"/>
                    <a:pt x="31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577;p70">
              <a:extLst>
                <a:ext uri="{FF2B5EF4-FFF2-40B4-BE49-F238E27FC236}">
                  <a16:creationId xmlns:a16="http://schemas.microsoft.com/office/drawing/2014/main" id="{323F40D7-04DB-4463-804C-BB28BCD63DE1}"/>
                </a:ext>
              </a:extLst>
            </p:cNvPr>
            <p:cNvSpPr/>
            <p:nvPr/>
          </p:nvSpPr>
          <p:spPr>
            <a:xfrm>
              <a:off x="7410127" y="3337625"/>
              <a:ext cx="18243" cy="16653"/>
            </a:xfrm>
            <a:custGeom>
              <a:avLst/>
              <a:gdLst/>
              <a:ahLst/>
              <a:cxnLst/>
              <a:rect l="l" t="t" r="r" b="b"/>
              <a:pathLst>
                <a:path w="1216" h="1110" extrusionOk="0">
                  <a:moveTo>
                    <a:pt x="603" y="0"/>
                  </a:moveTo>
                  <a:cubicBezTo>
                    <a:pt x="465" y="0"/>
                    <a:pt x="326" y="46"/>
                    <a:pt x="213" y="145"/>
                  </a:cubicBezTo>
                  <a:lnTo>
                    <a:pt x="274" y="115"/>
                  </a:lnTo>
                  <a:lnTo>
                    <a:pt x="274" y="115"/>
                  </a:lnTo>
                  <a:cubicBezTo>
                    <a:pt x="61" y="328"/>
                    <a:pt x="0" y="632"/>
                    <a:pt x="152" y="875"/>
                  </a:cubicBezTo>
                  <a:cubicBezTo>
                    <a:pt x="267" y="1029"/>
                    <a:pt x="444" y="1110"/>
                    <a:pt x="620" y="1110"/>
                  </a:cubicBezTo>
                  <a:cubicBezTo>
                    <a:pt x="721" y="1110"/>
                    <a:pt x="823" y="1082"/>
                    <a:pt x="912" y="1027"/>
                  </a:cubicBezTo>
                  <a:cubicBezTo>
                    <a:pt x="1155" y="814"/>
                    <a:pt x="1216" y="449"/>
                    <a:pt x="1033" y="176"/>
                  </a:cubicBezTo>
                  <a:cubicBezTo>
                    <a:pt x="920" y="62"/>
                    <a:pt x="762" y="0"/>
                    <a:pt x="6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78;p70">
              <a:extLst>
                <a:ext uri="{FF2B5EF4-FFF2-40B4-BE49-F238E27FC236}">
                  <a16:creationId xmlns:a16="http://schemas.microsoft.com/office/drawing/2014/main" id="{CCB55F78-8413-4A55-8212-C5A83FBCC2C2}"/>
                </a:ext>
              </a:extLst>
            </p:cNvPr>
            <p:cNvSpPr/>
            <p:nvPr/>
          </p:nvSpPr>
          <p:spPr>
            <a:xfrm>
              <a:off x="7102771" y="1561809"/>
              <a:ext cx="338831" cy="339747"/>
            </a:xfrm>
            <a:custGeom>
              <a:avLst/>
              <a:gdLst/>
              <a:ahLst/>
              <a:cxnLst/>
              <a:rect l="l" t="t" r="r" b="b"/>
              <a:pathLst>
                <a:path w="22585" h="22646" extrusionOk="0">
                  <a:moveTo>
                    <a:pt x="20882" y="1"/>
                  </a:moveTo>
                  <a:lnTo>
                    <a:pt x="2949" y="214"/>
                  </a:lnTo>
                  <a:cubicBezTo>
                    <a:pt x="3161" y="5776"/>
                    <a:pt x="3678" y="10518"/>
                    <a:pt x="1824" y="15260"/>
                  </a:cubicBezTo>
                  <a:cubicBezTo>
                    <a:pt x="1338" y="16475"/>
                    <a:pt x="730" y="17630"/>
                    <a:pt x="365" y="18877"/>
                  </a:cubicBezTo>
                  <a:cubicBezTo>
                    <a:pt x="31" y="20123"/>
                    <a:pt x="0" y="21521"/>
                    <a:pt x="669" y="22646"/>
                  </a:cubicBezTo>
                  <a:lnTo>
                    <a:pt x="4286" y="21612"/>
                  </a:lnTo>
                  <a:cubicBezTo>
                    <a:pt x="4286" y="21217"/>
                    <a:pt x="4286" y="20852"/>
                    <a:pt x="4256" y="20457"/>
                  </a:cubicBezTo>
                  <a:lnTo>
                    <a:pt x="4256" y="20457"/>
                  </a:lnTo>
                  <a:cubicBezTo>
                    <a:pt x="4408" y="20974"/>
                    <a:pt x="4772" y="21369"/>
                    <a:pt x="5259" y="21582"/>
                  </a:cubicBezTo>
                  <a:cubicBezTo>
                    <a:pt x="5678" y="21708"/>
                    <a:pt x="6127" y="21776"/>
                    <a:pt x="6585" y="21776"/>
                  </a:cubicBezTo>
                  <a:cubicBezTo>
                    <a:pt x="6790" y="21776"/>
                    <a:pt x="6997" y="21762"/>
                    <a:pt x="7204" y="21734"/>
                  </a:cubicBezTo>
                  <a:cubicBezTo>
                    <a:pt x="11034" y="21399"/>
                    <a:pt x="14803" y="20700"/>
                    <a:pt x="18451" y="19606"/>
                  </a:cubicBezTo>
                  <a:cubicBezTo>
                    <a:pt x="18594" y="19561"/>
                    <a:pt x="18897" y="19546"/>
                    <a:pt x="19254" y="19546"/>
                  </a:cubicBezTo>
                  <a:cubicBezTo>
                    <a:pt x="20111" y="19546"/>
                    <a:pt x="21277" y="19636"/>
                    <a:pt x="21277" y="19636"/>
                  </a:cubicBezTo>
                  <a:cubicBezTo>
                    <a:pt x="22584" y="13922"/>
                    <a:pt x="22128" y="5776"/>
                    <a:pt x="2088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579;p70">
              <a:extLst>
                <a:ext uri="{FF2B5EF4-FFF2-40B4-BE49-F238E27FC236}">
                  <a16:creationId xmlns:a16="http://schemas.microsoft.com/office/drawing/2014/main" id="{61FFADD0-A016-406B-B79A-B7B8DB181B34}"/>
                </a:ext>
              </a:extLst>
            </p:cNvPr>
            <p:cNvSpPr/>
            <p:nvPr/>
          </p:nvSpPr>
          <p:spPr>
            <a:xfrm>
              <a:off x="6706495" y="1984894"/>
              <a:ext cx="227558" cy="78088"/>
            </a:xfrm>
            <a:custGeom>
              <a:avLst/>
              <a:gdLst/>
              <a:ahLst/>
              <a:cxnLst/>
              <a:rect l="l" t="t" r="r" b="b"/>
              <a:pathLst>
                <a:path w="15168" h="5205" extrusionOk="0">
                  <a:moveTo>
                    <a:pt x="6530" y="0"/>
                  </a:moveTo>
                  <a:cubicBezTo>
                    <a:pt x="6111" y="0"/>
                    <a:pt x="5713" y="73"/>
                    <a:pt x="5441" y="311"/>
                  </a:cubicBezTo>
                  <a:cubicBezTo>
                    <a:pt x="5380" y="585"/>
                    <a:pt x="5532" y="858"/>
                    <a:pt x="5776" y="919"/>
                  </a:cubicBezTo>
                  <a:lnTo>
                    <a:pt x="5867" y="919"/>
                  </a:lnTo>
                  <a:cubicBezTo>
                    <a:pt x="6748" y="1040"/>
                    <a:pt x="8390" y="1314"/>
                    <a:pt x="8329" y="1436"/>
                  </a:cubicBezTo>
                  <a:cubicBezTo>
                    <a:pt x="8268" y="1557"/>
                    <a:pt x="5441" y="1405"/>
                    <a:pt x="4894" y="1618"/>
                  </a:cubicBezTo>
                  <a:lnTo>
                    <a:pt x="700" y="1740"/>
                  </a:lnTo>
                  <a:cubicBezTo>
                    <a:pt x="700" y="1740"/>
                    <a:pt x="0" y="2469"/>
                    <a:pt x="700" y="2682"/>
                  </a:cubicBezTo>
                  <a:lnTo>
                    <a:pt x="730" y="3229"/>
                  </a:lnTo>
                  <a:cubicBezTo>
                    <a:pt x="943" y="3381"/>
                    <a:pt x="1216" y="3472"/>
                    <a:pt x="1459" y="3533"/>
                  </a:cubicBezTo>
                  <a:cubicBezTo>
                    <a:pt x="2037" y="3654"/>
                    <a:pt x="1459" y="4019"/>
                    <a:pt x="2189" y="4141"/>
                  </a:cubicBezTo>
                  <a:cubicBezTo>
                    <a:pt x="2545" y="4185"/>
                    <a:pt x="2901" y="4214"/>
                    <a:pt x="3257" y="4214"/>
                  </a:cubicBezTo>
                  <a:cubicBezTo>
                    <a:pt x="3387" y="4214"/>
                    <a:pt x="3518" y="4210"/>
                    <a:pt x="3648" y="4202"/>
                  </a:cubicBezTo>
                  <a:lnTo>
                    <a:pt x="3739" y="4506"/>
                  </a:lnTo>
                  <a:cubicBezTo>
                    <a:pt x="3982" y="4627"/>
                    <a:pt x="4225" y="4688"/>
                    <a:pt x="4469" y="4688"/>
                  </a:cubicBezTo>
                  <a:cubicBezTo>
                    <a:pt x="4533" y="4701"/>
                    <a:pt x="4670" y="4707"/>
                    <a:pt x="4863" y="4707"/>
                  </a:cubicBezTo>
                  <a:cubicBezTo>
                    <a:pt x="6405" y="4707"/>
                    <a:pt x="11520" y="4323"/>
                    <a:pt x="11520" y="4323"/>
                  </a:cubicBezTo>
                  <a:lnTo>
                    <a:pt x="14864" y="5205"/>
                  </a:lnTo>
                  <a:lnTo>
                    <a:pt x="15168" y="1922"/>
                  </a:lnTo>
                  <a:lnTo>
                    <a:pt x="12675" y="1284"/>
                  </a:lnTo>
                  <a:cubicBezTo>
                    <a:pt x="12493" y="828"/>
                    <a:pt x="12220" y="433"/>
                    <a:pt x="11824" y="189"/>
                  </a:cubicBezTo>
                  <a:cubicBezTo>
                    <a:pt x="11609" y="88"/>
                    <a:pt x="11142" y="53"/>
                    <a:pt x="10613" y="53"/>
                  </a:cubicBezTo>
                  <a:cubicBezTo>
                    <a:pt x="9721" y="53"/>
                    <a:pt x="8653" y="151"/>
                    <a:pt x="8329" y="189"/>
                  </a:cubicBezTo>
                  <a:cubicBezTo>
                    <a:pt x="8315" y="190"/>
                    <a:pt x="8300" y="191"/>
                    <a:pt x="8284" y="191"/>
                  </a:cubicBezTo>
                  <a:cubicBezTo>
                    <a:pt x="7937" y="191"/>
                    <a:pt x="7206" y="0"/>
                    <a:pt x="6530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580;p70">
              <a:extLst>
                <a:ext uri="{FF2B5EF4-FFF2-40B4-BE49-F238E27FC236}">
                  <a16:creationId xmlns:a16="http://schemas.microsoft.com/office/drawing/2014/main" id="{14160774-F9AA-452B-9B59-C00E4DD84341}"/>
                </a:ext>
              </a:extLst>
            </p:cNvPr>
            <p:cNvSpPr/>
            <p:nvPr/>
          </p:nvSpPr>
          <p:spPr>
            <a:xfrm>
              <a:off x="6835997" y="2002327"/>
              <a:ext cx="40147" cy="29645"/>
            </a:xfrm>
            <a:custGeom>
              <a:avLst/>
              <a:gdLst/>
              <a:ahLst/>
              <a:cxnLst/>
              <a:rect l="l" t="t" r="r" b="b"/>
              <a:pathLst>
                <a:path w="2676" h="1976" extrusionOk="0">
                  <a:moveTo>
                    <a:pt x="2676" y="0"/>
                  </a:moveTo>
                  <a:cubicBezTo>
                    <a:pt x="2524" y="0"/>
                    <a:pt x="2341" y="0"/>
                    <a:pt x="2159" y="61"/>
                  </a:cubicBezTo>
                  <a:cubicBezTo>
                    <a:pt x="1764" y="152"/>
                    <a:pt x="1369" y="334"/>
                    <a:pt x="1034" y="547"/>
                  </a:cubicBezTo>
                  <a:cubicBezTo>
                    <a:pt x="670" y="790"/>
                    <a:pt x="366" y="1094"/>
                    <a:pt x="153" y="1459"/>
                  </a:cubicBezTo>
                  <a:cubicBezTo>
                    <a:pt x="62" y="1611"/>
                    <a:pt x="1" y="1793"/>
                    <a:pt x="1" y="1976"/>
                  </a:cubicBezTo>
                  <a:cubicBezTo>
                    <a:pt x="1" y="1976"/>
                    <a:pt x="92" y="1793"/>
                    <a:pt x="244" y="1520"/>
                  </a:cubicBezTo>
                  <a:cubicBezTo>
                    <a:pt x="487" y="1185"/>
                    <a:pt x="761" y="912"/>
                    <a:pt x="1125" y="699"/>
                  </a:cubicBezTo>
                  <a:cubicBezTo>
                    <a:pt x="1612" y="426"/>
                    <a:pt x="2129" y="182"/>
                    <a:pt x="2676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581;p70">
              <a:extLst>
                <a:ext uri="{FF2B5EF4-FFF2-40B4-BE49-F238E27FC236}">
                  <a16:creationId xmlns:a16="http://schemas.microsoft.com/office/drawing/2014/main" id="{28BCE913-58D0-427D-AFB6-E4AF23F927BF}"/>
                </a:ext>
              </a:extLst>
            </p:cNvPr>
            <p:cNvSpPr/>
            <p:nvPr/>
          </p:nvSpPr>
          <p:spPr>
            <a:xfrm>
              <a:off x="6762124" y="2039863"/>
              <a:ext cx="41512" cy="8986"/>
            </a:xfrm>
            <a:custGeom>
              <a:avLst/>
              <a:gdLst/>
              <a:ahLst/>
              <a:cxnLst/>
              <a:rect l="l" t="t" r="r" b="b"/>
              <a:pathLst>
                <a:path w="2767" h="599" extrusionOk="0">
                  <a:moveTo>
                    <a:pt x="1912" y="1"/>
                  </a:moveTo>
                  <a:cubicBezTo>
                    <a:pt x="1711" y="1"/>
                    <a:pt x="1509" y="8"/>
                    <a:pt x="1308" y="21"/>
                  </a:cubicBezTo>
                  <a:cubicBezTo>
                    <a:pt x="973" y="21"/>
                    <a:pt x="609" y="82"/>
                    <a:pt x="274" y="203"/>
                  </a:cubicBezTo>
                  <a:cubicBezTo>
                    <a:pt x="31" y="386"/>
                    <a:pt x="1" y="598"/>
                    <a:pt x="31" y="598"/>
                  </a:cubicBezTo>
                  <a:cubicBezTo>
                    <a:pt x="122" y="477"/>
                    <a:pt x="214" y="386"/>
                    <a:pt x="335" y="325"/>
                  </a:cubicBezTo>
                  <a:cubicBezTo>
                    <a:pt x="669" y="234"/>
                    <a:pt x="1004" y="203"/>
                    <a:pt x="1338" y="203"/>
                  </a:cubicBezTo>
                  <a:cubicBezTo>
                    <a:pt x="1824" y="203"/>
                    <a:pt x="2311" y="142"/>
                    <a:pt x="2767" y="51"/>
                  </a:cubicBezTo>
                  <a:cubicBezTo>
                    <a:pt x="2482" y="16"/>
                    <a:pt x="2197" y="1"/>
                    <a:pt x="1912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582;p70">
              <a:extLst>
                <a:ext uri="{FF2B5EF4-FFF2-40B4-BE49-F238E27FC236}">
                  <a16:creationId xmlns:a16="http://schemas.microsoft.com/office/drawing/2014/main" id="{F9E339A0-6AF2-42DE-B470-9EE3742C98F1}"/>
                </a:ext>
              </a:extLst>
            </p:cNvPr>
            <p:cNvSpPr/>
            <p:nvPr/>
          </p:nvSpPr>
          <p:spPr>
            <a:xfrm>
              <a:off x="6732944" y="2026751"/>
              <a:ext cx="67046" cy="13427"/>
            </a:xfrm>
            <a:custGeom>
              <a:avLst/>
              <a:gdLst/>
              <a:ahLst/>
              <a:cxnLst/>
              <a:rect l="l" t="t" r="r" b="b"/>
              <a:pathLst>
                <a:path w="4469" h="895" extrusionOk="0">
                  <a:moveTo>
                    <a:pt x="4261" y="1"/>
                  </a:moveTo>
                  <a:cubicBezTo>
                    <a:pt x="4098" y="1"/>
                    <a:pt x="3941" y="22"/>
                    <a:pt x="3769" y="44"/>
                  </a:cubicBezTo>
                  <a:cubicBezTo>
                    <a:pt x="3222" y="135"/>
                    <a:pt x="2706" y="165"/>
                    <a:pt x="2159" y="165"/>
                  </a:cubicBezTo>
                  <a:cubicBezTo>
                    <a:pt x="1855" y="165"/>
                    <a:pt x="1551" y="165"/>
                    <a:pt x="1247" y="196"/>
                  </a:cubicBezTo>
                  <a:cubicBezTo>
                    <a:pt x="973" y="226"/>
                    <a:pt x="730" y="287"/>
                    <a:pt x="487" y="378"/>
                  </a:cubicBezTo>
                  <a:cubicBezTo>
                    <a:pt x="335" y="439"/>
                    <a:pt x="183" y="561"/>
                    <a:pt x="92" y="682"/>
                  </a:cubicBezTo>
                  <a:cubicBezTo>
                    <a:pt x="0" y="804"/>
                    <a:pt x="31" y="895"/>
                    <a:pt x="61" y="895"/>
                  </a:cubicBezTo>
                  <a:cubicBezTo>
                    <a:pt x="61" y="895"/>
                    <a:pt x="61" y="804"/>
                    <a:pt x="122" y="743"/>
                  </a:cubicBezTo>
                  <a:cubicBezTo>
                    <a:pt x="244" y="621"/>
                    <a:pt x="396" y="530"/>
                    <a:pt x="548" y="500"/>
                  </a:cubicBezTo>
                  <a:cubicBezTo>
                    <a:pt x="931" y="387"/>
                    <a:pt x="1331" y="324"/>
                    <a:pt x="1735" y="324"/>
                  </a:cubicBezTo>
                  <a:cubicBezTo>
                    <a:pt x="1876" y="324"/>
                    <a:pt x="2017" y="332"/>
                    <a:pt x="2159" y="348"/>
                  </a:cubicBezTo>
                  <a:cubicBezTo>
                    <a:pt x="2706" y="348"/>
                    <a:pt x="3253" y="287"/>
                    <a:pt x="3800" y="165"/>
                  </a:cubicBezTo>
                  <a:cubicBezTo>
                    <a:pt x="4013" y="135"/>
                    <a:pt x="4256" y="74"/>
                    <a:pt x="4469" y="13"/>
                  </a:cubicBezTo>
                  <a:cubicBezTo>
                    <a:pt x="4397" y="5"/>
                    <a:pt x="4329" y="1"/>
                    <a:pt x="4261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583;p70">
              <a:extLst>
                <a:ext uri="{FF2B5EF4-FFF2-40B4-BE49-F238E27FC236}">
                  <a16:creationId xmlns:a16="http://schemas.microsoft.com/office/drawing/2014/main" id="{DFD70628-A049-4766-8175-465FA9C39195}"/>
                </a:ext>
              </a:extLst>
            </p:cNvPr>
            <p:cNvSpPr/>
            <p:nvPr/>
          </p:nvSpPr>
          <p:spPr>
            <a:xfrm>
              <a:off x="6718347" y="2016114"/>
              <a:ext cx="72072" cy="9932"/>
            </a:xfrm>
            <a:custGeom>
              <a:avLst/>
              <a:gdLst/>
              <a:ahLst/>
              <a:cxnLst/>
              <a:rect l="l" t="t" r="r" b="b"/>
              <a:pathLst>
                <a:path w="4804" h="662" extrusionOk="0">
                  <a:moveTo>
                    <a:pt x="4465" y="1"/>
                  </a:moveTo>
                  <a:cubicBezTo>
                    <a:pt x="4347" y="1"/>
                    <a:pt x="4226" y="8"/>
                    <a:pt x="4104" y="23"/>
                  </a:cubicBezTo>
                  <a:cubicBezTo>
                    <a:pt x="3648" y="23"/>
                    <a:pt x="3040" y="54"/>
                    <a:pt x="2341" y="84"/>
                  </a:cubicBezTo>
                  <a:cubicBezTo>
                    <a:pt x="2174" y="99"/>
                    <a:pt x="2014" y="99"/>
                    <a:pt x="1859" y="99"/>
                  </a:cubicBezTo>
                  <a:cubicBezTo>
                    <a:pt x="1703" y="99"/>
                    <a:pt x="1551" y="99"/>
                    <a:pt x="1399" y="115"/>
                  </a:cubicBezTo>
                  <a:cubicBezTo>
                    <a:pt x="1125" y="145"/>
                    <a:pt x="852" y="175"/>
                    <a:pt x="609" y="236"/>
                  </a:cubicBezTo>
                  <a:cubicBezTo>
                    <a:pt x="426" y="297"/>
                    <a:pt x="244" y="358"/>
                    <a:pt x="122" y="479"/>
                  </a:cubicBezTo>
                  <a:cubicBezTo>
                    <a:pt x="31" y="570"/>
                    <a:pt x="1" y="662"/>
                    <a:pt x="31" y="662"/>
                  </a:cubicBezTo>
                  <a:cubicBezTo>
                    <a:pt x="31" y="662"/>
                    <a:pt x="62" y="601"/>
                    <a:pt x="153" y="540"/>
                  </a:cubicBezTo>
                  <a:cubicBezTo>
                    <a:pt x="305" y="449"/>
                    <a:pt x="457" y="388"/>
                    <a:pt x="639" y="358"/>
                  </a:cubicBezTo>
                  <a:cubicBezTo>
                    <a:pt x="882" y="297"/>
                    <a:pt x="1125" y="266"/>
                    <a:pt x="1399" y="266"/>
                  </a:cubicBezTo>
                  <a:cubicBezTo>
                    <a:pt x="1536" y="251"/>
                    <a:pt x="1688" y="251"/>
                    <a:pt x="1847" y="251"/>
                  </a:cubicBezTo>
                  <a:cubicBezTo>
                    <a:pt x="2007" y="251"/>
                    <a:pt x="2174" y="251"/>
                    <a:pt x="2341" y="236"/>
                  </a:cubicBezTo>
                  <a:cubicBezTo>
                    <a:pt x="3040" y="206"/>
                    <a:pt x="3648" y="175"/>
                    <a:pt x="4104" y="115"/>
                  </a:cubicBezTo>
                  <a:cubicBezTo>
                    <a:pt x="4347" y="115"/>
                    <a:pt x="4590" y="84"/>
                    <a:pt x="4803" y="23"/>
                  </a:cubicBezTo>
                  <a:cubicBezTo>
                    <a:pt x="4697" y="8"/>
                    <a:pt x="4583" y="1"/>
                    <a:pt x="4465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584;p70">
              <a:extLst>
                <a:ext uri="{FF2B5EF4-FFF2-40B4-BE49-F238E27FC236}">
                  <a16:creationId xmlns:a16="http://schemas.microsoft.com/office/drawing/2014/main" id="{C2D44207-A517-4088-8A59-43A5CCD0479F}"/>
                </a:ext>
              </a:extLst>
            </p:cNvPr>
            <p:cNvSpPr/>
            <p:nvPr/>
          </p:nvSpPr>
          <p:spPr>
            <a:xfrm>
              <a:off x="7192606" y="1746955"/>
              <a:ext cx="174659" cy="120860"/>
            </a:xfrm>
            <a:custGeom>
              <a:avLst/>
              <a:gdLst/>
              <a:ahLst/>
              <a:cxnLst/>
              <a:rect l="l" t="t" r="r" b="b"/>
              <a:pathLst>
                <a:path w="11642" h="8056" extrusionOk="0">
                  <a:moveTo>
                    <a:pt x="11064" y="1"/>
                  </a:moveTo>
                  <a:lnTo>
                    <a:pt x="9575" y="153"/>
                  </a:lnTo>
                  <a:lnTo>
                    <a:pt x="2979" y="2371"/>
                  </a:lnTo>
                  <a:lnTo>
                    <a:pt x="0" y="6414"/>
                  </a:lnTo>
                  <a:lnTo>
                    <a:pt x="821" y="7964"/>
                  </a:lnTo>
                  <a:lnTo>
                    <a:pt x="4560" y="8055"/>
                  </a:lnTo>
                  <a:lnTo>
                    <a:pt x="8359" y="7204"/>
                  </a:lnTo>
                  <a:lnTo>
                    <a:pt x="10456" y="6353"/>
                  </a:lnTo>
                  <a:lnTo>
                    <a:pt x="11642" y="2736"/>
                  </a:lnTo>
                  <a:lnTo>
                    <a:pt x="11064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585;p70">
              <a:extLst>
                <a:ext uri="{FF2B5EF4-FFF2-40B4-BE49-F238E27FC236}">
                  <a16:creationId xmlns:a16="http://schemas.microsoft.com/office/drawing/2014/main" id="{A6BBD55C-1564-422C-AE63-3635B3317DBF}"/>
                </a:ext>
              </a:extLst>
            </p:cNvPr>
            <p:cNvSpPr/>
            <p:nvPr/>
          </p:nvSpPr>
          <p:spPr>
            <a:xfrm>
              <a:off x="7082698" y="1830863"/>
              <a:ext cx="336551" cy="516221"/>
            </a:xfrm>
            <a:custGeom>
              <a:avLst/>
              <a:gdLst/>
              <a:ahLst/>
              <a:cxnLst/>
              <a:rect l="l" t="t" r="r" b="b"/>
              <a:pathLst>
                <a:path w="22433" h="34409" extrusionOk="0">
                  <a:moveTo>
                    <a:pt x="17174" y="0"/>
                  </a:moveTo>
                  <a:cubicBezTo>
                    <a:pt x="17174" y="0"/>
                    <a:pt x="11369" y="1702"/>
                    <a:pt x="9089" y="1733"/>
                  </a:cubicBezTo>
                  <a:cubicBezTo>
                    <a:pt x="9036" y="1734"/>
                    <a:pt x="8983" y="1735"/>
                    <a:pt x="8932" y="1735"/>
                  </a:cubicBezTo>
                  <a:cubicBezTo>
                    <a:pt x="6789" y="1735"/>
                    <a:pt x="6992" y="517"/>
                    <a:pt x="6992" y="517"/>
                  </a:cubicBezTo>
                  <a:lnTo>
                    <a:pt x="6992" y="517"/>
                  </a:lnTo>
                  <a:lnTo>
                    <a:pt x="639" y="8420"/>
                  </a:lnTo>
                  <a:cubicBezTo>
                    <a:pt x="153" y="10031"/>
                    <a:pt x="1" y="11703"/>
                    <a:pt x="183" y="13405"/>
                  </a:cubicBezTo>
                  <a:cubicBezTo>
                    <a:pt x="487" y="16292"/>
                    <a:pt x="1916" y="17174"/>
                    <a:pt x="1916" y="17174"/>
                  </a:cubicBezTo>
                  <a:lnTo>
                    <a:pt x="1186" y="34408"/>
                  </a:lnTo>
                  <a:lnTo>
                    <a:pt x="1186" y="34408"/>
                  </a:lnTo>
                  <a:lnTo>
                    <a:pt x="20123" y="31247"/>
                  </a:lnTo>
                  <a:lnTo>
                    <a:pt x="22433" y="8177"/>
                  </a:lnTo>
                  <a:lnTo>
                    <a:pt x="1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586;p70">
              <a:extLst>
                <a:ext uri="{FF2B5EF4-FFF2-40B4-BE49-F238E27FC236}">
                  <a16:creationId xmlns:a16="http://schemas.microsoft.com/office/drawing/2014/main" id="{47621CF4-851A-4A51-A8DF-3603AFAA0E6C}"/>
                </a:ext>
              </a:extLst>
            </p:cNvPr>
            <p:cNvSpPr/>
            <p:nvPr/>
          </p:nvSpPr>
          <p:spPr>
            <a:xfrm>
              <a:off x="7092734" y="2228040"/>
              <a:ext cx="437788" cy="643907"/>
            </a:xfrm>
            <a:custGeom>
              <a:avLst/>
              <a:gdLst/>
              <a:ahLst/>
              <a:cxnLst/>
              <a:rect l="l" t="t" r="r" b="b"/>
              <a:pathLst>
                <a:path w="29181" h="42920" extrusionOk="0">
                  <a:moveTo>
                    <a:pt x="25168" y="1"/>
                  </a:moveTo>
                  <a:lnTo>
                    <a:pt x="1" y="4469"/>
                  </a:lnTo>
                  <a:cubicBezTo>
                    <a:pt x="1" y="4469"/>
                    <a:pt x="517" y="7934"/>
                    <a:pt x="700" y="12706"/>
                  </a:cubicBezTo>
                  <a:cubicBezTo>
                    <a:pt x="882" y="17478"/>
                    <a:pt x="6141" y="42919"/>
                    <a:pt x="6141" y="42919"/>
                  </a:cubicBezTo>
                  <a:lnTo>
                    <a:pt x="24712" y="41916"/>
                  </a:lnTo>
                  <a:cubicBezTo>
                    <a:pt x="24712" y="41916"/>
                    <a:pt x="27205" y="21703"/>
                    <a:pt x="28177" y="15259"/>
                  </a:cubicBezTo>
                  <a:cubicBezTo>
                    <a:pt x="29180" y="8816"/>
                    <a:pt x="25168" y="1"/>
                    <a:pt x="25168" y="1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587;p70">
              <a:extLst>
                <a:ext uri="{FF2B5EF4-FFF2-40B4-BE49-F238E27FC236}">
                  <a16:creationId xmlns:a16="http://schemas.microsoft.com/office/drawing/2014/main" id="{AABFB68A-E886-422D-97A2-A778AC64EBFC}"/>
                </a:ext>
              </a:extLst>
            </p:cNvPr>
            <p:cNvSpPr/>
            <p:nvPr/>
          </p:nvSpPr>
          <p:spPr>
            <a:xfrm>
              <a:off x="7272404" y="2461524"/>
              <a:ext cx="34671" cy="304176"/>
            </a:xfrm>
            <a:custGeom>
              <a:avLst/>
              <a:gdLst/>
              <a:ahLst/>
              <a:cxnLst/>
              <a:rect l="l" t="t" r="r" b="b"/>
              <a:pathLst>
                <a:path w="2311" h="20275" extrusionOk="0">
                  <a:moveTo>
                    <a:pt x="2249" y="0"/>
                  </a:moveTo>
                  <a:cubicBezTo>
                    <a:pt x="2186" y="0"/>
                    <a:pt x="1670" y="4548"/>
                    <a:pt x="1064" y="10122"/>
                  </a:cubicBezTo>
                  <a:cubicBezTo>
                    <a:pt x="456" y="15715"/>
                    <a:pt x="1" y="20274"/>
                    <a:pt x="61" y="20274"/>
                  </a:cubicBezTo>
                  <a:cubicBezTo>
                    <a:pt x="153" y="20274"/>
                    <a:pt x="639" y="15745"/>
                    <a:pt x="1247" y="10153"/>
                  </a:cubicBezTo>
                  <a:cubicBezTo>
                    <a:pt x="1855" y="4560"/>
                    <a:pt x="2311" y="0"/>
                    <a:pt x="2250" y="0"/>
                  </a:cubicBezTo>
                  <a:cubicBezTo>
                    <a:pt x="2250" y="0"/>
                    <a:pt x="2249" y="0"/>
                    <a:pt x="22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588;p70">
              <a:extLst>
                <a:ext uri="{FF2B5EF4-FFF2-40B4-BE49-F238E27FC236}">
                  <a16:creationId xmlns:a16="http://schemas.microsoft.com/office/drawing/2014/main" id="{1552B4AB-DB4A-4A0D-84BB-9546023A2027}"/>
                </a:ext>
              </a:extLst>
            </p:cNvPr>
            <p:cNvSpPr/>
            <p:nvPr/>
          </p:nvSpPr>
          <p:spPr>
            <a:xfrm>
              <a:off x="7259712" y="2158278"/>
              <a:ext cx="28205" cy="28820"/>
            </a:xfrm>
            <a:custGeom>
              <a:avLst/>
              <a:gdLst/>
              <a:ahLst/>
              <a:cxnLst/>
              <a:rect l="l" t="t" r="r" b="b"/>
              <a:pathLst>
                <a:path w="1880" h="1921" extrusionOk="0">
                  <a:moveTo>
                    <a:pt x="1114" y="0"/>
                  </a:moveTo>
                  <a:cubicBezTo>
                    <a:pt x="982" y="0"/>
                    <a:pt x="855" y="45"/>
                    <a:pt x="739" y="120"/>
                  </a:cubicBezTo>
                  <a:lnTo>
                    <a:pt x="739" y="120"/>
                  </a:lnTo>
                  <a:cubicBezTo>
                    <a:pt x="810" y="102"/>
                    <a:pt x="884" y="92"/>
                    <a:pt x="959" y="92"/>
                  </a:cubicBezTo>
                  <a:cubicBezTo>
                    <a:pt x="1118" y="92"/>
                    <a:pt x="1282" y="137"/>
                    <a:pt x="1424" y="244"/>
                  </a:cubicBezTo>
                  <a:cubicBezTo>
                    <a:pt x="1606" y="335"/>
                    <a:pt x="1728" y="487"/>
                    <a:pt x="1819" y="669"/>
                  </a:cubicBezTo>
                  <a:cubicBezTo>
                    <a:pt x="1789" y="456"/>
                    <a:pt x="1667" y="244"/>
                    <a:pt x="1485" y="122"/>
                  </a:cubicBezTo>
                  <a:cubicBezTo>
                    <a:pt x="1360" y="37"/>
                    <a:pt x="1235" y="0"/>
                    <a:pt x="1114" y="0"/>
                  </a:cubicBezTo>
                  <a:close/>
                  <a:moveTo>
                    <a:pt x="1819" y="669"/>
                  </a:moveTo>
                  <a:lnTo>
                    <a:pt x="1819" y="669"/>
                  </a:lnTo>
                  <a:cubicBezTo>
                    <a:pt x="1850" y="791"/>
                    <a:pt x="1880" y="882"/>
                    <a:pt x="1880" y="882"/>
                  </a:cubicBezTo>
                  <a:cubicBezTo>
                    <a:pt x="1880" y="791"/>
                    <a:pt x="1880" y="730"/>
                    <a:pt x="1819" y="669"/>
                  </a:cubicBezTo>
                  <a:close/>
                  <a:moveTo>
                    <a:pt x="739" y="120"/>
                  </a:moveTo>
                  <a:cubicBezTo>
                    <a:pt x="703" y="129"/>
                    <a:pt x="668" y="140"/>
                    <a:pt x="634" y="152"/>
                  </a:cubicBezTo>
                  <a:cubicBezTo>
                    <a:pt x="213" y="333"/>
                    <a:pt x="1" y="839"/>
                    <a:pt x="171" y="1262"/>
                  </a:cubicBezTo>
                  <a:lnTo>
                    <a:pt x="171" y="1262"/>
                  </a:lnTo>
                  <a:cubicBezTo>
                    <a:pt x="149" y="844"/>
                    <a:pt x="393" y="344"/>
                    <a:pt x="739" y="120"/>
                  </a:cubicBezTo>
                  <a:close/>
                  <a:moveTo>
                    <a:pt x="1850" y="882"/>
                  </a:moveTo>
                  <a:cubicBezTo>
                    <a:pt x="1850" y="882"/>
                    <a:pt x="1850" y="973"/>
                    <a:pt x="1819" y="1095"/>
                  </a:cubicBezTo>
                  <a:cubicBezTo>
                    <a:pt x="1758" y="1307"/>
                    <a:pt x="1637" y="1459"/>
                    <a:pt x="1485" y="1581"/>
                  </a:cubicBezTo>
                  <a:cubicBezTo>
                    <a:pt x="1338" y="1707"/>
                    <a:pt x="1148" y="1775"/>
                    <a:pt x="954" y="1775"/>
                  </a:cubicBezTo>
                  <a:cubicBezTo>
                    <a:pt x="867" y="1775"/>
                    <a:pt x="779" y="1761"/>
                    <a:pt x="695" y="1733"/>
                  </a:cubicBezTo>
                  <a:cubicBezTo>
                    <a:pt x="482" y="1672"/>
                    <a:pt x="269" y="1490"/>
                    <a:pt x="178" y="1277"/>
                  </a:cubicBezTo>
                  <a:cubicBezTo>
                    <a:pt x="176" y="1272"/>
                    <a:pt x="173" y="1267"/>
                    <a:pt x="171" y="1262"/>
                  </a:cubicBezTo>
                  <a:lnTo>
                    <a:pt x="171" y="1262"/>
                  </a:lnTo>
                  <a:cubicBezTo>
                    <a:pt x="187" y="1543"/>
                    <a:pt x="324" y="1788"/>
                    <a:pt x="634" y="1885"/>
                  </a:cubicBezTo>
                  <a:cubicBezTo>
                    <a:pt x="721" y="1909"/>
                    <a:pt x="809" y="1920"/>
                    <a:pt x="894" y="1920"/>
                  </a:cubicBezTo>
                  <a:cubicBezTo>
                    <a:pt x="1137" y="1920"/>
                    <a:pt x="1366" y="1829"/>
                    <a:pt x="1546" y="1672"/>
                  </a:cubicBezTo>
                  <a:cubicBezTo>
                    <a:pt x="1728" y="1520"/>
                    <a:pt x="1819" y="1338"/>
                    <a:pt x="1850" y="1125"/>
                  </a:cubicBezTo>
                  <a:cubicBezTo>
                    <a:pt x="1880" y="1034"/>
                    <a:pt x="1880" y="943"/>
                    <a:pt x="1850" y="882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589;p70">
              <a:extLst>
                <a:ext uri="{FF2B5EF4-FFF2-40B4-BE49-F238E27FC236}">
                  <a16:creationId xmlns:a16="http://schemas.microsoft.com/office/drawing/2014/main" id="{C62D6509-AF45-4EC7-8331-CA7E2866D32B}"/>
                </a:ext>
              </a:extLst>
            </p:cNvPr>
            <p:cNvSpPr/>
            <p:nvPr/>
          </p:nvSpPr>
          <p:spPr>
            <a:xfrm>
              <a:off x="6884335" y="1755161"/>
              <a:ext cx="348868" cy="689050"/>
            </a:xfrm>
            <a:custGeom>
              <a:avLst/>
              <a:gdLst/>
              <a:ahLst/>
              <a:cxnLst/>
              <a:rect l="l" t="t" r="r" b="b"/>
              <a:pathLst>
                <a:path w="23254" h="45929" extrusionOk="0">
                  <a:moveTo>
                    <a:pt x="23162" y="1"/>
                  </a:moveTo>
                  <a:lnTo>
                    <a:pt x="22342" y="1065"/>
                  </a:lnTo>
                  <a:cubicBezTo>
                    <a:pt x="22342" y="1065"/>
                    <a:pt x="17995" y="2037"/>
                    <a:pt x="17478" y="2341"/>
                  </a:cubicBezTo>
                  <a:cubicBezTo>
                    <a:pt x="16931" y="2645"/>
                    <a:pt x="14895" y="5229"/>
                    <a:pt x="14287" y="6961"/>
                  </a:cubicBezTo>
                  <a:cubicBezTo>
                    <a:pt x="13709" y="8724"/>
                    <a:pt x="13314" y="12919"/>
                    <a:pt x="13314" y="12919"/>
                  </a:cubicBezTo>
                  <a:cubicBezTo>
                    <a:pt x="13314" y="12919"/>
                    <a:pt x="11734" y="15472"/>
                    <a:pt x="11764" y="15867"/>
                  </a:cubicBezTo>
                  <a:lnTo>
                    <a:pt x="11825" y="16961"/>
                  </a:lnTo>
                  <a:cubicBezTo>
                    <a:pt x="11825" y="16961"/>
                    <a:pt x="10609" y="19028"/>
                    <a:pt x="10639" y="19211"/>
                  </a:cubicBezTo>
                  <a:lnTo>
                    <a:pt x="10639" y="19423"/>
                  </a:lnTo>
                  <a:lnTo>
                    <a:pt x="2280" y="15715"/>
                  </a:lnTo>
                  <a:lnTo>
                    <a:pt x="1" y="20031"/>
                  </a:lnTo>
                  <a:cubicBezTo>
                    <a:pt x="1" y="20031"/>
                    <a:pt x="6749" y="25898"/>
                    <a:pt x="10396" y="27873"/>
                  </a:cubicBezTo>
                  <a:cubicBezTo>
                    <a:pt x="10706" y="28043"/>
                    <a:pt x="11039" y="28124"/>
                    <a:pt x="11368" y="28124"/>
                  </a:cubicBezTo>
                  <a:cubicBezTo>
                    <a:pt x="12039" y="28124"/>
                    <a:pt x="12693" y="27786"/>
                    <a:pt x="13101" y="27174"/>
                  </a:cubicBezTo>
                  <a:lnTo>
                    <a:pt x="13101" y="27174"/>
                  </a:lnTo>
                  <a:lnTo>
                    <a:pt x="12189" y="44773"/>
                  </a:lnTo>
                  <a:lnTo>
                    <a:pt x="16475" y="45928"/>
                  </a:lnTo>
                  <a:lnTo>
                    <a:pt x="15837" y="24925"/>
                  </a:lnTo>
                  <a:lnTo>
                    <a:pt x="15685" y="22159"/>
                  </a:lnTo>
                  <a:cubicBezTo>
                    <a:pt x="15685" y="22159"/>
                    <a:pt x="12706" y="19393"/>
                    <a:pt x="14864" y="15350"/>
                  </a:cubicBezTo>
                  <a:cubicBezTo>
                    <a:pt x="15624" y="13952"/>
                    <a:pt x="17813" y="10122"/>
                    <a:pt x="18998" y="8207"/>
                  </a:cubicBezTo>
                  <a:cubicBezTo>
                    <a:pt x="20214" y="6293"/>
                    <a:pt x="23253" y="2128"/>
                    <a:pt x="23253" y="2128"/>
                  </a:cubicBezTo>
                  <a:lnTo>
                    <a:pt x="23162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590;p70">
              <a:extLst>
                <a:ext uri="{FF2B5EF4-FFF2-40B4-BE49-F238E27FC236}">
                  <a16:creationId xmlns:a16="http://schemas.microsoft.com/office/drawing/2014/main" id="{AA3B99B3-F89C-4F2F-979A-50395B5DFE8B}"/>
                </a:ext>
              </a:extLst>
            </p:cNvPr>
            <p:cNvSpPr/>
            <p:nvPr/>
          </p:nvSpPr>
          <p:spPr>
            <a:xfrm>
              <a:off x="7042581" y="2047470"/>
              <a:ext cx="28280" cy="86654"/>
            </a:xfrm>
            <a:custGeom>
              <a:avLst/>
              <a:gdLst/>
              <a:ahLst/>
              <a:cxnLst/>
              <a:rect l="l" t="t" r="r" b="b"/>
              <a:pathLst>
                <a:path w="1885" h="5776" extrusionOk="0">
                  <a:moveTo>
                    <a:pt x="0" y="0"/>
                  </a:moveTo>
                  <a:cubicBezTo>
                    <a:pt x="243" y="152"/>
                    <a:pt x="486" y="365"/>
                    <a:pt x="669" y="608"/>
                  </a:cubicBezTo>
                  <a:cubicBezTo>
                    <a:pt x="1064" y="1216"/>
                    <a:pt x="1338" y="1915"/>
                    <a:pt x="1489" y="2645"/>
                  </a:cubicBezTo>
                  <a:cubicBezTo>
                    <a:pt x="1641" y="3374"/>
                    <a:pt x="1733" y="4104"/>
                    <a:pt x="1733" y="4864"/>
                  </a:cubicBezTo>
                  <a:cubicBezTo>
                    <a:pt x="1733" y="5167"/>
                    <a:pt x="1733" y="5471"/>
                    <a:pt x="1733" y="5775"/>
                  </a:cubicBezTo>
                  <a:cubicBezTo>
                    <a:pt x="1824" y="5471"/>
                    <a:pt x="1854" y="5167"/>
                    <a:pt x="1854" y="4864"/>
                  </a:cubicBezTo>
                  <a:cubicBezTo>
                    <a:pt x="1885" y="4104"/>
                    <a:pt x="1824" y="3344"/>
                    <a:pt x="1641" y="2614"/>
                  </a:cubicBezTo>
                  <a:cubicBezTo>
                    <a:pt x="1520" y="1854"/>
                    <a:pt x="1216" y="1155"/>
                    <a:pt x="760" y="547"/>
                  </a:cubicBezTo>
                  <a:cubicBezTo>
                    <a:pt x="608" y="365"/>
                    <a:pt x="456" y="213"/>
                    <a:pt x="243" y="91"/>
                  </a:cubicBezTo>
                  <a:cubicBezTo>
                    <a:pt x="182" y="31"/>
                    <a:pt x="91" y="0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591;p70">
              <a:extLst>
                <a:ext uri="{FF2B5EF4-FFF2-40B4-BE49-F238E27FC236}">
                  <a16:creationId xmlns:a16="http://schemas.microsoft.com/office/drawing/2014/main" id="{15B45567-93F7-4282-A4FF-ECEFCFFFBFF3}"/>
                </a:ext>
              </a:extLst>
            </p:cNvPr>
            <p:cNvSpPr/>
            <p:nvPr/>
          </p:nvSpPr>
          <p:spPr>
            <a:xfrm>
              <a:off x="7085443" y="1770673"/>
              <a:ext cx="134542" cy="290943"/>
            </a:xfrm>
            <a:custGeom>
              <a:avLst/>
              <a:gdLst/>
              <a:ahLst/>
              <a:cxnLst/>
              <a:rect l="l" t="t" r="r" b="b"/>
              <a:pathLst>
                <a:path w="8968" h="19393" extrusionOk="0">
                  <a:moveTo>
                    <a:pt x="8967" y="0"/>
                  </a:moveTo>
                  <a:lnTo>
                    <a:pt x="8967" y="0"/>
                  </a:lnTo>
                  <a:cubicBezTo>
                    <a:pt x="8906" y="61"/>
                    <a:pt x="8845" y="122"/>
                    <a:pt x="8815" y="182"/>
                  </a:cubicBezTo>
                  <a:cubicBezTo>
                    <a:pt x="8724" y="274"/>
                    <a:pt x="8602" y="456"/>
                    <a:pt x="8420" y="669"/>
                  </a:cubicBezTo>
                  <a:cubicBezTo>
                    <a:pt x="8086" y="1125"/>
                    <a:pt x="7630" y="1763"/>
                    <a:pt x="7082" y="2614"/>
                  </a:cubicBezTo>
                  <a:cubicBezTo>
                    <a:pt x="6535" y="3617"/>
                    <a:pt x="5867" y="4590"/>
                    <a:pt x="5137" y="5471"/>
                  </a:cubicBezTo>
                  <a:cubicBezTo>
                    <a:pt x="4651" y="5988"/>
                    <a:pt x="4225" y="6505"/>
                    <a:pt x="3800" y="7052"/>
                  </a:cubicBezTo>
                  <a:cubicBezTo>
                    <a:pt x="3374" y="7660"/>
                    <a:pt x="3009" y="8328"/>
                    <a:pt x="2706" y="8997"/>
                  </a:cubicBezTo>
                  <a:cubicBezTo>
                    <a:pt x="2067" y="10365"/>
                    <a:pt x="1581" y="11733"/>
                    <a:pt x="1095" y="12949"/>
                  </a:cubicBezTo>
                  <a:cubicBezTo>
                    <a:pt x="608" y="14012"/>
                    <a:pt x="274" y="15137"/>
                    <a:pt x="91" y="16292"/>
                  </a:cubicBezTo>
                  <a:cubicBezTo>
                    <a:pt x="0" y="17082"/>
                    <a:pt x="91" y="17903"/>
                    <a:pt x="395" y="18633"/>
                  </a:cubicBezTo>
                  <a:cubicBezTo>
                    <a:pt x="456" y="18845"/>
                    <a:pt x="578" y="19028"/>
                    <a:pt x="699" y="19210"/>
                  </a:cubicBezTo>
                  <a:cubicBezTo>
                    <a:pt x="730" y="19271"/>
                    <a:pt x="760" y="19332"/>
                    <a:pt x="821" y="19392"/>
                  </a:cubicBezTo>
                  <a:cubicBezTo>
                    <a:pt x="669" y="19119"/>
                    <a:pt x="547" y="18876"/>
                    <a:pt x="426" y="18572"/>
                  </a:cubicBezTo>
                  <a:cubicBezTo>
                    <a:pt x="152" y="17842"/>
                    <a:pt x="91" y="17082"/>
                    <a:pt x="183" y="16292"/>
                  </a:cubicBezTo>
                  <a:cubicBezTo>
                    <a:pt x="395" y="15167"/>
                    <a:pt x="730" y="14043"/>
                    <a:pt x="1186" y="13009"/>
                  </a:cubicBezTo>
                  <a:cubicBezTo>
                    <a:pt x="1702" y="11794"/>
                    <a:pt x="2189" y="10426"/>
                    <a:pt x="2827" y="9058"/>
                  </a:cubicBezTo>
                  <a:cubicBezTo>
                    <a:pt x="3131" y="8389"/>
                    <a:pt x="3496" y="7751"/>
                    <a:pt x="3921" y="7143"/>
                  </a:cubicBezTo>
                  <a:cubicBezTo>
                    <a:pt x="4316" y="6566"/>
                    <a:pt x="4803" y="6079"/>
                    <a:pt x="5228" y="5562"/>
                  </a:cubicBezTo>
                  <a:cubicBezTo>
                    <a:pt x="5958" y="4681"/>
                    <a:pt x="6627" y="3708"/>
                    <a:pt x="7174" y="2675"/>
                  </a:cubicBezTo>
                  <a:cubicBezTo>
                    <a:pt x="7690" y="1824"/>
                    <a:pt x="8146" y="1155"/>
                    <a:pt x="8450" y="699"/>
                  </a:cubicBezTo>
                  <a:lnTo>
                    <a:pt x="8845" y="182"/>
                  </a:lnTo>
                  <a:cubicBezTo>
                    <a:pt x="8876" y="122"/>
                    <a:pt x="8937" y="61"/>
                    <a:pt x="89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592;p70">
              <a:extLst>
                <a:ext uri="{FF2B5EF4-FFF2-40B4-BE49-F238E27FC236}">
                  <a16:creationId xmlns:a16="http://schemas.microsoft.com/office/drawing/2014/main" id="{B1FF8520-4F53-43DE-910A-A1A38AC6E608}"/>
                </a:ext>
              </a:extLst>
            </p:cNvPr>
            <p:cNvSpPr/>
            <p:nvPr/>
          </p:nvSpPr>
          <p:spPr>
            <a:xfrm>
              <a:off x="7076772" y="2062052"/>
              <a:ext cx="15528" cy="138188"/>
            </a:xfrm>
            <a:custGeom>
              <a:avLst/>
              <a:gdLst/>
              <a:ahLst/>
              <a:cxnLst/>
              <a:rect l="l" t="t" r="r" b="b"/>
              <a:pathLst>
                <a:path w="1035" h="9211" extrusionOk="0">
                  <a:moveTo>
                    <a:pt x="852" y="1"/>
                  </a:moveTo>
                  <a:lnTo>
                    <a:pt x="852" y="1"/>
                  </a:lnTo>
                  <a:cubicBezTo>
                    <a:pt x="821" y="1"/>
                    <a:pt x="882" y="518"/>
                    <a:pt x="882" y="1338"/>
                  </a:cubicBezTo>
                  <a:cubicBezTo>
                    <a:pt x="882" y="2433"/>
                    <a:pt x="791" y="3527"/>
                    <a:pt x="639" y="4591"/>
                  </a:cubicBezTo>
                  <a:cubicBezTo>
                    <a:pt x="457" y="5837"/>
                    <a:pt x="274" y="6961"/>
                    <a:pt x="122" y="7843"/>
                  </a:cubicBezTo>
                  <a:cubicBezTo>
                    <a:pt x="92" y="8268"/>
                    <a:pt x="31" y="8603"/>
                    <a:pt x="1" y="8816"/>
                  </a:cubicBezTo>
                  <a:cubicBezTo>
                    <a:pt x="1" y="8968"/>
                    <a:pt x="1" y="9089"/>
                    <a:pt x="1" y="9211"/>
                  </a:cubicBezTo>
                  <a:cubicBezTo>
                    <a:pt x="31" y="9089"/>
                    <a:pt x="62" y="8968"/>
                    <a:pt x="62" y="8846"/>
                  </a:cubicBezTo>
                  <a:cubicBezTo>
                    <a:pt x="122" y="8603"/>
                    <a:pt x="183" y="8268"/>
                    <a:pt x="244" y="7873"/>
                  </a:cubicBezTo>
                  <a:cubicBezTo>
                    <a:pt x="426" y="7053"/>
                    <a:pt x="609" y="5928"/>
                    <a:pt x="791" y="4651"/>
                  </a:cubicBezTo>
                  <a:cubicBezTo>
                    <a:pt x="973" y="3557"/>
                    <a:pt x="1034" y="2463"/>
                    <a:pt x="1004" y="1369"/>
                  </a:cubicBezTo>
                  <a:cubicBezTo>
                    <a:pt x="1004" y="1156"/>
                    <a:pt x="973" y="974"/>
                    <a:pt x="973" y="791"/>
                  </a:cubicBezTo>
                  <a:cubicBezTo>
                    <a:pt x="943" y="639"/>
                    <a:pt x="913" y="487"/>
                    <a:pt x="913" y="366"/>
                  </a:cubicBezTo>
                  <a:cubicBezTo>
                    <a:pt x="913" y="244"/>
                    <a:pt x="882" y="122"/>
                    <a:pt x="85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593;p70">
              <a:extLst>
                <a:ext uri="{FF2B5EF4-FFF2-40B4-BE49-F238E27FC236}">
                  <a16:creationId xmlns:a16="http://schemas.microsoft.com/office/drawing/2014/main" id="{0366628C-06E9-4D6C-8649-3FC30C1C743D}"/>
                </a:ext>
              </a:extLst>
            </p:cNvPr>
            <p:cNvSpPr/>
            <p:nvPr/>
          </p:nvSpPr>
          <p:spPr>
            <a:xfrm>
              <a:off x="7043481" y="2046554"/>
              <a:ext cx="38781" cy="76183"/>
            </a:xfrm>
            <a:custGeom>
              <a:avLst/>
              <a:gdLst/>
              <a:ahLst/>
              <a:cxnLst/>
              <a:rect l="l" t="t" r="r" b="b"/>
              <a:pathLst>
                <a:path w="2585" h="5078" extrusionOk="0">
                  <a:moveTo>
                    <a:pt x="1" y="0"/>
                  </a:moveTo>
                  <a:cubicBezTo>
                    <a:pt x="730" y="578"/>
                    <a:pt x="974" y="1277"/>
                    <a:pt x="1217" y="2159"/>
                  </a:cubicBezTo>
                  <a:cubicBezTo>
                    <a:pt x="1460" y="3040"/>
                    <a:pt x="1551" y="3952"/>
                    <a:pt x="1764" y="4833"/>
                  </a:cubicBezTo>
                  <a:cubicBezTo>
                    <a:pt x="1764" y="4894"/>
                    <a:pt x="1794" y="4955"/>
                    <a:pt x="1825" y="5016"/>
                  </a:cubicBezTo>
                  <a:cubicBezTo>
                    <a:pt x="1868" y="5059"/>
                    <a:pt x="1922" y="5078"/>
                    <a:pt x="1979" y="5078"/>
                  </a:cubicBezTo>
                  <a:cubicBezTo>
                    <a:pt x="2121" y="5078"/>
                    <a:pt x="2285" y="4963"/>
                    <a:pt x="2372" y="4833"/>
                  </a:cubicBezTo>
                  <a:cubicBezTo>
                    <a:pt x="2554" y="4408"/>
                    <a:pt x="2585" y="3921"/>
                    <a:pt x="2433" y="3496"/>
                  </a:cubicBezTo>
                  <a:cubicBezTo>
                    <a:pt x="2341" y="2736"/>
                    <a:pt x="2098" y="2007"/>
                    <a:pt x="1733" y="1307"/>
                  </a:cubicBezTo>
                  <a:cubicBezTo>
                    <a:pt x="1369" y="669"/>
                    <a:pt x="761" y="183"/>
                    <a:pt x="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594;p70">
              <a:extLst>
                <a:ext uri="{FF2B5EF4-FFF2-40B4-BE49-F238E27FC236}">
                  <a16:creationId xmlns:a16="http://schemas.microsoft.com/office/drawing/2014/main" id="{0D7C9C27-66C8-4DAD-8E04-D1FBADDACD7D}"/>
                </a:ext>
              </a:extLst>
            </p:cNvPr>
            <p:cNvSpPr/>
            <p:nvPr/>
          </p:nvSpPr>
          <p:spPr>
            <a:xfrm>
              <a:off x="7240479" y="1737383"/>
              <a:ext cx="276826" cy="694511"/>
            </a:xfrm>
            <a:custGeom>
              <a:avLst/>
              <a:gdLst/>
              <a:ahLst/>
              <a:cxnLst/>
              <a:rect l="l" t="t" r="r" b="b"/>
              <a:pathLst>
                <a:path w="18452" h="46293" extrusionOk="0">
                  <a:moveTo>
                    <a:pt x="7509" y="0"/>
                  </a:moveTo>
                  <a:cubicBezTo>
                    <a:pt x="7509" y="0"/>
                    <a:pt x="7782" y="2341"/>
                    <a:pt x="7782" y="2584"/>
                  </a:cubicBezTo>
                  <a:cubicBezTo>
                    <a:pt x="7813" y="2797"/>
                    <a:pt x="4712" y="9818"/>
                    <a:pt x="3527" y="13040"/>
                  </a:cubicBezTo>
                  <a:cubicBezTo>
                    <a:pt x="2311" y="16292"/>
                    <a:pt x="730" y="23952"/>
                    <a:pt x="366" y="26931"/>
                  </a:cubicBezTo>
                  <a:cubicBezTo>
                    <a:pt x="1" y="29940"/>
                    <a:pt x="1399" y="46293"/>
                    <a:pt x="1399" y="46293"/>
                  </a:cubicBezTo>
                  <a:lnTo>
                    <a:pt x="17873" y="40639"/>
                  </a:lnTo>
                  <a:cubicBezTo>
                    <a:pt x="17357" y="35897"/>
                    <a:pt x="12889" y="26414"/>
                    <a:pt x="12889" y="26414"/>
                  </a:cubicBezTo>
                  <a:lnTo>
                    <a:pt x="14652" y="16596"/>
                  </a:lnTo>
                  <a:cubicBezTo>
                    <a:pt x="14652" y="16596"/>
                    <a:pt x="18451" y="4408"/>
                    <a:pt x="17691" y="3526"/>
                  </a:cubicBezTo>
                  <a:cubicBezTo>
                    <a:pt x="16931" y="2614"/>
                    <a:pt x="10761" y="1398"/>
                    <a:pt x="10761" y="1398"/>
                  </a:cubicBezTo>
                  <a:lnTo>
                    <a:pt x="9667" y="243"/>
                  </a:lnTo>
                  <a:lnTo>
                    <a:pt x="7509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595;p70">
              <a:extLst>
                <a:ext uri="{FF2B5EF4-FFF2-40B4-BE49-F238E27FC236}">
                  <a16:creationId xmlns:a16="http://schemas.microsoft.com/office/drawing/2014/main" id="{ADC99DEF-C73E-4ACF-88F3-0568EB77B3BB}"/>
                </a:ext>
              </a:extLst>
            </p:cNvPr>
            <p:cNvSpPr/>
            <p:nvPr/>
          </p:nvSpPr>
          <p:spPr>
            <a:xfrm>
              <a:off x="7249150" y="2104209"/>
              <a:ext cx="190622" cy="65786"/>
            </a:xfrm>
            <a:custGeom>
              <a:avLst/>
              <a:gdLst/>
              <a:ahLst/>
              <a:cxnLst/>
              <a:rect l="l" t="t" r="r" b="b"/>
              <a:pathLst>
                <a:path w="12706" h="4385" extrusionOk="0">
                  <a:moveTo>
                    <a:pt x="2486" y="0"/>
                  </a:moveTo>
                  <a:cubicBezTo>
                    <a:pt x="2236" y="0"/>
                    <a:pt x="1985" y="24"/>
                    <a:pt x="1733" y="78"/>
                  </a:cubicBezTo>
                  <a:cubicBezTo>
                    <a:pt x="1064" y="230"/>
                    <a:pt x="760" y="230"/>
                    <a:pt x="92" y="413"/>
                  </a:cubicBezTo>
                  <a:lnTo>
                    <a:pt x="0" y="960"/>
                  </a:lnTo>
                  <a:cubicBezTo>
                    <a:pt x="372" y="1130"/>
                    <a:pt x="825" y="1166"/>
                    <a:pt x="1302" y="1166"/>
                  </a:cubicBezTo>
                  <a:cubicBezTo>
                    <a:pt x="1658" y="1166"/>
                    <a:pt x="2028" y="1146"/>
                    <a:pt x="2386" y="1146"/>
                  </a:cubicBezTo>
                  <a:cubicBezTo>
                    <a:pt x="2919" y="1146"/>
                    <a:pt x="3428" y="1191"/>
                    <a:pt x="3830" y="1416"/>
                  </a:cubicBezTo>
                  <a:cubicBezTo>
                    <a:pt x="4165" y="1659"/>
                    <a:pt x="4469" y="1902"/>
                    <a:pt x="4772" y="2176"/>
                  </a:cubicBezTo>
                  <a:cubicBezTo>
                    <a:pt x="5168" y="2480"/>
                    <a:pt x="5624" y="2692"/>
                    <a:pt x="6079" y="2875"/>
                  </a:cubicBezTo>
                  <a:cubicBezTo>
                    <a:pt x="7022" y="3240"/>
                    <a:pt x="7994" y="3604"/>
                    <a:pt x="8937" y="3939"/>
                  </a:cubicBezTo>
                  <a:cubicBezTo>
                    <a:pt x="9609" y="4177"/>
                    <a:pt x="10281" y="4385"/>
                    <a:pt x="10943" y="4385"/>
                  </a:cubicBezTo>
                  <a:cubicBezTo>
                    <a:pt x="11208" y="4385"/>
                    <a:pt x="11472" y="4351"/>
                    <a:pt x="11733" y="4273"/>
                  </a:cubicBezTo>
                  <a:cubicBezTo>
                    <a:pt x="12037" y="4212"/>
                    <a:pt x="12311" y="4030"/>
                    <a:pt x="12493" y="3787"/>
                  </a:cubicBezTo>
                  <a:cubicBezTo>
                    <a:pt x="12675" y="3544"/>
                    <a:pt x="12706" y="3209"/>
                    <a:pt x="12584" y="2936"/>
                  </a:cubicBezTo>
                  <a:cubicBezTo>
                    <a:pt x="12463" y="2753"/>
                    <a:pt x="12250" y="2601"/>
                    <a:pt x="12037" y="2510"/>
                  </a:cubicBezTo>
                  <a:cubicBezTo>
                    <a:pt x="10365" y="1750"/>
                    <a:pt x="8481" y="1750"/>
                    <a:pt x="6718" y="1233"/>
                  </a:cubicBezTo>
                  <a:cubicBezTo>
                    <a:pt x="5320" y="793"/>
                    <a:pt x="3922" y="0"/>
                    <a:pt x="24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596;p70">
              <a:extLst>
                <a:ext uri="{FF2B5EF4-FFF2-40B4-BE49-F238E27FC236}">
                  <a16:creationId xmlns:a16="http://schemas.microsoft.com/office/drawing/2014/main" id="{5C8127D1-4205-4A16-B300-EED19C62BDE4}"/>
                </a:ext>
              </a:extLst>
            </p:cNvPr>
            <p:cNvSpPr/>
            <p:nvPr/>
          </p:nvSpPr>
          <p:spPr>
            <a:xfrm>
              <a:off x="7320292" y="1775789"/>
              <a:ext cx="281822" cy="393216"/>
            </a:xfrm>
            <a:custGeom>
              <a:avLst/>
              <a:gdLst/>
              <a:ahLst/>
              <a:cxnLst/>
              <a:rect l="l" t="t" r="r" b="b"/>
              <a:pathLst>
                <a:path w="18785" h="26210" extrusionOk="0">
                  <a:moveTo>
                    <a:pt x="10397" y="0"/>
                  </a:moveTo>
                  <a:cubicBezTo>
                    <a:pt x="10293" y="0"/>
                    <a:pt x="10200" y="18"/>
                    <a:pt x="10122" y="54"/>
                  </a:cubicBezTo>
                  <a:cubicBezTo>
                    <a:pt x="9879" y="145"/>
                    <a:pt x="7447" y="5373"/>
                    <a:pt x="6961" y="7957"/>
                  </a:cubicBezTo>
                  <a:cubicBezTo>
                    <a:pt x="6474" y="10571"/>
                    <a:pt x="9879" y="18140"/>
                    <a:pt x="9879" y="18140"/>
                  </a:cubicBezTo>
                  <a:lnTo>
                    <a:pt x="638" y="18018"/>
                  </a:lnTo>
                  <a:lnTo>
                    <a:pt x="0" y="22608"/>
                  </a:lnTo>
                  <a:cubicBezTo>
                    <a:pt x="0" y="22608"/>
                    <a:pt x="8632" y="25191"/>
                    <a:pt x="11490" y="25739"/>
                  </a:cubicBezTo>
                  <a:cubicBezTo>
                    <a:pt x="12878" y="26007"/>
                    <a:pt x="14266" y="26210"/>
                    <a:pt x="15409" y="26210"/>
                  </a:cubicBezTo>
                  <a:cubicBezTo>
                    <a:pt x="16594" y="26210"/>
                    <a:pt x="17516" y="25992"/>
                    <a:pt x="17903" y="25404"/>
                  </a:cubicBezTo>
                  <a:cubicBezTo>
                    <a:pt x="18359" y="24675"/>
                    <a:pt x="18663" y="23884"/>
                    <a:pt x="18785" y="23033"/>
                  </a:cubicBezTo>
                  <a:lnTo>
                    <a:pt x="17022" y="13519"/>
                  </a:lnTo>
                  <a:lnTo>
                    <a:pt x="15502" y="7562"/>
                  </a:lnTo>
                  <a:cubicBezTo>
                    <a:pt x="15502" y="7562"/>
                    <a:pt x="15228" y="4887"/>
                    <a:pt x="14529" y="3337"/>
                  </a:cubicBezTo>
                  <a:cubicBezTo>
                    <a:pt x="13890" y="1948"/>
                    <a:pt x="11499" y="0"/>
                    <a:pt x="1039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597;p70">
              <a:extLst>
                <a:ext uri="{FF2B5EF4-FFF2-40B4-BE49-F238E27FC236}">
                  <a16:creationId xmlns:a16="http://schemas.microsoft.com/office/drawing/2014/main" id="{84F0FE96-3C92-4E17-A48B-65747F83B413}"/>
                </a:ext>
              </a:extLst>
            </p:cNvPr>
            <p:cNvSpPr/>
            <p:nvPr/>
          </p:nvSpPr>
          <p:spPr>
            <a:xfrm>
              <a:off x="7273319" y="1764282"/>
              <a:ext cx="125421" cy="286383"/>
            </a:xfrm>
            <a:custGeom>
              <a:avLst/>
              <a:gdLst/>
              <a:ahLst/>
              <a:cxnLst/>
              <a:rect l="l" t="t" r="r" b="b"/>
              <a:pathLst>
                <a:path w="8360" h="19089" extrusionOk="0">
                  <a:moveTo>
                    <a:pt x="8359" y="1"/>
                  </a:moveTo>
                  <a:lnTo>
                    <a:pt x="8359" y="1"/>
                  </a:lnTo>
                  <a:cubicBezTo>
                    <a:pt x="8359" y="183"/>
                    <a:pt x="8329" y="396"/>
                    <a:pt x="8298" y="700"/>
                  </a:cubicBezTo>
                  <a:cubicBezTo>
                    <a:pt x="8268" y="1277"/>
                    <a:pt x="8177" y="2128"/>
                    <a:pt x="7964" y="3162"/>
                  </a:cubicBezTo>
                  <a:cubicBezTo>
                    <a:pt x="7751" y="4408"/>
                    <a:pt x="7447" y="5593"/>
                    <a:pt x="7022" y="6779"/>
                  </a:cubicBezTo>
                  <a:cubicBezTo>
                    <a:pt x="6809" y="7447"/>
                    <a:pt x="6535" y="8116"/>
                    <a:pt x="6231" y="8815"/>
                  </a:cubicBezTo>
                  <a:cubicBezTo>
                    <a:pt x="6171" y="8998"/>
                    <a:pt x="6079" y="9180"/>
                    <a:pt x="5988" y="9332"/>
                  </a:cubicBezTo>
                  <a:cubicBezTo>
                    <a:pt x="5867" y="9484"/>
                    <a:pt x="5715" y="9575"/>
                    <a:pt x="5532" y="9606"/>
                  </a:cubicBezTo>
                  <a:lnTo>
                    <a:pt x="4408" y="9970"/>
                  </a:lnTo>
                  <a:lnTo>
                    <a:pt x="4013" y="10062"/>
                  </a:lnTo>
                  <a:lnTo>
                    <a:pt x="3861" y="10122"/>
                  </a:lnTo>
                  <a:lnTo>
                    <a:pt x="4013" y="10213"/>
                  </a:lnTo>
                  <a:lnTo>
                    <a:pt x="4043" y="10234"/>
                  </a:lnTo>
                  <a:lnTo>
                    <a:pt x="4043" y="10234"/>
                  </a:lnTo>
                  <a:lnTo>
                    <a:pt x="4043" y="10244"/>
                  </a:lnTo>
                  <a:lnTo>
                    <a:pt x="4053" y="10241"/>
                  </a:lnTo>
                  <a:lnTo>
                    <a:pt x="4053" y="10241"/>
                  </a:lnTo>
                  <a:lnTo>
                    <a:pt x="5354" y="11118"/>
                  </a:lnTo>
                  <a:lnTo>
                    <a:pt x="5354" y="11118"/>
                  </a:lnTo>
                  <a:lnTo>
                    <a:pt x="1520" y="16779"/>
                  </a:lnTo>
                  <a:lnTo>
                    <a:pt x="395" y="18451"/>
                  </a:lnTo>
                  <a:lnTo>
                    <a:pt x="92" y="18937"/>
                  </a:lnTo>
                  <a:cubicBezTo>
                    <a:pt x="61" y="18967"/>
                    <a:pt x="31" y="19028"/>
                    <a:pt x="0" y="19089"/>
                  </a:cubicBezTo>
                  <a:cubicBezTo>
                    <a:pt x="31" y="19059"/>
                    <a:pt x="92" y="18998"/>
                    <a:pt x="122" y="18937"/>
                  </a:cubicBezTo>
                  <a:lnTo>
                    <a:pt x="426" y="18511"/>
                  </a:lnTo>
                  <a:lnTo>
                    <a:pt x="1611" y="16840"/>
                  </a:lnTo>
                  <a:lnTo>
                    <a:pt x="5502" y="11125"/>
                  </a:lnTo>
                  <a:lnTo>
                    <a:pt x="5532" y="11065"/>
                  </a:lnTo>
                  <a:lnTo>
                    <a:pt x="5472" y="11004"/>
                  </a:lnTo>
                  <a:lnTo>
                    <a:pt x="4199" y="10192"/>
                  </a:lnTo>
                  <a:lnTo>
                    <a:pt x="4199" y="10192"/>
                  </a:lnTo>
                  <a:lnTo>
                    <a:pt x="4408" y="10122"/>
                  </a:lnTo>
                  <a:lnTo>
                    <a:pt x="5563" y="9758"/>
                  </a:lnTo>
                  <a:cubicBezTo>
                    <a:pt x="5745" y="9727"/>
                    <a:pt x="5958" y="9606"/>
                    <a:pt x="6079" y="9423"/>
                  </a:cubicBezTo>
                  <a:cubicBezTo>
                    <a:pt x="6171" y="9241"/>
                    <a:pt x="6262" y="9058"/>
                    <a:pt x="6353" y="8876"/>
                  </a:cubicBezTo>
                  <a:cubicBezTo>
                    <a:pt x="6657" y="8177"/>
                    <a:pt x="6900" y="7478"/>
                    <a:pt x="7143" y="6840"/>
                  </a:cubicBezTo>
                  <a:cubicBezTo>
                    <a:pt x="7538" y="5654"/>
                    <a:pt x="7842" y="4438"/>
                    <a:pt x="8055" y="3192"/>
                  </a:cubicBezTo>
                  <a:cubicBezTo>
                    <a:pt x="8177" y="2371"/>
                    <a:pt x="8298" y="1520"/>
                    <a:pt x="8329" y="700"/>
                  </a:cubicBezTo>
                  <a:cubicBezTo>
                    <a:pt x="8359" y="365"/>
                    <a:pt x="8359" y="153"/>
                    <a:pt x="835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98;p70">
              <a:extLst>
                <a:ext uri="{FF2B5EF4-FFF2-40B4-BE49-F238E27FC236}">
                  <a16:creationId xmlns:a16="http://schemas.microsoft.com/office/drawing/2014/main" id="{FB291FDA-6994-4858-8250-DF7682D69F03}"/>
                </a:ext>
              </a:extLst>
            </p:cNvPr>
            <p:cNvSpPr/>
            <p:nvPr/>
          </p:nvSpPr>
          <p:spPr>
            <a:xfrm>
              <a:off x="7419699" y="1777965"/>
              <a:ext cx="58840" cy="247166"/>
            </a:xfrm>
            <a:custGeom>
              <a:avLst/>
              <a:gdLst/>
              <a:ahLst/>
              <a:cxnLst/>
              <a:rect l="l" t="t" r="r" b="b"/>
              <a:pathLst>
                <a:path w="3922" h="16475" extrusionOk="0">
                  <a:moveTo>
                    <a:pt x="3709" y="0"/>
                  </a:moveTo>
                  <a:cubicBezTo>
                    <a:pt x="3526" y="0"/>
                    <a:pt x="3344" y="31"/>
                    <a:pt x="3192" y="92"/>
                  </a:cubicBezTo>
                  <a:cubicBezTo>
                    <a:pt x="2554" y="335"/>
                    <a:pt x="2037" y="791"/>
                    <a:pt x="1672" y="1338"/>
                  </a:cubicBezTo>
                  <a:cubicBezTo>
                    <a:pt x="1399" y="1733"/>
                    <a:pt x="1186" y="2128"/>
                    <a:pt x="1003" y="2554"/>
                  </a:cubicBezTo>
                  <a:cubicBezTo>
                    <a:pt x="791" y="3040"/>
                    <a:pt x="608" y="3526"/>
                    <a:pt x="456" y="4043"/>
                  </a:cubicBezTo>
                  <a:cubicBezTo>
                    <a:pt x="122" y="5198"/>
                    <a:pt x="0" y="6414"/>
                    <a:pt x="31" y="7599"/>
                  </a:cubicBezTo>
                  <a:cubicBezTo>
                    <a:pt x="61" y="8238"/>
                    <a:pt x="152" y="8846"/>
                    <a:pt x="335" y="9453"/>
                  </a:cubicBezTo>
                  <a:cubicBezTo>
                    <a:pt x="487" y="10031"/>
                    <a:pt x="639" y="10608"/>
                    <a:pt x="791" y="11125"/>
                  </a:cubicBezTo>
                  <a:cubicBezTo>
                    <a:pt x="1095" y="12189"/>
                    <a:pt x="1368" y="13162"/>
                    <a:pt x="1611" y="13952"/>
                  </a:cubicBezTo>
                  <a:cubicBezTo>
                    <a:pt x="1885" y="14742"/>
                    <a:pt x="2098" y="15381"/>
                    <a:pt x="2280" y="15806"/>
                  </a:cubicBezTo>
                  <a:cubicBezTo>
                    <a:pt x="2402" y="16019"/>
                    <a:pt x="2462" y="16201"/>
                    <a:pt x="2523" y="16292"/>
                  </a:cubicBezTo>
                  <a:cubicBezTo>
                    <a:pt x="2554" y="16353"/>
                    <a:pt x="2584" y="16414"/>
                    <a:pt x="2614" y="16475"/>
                  </a:cubicBezTo>
                  <a:cubicBezTo>
                    <a:pt x="2584" y="16414"/>
                    <a:pt x="2584" y="16353"/>
                    <a:pt x="2554" y="16292"/>
                  </a:cubicBezTo>
                  <a:cubicBezTo>
                    <a:pt x="2493" y="16171"/>
                    <a:pt x="2432" y="16019"/>
                    <a:pt x="2341" y="15806"/>
                  </a:cubicBezTo>
                  <a:cubicBezTo>
                    <a:pt x="2189" y="15350"/>
                    <a:pt x="1976" y="14712"/>
                    <a:pt x="1733" y="13922"/>
                  </a:cubicBezTo>
                  <a:cubicBezTo>
                    <a:pt x="1490" y="13101"/>
                    <a:pt x="1186" y="12159"/>
                    <a:pt x="943" y="11095"/>
                  </a:cubicBezTo>
                  <a:cubicBezTo>
                    <a:pt x="669" y="10031"/>
                    <a:pt x="244" y="8876"/>
                    <a:pt x="213" y="7599"/>
                  </a:cubicBezTo>
                  <a:cubicBezTo>
                    <a:pt x="152" y="6414"/>
                    <a:pt x="304" y="5228"/>
                    <a:pt x="608" y="4073"/>
                  </a:cubicBezTo>
                  <a:cubicBezTo>
                    <a:pt x="760" y="3587"/>
                    <a:pt x="912" y="3070"/>
                    <a:pt x="1125" y="2614"/>
                  </a:cubicBezTo>
                  <a:cubicBezTo>
                    <a:pt x="1307" y="2189"/>
                    <a:pt x="1520" y="1794"/>
                    <a:pt x="1763" y="1399"/>
                  </a:cubicBezTo>
                  <a:cubicBezTo>
                    <a:pt x="2098" y="852"/>
                    <a:pt x="2614" y="426"/>
                    <a:pt x="3222" y="152"/>
                  </a:cubicBezTo>
                  <a:cubicBezTo>
                    <a:pt x="3435" y="61"/>
                    <a:pt x="3678" y="31"/>
                    <a:pt x="39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599;p70">
              <a:extLst>
                <a:ext uri="{FF2B5EF4-FFF2-40B4-BE49-F238E27FC236}">
                  <a16:creationId xmlns:a16="http://schemas.microsoft.com/office/drawing/2014/main" id="{65B0FF0B-3FBB-4B2D-833E-FF17C6E3829A}"/>
                </a:ext>
              </a:extLst>
            </p:cNvPr>
            <p:cNvSpPr/>
            <p:nvPr/>
          </p:nvSpPr>
          <p:spPr>
            <a:xfrm>
              <a:off x="7318912" y="2043764"/>
              <a:ext cx="205684" cy="105858"/>
            </a:xfrm>
            <a:custGeom>
              <a:avLst/>
              <a:gdLst/>
              <a:ahLst/>
              <a:cxnLst/>
              <a:rect l="l" t="t" r="r" b="b"/>
              <a:pathLst>
                <a:path w="13710" h="7056" extrusionOk="0">
                  <a:moveTo>
                    <a:pt x="4546" y="0"/>
                  </a:moveTo>
                  <a:cubicBezTo>
                    <a:pt x="3348" y="0"/>
                    <a:pt x="2077" y="20"/>
                    <a:pt x="761" y="65"/>
                  </a:cubicBezTo>
                  <a:lnTo>
                    <a:pt x="700" y="65"/>
                  </a:lnTo>
                  <a:lnTo>
                    <a:pt x="700" y="186"/>
                  </a:lnTo>
                  <a:lnTo>
                    <a:pt x="1" y="4746"/>
                  </a:lnTo>
                  <a:lnTo>
                    <a:pt x="1" y="4807"/>
                  </a:lnTo>
                  <a:lnTo>
                    <a:pt x="92" y="4807"/>
                  </a:lnTo>
                  <a:lnTo>
                    <a:pt x="5898" y="6478"/>
                  </a:lnTo>
                  <a:lnTo>
                    <a:pt x="7569" y="6904"/>
                  </a:lnTo>
                  <a:lnTo>
                    <a:pt x="8025" y="7025"/>
                  </a:lnTo>
                  <a:lnTo>
                    <a:pt x="8025" y="7025"/>
                  </a:lnTo>
                  <a:lnTo>
                    <a:pt x="7600" y="6904"/>
                  </a:lnTo>
                  <a:lnTo>
                    <a:pt x="5928" y="6387"/>
                  </a:lnTo>
                  <a:lnTo>
                    <a:pt x="163" y="4706"/>
                  </a:lnTo>
                  <a:lnTo>
                    <a:pt x="163" y="4706"/>
                  </a:lnTo>
                  <a:cubicBezTo>
                    <a:pt x="374" y="3298"/>
                    <a:pt x="613" y="1801"/>
                    <a:pt x="852" y="217"/>
                  </a:cubicBezTo>
                  <a:lnTo>
                    <a:pt x="852" y="214"/>
                  </a:lnTo>
                  <a:lnTo>
                    <a:pt x="852" y="214"/>
                  </a:lnTo>
                  <a:cubicBezTo>
                    <a:pt x="2058" y="174"/>
                    <a:pt x="3226" y="158"/>
                    <a:pt x="4333" y="158"/>
                  </a:cubicBezTo>
                  <a:cubicBezTo>
                    <a:pt x="6485" y="158"/>
                    <a:pt x="8408" y="218"/>
                    <a:pt x="9940" y="278"/>
                  </a:cubicBezTo>
                  <a:cubicBezTo>
                    <a:pt x="11095" y="338"/>
                    <a:pt x="12038" y="399"/>
                    <a:pt x="12706" y="430"/>
                  </a:cubicBezTo>
                  <a:lnTo>
                    <a:pt x="13466" y="490"/>
                  </a:lnTo>
                  <a:lnTo>
                    <a:pt x="13709" y="490"/>
                  </a:lnTo>
                  <a:cubicBezTo>
                    <a:pt x="13649" y="460"/>
                    <a:pt x="13557" y="460"/>
                    <a:pt x="13466" y="460"/>
                  </a:cubicBezTo>
                  <a:lnTo>
                    <a:pt x="12706" y="369"/>
                  </a:lnTo>
                  <a:cubicBezTo>
                    <a:pt x="12038" y="308"/>
                    <a:pt x="11095" y="247"/>
                    <a:pt x="9940" y="156"/>
                  </a:cubicBezTo>
                  <a:cubicBezTo>
                    <a:pt x="8459" y="60"/>
                    <a:pt x="6612" y="0"/>
                    <a:pt x="4546" y="0"/>
                  </a:cubicBezTo>
                  <a:close/>
                  <a:moveTo>
                    <a:pt x="8025" y="7025"/>
                  </a:moveTo>
                  <a:cubicBezTo>
                    <a:pt x="8086" y="7056"/>
                    <a:pt x="8117" y="7056"/>
                    <a:pt x="8177" y="7056"/>
                  </a:cubicBezTo>
                  <a:cubicBezTo>
                    <a:pt x="8147" y="7025"/>
                    <a:pt x="8086" y="7025"/>
                    <a:pt x="8025" y="7025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600;p70">
              <a:extLst>
                <a:ext uri="{FF2B5EF4-FFF2-40B4-BE49-F238E27FC236}">
                  <a16:creationId xmlns:a16="http://schemas.microsoft.com/office/drawing/2014/main" id="{50CDFFB4-3E75-4AAD-8341-4A329296FCE9}"/>
                </a:ext>
              </a:extLst>
            </p:cNvPr>
            <p:cNvSpPr/>
            <p:nvPr/>
          </p:nvSpPr>
          <p:spPr>
            <a:xfrm>
              <a:off x="7466207" y="2037313"/>
              <a:ext cx="54744" cy="11117"/>
            </a:xfrm>
            <a:custGeom>
              <a:avLst/>
              <a:gdLst/>
              <a:ahLst/>
              <a:cxnLst/>
              <a:rect l="l" t="t" r="r" b="b"/>
              <a:pathLst>
                <a:path w="3649" h="741" extrusionOk="0">
                  <a:moveTo>
                    <a:pt x="3329" y="1"/>
                  </a:moveTo>
                  <a:cubicBezTo>
                    <a:pt x="2798" y="1"/>
                    <a:pt x="2270" y="64"/>
                    <a:pt x="1764" y="191"/>
                  </a:cubicBezTo>
                  <a:cubicBezTo>
                    <a:pt x="1156" y="312"/>
                    <a:pt x="548" y="495"/>
                    <a:pt x="1" y="738"/>
                  </a:cubicBezTo>
                  <a:cubicBezTo>
                    <a:pt x="1" y="740"/>
                    <a:pt x="4" y="741"/>
                    <a:pt x="11" y="741"/>
                  </a:cubicBezTo>
                  <a:cubicBezTo>
                    <a:pt x="108" y="741"/>
                    <a:pt x="884" y="544"/>
                    <a:pt x="1794" y="373"/>
                  </a:cubicBezTo>
                  <a:cubicBezTo>
                    <a:pt x="2797" y="160"/>
                    <a:pt x="3648" y="69"/>
                    <a:pt x="3648" y="9"/>
                  </a:cubicBezTo>
                  <a:cubicBezTo>
                    <a:pt x="3542" y="3"/>
                    <a:pt x="3435" y="1"/>
                    <a:pt x="332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601;p70">
              <a:extLst>
                <a:ext uri="{FF2B5EF4-FFF2-40B4-BE49-F238E27FC236}">
                  <a16:creationId xmlns:a16="http://schemas.microsoft.com/office/drawing/2014/main" id="{A9F15D42-1642-421E-9782-1D4343EB76A2}"/>
                </a:ext>
              </a:extLst>
            </p:cNvPr>
            <p:cNvSpPr/>
            <p:nvPr/>
          </p:nvSpPr>
          <p:spPr>
            <a:xfrm>
              <a:off x="7266928" y="2283069"/>
              <a:ext cx="30575" cy="29495"/>
            </a:xfrm>
            <a:custGeom>
              <a:avLst/>
              <a:gdLst/>
              <a:ahLst/>
              <a:cxnLst/>
              <a:rect l="l" t="t" r="r" b="b"/>
              <a:pathLst>
                <a:path w="2038" h="1966" extrusionOk="0">
                  <a:moveTo>
                    <a:pt x="1083" y="0"/>
                  </a:moveTo>
                  <a:cubicBezTo>
                    <a:pt x="957" y="0"/>
                    <a:pt x="829" y="25"/>
                    <a:pt x="700" y="72"/>
                  </a:cubicBezTo>
                  <a:cubicBezTo>
                    <a:pt x="426" y="193"/>
                    <a:pt x="244" y="406"/>
                    <a:pt x="153" y="710"/>
                  </a:cubicBezTo>
                  <a:cubicBezTo>
                    <a:pt x="1" y="1227"/>
                    <a:pt x="274" y="1774"/>
                    <a:pt x="821" y="1926"/>
                  </a:cubicBezTo>
                  <a:cubicBezTo>
                    <a:pt x="910" y="1952"/>
                    <a:pt x="1004" y="1966"/>
                    <a:pt x="1098" y="1966"/>
                  </a:cubicBezTo>
                  <a:cubicBezTo>
                    <a:pt x="1328" y="1966"/>
                    <a:pt x="1561" y="1885"/>
                    <a:pt x="1733" y="1713"/>
                  </a:cubicBezTo>
                  <a:cubicBezTo>
                    <a:pt x="1885" y="1591"/>
                    <a:pt x="2007" y="1379"/>
                    <a:pt x="2037" y="1166"/>
                  </a:cubicBezTo>
                  <a:cubicBezTo>
                    <a:pt x="2037" y="1105"/>
                    <a:pt x="2037" y="1014"/>
                    <a:pt x="2037" y="923"/>
                  </a:cubicBezTo>
                  <a:cubicBezTo>
                    <a:pt x="2007" y="923"/>
                    <a:pt x="2007" y="1014"/>
                    <a:pt x="1976" y="1166"/>
                  </a:cubicBezTo>
                  <a:cubicBezTo>
                    <a:pt x="1916" y="1348"/>
                    <a:pt x="1825" y="1500"/>
                    <a:pt x="1673" y="1622"/>
                  </a:cubicBezTo>
                  <a:cubicBezTo>
                    <a:pt x="1505" y="1748"/>
                    <a:pt x="1322" y="1816"/>
                    <a:pt x="1135" y="1816"/>
                  </a:cubicBezTo>
                  <a:cubicBezTo>
                    <a:pt x="1052" y="1816"/>
                    <a:pt x="967" y="1802"/>
                    <a:pt x="882" y="1774"/>
                  </a:cubicBezTo>
                  <a:cubicBezTo>
                    <a:pt x="639" y="1713"/>
                    <a:pt x="457" y="1531"/>
                    <a:pt x="366" y="1318"/>
                  </a:cubicBezTo>
                  <a:cubicBezTo>
                    <a:pt x="183" y="892"/>
                    <a:pt x="366" y="406"/>
                    <a:pt x="791" y="224"/>
                  </a:cubicBezTo>
                  <a:cubicBezTo>
                    <a:pt x="905" y="173"/>
                    <a:pt x="1019" y="148"/>
                    <a:pt x="1131" y="148"/>
                  </a:cubicBezTo>
                  <a:cubicBezTo>
                    <a:pt x="1288" y="148"/>
                    <a:pt x="1440" y="196"/>
                    <a:pt x="1581" y="284"/>
                  </a:cubicBezTo>
                  <a:cubicBezTo>
                    <a:pt x="1764" y="375"/>
                    <a:pt x="1885" y="527"/>
                    <a:pt x="1946" y="710"/>
                  </a:cubicBezTo>
                  <a:cubicBezTo>
                    <a:pt x="2007" y="862"/>
                    <a:pt x="2037" y="923"/>
                    <a:pt x="2037" y="923"/>
                  </a:cubicBezTo>
                  <a:cubicBezTo>
                    <a:pt x="2037" y="862"/>
                    <a:pt x="2037" y="771"/>
                    <a:pt x="2007" y="710"/>
                  </a:cubicBezTo>
                  <a:cubicBezTo>
                    <a:pt x="1946" y="497"/>
                    <a:pt x="1825" y="315"/>
                    <a:pt x="1642" y="193"/>
                  </a:cubicBezTo>
                  <a:cubicBezTo>
                    <a:pt x="1474" y="62"/>
                    <a:pt x="1283" y="0"/>
                    <a:pt x="10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602;p70">
              <a:extLst>
                <a:ext uri="{FF2B5EF4-FFF2-40B4-BE49-F238E27FC236}">
                  <a16:creationId xmlns:a16="http://schemas.microsoft.com/office/drawing/2014/main" id="{0658A425-86C2-45C2-B1F5-625FE8BF34EF}"/>
                </a:ext>
              </a:extLst>
            </p:cNvPr>
            <p:cNvSpPr/>
            <p:nvPr/>
          </p:nvSpPr>
          <p:spPr>
            <a:xfrm>
              <a:off x="7274235" y="1847726"/>
              <a:ext cx="112189" cy="200673"/>
            </a:xfrm>
            <a:custGeom>
              <a:avLst/>
              <a:gdLst/>
              <a:ahLst/>
              <a:cxnLst/>
              <a:rect l="l" t="t" r="r" b="b"/>
              <a:pathLst>
                <a:path w="7478" h="13376" extrusionOk="0">
                  <a:moveTo>
                    <a:pt x="7477" y="1"/>
                  </a:moveTo>
                  <a:lnTo>
                    <a:pt x="7477" y="1"/>
                  </a:lnTo>
                  <a:cubicBezTo>
                    <a:pt x="7265" y="700"/>
                    <a:pt x="6748" y="1825"/>
                    <a:pt x="6535" y="2524"/>
                  </a:cubicBezTo>
                  <a:cubicBezTo>
                    <a:pt x="6414" y="3041"/>
                    <a:pt x="6201" y="3527"/>
                    <a:pt x="5866" y="3922"/>
                  </a:cubicBezTo>
                  <a:cubicBezTo>
                    <a:pt x="5289" y="4469"/>
                    <a:pt x="4651" y="4317"/>
                    <a:pt x="3982" y="4591"/>
                  </a:cubicBezTo>
                  <a:cubicBezTo>
                    <a:pt x="4438" y="4682"/>
                    <a:pt x="5015" y="5199"/>
                    <a:pt x="5380" y="5503"/>
                  </a:cubicBezTo>
                  <a:cubicBezTo>
                    <a:pt x="3801" y="8046"/>
                    <a:pt x="311" y="12980"/>
                    <a:pt x="46" y="13353"/>
                  </a:cubicBezTo>
                  <a:lnTo>
                    <a:pt x="46" y="13353"/>
                  </a:lnTo>
                  <a:cubicBezTo>
                    <a:pt x="2302" y="12250"/>
                    <a:pt x="3930" y="10016"/>
                    <a:pt x="5198" y="7813"/>
                  </a:cubicBezTo>
                  <a:cubicBezTo>
                    <a:pt x="5471" y="7326"/>
                    <a:pt x="5745" y="6840"/>
                    <a:pt x="5988" y="6354"/>
                  </a:cubicBezTo>
                  <a:cubicBezTo>
                    <a:pt x="6170" y="6110"/>
                    <a:pt x="6262" y="5807"/>
                    <a:pt x="6292" y="5503"/>
                  </a:cubicBezTo>
                  <a:cubicBezTo>
                    <a:pt x="6322" y="5205"/>
                    <a:pt x="6119" y="4908"/>
                    <a:pt x="5826" y="4838"/>
                  </a:cubicBezTo>
                  <a:lnTo>
                    <a:pt x="5826" y="4838"/>
                  </a:lnTo>
                  <a:cubicBezTo>
                    <a:pt x="5887" y="4851"/>
                    <a:pt x="5948" y="4857"/>
                    <a:pt x="6008" y="4857"/>
                  </a:cubicBezTo>
                  <a:cubicBezTo>
                    <a:pt x="6331" y="4857"/>
                    <a:pt x="6632" y="4680"/>
                    <a:pt x="6809" y="4378"/>
                  </a:cubicBezTo>
                  <a:cubicBezTo>
                    <a:pt x="6991" y="4044"/>
                    <a:pt x="7082" y="3648"/>
                    <a:pt x="7113" y="3284"/>
                  </a:cubicBezTo>
                  <a:cubicBezTo>
                    <a:pt x="7204" y="2341"/>
                    <a:pt x="7356" y="943"/>
                    <a:pt x="7477" y="1"/>
                  </a:cubicBezTo>
                  <a:close/>
                  <a:moveTo>
                    <a:pt x="46" y="13353"/>
                  </a:moveTo>
                  <a:cubicBezTo>
                    <a:pt x="31" y="13360"/>
                    <a:pt x="16" y="13368"/>
                    <a:pt x="0" y="13375"/>
                  </a:cubicBezTo>
                  <a:lnTo>
                    <a:pt x="31" y="13375"/>
                  </a:lnTo>
                  <a:cubicBezTo>
                    <a:pt x="31" y="13375"/>
                    <a:pt x="36" y="13367"/>
                    <a:pt x="46" y="133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603;p70">
              <a:extLst>
                <a:ext uri="{FF2B5EF4-FFF2-40B4-BE49-F238E27FC236}">
                  <a16:creationId xmlns:a16="http://schemas.microsoft.com/office/drawing/2014/main" id="{B32DEAB3-9BD7-43E3-A446-52600493873F}"/>
                </a:ext>
              </a:extLst>
            </p:cNvPr>
            <p:cNvSpPr/>
            <p:nvPr/>
          </p:nvSpPr>
          <p:spPr>
            <a:xfrm>
              <a:off x="6969609" y="1953989"/>
              <a:ext cx="356639" cy="370292"/>
            </a:xfrm>
            <a:custGeom>
              <a:avLst/>
              <a:gdLst/>
              <a:ahLst/>
              <a:cxnLst/>
              <a:rect l="l" t="t" r="r" b="b"/>
              <a:pathLst>
                <a:path w="23772" h="24682" extrusionOk="0">
                  <a:moveTo>
                    <a:pt x="9849" y="0"/>
                  </a:moveTo>
                  <a:lnTo>
                    <a:pt x="1" y="9332"/>
                  </a:lnTo>
                  <a:lnTo>
                    <a:pt x="13466" y="24681"/>
                  </a:lnTo>
                  <a:cubicBezTo>
                    <a:pt x="13466" y="24681"/>
                    <a:pt x="23772" y="14134"/>
                    <a:pt x="23349" y="14134"/>
                  </a:cubicBezTo>
                  <a:cubicBezTo>
                    <a:pt x="23347" y="14134"/>
                    <a:pt x="23346" y="14134"/>
                    <a:pt x="23345" y="14134"/>
                  </a:cubicBezTo>
                  <a:cubicBezTo>
                    <a:pt x="23344" y="14134"/>
                    <a:pt x="23344" y="14134"/>
                    <a:pt x="23344" y="14134"/>
                  </a:cubicBezTo>
                  <a:cubicBezTo>
                    <a:pt x="23103" y="14134"/>
                    <a:pt x="9849" y="0"/>
                    <a:pt x="98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604;p70">
              <a:extLst>
                <a:ext uri="{FF2B5EF4-FFF2-40B4-BE49-F238E27FC236}">
                  <a16:creationId xmlns:a16="http://schemas.microsoft.com/office/drawing/2014/main" id="{8B961A05-66C2-4F61-AB41-68CE712E1DA8}"/>
                </a:ext>
              </a:extLst>
            </p:cNvPr>
            <p:cNvSpPr/>
            <p:nvPr/>
          </p:nvSpPr>
          <p:spPr>
            <a:xfrm>
              <a:off x="7121914" y="2023751"/>
              <a:ext cx="206134" cy="98056"/>
            </a:xfrm>
            <a:custGeom>
              <a:avLst/>
              <a:gdLst/>
              <a:ahLst/>
              <a:cxnLst/>
              <a:rect l="l" t="t" r="r" b="b"/>
              <a:pathLst>
                <a:path w="13740" h="6536" extrusionOk="0">
                  <a:moveTo>
                    <a:pt x="5199" y="1"/>
                  </a:moveTo>
                  <a:lnTo>
                    <a:pt x="1582" y="548"/>
                  </a:lnTo>
                  <a:lnTo>
                    <a:pt x="1" y="2675"/>
                  </a:lnTo>
                  <a:cubicBezTo>
                    <a:pt x="1" y="2675"/>
                    <a:pt x="27" y="3172"/>
                    <a:pt x="321" y="3172"/>
                  </a:cubicBezTo>
                  <a:cubicBezTo>
                    <a:pt x="344" y="3172"/>
                    <a:pt x="369" y="3168"/>
                    <a:pt x="396" y="3162"/>
                  </a:cubicBezTo>
                  <a:cubicBezTo>
                    <a:pt x="670" y="3040"/>
                    <a:pt x="913" y="2858"/>
                    <a:pt x="1156" y="2645"/>
                  </a:cubicBezTo>
                  <a:lnTo>
                    <a:pt x="1278" y="4165"/>
                  </a:lnTo>
                  <a:cubicBezTo>
                    <a:pt x="1278" y="4165"/>
                    <a:pt x="1526" y="4426"/>
                    <a:pt x="1791" y="4426"/>
                  </a:cubicBezTo>
                  <a:cubicBezTo>
                    <a:pt x="1930" y="4426"/>
                    <a:pt x="2074" y="4354"/>
                    <a:pt x="2189" y="4134"/>
                  </a:cubicBezTo>
                  <a:lnTo>
                    <a:pt x="2615" y="5259"/>
                  </a:lnTo>
                  <a:cubicBezTo>
                    <a:pt x="2615" y="5259"/>
                    <a:pt x="2809" y="5466"/>
                    <a:pt x="3021" y="5466"/>
                  </a:cubicBezTo>
                  <a:cubicBezTo>
                    <a:pt x="3133" y="5466"/>
                    <a:pt x="3250" y="5408"/>
                    <a:pt x="3344" y="5229"/>
                  </a:cubicBezTo>
                  <a:lnTo>
                    <a:pt x="3983" y="6536"/>
                  </a:lnTo>
                  <a:cubicBezTo>
                    <a:pt x="4226" y="6445"/>
                    <a:pt x="4469" y="6262"/>
                    <a:pt x="4591" y="6019"/>
                  </a:cubicBezTo>
                  <a:cubicBezTo>
                    <a:pt x="4682" y="5806"/>
                    <a:pt x="4712" y="5563"/>
                    <a:pt x="4651" y="5350"/>
                  </a:cubicBezTo>
                  <a:lnTo>
                    <a:pt x="4651" y="5350"/>
                  </a:lnTo>
                  <a:cubicBezTo>
                    <a:pt x="4652" y="5350"/>
                    <a:pt x="6445" y="5563"/>
                    <a:pt x="7205" y="5745"/>
                  </a:cubicBezTo>
                  <a:cubicBezTo>
                    <a:pt x="7395" y="5791"/>
                    <a:pt x="7763" y="5808"/>
                    <a:pt x="8209" y="5808"/>
                  </a:cubicBezTo>
                  <a:cubicBezTo>
                    <a:pt x="9547" y="5808"/>
                    <a:pt x="11582" y="5654"/>
                    <a:pt x="11582" y="5654"/>
                  </a:cubicBezTo>
                  <a:lnTo>
                    <a:pt x="13101" y="6019"/>
                  </a:lnTo>
                  <a:lnTo>
                    <a:pt x="13740" y="2037"/>
                  </a:lnTo>
                  <a:lnTo>
                    <a:pt x="10579" y="2098"/>
                  </a:lnTo>
                  <a:lnTo>
                    <a:pt x="5199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605;p70">
              <a:extLst>
                <a:ext uri="{FF2B5EF4-FFF2-40B4-BE49-F238E27FC236}">
                  <a16:creationId xmlns:a16="http://schemas.microsoft.com/office/drawing/2014/main" id="{12991B4D-215C-4DB7-8504-CE9734A317A0}"/>
                </a:ext>
              </a:extLst>
            </p:cNvPr>
            <p:cNvSpPr/>
            <p:nvPr/>
          </p:nvSpPr>
          <p:spPr>
            <a:xfrm>
              <a:off x="7138792" y="2030712"/>
              <a:ext cx="50183" cy="35466"/>
            </a:xfrm>
            <a:custGeom>
              <a:avLst/>
              <a:gdLst/>
              <a:ahLst/>
              <a:cxnLst/>
              <a:rect l="l" t="t" r="r" b="b"/>
              <a:pathLst>
                <a:path w="3345" h="2364" extrusionOk="0">
                  <a:moveTo>
                    <a:pt x="2938" y="0"/>
                  </a:moveTo>
                  <a:cubicBezTo>
                    <a:pt x="2848" y="0"/>
                    <a:pt x="2759" y="17"/>
                    <a:pt x="2675" y="53"/>
                  </a:cubicBezTo>
                  <a:cubicBezTo>
                    <a:pt x="2432" y="84"/>
                    <a:pt x="2189" y="145"/>
                    <a:pt x="1976" y="236"/>
                  </a:cubicBezTo>
                  <a:cubicBezTo>
                    <a:pt x="1672" y="327"/>
                    <a:pt x="1399" y="449"/>
                    <a:pt x="1125" y="540"/>
                  </a:cubicBezTo>
                  <a:cubicBezTo>
                    <a:pt x="852" y="661"/>
                    <a:pt x="578" y="813"/>
                    <a:pt x="335" y="996"/>
                  </a:cubicBezTo>
                  <a:cubicBezTo>
                    <a:pt x="213" y="1087"/>
                    <a:pt x="122" y="1208"/>
                    <a:pt x="92" y="1360"/>
                  </a:cubicBezTo>
                  <a:cubicBezTo>
                    <a:pt x="61" y="1452"/>
                    <a:pt x="61" y="1573"/>
                    <a:pt x="61" y="1695"/>
                  </a:cubicBezTo>
                  <a:cubicBezTo>
                    <a:pt x="1" y="1908"/>
                    <a:pt x="31" y="2151"/>
                    <a:pt x="92" y="2363"/>
                  </a:cubicBezTo>
                  <a:cubicBezTo>
                    <a:pt x="92" y="2363"/>
                    <a:pt x="122" y="2120"/>
                    <a:pt x="183" y="1695"/>
                  </a:cubicBezTo>
                  <a:cubicBezTo>
                    <a:pt x="183" y="1604"/>
                    <a:pt x="213" y="1482"/>
                    <a:pt x="244" y="1391"/>
                  </a:cubicBezTo>
                  <a:cubicBezTo>
                    <a:pt x="274" y="1269"/>
                    <a:pt x="335" y="1178"/>
                    <a:pt x="426" y="1117"/>
                  </a:cubicBezTo>
                  <a:cubicBezTo>
                    <a:pt x="669" y="965"/>
                    <a:pt x="912" y="813"/>
                    <a:pt x="1186" y="692"/>
                  </a:cubicBezTo>
                  <a:cubicBezTo>
                    <a:pt x="1490" y="570"/>
                    <a:pt x="1764" y="479"/>
                    <a:pt x="2007" y="388"/>
                  </a:cubicBezTo>
                  <a:cubicBezTo>
                    <a:pt x="2280" y="297"/>
                    <a:pt x="2493" y="205"/>
                    <a:pt x="2706" y="145"/>
                  </a:cubicBezTo>
                  <a:cubicBezTo>
                    <a:pt x="2856" y="123"/>
                    <a:pt x="3007" y="102"/>
                    <a:pt x="3157" y="102"/>
                  </a:cubicBezTo>
                  <a:cubicBezTo>
                    <a:pt x="3219" y="102"/>
                    <a:pt x="3282" y="105"/>
                    <a:pt x="3344" y="114"/>
                  </a:cubicBezTo>
                  <a:cubicBezTo>
                    <a:pt x="3215" y="41"/>
                    <a:pt x="3075" y="0"/>
                    <a:pt x="2938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606;p70">
              <a:extLst>
                <a:ext uri="{FF2B5EF4-FFF2-40B4-BE49-F238E27FC236}">
                  <a16:creationId xmlns:a16="http://schemas.microsoft.com/office/drawing/2014/main" id="{CF114571-C0C7-4750-8CCF-1216287DD1D9}"/>
                </a:ext>
              </a:extLst>
            </p:cNvPr>
            <p:cNvSpPr/>
            <p:nvPr/>
          </p:nvSpPr>
          <p:spPr>
            <a:xfrm>
              <a:off x="7151559" y="2048385"/>
              <a:ext cx="42427" cy="37401"/>
            </a:xfrm>
            <a:custGeom>
              <a:avLst/>
              <a:gdLst/>
              <a:ahLst/>
              <a:cxnLst/>
              <a:rect l="l" t="t" r="r" b="b"/>
              <a:pathLst>
                <a:path w="2828" h="2493" extrusionOk="0">
                  <a:moveTo>
                    <a:pt x="2827" y="0"/>
                  </a:moveTo>
                  <a:lnTo>
                    <a:pt x="2827" y="0"/>
                  </a:lnTo>
                  <a:cubicBezTo>
                    <a:pt x="2645" y="30"/>
                    <a:pt x="2432" y="91"/>
                    <a:pt x="2220" y="182"/>
                  </a:cubicBezTo>
                  <a:cubicBezTo>
                    <a:pt x="1855" y="274"/>
                    <a:pt x="1308" y="365"/>
                    <a:pt x="730" y="578"/>
                  </a:cubicBezTo>
                  <a:cubicBezTo>
                    <a:pt x="578" y="608"/>
                    <a:pt x="457" y="699"/>
                    <a:pt x="335" y="790"/>
                  </a:cubicBezTo>
                  <a:cubicBezTo>
                    <a:pt x="244" y="912"/>
                    <a:pt x="183" y="1033"/>
                    <a:pt x="153" y="1185"/>
                  </a:cubicBezTo>
                  <a:cubicBezTo>
                    <a:pt x="31" y="1398"/>
                    <a:pt x="1" y="1641"/>
                    <a:pt x="31" y="1885"/>
                  </a:cubicBezTo>
                  <a:cubicBezTo>
                    <a:pt x="61" y="2037"/>
                    <a:pt x="122" y="2188"/>
                    <a:pt x="183" y="2340"/>
                  </a:cubicBezTo>
                  <a:cubicBezTo>
                    <a:pt x="183" y="2371"/>
                    <a:pt x="213" y="2432"/>
                    <a:pt x="244" y="2492"/>
                  </a:cubicBezTo>
                  <a:cubicBezTo>
                    <a:pt x="244" y="2432"/>
                    <a:pt x="244" y="2371"/>
                    <a:pt x="244" y="2310"/>
                  </a:cubicBezTo>
                  <a:cubicBezTo>
                    <a:pt x="183" y="2158"/>
                    <a:pt x="153" y="2006"/>
                    <a:pt x="153" y="1854"/>
                  </a:cubicBezTo>
                  <a:cubicBezTo>
                    <a:pt x="183" y="1520"/>
                    <a:pt x="274" y="1185"/>
                    <a:pt x="457" y="881"/>
                  </a:cubicBezTo>
                  <a:cubicBezTo>
                    <a:pt x="548" y="821"/>
                    <a:pt x="669" y="760"/>
                    <a:pt x="821" y="730"/>
                  </a:cubicBezTo>
                  <a:cubicBezTo>
                    <a:pt x="1368" y="517"/>
                    <a:pt x="1885" y="395"/>
                    <a:pt x="2280" y="274"/>
                  </a:cubicBezTo>
                  <a:cubicBezTo>
                    <a:pt x="2463" y="213"/>
                    <a:pt x="2675" y="122"/>
                    <a:pt x="2827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607;p70">
              <a:extLst>
                <a:ext uri="{FF2B5EF4-FFF2-40B4-BE49-F238E27FC236}">
                  <a16:creationId xmlns:a16="http://schemas.microsoft.com/office/drawing/2014/main" id="{838F03B3-1ACF-4705-A1F2-604ADDC527D6}"/>
                </a:ext>
              </a:extLst>
            </p:cNvPr>
            <p:cNvSpPr/>
            <p:nvPr/>
          </p:nvSpPr>
          <p:spPr>
            <a:xfrm>
              <a:off x="7167072" y="2079950"/>
              <a:ext cx="31025" cy="23164"/>
            </a:xfrm>
            <a:custGeom>
              <a:avLst/>
              <a:gdLst/>
              <a:ahLst/>
              <a:cxnLst/>
              <a:rect l="l" t="t" r="r" b="b"/>
              <a:pathLst>
                <a:path w="2068" h="1544" extrusionOk="0">
                  <a:moveTo>
                    <a:pt x="1778" y="1"/>
                  </a:moveTo>
                  <a:cubicBezTo>
                    <a:pt x="1725" y="1"/>
                    <a:pt x="1672" y="9"/>
                    <a:pt x="1611" y="24"/>
                  </a:cubicBezTo>
                  <a:lnTo>
                    <a:pt x="1094" y="24"/>
                  </a:lnTo>
                  <a:cubicBezTo>
                    <a:pt x="882" y="24"/>
                    <a:pt x="669" y="54"/>
                    <a:pt x="456" y="115"/>
                  </a:cubicBezTo>
                  <a:cubicBezTo>
                    <a:pt x="243" y="206"/>
                    <a:pt x="61" y="388"/>
                    <a:pt x="31" y="632"/>
                  </a:cubicBezTo>
                  <a:cubicBezTo>
                    <a:pt x="0" y="814"/>
                    <a:pt x="31" y="996"/>
                    <a:pt x="122" y="1179"/>
                  </a:cubicBezTo>
                  <a:cubicBezTo>
                    <a:pt x="182" y="1300"/>
                    <a:pt x="274" y="1452"/>
                    <a:pt x="395" y="1543"/>
                  </a:cubicBezTo>
                  <a:cubicBezTo>
                    <a:pt x="365" y="1392"/>
                    <a:pt x="304" y="1270"/>
                    <a:pt x="213" y="1118"/>
                  </a:cubicBezTo>
                  <a:cubicBezTo>
                    <a:pt x="152" y="966"/>
                    <a:pt x="152" y="814"/>
                    <a:pt x="182" y="662"/>
                  </a:cubicBezTo>
                  <a:cubicBezTo>
                    <a:pt x="213" y="480"/>
                    <a:pt x="365" y="358"/>
                    <a:pt x="517" y="297"/>
                  </a:cubicBezTo>
                  <a:cubicBezTo>
                    <a:pt x="699" y="236"/>
                    <a:pt x="912" y="176"/>
                    <a:pt x="1094" y="176"/>
                  </a:cubicBezTo>
                  <a:lnTo>
                    <a:pt x="1611" y="145"/>
                  </a:lnTo>
                  <a:cubicBezTo>
                    <a:pt x="1763" y="115"/>
                    <a:pt x="1885" y="84"/>
                    <a:pt x="1945" y="84"/>
                  </a:cubicBezTo>
                  <a:lnTo>
                    <a:pt x="2067" y="84"/>
                  </a:lnTo>
                  <a:cubicBezTo>
                    <a:pt x="2067" y="84"/>
                    <a:pt x="2037" y="24"/>
                    <a:pt x="1945" y="24"/>
                  </a:cubicBezTo>
                  <a:cubicBezTo>
                    <a:pt x="1885" y="9"/>
                    <a:pt x="1831" y="1"/>
                    <a:pt x="1778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608;p70">
              <a:extLst>
                <a:ext uri="{FF2B5EF4-FFF2-40B4-BE49-F238E27FC236}">
                  <a16:creationId xmlns:a16="http://schemas.microsoft.com/office/drawing/2014/main" id="{BE9518C4-EA2F-4BD5-87EF-A1B8E3C00F83}"/>
                </a:ext>
              </a:extLst>
            </p:cNvPr>
            <p:cNvSpPr/>
            <p:nvPr/>
          </p:nvSpPr>
          <p:spPr>
            <a:xfrm>
              <a:off x="7135146" y="1391275"/>
              <a:ext cx="291859" cy="302795"/>
            </a:xfrm>
            <a:custGeom>
              <a:avLst/>
              <a:gdLst/>
              <a:ahLst/>
              <a:cxnLst/>
              <a:rect l="l" t="t" r="r" b="b"/>
              <a:pathLst>
                <a:path w="19454" h="20183" extrusionOk="0">
                  <a:moveTo>
                    <a:pt x="9107" y="1"/>
                  </a:moveTo>
                  <a:cubicBezTo>
                    <a:pt x="8496" y="1"/>
                    <a:pt x="7872" y="45"/>
                    <a:pt x="7235" y="122"/>
                  </a:cubicBezTo>
                  <a:cubicBezTo>
                    <a:pt x="5928" y="365"/>
                    <a:pt x="4712" y="912"/>
                    <a:pt x="3648" y="1672"/>
                  </a:cubicBezTo>
                  <a:cubicBezTo>
                    <a:pt x="2219" y="2644"/>
                    <a:pt x="1733" y="4407"/>
                    <a:pt x="1155" y="6018"/>
                  </a:cubicBezTo>
                  <a:cubicBezTo>
                    <a:pt x="0" y="9240"/>
                    <a:pt x="548" y="13404"/>
                    <a:pt x="1611" y="14468"/>
                  </a:cubicBezTo>
                  <a:lnTo>
                    <a:pt x="15137" y="20183"/>
                  </a:lnTo>
                  <a:cubicBezTo>
                    <a:pt x="17326" y="18784"/>
                    <a:pt x="18785" y="18116"/>
                    <a:pt x="19180" y="15532"/>
                  </a:cubicBezTo>
                  <a:cubicBezTo>
                    <a:pt x="19454" y="13830"/>
                    <a:pt x="18663" y="10243"/>
                    <a:pt x="18177" y="8541"/>
                  </a:cubicBezTo>
                  <a:cubicBezTo>
                    <a:pt x="17356" y="5806"/>
                    <a:pt x="16536" y="2979"/>
                    <a:pt x="14165" y="1429"/>
                  </a:cubicBezTo>
                  <a:cubicBezTo>
                    <a:pt x="12598" y="384"/>
                    <a:pt x="10912" y="1"/>
                    <a:pt x="910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609;p70">
              <a:extLst>
                <a:ext uri="{FF2B5EF4-FFF2-40B4-BE49-F238E27FC236}">
                  <a16:creationId xmlns:a16="http://schemas.microsoft.com/office/drawing/2014/main" id="{DD38A521-7FF0-44FA-964E-7DCC7CA0F2BA}"/>
                </a:ext>
              </a:extLst>
            </p:cNvPr>
            <p:cNvSpPr/>
            <p:nvPr/>
          </p:nvSpPr>
          <p:spPr>
            <a:xfrm>
              <a:off x="7156120" y="1425856"/>
              <a:ext cx="216171" cy="393336"/>
            </a:xfrm>
            <a:custGeom>
              <a:avLst/>
              <a:gdLst/>
              <a:ahLst/>
              <a:cxnLst/>
              <a:rect l="l" t="t" r="r" b="b"/>
              <a:pathLst>
                <a:path w="14409" h="26218" extrusionOk="0">
                  <a:moveTo>
                    <a:pt x="4174" y="0"/>
                  </a:moveTo>
                  <a:cubicBezTo>
                    <a:pt x="1633" y="0"/>
                    <a:pt x="91" y="3255"/>
                    <a:pt x="61" y="5841"/>
                  </a:cubicBezTo>
                  <a:cubicBezTo>
                    <a:pt x="1" y="8789"/>
                    <a:pt x="61" y="12406"/>
                    <a:pt x="517" y="14565"/>
                  </a:cubicBezTo>
                  <a:cubicBezTo>
                    <a:pt x="1429" y="18972"/>
                    <a:pt x="4864" y="19397"/>
                    <a:pt x="4864" y="19397"/>
                  </a:cubicBezTo>
                  <a:cubicBezTo>
                    <a:pt x="4864" y="19397"/>
                    <a:pt x="4864" y="19458"/>
                    <a:pt x="4955" y="20765"/>
                  </a:cubicBezTo>
                  <a:lnTo>
                    <a:pt x="5077" y="23714"/>
                  </a:lnTo>
                  <a:cubicBezTo>
                    <a:pt x="5724" y="25500"/>
                    <a:pt x="6972" y="26218"/>
                    <a:pt x="8623" y="26218"/>
                  </a:cubicBezTo>
                  <a:cubicBezTo>
                    <a:pt x="10230" y="26218"/>
                    <a:pt x="12219" y="25538"/>
                    <a:pt x="14408" y="24504"/>
                  </a:cubicBezTo>
                  <a:lnTo>
                    <a:pt x="14165" y="3227"/>
                  </a:lnTo>
                  <a:cubicBezTo>
                    <a:pt x="14165" y="2437"/>
                    <a:pt x="13527" y="1768"/>
                    <a:pt x="12706" y="1707"/>
                  </a:cubicBezTo>
                  <a:lnTo>
                    <a:pt x="4347" y="5"/>
                  </a:lnTo>
                  <a:cubicBezTo>
                    <a:pt x="4289" y="2"/>
                    <a:pt x="4231" y="0"/>
                    <a:pt x="4174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610;p70">
              <a:extLst>
                <a:ext uri="{FF2B5EF4-FFF2-40B4-BE49-F238E27FC236}">
                  <a16:creationId xmlns:a16="http://schemas.microsoft.com/office/drawing/2014/main" id="{F5045FE0-B6B8-4F7D-A9B4-86F5D9CB61F3}"/>
                </a:ext>
              </a:extLst>
            </p:cNvPr>
            <p:cNvSpPr/>
            <p:nvPr/>
          </p:nvSpPr>
          <p:spPr>
            <a:xfrm>
              <a:off x="7177558" y="1556348"/>
              <a:ext cx="17343" cy="16428"/>
            </a:xfrm>
            <a:custGeom>
              <a:avLst/>
              <a:gdLst/>
              <a:ahLst/>
              <a:cxnLst/>
              <a:rect l="l" t="t" r="r" b="b"/>
              <a:pathLst>
                <a:path w="1156" h="1095" extrusionOk="0">
                  <a:moveTo>
                    <a:pt x="578" y="0"/>
                  </a:moveTo>
                  <a:cubicBezTo>
                    <a:pt x="274" y="0"/>
                    <a:pt x="31" y="243"/>
                    <a:pt x="0" y="547"/>
                  </a:cubicBezTo>
                  <a:lnTo>
                    <a:pt x="31" y="547"/>
                  </a:lnTo>
                  <a:cubicBezTo>
                    <a:pt x="31" y="851"/>
                    <a:pt x="274" y="1094"/>
                    <a:pt x="578" y="1094"/>
                  </a:cubicBezTo>
                  <a:cubicBezTo>
                    <a:pt x="882" y="1094"/>
                    <a:pt x="1125" y="882"/>
                    <a:pt x="1155" y="578"/>
                  </a:cubicBezTo>
                  <a:lnTo>
                    <a:pt x="1155" y="547"/>
                  </a:lnTo>
                  <a:cubicBezTo>
                    <a:pt x="1125" y="243"/>
                    <a:pt x="882" y="0"/>
                    <a:pt x="57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611;p70">
              <a:extLst>
                <a:ext uri="{FF2B5EF4-FFF2-40B4-BE49-F238E27FC236}">
                  <a16:creationId xmlns:a16="http://schemas.microsoft.com/office/drawing/2014/main" id="{22DBD13F-0545-4DEA-A96B-6F3C48988FA2}"/>
                </a:ext>
              </a:extLst>
            </p:cNvPr>
            <p:cNvSpPr/>
            <p:nvPr/>
          </p:nvSpPr>
          <p:spPr>
            <a:xfrm>
              <a:off x="7169802" y="1538105"/>
              <a:ext cx="35586" cy="10157"/>
            </a:xfrm>
            <a:custGeom>
              <a:avLst/>
              <a:gdLst/>
              <a:ahLst/>
              <a:cxnLst/>
              <a:rect l="l" t="t" r="r" b="b"/>
              <a:pathLst>
                <a:path w="2372" h="677" extrusionOk="0">
                  <a:moveTo>
                    <a:pt x="1125" y="0"/>
                  </a:moveTo>
                  <a:cubicBezTo>
                    <a:pt x="821" y="31"/>
                    <a:pt x="517" y="152"/>
                    <a:pt x="274" y="335"/>
                  </a:cubicBezTo>
                  <a:cubicBezTo>
                    <a:pt x="61" y="517"/>
                    <a:pt x="0" y="608"/>
                    <a:pt x="61" y="669"/>
                  </a:cubicBezTo>
                  <a:cubicBezTo>
                    <a:pt x="66" y="674"/>
                    <a:pt x="74" y="676"/>
                    <a:pt x="84" y="676"/>
                  </a:cubicBezTo>
                  <a:cubicBezTo>
                    <a:pt x="194" y="676"/>
                    <a:pt x="598" y="393"/>
                    <a:pt x="1156" y="365"/>
                  </a:cubicBezTo>
                  <a:cubicBezTo>
                    <a:pt x="1188" y="364"/>
                    <a:pt x="1219" y="363"/>
                    <a:pt x="1251" y="363"/>
                  </a:cubicBezTo>
                  <a:cubicBezTo>
                    <a:pt x="1751" y="363"/>
                    <a:pt x="2133" y="556"/>
                    <a:pt x="2250" y="556"/>
                  </a:cubicBezTo>
                  <a:cubicBezTo>
                    <a:pt x="2264" y="556"/>
                    <a:pt x="2274" y="554"/>
                    <a:pt x="2280" y="547"/>
                  </a:cubicBezTo>
                  <a:cubicBezTo>
                    <a:pt x="2371" y="456"/>
                    <a:pt x="2250" y="365"/>
                    <a:pt x="2037" y="244"/>
                  </a:cubicBezTo>
                  <a:cubicBezTo>
                    <a:pt x="1763" y="61"/>
                    <a:pt x="1459" y="0"/>
                    <a:pt x="112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612;p70">
              <a:extLst>
                <a:ext uri="{FF2B5EF4-FFF2-40B4-BE49-F238E27FC236}">
                  <a16:creationId xmlns:a16="http://schemas.microsoft.com/office/drawing/2014/main" id="{C75A4E0B-FC8E-4DB7-97F5-5021412E950E}"/>
                </a:ext>
              </a:extLst>
            </p:cNvPr>
            <p:cNvSpPr/>
            <p:nvPr/>
          </p:nvSpPr>
          <p:spPr>
            <a:xfrm>
              <a:off x="7260552" y="1552207"/>
              <a:ext cx="16878" cy="16053"/>
            </a:xfrm>
            <a:custGeom>
              <a:avLst/>
              <a:gdLst/>
              <a:ahLst/>
              <a:cxnLst/>
              <a:rect l="l" t="t" r="r" b="b"/>
              <a:pathLst>
                <a:path w="1125" h="1070" extrusionOk="0">
                  <a:moveTo>
                    <a:pt x="501" y="0"/>
                  </a:moveTo>
                  <a:cubicBezTo>
                    <a:pt x="244" y="0"/>
                    <a:pt x="0" y="233"/>
                    <a:pt x="0" y="519"/>
                  </a:cubicBezTo>
                  <a:cubicBezTo>
                    <a:pt x="0" y="823"/>
                    <a:pt x="274" y="1066"/>
                    <a:pt x="578" y="1066"/>
                  </a:cubicBezTo>
                  <a:cubicBezTo>
                    <a:pt x="595" y="1068"/>
                    <a:pt x="612" y="1069"/>
                    <a:pt x="629" y="1069"/>
                  </a:cubicBezTo>
                  <a:cubicBezTo>
                    <a:pt x="909" y="1069"/>
                    <a:pt x="1125" y="836"/>
                    <a:pt x="1125" y="550"/>
                  </a:cubicBezTo>
                  <a:cubicBezTo>
                    <a:pt x="1125" y="246"/>
                    <a:pt x="851" y="3"/>
                    <a:pt x="547" y="3"/>
                  </a:cubicBezTo>
                  <a:cubicBezTo>
                    <a:pt x="532" y="1"/>
                    <a:pt x="516" y="0"/>
                    <a:pt x="5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613;p70">
              <a:extLst>
                <a:ext uri="{FF2B5EF4-FFF2-40B4-BE49-F238E27FC236}">
                  <a16:creationId xmlns:a16="http://schemas.microsoft.com/office/drawing/2014/main" id="{584D3DFB-5465-4B71-A2C5-3637A0F279B8}"/>
                </a:ext>
              </a:extLst>
            </p:cNvPr>
            <p:cNvSpPr/>
            <p:nvPr/>
          </p:nvSpPr>
          <p:spPr>
            <a:xfrm>
              <a:off x="7259187" y="1531639"/>
              <a:ext cx="35121" cy="9782"/>
            </a:xfrm>
            <a:custGeom>
              <a:avLst/>
              <a:gdLst/>
              <a:ahLst/>
              <a:cxnLst/>
              <a:rect l="l" t="t" r="r" b="b"/>
              <a:pathLst>
                <a:path w="2341" h="652" extrusionOk="0">
                  <a:moveTo>
                    <a:pt x="1222" y="0"/>
                  </a:moveTo>
                  <a:cubicBezTo>
                    <a:pt x="1179" y="0"/>
                    <a:pt x="1137" y="2"/>
                    <a:pt x="1094" y="6"/>
                  </a:cubicBezTo>
                  <a:cubicBezTo>
                    <a:pt x="790" y="6"/>
                    <a:pt x="517" y="127"/>
                    <a:pt x="274" y="340"/>
                  </a:cubicBezTo>
                  <a:cubicBezTo>
                    <a:pt x="61" y="492"/>
                    <a:pt x="0" y="614"/>
                    <a:pt x="30" y="644"/>
                  </a:cubicBezTo>
                  <a:cubicBezTo>
                    <a:pt x="38" y="649"/>
                    <a:pt x="48" y="652"/>
                    <a:pt x="59" y="652"/>
                  </a:cubicBezTo>
                  <a:cubicBezTo>
                    <a:pt x="189" y="652"/>
                    <a:pt x="567" y="368"/>
                    <a:pt x="1125" y="340"/>
                  </a:cubicBezTo>
                  <a:cubicBezTo>
                    <a:pt x="1646" y="340"/>
                    <a:pt x="2078" y="541"/>
                    <a:pt x="2229" y="541"/>
                  </a:cubicBezTo>
                  <a:cubicBezTo>
                    <a:pt x="2254" y="541"/>
                    <a:pt x="2271" y="536"/>
                    <a:pt x="2280" y="523"/>
                  </a:cubicBezTo>
                  <a:cubicBezTo>
                    <a:pt x="2341" y="462"/>
                    <a:pt x="2219" y="371"/>
                    <a:pt x="2006" y="249"/>
                  </a:cubicBezTo>
                  <a:cubicBezTo>
                    <a:pt x="1794" y="90"/>
                    <a:pt x="1512" y="0"/>
                    <a:pt x="122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614;p70">
              <a:extLst>
                <a:ext uri="{FF2B5EF4-FFF2-40B4-BE49-F238E27FC236}">
                  <a16:creationId xmlns:a16="http://schemas.microsoft.com/office/drawing/2014/main" id="{32A3CCDC-F4BF-4109-8816-DA5865EC067E}"/>
                </a:ext>
              </a:extLst>
            </p:cNvPr>
            <p:cNvSpPr/>
            <p:nvPr/>
          </p:nvSpPr>
          <p:spPr>
            <a:xfrm>
              <a:off x="7206288" y="1531714"/>
              <a:ext cx="25549" cy="77263"/>
            </a:xfrm>
            <a:custGeom>
              <a:avLst/>
              <a:gdLst/>
              <a:ahLst/>
              <a:cxnLst/>
              <a:rect l="l" t="t" r="r" b="b"/>
              <a:pathLst>
                <a:path w="1703" h="5150" extrusionOk="0">
                  <a:moveTo>
                    <a:pt x="1638" y="0"/>
                  </a:moveTo>
                  <a:cubicBezTo>
                    <a:pt x="1540" y="0"/>
                    <a:pt x="1058" y="1357"/>
                    <a:pt x="486" y="3071"/>
                  </a:cubicBezTo>
                  <a:cubicBezTo>
                    <a:pt x="365" y="3496"/>
                    <a:pt x="243" y="3891"/>
                    <a:pt x="122" y="4287"/>
                  </a:cubicBezTo>
                  <a:cubicBezTo>
                    <a:pt x="31" y="4469"/>
                    <a:pt x="0" y="4682"/>
                    <a:pt x="61" y="4895"/>
                  </a:cubicBezTo>
                  <a:cubicBezTo>
                    <a:pt x="91" y="4986"/>
                    <a:pt x="213" y="5077"/>
                    <a:pt x="335" y="5107"/>
                  </a:cubicBezTo>
                  <a:cubicBezTo>
                    <a:pt x="395" y="5138"/>
                    <a:pt x="486" y="5138"/>
                    <a:pt x="578" y="5138"/>
                  </a:cubicBezTo>
                  <a:cubicBezTo>
                    <a:pt x="667" y="5146"/>
                    <a:pt x="759" y="5150"/>
                    <a:pt x="851" y="5150"/>
                  </a:cubicBezTo>
                  <a:cubicBezTo>
                    <a:pt x="1103" y="5150"/>
                    <a:pt x="1358" y="5121"/>
                    <a:pt x="1581" y="5077"/>
                  </a:cubicBezTo>
                  <a:cubicBezTo>
                    <a:pt x="1277" y="4986"/>
                    <a:pt x="942" y="4955"/>
                    <a:pt x="608" y="4955"/>
                  </a:cubicBezTo>
                  <a:cubicBezTo>
                    <a:pt x="426" y="4955"/>
                    <a:pt x="274" y="4925"/>
                    <a:pt x="243" y="4803"/>
                  </a:cubicBezTo>
                  <a:cubicBezTo>
                    <a:pt x="243" y="4651"/>
                    <a:pt x="274" y="4499"/>
                    <a:pt x="335" y="4347"/>
                  </a:cubicBezTo>
                  <a:cubicBezTo>
                    <a:pt x="456" y="3983"/>
                    <a:pt x="608" y="3557"/>
                    <a:pt x="730" y="3132"/>
                  </a:cubicBezTo>
                  <a:cubicBezTo>
                    <a:pt x="1307" y="1429"/>
                    <a:pt x="1702" y="1"/>
                    <a:pt x="1642" y="1"/>
                  </a:cubicBezTo>
                  <a:cubicBezTo>
                    <a:pt x="1641" y="0"/>
                    <a:pt x="1639" y="0"/>
                    <a:pt x="163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615;p70">
              <a:extLst>
                <a:ext uri="{FF2B5EF4-FFF2-40B4-BE49-F238E27FC236}">
                  <a16:creationId xmlns:a16="http://schemas.microsoft.com/office/drawing/2014/main" id="{BADC992E-DDCE-4D9E-BB17-92407A2165DD}"/>
                </a:ext>
              </a:extLst>
            </p:cNvPr>
            <p:cNvSpPr/>
            <p:nvPr/>
          </p:nvSpPr>
          <p:spPr>
            <a:xfrm>
              <a:off x="7229077" y="1689045"/>
              <a:ext cx="87570" cy="44392"/>
            </a:xfrm>
            <a:custGeom>
              <a:avLst/>
              <a:gdLst/>
              <a:ahLst/>
              <a:cxnLst/>
              <a:rect l="l" t="t" r="r" b="b"/>
              <a:pathLst>
                <a:path w="5837" h="2959" extrusionOk="0">
                  <a:moveTo>
                    <a:pt x="5837" y="0"/>
                  </a:moveTo>
                  <a:lnTo>
                    <a:pt x="5837" y="0"/>
                  </a:lnTo>
                  <a:cubicBezTo>
                    <a:pt x="4074" y="1125"/>
                    <a:pt x="2068" y="1763"/>
                    <a:pt x="1" y="1854"/>
                  </a:cubicBezTo>
                  <a:lnTo>
                    <a:pt x="62" y="2949"/>
                  </a:lnTo>
                  <a:cubicBezTo>
                    <a:pt x="206" y="2956"/>
                    <a:pt x="347" y="2959"/>
                    <a:pt x="485" y="2959"/>
                  </a:cubicBezTo>
                  <a:cubicBezTo>
                    <a:pt x="4585" y="2959"/>
                    <a:pt x="5837" y="0"/>
                    <a:pt x="5837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616;p70">
              <a:extLst>
                <a:ext uri="{FF2B5EF4-FFF2-40B4-BE49-F238E27FC236}">
                  <a16:creationId xmlns:a16="http://schemas.microsoft.com/office/drawing/2014/main" id="{3600502E-D82E-4C51-8A05-6DF995ED3798}"/>
                </a:ext>
              </a:extLst>
            </p:cNvPr>
            <p:cNvSpPr/>
            <p:nvPr/>
          </p:nvSpPr>
          <p:spPr>
            <a:xfrm>
              <a:off x="7228627" y="1622914"/>
              <a:ext cx="28295" cy="24694"/>
            </a:xfrm>
            <a:custGeom>
              <a:avLst/>
              <a:gdLst/>
              <a:ahLst/>
              <a:cxnLst/>
              <a:rect l="l" t="t" r="r" b="b"/>
              <a:pathLst>
                <a:path w="1886" h="1646" extrusionOk="0">
                  <a:moveTo>
                    <a:pt x="1004" y="1"/>
                  </a:moveTo>
                  <a:cubicBezTo>
                    <a:pt x="639" y="1"/>
                    <a:pt x="274" y="183"/>
                    <a:pt x="61" y="518"/>
                  </a:cubicBezTo>
                  <a:cubicBezTo>
                    <a:pt x="1" y="670"/>
                    <a:pt x="1" y="852"/>
                    <a:pt x="61" y="1004"/>
                  </a:cubicBezTo>
                  <a:cubicBezTo>
                    <a:pt x="92" y="1095"/>
                    <a:pt x="61" y="1034"/>
                    <a:pt x="122" y="1095"/>
                  </a:cubicBezTo>
                  <a:cubicBezTo>
                    <a:pt x="365" y="1278"/>
                    <a:pt x="517" y="1582"/>
                    <a:pt x="821" y="1642"/>
                  </a:cubicBezTo>
                  <a:cubicBezTo>
                    <a:pt x="848" y="1645"/>
                    <a:pt x="874" y="1646"/>
                    <a:pt x="900" y="1646"/>
                  </a:cubicBezTo>
                  <a:cubicBezTo>
                    <a:pt x="1234" y="1646"/>
                    <a:pt x="1536" y="1468"/>
                    <a:pt x="1733" y="1186"/>
                  </a:cubicBezTo>
                  <a:cubicBezTo>
                    <a:pt x="1885" y="913"/>
                    <a:pt x="1855" y="609"/>
                    <a:pt x="1703" y="335"/>
                  </a:cubicBezTo>
                  <a:cubicBezTo>
                    <a:pt x="1551" y="123"/>
                    <a:pt x="1277" y="1"/>
                    <a:pt x="1004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617;p70">
              <a:extLst>
                <a:ext uri="{FF2B5EF4-FFF2-40B4-BE49-F238E27FC236}">
                  <a16:creationId xmlns:a16="http://schemas.microsoft.com/office/drawing/2014/main" id="{E5A89891-76DA-4801-A4A4-C654AEB583A9}"/>
                </a:ext>
              </a:extLst>
            </p:cNvPr>
            <p:cNvSpPr/>
            <p:nvPr/>
          </p:nvSpPr>
          <p:spPr>
            <a:xfrm>
              <a:off x="7253711" y="1506014"/>
              <a:ext cx="42877" cy="12392"/>
            </a:xfrm>
            <a:custGeom>
              <a:avLst/>
              <a:gdLst/>
              <a:ahLst/>
              <a:cxnLst/>
              <a:rect l="l" t="t" r="r" b="b"/>
              <a:pathLst>
                <a:path w="2858" h="826" extrusionOk="0">
                  <a:moveTo>
                    <a:pt x="1231" y="1"/>
                  </a:moveTo>
                  <a:cubicBezTo>
                    <a:pt x="953" y="1"/>
                    <a:pt x="674" y="40"/>
                    <a:pt x="395" y="133"/>
                  </a:cubicBezTo>
                  <a:cubicBezTo>
                    <a:pt x="152" y="255"/>
                    <a:pt x="0" y="376"/>
                    <a:pt x="31" y="437"/>
                  </a:cubicBezTo>
                  <a:cubicBezTo>
                    <a:pt x="91" y="620"/>
                    <a:pt x="699" y="559"/>
                    <a:pt x="1429" y="650"/>
                  </a:cubicBezTo>
                  <a:cubicBezTo>
                    <a:pt x="1950" y="695"/>
                    <a:pt x="2404" y="825"/>
                    <a:pt x="2639" y="825"/>
                  </a:cubicBezTo>
                  <a:cubicBezTo>
                    <a:pt x="2719" y="825"/>
                    <a:pt x="2774" y="810"/>
                    <a:pt x="2797" y="772"/>
                  </a:cubicBezTo>
                  <a:cubicBezTo>
                    <a:pt x="2857" y="711"/>
                    <a:pt x="2766" y="559"/>
                    <a:pt x="2523" y="407"/>
                  </a:cubicBezTo>
                  <a:cubicBezTo>
                    <a:pt x="2219" y="194"/>
                    <a:pt x="1854" y="72"/>
                    <a:pt x="1490" y="12"/>
                  </a:cubicBezTo>
                  <a:cubicBezTo>
                    <a:pt x="1404" y="4"/>
                    <a:pt x="1317" y="1"/>
                    <a:pt x="12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618;p70">
              <a:extLst>
                <a:ext uri="{FF2B5EF4-FFF2-40B4-BE49-F238E27FC236}">
                  <a16:creationId xmlns:a16="http://schemas.microsoft.com/office/drawing/2014/main" id="{F39661EF-A1AA-4BB3-BCBA-F67ED7C36159}"/>
                </a:ext>
              </a:extLst>
            </p:cNvPr>
            <p:cNvSpPr/>
            <p:nvPr/>
          </p:nvSpPr>
          <p:spPr>
            <a:xfrm>
              <a:off x="7168437" y="1513816"/>
              <a:ext cx="35121" cy="14567"/>
            </a:xfrm>
            <a:custGeom>
              <a:avLst/>
              <a:gdLst/>
              <a:ahLst/>
              <a:cxnLst/>
              <a:rect l="l" t="t" r="r" b="b"/>
              <a:pathLst>
                <a:path w="2341" h="971" extrusionOk="0">
                  <a:moveTo>
                    <a:pt x="1531" y="1"/>
                  </a:moveTo>
                  <a:cubicBezTo>
                    <a:pt x="1368" y="1"/>
                    <a:pt x="1201" y="24"/>
                    <a:pt x="1034" y="69"/>
                  </a:cubicBezTo>
                  <a:cubicBezTo>
                    <a:pt x="730" y="160"/>
                    <a:pt x="426" y="312"/>
                    <a:pt x="213" y="556"/>
                  </a:cubicBezTo>
                  <a:cubicBezTo>
                    <a:pt x="31" y="738"/>
                    <a:pt x="0" y="890"/>
                    <a:pt x="61" y="951"/>
                  </a:cubicBezTo>
                  <a:cubicBezTo>
                    <a:pt x="84" y="965"/>
                    <a:pt x="114" y="971"/>
                    <a:pt x="149" y="971"/>
                  </a:cubicBezTo>
                  <a:cubicBezTo>
                    <a:pt x="346" y="971"/>
                    <a:pt x="726" y="780"/>
                    <a:pt x="1216" y="677"/>
                  </a:cubicBezTo>
                  <a:cubicBezTo>
                    <a:pt x="1763" y="525"/>
                    <a:pt x="2250" y="525"/>
                    <a:pt x="2310" y="343"/>
                  </a:cubicBezTo>
                  <a:cubicBezTo>
                    <a:pt x="2341" y="282"/>
                    <a:pt x="2250" y="160"/>
                    <a:pt x="2006" y="69"/>
                  </a:cubicBezTo>
                  <a:cubicBezTo>
                    <a:pt x="1854" y="24"/>
                    <a:pt x="1695" y="1"/>
                    <a:pt x="15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619;p70">
              <a:extLst>
                <a:ext uri="{FF2B5EF4-FFF2-40B4-BE49-F238E27FC236}">
                  <a16:creationId xmlns:a16="http://schemas.microsoft.com/office/drawing/2014/main" id="{5DA5D787-2A63-4BC9-93A9-D9A5EE3316C2}"/>
                </a:ext>
              </a:extLst>
            </p:cNvPr>
            <p:cNvSpPr/>
            <p:nvPr/>
          </p:nvSpPr>
          <p:spPr>
            <a:xfrm>
              <a:off x="7218590" y="1407148"/>
              <a:ext cx="171944" cy="147865"/>
            </a:xfrm>
            <a:custGeom>
              <a:avLst/>
              <a:gdLst/>
              <a:ahLst/>
              <a:cxnLst/>
              <a:rect l="l" t="t" r="r" b="b"/>
              <a:pathLst>
                <a:path w="11461" h="9856" extrusionOk="0">
                  <a:moveTo>
                    <a:pt x="3839" y="0"/>
                  </a:moveTo>
                  <a:cubicBezTo>
                    <a:pt x="2581" y="0"/>
                    <a:pt x="1327" y="186"/>
                    <a:pt x="122" y="553"/>
                  </a:cubicBezTo>
                  <a:lnTo>
                    <a:pt x="92" y="735"/>
                  </a:lnTo>
                  <a:cubicBezTo>
                    <a:pt x="1" y="2559"/>
                    <a:pt x="366" y="4352"/>
                    <a:pt x="1247" y="5933"/>
                  </a:cubicBezTo>
                  <a:cubicBezTo>
                    <a:pt x="1460" y="6389"/>
                    <a:pt x="1764" y="6784"/>
                    <a:pt x="2159" y="7118"/>
                  </a:cubicBezTo>
                  <a:cubicBezTo>
                    <a:pt x="2431" y="7368"/>
                    <a:pt x="2805" y="7499"/>
                    <a:pt x="3179" y="7499"/>
                  </a:cubicBezTo>
                  <a:cubicBezTo>
                    <a:pt x="3306" y="7499"/>
                    <a:pt x="3434" y="7484"/>
                    <a:pt x="3557" y="7453"/>
                  </a:cubicBezTo>
                  <a:cubicBezTo>
                    <a:pt x="2736" y="6541"/>
                    <a:pt x="2189" y="5355"/>
                    <a:pt x="2068" y="4140"/>
                  </a:cubicBezTo>
                  <a:lnTo>
                    <a:pt x="2068" y="4140"/>
                  </a:lnTo>
                  <a:cubicBezTo>
                    <a:pt x="2706" y="5355"/>
                    <a:pt x="3344" y="6571"/>
                    <a:pt x="4317" y="7514"/>
                  </a:cubicBezTo>
                  <a:cubicBezTo>
                    <a:pt x="5149" y="8346"/>
                    <a:pt x="6271" y="8933"/>
                    <a:pt x="7415" y="8933"/>
                  </a:cubicBezTo>
                  <a:cubicBezTo>
                    <a:pt x="7608" y="8933"/>
                    <a:pt x="7802" y="8916"/>
                    <a:pt x="7995" y="8881"/>
                  </a:cubicBezTo>
                  <a:lnTo>
                    <a:pt x="7813" y="8000"/>
                  </a:lnTo>
                  <a:lnTo>
                    <a:pt x="7813" y="8000"/>
                  </a:lnTo>
                  <a:cubicBezTo>
                    <a:pt x="8056" y="8638"/>
                    <a:pt x="8481" y="9216"/>
                    <a:pt x="9028" y="9580"/>
                  </a:cubicBezTo>
                  <a:cubicBezTo>
                    <a:pt x="9311" y="9764"/>
                    <a:pt x="9626" y="9856"/>
                    <a:pt x="9937" y="9856"/>
                  </a:cubicBezTo>
                  <a:cubicBezTo>
                    <a:pt x="10296" y="9856"/>
                    <a:pt x="10650" y="9734"/>
                    <a:pt x="10943" y="9489"/>
                  </a:cubicBezTo>
                  <a:cubicBezTo>
                    <a:pt x="10305" y="7301"/>
                    <a:pt x="11460" y="4808"/>
                    <a:pt x="10427" y="2772"/>
                  </a:cubicBezTo>
                  <a:cubicBezTo>
                    <a:pt x="9727" y="1374"/>
                    <a:pt x="8147" y="644"/>
                    <a:pt x="6627" y="310"/>
                  </a:cubicBezTo>
                  <a:cubicBezTo>
                    <a:pt x="5708" y="103"/>
                    <a:pt x="4773" y="0"/>
                    <a:pt x="383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620;p70">
              <a:extLst>
                <a:ext uri="{FF2B5EF4-FFF2-40B4-BE49-F238E27FC236}">
                  <a16:creationId xmlns:a16="http://schemas.microsoft.com/office/drawing/2014/main" id="{168BCF76-A5A7-4812-B809-3DC60A99A9B4}"/>
                </a:ext>
              </a:extLst>
            </p:cNvPr>
            <p:cNvSpPr/>
            <p:nvPr/>
          </p:nvSpPr>
          <p:spPr>
            <a:xfrm>
              <a:off x="7222701" y="1418625"/>
              <a:ext cx="15" cy="1380"/>
            </a:xfrm>
            <a:custGeom>
              <a:avLst/>
              <a:gdLst/>
              <a:ahLst/>
              <a:cxnLst/>
              <a:rect l="l" t="t" r="r" b="b"/>
              <a:pathLst>
                <a:path w="1" h="92" extrusionOk="0">
                  <a:moveTo>
                    <a:pt x="0" y="1"/>
                  </a:moveTo>
                  <a:lnTo>
                    <a:pt x="0" y="92"/>
                  </a:lnTo>
                  <a:lnTo>
                    <a:pt x="0" y="92"/>
                  </a:lnTo>
                  <a:cubicBezTo>
                    <a:pt x="0" y="62"/>
                    <a:pt x="0" y="3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621;p70">
              <a:extLst>
                <a:ext uri="{FF2B5EF4-FFF2-40B4-BE49-F238E27FC236}">
                  <a16:creationId xmlns:a16="http://schemas.microsoft.com/office/drawing/2014/main" id="{540EEB65-1993-4A33-A849-3309F408C140}"/>
                </a:ext>
              </a:extLst>
            </p:cNvPr>
            <p:cNvSpPr/>
            <p:nvPr/>
          </p:nvSpPr>
          <p:spPr>
            <a:xfrm>
              <a:off x="7141988" y="1413044"/>
              <a:ext cx="93946" cy="144684"/>
            </a:xfrm>
            <a:custGeom>
              <a:avLst/>
              <a:gdLst/>
              <a:ahLst/>
              <a:cxnLst/>
              <a:rect l="l" t="t" r="r" b="b"/>
              <a:pathLst>
                <a:path w="6262" h="9644" extrusionOk="0">
                  <a:moveTo>
                    <a:pt x="3895" y="0"/>
                  </a:moveTo>
                  <a:cubicBezTo>
                    <a:pt x="3488" y="0"/>
                    <a:pt x="3040" y="206"/>
                    <a:pt x="2432" y="829"/>
                  </a:cubicBezTo>
                  <a:cubicBezTo>
                    <a:pt x="1733" y="1619"/>
                    <a:pt x="1216" y="2531"/>
                    <a:pt x="882" y="3503"/>
                  </a:cubicBezTo>
                  <a:cubicBezTo>
                    <a:pt x="487" y="4385"/>
                    <a:pt x="244" y="5297"/>
                    <a:pt x="122" y="6269"/>
                  </a:cubicBezTo>
                  <a:cubicBezTo>
                    <a:pt x="0" y="7394"/>
                    <a:pt x="61" y="8549"/>
                    <a:pt x="304" y="9643"/>
                  </a:cubicBezTo>
                  <a:cubicBezTo>
                    <a:pt x="1003" y="9096"/>
                    <a:pt x="1307" y="8184"/>
                    <a:pt x="1490" y="7303"/>
                  </a:cubicBezTo>
                  <a:cubicBezTo>
                    <a:pt x="1642" y="6421"/>
                    <a:pt x="1703" y="5479"/>
                    <a:pt x="2098" y="4689"/>
                  </a:cubicBezTo>
                  <a:lnTo>
                    <a:pt x="2098" y="4689"/>
                  </a:lnTo>
                  <a:cubicBezTo>
                    <a:pt x="1976" y="5418"/>
                    <a:pt x="2006" y="6178"/>
                    <a:pt x="2128" y="6908"/>
                  </a:cubicBezTo>
                  <a:cubicBezTo>
                    <a:pt x="2158" y="7121"/>
                    <a:pt x="2280" y="7303"/>
                    <a:pt x="2432" y="7455"/>
                  </a:cubicBezTo>
                  <a:cubicBezTo>
                    <a:pt x="2504" y="7512"/>
                    <a:pt x="2596" y="7543"/>
                    <a:pt x="2686" y="7543"/>
                  </a:cubicBezTo>
                  <a:cubicBezTo>
                    <a:pt x="2787" y="7543"/>
                    <a:pt x="2885" y="7505"/>
                    <a:pt x="2949" y="7424"/>
                  </a:cubicBezTo>
                  <a:cubicBezTo>
                    <a:pt x="2645" y="6573"/>
                    <a:pt x="2554" y="5662"/>
                    <a:pt x="2736" y="4750"/>
                  </a:cubicBezTo>
                  <a:cubicBezTo>
                    <a:pt x="2918" y="3868"/>
                    <a:pt x="3192" y="3017"/>
                    <a:pt x="3557" y="2196"/>
                  </a:cubicBezTo>
                  <a:lnTo>
                    <a:pt x="3557" y="2196"/>
                  </a:lnTo>
                  <a:cubicBezTo>
                    <a:pt x="3465" y="3716"/>
                    <a:pt x="3648" y="5206"/>
                    <a:pt x="4073" y="6665"/>
                  </a:cubicBezTo>
                  <a:cubicBezTo>
                    <a:pt x="4134" y="6877"/>
                    <a:pt x="4225" y="7060"/>
                    <a:pt x="4377" y="7242"/>
                  </a:cubicBezTo>
                  <a:cubicBezTo>
                    <a:pt x="4550" y="7338"/>
                    <a:pt x="4748" y="7398"/>
                    <a:pt x="4954" y="7398"/>
                  </a:cubicBezTo>
                  <a:cubicBezTo>
                    <a:pt x="5074" y="7398"/>
                    <a:pt x="5197" y="7378"/>
                    <a:pt x="5320" y="7333"/>
                  </a:cubicBezTo>
                  <a:cubicBezTo>
                    <a:pt x="5570" y="7258"/>
                    <a:pt x="5820" y="7204"/>
                    <a:pt x="6087" y="7204"/>
                  </a:cubicBezTo>
                  <a:cubicBezTo>
                    <a:pt x="6144" y="7204"/>
                    <a:pt x="6203" y="7206"/>
                    <a:pt x="6262" y="7212"/>
                  </a:cubicBezTo>
                  <a:cubicBezTo>
                    <a:pt x="5350" y="5084"/>
                    <a:pt x="5046" y="2774"/>
                    <a:pt x="5380" y="494"/>
                  </a:cubicBezTo>
                  <a:lnTo>
                    <a:pt x="5107" y="403"/>
                  </a:lnTo>
                  <a:cubicBezTo>
                    <a:pt x="4666" y="206"/>
                    <a:pt x="4301" y="0"/>
                    <a:pt x="389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622;p70">
              <a:extLst>
                <a:ext uri="{FF2B5EF4-FFF2-40B4-BE49-F238E27FC236}">
                  <a16:creationId xmlns:a16="http://schemas.microsoft.com/office/drawing/2014/main" id="{C088DAE3-6361-4665-AD56-A31C8FE4AF5E}"/>
                </a:ext>
              </a:extLst>
            </p:cNvPr>
            <p:cNvSpPr/>
            <p:nvPr/>
          </p:nvSpPr>
          <p:spPr>
            <a:xfrm>
              <a:off x="7277415" y="1506179"/>
              <a:ext cx="137273" cy="379878"/>
            </a:xfrm>
            <a:custGeom>
              <a:avLst/>
              <a:gdLst/>
              <a:ahLst/>
              <a:cxnLst/>
              <a:rect l="l" t="t" r="r" b="b"/>
              <a:pathLst>
                <a:path w="9150" h="25321" extrusionOk="0">
                  <a:moveTo>
                    <a:pt x="2281" y="1"/>
                  </a:moveTo>
                  <a:lnTo>
                    <a:pt x="2281" y="1"/>
                  </a:lnTo>
                  <a:cubicBezTo>
                    <a:pt x="1521" y="2919"/>
                    <a:pt x="3861" y="5897"/>
                    <a:pt x="3314" y="8846"/>
                  </a:cubicBezTo>
                  <a:cubicBezTo>
                    <a:pt x="3101" y="10062"/>
                    <a:pt x="2402" y="11156"/>
                    <a:pt x="2341" y="12402"/>
                  </a:cubicBezTo>
                  <a:cubicBezTo>
                    <a:pt x="2311" y="13587"/>
                    <a:pt x="2888" y="14682"/>
                    <a:pt x="2858" y="15867"/>
                  </a:cubicBezTo>
                  <a:cubicBezTo>
                    <a:pt x="2828" y="17235"/>
                    <a:pt x="2007" y="18451"/>
                    <a:pt x="1308" y="19636"/>
                  </a:cubicBezTo>
                  <a:cubicBezTo>
                    <a:pt x="609" y="20822"/>
                    <a:pt x="1" y="22250"/>
                    <a:pt x="457" y="23557"/>
                  </a:cubicBezTo>
                  <a:cubicBezTo>
                    <a:pt x="1764" y="24408"/>
                    <a:pt x="3101" y="24834"/>
                    <a:pt x="4378" y="25320"/>
                  </a:cubicBezTo>
                  <a:cubicBezTo>
                    <a:pt x="5563" y="24500"/>
                    <a:pt x="6536" y="23405"/>
                    <a:pt x="7235" y="22159"/>
                  </a:cubicBezTo>
                  <a:lnTo>
                    <a:pt x="7235" y="22159"/>
                  </a:lnTo>
                  <a:cubicBezTo>
                    <a:pt x="7083" y="22858"/>
                    <a:pt x="6870" y="23588"/>
                    <a:pt x="6658" y="24287"/>
                  </a:cubicBezTo>
                  <a:lnTo>
                    <a:pt x="7022" y="24621"/>
                  </a:lnTo>
                  <a:cubicBezTo>
                    <a:pt x="8481" y="21703"/>
                    <a:pt x="9150" y="18451"/>
                    <a:pt x="8968" y="15198"/>
                  </a:cubicBezTo>
                  <a:lnTo>
                    <a:pt x="6141" y="213"/>
                  </a:lnTo>
                  <a:lnTo>
                    <a:pt x="228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623;p70">
              <a:extLst>
                <a:ext uri="{FF2B5EF4-FFF2-40B4-BE49-F238E27FC236}">
                  <a16:creationId xmlns:a16="http://schemas.microsoft.com/office/drawing/2014/main" id="{3FA41018-AF9E-42A9-B6A5-E8F2E5321347}"/>
                </a:ext>
              </a:extLst>
            </p:cNvPr>
            <p:cNvSpPr/>
            <p:nvPr/>
          </p:nvSpPr>
          <p:spPr>
            <a:xfrm>
              <a:off x="7224516" y="1621084"/>
              <a:ext cx="39232" cy="22399"/>
            </a:xfrm>
            <a:custGeom>
              <a:avLst/>
              <a:gdLst/>
              <a:ahLst/>
              <a:cxnLst/>
              <a:rect l="l" t="t" r="r" b="b"/>
              <a:pathLst>
                <a:path w="2615" h="1493" extrusionOk="0">
                  <a:moveTo>
                    <a:pt x="2483" y="0"/>
                  </a:moveTo>
                  <a:cubicBezTo>
                    <a:pt x="2354" y="0"/>
                    <a:pt x="2019" y="528"/>
                    <a:pt x="1338" y="883"/>
                  </a:cubicBezTo>
                  <a:cubicBezTo>
                    <a:pt x="670" y="1278"/>
                    <a:pt x="1" y="1248"/>
                    <a:pt x="1" y="1369"/>
                  </a:cubicBezTo>
                  <a:cubicBezTo>
                    <a:pt x="1" y="1400"/>
                    <a:pt x="153" y="1491"/>
                    <a:pt x="457" y="1491"/>
                  </a:cubicBezTo>
                  <a:cubicBezTo>
                    <a:pt x="485" y="1492"/>
                    <a:pt x="514" y="1492"/>
                    <a:pt x="542" y="1492"/>
                  </a:cubicBezTo>
                  <a:cubicBezTo>
                    <a:pt x="1299" y="1492"/>
                    <a:pt x="1991" y="1102"/>
                    <a:pt x="2372" y="457"/>
                  </a:cubicBezTo>
                  <a:cubicBezTo>
                    <a:pt x="2524" y="214"/>
                    <a:pt x="2615" y="62"/>
                    <a:pt x="2493" y="1"/>
                  </a:cubicBezTo>
                  <a:cubicBezTo>
                    <a:pt x="2490" y="1"/>
                    <a:pt x="2487" y="0"/>
                    <a:pt x="24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624;p70">
              <a:extLst>
                <a:ext uri="{FF2B5EF4-FFF2-40B4-BE49-F238E27FC236}">
                  <a16:creationId xmlns:a16="http://schemas.microsoft.com/office/drawing/2014/main" id="{FEDDFFAB-C809-43B7-90AA-E2AE29DD7A98}"/>
                </a:ext>
              </a:extLst>
            </p:cNvPr>
            <p:cNvSpPr/>
            <p:nvPr/>
          </p:nvSpPr>
          <p:spPr>
            <a:xfrm>
              <a:off x="7228069" y="3345160"/>
              <a:ext cx="199743" cy="72072"/>
            </a:xfrm>
            <a:custGeom>
              <a:avLst/>
              <a:gdLst/>
              <a:ahLst/>
              <a:cxnLst/>
              <a:rect l="l" t="t" r="r" b="b"/>
              <a:pathLst>
                <a:path w="13314" h="4804" extrusionOk="0">
                  <a:moveTo>
                    <a:pt x="12979" y="1"/>
                  </a:moveTo>
                  <a:cubicBezTo>
                    <a:pt x="11893" y="553"/>
                    <a:pt x="10705" y="828"/>
                    <a:pt x="9517" y="828"/>
                  </a:cubicBezTo>
                  <a:cubicBezTo>
                    <a:pt x="8545" y="828"/>
                    <a:pt x="7573" y="644"/>
                    <a:pt x="6657" y="274"/>
                  </a:cubicBezTo>
                  <a:lnTo>
                    <a:pt x="6657" y="639"/>
                  </a:lnTo>
                  <a:cubicBezTo>
                    <a:pt x="6657" y="639"/>
                    <a:pt x="31" y="3527"/>
                    <a:pt x="0" y="4803"/>
                  </a:cubicBezTo>
                  <a:lnTo>
                    <a:pt x="13314" y="4408"/>
                  </a:lnTo>
                  <a:lnTo>
                    <a:pt x="12979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625;p70">
              <a:extLst>
                <a:ext uri="{FF2B5EF4-FFF2-40B4-BE49-F238E27FC236}">
                  <a16:creationId xmlns:a16="http://schemas.microsoft.com/office/drawing/2014/main" id="{C3C642C4-FD34-4CCE-8DFA-D5B764468AAB}"/>
                </a:ext>
              </a:extLst>
            </p:cNvPr>
            <p:cNvSpPr/>
            <p:nvPr/>
          </p:nvSpPr>
          <p:spPr>
            <a:xfrm>
              <a:off x="7226704" y="3395329"/>
              <a:ext cx="201109" cy="21439"/>
            </a:xfrm>
            <a:custGeom>
              <a:avLst/>
              <a:gdLst/>
              <a:ahLst/>
              <a:cxnLst/>
              <a:rect l="l" t="t" r="r" b="b"/>
              <a:pathLst>
                <a:path w="13405" h="1429" extrusionOk="0">
                  <a:moveTo>
                    <a:pt x="13313" y="0"/>
                  </a:moveTo>
                  <a:lnTo>
                    <a:pt x="608" y="760"/>
                  </a:lnTo>
                  <a:cubicBezTo>
                    <a:pt x="608" y="760"/>
                    <a:pt x="0" y="1034"/>
                    <a:pt x="91" y="1429"/>
                  </a:cubicBezTo>
                  <a:lnTo>
                    <a:pt x="13405" y="1064"/>
                  </a:lnTo>
                  <a:lnTo>
                    <a:pt x="13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626;p70">
              <a:extLst>
                <a:ext uri="{FF2B5EF4-FFF2-40B4-BE49-F238E27FC236}">
                  <a16:creationId xmlns:a16="http://schemas.microsoft.com/office/drawing/2014/main" id="{F20E39D1-5B8E-48B3-B9FB-0C0B895A9145}"/>
                </a:ext>
              </a:extLst>
            </p:cNvPr>
            <p:cNvSpPr/>
            <p:nvPr/>
          </p:nvSpPr>
          <p:spPr>
            <a:xfrm>
              <a:off x="7327251" y="3354627"/>
              <a:ext cx="19398" cy="12017"/>
            </a:xfrm>
            <a:custGeom>
              <a:avLst/>
              <a:gdLst/>
              <a:ahLst/>
              <a:cxnLst/>
              <a:rect l="l" t="t" r="r" b="b"/>
              <a:pathLst>
                <a:path w="1293" h="801" extrusionOk="0">
                  <a:moveTo>
                    <a:pt x="236" y="1"/>
                  </a:moveTo>
                  <a:cubicBezTo>
                    <a:pt x="92" y="1"/>
                    <a:pt x="0" y="39"/>
                    <a:pt x="16" y="69"/>
                  </a:cubicBezTo>
                  <a:cubicBezTo>
                    <a:pt x="16" y="130"/>
                    <a:pt x="350" y="160"/>
                    <a:pt x="654" y="342"/>
                  </a:cubicBezTo>
                  <a:cubicBezTo>
                    <a:pt x="971" y="544"/>
                    <a:pt x="1151" y="801"/>
                    <a:pt x="1221" y="801"/>
                  </a:cubicBezTo>
                  <a:cubicBezTo>
                    <a:pt x="1225" y="801"/>
                    <a:pt x="1228" y="800"/>
                    <a:pt x="1231" y="798"/>
                  </a:cubicBezTo>
                  <a:cubicBezTo>
                    <a:pt x="1292" y="768"/>
                    <a:pt x="1171" y="403"/>
                    <a:pt x="775" y="160"/>
                  </a:cubicBezTo>
                  <a:cubicBezTo>
                    <a:pt x="578" y="39"/>
                    <a:pt x="380" y="1"/>
                    <a:pt x="2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627;p70">
              <a:extLst>
                <a:ext uri="{FF2B5EF4-FFF2-40B4-BE49-F238E27FC236}">
                  <a16:creationId xmlns:a16="http://schemas.microsoft.com/office/drawing/2014/main" id="{8086F034-9CA8-49D2-B831-C810EF94C2E5}"/>
                </a:ext>
              </a:extLst>
            </p:cNvPr>
            <p:cNvSpPr/>
            <p:nvPr/>
          </p:nvSpPr>
          <p:spPr>
            <a:xfrm>
              <a:off x="7306502" y="3364559"/>
              <a:ext cx="15063" cy="15273"/>
            </a:xfrm>
            <a:custGeom>
              <a:avLst/>
              <a:gdLst/>
              <a:ahLst/>
              <a:cxnLst/>
              <a:rect l="l" t="t" r="r" b="b"/>
              <a:pathLst>
                <a:path w="1004" h="1018" extrusionOk="0">
                  <a:moveTo>
                    <a:pt x="97" y="1"/>
                  </a:moveTo>
                  <a:cubicBezTo>
                    <a:pt x="37" y="1"/>
                    <a:pt x="0" y="17"/>
                    <a:pt x="0" y="45"/>
                  </a:cubicBezTo>
                  <a:cubicBezTo>
                    <a:pt x="0" y="106"/>
                    <a:pt x="274" y="197"/>
                    <a:pt x="517" y="471"/>
                  </a:cubicBezTo>
                  <a:cubicBezTo>
                    <a:pt x="730" y="744"/>
                    <a:pt x="821" y="1018"/>
                    <a:pt x="882" y="1018"/>
                  </a:cubicBezTo>
                  <a:cubicBezTo>
                    <a:pt x="973" y="1018"/>
                    <a:pt x="1003" y="623"/>
                    <a:pt x="699" y="319"/>
                  </a:cubicBezTo>
                  <a:cubicBezTo>
                    <a:pt x="488" y="86"/>
                    <a:pt x="233" y="1"/>
                    <a:pt x="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628;p70">
              <a:extLst>
                <a:ext uri="{FF2B5EF4-FFF2-40B4-BE49-F238E27FC236}">
                  <a16:creationId xmlns:a16="http://schemas.microsoft.com/office/drawing/2014/main" id="{F32C6B7F-D5F3-4BE1-9322-4752367FAE0D}"/>
                </a:ext>
              </a:extLst>
            </p:cNvPr>
            <p:cNvSpPr/>
            <p:nvPr/>
          </p:nvSpPr>
          <p:spPr>
            <a:xfrm>
              <a:off x="7286894" y="3373695"/>
              <a:ext cx="10952" cy="16623"/>
            </a:xfrm>
            <a:custGeom>
              <a:avLst/>
              <a:gdLst/>
              <a:ahLst/>
              <a:cxnLst/>
              <a:rect l="l" t="t" r="r" b="b"/>
              <a:pathLst>
                <a:path w="730" h="1108" extrusionOk="0">
                  <a:moveTo>
                    <a:pt x="60" y="1"/>
                  </a:moveTo>
                  <a:cubicBezTo>
                    <a:pt x="45" y="1"/>
                    <a:pt x="35" y="5"/>
                    <a:pt x="31" y="14"/>
                  </a:cubicBezTo>
                  <a:cubicBezTo>
                    <a:pt x="0" y="75"/>
                    <a:pt x="183" y="257"/>
                    <a:pt x="335" y="561"/>
                  </a:cubicBezTo>
                  <a:cubicBezTo>
                    <a:pt x="487" y="834"/>
                    <a:pt x="517" y="1108"/>
                    <a:pt x="578" y="1108"/>
                  </a:cubicBezTo>
                  <a:cubicBezTo>
                    <a:pt x="639" y="1108"/>
                    <a:pt x="730" y="804"/>
                    <a:pt x="547" y="439"/>
                  </a:cubicBezTo>
                  <a:cubicBezTo>
                    <a:pt x="391" y="153"/>
                    <a:pt x="146" y="1"/>
                    <a:pt x="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629;p70">
              <a:extLst>
                <a:ext uri="{FF2B5EF4-FFF2-40B4-BE49-F238E27FC236}">
                  <a16:creationId xmlns:a16="http://schemas.microsoft.com/office/drawing/2014/main" id="{2429FC97-2652-47AC-9017-96468624BD93}"/>
                </a:ext>
              </a:extLst>
            </p:cNvPr>
            <p:cNvSpPr/>
            <p:nvPr/>
          </p:nvSpPr>
          <p:spPr>
            <a:xfrm rot="899833">
              <a:off x="7322822" y="3332388"/>
              <a:ext cx="43330" cy="26121"/>
            </a:xfrm>
            <a:custGeom>
              <a:avLst/>
              <a:gdLst/>
              <a:ahLst/>
              <a:cxnLst/>
              <a:rect l="l" t="t" r="r" b="b"/>
              <a:pathLst>
                <a:path w="2888" h="1741" extrusionOk="0">
                  <a:moveTo>
                    <a:pt x="2439" y="179"/>
                  </a:moveTo>
                  <a:cubicBezTo>
                    <a:pt x="2506" y="179"/>
                    <a:pt x="2569" y="213"/>
                    <a:pt x="2614" y="282"/>
                  </a:cubicBezTo>
                  <a:cubicBezTo>
                    <a:pt x="2675" y="373"/>
                    <a:pt x="2675" y="464"/>
                    <a:pt x="2645" y="585"/>
                  </a:cubicBezTo>
                  <a:cubicBezTo>
                    <a:pt x="2540" y="1056"/>
                    <a:pt x="2167" y="1391"/>
                    <a:pt x="1717" y="1476"/>
                  </a:cubicBezTo>
                  <a:lnTo>
                    <a:pt x="1717" y="1476"/>
                  </a:lnTo>
                  <a:cubicBezTo>
                    <a:pt x="1702" y="1415"/>
                    <a:pt x="1677" y="1355"/>
                    <a:pt x="1642" y="1285"/>
                  </a:cubicBezTo>
                  <a:cubicBezTo>
                    <a:pt x="1621" y="1244"/>
                    <a:pt x="1600" y="1203"/>
                    <a:pt x="1579" y="1163"/>
                  </a:cubicBezTo>
                  <a:lnTo>
                    <a:pt x="1579" y="1163"/>
                  </a:lnTo>
                  <a:cubicBezTo>
                    <a:pt x="1674" y="952"/>
                    <a:pt x="1786" y="749"/>
                    <a:pt x="1915" y="555"/>
                  </a:cubicBezTo>
                  <a:cubicBezTo>
                    <a:pt x="2037" y="403"/>
                    <a:pt x="2189" y="251"/>
                    <a:pt x="2371" y="190"/>
                  </a:cubicBezTo>
                  <a:cubicBezTo>
                    <a:pt x="2394" y="183"/>
                    <a:pt x="2417" y="179"/>
                    <a:pt x="2439" y="179"/>
                  </a:cubicBezTo>
                  <a:close/>
                  <a:moveTo>
                    <a:pt x="384" y="239"/>
                  </a:moveTo>
                  <a:cubicBezTo>
                    <a:pt x="407" y="239"/>
                    <a:pt x="432" y="243"/>
                    <a:pt x="456" y="251"/>
                  </a:cubicBezTo>
                  <a:cubicBezTo>
                    <a:pt x="669" y="312"/>
                    <a:pt x="821" y="433"/>
                    <a:pt x="973" y="585"/>
                  </a:cubicBezTo>
                  <a:cubicBezTo>
                    <a:pt x="1147" y="759"/>
                    <a:pt x="1310" y="953"/>
                    <a:pt x="1453" y="1155"/>
                  </a:cubicBezTo>
                  <a:lnTo>
                    <a:pt x="1453" y="1155"/>
                  </a:lnTo>
                  <a:cubicBezTo>
                    <a:pt x="1431" y="1227"/>
                    <a:pt x="1412" y="1300"/>
                    <a:pt x="1399" y="1376"/>
                  </a:cubicBezTo>
                  <a:cubicBezTo>
                    <a:pt x="1389" y="1413"/>
                    <a:pt x="1380" y="1449"/>
                    <a:pt x="1373" y="1486"/>
                  </a:cubicBezTo>
                  <a:lnTo>
                    <a:pt x="1373" y="1486"/>
                  </a:lnTo>
                  <a:cubicBezTo>
                    <a:pt x="874" y="1418"/>
                    <a:pt x="441" y="1095"/>
                    <a:pt x="244" y="616"/>
                  </a:cubicBezTo>
                  <a:cubicBezTo>
                    <a:pt x="183" y="525"/>
                    <a:pt x="183" y="403"/>
                    <a:pt x="244" y="312"/>
                  </a:cubicBezTo>
                  <a:cubicBezTo>
                    <a:pt x="266" y="267"/>
                    <a:pt x="321" y="239"/>
                    <a:pt x="384" y="239"/>
                  </a:cubicBezTo>
                  <a:close/>
                  <a:moveTo>
                    <a:pt x="1532" y="1271"/>
                  </a:moveTo>
                  <a:cubicBezTo>
                    <a:pt x="1578" y="1342"/>
                    <a:pt x="1622" y="1413"/>
                    <a:pt x="1662" y="1485"/>
                  </a:cubicBezTo>
                  <a:lnTo>
                    <a:pt x="1662" y="1485"/>
                  </a:lnTo>
                  <a:cubicBezTo>
                    <a:pt x="1606" y="1493"/>
                    <a:pt x="1548" y="1497"/>
                    <a:pt x="1490" y="1497"/>
                  </a:cubicBezTo>
                  <a:cubicBezTo>
                    <a:pt x="1475" y="1497"/>
                    <a:pt x="1461" y="1496"/>
                    <a:pt x="1447" y="1494"/>
                  </a:cubicBezTo>
                  <a:lnTo>
                    <a:pt x="1447" y="1494"/>
                  </a:lnTo>
                  <a:cubicBezTo>
                    <a:pt x="1473" y="1419"/>
                    <a:pt x="1502" y="1344"/>
                    <a:pt x="1532" y="1271"/>
                  </a:cubicBezTo>
                  <a:close/>
                  <a:moveTo>
                    <a:pt x="2421" y="0"/>
                  </a:moveTo>
                  <a:cubicBezTo>
                    <a:pt x="2394" y="0"/>
                    <a:pt x="2367" y="3"/>
                    <a:pt x="2341" y="8"/>
                  </a:cubicBezTo>
                  <a:cubicBezTo>
                    <a:pt x="2128" y="99"/>
                    <a:pt x="1915" y="282"/>
                    <a:pt x="1794" y="464"/>
                  </a:cubicBezTo>
                  <a:cubicBezTo>
                    <a:pt x="1678" y="638"/>
                    <a:pt x="1574" y="824"/>
                    <a:pt x="1499" y="1022"/>
                  </a:cubicBezTo>
                  <a:lnTo>
                    <a:pt x="1499" y="1022"/>
                  </a:lnTo>
                  <a:cubicBezTo>
                    <a:pt x="1379" y="821"/>
                    <a:pt x="1244" y="635"/>
                    <a:pt x="1095" y="464"/>
                  </a:cubicBezTo>
                  <a:cubicBezTo>
                    <a:pt x="943" y="282"/>
                    <a:pt x="730" y="160"/>
                    <a:pt x="517" y="69"/>
                  </a:cubicBezTo>
                  <a:cubicBezTo>
                    <a:pt x="478" y="53"/>
                    <a:pt x="437" y="45"/>
                    <a:pt x="395" y="45"/>
                  </a:cubicBezTo>
                  <a:cubicBezTo>
                    <a:pt x="277" y="45"/>
                    <a:pt x="159" y="108"/>
                    <a:pt x="92" y="221"/>
                  </a:cubicBezTo>
                  <a:cubicBezTo>
                    <a:pt x="0" y="342"/>
                    <a:pt x="0" y="525"/>
                    <a:pt x="61" y="677"/>
                  </a:cubicBezTo>
                  <a:cubicBezTo>
                    <a:pt x="259" y="1243"/>
                    <a:pt x="774" y="1625"/>
                    <a:pt x="1360" y="1699"/>
                  </a:cubicBezTo>
                  <a:lnTo>
                    <a:pt x="1360" y="1699"/>
                  </a:lnTo>
                  <a:cubicBezTo>
                    <a:pt x="1362" y="1713"/>
                    <a:pt x="1365" y="1727"/>
                    <a:pt x="1368" y="1741"/>
                  </a:cubicBezTo>
                  <a:cubicBezTo>
                    <a:pt x="1372" y="1727"/>
                    <a:pt x="1376" y="1714"/>
                    <a:pt x="1380" y="1701"/>
                  </a:cubicBezTo>
                  <a:lnTo>
                    <a:pt x="1380" y="1701"/>
                  </a:lnTo>
                  <a:cubicBezTo>
                    <a:pt x="1416" y="1705"/>
                    <a:pt x="1453" y="1708"/>
                    <a:pt x="1490" y="1710"/>
                  </a:cubicBezTo>
                  <a:cubicBezTo>
                    <a:pt x="2159" y="1710"/>
                    <a:pt x="2736" y="1254"/>
                    <a:pt x="2858" y="616"/>
                  </a:cubicBezTo>
                  <a:cubicBezTo>
                    <a:pt x="2888" y="464"/>
                    <a:pt x="2858" y="282"/>
                    <a:pt x="2766" y="160"/>
                  </a:cubicBezTo>
                  <a:cubicBezTo>
                    <a:pt x="2691" y="59"/>
                    <a:pt x="2553" y="0"/>
                    <a:pt x="24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F7545D89-4D35-4AAE-AD0F-71658A21C4B6}"/>
              </a:ext>
            </a:extLst>
          </p:cNvPr>
          <p:cNvSpPr/>
          <p:nvPr/>
        </p:nvSpPr>
        <p:spPr>
          <a:xfrm>
            <a:off x="1076438" y="1831962"/>
            <a:ext cx="5213868" cy="1453544"/>
          </a:xfrm>
          <a:prstGeom prst="roundRect">
            <a:avLst/>
          </a:prstGeom>
          <a:noFill/>
          <a:ln w="19050">
            <a:solidFill>
              <a:srgbClr val="16433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sp>
        <p:nvSpPr>
          <p:cNvPr id="68" name="Google Shape;4602;p73">
            <a:extLst>
              <a:ext uri="{FF2B5EF4-FFF2-40B4-BE49-F238E27FC236}">
                <a16:creationId xmlns:a16="http://schemas.microsoft.com/office/drawing/2014/main" id="{715115FE-F20E-4FA3-972A-01363BFDD56B}"/>
              </a:ext>
            </a:extLst>
          </p:cNvPr>
          <p:cNvSpPr/>
          <p:nvPr/>
        </p:nvSpPr>
        <p:spPr>
          <a:xfrm rot="15954295">
            <a:off x="5246871" y="759603"/>
            <a:ext cx="748768" cy="2016868"/>
          </a:xfrm>
          <a:custGeom>
            <a:avLst/>
            <a:gdLst/>
            <a:ahLst/>
            <a:cxnLst/>
            <a:rect l="l" t="t" r="r" b="b"/>
            <a:pathLst>
              <a:path w="84173" h="122849" extrusionOk="0">
                <a:moveTo>
                  <a:pt x="45018" y="0"/>
                </a:moveTo>
                <a:cubicBezTo>
                  <a:pt x="40977" y="0"/>
                  <a:pt x="36964" y="461"/>
                  <a:pt x="33106" y="1467"/>
                </a:cubicBezTo>
                <a:cubicBezTo>
                  <a:pt x="27823" y="2876"/>
                  <a:pt x="22541" y="5341"/>
                  <a:pt x="18667" y="9215"/>
                </a:cubicBezTo>
                <a:cubicBezTo>
                  <a:pt x="14511" y="13301"/>
                  <a:pt x="13102" y="18865"/>
                  <a:pt x="13173" y="24570"/>
                </a:cubicBezTo>
                <a:cubicBezTo>
                  <a:pt x="13243" y="37531"/>
                  <a:pt x="17117" y="50139"/>
                  <a:pt x="16694" y="63099"/>
                </a:cubicBezTo>
                <a:cubicBezTo>
                  <a:pt x="16483" y="70425"/>
                  <a:pt x="14863" y="77539"/>
                  <a:pt x="10848" y="83667"/>
                </a:cubicBezTo>
                <a:cubicBezTo>
                  <a:pt x="7256" y="89302"/>
                  <a:pt x="2396" y="94233"/>
                  <a:pt x="1410" y="101135"/>
                </a:cubicBezTo>
                <a:cubicBezTo>
                  <a:pt x="1" y="111349"/>
                  <a:pt x="7045" y="121140"/>
                  <a:pt x="17047" y="121562"/>
                </a:cubicBezTo>
                <a:cubicBezTo>
                  <a:pt x="16789" y="122205"/>
                  <a:pt x="17295" y="122848"/>
                  <a:pt x="17921" y="122848"/>
                </a:cubicBezTo>
                <a:cubicBezTo>
                  <a:pt x="17981" y="122848"/>
                  <a:pt x="18042" y="122842"/>
                  <a:pt x="18103" y="122830"/>
                </a:cubicBezTo>
                <a:cubicBezTo>
                  <a:pt x="28810" y="120999"/>
                  <a:pt x="33036" y="108602"/>
                  <a:pt x="43390" y="105573"/>
                </a:cubicBezTo>
                <a:cubicBezTo>
                  <a:pt x="52899" y="102755"/>
                  <a:pt x="66564" y="104587"/>
                  <a:pt x="72339" y="94514"/>
                </a:cubicBezTo>
                <a:cubicBezTo>
                  <a:pt x="75086" y="89795"/>
                  <a:pt x="73607" y="84583"/>
                  <a:pt x="71846" y="79793"/>
                </a:cubicBezTo>
                <a:cubicBezTo>
                  <a:pt x="70719" y="76835"/>
                  <a:pt x="69452" y="73876"/>
                  <a:pt x="69099" y="70636"/>
                </a:cubicBezTo>
                <a:cubicBezTo>
                  <a:pt x="68888" y="67185"/>
                  <a:pt x="69452" y="63733"/>
                  <a:pt x="70790" y="60564"/>
                </a:cubicBezTo>
                <a:cubicBezTo>
                  <a:pt x="73044" y="54577"/>
                  <a:pt x="76918" y="49294"/>
                  <a:pt x="79665" y="43518"/>
                </a:cubicBezTo>
                <a:cubicBezTo>
                  <a:pt x="81989" y="38658"/>
                  <a:pt x="83398" y="33375"/>
                  <a:pt x="83821" y="28022"/>
                </a:cubicBezTo>
                <a:cubicBezTo>
                  <a:pt x="84173" y="22950"/>
                  <a:pt x="83187" y="17738"/>
                  <a:pt x="80299" y="13512"/>
                </a:cubicBezTo>
                <a:cubicBezTo>
                  <a:pt x="77340" y="9145"/>
                  <a:pt x="72762" y="6468"/>
                  <a:pt x="67902" y="4566"/>
                </a:cubicBezTo>
                <a:cubicBezTo>
                  <a:pt x="60791" y="1731"/>
                  <a:pt x="52853" y="0"/>
                  <a:pt x="4501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  <p:sp>
        <p:nvSpPr>
          <p:cNvPr id="69" name="Google Shape;1770;p42">
            <a:extLst>
              <a:ext uri="{FF2B5EF4-FFF2-40B4-BE49-F238E27FC236}">
                <a16:creationId xmlns:a16="http://schemas.microsoft.com/office/drawing/2014/main" id="{02A76BFE-544D-4CE3-BFED-111FA69A6CE8}"/>
              </a:ext>
            </a:extLst>
          </p:cNvPr>
          <p:cNvSpPr txBox="1">
            <a:spLocks/>
          </p:cNvSpPr>
          <p:nvPr/>
        </p:nvSpPr>
        <p:spPr>
          <a:xfrm>
            <a:off x="84856" y="93785"/>
            <a:ext cx="1072324" cy="717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4400" dirty="0"/>
              <a:t>II</a:t>
            </a:r>
            <a:r>
              <a:rPr lang="en" sz="4400" dirty="0"/>
              <a:t>.</a:t>
            </a:r>
          </a:p>
        </p:txBody>
      </p:sp>
      <p:sp>
        <p:nvSpPr>
          <p:cNvPr id="70" name="Google Shape;1771;p42">
            <a:extLst>
              <a:ext uri="{FF2B5EF4-FFF2-40B4-BE49-F238E27FC236}">
                <a16:creationId xmlns:a16="http://schemas.microsoft.com/office/drawing/2014/main" id="{04AB675E-4320-49B8-9536-709D77ED73D0}"/>
              </a:ext>
            </a:extLst>
          </p:cNvPr>
          <p:cNvSpPr txBox="1">
            <a:spLocks/>
          </p:cNvSpPr>
          <p:nvPr/>
        </p:nvSpPr>
        <p:spPr>
          <a:xfrm>
            <a:off x="1076438" y="78155"/>
            <a:ext cx="2344853" cy="600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  <a:buSzPts val="990"/>
            </a:pPr>
            <a:r>
              <a:rPr lang="en-US" sz="2000" dirty="0"/>
              <a:t>ĐƠN VỊ TỐC ĐỘ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4500B13-73F6-4D36-859A-0E1B093F2DFD}"/>
              </a:ext>
            </a:extLst>
          </p:cNvPr>
          <p:cNvSpPr txBox="1"/>
          <p:nvPr/>
        </p:nvSpPr>
        <p:spPr>
          <a:xfrm>
            <a:off x="4715053" y="1601314"/>
            <a:ext cx="16045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3">
                    <a:lumMod val="50000"/>
                  </a:schemeClr>
                </a:solidFill>
                <a:latin typeface="Merriweather" panose="00000500000000000000" pitchFamily="2" charset="-93"/>
              </a:rPr>
              <a:t>ĐƠN VỊ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11294A1-AA52-4798-8611-6184CB72D205}"/>
              </a:ext>
            </a:extLst>
          </p:cNvPr>
          <p:cNvSpPr txBox="1"/>
          <p:nvPr/>
        </p:nvSpPr>
        <p:spPr>
          <a:xfrm>
            <a:off x="1392630" y="2082111"/>
            <a:ext cx="4326054" cy="1065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Đơn vị của tốc độ phụ thuộc vào đơn vị độ dài và đơn vị thời gian.</a:t>
            </a:r>
          </a:p>
        </p:txBody>
      </p:sp>
      <p:pic>
        <p:nvPicPr>
          <p:cNvPr id="73" name="Picture 6">
            <a:extLst>
              <a:ext uri="{FF2B5EF4-FFF2-40B4-BE49-F238E27FC236}">
                <a16:creationId xmlns:a16="http://schemas.microsoft.com/office/drawing/2014/main" id="{45BD162C-4CFB-40E5-AD15-5E1BA9FC3F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92470" y="3946143"/>
            <a:ext cx="1752165" cy="131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05234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71" grpId="0"/>
      <p:bldP spid="7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E2262-B741-42B4-9286-7C634C6C4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584" y="401585"/>
            <a:ext cx="7118831" cy="1210646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vi-VN" sz="2000" dirty="0"/>
              <a:t>Tìm đơn vị tốc độ thích hợp để điền vào chỗ trống ở bảng </a:t>
            </a:r>
            <a:r>
              <a:rPr lang="en-US" sz="2000" dirty="0" err="1"/>
              <a:t>sau</a:t>
            </a:r>
            <a:r>
              <a:rPr lang="vi-VN" sz="2000" dirty="0"/>
              <a:t>:</a:t>
            </a:r>
            <a:endParaRPr lang="en-US" sz="2000" dirty="0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B615CAE9-8BCB-4561-AA33-BC7A067B24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8321367"/>
              </p:ext>
            </p:extLst>
          </p:nvPr>
        </p:nvGraphicFramePr>
        <p:xfrm>
          <a:off x="333214" y="1689106"/>
          <a:ext cx="8392334" cy="23910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59794">
                  <a:extLst>
                    <a:ext uri="{9D8B030D-6E8A-4147-A177-3AD203B41FA5}">
                      <a16:colId xmlns:a16="http://schemas.microsoft.com/office/drawing/2014/main" val="2139586382"/>
                    </a:ext>
                  </a:extLst>
                </a:gridCol>
                <a:gridCol w="1295876">
                  <a:extLst>
                    <a:ext uri="{9D8B030D-6E8A-4147-A177-3AD203B41FA5}">
                      <a16:colId xmlns:a16="http://schemas.microsoft.com/office/drawing/2014/main" val="3852753710"/>
                    </a:ext>
                  </a:extLst>
                </a:gridCol>
                <a:gridCol w="1242982">
                  <a:extLst>
                    <a:ext uri="{9D8B030D-6E8A-4147-A177-3AD203B41FA5}">
                      <a16:colId xmlns:a16="http://schemas.microsoft.com/office/drawing/2014/main" val="3439988501"/>
                    </a:ext>
                  </a:extLst>
                </a:gridCol>
                <a:gridCol w="1260613">
                  <a:extLst>
                    <a:ext uri="{9D8B030D-6E8A-4147-A177-3AD203B41FA5}">
                      <a16:colId xmlns:a16="http://schemas.microsoft.com/office/drawing/2014/main" val="740374233"/>
                    </a:ext>
                  </a:extLst>
                </a:gridCol>
                <a:gridCol w="1251798">
                  <a:extLst>
                    <a:ext uri="{9D8B030D-6E8A-4147-A177-3AD203B41FA5}">
                      <a16:colId xmlns:a16="http://schemas.microsoft.com/office/drawing/2014/main" val="4227171434"/>
                    </a:ext>
                  </a:extLst>
                </a:gridCol>
                <a:gridCol w="1181271">
                  <a:extLst>
                    <a:ext uri="{9D8B030D-6E8A-4147-A177-3AD203B41FA5}">
                      <a16:colId xmlns:a16="http://schemas.microsoft.com/office/drawing/2014/main" val="3757656757"/>
                    </a:ext>
                  </a:extLst>
                </a:gridCol>
              </a:tblGrid>
              <a:tr h="79700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Đơn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vị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độ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dài</a:t>
                      </a:r>
                      <a:endParaRPr lang="en-US" sz="1800" b="1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km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km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cm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9750824"/>
                  </a:ext>
                </a:extLst>
              </a:tr>
              <a:tr h="79700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Đơn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vị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thời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gian</a:t>
                      </a:r>
                      <a:endParaRPr lang="en-US" sz="1800" b="1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Merriweather" panose="00000500000000000000" pitchFamily="2" charset="-93"/>
                        </a:rPr>
                        <a:t>phút</a:t>
                      </a:r>
                      <a:endParaRPr lang="en-US" sz="200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54394498"/>
                  </a:ext>
                </a:extLst>
              </a:tr>
              <a:tr h="79700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Đơn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vị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tốc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độ</a:t>
                      </a:r>
                      <a:endParaRPr lang="en-US" sz="1800" b="1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m/s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5195395"/>
                  </a:ext>
                </a:extLst>
              </a:tr>
            </a:tbl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2410D122-5262-4CDE-8177-5AD0FD0ECDC5}"/>
              </a:ext>
            </a:extLst>
          </p:cNvPr>
          <p:cNvSpPr txBox="1">
            <a:spLocks/>
          </p:cNvSpPr>
          <p:nvPr/>
        </p:nvSpPr>
        <p:spPr>
          <a:xfrm>
            <a:off x="3768854" y="4311365"/>
            <a:ext cx="2105004" cy="694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000" dirty="0" err="1"/>
              <a:t>Đơn</a:t>
            </a:r>
            <a:r>
              <a:rPr lang="en-US" sz="2000" dirty="0"/>
              <a:t> </a:t>
            </a:r>
            <a:r>
              <a:rPr lang="en-US" sz="2000" dirty="0" err="1"/>
              <a:t>vị</a:t>
            </a:r>
            <a:r>
              <a:rPr lang="en-US" sz="2000" dirty="0"/>
              <a:t> </a:t>
            </a:r>
            <a:r>
              <a:rPr lang="en-US" sz="2000" dirty="0" err="1"/>
              <a:t>tốc</a:t>
            </a:r>
            <a:r>
              <a:rPr lang="en-US" sz="2000" dirty="0"/>
              <a:t> </a:t>
            </a:r>
            <a:r>
              <a:rPr lang="en-US" sz="2000" dirty="0" err="1"/>
              <a:t>độ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814117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B615CAE9-8BCB-4561-AA33-BC7A067B24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2554517"/>
              </p:ext>
            </p:extLst>
          </p:nvPr>
        </p:nvGraphicFramePr>
        <p:xfrm>
          <a:off x="816279" y="1247770"/>
          <a:ext cx="7788428" cy="23910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04377">
                  <a:extLst>
                    <a:ext uri="{9D8B030D-6E8A-4147-A177-3AD203B41FA5}">
                      <a16:colId xmlns:a16="http://schemas.microsoft.com/office/drawing/2014/main" val="2139586382"/>
                    </a:ext>
                  </a:extLst>
                </a:gridCol>
                <a:gridCol w="1202625">
                  <a:extLst>
                    <a:ext uri="{9D8B030D-6E8A-4147-A177-3AD203B41FA5}">
                      <a16:colId xmlns:a16="http://schemas.microsoft.com/office/drawing/2014/main" val="3852753710"/>
                    </a:ext>
                  </a:extLst>
                </a:gridCol>
                <a:gridCol w="1153538">
                  <a:extLst>
                    <a:ext uri="{9D8B030D-6E8A-4147-A177-3AD203B41FA5}">
                      <a16:colId xmlns:a16="http://schemas.microsoft.com/office/drawing/2014/main" val="3439988501"/>
                    </a:ext>
                  </a:extLst>
                </a:gridCol>
                <a:gridCol w="1169900">
                  <a:extLst>
                    <a:ext uri="{9D8B030D-6E8A-4147-A177-3AD203B41FA5}">
                      <a16:colId xmlns:a16="http://schemas.microsoft.com/office/drawing/2014/main" val="740374233"/>
                    </a:ext>
                  </a:extLst>
                </a:gridCol>
                <a:gridCol w="1161720">
                  <a:extLst>
                    <a:ext uri="{9D8B030D-6E8A-4147-A177-3AD203B41FA5}">
                      <a16:colId xmlns:a16="http://schemas.microsoft.com/office/drawing/2014/main" val="4227171434"/>
                    </a:ext>
                  </a:extLst>
                </a:gridCol>
                <a:gridCol w="1096268">
                  <a:extLst>
                    <a:ext uri="{9D8B030D-6E8A-4147-A177-3AD203B41FA5}">
                      <a16:colId xmlns:a16="http://schemas.microsoft.com/office/drawing/2014/main" val="3757656757"/>
                    </a:ext>
                  </a:extLst>
                </a:gridCol>
              </a:tblGrid>
              <a:tr h="79700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Đơn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vị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độ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dài</a:t>
                      </a:r>
                      <a:endParaRPr lang="en-US" sz="1800" b="1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km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km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cm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9750824"/>
                  </a:ext>
                </a:extLst>
              </a:tr>
              <a:tr h="79700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Đơn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vị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thời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gian</a:t>
                      </a:r>
                      <a:endParaRPr lang="en-US" sz="1800" b="1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Merriweather" panose="00000500000000000000" pitchFamily="2" charset="-93"/>
                        </a:rPr>
                        <a:t>phút</a:t>
                      </a:r>
                      <a:endParaRPr lang="en-US" sz="200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54394498"/>
                  </a:ext>
                </a:extLst>
              </a:tr>
              <a:tr h="79700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Đơn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vị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tốc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độ</a:t>
                      </a:r>
                      <a:endParaRPr lang="en-US" sz="1800" b="1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m/s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5195395"/>
                  </a:ext>
                </a:extLst>
              </a:tr>
            </a:tbl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2410D122-5262-4CDE-8177-5AD0FD0ECDC5}"/>
              </a:ext>
            </a:extLst>
          </p:cNvPr>
          <p:cNvSpPr txBox="1">
            <a:spLocks/>
          </p:cNvSpPr>
          <p:nvPr/>
        </p:nvSpPr>
        <p:spPr>
          <a:xfrm>
            <a:off x="3613343" y="3820270"/>
            <a:ext cx="2089506" cy="694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000" dirty="0" err="1"/>
              <a:t>Đơn</a:t>
            </a:r>
            <a:r>
              <a:rPr lang="en-US" sz="2000" dirty="0"/>
              <a:t> </a:t>
            </a:r>
            <a:r>
              <a:rPr lang="en-US" sz="2000" dirty="0" err="1"/>
              <a:t>vị</a:t>
            </a:r>
            <a:r>
              <a:rPr lang="en-US" sz="2000" dirty="0"/>
              <a:t> </a:t>
            </a:r>
            <a:r>
              <a:rPr lang="en-US" sz="2000" dirty="0" err="1"/>
              <a:t>tốc</a:t>
            </a:r>
            <a:r>
              <a:rPr lang="en-US" sz="2000" dirty="0"/>
              <a:t> </a:t>
            </a:r>
            <a:r>
              <a:rPr lang="en-US" sz="2000" dirty="0" err="1"/>
              <a:t>độ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372353-94DA-41D1-ADFF-A5B03EEC6645}"/>
              </a:ext>
            </a:extLst>
          </p:cNvPr>
          <p:cNvSpPr txBox="1"/>
          <p:nvPr/>
        </p:nvSpPr>
        <p:spPr>
          <a:xfrm>
            <a:off x="4202493" y="3095504"/>
            <a:ext cx="101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Merriweather" panose="00000500000000000000" pitchFamily="2" charset="-93"/>
                <a:ea typeface="+mn-ea"/>
                <a:cs typeface="+mn-cs"/>
              </a:rPr>
              <a:t>m/</a:t>
            </a:r>
            <a:r>
              <a:rPr lang="en-US" sz="1600" dirty="0" err="1">
                <a:solidFill>
                  <a:srgbClr val="C00000"/>
                </a:solidFill>
                <a:latin typeface="Merriweather" panose="00000500000000000000" pitchFamily="2" charset="-93"/>
                <a:ea typeface="+mn-ea"/>
                <a:cs typeface="+mn-cs"/>
              </a:rPr>
              <a:t>phút</a:t>
            </a:r>
            <a:endParaRPr lang="en-US" sz="1600" dirty="0">
              <a:solidFill>
                <a:srgbClr val="C00000"/>
              </a:solidFill>
              <a:latin typeface="Merriweather" panose="00000500000000000000" pitchFamily="2" charset="-93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867AB6-E854-41A5-B89D-AC33144169F6}"/>
              </a:ext>
            </a:extLst>
          </p:cNvPr>
          <p:cNvSpPr txBox="1"/>
          <p:nvPr/>
        </p:nvSpPr>
        <p:spPr>
          <a:xfrm>
            <a:off x="5359169" y="3095504"/>
            <a:ext cx="101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  <a:latin typeface="Merriweather" panose="00000500000000000000" pitchFamily="2" charset="-93"/>
                <a:ea typeface="+mn-ea"/>
                <a:cs typeface="+mn-cs"/>
              </a:rPr>
              <a:t>km/h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6663F1-A3C2-483F-814F-A0A580C323CC}"/>
              </a:ext>
            </a:extLst>
          </p:cNvPr>
          <p:cNvSpPr txBox="1"/>
          <p:nvPr/>
        </p:nvSpPr>
        <p:spPr>
          <a:xfrm>
            <a:off x="6445507" y="3095504"/>
            <a:ext cx="101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  <a:latin typeface="Merriweather" panose="00000500000000000000" pitchFamily="2" charset="-93"/>
                <a:ea typeface="+mn-ea"/>
                <a:cs typeface="+mn-cs"/>
              </a:rPr>
              <a:t>km/s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BBF2E4-1F9F-439F-90E8-A223840EA3A2}"/>
              </a:ext>
            </a:extLst>
          </p:cNvPr>
          <p:cNvSpPr txBox="1"/>
          <p:nvPr/>
        </p:nvSpPr>
        <p:spPr>
          <a:xfrm>
            <a:off x="7477135" y="3095504"/>
            <a:ext cx="101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  <a:latin typeface="Merriweather" panose="00000500000000000000" pitchFamily="2" charset="-93"/>
                <a:ea typeface="+mn-ea"/>
                <a:cs typeface="+mn-cs"/>
              </a:rPr>
              <a:t>cm/s</a:t>
            </a:r>
          </a:p>
        </p:txBody>
      </p:sp>
    </p:spTree>
    <p:extLst>
      <p:ext uri="{BB962C8B-B14F-4D97-AF65-F5344CB8AC3E}">
        <p14:creationId xmlns:p14="http://schemas.microsoft.com/office/powerpoint/2010/main" val="40962174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3567;p70">
            <a:extLst>
              <a:ext uri="{FF2B5EF4-FFF2-40B4-BE49-F238E27FC236}">
                <a16:creationId xmlns:a16="http://schemas.microsoft.com/office/drawing/2014/main" id="{2F1F8D10-A70F-487C-B7B4-92FACDCA9C67}"/>
              </a:ext>
            </a:extLst>
          </p:cNvPr>
          <p:cNvGrpSpPr/>
          <p:nvPr/>
        </p:nvGrpSpPr>
        <p:grpSpPr>
          <a:xfrm>
            <a:off x="6644635" y="914536"/>
            <a:ext cx="1546552" cy="3498416"/>
            <a:chOff x="6706495" y="1391275"/>
            <a:chExt cx="895619" cy="2025957"/>
          </a:xfrm>
        </p:grpSpPr>
        <p:sp>
          <p:nvSpPr>
            <p:cNvPr id="5" name="Google Shape;3568;p70">
              <a:extLst>
                <a:ext uri="{FF2B5EF4-FFF2-40B4-BE49-F238E27FC236}">
                  <a16:creationId xmlns:a16="http://schemas.microsoft.com/office/drawing/2014/main" id="{09610599-7827-427C-85C8-4B62E24C02D3}"/>
                </a:ext>
              </a:extLst>
            </p:cNvPr>
            <p:cNvSpPr/>
            <p:nvPr/>
          </p:nvSpPr>
          <p:spPr>
            <a:xfrm>
              <a:off x="7178924" y="2842287"/>
              <a:ext cx="162357" cy="486261"/>
            </a:xfrm>
            <a:custGeom>
              <a:avLst/>
              <a:gdLst/>
              <a:ahLst/>
              <a:cxnLst/>
              <a:rect l="l" t="t" r="r" b="b"/>
              <a:pathLst>
                <a:path w="10822" h="32412" extrusionOk="0">
                  <a:moveTo>
                    <a:pt x="0" y="1"/>
                  </a:moveTo>
                  <a:lnTo>
                    <a:pt x="5806" y="31095"/>
                  </a:lnTo>
                  <a:cubicBezTo>
                    <a:pt x="5806" y="31095"/>
                    <a:pt x="8083" y="32411"/>
                    <a:pt x="9831" y="32411"/>
                  </a:cubicBezTo>
                  <a:cubicBezTo>
                    <a:pt x="10192" y="32411"/>
                    <a:pt x="10530" y="32355"/>
                    <a:pt x="10821" y="32220"/>
                  </a:cubicBezTo>
                  <a:lnTo>
                    <a:pt x="9636" y="60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569;p70">
              <a:extLst>
                <a:ext uri="{FF2B5EF4-FFF2-40B4-BE49-F238E27FC236}">
                  <a16:creationId xmlns:a16="http://schemas.microsoft.com/office/drawing/2014/main" id="{7E934769-BF3D-465E-B034-6996F013338E}"/>
                </a:ext>
              </a:extLst>
            </p:cNvPr>
            <p:cNvSpPr/>
            <p:nvPr/>
          </p:nvSpPr>
          <p:spPr>
            <a:xfrm>
              <a:off x="7166157" y="3304679"/>
              <a:ext cx="199743" cy="72072"/>
            </a:xfrm>
            <a:custGeom>
              <a:avLst/>
              <a:gdLst/>
              <a:ahLst/>
              <a:cxnLst/>
              <a:rect l="l" t="t" r="r" b="b"/>
              <a:pathLst>
                <a:path w="13314" h="4804" extrusionOk="0">
                  <a:moveTo>
                    <a:pt x="12979" y="1"/>
                  </a:moveTo>
                  <a:cubicBezTo>
                    <a:pt x="11893" y="553"/>
                    <a:pt x="10705" y="828"/>
                    <a:pt x="9517" y="828"/>
                  </a:cubicBezTo>
                  <a:cubicBezTo>
                    <a:pt x="8545" y="828"/>
                    <a:pt x="7573" y="644"/>
                    <a:pt x="6657" y="274"/>
                  </a:cubicBezTo>
                  <a:lnTo>
                    <a:pt x="6657" y="639"/>
                  </a:lnTo>
                  <a:cubicBezTo>
                    <a:pt x="6657" y="639"/>
                    <a:pt x="31" y="3527"/>
                    <a:pt x="0" y="4803"/>
                  </a:cubicBezTo>
                  <a:lnTo>
                    <a:pt x="13314" y="4408"/>
                  </a:lnTo>
                  <a:lnTo>
                    <a:pt x="12979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570;p70">
              <a:extLst>
                <a:ext uri="{FF2B5EF4-FFF2-40B4-BE49-F238E27FC236}">
                  <a16:creationId xmlns:a16="http://schemas.microsoft.com/office/drawing/2014/main" id="{2D766221-0B7E-4317-9FE1-38FF155F8F7D}"/>
                </a:ext>
              </a:extLst>
            </p:cNvPr>
            <p:cNvSpPr/>
            <p:nvPr/>
          </p:nvSpPr>
          <p:spPr>
            <a:xfrm>
              <a:off x="7331229" y="3326178"/>
              <a:ext cx="16428" cy="15513"/>
            </a:xfrm>
            <a:custGeom>
              <a:avLst/>
              <a:gdLst/>
              <a:ahLst/>
              <a:cxnLst/>
              <a:rect l="l" t="t" r="r" b="b"/>
              <a:pathLst>
                <a:path w="1095" h="1034" extrusionOk="0">
                  <a:moveTo>
                    <a:pt x="536" y="0"/>
                  </a:moveTo>
                  <a:cubicBezTo>
                    <a:pt x="314" y="0"/>
                    <a:pt x="104" y="142"/>
                    <a:pt x="31" y="361"/>
                  </a:cubicBezTo>
                  <a:cubicBezTo>
                    <a:pt x="1" y="665"/>
                    <a:pt x="153" y="939"/>
                    <a:pt x="457" y="1030"/>
                  </a:cubicBezTo>
                  <a:cubicBezTo>
                    <a:pt x="477" y="1032"/>
                    <a:pt x="496" y="1033"/>
                    <a:pt x="516" y="1033"/>
                  </a:cubicBezTo>
                  <a:cubicBezTo>
                    <a:pt x="765" y="1033"/>
                    <a:pt x="980" y="860"/>
                    <a:pt x="1064" y="635"/>
                  </a:cubicBezTo>
                  <a:cubicBezTo>
                    <a:pt x="1095" y="361"/>
                    <a:pt x="912" y="88"/>
                    <a:pt x="669" y="27"/>
                  </a:cubicBezTo>
                  <a:lnTo>
                    <a:pt x="700" y="27"/>
                  </a:lnTo>
                  <a:cubicBezTo>
                    <a:pt x="646" y="9"/>
                    <a:pt x="591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571;p70">
              <a:extLst>
                <a:ext uri="{FF2B5EF4-FFF2-40B4-BE49-F238E27FC236}">
                  <a16:creationId xmlns:a16="http://schemas.microsoft.com/office/drawing/2014/main" id="{13E4A3C4-220A-4702-BA60-9BADEE218607}"/>
                </a:ext>
              </a:extLst>
            </p:cNvPr>
            <p:cNvSpPr/>
            <p:nvPr/>
          </p:nvSpPr>
          <p:spPr>
            <a:xfrm>
              <a:off x="7164791" y="3354847"/>
              <a:ext cx="201109" cy="21439"/>
            </a:xfrm>
            <a:custGeom>
              <a:avLst/>
              <a:gdLst/>
              <a:ahLst/>
              <a:cxnLst/>
              <a:rect l="l" t="t" r="r" b="b"/>
              <a:pathLst>
                <a:path w="13405" h="1429" extrusionOk="0">
                  <a:moveTo>
                    <a:pt x="13313" y="0"/>
                  </a:moveTo>
                  <a:lnTo>
                    <a:pt x="608" y="760"/>
                  </a:lnTo>
                  <a:cubicBezTo>
                    <a:pt x="608" y="760"/>
                    <a:pt x="0" y="1034"/>
                    <a:pt x="91" y="1429"/>
                  </a:cubicBezTo>
                  <a:lnTo>
                    <a:pt x="13405" y="1064"/>
                  </a:lnTo>
                  <a:lnTo>
                    <a:pt x="13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572;p70">
              <a:extLst>
                <a:ext uri="{FF2B5EF4-FFF2-40B4-BE49-F238E27FC236}">
                  <a16:creationId xmlns:a16="http://schemas.microsoft.com/office/drawing/2014/main" id="{767CAC14-AF17-41DD-800C-3BFB657C64FD}"/>
                </a:ext>
              </a:extLst>
            </p:cNvPr>
            <p:cNvSpPr/>
            <p:nvPr/>
          </p:nvSpPr>
          <p:spPr>
            <a:xfrm>
              <a:off x="7265338" y="3314146"/>
              <a:ext cx="19398" cy="12017"/>
            </a:xfrm>
            <a:custGeom>
              <a:avLst/>
              <a:gdLst/>
              <a:ahLst/>
              <a:cxnLst/>
              <a:rect l="l" t="t" r="r" b="b"/>
              <a:pathLst>
                <a:path w="1293" h="801" extrusionOk="0">
                  <a:moveTo>
                    <a:pt x="236" y="1"/>
                  </a:moveTo>
                  <a:cubicBezTo>
                    <a:pt x="92" y="1"/>
                    <a:pt x="0" y="39"/>
                    <a:pt x="16" y="69"/>
                  </a:cubicBezTo>
                  <a:cubicBezTo>
                    <a:pt x="16" y="130"/>
                    <a:pt x="350" y="160"/>
                    <a:pt x="654" y="342"/>
                  </a:cubicBezTo>
                  <a:cubicBezTo>
                    <a:pt x="971" y="544"/>
                    <a:pt x="1151" y="801"/>
                    <a:pt x="1221" y="801"/>
                  </a:cubicBezTo>
                  <a:cubicBezTo>
                    <a:pt x="1225" y="801"/>
                    <a:pt x="1228" y="800"/>
                    <a:pt x="1231" y="798"/>
                  </a:cubicBezTo>
                  <a:cubicBezTo>
                    <a:pt x="1292" y="768"/>
                    <a:pt x="1171" y="403"/>
                    <a:pt x="775" y="160"/>
                  </a:cubicBezTo>
                  <a:cubicBezTo>
                    <a:pt x="578" y="39"/>
                    <a:pt x="380" y="1"/>
                    <a:pt x="2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573;p70">
              <a:extLst>
                <a:ext uri="{FF2B5EF4-FFF2-40B4-BE49-F238E27FC236}">
                  <a16:creationId xmlns:a16="http://schemas.microsoft.com/office/drawing/2014/main" id="{2FD34B14-4C5E-4393-AE5D-02B42B08E135}"/>
                </a:ext>
              </a:extLst>
            </p:cNvPr>
            <p:cNvSpPr/>
            <p:nvPr/>
          </p:nvSpPr>
          <p:spPr>
            <a:xfrm>
              <a:off x="7244590" y="3324077"/>
              <a:ext cx="15063" cy="15273"/>
            </a:xfrm>
            <a:custGeom>
              <a:avLst/>
              <a:gdLst/>
              <a:ahLst/>
              <a:cxnLst/>
              <a:rect l="l" t="t" r="r" b="b"/>
              <a:pathLst>
                <a:path w="1004" h="1018" extrusionOk="0">
                  <a:moveTo>
                    <a:pt x="97" y="1"/>
                  </a:moveTo>
                  <a:cubicBezTo>
                    <a:pt x="37" y="1"/>
                    <a:pt x="0" y="17"/>
                    <a:pt x="0" y="45"/>
                  </a:cubicBezTo>
                  <a:cubicBezTo>
                    <a:pt x="0" y="106"/>
                    <a:pt x="274" y="197"/>
                    <a:pt x="517" y="471"/>
                  </a:cubicBezTo>
                  <a:cubicBezTo>
                    <a:pt x="730" y="744"/>
                    <a:pt x="821" y="1018"/>
                    <a:pt x="882" y="1018"/>
                  </a:cubicBezTo>
                  <a:cubicBezTo>
                    <a:pt x="973" y="1018"/>
                    <a:pt x="1003" y="623"/>
                    <a:pt x="699" y="319"/>
                  </a:cubicBezTo>
                  <a:cubicBezTo>
                    <a:pt x="488" y="86"/>
                    <a:pt x="233" y="1"/>
                    <a:pt x="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574;p70">
              <a:extLst>
                <a:ext uri="{FF2B5EF4-FFF2-40B4-BE49-F238E27FC236}">
                  <a16:creationId xmlns:a16="http://schemas.microsoft.com/office/drawing/2014/main" id="{4699A53C-EED5-464F-BFAE-491DAFEE566B}"/>
                </a:ext>
              </a:extLst>
            </p:cNvPr>
            <p:cNvSpPr/>
            <p:nvPr/>
          </p:nvSpPr>
          <p:spPr>
            <a:xfrm>
              <a:off x="7224981" y="3333214"/>
              <a:ext cx="10952" cy="16623"/>
            </a:xfrm>
            <a:custGeom>
              <a:avLst/>
              <a:gdLst/>
              <a:ahLst/>
              <a:cxnLst/>
              <a:rect l="l" t="t" r="r" b="b"/>
              <a:pathLst>
                <a:path w="730" h="1108" extrusionOk="0">
                  <a:moveTo>
                    <a:pt x="60" y="1"/>
                  </a:moveTo>
                  <a:cubicBezTo>
                    <a:pt x="45" y="1"/>
                    <a:pt x="35" y="5"/>
                    <a:pt x="31" y="14"/>
                  </a:cubicBezTo>
                  <a:cubicBezTo>
                    <a:pt x="0" y="75"/>
                    <a:pt x="183" y="257"/>
                    <a:pt x="335" y="561"/>
                  </a:cubicBezTo>
                  <a:cubicBezTo>
                    <a:pt x="487" y="834"/>
                    <a:pt x="517" y="1108"/>
                    <a:pt x="578" y="1108"/>
                  </a:cubicBezTo>
                  <a:cubicBezTo>
                    <a:pt x="639" y="1108"/>
                    <a:pt x="730" y="804"/>
                    <a:pt x="547" y="439"/>
                  </a:cubicBezTo>
                  <a:cubicBezTo>
                    <a:pt x="391" y="153"/>
                    <a:pt x="146" y="1"/>
                    <a:pt x="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575;p70">
              <a:extLst>
                <a:ext uri="{FF2B5EF4-FFF2-40B4-BE49-F238E27FC236}">
                  <a16:creationId xmlns:a16="http://schemas.microsoft.com/office/drawing/2014/main" id="{1D398111-F8CC-4987-8CA1-674EA791F611}"/>
                </a:ext>
              </a:extLst>
            </p:cNvPr>
            <p:cNvSpPr/>
            <p:nvPr/>
          </p:nvSpPr>
          <p:spPr>
            <a:xfrm>
              <a:off x="7294743" y="2833166"/>
              <a:ext cx="176504" cy="528538"/>
            </a:xfrm>
            <a:custGeom>
              <a:avLst/>
              <a:gdLst/>
              <a:ahLst/>
              <a:cxnLst/>
              <a:rect l="l" t="t" r="r" b="b"/>
              <a:pathLst>
                <a:path w="11765" h="35230" extrusionOk="0">
                  <a:moveTo>
                    <a:pt x="10883" y="1"/>
                  </a:moveTo>
                  <a:lnTo>
                    <a:pt x="1" y="578"/>
                  </a:lnTo>
                  <a:lnTo>
                    <a:pt x="2980" y="35229"/>
                  </a:lnTo>
                  <a:lnTo>
                    <a:pt x="8117" y="35108"/>
                  </a:lnTo>
                  <a:cubicBezTo>
                    <a:pt x="8117" y="35108"/>
                    <a:pt x="11460" y="9363"/>
                    <a:pt x="11612" y="7448"/>
                  </a:cubicBezTo>
                  <a:cubicBezTo>
                    <a:pt x="11764" y="5533"/>
                    <a:pt x="11004" y="335"/>
                    <a:pt x="10883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576;p70">
              <a:extLst>
                <a:ext uri="{FF2B5EF4-FFF2-40B4-BE49-F238E27FC236}">
                  <a16:creationId xmlns:a16="http://schemas.microsoft.com/office/drawing/2014/main" id="{AFE5BB5A-EBA5-4C8E-8BCB-5753EA103943}"/>
                </a:ext>
              </a:extLst>
            </p:cNvPr>
            <p:cNvSpPr/>
            <p:nvPr/>
          </p:nvSpPr>
          <p:spPr>
            <a:xfrm>
              <a:off x="7297488" y="2873297"/>
              <a:ext cx="39232" cy="448275"/>
            </a:xfrm>
            <a:custGeom>
              <a:avLst/>
              <a:gdLst/>
              <a:ahLst/>
              <a:cxnLst/>
              <a:rect l="l" t="t" r="r" b="b"/>
              <a:pathLst>
                <a:path w="2615" h="29880" extrusionOk="0">
                  <a:moveTo>
                    <a:pt x="31" y="1"/>
                  </a:moveTo>
                  <a:cubicBezTo>
                    <a:pt x="0" y="92"/>
                    <a:pt x="31" y="213"/>
                    <a:pt x="31" y="305"/>
                  </a:cubicBezTo>
                  <a:cubicBezTo>
                    <a:pt x="61" y="517"/>
                    <a:pt x="91" y="791"/>
                    <a:pt x="122" y="1186"/>
                  </a:cubicBezTo>
                  <a:cubicBezTo>
                    <a:pt x="183" y="1946"/>
                    <a:pt x="304" y="3040"/>
                    <a:pt x="426" y="4378"/>
                  </a:cubicBezTo>
                  <a:cubicBezTo>
                    <a:pt x="669" y="7083"/>
                    <a:pt x="1034" y="10821"/>
                    <a:pt x="1398" y="14925"/>
                  </a:cubicBezTo>
                  <a:cubicBezTo>
                    <a:pt x="1763" y="19028"/>
                    <a:pt x="2037" y="22797"/>
                    <a:pt x="2250" y="25502"/>
                  </a:cubicBezTo>
                  <a:cubicBezTo>
                    <a:pt x="2371" y="26840"/>
                    <a:pt x="2432" y="27934"/>
                    <a:pt x="2493" y="28694"/>
                  </a:cubicBezTo>
                  <a:cubicBezTo>
                    <a:pt x="2523" y="29059"/>
                    <a:pt x="2584" y="29363"/>
                    <a:pt x="2584" y="29576"/>
                  </a:cubicBezTo>
                  <a:cubicBezTo>
                    <a:pt x="2584" y="29667"/>
                    <a:pt x="2584" y="29788"/>
                    <a:pt x="2614" y="29879"/>
                  </a:cubicBezTo>
                  <a:cubicBezTo>
                    <a:pt x="2614" y="29788"/>
                    <a:pt x="2614" y="29667"/>
                    <a:pt x="2614" y="29576"/>
                  </a:cubicBezTo>
                  <a:cubicBezTo>
                    <a:pt x="2614" y="29363"/>
                    <a:pt x="2614" y="29089"/>
                    <a:pt x="2584" y="28694"/>
                  </a:cubicBezTo>
                  <a:cubicBezTo>
                    <a:pt x="2554" y="27934"/>
                    <a:pt x="2462" y="26840"/>
                    <a:pt x="2402" y="25502"/>
                  </a:cubicBezTo>
                  <a:cubicBezTo>
                    <a:pt x="2219" y="22797"/>
                    <a:pt x="1946" y="19028"/>
                    <a:pt x="1581" y="14925"/>
                  </a:cubicBezTo>
                  <a:cubicBezTo>
                    <a:pt x="1216" y="10791"/>
                    <a:pt x="851" y="7052"/>
                    <a:pt x="547" y="4347"/>
                  </a:cubicBezTo>
                  <a:cubicBezTo>
                    <a:pt x="395" y="3010"/>
                    <a:pt x="274" y="1916"/>
                    <a:pt x="183" y="1156"/>
                  </a:cubicBezTo>
                  <a:cubicBezTo>
                    <a:pt x="122" y="791"/>
                    <a:pt x="91" y="517"/>
                    <a:pt x="61" y="305"/>
                  </a:cubicBezTo>
                  <a:cubicBezTo>
                    <a:pt x="61" y="183"/>
                    <a:pt x="31" y="92"/>
                    <a:pt x="31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577;p70">
              <a:extLst>
                <a:ext uri="{FF2B5EF4-FFF2-40B4-BE49-F238E27FC236}">
                  <a16:creationId xmlns:a16="http://schemas.microsoft.com/office/drawing/2014/main" id="{323F40D7-04DB-4463-804C-BB28BCD63DE1}"/>
                </a:ext>
              </a:extLst>
            </p:cNvPr>
            <p:cNvSpPr/>
            <p:nvPr/>
          </p:nvSpPr>
          <p:spPr>
            <a:xfrm>
              <a:off x="7410127" y="3337625"/>
              <a:ext cx="18243" cy="16653"/>
            </a:xfrm>
            <a:custGeom>
              <a:avLst/>
              <a:gdLst/>
              <a:ahLst/>
              <a:cxnLst/>
              <a:rect l="l" t="t" r="r" b="b"/>
              <a:pathLst>
                <a:path w="1216" h="1110" extrusionOk="0">
                  <a:moveTo>
                    <a:pt x="603" y="0"/>
                  </a:moveTo>
                  <a:cubicBezTo>
                    <a:pt x="465" y="0"/>
                    <a:pt x="326" y="46"/>
                    <a:pt x="213" y="145"/>
                  </a:cubicBezTo>
                  <a:lnTo>
                    <a:pt x="274" y="115"/>
                  </a:lnTo>
                  <a:lnTo>
                    <a:pt x="274" y="115"/>
                  </a:lnTo>
                  <a:cubicBezTo>
                    <a:pt x="61" y="328"/>
                    <a:pt x="0" y="632"/>
                    <a:pt x="152" y="875"/>
                  </a:cubicBezTo>
                  <a:cubicBezTo>
                    <a:pt x="267" y="1029"/>
                    <a:pt x="444" y="1110"/>
                    <a:pt x="620" y="1110"/>
                  </a:cubicBezTo>
                  <a:cubicBezTo>
                    <a:pt x="721" y="1110"/>
                    <a:pt x="823" y="1082"/>
                    <a:pt x="912" y="1027"/>
                  </a:cubicBezTo>
                  <a:cubicBezTo>
                    <a:pt x="1155" y="814"/>
                    <a:pt x="1216" y="449"/>
                    <a:pt x="1033" y="176"/>
                  </a:cubicBezTo>
                  <a:cubicBezTo>
                    <a:pt x="920" y="62"/>
                    <a:pt x="762" y="0"/>
                    <a:pt x="6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78;p70">
              <a:extLst>
                <a:ext uri="{FF2B5EF4-FFF2-40B4-BE49-F238E27FC236}">
                  <a16:creationId xmlns:a16="http://schemas.microsoft.com/office/drawing/2014/main" id="{CCB55F78-8413-4A55-8212-C5A83FBCC2C2}"/>
                </a:ext>
              </a:extLst>
            </p:cNvPr>
            <p:cNvSpPr/>
            <p:nvPr/>
          </p:nvSpPr>
          <p:spPr>
            <a:xfrm>
              <a:off x="7102771" y="1561809"/>
              <a:ext cx="338831" cy="339747"/>
            </a:xfrm>
            <a:custGeom>
              <a:avLst/>
              <a:gdLst/>
              <a:ahLst/>
              <a:cxnLst/>
              <a:rect l="l" t="t" r="r" b="b"/>
              <a:pathLst>
                <a:path w="22585" h="22646" extrusionOk="0">
                  <a:moveTo>
                    <a:pt x="20882" y="1"/>
                  </a:moveTo>
                  <a:lnTo>
                    <a:pt x="2949" y="214"/>
                  </a:lnTo>
                  <a:cubicBezTo>
                    <a:pt x="3161" y="5776"/>
                    <a:pt x="3678" y="10518"/>
                    <a:pt x="1824" y="15260"/>
                  </a:cubicBezTo>
                  <a:cubicBezTo>
                    <a:pt x="1338" y="16475"/>
                    <a:pt x="730" y="17630"/>
                    <a:pt x="365" y="18877"/>
                  </a:cubicBezTo>
                  <a:cubicBezTo>
                    <a:pt x="31" y="20123"/>
                    <a:pt x="0" y="21521"/>
                    <a:pt x="669" y="22646"/>
                  </a:cubicBezTo>
                  <a:lnTo>
                    <a:pt x="4286" y="21612"/>
                  </a:lnTo>
                  <a:cubicBezTo>
                    <a:pt x="4286" y="21217"/>
                    <a:pt x="4286" y="20852"/>
                    <a:pt x="4256" y="20457"/>
                  </a:cubicBezTo>
                  <a:lnTo>
                    <a:pt x="4256" y="20457"/>
                  </a:lnTo>
                  <a:cubicBezTo>
                    <a:pt x="4408" y="20974"/>
                    <a:pt x="4772" y="21369"/>
                    <a:pt x="5259" y="21582"/>
                  </a:cubicBezTo>
                  <a:cubicBezTo>
                    <a:pt x="5678" y="21708"/>
                    <a:pt x="6127" y="21776"/>
                    <a:pt x="6585" y="21776"/>
                  </a:cubicBezTo>
                  <a:cubicBezTo>
                    <a:pt x="6790" y="21776"/>
                    <a:pt x="6997" y="21762"/>
                    <a:pt x="7204" y="21734"/>
                  </a:cubicBezTo>
                  <a:cubicBezTo>
                    <a:pt x="11034" y="21399"/>
                    <a:pt x="14803" y="20700"/>
                    <a:pt x="18451" y="19606"/>
                  </a:cubicBezTo>
                  <a:cubicBezTo>
                    <a:pt x="18594" y="19561"/>
                    <a:pt x="18897" y="19546"/>
                    <a:pt x="19254" y="19546"/>
                  </a:cubicBezTo>
                  <a:cubicBezTo>
                    <a:pt x="20111" y="19546"/>
                    <a:pt x="21277" y="19636"/>
                    <a:pt x="21277" y="19636"/>
                  </a:cubicBezTo>
                  <a:cubicBezTo>
                    <a:pt x="22584" y="13922"/>
                    <a:pt x="22128" y="5776"/>
                    <a:pt x="2088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579;p70">
              <a:extLst>
                <a:ext uri="{FF2B5EF4-FFF2-40B4-BE49-F238E27FC236}">
                  <a16:creationId xmlns:a16="http://schemas.microsoft.com/office/drawing/2014/main" id="{61FFADD0-A016-406B-B79A-B7B8DB181B34}"/>
                </a:ext>
              </a:extLst>
            </p:cNvPr>
            <p:cNvSpPr/>
            <p:nvPr/>
          </p:nvSpPr>
          <p:spPr>
            <a:xfrm>
              <a:off x="6706495" y="1984894"/>
              <a:ext cx="227558" cy="78088"/>
            </a:xfrm>
            <a:custGeom>
              <a:avLst/>
              <a:gdLst/>
              <a:ahLst/>
              <a:cxnLst/>
              <a:rect l="l" t="t" r="r" b="b"/>
              <a:pathLst>
                <a:path w="15168" h="5205" extrusionOk="0">
                  <a:moveTo>
                    <a:pt x="6530" y="0"/>
                  </a:moveTo>
                  <a:cubicBezTo>
                    <a:pt x="6111" y="0"/>
                    <a:pt x="5713" y="73"/>
                    <a:pt x="5441" y="311"/>
                  </a:cubicBezTo>
                  <a:cubicBezTo>
                    <a:pt x="5380" y="585"/>
                    <a:pt x="5532" y="858"/>
                    <a:pt x="5776" y="919"/>
                  </a:cubicBezTo>
                  <a:lnTo>
                    <a:pt x="5867" y="919"/>
                  </a:lnTo>
                  <a:cubicBezTo>
                    <a:pt x="6748" y="1040"/>
                    <a:pt x="8390" y="1314"/>
                    <a:pt x="8329" y="1436"/>
                  </a:cubicBezTo>
                  <a:cubicBezTo>
                    <a:pt x="8268" y="1557"/>
                    <a:pt x="5441" y="1405"/>
                    <a:pt x="4894" y="1618"/>
                  </a:cubicBezTo>
                  <a:lnTo>
                    <a:pt x="700" y="1740"/>
                  </a:lnTo>
                  <a:cubicBezTo>
                    <a:pt x="700" y="1740"/>
                    <a:pt x="0" y="2469"/>
                    <a:pt x="700" y="2682"/>
                  </a:cubicBezTo>
                  <a:lnTo>
                    <a:pt x="730" y="3229"/>
                  </a:lnTo>
                  <a:cubicBezTo>
                    <a:pt x="943" y="3381"/>
                    <a:pt x="1216" y="3472"/>
                    <a:pt x="1459" y="3533"/>
                  </a:cubicBezTo>
                  <a:cubicBezTo>
                    <a:pt x="2037" y="3654"/>
                    <a:pt x="1459" y="4019"/>
                    <a:pt x="2189" y="4141"/>
                  </a:cubicBezTo>
                  <a:cubicBezTo>
                    <a:pt x="2545" y="4185"/>
                    <a:pt x="2901" y="4214"/>
                    <a:pt x="3257" y="4214"/>
                  </a:cubicBezTo>
                  <a:cubicBezTo>
                    <a:pt x="3387" y="4214"/>
                    <a:pt x="3518" y="4210"/>
                    <a:pt x="3648" y="4202"/>
                  </a:cubicBezTo>
                  <a:lnTo>
                    <a:pt x="3739" y="4506"/>
                  </a:lnTo>
                  <a:cubicBezTo>
                    <a:pt x="3982" y="4627"/>
                    <a:pt x="4225" y="4688"/>
                    <a:pt x="4469" y="4688"/>
                  </a:cubicBezTo>
                  <a:cubicBezTo>
                    <a:pt x="4533" y="4701"/>
                    <a:pt x="4670" y="4707"/>
                    <a:pt x="4863" y="4707"/>
                  </a:cubicBezTo>
                  <a:cubicBezTo>
                    <a:pt x="6405" y="4707"/>
                    <a:pt x="11520" y="4323"/>
                    <a:pt x="11520" y="4323"/>
                  </a:cubicBezTo>
                  <a:lnTo>
                    <a:pt x="14864" y="5205"/>
                  </a:lnTo>
                  <a:lnTo>
                    <a:pt x="15168" y="1922"/>
                  </a:lnTo>
                  <a:lnTo>
                    <a:pt x="12675" y="1284"/>
                  </a:lnTo>
                  <a:cubicBezTo>
                    <a:pt x="12493" y="828"/>
                    <a:pt x="12220" y="433"/>
                    <a:pt x="11824" y="189"/>
                  </a:cubicBezTo>
                  <a:cubicBezTo>
                    <a:pt x="11609" y="88"/>
                    <a:pt x="11142" y="53"/>
                    <a:pt x="10613" y="53"/>
                  </a:cubicBezTo>
                  <a:cubicBezTo>
                    <a:pt x="9721" y="53"/>
                    <a:pt x="8653" y="151"/>
                    <a:pt x="8329" y="189"/>
                  </a:cubicBezTo>
                  <a:cubicBezTo>
                    <a:pt x="8315" y="190"/>
                    <a:pt x="8300" y="191"/>
                    <a:pt x="8284" y="191"/>
                  </a:cubicBezTo>
                  <a:cubicBezTo>
                    <a:pt x="7937" y="191"/>
                    <a:pt x="7206" y="0"/>
                    <a:pt x="6530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580;p70">
              <a:extLst>
                <a:ext uri="{FF2B5EF4-FFF2-40B4-BE49-F238E27FC236}">
                  <a16:creationId xmlns:a16="http://schemas.microsoft.com/office/drawing/2014/main" id="{14160774-F9AA-452B-9B59-C00E4DD84341}"/>
                </a:ext>
              </a:extLst>
            </p:cNvPr>
            <p:cNvSpPr/>
            <p:nvPr/>
          </p:nvSpPr>
          <p:spPr>
            <a:xfrm>
              <a:off x="6835997" y="2002327"/>
              <a:ext cx="40147" cy="29645"/>
            </a:xfrm>
            <a:custGeom>
              <a:avLst/>
              <a:gdLst/>
              <a:ahLst/>
              <a:cxnLst/>
              <a:rect l="l" t="t" r="r" b="b"/>
              <a:pathLst>
                <a:path w="2676" h="1976" extrusionOk="0">
                  <a:moveTo>
                    <a:pt x="2676" y="0"/>
                  </a:moveTo>
                  <a:cubicBezTo>
                    <a:pt x="2524" y="0"/>
                    <a:pt x="2341" y="0"/>
                    <a:pt x="2159" y="61"/>
                  </a:cubicBezTo>
                  <a:cubicBezTo>
                    <a:pt x="1764" y="152"/>
                    <a:pt x="1369" y="334"/>
                    <a:pt x="1034" y="547"/>
                  </a:cubicBezTo>
                  <a:cubicBezTo>
                    <a:pt x="670" y="790"/>
                    <a:pt x="366" y="1094"/>
                    <a:pt x="153" y="1459"/>
                  </a:cubicBezTo>
                  <a:cubicBezTo>
                    <a:pt x="62" y="1611"/>
                    <a:pt x="1" y="1793"/>
                    <a:pt x="1" y="1976"/>
                  </a:cubicBezTo>
                  <a:cubicBezTo>
                    <a:pt x="1" y="1976"/>
                    <a:pt x="92" y="1793"/>
                    <a:pt x="244" y="1520"/>
                  </a:cubicBezTo>
                  <a:cubicBezTo>
                    <a:pt x="487" y="1185"/>
                    <a:pt x="761" y="912"/>
                    <a:pt x="1125" y="699"/>
                  </a:cubicBezTo>
                  <a:cubicBezTo>
                    <a:pt x="1612" y="426"/>
                    <a:pt x="2129" y="182"/>
                    <a:pt x="2676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581;p70">
              <a:extLst>
                <a:ext uri="{FF2B5EF4-FFF2-40B4-BE49-F238E27FC236}">
                  <a16:creationId xmlns:a16="http://schemas.microsoft.com/office/drawing/2014/main" id="{28BCE913-58D0-427D-AFB6-E4AF23F927BF}"/>
                </a:ext>
              </a:extLst>
            </p:cNvPr>
            <p:cNvSpPr/>
            <p:nvPr/>
          </p:nvSpPr>
          <p:spPr>
            <a:xfrm>
              <a:off x="6762124" y="2039863"/>
              <a:ext cx="41512" cy="8986"/>
            </a:xfrm>
            <a:custGeom>
              <a:avLst/>
              <a:gdLst/>
              <a:ahLst/>
              <a:cxnLst/>
              <a:rect l="l" t="t" r="r" b="b"/>
              <a:pathLst>
                <a:path w="2767" h="599" extrusionOk="0">
                  <a:moveTo>
                    <a:pt x="1912" y="1"/>
                  </a:moveTo>
                  <a:cubicBezTo>
                    <a:pt x="1711" y="1"/>
                    <a:pt x="1509" y="8"/>
                    <a:pt x="1308" y="21"/>
                  </a:cubicBezTo>
                  <a:cubicBezTo>
                    <a:pt x="973" y="21"/>
                    <a:pt x="609" y="82"/>
                    <a:pt x="274" y="203"/>
                  </a:cubicBezTo>
                  <a:cubicBezTo>
                    <a:pt x="31" y="386"/>
                    <a:pt x="1" y="598"/>
                    <a:pt x="31" y="598"/>
                  </a:cubicBezTo>
                  <a:cubicBezTo>
                    <a:pt x="122" y="477"/>
                    <a:pt x="214" y="386"/>
                    <a:pt x="335" y="325"/>
                  </a:cubicBezTo>
                  <a:cubicBezTo>
                    <a:pt x="669" y="234"/>
                    <a:pt x="1004" y="203"/>
                    <a:pt x="1338" y="203"/>
                  </a:cubicBezTo>
                  <a:cubicBezTo>
                    <a:pt x="1824" y="203"/>
                    <a:pt x="2311" y="142"/>
                    <a:pt x="2767" y="51"/>
                  </a:cubicBezTo>
                  <a:cubicBezTo>
                    <a:pt x="2482" y="16"/>
                    <a:pt x="2197" y="1"/>
                    <a:pt x="1912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582;p70">
              <a:extLst>
                <a:ext uri="{FF2B5EF4-FFF2-40B4-BE49-F238E27FC236}">
                  <a16:creationId xmlns:a16="http://schemas.microsoft.com/office/drawing/2014/main" id="{F9E339A0-6AF2-42DE-B470-9EE3742C98F1}"/>
                </a:ext>
              </a:extLst>
            </p:cNvPr>
            <p:cNvSpPr/>
            <p:nvPr/>
          </p:nvSpPr>
          <p:spPr>
            <a:xfrm>
              <a:off x="6732944" y="2026751"/>
              <a:ext cx="67046" cy="13427"/>
            </a:xfrm>
            <a:custGeom>
              <a:avLst/>
              <a:gdLst/>
              <a:ahLst/>
              <a:cxnLst/>
              <a:rect l="l" t="t" r="r" b="b"/>
              <a:pathLst>
                <a:path w="4469" h="895" extrusionOk="0">
                  <a:moveTo>
                    <a:pt x="4261" y="1"/>
                  </a:moveTo>
                  <a:cubicBezTo>
                    <a:pt x="4098" y="1"/>
                    <a:pt x="3941" y="22"/>
                    <a:pt x="3769" y="44"/>
                  </a:cubicBezTo>
                  <a:cubicBezTo>
                    <a:pt x="3222" y="135"/>
                    <a:pt x="2706" y="165"/>
                    <a:pt x="2159" y="165"/>
                  </a:cubicBezTo>
                  <a:cubicBezTo>
                    <a:pt x="1855" y="165"/>
                    <a:pt x="1551" y="165"/>
                    <a:pt x="1247" y="196"/>
                  </a:cubicBezTo>
                  <a:cubicBezTo>
                    <a:pt x="973" y="226"/>
                    <a:pt x="730" y="287"/>
                    <a:pt x="487" y="378"/>
                  </a:cubicBezTo>
                  <a:cubicBezTo>
                    <a:pt x="335" y="439"/>
                    <a:pt x="183" y="561"/>
                    <a:pt x="92" y="682"/>
                  </a:cubicBezTo>
                  <a:cubicBezTo>
                    <a:pt x="0" y="804"/>
                    <a:pt x="31" y="895"/>
                    <a:pt x="61" y="895"/>
                  </a:cubicBezTo>
                  <a:cubicBezTo>
                    <a:pt x="61" y="895"/>
                    <a:pt x="61" y="804"/>
                    <a:pt x="122" y="743"/>
                  </a:cubicBezTo>
                  <a:cubicBezTo>
                    <a:pt x="244" y="621"/>
                    <a:pt x="396" y="530"/>
                    <a:pt x="548" y="500"/>
                  </a:cubicBezTo>
                  <a:cubicBezTo>
                    <a:pt x="931" y="387"/>
                    <a:pt x="1331" y="324"/>
                    <a:pt x="1735" y="324"/>
                  </a:cubicBezTo>
                  <a:cubicBezTo>
                    <a:pt x="1876" y="324"/>
                    <a:pt x="2017" y="332"/>
                    <a:pt x="2159" y="348"/>
                  </a:cubicBezTo>
                  <a:cubicBezTo>
                    <a:pt x="2706" y="348"/>
                    <a:pt x="3253" y="287"/>
                    <a:pt x="3800" y="165"/>
                  </a:cubicBezTo>
                  <a:cubicBezTo>
                    <a:pt x="4013" y="135"/>
                    <a:pt x="4256" y="74"/>
                    <a:pt x="4469" y="13"/>
                  </a:cubicBezTo>
                  <a:cubicBezTo>
                    <a:pt x="4397" y="5"/>
                    <a:pt x="4329" y="1"/>
                    <a:pt x="4261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583;p70">
              <a:extLst>
                <a:ext uri="{FF2B5EF4-FFF2-40B4-BE49-F238E27FC236}">
                  <a16:creationId xmlns:a16="http://schemas.microsoft.com/office/drawing/2014/main" id="{DFD70628-A049-4766-8175-465FA9C39195}"/>
                </a:ext>
              </a:extLst>
            </p:cNvPr>
            <p:cNvSpPr/>
            <p:nvPr/>
          </p:nvSpPr>
          <p:spPr>
            <a:xfrm>
              <a:off x="6718347" y="2016114"/>
              <a:ext cx="72072" cy="9932"/>
            </a:xfrm>
            <a:custGeom>
              <a:avLst/>
              <a:gdLst/>
              <a:ahLst/>
              <a:cxnLst/>
              <a:rect l="l" t="t" r="r" b="b"/>
              <a:pathLst>
                <a:path w="4804" h="662" extrusionOk="0">
                  <a:moveTo>
                    <a:pt x="4465" y="1"/>
                  </a:moveTo>
                  <a:cubicBezTo>
                    <a:pt x="4347" y="1"/>
                    <a:pt x="4226" y="8"/>
                    <a:pt x="4104" y="23"/>
                  </a:cubicBezTo>
                  <a:cubicBezTo>
                    <a:pt x="3648" y="23"/>
                    <a:pt x="3040" y="54"/>
                    <a:pt x="2341" y="84"/>
                  </a:cubicBezTo>
                  <a:cubicBezTo>
                    <a:pt x="2174" y="99"/>
                    <a:pt x="2014" y="99"/>
                    <a:pt x="1859" y="99"/>
                  </a:cubicBezTo>
                  <a:cubicBezTo>
                    <a:pt x="1703" y="99"/>
                    <a:pt x="1551" y="99"/>
                    <a:pt x="1399" y="115"/>
                  </a:cubicBezTo>
                  <a:cubicBezTo>
                    <a:pt x="1125" y="145"/>
                    <a:pt x="852" y="175"/>
                    <a:pt x="609" y="236"/>
                  </a:cubicBezTo>
                  <a:cubicBezTo>
                    <a:pt x="426" y="297"/>
                    <a:pt x="244" y="358"/>
                    <a:pt x="122" y="479"/>
                  </a:cubicBezTo>
                  <a:cubicBezTo>
                    <a:pt x="31" y="570"/>
                    <a:pt x="1" y="662"/>
                    <a:pt x="31" y="662"/>
                  </a:cubicBezTo>
                  <a:cubicBezTo>
                    <a:pt x="31" y="662"/>
                    <a:pt x="62" y="601"/>
                    <a:pt x="153" y="540"/>
                  </a:cubicBezTo>
                  <a:cubicBezTo>
                    <a:pt x="305" y="449"/>
                    <a:pt x="457" y="388"/>
                    <a:pt x="639" y="358"/>
                  </a:cubicBezTo>
                  <a:cubicBezTo>
                    <a:pt x="882" y="297"/>
                    <a:pt x="1125" y="266"/>
                    <a:pt x="1399" y="266"/>
                  </a:cubicBezTo>
                  <a:cubicBezTo>
                    <a:pt x="1536" y="251"/>
                    <a:pt x="1688" y="251"/>
                    <a:pt x="1847" y="251"/>
                  </a:cubicBezTo>
                  <a:cubicBezTo>
                    <a:pt x="2007" y="251"/>
                    <a:pt x="2174" y="251"/>
                    <a:pt x="2341" y="236"/>
                  </a:cubicBezTo>
                  <a:cubicBezTo>
                    <a:pt x="3040" y="206"/>
                    <a:pt x="3648" y="175"/>
                    <a:pt x="4104" y="115"/>
                  </a:cubicBezTo>
                  <a:cubicBezTo>
                    <a:pt x="4347" y="115"/>
                    <a:pt x="4590" y="84"/>
                    <a:pt x="4803" y="23"/>
                  </a:cubicBezTo>
                  <a:cubicBezTo>
                    <a:pt x="4697" y="8"/>
                    <a:pt x="4583" y="1"/>
                    <a:pt x="4465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584;p70">
              <a:extLst>
                <a:ext uri="{FF2B5EF4-FFF2-40B4-BE49-F238E27FC236}">
                  <a16:creationId xmlns:a16="http://schemas.microsoft.com/office/drawing/2014/main" id="{C2D44207-A517-4088-8A59-43A5CCD0479F}"/>
                </a:ext>
              </a:extLst>
            </p:cNvPr>
            <p:cNvSpPr/>
            <p:nvPr/>
          </p:nvSpPr>
          <p:spPr>
            <a:xfrm>
              <a:off x="7192606" y="1746955"/>
              <a:ext cx="174659" cy="120860"/>
            </a:xfrm>
            <a:custGeom>
              <a:avLst/>
              <a:gdLst/>
              <a:ahLst/>
              <a:cxnLst/>
              <a:rect l="l" t="t" r="r" b="b"/>
              <a:pathLst>
                <a:path w="11642" h="8056" extrusionOk="0">
                  <a:moveTo>
                    <a:pt x="11064" y="1"/>
                  </a:moveTo>
                  <a:lnTo>
                    <a:pt x="9575" y="153"/>
                  </a:lnTo>
                  <a:lnTo>
                    <a:pt x="2979" y="2371"/>
                  </a:lnTo>
                  <a:lnTo>
                    <a:pt x="0" y="6414"/>
                  </a:lnTo>
                  <a:lnTo>
                    <a:pt x="821" y="7964"/>
                  </a:lnTo>
                  <a:lnTo>
                    <a:pt x="4560" y="8055"/>
                  </a:lnTo>
                  <a:lnTo>
                    <a:pt x="8359" y="7204"/>
                  </a:lnTo>
                  <a:lnTo>
                    <a:pt x="10456" y="6353"/>
                  </a:lnTo>
                  <a:lnTo>
                    <a:pt x="11642" y="2736"/>
                  </a:lnTo>
                  <a:lnTo>
                    <a:pt x="11064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585;p70">
              <a:extLst>
                <a:ext uri="{FF2B5EF4-FFF2-40B4-BE49-F238E27FC236}">
                  <a16:creationId xmlns:a16="http://schemas.microsoft.com/office/drawing/2014/main" id="{A6BBD55C-1564-422C-AE63-3635B3317DBF}"/>
                </a:ext>
              </a:extLst>
            </p:cNvPr>
            <p:cNvSpPr/>
            <p:nvPr/>
          </p:nvSpPr>
          <p:spPr>
            <a:xfrm>
              <a:off x="7082698" y="1830863"/>
              <a:ext cx="336551" cy="516221"/>
            </a:xfrm>
            <a:custGeom>
              <a:avLst/>
              <a:gdLst/>
              <a:ahLst/>
              <a:cxnLst/>
              <a:rect l="l" t="t" r="r" b="b"/>
              <a:pathLst>
                <a:path w="22433" h="34409" extrusionOk="0">
                  <a:moveTo>
                    <a:pt x="17174" y="0"/>
                  </a:moveTo>
                  <a:cubicBezTo>
                    <a:pt x="17174" y="0"/>
                    <a:pt x="11369" y="1702"/>
                    <a:pt x="9089" y="1733"/>
                  </a:cubicBezTo>
                  <a:cubicBezTo>
                    <a:pt x="9036" y="1734"/>
                    <a:pt x="8983" y="1735"/>
                    <a:pt x="8932" y="1735"/>
                  </a:cubicBezTo>
                  <a:cubicBezTo>
                    <a:pt x="6789" y="1735"/>
                    <a:pt x="6992" y="517"/>
                    <a:pt x="6992" y="517"/>
                  </a:cubicBezTo>
                  <a:lnTo>
                    <a:pt x="6992" y="517"/>
                  </a:lnTo>
                  <a:lnTo>
                    <a:pt x="639" y="8420"/>
                  </a:lnTo>
                  <a:cubicBezTo>
                    <a:pt x="153" y="10031"/>
                    <a:pt x="1" y="11703"/>
                    <a:pt x="183" y="13405"/>
                  </a:cubicBezTo>
                  <a:cubicBezTo>
                    <a:pt x="487" y="16292"/>
                    <a:pt x="1916" y="17174"/>
                    <a:pt x="1916" y="17174"/>
                  </a:cubicBezTo>
                  <a:lnTo>
                    <a:pt x="1186" y="34408"/>
                  </a:lnTo>
                  <a:lnTo>
                    <a:pt x="1186" y="34408"/>
                  </a:lnTo>
                  <a:lnTo>
                    <a:pt x="20123" y="31247"/>
                  </a:lnTo>
                  <a:lnTo>
                    <a:pt x="22433" y="8177"/>
                  </a:lnTo>
                  <a:lnTo>
                    <a:pt x="1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586;p70">
              <a:extLst>
                <a:ext uri="{FF2B5EF4-FFF2-40B4-BE49-F238E27FC236}">
                  <a16:creationId xmlns:a16="http://schemas.microsoft.com/office/drawing/2014/main" id="{47621CF4-851A-4A51-A8DF-3603AFAA0E6C}"/>
                </a:ext>
              </a:extLst>
            </p:cNvPr>
            <p:cNvSpPr/>
            <p:nvPr/>
          </p:nvSpPr>
          <p:spPr>
            <a:xfrm>
              <a:off x="7092734" y="2228040"/>
              <a:ext cx="437788" cy="643907"/>
            </a:xfrm>
            <a:custGeom>
              <a:avLst/>
              <a:gdLst/>
              <a:ahLst/>
              <a:cxnLst/>
              <a:rect l="l" t="t" r="r" b="b"/>
              <a:pathLst>
                <a:path w="29181" h="42920" extrusionOk="0">
                  <a:moveTo>
                    <a:pt x="25168" y="1"/>
                  </a:moveTo>
                  <a:lnTo>
                    <a:pt x="1" y="4469"/>
                  </a:lnTo>
                  <a:cubicBezTo>
                    <a:pt x="1" y="4469"/>
                    <a:pt x="517" y="7934"/>
                    <a:pt x="700" y="12706"/>
                  </a:cubicBezTo>
                  <a:cubicBezTo>
                    <a:pt x="882" y="17478"/>
                    <a:pt x="6141" y="42919"/>
                    <a:pt x="6141" y="42919"/>
                  </a:cubicBezTo>
                  <a:lnTo>
                    <a:pt x="24712" y="41916"/>
                  </a:lnTo>
                  <a:cubicBezTo>
                    <a:pt x="24712" y="41916"/>
                    <a:pt x="27205" y="21703"/>
                    <a:pt x="28177" y="15259"/>
                  </a:cubicBezTo>
                  <a:cubicBezTo>
                    <a:pt x="29180" y="8816"/>
                    <a:pt x="25168" y="1"/>
                    <a:pt x="25168" y="1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587;p70">
              <a:extLst>
                <a:ext uri="{FF2B5EF4-FFF2-40B4-BE49-F238E27FC236}">
                  <a16:creationId xmlns:a16="http://schemas.microsoft.com/office/drawing/2014/main" id="{AABFB68A-E886-422D-97A2-A778AC64EBFC}"/>
                </a:ext>
              </a:extLst>
            </p:cNvPr>
            <p:cNvSpPr/>
            <p:nvPr/>
          </p:nvSpPr>
          <p:spPr>
            <a:xfrm>
              <a:off x="7272404" y="2461524"/>
              <a:ext cx="34671" cy="304176"/>
            </a:xfrm>
            <a:custGeom>
              <a:avLst/>
              <a:gdLst/>
              <a:ahLst/>
              <a:cxnLst/>
              <a:rect l="l" t="t" r="r" b="b"/>
              <a:pathLst>
                <a:path w="2311" h="20275" extrusionOk="0">
                  <a:moveTo>
                    <a:pt x="2249" y="0"/>
                  </a:moveTo>
                  <a:cubicBezTo>
                    <a:pt x="2186" y="0"/>
                    <a:pt x="1670" y="4548"/>
                    <a:pt x="1064" y="10122"/>
                  </a:cubicBezTo>
                  <a:cubicBezTo>
                    <a:pt x="456" y="15715"/>
                    <a:pt x="1" y="20274"/>
                    <a:pt x="61" y="20274"/>
                  </a:cubicBezTo>
                  <a:cubicBezTo>
                    <a:pt x="153" y="20274"/>
                    <a:pt x="639" y="15745"/>
                    <a:pt x="1247" y="10153"/>
                  </a:cubicBezTo>
                  <a:cubicBezTo>
                    <a:pt x="1855" y="4560"/>
                    <a:pt x="2311" y="0"/>
                    <a:pt x="2250" y="0"/>
                  </a:cubicBezTo>
                  <a:cubicBezTo>
                    <a:pt x="2250" y="0"/>
                    <a:pt x="2249" y="0"/>
                    <a:pt x="22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588;p70">
              <a:extLst>
                <a:ext uri="{FF2B5EF4-FFF2-40B4-BE49-F238E27FC236}">
                  <a16:creationId xmlns:a16="http://schemas.microsoft.com/office/drawing/2014/main" id="{1552B4AB-DB4A-4A0D-84BB-9546023A2027}"/>
                </a:ext>
              </a:extLst>
            </p:cNvPr>
            <p:cNvSpPr/>
            <p:nvPr/>
          </p:nvSpPr>
          <p:spPr>
            <a:xfrm>
              <a:off x="7259712" y="2158278"/>
              <a:ext cx="28205" cy="28820"/>
            </a:xfrm>
            <a:custGeom>
              <a:avLst/>
              <a:gdLst/>
              <a:ahLst/>
              <a:cxnLst/>
              <a:rect l="l" t="t" r="r" b="b"/>
              <a:pathLst>
                <a:path w="1880" h="1921" extrusionOk="0">
                  <a:moveTo>
                    <a:pt x="1114" y="0"/>
                  </a:moveTo>
                  <a:cubicBezTo>
                    <a:pt x="982" y="0"/>
                    <a:pt x="855" y="45"/>
                    <a:pt x="739" y="120"/>
                  </a:cubicBezTo>
                  <a:lnTo>
                    <a:pt x="739" y="120"/>
                  </a:lnTo>
                  <a:cubicBezTo>
                    <a:pt x="810" y="102"/>
                    <a:pt x="884" y="92"/>
                    <a:pt x="959" y="92"/>
                  </a:cubicBezTo>
                  <a:cubicBezTo>
                    <a:pt x="1118" y="92"/>
                    <a:pt x="1282" y="137"/>
                    <a:pt x="1424" y="244"/>
                  </a:cubicBezTo>
                  <a:cubicBezTo>
                    <a:pt x="1606" y="335"/>
                    <a:pt x="1728" y="487"/>
                    <a:pt x="1819" y="669"/>
                  </a:cubicBezTo>
                  <a:cubicBezTo>
                    <a:pt x="1789" y="456"/>
                    <a:pt x="1667" y="244"/>
                    <a:pt x="1485" y="122"/>
                  </a:cubicBezTo>
                  <a:cubicBezTo>
                    <a:pt x="1360" y="37"/>
                    <a:pt x="1235" y="0"/>
                    <a:pt x="1114" y="0"/>
                  </a:cubicBezTo>
                  <a:close/>
                  <a:moveTo>
                    <a:pt x="1819" y="669"/>
                  </a:moveTo>
                  <a:lnTo>
                    <a:pt x="1819" y="669"/>
                  </a:lnTo>
                  <a:cubicBezTo>
                    <a:pt x="1850" y="791"/>
                    <a:pt x="1880" y="882"/>
                    <a:pt x="1880" y="882"/>
                  </a:cubicBezTo>
                  <a:cubicBezTo>
                    <a:pt x="1880" y="791"/>
                    <a:pt x="1880" y="730"/>
                    <a:pt x="1819" y="669"/>
                  </a:cubicBezTo>
                  <a:close/>
                  <a:moveTo>
                    <a:pt x="739" y="120"/>
                  </a:moveTo>
                  <a:cubicBezTo>
                    <a:pt x="703" y="129"/>
                    <a:pt x="668" y="140"/>
                    <a:pt x="634" y="152"/>
                  </a:cubicBezTo>
                  <a:cubicBezTo>
                    <a:pt x="213" y="333"/>
                    <a:pt x="1" y="839"/>
                    <a:pt x="171" y="1262"/>
                  </a:cubicBezTo>
                  <a:lnTo>
                    <a:pt x="171" y="1262"/>
                  </a:lnTo>
                  <a:cubicBezTo>
                    <a:pt x="149" y="844"/>
                    <a:pt x="393" y="344"/>
                    <a:pt x="739" y="120"/>
                  </a:cubicBezTo>
                  <a:close/>
                  <a:moveTo>
                    <a:pt x="1850" y="882"/>
                  </a:moveTo>
                  <a:cubicBezTo>
                    <a:pt x="1850" y="882"/>
                    <a:pt x="1850" y="973"/>
                    <a:pt x="1819" y="1095"/>
                  </a:cubicBezTo>
                  <a:cubicBezTo>
                    <a:pt x="1758" y="1307"/>
                    <a:pt x="1637" y="1459"/>
                    <a:pt x="1485" y="1581"/>
                  </a:cubicBezTo>
                  <a:cubicBezTo>
                    <a:pt x="1338" y="1707"/>
                    <a:pt x="1148" y="1775"/>
                    <a:pt x="954" y="1775"/>
                  </a:cubicBezTo>
                  <a:cubicBezTo>
                    <a:pt x="867" y="1775"/>
                    <a:pt x="779" y="1761"/>
                    <a:pt x="695" y="1733"/>
                  </a:cubicBezTo>
                  <a:cubicBezTo>
                    <a:pt x="482" y="1672"/>
                    <a:pt x="269" y="1490"/>
                    <a:pt x="178" y="1277"/>
                  </a:cubicBezTo>
                  <a:cubicBezTo>
                    <a:pt x="176" y="1272"/>
                    <a:pt x="173" y="1267"/>
                    <a:pt x="171" y="1262"/>
                  </a:cubicBezTo>
                  <a:lnTo>
                    <a:pt x="171" y="1262"/>
                  </a:lnTo>
                  <a:cubicBezTo>
                    <a:pt x="187" y="1543"/>
                    <a:pt x="324" y="1788"/>
                    <a:pt x="634" y="1885"/>
                  </a:cubicBezTo>
                  <a:cubicBezTo>
                    <a:pt x="721" y="1909"/>
                    <a:pt x="809" y="1920"/>
                    <a:pt x="894" y="1920"/>
                  </a:cubicBezTo>
                  <a:cubicBezTo>
                    <a:pt x="1137" y="1920"/>
                    <a:pt x="1366" y="1829"/>
                    <a:pt x="1546" y="1672"/>
                  </a:cubicBezTo>
                  <a:cubicBezTo>
                    <a:pt x="1728" y="1520"/>
                    <a:pt x="1819" y="1338"/>
                    <a:pt x="1850" y="1125"/>
                  </a:cubicBezTo>
                  <a:cubicBezTo>
                    <a:pt x="1880" y="1034"/>
                    <a:pt x="1880" y="943"/>
                    <a:pt x="1850" y="882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589;p70">
              <a:extLst>
                <a:ext uri="{FF2B5EF4-FFF2-40B4-BE49-F238E27FC236}">
                  <a16:creationId xmlns:a16="http://schemas.microsoft.com/office/drawing/2014/main" id="{C62D6509-AF45-4EC7-8331-CA7E2866D32B}"/>
                </a:ext>
              </a:extLst>
            </p:cNvPr>
            <p:cNvSpPr/>
            <p:nvPr/>
          </p:nvSpPr>
          <p:spPr>
            <a:xfrm>
              <a:off x="6884335" y="1755161"/>
              <a:ext cx="348868" cy="689050"/>
            </a:xfrm>
            <a:custGeom>
              <a:avLst/>
              <a:gdLst/>
              <a:ahLst/>
              <a:cxnLst/>
              <a:rect l="l" t="t" r="r" b="b"/>
              <a:pathLst>
                <a:path w="23254" h="45929" extrusionOk="0">
                  <a:moveTo>
                    <a:pt x="23162" y="1"/>
                  </a:moveTo>
                  <a:lnTo>
                    <a:pt x="22342" y="1065"/>
                  </a:lnTo>
                  <a:cubicBezTo>
                    <a:pt x="22342" y="1065"/>
                    <a:pt x="17995" y="2037"/>
                    <a:pt x="17478" y="2341"/>
                  </a:cubicBezTo>
                  <a:cubicBezTo>
                    <a:pt x="16931" y="2645"/>
                    <a:pt x="14895" y="5229"/>
                    <a:pt x="14287" y="6961"/>
                  </a:cubicBezTo>
                  <a:cubicBezTo>
                    <a:pt x="13709" y="8724"/>
                    <a:pt x="13314" y="12919"/>
                    <a:pt x="13314" y="12919"/>
                  </a:cubicBezTo>
                  <a:cubicBezTo>
                    <a:pt x="13314" y="12919"/>
                    <a:pt x="11734" y="15472"/>
                    <a:pt x="11764" y="15867"/>
                  </a:cubicBezTo>
                  <a:lnTo>
                    <a:pt x="11825" y="16961"/>
                  </a:lnTo>
                  <a:cubicBezTo>
                    <a:pt x="11825" y="16961"/>
                    <a:pt x="10609" y="19028"/>
                    <a:pt x="10639" y="19211"/>
                  </a:cubicBezTo>
                  <a:lnTo>
                    <a:pt x="10639" y="19423"/>
                  </a:lnTo>
                  <a:lnTo>
                    <a:pt x="2280" y="15715"/>
                  </a:lnTo>
                  <a:lnTo>
                    <a:pt x="1" y="20031"/>
                  </a:lnTo>
                  <a:cubicBezTo>
                    <a:pt x="1" y="20031"/>
                    <a:pt x="6749" y="25898"/>
                    <a:pt x="10396" y="27873"/>
                  </a:cubicBezTo>
                  <a:cubicBezTo>
                    <a:pt x="10706" y="28043"/>
                    <a:pt x="11039" y="28124"/>
                    <a:pt x="11368" y="28124"/>
                  </a:cubicBezTo>
                  <a:cubicBezTo>
                    <a:pt x="12039" y="28124"/>
                    <a:pt x="12693" y="27786"/>
                    <a:pt x="13101" y="27174"/>
                  </a:cubicBezTo>
                  <a:lnTo>
                    <a:pt x="13101" y="27174"/>
                  </a:lnTo>
                  <a:lnTo>
                    <a:pt x="12189" y="44773"/>
                  </a:lnTo>
                  <a:lnTo>
                    <a:pt x="16475" y="45928"/>
                  </a:lnTo>
                  <a:lnTo>
                    <a:pt x="15837" y="24925"/>
                  </a:lnTo>
                  <a:lnTo>
                    <a:pt x="15685" y="22159"/>
                  </a:lnTo>
                  <a:cubicBezTo>
                    <a:pt x="15685" y="22159"/>
                    <a:pt x="12706" y="19393"/>
                    <a:pt x="14864" y="15350"/>
                  </a:cubicBezTo>
                  <a:cubicBezTo>
                    <a:pt x="15624" y="13952"/>
                    <a:pt x="17813" y="10122"/>
                    <a:pt x="18998" y="8207"/>
                  </a:cubicBezTo>
                  <a:cubicBezTo>
                    <a:pt x="20214" y="6293"/>
                    <a:pt x="23253" y="2128"/>
                    <a:pt x="23253" y="2128"/>
                  </a:cubicBezTo>
                  <a:lnTo>
                    <a:pt x="23162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590;p70">
              <a:extLst>
                <a:ext uri="{FF2B5EF4-FFF2-40B4-BE49-F238E27FC236}">
                  <a16:creationId xmlns:a16="http://schemas.microsoft.com/office/drawing/2014/main" id="{AA3B99B3-F89C-4F2F-979A-50395B5DFE8B}"/>
                </a:ext>
              </a:extLst>
            </p:cNvPr>
            <p:cNvSpPr/>
            <p:nvPr/>
          </p:nvSpPr>
          <p:spPr>
            <a:xfrm>
              <a:off x="7042581" y="2047470"/>
              <a:ext cx="28280" cy="86654"/>
            </a:xfrm>
            <a:custGeom>
              <a:avLst/>
              <a:gdLst/>
              <a:ahLst/>
              <a:cxnLst/>
              <a:rect l="l" t="t" r="r" b="b"/>
              <a:pathLst>
                <a:path w="1885" h="5776" extrusionOk="0">
                  <a:moveTo>
                    <a:pt x="0" y="0"/>
                  </a:moveTo>
                  <a:cubicBezTo>
                    <a:pt x="243" y="152"/>
                    <a:pt x="486" y="365"/>
                    <a:pt x="669" y="608"/>
                  </a:cubicBezTo>
                  <a:cubicBezTo>
                    <a:pt x="1064" y="1216"/>
                    <a:pt x="1338" y="1915"/>
                    <a:pt x="1489" y="2645"/>
                  </a:cubicBezTo>
                  <a:cubicBezTo>
                    <a:pt x="1641" y="3374"/>
                    <a:pt x="1733" y="4104"/>
                    <a:pt x="1733" y="4864"/>
                  </a:cubicBezTo>
                  <a:cubicBezTo>
                    <a:pt x="1733" y="5167"/>
                    <a:pt x="1733" y="5471"/>
                    <a:pt x="1733" y="5775"/>
                  </a:cubicBezTo>
                  <a:cubicBezTo>
                    <a:pt x="1824" y="5471"/>
                    <a:pt x="1854" y="5167"/>
                    <a:pt x="1854" y="4864"/>
                  </a:cubicBezTo>
                  <a:cubicBezTo>
                    <a:pt x="1885" y="4104"/>
                    <a:pt x="1824" y="3344"/>
                    <a:pt x="1641" y="2614"/>
                  </a:cubicBezTo>
                  <a:cubicBezTo>
                    <a:pt x="1520" y="1854"/>
                    <a:pt x="1216" y="1155"/>
                    <a:pt x="760" y="547"/>
                  </a:cubicBezTo>
                  <a:cubicBezTo>
                    <a:pt x="608" y="365"/>
                    <a:pt x="456" y="213"/>
                    <a:pt x="243" y="91"/>
                  </a:cubicBezTo>
                  <a:cubicBezTo>
                    <a:pt x="182" y="31"/>
                    <a:pt x="91" y="0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591;p70">
              <a:extLst>
                <a:ext uri="{FF2B5EF4-FFF2-40B4-BE49-F238E27FC236}">
                  <a16:creationId xmlns:a16="http://schemas.microsoft.com/office/drawing/2014/main" id="{15B45567-93F7-4282-A4FF-ECEFCFFFBFF3}"/>
                </a:ext>
              </a:extLst>
            </p:cNvPr>
            <p:cNvSpPr/>
            <p:nvPr/>
          </p:nvSpPr>
          <p:spPr>
            <a:xfrm>
              <a:off x="7085443" y="1770673"/>
              <a:ext cx="134542" cy="290943"/>
            </a:xfrm>
            <a:custGeom>
              <a:avLst/>
              <a:gdLst/>
              <a:ahLst/>
              <a:cxnLst/>
              <a:rect l="l" t="t" r="r" b="b"/>
              <a:pathLst>
                <a:path w="8968" h="19393" extrusionOk="0">
                  <a:moveTo>
                    <a:pt x="8967" y="0"/>
                  </a:moveTo>
                  <a:lnTo>
                    <a:pt x="8967" y="0"/>
                  </a:lnTo>
                  <a:cubicBezTo>
                    <a:pt x="8906" y="61"/>
                    <a:pt x="8845" y="122"/>
                    <a:pt x="8815" y="182"/>
                  </a:cubicBezTo>
                  <a:cubicBezTo>
                    <a:pt x="8724" y="274"/>
                    <a:pt x="8602" y="456"/>
                    <a:pt x="8420" y="669"/>
                  </a:cubicBezTo>
                  <a:cubicBezTo>
                    <a:pt x="8086" y="1125"/>
                    <a:pt x="7630" y="1763"/>
                    <a:pt x="7082" y="2614"/>
                  </a:cubicBezTo>
                  <a:cubicBezTo>
                    <a:pt x="6535" y="3617"/>
                    <a:pt x="5867" y="4590"/>
                    <a:pt x="5137" y="5471"/>
                  </a:cubicBezTo>
                  <a:cubicBezTo>
                    <a:pt x="4651" y="5988"/>
                    <a:pt x="4225" y="6505"/>
                    <a:pt x="3800" y="7052"/>
                  </a:cubicBezTo>
                  <a:cubicBezTo>
                    <a:pt x="3374" y="7660"/>
                    <a:pt x="3009" y="8328"/>
                    <a:pt x="2706" y="8997"/>
                  </a:cubicBezTo>
                  <a:cubicBezTo>
                    <a:pt x="2067" y="10365"/>
                    <a:pt x="1581" y="11733"/>
                    <a:pt x="1095" y="12949"/>
                  </a:cubicBezTo>
                  <a:cubicBezTo>
                    <a:pt x="608" y="14012"/>
                    <a:pt x="274" y="15137"/>
                    <a:pt x="91" y="16292"/>
                  </a:cubicBezTo>
                  <a:cubicBezTo>
                    <a:pt x="0" y="17082"/>
                    <a:pt x="91" y="17903"/>
                    <a:pt x="395" y="18633"/>
                  </a:cubicBezTo>
                  <a:cubicBezTo>
                    <a:pt x="456" y="18845"/>
                    <a:pt x="578" y="19028"/>
                    <a:pt x="699" y="19210"/>
                  </a:cubicBezTo>
                  <a:cubicBezTo>
                    <a:pt x="730" y="19271"/>
                    <a:pt x="760" y="19332"/>
                    <a:pt x="821" y="19392"/>
                  </a:cubicBezTo>
                  <a:cubicBezTo>
                    <a:pt x="669" y="19119"/>
                    <a:pt x="547" y="18876"/>
                    <a:pt x="426" y="18572"/>
                  </a:cubicBezTo>
                  <a:cubicBezTo>
                    <a:pt x="152" y="17842"/>
                    <a:pt x="91" y="17082"/>
                    <a:pt x="183" y="16292"/>
                  </a:cubicBezTo>
                  <a:cubicBezTo>
                    <a:pt x="395" y="15167"/>
                    <a:pt x="730" y="14043"/>
                    <a:pt x="1186" y="13009"/>
                  </a:cubicBezTo>
                  <a:cubicBezTo>
                    <a:pt x="1702" y="11794"/>
                    <a:pt x="2189" y="10426"/>
                    <a:pt x="2827" y="9058"/>
                  </a:cubicBezTo>
                  <a:cubicBezTo>
                    <a:pt x="3131" y="8389"/>
                    <a:pt x="3496" y="7751"/>
                    <a:pt x="3921" y="7143"/>
                  </a:cubicBezTo>
                  <a:cubicBezTo>
                    <a:pt x="4316" y="6566"/>
                    <a:pt x="4803" y="6079"/>
                    <a:pt x="5228" y="5562"/>
                  </a:cubicBezTo>
                  <a:cubicBezTo>
                    <a:pt x="5958" y="4681"/>
                    <a:pt x="6627" y="3708"/>
                    <a:pt x="7174" y="2675"/>
                  </a:cubicBezTo>
                  <a:cubicBezTo>
                    <a:pt x="7690" y="1824"/>
                    <a:pt x="8146" y="1155"/>
                    <a:pt x="8450" y="699"/>
                  </a:cubicBezTo>
                  <a:lnTo>
                    <a:pt x="8845" y="182"/>
                  </a:lnTo>
                  <a:cubicBezTo>
                    <a:pt x="8876" y="122"/>
                    <a:pt x="8937" y="61"/>
                    <a:pt x="89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592;p70">
              <a:extLst>
                <a:ext uri="{FF2B5EF4-FFF2-40B4-BE49-F238E27FC236}">
                  <a16:creationId xmlns:a16="http://schemas.microsoft.com/office/drawing/2014/main" id="{B1FF8520-4F53-43DE-910A-A1A38AC6E608}"/>
                </a:ext>
              </a:extLst>
            </p:cNvPr>
            <p:cNvSpPr/>
            <p:nvPr/>
          </p:nvSpPr>
          <p:spPr>
            <a:xfrm>
              <a:off x="7076772" y="2062052"/>
              <a:ext cx="15528" cy="138188"/>
            </a:xfrm>
            <a:custGeom>
              <a:avLst/>
              <a:gdLst/>
              <a:ahLst/>
              <a:cxnLst/>
              <a:rect l="l" t="t" r="r" b="b"/>
              <a:pathLst>
                <a:path w="1035" h="9211" extrusionOk="0">
                  <a:moveTo>
                    <a:pt x="852" y="1"/>
                  </a:moveTo>
                  <a:lnTo>
                    <a:pt x="852" y="1"/>
                  </a:lnTo>
                  <a:cubicBezTo>
                    <a:pt x="821" y="1"/>
                    <a:pt x="882" y="518"/>
                    <a:pt x="882" y="1338"/>
                  </a:cubicBezTo>
                  <a:cubicBezTo>
                    <a:pt x="882" y="2433"/>
                    <a:pt x="791" y="3527"/>
                    <a:pt x="639" y="4591"/>
                  </a:cubicBezTo>
                  <a:cubicBezTo>
                    <a:pt x="457" y="5837"/>
                    <a:pt x="274" y="6961"/>
                    <a:pt x="122" y="7843"/>
                  </a:cubicBezTo>
                  <a:cubicBezTo>
                    <a:pt x="92" y="8268"/>
                    <a:pt x="31" y="8603"/>
                    <a:pt x="1" y="8816"/>
                  </a:cubicBezTo>
                  <a:cubicBezTo>
                    <a:pt x="1" y="8968"/>
                    <a:pt x="1" y="9089"/>
                    <a:pt x="1" y="9211"/>
                  </a:cubicBezTo>
                  <a:cubicBezTo>
                    <a:pt x="31" y="9089"/>
                    <a:pt x="62" y="8968"/>
                    <a:pt x="62" y="8846"/>
                  </a:cubicBezTo>
                  <a:cubicBezTo>
                    <a:pt x="122" y="8603"/>
                    <a:pt x="183" y="8268"/>
                    <a:pt x="244" y="7873"/>
                  </a:cubicBezTo>
                  <a:cubicBezTo>
                    <a:pt x="426" y="7053"/>
                    <a:pt x="609" y="5928"/>
                    <a:pt x="791" y="4651"/>
                  </a:cubicBezTo>
                  <a:cubicBezTo>
                    <a:pt x="973" y="3557"/>
                    <a:pt x="1034" y="2463"/>
                    <a:pt x="1004" y="1369"/>
                  </a:cubicBezTo>
                  <a:cubicBezTo>
                    <a:pt x="1004" y="1156"/>
                    <a:pt x="973" y="974"/>
                    <a:pt x="973" y="791"/>
                  </a:cubicBezTo>
                  <a:cubicBezTo>
                    <a:pt x="943" y="639"/>
                    <a:pt x="913" y="487"/>
                    <a:pt x="913" y="366"/>
                  </a:cubicBezTo>
                  <a:cubicBezTo>
                    <a:pt x="913" y="244"/>
                    <a:pt x="882" y="122"/>
                    <a:pt x="85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593;p70">
              <a:extLst>
                <a:ext uri="{FF2B5EF4-FFF2-40B4-BE49-F238E27FC236}">
                  <a16:creationId xmlns:a16="http://schemas.microsoft.com/office/drawing/2014/main" id="{0366628C-06E9-4D6C-8649-3FC30C1C743D}"/>
                </a:ext>
              </a:extLst>
            </p:cNvPr>
            <p:cNvSpPr/>
            <p:nvPr/>
          </p:nvSpPr>
          <p:spPr>
            <a:xfrm>
              <a:off x="7043481" y="2046554"/>
              <a:ext cx="38781" cy="76183"/>
            </a:xfrm>
            <a:custGeom>
              <a:avLst/>
              <a:gdLst/>
              <a:ahLst/>
              <a:cxnLst/>
              <a:rect l="l" t="t" r="r" b="b"/>
              <a:pathLst>
                <a:path w="2585" h="5078" extrusionOk="0">
                  <a:moveTo>
                    <a:pt x="1" y="0"/>
                  </a:moveTo>
                  <a:cubicBezTo>
                    <a:pt x="730" y="578"/>
                    <a:pt x="974" y="1277"/>
                    <a:pt x="1217" y="2159"/>
                  </a:cubicBezTo>
                  <a:cubicBezTo>
                    <a:pt x="1460" y="3040"/>
                    <a:pt x="1551" y="3952"/>
                    <a:pt x="1764" y="4833"/>
                  </a:cubicBezTo>
                  <a:cubicBezTo>
                    <a:pt x="1764" y="4894"/>
                    <a:pt x="1794" y="4955"/>
                    <a:pt x="1825" y="5016"/>
                  </a:cubicBezTo>
                  <a:cubicBezTo>
                    <a:pt x="1868" y="5059"/>
                    <a:pt x="1922" y="5078"/>
                    <a:pt x="1979" y="5078"/>
                  </a:cubicBezTo>
                  <a:cubicBezTo>
                    <a:pt x="2121" y="5078"/>
                    <a:pt x="2285" y="4963"/>
                    <a:pt x="2372" y="4833"/>
                  </a:cubicBezTo>
                  <a:cubicBezTo>
                    <a:pt x="2554" y="4408"/>
                    <a:pt x="2585" y="3921"/>
                    <a:pt x="2433" y="3496"/>
                  </a:cubicBezTo>
                  <a:cubicBezTo>
                    <a:pt x="2341" y="2736"/>
                    <a:pt x="2098" y="2007"/>
                    <a:pt x="1733" y="1307"/>
                  </a:cubicBezTo>
                  <a:cubicBezTo>
                    <a:pt x="1369" y="669"/>
                    <a:pt x="761" y="183"/>
                    <a:pt x="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594;p70">
              <a:extLst>
                <a:ext uri="{FF2B5EF4-FFF2-40B4-BE49-F238E27FC236}">
                  <a16:creationId xmlns:a16="http://schemas.microsoft.com/office/drawing/2014/main" id="{0D7C9C27-66C8-4DAD-8E04-D1FBADDACD7D}"/>
                </a:ext>
              </a:extLst>
            </p:cNvPr>
            <p:cNvSpPr/>
            <p:nvPr/>
          </p:nvSpPr>
          <p:spPr>
            <a:xfrm>
              <a:off x="7240479" y="1737383"/>
              <a:ext cx="276826" cy="694511"/>
            </a:xfrm>
            <a:custGeom>
              <a:avLst/>
              <a:gdLst/>
              <a:ahLst/>
              <a:cxnLst/>
              <a:rect l="l" t="t" r="r" b="b"/>
              <a:pathLst>
                <a:path w="18452" h="46293" extrusionOk="0">
                  <a:moveTo>
                    <a:pt x="7509" y="0"/>
                  </a:moveTo>
                  <a:cubicBezTo>
                    <a:pt x="7509" y="0"/>
                    <a:pt x="7782" y="2341"/>
                    <a:pt x="7782" y="2584"/>
                  </a:cubicBezTo>
                  <a:cubicBezTo>
                    <a:pt x="7813" y="2797"/>
                    <a:pt x="4712" y="9818"/>
                    <a:pt x="3527" y="13040"/>
                  </a:cubicBezTo>
                  <a:cubicBezTo>
                    <a:pt x="2311" y="16292"/>
                    <a:pt x="730" y="23952"/>
                    <a:pt x="366" y="26931"/>
                  </a:cubicBezTo>
                  <a:cubicBezTo>
                    <a:pt x="1" y="29940"/>
                    <a:pt x="1399" y="46293"/>
                    <a:pt x="1399" y="46293"/>
                  </a:cubicBezTo>
                  <a:lnTo>
                    <a:pt x="17873" y="40639"/>
                  </a:lnTo>
                  <a:cubicBezTo>
                    <a:pt x="17357" y="35897"/>
                    <a:pt x="12889" y="26414"/>
                    <a:pt x="12889" y="26414"/>
                  </a:cubicBezTo>
                  <a:lnTo>
                    <a:pt x="14652" y="16596"/>
                  </a:lnTo>
                  <a:cubicBezTo>
                    <a:pt x="14652" y="16596"/>
                    <a:pt x="18451" y="4408"/>
                    <a:pt x="17691" y="3526"/>
                  </a:cubicBezTo>
                  <a:cubicBezTo>
                    <a:pt x="16931" y="2614"/>
                    <a:pt x="10761" y="1398"/>
                    <a:pt x="10761" y="1398"/>
                  </a:cubicBezTo>
                  <a:lnTo>
                    <a:pt x="9667" y="243"/>
                  </a:lnTo>
                  <a:lnTo>
                    <a:pt x="7509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595;p70">
              <a:extLst>
                <a:ext uri="{FF2B5EF4-FFF2-40B4-BE49-F238E27FC236}">
                  <a16:creationId xmlns:a16="http://schemas.microsoft.com/office/drawing/2014/main" id="{ADC99DEF-C73E-4ACF-88F3-0568EB77B3BB}"/>
                </a:ext>
              </a:extLst>
            </p:cNvPr>
            <p:cNvSpPr/>
            <p:nvPr/>
          </p:nvSpPr>
          <p:spPr>
            <a:xfrm>
              <a:off x="7249150" y="2104209"/>
              <a:ext cx="190622" cy="65786"/>
            </a:xfrm>
            <a:custGeom>
              <a:avLst/>
              <a:gdLst/>
              <a:ahLst/>
              <a:cxnLst/>
              <a:rect l="l" t="t" r="r" b="b"/>
              <a:pathLst>
                <a:path w="12706" h="4385" extrusionOk="0">
                  <a:moveTo>
                    <a:pt x="2486" y="0"/>
                  </a:moveTo>
                  <a:cubicBezTo>
                    <a:pt x="2236" y="0"/>
                    <a:pt x="1985" y="24"/>
                    <a:pt x="1733" y="78"/>
                  </a:cubicBezTo>
                  <a:cubicBezTo>
                    <a:pt x="1064" y="230"/>
                    <a:pt x="760" y="230"/>
                    <a:pt x="92" y="413"/>
                  </a:cubicBezTo>
                  <a:lnTo>
                    <a:pt x="0" y="960"/>
                  </a:lnTo>
                  <a:cubicBezTo>
                    <a:pt x="372" y="1130"/>
                    <a:pt x="825" y="1166"/>
                    <a:pt x="1302" y="1166"/>
                  </a:cubicBezTo>
                  <a:cubicBezTo>
                    <a:pt x="1658" y="1166"/>
                    <a:pt x="2028" y="1146"/>
                    <a:pt x="2386" y="1146"/>
                  </a:cubicBezTo>
                  <a:cubicBezTo>
                    <a:pt x="2919" y="1146"/>
                    <a:pt x="3428" y="1191"/>
                    <a:pt x="3830" y="1416"/>
                  </a:cubicBezTo>
                  <a:cubicBezTo>
                    <a:pt x="4165" y="1659"/>
                    <a:pt x="4469" y="1902"/>
                    <a:pt x="4772" y="2176"/>
                  </a:cubicBezTo>
                  <a:cubicBezTo>
                    <a:pt x="5168" y="2480"/>
                    <a:pt x="5624" y="2692"/>
                    <a:pt x="6079" y="2875"/>
                  </a:cubicBezTo>
                  <a:cubicBezTo>
                    <a:pt x="7022" y="3240"/>
                    <a:pt x="7994" y="3604"/>
                    <a:pt x="8937" y="3939"/>
                  </a:cubicBezTo>
                  <a:cubicBezTo>
                    <a:pt x="9609" y="4177"/>
                    <a:pt x="10281" y="4385"/>
                    <a:pt x="10943" y="4385"/>
                  </a:cubicBezTo>
                  <a:cubicBezTo>
                    <a:pt x="11208" y="4385"/>
                    <a:pt x="11472" y="4351"/>
                    <a:pt x="11733" y="4273"/>
                  </a:cubicBezTo>
                  <a:cubicBezTo>
                    <a:pt x="12037" y="4212"/>
                    <a:pt x="12311" y="4030"/>
                    <a:pt x="12493" y="3787"/>
                  </a:cubicBezTo>
                  <a:cubicBezTo>
                    <a:pt x="12675" y="3544"/>
                    <a:pt x="12706" y="3209"/>
                    <a:pt x="12584" y="2936"/>
                  </a:cubicBezTo>
                  <a:cubicBezTo>
                    <a:pt x="12463" y="2753"/>
                    <a:pt x="12250" y="2601"/>
                    <a:pt x="12037" y="2510"/>
                  </a:cubicBezTo>
                  <a:cubicBezTo>
                    <a:pt x="10365" y="1750"/>
                    <a:pt x="8481" y="1750"/>
                    <a:pt x="6718" y="1233"/>
                  </a:cubicBezTo>
                  <a:cubicBezTo>
                    <a:pt x="5320" y="793"/>
                    <a:pt x="3922" y="0"/>
                    <a:pt x="24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596;p70">
              <a:extLst>
                <a:ext uri="{FF2B5EF4-FFF2-40B4-BE49-F238E27FC236}">
                  <a16:creationId xmlns:a16="http://schemas.microsoft.com/office/drawing/2014/main" id="{5C8127D1-4205-4A16-B300-EED19C62BDE4}"/>
                </a:ext>
              </a:extLst>
            </p:cNvPr>
            <p:cNvSpPr/>
            <p:nvPr/>
          </p:nvSpPr>
          <p:spPr>
            <a:xfrm>
              <a:off x="7320292" y="1775789"/>
              <a:ext cx="281822" cy="393216"/>
            </a:xfrm>
            <a:custGeom>
              <a:avLst/>
              <a:gdLst/>
              <a:ahLst/>
              <a:cxnLst/>
              <a:rect l="l" t="t" r="r" b="b"/>
              <a:pathLst>
                <a:path w="18785" h="26210" extrusionOk="0">
                  <a:moveTo>
                    <a:pt x="10397" y="0"/>
                  </a:moveTo>
                  <a:cubicBezTo>
                    <a:pt x="10293" y="0"/>
                    <a:pt x="10200" y="18"/>
                    <a:pt x="10122" y="54"/>
                  </a:cubicBezTo>
                  <a:cubicBezTo>
                    <a:pt x="9879" y="145"/>
                    <a:pt x="7447" y="5373"/>
                    <a:pt x="6961" y="7957"/>
                  </a:cubicBezTo>
                  <a:cubicBezTo>
                    <a:pt x="6474" y="10571"/>
                    <a:pt x="9879" y="18140"/>
                    <a:pt x="9879" y="18140"/>
                  </a:cubicBezTo>
                  <a:lnTo>
                    <a:pt x="638" y="18018"/>
                  </a:lnTo>
                  <a:lnTo>
                    <a:pt x="0" y="22608"/>
                  </a:lnTo>
                  <a:cubicBezTo>
                    <a:pt x="0" y="22608"/>
                    <a:pt x="8632" y="25191"/>
                    <a:pt x="11490" y="25739"/>
                  </a:cubicBezTo>
                  <a:cubicBezTo>
                    <a:pt x="12878" y="26007"/>
                    <a:pt x="14266" y="26210"/>
                    <a:pt x="15409" y="26210"/>
                  </a:cubicBezTo>
                  <a:cubicBezTo>
                    <a:pt x="16594" y="26210"/>
                    <a:pt x="17516" y="25992"/>
                    <a:pt x="17903" y="25404"/>
                  </a:cubicBezTo>
                  <a:cubicBezTo>
                    <a:pt x="18359" y="24675"/>
                    <a:pt x="18663" y="23884"/>
                    <a:pt x="18785" y="23033"/>
                  </a:cubicBezTo>
                  <a:lnTo>
                    <a:pt x="17022" y="13519"/>
                  </a:lnTo>
                  <a:lnTo>
                    <a:pt x="15502" y="7562"/>
                  </a:lnTo>
                  <a:cubicBezTo>
                    <a:pt x="15502" y="7562"/>
                    <a:pt x="15228" y="4887"/>
                    <a:pt x="14529" y="3337"/>
                  </a:cubicBezTo>
                  <a:cubicBezTo>
                    <a:pt x="13890" y="1948"/>
                    <a:pt x="11499" y="0"/>
                    <a:pt x="1039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597;p70">
              <a:extLst>
                <a:ext uri="{FF2B5EF4-FFF2-40B4-BE49-F238E27FC236}">
                  <a16:creationId xmlns:a16="http://schemas.microsoft.com/office/drawing/2014/main" id="{84F0FE96-3C92-4E17-A48B-65747F83B413}"/>
                </a:ext>
              </a:extLst>
            </p:cNvPr>
            <p:cNvSpPr/>
            <p:nvPr/>
          </p:nvSpPr>
          <p:spPr>
            <a:xfrm>
              <a:off x="7273319" y="1764282"/>
              <a:ext cx="125421" cy="286383"/>
            </a:xfrm>
            <a:custGeom>
              <a:avLst/>
              <a:gdLst/>
              <a:ahLst/>
              <a:cxnLst/>
              <a:rect l="l" t="t" r="r" b="b"/>
              <a:pathLst>
                <a:path w="8360" h="19089" extrusionOk="0">
                  <a:moveTo>
                    <a:pt x="8359" y="1"/>
                  </a:moveTo>
                  <a:lnTo>
                    <a:pt x="8359" y="1"/>
                  </a:lnTo>
                  <a:cubicBezTo>
                    <a:pt x="8359" y="183"/>
                    <a:pt x="8329" y="396"/>
                    <a:pt x="8298" y="700"/>
                  </a:cubicBezTo>
                  <a:cubicBezTo>
                    <a:pt x="8268" y="1277"/>
                    <a:pt x="8177" y="2128"/>
                    <a:pt x="7964" y="3162"/>
                  </a:cubicBezTo>
                  <a:cubicBezTo>
                    <a:pt x="7751" y="4408"/>
                    <a:pt x="7447" y="5593"/>
                    <a:pt x="7022" y="6779"/>
                  </a:cubicBezTo>
                  <a:cubicBezTo>
                    <a:pt x="6809" y="7447"/>
                    <a:pt x="6535" y="8116"/>
                    <a:pt x="6231" y="8815"/>
                  </a:cubicBezTo>
                  <a:cubicBezTo>
                    <a:pt x="6171" y="8998"/>
                    <a:pt x="6079" y="9180"/>
                    <a:pt x="5988" y="9332"/>
                  </a:cubicBezTo>
                  <a:cubicBezTo>
                    <a:pt x="5867" y="9484"/>
                    <a:pt x="5715" y="9575"/>
                    <a:pt x="5532" y="9606"/>
                  </a:cubicBezTo>
                  <a:lnTo>
                    <a:pt x="4408" y="9970"/>
                  </a:lnTo>
                  <a:lnTo>
                    <a:pt x="4013" y="10062"/>
                  </a:lnTo>
                  <a:lnTo>
                    <a:pt x="3861" y="10122"/>
                  </a:lnTo>
                  <a:lnTo>
                    <a:pt x="4013" y="10213"/>
                  </a:lnTo>
                  <a:lnTo>
                    <a:pt x="4043" y="10234"/>
                  </a:lnTo>
                  <a:lnTo>
                    <a:pt x="4043" y="10234"/>
                  </a:lnTo>
                  <a:lnTo>
                    <a:pt x="4043" y="10244"/>
                  </a:lnTo>
                  <a:lnTo>
                    <a:pt x="4053" y="10241"/>
                  </a:lnTo>
                  <a:lnTo>
                    <a:pt x="4053" y="10241"/>
                  </a:lnTo>
                  <a:lnTo>
                    <a:pt x="5354" y="11118"/>
                  </a:lnTo>
                  <a:lnTo>
                    <a:pt x="5354" y="11118"/>
                  </a:lnTo>
                  <a:lnTo>
                    <a:pt x="1520" y="16779"/>
                  </a:lnTo>
                  <a:lnTo>
                    <a:pt x="395" y="18451"/>
                  </a:lnTo>
                  <a:lnTo>
                    <a:pt x="92" y="18937"/>
                  </a:lnTo>
                  <a:cubicBezTo>
                    <a:pt x="61" y="18967"/>
                    <a:pt x="31" y="19028"/>
                    <a:pt x="0" y="19089"/>
                  </a:cubicBezTo>
                  <a:cubicBezTo>
                    <a:pt x="31" y="19059"/>
                    <a:pt x="92" y="18998"/>
                    <a:pt x="122" y="18937"/>
                  </a:cubicBezTo>
                  <a:lnTo>
                    <a:pt x="426" y="18511"/>
                  </a:lnTo>
                  <a:lnTo>
                    <a:pt x="1611" y="16840"/>
                  </a:lnTo>
                  <a:lnTo>
                    <a:pt x="5502" y="11125"/>
                  </a:lnTo>
                  <a:lnTo>
                    <a:pt x="5532" y="11065"/>
                  </a:lnTo>
                  <a:lnTo>
                    <a:pt x="5472" y="11004"/>
                  </a:lnTo>
                  <a:lnTo>
                    <a:pt x="4199" y="10192"/>
                  </a:lnTo>
                  <a:lnTo>
                    <a:pt x="4199" y="10192"/>
                  </a:lnTo>
                  <a:lnTo>
                    <a:pt x="4408" y="10122"/>
                  </a:lnTo>
                  <a:lnTo>
                    <a:pt x="5563" y="9758"/>
                  </a:lnTo>
                  <a:cubicBezTo>
                    <a:pt x="5745" y="9727"/>
                    <a:pt x="5958" y="9606"/>
                    <a:pt x="6079" y="9423"/>
                  </a:cubicBezTo>
                  <a:cubicBezTo>
                    <a:pt x="6171" y="9241"/>
                    <a:pt x="6262" y="9058"/>
                    <a:pt x="6353" y="8876"/>
                  </a:cubicBezTo>
                  <a:cubicBezTo>
                    <a:pt x="6657" y="8177"/>
                    <a:pt x="6900" y="7478"/>
                    <a:pt x="7143" y="6840"/>
                  </a:cubicBezTo>
                  <a:cubicBezTo>
                    <a:pt x="7538" y="5654"/>
                    <a:pt x="7842" y="4438"/>
                    <a:pt x="8055" y="3192"/>
                  </a:cubicBezTo>
                  <a:cubicBezTo>
                    <a:pt x="8177" y="2371"/>
                    <a:pt x="8298" y="1520"/>
                    <a:pt x="8329" y="700"/>
                  </a:cubicBezTo>
                  <a:cubicBezTo>
                    <a:pt x="8359" y="365"/>
                    <a:pt x="8359" y="153"/>
                    <a:pt x="835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98;p70">
              <a:extLst>
                <a:ext uri="{FF2B5EF4-FFF2-40B4-BE49-F238E27FC236}">
                  <a16:creationId xmlns:a16="http://schemas.microsoft.com/office/drawing/2014/main" id="{FB291FDA-6994-4858-8250-DF7682D69F03}"/>
                </a:ext>
              </a:extLst>
            </p:cNvPr>
            <p:cNvSpPr/>
            <p:nvPr/>
          </p:nvSpPr>
          <p:spPr>
            <a:xfrm>
              <a:off x="7419699" y="1777965"/>
              <a:ext cx="58840" cy="247166"/>
            </a:xfrm>
            <a:custGeom>
              <a:avLst/>
              <a:gdLst/>
              <a:ahLst/>
              <a:cxnLst/>
              <a:rect l="l" t="t" r="r" b="b"/>
              <a:pathLst>
                <a:path w="3922" h="16475" extrusionOk="0">
                  <a:moveTo>
                    <a:pt x="3709" y="0"/>
                  </a:moveTo>
                  <a:cubicBezTo>
                    <a:pt x="3526" y="0"/>
                    <a:pt x="3344" y="31"/>
                    <a:pt x="3192" y="92"/>
                  </a:cubicBezTo>
                  <a:cubicBezTo>
                    <a:pt x="2554" y="335"/>
                    <a:pt x="2037" y="791"/>
                    <a:pt x="1672" y="1338"/>
                  </a:cubicBezTo>
                  <a:cubicBezTo>
                    <a:pt x="1399" y="1733"/>
                    <a:pt x="1186" y="2128"/>
                    <a:pt x="1003" y="2554"/>
                  </a:cubicBezTo>
                  <a:cubicBezTo>
                    <a:pt x="791" y="3040"/>
                    <a:pt x="608" y="3526"/>
                    <a:pt x="456" y="4043"/>
                  </a:cubicBezTo>
                  <a:cubicBezTo>
                    <a:pt x="122" y="5198"/>
                    <a:pt x="0" y="6414"/>
                    <a:pt x="31" y="7599"/>
                  </a:cubicBezTo>
                  <a:cubicBezTo>
                    <a:pt x="61" y="8238"/>
                    <a:pt x="152" y="8846"/>
                    <a:pt x="335" y="9453"/>
                  </a:cubicBezTo>
                  <a:cubicBezTo>
                    <a:pt x="487" y="10031"/>
                    <a:pt x="639" y="10608"/>
                    <a:pt x="791" y="11125"/>
                  </a:cubicBezTo>
                  <a:cubicBezTo>
                    <a:pt x="1095" y="12189"/>
                    <a:pt x="1368" y="13162"/>
                    <a:pt x="1611" y="13952"/>
                  </a:cubicBezTo>
                  <a:cubicBezTo>
                    <a:pt x="1885" y="14742"/>
                    <a:pt x="2098" y="15381"/>
                    <a:pt x="2280" y="15806"/>
                  </a:cubicBezTo>
                  <a:cubicBezTo>
                    <a:pt x="2402" y="16019"/>
                    <a:pt x="2462" y="16201"/>
                    <a:pt x="2523" y="16292"/>
                  </a:cubicBezTo>
                  <a:cubicBezTo>
                    <a:pt x="2554" y="16353"/>
                    <a:pt x="2584" y="16414"/>
                    <a:pt x="2614" y="16475"/>
                  </a:cubicBezTo>
                  <a:cubicBezTo>
                    <a:pt x="2584" y="16414"/>
                    <a:pt x="2584" y="16353"/>
                    <a:pt x="2554" y="16292"/>
                  </a:cubicBezTo>
                  <a:cubicBezTo>
                    <a:pt x="2493" y="16171"/>
                    <a:pt x="2432" y="16019"/>
                    <a:pt x="2341" y="15806"/>
                  </a:cubicBezTo>
                  <a:cubicBezTo>
                    <a:pt x="2189" y="15350"/>
                    <a:pt x="1976" y="14712"/>
                    <a:pt x="1733" y="13922"/>
                  </a:cubicBezTo>
                  <a:cubicBezTo>
                    <a:pt x="1490" y="13101"/>
                    <a:pt x="1186" y="12159"/>
                    <a:pt x="943" y="11095"/>
                  </a:cubicBezTo>
                  <a:cubicBezTo>
                    <a:pt x="669" y="10031"/>
                    <a:pt x="244" y="8876"/>
                    <a:pt x="213" y="7599"/>
                  </a:cubicBezTo>
                  <a:cubicBezTo>
                    <a:pt x="152" y="6414"/>
                    <a:pt x="304" y="5228"/>
                    <a:pt x="608" y="4073"/>
                  </a:cubicBezTo>
                  <a:cubicBezTo>
                    <a:pt x="760" y="3587"/>
                    <a:pt x="912" y="3070"/>
                    <a:pt x="1125" y="2614"/>
                  </a:cubicBezTo>
                  <a:cubicBezTo>
                    <a:pt x="1307" y="2189"/>
                    <a:pt x="1520" y="1794"/>
                    <a:pt x="1763" y="1399"/>
                  </a:cubicBezTo>
                  <a:cubicBezTo>
                    <a:pt x="2098" y="852"/>
                    <a:pt x="2614" y="426"/>
                    <a:pt x="3222" y="152"/>
                  </a:cubicBezTo>
                  <a:cubicBezTo>
                    <a:pt x="3435" y="61"/>
                    <a:pt x="3678" y="31"/>
                    <a:pt x="39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599;p70">
              <a:extLst>
                <a:ext uri="{FF2B5EF4-FFF2-40B4-BE49-F238E27FC236}">
                  <a16:creationId xmlns:a16="http://schemas.microsoft.com/office/drawing/2014/main" id="{65B0FF0B-3FBB-4B2D-833E-FF17C6E3829A}"/>
                </a:ext>
              </a:extLst>
            </p:cNvPr>
            <p:cNvSpPr/>
            <p:nvPr/>
          </p:nvSpPr>
          <p:spPr>
            <a:xfrm>
              <a:off x="7318912" y="2043764"/>
              <a:ext cx="205684" cy="105858"/>
            </a:xfrm>
            <a:custGeom>
              <a:avLst/>
              <a:gdLst/>
              <a:ahLst/>
              <a:cxnLst/>
              <a:rect l="l" t="t" r="r" b="b"/>
              <a:pathLst>
                <a:path w="13710" h="7056" extrusionOk="0">
                  <a:moveTo>
                    <a:pt x="4546" y="0"/>
                  </a:moveTo>
                  <a:cubicBezTo>
                    <a:pt x="3348" y="0"/>
                    <a:pt x="2077" y="20"/>
                    <a:pt x="761" y="65"/>
                  </a:cubicBezTo>
                  <a:lnTo>
                    <a:pt x="700" y="65"/>
                  </a:lnTo>
                  <a:lnTo>
                    <a:pt x="700" y="186"/>
                  </a:lnTo>
                  <a:lnTo>
                    <a:pt x="1" y="4746"/>
                  </a:lnTo>
                  <a:lnTo>
                    <a:pt x="1" y="4807"/>
                  </a:lnTo>
                  <a:lnTo>
                    <a:pt x="92" y="4807"/>
                  </a:lnTo>
                  <a:lnTo>
                    <a:pt x="5898" y="6478"/>
                  </a:lnTo>
                  <a:lnTo>
                    <a:pt x="7569" y="6904"/>
                  </a:lnTo>
                  <a:lnTo>
                    <a:pt x="8025" y="7025"/>
                  </a:lnTo>
                  <a:lnTo>
                    <a:pt x="8025" y="7025"/>
                  </a:lnTo>
                  <a:lnTo>
                    <a:pt x="7600" y="6904"/>
                  </a:lnTo>
                  <a:lnTo>
                    <a:pt x="5928" y="6387"/>
                  </a:lnTo>
                  <a:lnTo>
                    <a:pt x="163" y="4706"/>
                  </a:lnTo>
                  <a:lnTo>
                    <a:pt x="163" y="4706"/>
                  </a:lnTo>
                  <a:cubicBezTo>
                    <a:pt x="374" y="3298"/>
                    <a:pt x="613" y="1801"/>
                    <a:pt x="852" y="217"/>
                  </a:cubicBezTo>
                  <a:lnTo>
                    <a:pt x="852" y="214"/>
                  </a:lnTo>
                  <a:lnTo>
                    <a:pt x="852" y="214"/>
                  </a:lnTo>
                  <a:cubicBezTo>
                    <a:pt x="2058" y="174"/>
                    <a:pt x="3226" y="158"/>
                    <a:pt x="4333" y="158"/>
                  </a:cubicBezTo>
                  <a:cubicBezTo>
                    <a:pt x="6485" y="158"/>
                    <a:pt x="8408" y="218"/>
                    <a:pt x="9940" y="278"/>
                  </a:cubicBezTo>
                  <a:cubicBezTo>
                    <a:pt x="11095" y="338"/>
                    <a:pt x="12038" y="399"/>
                    <a:pt x="12706" y="430"/>
                  </a:cubicBezTo>
                  <a:lnTo>
                    <a:pt x="13466" y="490"/>
                  </a:lnTo>
                  <a:lnTo>
                    <a:pt x="13709" y="490"/>
                  </a:lnTo>
                  <a:cubicBezTo>
                    <a:pt x="13649" y="460"/>
                    <a:pt x="13557" y="460"/>
                    <a:pt x="13466" y="460"/>
                  </a:cubicBezTo>
                  <a:lnTo>
                    <a:pt x="12706" y="369"/>
                  </a:lnTo>
                  <a:cubicBezTo>
                    <a:pt x="12038" y="308"/>
                    <a:pt x="11095" y="247"/>
                    <a:pt x="9940" y="156"/>
                  </a:cubicBezTo>
                  <a:cubicBezTo>
                    <a:pt x="8459" y="60"/>
                    <a:pt x="6612" y="0"/>
                    <a:pt x="4546" y="0"/>
                  </a:cubicBezTo>
                  <a:close/>
                  <a:moveTo>
                    <a:pt x="8025" y="7025"/>
                  </a:moveTo>
                  <a:cubicBezTo>
                    <a:pt x="8086" y="7056"/>
                    <a:pt x="8117" y="7056"/>
                    <a:pt x="8177" y="7056"/>
                  </a:cubicBezTo>
                  <a:cubicBezTo>
                    <a:pt x="8147" y="7025"/>
                    <a:pt x="8086" y="7025"/>
                    <a:pt x="8025" y="7025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600;p70">
              <a:extLst>
                <a:ext uri="{FF2B5EF4-FFF2-40B4-BE49-F238E27FC236}">
                  <a16:creationId xmlns:a16="http://schemas.microsoft.com/office/drawing/2014/main" id="{50CDFFB4-3E75-4AAD-8341-4A329296FCE9}"/>
                </a:ext>
              </a:extLst>
            </p:cNvPr>
            <p:cNvSpPr/>
            <p:nvPr/>
          </p:nvSpPr>
          <p:spPr>
            <a:xfrm>
              <a:off x="7466207" y="2037313"/>
              <a:ext cx="54744" cy="11117"/>
            </a:xfrm>
            <a:custGeom>
              <a:avLst/>
              <a:gdLst/>
              <a:ahLst/>
              <a:cxnLst/>
              <a:rect l="l" t="t" r="r" b="b"/>
              <a:pathLst>
                <a:path w="3649" h="741" extrusionOk="0">
                  <a:moveTo>
                    <a:pt x="3329" y="1"/>
                  </a:moveTo>
                  <a:cubicBezTo>
                    <a:pt x="2798" y="1"/>
                    <a:pt x="2270" y="64"/>
                    <a:pt x="1764" y="191"/>
                  </a:cubicBezTo>
                  <a:cubicBezTo>
                    <a:pt x="1156" y="312"/>
                    <a:pt x="548" y="495"/>
                    <a:pt x="1" y="738"/>
                  </a:cubicBezTo>
                  <a:cubicBezTo>
                    <a:pt x="1" y="740"/>
                    <a:pt x="4" y="741"/>
                    <a:pt x="11" y="741"/>
                  </a:cubicBezTo>
                  <a:cubicBezTo>
                    <a:pt x="108" y="741"/>
                    <a:pt x="884" y="544"/>
                    <a:pt x="1794" y="373"/>
                  </a:cubicBezTo>
                  <a:cubicBezTo>
                    <a:pt x="2797" y="160"/>
                    <a:pt x="3648" y="69"/>
                    <a:pt x="3648" y="9"/>
                  </a:cubicBezTo>
                  <a:cubicBezTo>
                    <a:pt x="3542" y="3"/>
                    <a:pt x="3435" y="1"/>
                    <a:pt x="332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601;p70">
              <a:extLst>
                <a:ext uri="{FF2B5EF4-FFF2-40B4-BE49-F238E27FC236}">
                  <a16:creationId xmlns:a16="http://schemas.microsoft.com/office/drawing/2014/main" id="{A9F15D42-1642-421E-9782-1D4343EB76A2}"/>
                </a:ext>
              </a:extLst>
            </p:cNvPr>
            <p:cNvSpPr/>
            <p:nvPr/>
          </p:nvSpPr>
          <p:spPr>
            <a:xfrm>
              <a:off x="7266928" y="2283069"/>
              <a:ext cx="30575" cy="29495"/>
            </a:xfrm>
            <a:custGeom>
              <a:avLst/>
              <a:gdLst/>
              <a:ahLst/>
              <a:cxnLst/>
              <a:rect l="l" t="t" r="r" b="b"/>
              <a:pathLst>
                <a:path w="2038" h="1966" extrusionOk="0">
                  <a:moveTo>
                    <a:pt x="1083" y="0"/>
                  </a:moveTo>
                  <a:cubicBezTo>
                    <a:pt x="957" y="0"/>
                    <a:pt x="829" y="25"/>
                    <a:pt x="700" y="72"/>
                  </a:cubicBezTo>
                  <a:cubicBezTo>
                    <a:pt x="426" y="193"/>
                    <a:pt x="244" y="406"/>
                    <a:pt x="153" y="710"/>
                  </a:cubicBezTo>
                  <a:cubicBezTo>
                    <a:pt x="1" y="1227"/>
                    <a:pt x="274" y="1774"/>
                    <a:pt x="821" y="1926"/>
                  </a:cubicBezTo>
                  <a:cubicBezTo>
                    <a:pt x="910" y="1952"/>
                    <a:pt x="1004" y="1966"/>
                    <a:pt x="1098" y="1966"/>
                  </a:cubicBezTo>
                  <a:cubicBezTo>
                    <a:pt x="1328" y="1966"/>
                    <a:pt x="1561" y="1885"/>
                    <a:pt x="1733" y="1713"/>
                  </a:cubicBezTo>
                  <a:cubicBezTo>
                    <a:pt x="1885" y="1591"/>
                    <a:pt x="2007" y="1379"/>
                    <a:pt x="2037" y="1166"/>
                  </a:cubicBezTo>
                  <a:cubicBezTo>
                    <a:pt x="2037" y="1105"/>
                    <a:pt x="2037" y="1014"/>
                    <a:pt x="2037" y="923"/>
                  </a:cubicBezTo>
                  <a:cubicBezTo>
                    <a:pt x="2007" y="923"/>
                    <a:pt x="2007" y="1014"/>
                    <a:pt x="1976" y="1166"/>
                  </a:cubicBezTo>
                  <a:cubicBezTo>
                    <a:pt x="1916" y="1348"/>
                    <a:pt x="1825" y="1500"/>
                    <a:pt x="1673" y="1622"/>
                  </a:cubicBezTo>
                  <a:cubicBezTo>
                    <a:pt x="1505" y="1748"/>
                    <a:pt x="1322" y="1816"/>
                    <a:pt x="1135" y="1816"/>
                  </a:cubicBezTo>
                  <a:cubicBezTo>
                    <a:pt x="1052" y="1816"/>
                    <a:pt x="967" y="1802"/>
                    <a:pt x="882" y="1774"/>
                  </a:cubicBezTo>
                  <a:cubicBezTo>
                    <a:pt x="639" y="1713"/>
                    <a:pt x="457" y="1531"/>
                    <a:pt x="366" y="1318"/>
                  </a:cubicBezTo>
                  <a:cubicBezTo>
                    <a:pt x="183" y="892"/>
                    <a:pt x="366" y="406"/>
                    <a:pt x="791" y="224"/>
                  </a:cubicBezTo>
                  <a:cubicBezTo>
                    <a:pt x="905" y="173"/>
                    <a:pt x="1019" y="148"/>
                    <a:pt x="1131" y="148"/>
                  </a:cubicBezTo>
                  <a:cubicBezTo>
                    <a:pt x="1288" y="148"/>
                    <a:pt x="1440" y="196"/>
                    <a:pt x="1581" y="284"/>
                  </a:cubicBezTo>
                  <a:cubicBezTo>
                    <a:pt x="1764" y="375"/>
                    <a:pt x="1885" y="527"/>
                    <a:pt x="1946" y="710"/>
                  </a:cubicBezTo>
                  <a:cubicBezTo>
                    <a:pt x="2007" y="862"/>
                    <a:pt x="2037" y="923"/>
                    <a:pt x="2037" y="923"/>
                  </a:cubicBezTo>
                  <a:cubicBezTo>
                    <a:pt x="2037" y="862"/>
                    <a:pt x="2037" y="771"/>
                    <a:pt x="2007" y="710"/>
                  </a:cubicBezTo>
                  <a:cubicBezTo>
                    <a:pt x="1946" y="497"/>
                    <a:pt x="1825" y="315"/>
                    <a:pt x="1642" y="193"/>
                  </a:cubicBezTo>
                  <a:cubicBezTo>
                    <a:pt x="1474" y="62"/>
                    <a:pt x="1283" y="0"/>
                    <a:pt x="10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602;p70">
              <a:extLst>
                <a:ext uri="{FF2B5EF4-FFF2-40B4-BE49-F238E27FC236}">
                  <a16:creationId xmlns:a16="http://schemas.microsoft.com/office/drawing/2014/main" id="{0658A425-86C2-45C2-B1F5-625FE8BF34EF}"/>
                </a:ext>
              </a:extLst>
            </p:cNvPr>
            <p:cNvSpPr/>
            <p:nvPr/>
          </p:nvSpPr>
          <p:spPr>
            <a:xfrm>
              <a:off x="7274235" y="1847726"/>
              <a:ext cx="112189" cy="200673"/>
            </a:xfrm>
            <a:custGeom>
              <a:avLst/>
              <a:gdLst/>
              <a:ahLst/>
              <a:cxnLst/>
              <a:rect l="l" t="t" r="r" b="b"/>
              <a:pathLst>
                <a:path w="7478" h="13376" extrusionOk="0">
                  <a:moveTo>
                    <a:pt x="7477" y="1"/>
                  </a:moveTo>
                  <a:lnTo>
                    <a:pt x="7477" y="1"/>
                  </a:lnTo>
                  <a:cubicBezTo>
                    <a:pt x="7265" y="700"/>
                    <a:pt x="6748" y="1825"/>
                    <a:pt x="6535" y="2524"/>
                  </a:cubicBezTo>
                  <a:cubicBezTo>
                    <a:pt x="6414" y="3041"/>
                    <a:pt x="6201" y="3527"/>
                    <a:pt x="5866" y="3922"/>
                  </a:cubicBezTo>
                  <a:cubicBezTo>
                    <a:pt x="5289" y="4469"/>
                    <a:pt x="4651" y="4317"/>
                    <a:pt x="3982" y="4591"/>
                  </a:cubicBezTo>
                  <a:cubicBezTo>
                    <a:pt x="4438" y="4682"/>
                    <a:pt x="5015" y="5199"/>
                    <a:pt x="5380" y="5503"/>
                  </a:cubicBezTo>
                  <a:cubicBezTo>
                    <a:pt x="3801" y="8046"/>
                    <a:pt x="311" y="12980"/>
                    <a:pt x="46" y="13353"/>
                  </a:cubicBezTo>
                  <a:lnTo>
                    <a:pt x="46" y="13353"/>
                  </a:lnTo>
                  <a:cubicBezTo>
                    <a:pt x="2302" y="12250"/>
                    <a:pt x="3930" y="10016"/>
                    <a:pt x="5198" y="7813"/>
                  </a:cubicBezTo>
                  <a:cubicBezTo>
                    <a:pt x="5471" y="7326"/>
                    <a:pt x="5745" y="6840"/>
                    <a:pt x="5988" y="6354"/>
                  </a:cubicBezTo>
                  <a:cubicBezTo>
                    <a:pt x="6170" y="6110"/>
                    <a:pt x="6262" y="5807"/>
                    <a:pt x="6292" y="5503"/>
                  </a:cubicBezTo>
                  <a:cubicBezTo>
                    <a:pt x="6322" y="5205"/>
                    <a:pt x="6119" y="4908"/>
                    <a:pt x="5826" y="4838"/>
                  </a:cubicBezTo>
                  <a:lnTo>
                    <a:pt x="5826" y="4838"/>
                  </a:lnTo>
                  <a:cubicBezTo>
                    <a:pt x="5887" y="4851"/>
                    <a:pt x="5948" y="4857"/>
                    <a:pt x="6008" y="4857"/>
                  </a:cubicBezTo>
                  <a:cubicBezTo>
                    <a:pt x="6331" y="4857"/>
                    <a:pt x="6632" y="4680"/>
                    <a:pt x="6809" y="4378"/>
                  </a:cubicBezTo>
                  <a:cubicBezTo>
                    <a:pt x="6991" y="4044"/>
                    <a:pt x="7082" y="3648"/>
                    <a:pt x="7113" y="3284"/>
                  </a:cubicBezTo>
                  <a:cubicBezTo>
                    <a:pt x="7204" y="2341"/>
                    <a:pt x="7356" y="943"/>
                    <a:pt x="7477" y="1"/>
                  </a:cubicBezTo>
                  <a:close/>
                  <a:moveTo>
                    <a:pt x="46" y="13353"/>
                  </a:moveTo>
                  <a:cubicBezTo>
                    <a:pt x="31" y="13360"/>
                    <a:pt x="16" y="13368"/>
                    <a:pt x="0" y="13375"/>
                  </a:cubicBezTo>
                  <a:lnTo>
                    <a:pt x="31" y="13375"/>
                  </a:lnTo>
                  <a:cubicBezTo>
                    <a:pt x="31" y="13375"/>
                    <a:pt x="36" y="13367"/>
                    <a:pt x="46" y="133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603;p70">
              <a:extLst>
                <a:ext uri="{FF2B5EF4-FFF2-40B4-BE49-F238E27FC236}">
                  <a16:creationId xmlns:a16="http://schemas.microsoft.com/office/drawing/2014/main" id="{B32DEAB3-9BD7-43E3-A446-52600493873F}"/>
                </a:ext>
              </a:extLst>
            </p:cNvPr>
            <p:cNvSpPr/>
            <p:nvPr/>
          </p:nvSpPr>
          <p:spPr>
            <a:xfrm>
              <a:off x="6969609" y="1953989"/>
              <a:ext cx="356639" cy="370292"/>
            </a:xfrm>
            <a:custGeom>
              <a:avLst/>
              <a:gdLst/>
              <a:ahLst/>
              <a:cxnLst/>
              <a:rect l="l" t="t" r="r" b="b"/>
              <a:pathLst>
                <a:path w="23772" h="24682" extrusionOk="0">
                  <a:moveTo>
                    <a:pt x="9849" y="0"/>
                  </a:moveTo>
                  <a:lnTo>
                    <a:pt x="1" y="9332"/>
                  </a:lnTo>
                  <a:lnTo>
                    <a:pt x="13466" y="24681"/>
                  </a:lnTo>
                  <a:cubicBezTo>
                    <a:pt x="13466" y="24681"/>
                    <a:pt x="23772" y="14134"/>
                    <a:pt x="23349" y="14134"/>
                  </a:cubicBezTo>
                  <a:cubicBezTo>
                    <a:pt x="23347" y="14134"/>
                    <a:pt x="23346" y="14134"/>
                    <a:pt x="23345" y="14134"/>
                  </a:cubicBezTo>
                  <a:cubicBezTo>
                    <a:pt x="23344" y="14134"/>
                    <a:pt x="23344" y="14134"/>
                    <a:pt x="23344" y="14134"/>
                  </a:cubicBezTo>
                  <a:cubicBezTo>
                    <a:pt x="23103" y="14134"/>
                    <a:pt x="9849" y="0"/>
                    <a:pt x="98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604;p70">
              <a:extLst>
                <a:ext uri="{FF2B5EF4-FFF2-40B4-BE49-F238E27FC236}">
                  <a16:creationId xmlns:a16="http://schemas.microsoft.com/office/drawing/2014/main" id="{8B961A05-66C2-4F61-AB41-68CE712E1DA8}"/>
                </a:ext>
              </a:extLst>
            </p:cNvPr>
            <p:cNvSpPr/>
            <p:nvPr/>
          </p:nvSpPr>
          <p:spPr>
            <a:xfrm>
              <a:off x="7121914" y="2023751"/>
              <a:ext cx="206134" cy="98056"/>
            </a:xfrm>
            <a:custGeom>
              <a:avLst/>
              <a:gdLst/>
              <a:ahLst/>
              <a:cxnLst/>
              <a:rect l="l" t="t" r="r" b="b"/>
              <a:pathLst>
                <a:path w="13740" h="6536" extrusionOk="0">
                  <a:moveTo>
                    <a:pt x="5199" y="1"/>
                  </a:moveTo>
                  <a:lnTo>
                    <a:pt x="1582" y="548"/>
                  </a:lnTo>
                  <a:lnTo>
                    <a:pt x="1" y="2675"/>
                  </a:lnTo>
                  <a:cubicBezTo>
                    <a:pt x="1" y="2675"/>
                    <a:pt x="27" y="3172"/>
                    <a:pt x="321" y="3172"/>
                  </a:cubicBezTo>
                  <a:cubicBezTo>
                    <a:pt x="344" y="3172"/>
                    <a:pt x="369" y="3168"/>
                    <a:pt x="396" y="3162"/>
                  </a:cubicBezTo>
                  <a:cubicBezTo>
                    <a:pt x="670" y="3040"/>
                    <a:pt x="913" y="2858"/>
                    <a:pt x="1156" y="2645"/>
                  </a:cubicBezTo>
                  <a:lnTo>
                    <a:pt x="1278" y="4165"/>
                  </a:lnTo>
                  <a:cubicBezTo>
                    <a:pt x="1278" y="4165"/>
                    <a:pt x="1526" y="4426"/>
                    <a:pt x="1791" y="4426"/>
                  </a:cubicBezTo>
                  <a:cubicBezTo>
                    <a:pt x="1930" y="4426"/>
                    <a:pt x="2074" y="4354"/>
                    <a:pt x="2189" y="4134"/>
                  </a:cubicBezTo>
                  <a:lnTo>
                    <a:pt x="2615" y="5259"/>
                  </a:lnTo>
                  <a:cubicBezTo>
                    <a:pt x="2615" y="5259"/>
                    <a:pt x="2809" y="5466"/>
                    <a:pt x="3021" y="5466"/>
                  </a:cubicBezTo>
                  <a:cubicBezTo>
                    <a:pt x="3133" y="5466"/>
                    <a:pt x="3250" y="5408"/>
                    <a:pt x="3344" y="5229"/>
                  </a:cubicBezTo>
                  <a:lnTo>
                    <a:pt x="3983" y="6536"/>
                  </a:lnTo>
                  <a:cubicBezTo>
                    <a:pt x="4226" y="6445"/>
                    <a:pt x="4469" y="6262"/>
                    <a:pt x="4591" y="6019"/>
                  </a:cubicBezTo>
                  <a:cubicBezTo>
                    <a:pt x="4682" y="5806"/>
                    <a:pt x="4712" y="5563"/>
                    <a:pt x="4651" y="5350"/>
                  </a:cubicBezTo>
                  <a:lnTo>
                    <a:pt x="4651" y="5350"/>
                  </a:lnTo>
                  <a:cubicBezTo>
                    <a:pt x="4652" y="5350"/>
                    <a:pt x="6445" y="5563"/>
                    <a:pt x="7205" y="5745"/>
                  </a:cubicBezTo>
                  <a:cubicBezTo>
                    <a:pt x="7395" y="5791"/>
                    <a:pt x="7763" y="5808"/>
                    <a:pt x="8209" y="5808"/>
                  </a:cubicBezTo>
                  <a:cubicBezTo>
                    <a:pt x="9547" y="5808"/>
                    <a:pt x="11582" y="5654"/>
                    <a:pt x="11582" y="5654"/>
                  </a:cubicBezTo>
                  <a:lnTo>
                    <a:pt x="13101" y="6019"/>
                  </a:lnTo>
                  <a:lnTo>
                    <a:pt x="13740" y="2037"/>
                  </a:lnTo>
                  <a:lnTo>
                    <a:pt x="10579" y="2098"/>
                  </a:lnTo>
                  <a:lnTo>
                    <a:pt x="5199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605;p70">
              <a:extLst>
                <a:ext uri="{FF2B5EF4-FFF2-40B4-BE49-F238E27FC236}">
                  <a16:creationId xmlns:a16="http://schemas.microsoft.com/office/drawing/2014/main" id="{12991B4D-215C-4DB7-8504-CE9734A317A0}"/>
                </a:ext>
              </a:extLst>
            </p:cNvPr>
            <p:cNvSpPr/>
            <p:nvPr/>
          </p:nvSpPr>
          <p:spPr>
            <a:xfrm>
              <a:off x="7138792" y="2030712"/>
              <a:ext cx="50183" cy="35466"/>
            </a:xfrm>
            <a:custGeom>
              <a:avLst/>
              <a:gdLst/>
              <a:ahLst/>
              <a:cxnLst/>
              <a:rect l="l" t="t" r="r" b="b"/>
              <a:pathLst>
                <a:path w="3345" h="2364" extrusionOk="0">
                  <a:moveTo>
                    <a:pt x="2938" y="0"/>
                  </a:moveTo>
                  <a:cubicBezTo>
                    <a:pt x="2848" y="0"/>
                    <a:pt x="2759" y="17"/>
                    <a:pt x="2675" y="53"/>
                  </a:cubicBezTo>
                  <a:cubicBezTo>
                    <a:pt x="2432" y="84"/>
                    <a:pt x="2189" y="145"/>
                    <a:pt x="1976" y="236"/>
                  </a:cubicBezTo>
                  <a:cubicBezTo>
                    <a:pt x="1672" y="327"/>
                    <a:pt x="1399" y="449"/>
                    <a:pt x="1125" y="540"/>
                  </a:cubicBezTo>
                  <a:cubicBezTo>
                    <a:pt x="852" y="661"/>
                    <a:pt x="578" y="813"/>
                    <a:pt x="335" y="996"/>
                  </a:cubicBezTo>
                  <a:cubicBezTo>
                    <a:pt x="213" y="1087"/>
                    <a:pt x="122" y="1208"/>
                    <a:pt x="92" y="1360"/>
                  </a:cubicBezTo>
                  <a:cubicBezTo>
                    <a:pt x="61" y="1452"/>
                    <a:pt x="61" y="1573"/>
                    <a:pt x="61" y="1695"/>
                  </a:cubicBezTo>
                  <a:cubicBezTo>
                    <a:pt x="1" y="1908"/>
                    <a:pt x="31" y="2151"/>
                    <a:pt x="92" y="2363"/>
                  </a:cubicBezTo>
                  <a:cubicBezTo>
                    <a:pt x="92" y="2363"/>
                    <a:pt x="122" y="2120"/>
                    <a:pt x="183" y="1695"/>
                  </a:cubicBezTo>
                  <a:cubicBezTo>
                    <a:pt x="183" y="1604"/>
                    <a:pt x="213" y="1482"/>
                    <a:pt x="244" y="1391"/>
                  </a:cubicBezTo>
                  <a:cubicBezTo>
                    <a:pt x="274" y="1269"/>
                    <a:pt x="335" y="1178"/>
                    <a:pt x="426" y="1117"/>
                  </a:cubicBezTo>
                  <a:cubicBezTo>
                    <a:pt x="669" y="965"/>
                    <a:pt x="912" y="813"/>
                    <a:pt x="1186" y="692"/>
                  </a:cubicBezTo>
                  <a:cubicBezTo>
                    <a:pt x="1490" y="570"/>
                    <a:pt x="1764" y="479"/>
                    <a:pt x="2007" y="388"/>
                  </a:cubicBezTo>
                  <a:cubicBezTo>
                    <a:pt x="2280" y="297"/>
                    <a:pt x="2493" y="205"/>
                    <a:pt x="2706" y="145"/>
                  </a:cubicBezTo>
                  <a:cubicBezTo>
                    <a:pt x="2856" y="123"/>
                    <a:pt x="3007" y="102"/>
                    <a:pt x="3157" y="102"/>
                  </a:cubicBezTo>
                  <a:cubicBezTo>
                    <a:pt x="3219" y="102"/>
                    <a:pt x="3282" y="105"/>
                    <a:pt x="3344" y="114"/>
                  </a:cubicBezTo>
                  <a:cubicBezTo>
                    <a:pt x="3215" y="41"/>
                    <a:pt x="3075" y="0"/>
                    <a:pt x="2938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606;p70">
              <a:extLst>
                <a:ext uri="{FF2B5EF4-FFF2-40B4-BE49-F238E27FC236}">
                  <a16:creationId xmlns:a16="http://schemas.microsoft.com/office/drawing/2014/main" id="{CF114571-C0C7-4750-8CCF-1216287DD1D9}"/>
                </a:ext>
              </a:extLst>
            </p:cNvPr>
            <p:cNvSpPr/>
            <p:nvPr/>
          </p:nvSpPr>
          <p:spPr>
            <a:xfrm>
              <a:off x="7151559" y="2048385"/>
              <a:ext cx="42427" cy="37401"/>
            </a:xfrm>
            <a:custGeom>
              <a:avLst/>
              <a:gdLst/>
              <a:ahLst/>
              <a:cxnLst/>
              <a:rect l="l" t="t" r="r" b="b"/>
              <a:pathLst>
                <a:path w="2828" h="2493" extrusionOk="0">
                  <a:moveTo>
                    <a:pt x="2827" y="0"/>
                  </a:moveTo>
                  <a:lnTo>
                    <a:pt x="2827" y="0"/>
                  </a:lnTo>
                  <a:cubicBezTo>
                    <a:pt x="2645" y="30"/>
                    <a:pt x="2432" y="91"/>
                    <a:pt x="2220" y="182"/>
                  </a:cubicBezTo>
                  <a:cubicBezTo>
                    <a:pt x="1855" y="274"/>
                    <a:pt x="1308" y="365"/>
                    <a:pt x="730" y="578"/>
                  </a:cubicBezTo>
                  <a:cubicBezTo>
                    <a:pt x="578" y="608"/>
                    <a:pt x="457" y="699"/>
                    <a:pt x="335" y="790"/>
                  </a:cubicBezTo>
                  <a:cubicBezTo>
                    <a:pt x="244" y="912"/>
                    <a:pt x="183" y="1033"/>
                    <a:pt x="153" y="1185"/>
                  </a:cubicBezTo>
                  <a:cubicBezTo>
                    <a:pt x="31" y="1398"/>
                    <a:pt x="1" y="1641"/>
                    <a:pt x="31" y="1885"/>
                  </a:cubicBezTo>
                  <a:cubicBezTo>
                    <a:pt x="61" y="2037"/>
                    <a:pt x="122" y="2188"/>
                    <a:pt x="183" y="2340"/>
                  </a:cubicBezTo>
                  <a:cubicBezTo>
                    <a:pt x="183" y="2371"/>
                    <a:pt x="213" y="2432"/>
                    <a:pt x="244" y="2492"/>
                  </a:cubicBezTo>
                  <a:cubicBezTo>
                    <a:pt x="244" y="2432"/>
                    <a:pt x="244" y="2371"/>
                    <a:pt x="244" y="2310"/>
                  </a:cubicBezTo>
                  <a:cubicBezTo>
                    <a:pt x="183" y="2158"/>
                    <a:pt x="153" y="2006"/>
                    <a:pt x="153" y="1854"/>
                  </a:cubicBezTo>
                  <a:cubicBezTo>
                    <a:pt x="183" y="1520"/>
                    <a:pt x="274" y="1185"/>
                    <a:pt x="457" y="881"/>
                  </a:cubicBezTo>
                  <a:cubicBezTo>
                    <a:pt x="548" y="821"/>
                    <a:pt x="669" y="760"/>
                    <a:pt x="821" y="730"/>
                  </a:cubicBezTo>
                  <a:cubicBezTo>
                    <a:pt x="1368" y="517"/>
                    <a:pt x="1885" y="395"/>
                    <a:pt x="2280" y="274"/>
                  </a:cubicBezTo>
                  <a:cubicBezTo>
                    <a:pt x="2463" y="213"/>
                    <a:pt x="2675" y="122"/>
                    <a:pt x="2827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607;p70">
              <a:extLst>
                <a:ext uri="{FF2B5EF4-FFF2-40B4-BE49-F238E27FC236}">
                  <a16:creationId xmlns:a16="http://schemas.microsoft.com/office/drawing/2014/main" id="{838F03B3-1ACF-4705-A1F2-604ADDC527D6}"/>
                </a:ext>
              </a:extLst>
            </p:cNvPr>
            <p:cNvSpPr/>
            <p:nvPr/>
          </p:nvSpPr>
          <p:spPr>
            <a:xfrm>
              <a:off x="7167072" y="2079950"/>
              <a:ext cx="31025" cy="23164"/>
            </a:xfrm>
            <a:custGeom>
              <a:avLst/>
              <a:gdLst/>
              <a:ahLst/>
              <a:cxnLst/>
              <a:rect l="l" t="t" r="r" b="b"/>
              <a:pathLst>
                <a:path w="2068" h="1544" extrusionOk="0">
                  <a:moveTo>
                    <a:pt x="1778" y="1"/>
                  </a:moveTo>
                  <a:cubicBezTo>
                    <a:pt x="1725" y="1"/>
                    <a:pt x="1672" y="9"/>
                    <a:pt x="1611" y="24"/>
                  </a:cubicBezTo>
                  <a:lnTo>
                    <a:pt x="1094" y="24"/>
                  </a:lnTo>
                  <a:cubicBezTo>
                    <a:pt x="882" y="24"/>
                    <a:pt x="669" y="54"/>
                    <a:pt x="456" y="115"/>
                  </a:cubicBezTo>
                  <a:cubicBezTo>
                    <a:pt x="243" y="206"/>
                    <a:pt x="61" y="388"/>
                    <a:pt x="31" y="632"/>
                  </a:cubicBezTo>
                  <a:cubicBezTo>
                    <a:pt x="0" y="814"/>
                    <a:pt x="31" y="996"/>
                    <a:pt x="122" y="1179"/>
                  </a:cubicBezTo>
                  <a:cubicBezTo>
                    <a:pt x="182" y="1300"/>
                    <a:pt x="274" y="1452"/>
                    <a:pt x="395" y="1543"/>
                  </a:cubicBezTo>
                  <a:cubicBezTo>
                    <a:pt x="365" y="1392"/>
                    <a:pt x="304" y="1270"/>
                    <a:pt x="213" y="1118"/>
                  </a:cubicBezTo>
                  <a:cubicBezTo>
                    <a:pt x="152" y="966"/>
                    <a:pt x="152" y="814"/>
                    <a:pt x="182" y="662"/>
                  </a:cubicBezTo>
                  <a:cubicBezTo>
                    <a:pt x="213" y="480"/>
                    <a:pt x="365" y="358"/>
                    <a:pt x="517" y="297"/>
                  </a:cubicBezTo>
                  <a:cubicBezTo>
                    <a:pt x="699" y="236"/>
                    <a:pt x="912" y="176"/>
                    <a:pt x="1094" y="176"/>
                  </a:cubicBezTo>
                  <a:lnTo>
                    <a:pt x="1611" y="145"/>
                  </a:lnTo>
                  <a:cubicBezTo>
                    <a:pt x="1763" y="115"/>
                    <a:pt x="1885" y="84"/>
                    <a:pt x="1945" y="84"/>
                  </a:cubicBezTo>
                  <a:lnTo>
                    <a:pt x="2067" y="84"/>
                  </a:lnTo>
                  <a:cubicBezTo>
                    <a:pt x="2067" y="84"/>
                    <a:pt x="2037" y="24"/>
                    <a:pt x="1945" y="24"/>
                  </a:cubicBezTo>
                  <a:cubicBezTo>
                    <a:pt x="1885" y="9"/>
                    <a:pt x="1831" y="1"/>
                    <a:pt x="1778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608;p70">
              <a:extLst>
                <a:ext uri="{FF2B5EF4-FFF2-40B4-BE49-F238E27FC236}">
                  <a16:creationId xmlns:a16="http://schemas.microsoft.com/office/drawing/2014/main" id="{BE9518C4-EA2F-4BD5-87EF-A1B8E3C00F83}"/>
                </a:ext>
              </a:extLst>
            </p:cNvPr>
            <p:cNvSpPr/>
            <p:nvPr/>
          </p:nvSpPr>
          <p:spPr>
            <a:xfrm>
              <a:off x="7135146" y="1391275"/>
              <a:ext cx="291859" cy="302795"/>
            </a:xfrm>
            <a:custGeom>
              <a:avLst/>
              <a:gdLst/>
              <a:ahLst/>
              <a:cxnLst/>
              <a:rect l="l" t="t" r="r" b="b"/>
              <a:pathLst>
                <a:path w="19454" h="20183" extrusionOk="0">
                  <a:moveTo>
                    <a:pt x="9107" y="1"/>
                  </a:moveTo>
                  <a:cubicBezTo>
                    <a:pt x="8496" y="1"/>
                    <a:pt x="7872" y="45"/>
                    <a:pt x="7235" y="122"/>
                  </a:cubicBezTo>
                  <a:cubicBezTo>
                    <a:pt x="5928" y="365"/>
                    <a:pt x="4712" y="912"/>
                    <a:pt x="3648" y="1672"/>
                  </a:cubicBezTo>
                  <a:cubicBezTo>
                    <a:pt x="2219" y="2644"/>
                    <a:pt x="1733" y="4407"/>
                    <a:pt x="1155" y="6018"/>
                  </a:cubicBezTo>
                  <a:cubicBezTo>
                    <a:pt x="0" y="9240"/>
                    <a:pt x="548" y="13404"/>
                    <a:pt x="1611" y="14468"/>
                  </a:cubicBezTo>
                  <a:lnTo>
                    <a:pt x="15137" y="20183"/>
                  </a:lnTo>
                  <a:cubicBezTo>
                    <a:pt x="17326" y="18784"/>
                    <a:pt x="18785" y="18116"/>
                    <a:pt x="19180" y="15532"/>
                  </a:cubicBezTo>
                  <a:cubicBezTo>
                    <a:pt x="19454" y="13830"/>
                    <a:pt x="18663" y="10243"/>
                    <a:pt x="18177" y="8541"/>
                  </a:cubicBezTo>
                  <a:cubicBezTo>
                    <a:pt x="17356" y="5806"/>
                    <a:pt x="16536" y="2979"/>
                    <a:pt x="14165" y="1429"/>
                  </a:cubicBezTo>
                  <a:cubicBezTo>
                    <a:pt x="12598" y="384"/>
                    <a:pt x="10912" y="1"/>
                    <a:pt x="910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609;p70">
              <a:extLst>
                <a:ext uri="{FF2B5EF4-FFF2-40B4-BE49-F238E27FC236}">
                  <a16:creationId xmlns:a16="http://schemas.microsoft.com/office/drawing/2014/main" id="{DD38A521-7FF0-44FA-964E-7DCC7CA0F2BA}"/>
                </a:ext>
              </a:extLst>
            </p:cNvPr>
            <p:cNvSpPr/>
            <p:nvPr/>
          </p:nvSpPr>
          <p:spPr>
            <a:xfrm>
              <a:off x="7156120" y="1425856"/>
              <a:ext cx="216171" cy="393336"/>
            </a:xfrm>
            <a:custGeom>
              <a:avLst/>
              <a:gdLst/>
              <a:ahLst/>
              <a:cxnLst/>
              <a:rect l="l" t="t" r="r" b="b"/>
              <a:pathLst>
                <a:path w="14409" h="26218" extrusionOk="0">
                  <a:moveTo>
                    <a:pt x="4174" y="0"/>
                  </a:moveTo>
                  <a:cubicBezTo>
                    <a:pt x="1633" y="0"/>
                    <a:pt x="91" y="3255"/>
                    <a:pt x="61" y="5841"/>
                  </a:cubicBezTo>
                  <a:cubicBezTo>
                    <a:pt x="1" y="8789"/>
                    <a:pt x="61" y="12406"/>
                    <a:pt x="517" y="14565"/>
                  </a:cubicBezTo>
                  <a:cubicBezTo>
                    <a:pt x="1429" y="18972"/>
                    <a:pt x="4864" y="19397"/>
                    <a:pt x="4864" y="19397"/>
                  </a:cubicBezTo>
                  <a:cubicBezTo>
                    <a:pt x="4864" y="19397"/>
                    <a:pt x="4864" y="19458"/>
                    <a:pt x="4955" y="20765"/>
                  </a:cubicBezTo>
                  <a:lnTo>
                    <a:pt x="5077" y="23714"/>
                  </a:lnTo>
                  <a:cubicBezTo>
                    <a:pt x="5724" y="25500"/>
                    <a:pt x="6972" y="26218"/>
                    <a:pt x="8623" y="26218"/>
                  </a:cubicBezTo>
                  <a:cubicBezTo>
                    <a:pt x="10230" y="26218"/>
                    <a:pt x="12219" y="25538"/>
                    <a:pt x="14408" y="24504"/>
                  </a:cubicBezTo>
                  <a:lnTo>
                    <a:pt x="14165" y="3227"/>
                  </a:lnTo>
                  <a:cubicBezTo>
                    <a:pt x="14165" y="2437"/>
                    <a:pt x="13527" y="1768"/>
                    <a:pt x="12706" y="1707"/>
                  </a:cubicBezTo>
                  <a:lnTo>
                    <a:pt x="4347" y="5"/>
                  </a:lnTo>
                  <a:cubicBezTo>
                    <a:pt x="4289" y="2"/>
                    <a:pt x="4231" y="0"/>
                    <a:pt x="4174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610;p70">
              <a:extLst>
                <a:ext uri="{FF2B5EF4-FFF2-40B4-BE49-F238E27FC236}">
                  <a16:creationId xmlns:a16="http://schemas.microsoft.com/office/drawing/2014/main" id="{F5045FE0-B6B8-4F7D-A9B4-86F5D9CB61F3}"/>
                </a:ext>
              </a:extLst>
            </p:cNvPr>
            <p:cNvSpPr/>
            <p:nvPr/>
          </p:nvSpPr>
          <p:spPr>
            <a:xfrm>
              <a:off x="7177558" y="1556348"/>
              <a:ext cx="17343" cy="16428"/>
            </a:xfrm>
            <a:custGeom>
              <a:avLst/>
              <a:gdLst/>
              <a:ahLst/>
              <a:cxnLst/>
              <a:rect l="l" t="t" r="r" b="b"/>
              <a:pathLst>
                <a:path w="1156" h="1095" extrusionOk="0">
                  <a:moveTo>
                    <a:pt x="578" y="0"/>
                  </a:moveTo>
                  <a:cubicBezTo>
                    <a:pt x="274" y="0"/>
                    <a:pt x="31" y="243"/>
                    <a:pt x="0" y="547"/>
                  </a:cubicBezTo>
                  <a:lnTo>
                    <a:pt x="31" y="547"/>
                  </a:lnTo>
                  <a:cubicBezTo>
                    <a:pt x="31" y="851"/>
                    <a:pt x="274" y="1094"/>
                    <a:pt x="578" y="1094"/>
                  </a:cubicBezTo>
                  <a:cubicBezTo>
                    <a:pt x="882" y="1094"/>
                    <a:pt x="1125" y="882"/>
                    <a:pt x="1155" y="578"/>
                  </a:cubicBezTo>
                  <a:lnTo>
                    <a:pt x="1155" y="547"/>
                  </a:lnTo>
                  <a:cubicBezTo>
                    <a:pt x="1125" y="243"/>
                    <a:pt x="882" y="0"/>
                    <a:pt x="57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611;p70">
              <a:extLst>
                <a:ext uri="{FF2B5EF4-FFF2-40B4-BE49-F238E27FC236}">
                  <a16:creationId xmlns:a16="http://schemas.microsoft.com/office/drawing/2014/main" id="{22DBD13F-0545-4DEA-A96B-6F3C48988FA2}"/>
                </a:ext>
              </a:extLst>
            </p:cNvPr>
            <p:cNvSpPr/>
            <p:nvPr/>
          </p:nvSpPr>
          <p:spPr>
            <a:xfrm>
              <a:off x="7169802" y="1538105"/>
              <a:ext cx="35586" cy="10157"/>
            </a:xfrm>
            <a:custGeom>
              <a:avLst/>
              <a:gdLst/>
              <a:ahLst/>
              <a:cxnLst/>
              <a:rect l="l" t="t" r="r" b="b"/>
              <a:pathLst>
                <a:path w="2372" h="677" extrusionOk="0">
                  <a:moveTo>
                    <a:pt x="1125" y="0"/>
                  </a:moveTo>
                  <a:cubicBezTo>
                    <a:pt x="821" y="31"/>
                    <a:pt x="517" y="152"/>
                    <a:pt x="274" y="335"/>
                  </a:cubicBezTo>
                  <a:cubicBezTo>
                    <a:pt x="61" y="517"/>
                    <a:pt x="0" y="608"/>
                    <a:pt x="61" y="669"/>
                  </a:cubicBezTo>
                  <a:cubicBezTo>
                    <a:pt x="66" y="674"/>
                    <a:pt x="74" y="676"/>
                    <a:pt x="84" y="676"/>
                  </a:cubicBezTo>
                  <a:cubicBezTo>
                    <a:pt x="194" y="676"/>
                    <a:pt x="598" y="393"/>
                    <a:pt x="1156" y="365"/>
                  </a:cubicBezTo>
                  <a:cubicBezTo>
                    <a:pt x="1188" y="364"/>
                    <a:pt x="1219" y="363"/>
                    <a:pt x="1251" y="363"/>
                  </a:cubicBezTo>
                  <a:cubicBezTo>
                    <a:pt x="1751" y="363"/>
                    <a:pt x="2133" y="556"/>
                    <a:pt x="2250" y="556"/>
                  </a:cubicBezTo>
                  <a:cubicBezTo>
                    <a:pt x="2264" y="556"/>
                    <a:pt x="2274" y="554"/>
                    <a:pt x="2280" y="547"/>
                  </a:cubicBezTo>
                  <a:cubicBezTo>
                    <a:pt x="2371" y="456"/>
                    <a:pt x="2250" y="365"/>
                    <a:pt x="2037" y="244"/>
                  </a:cubicBezTo>
                  <a:cubicBezTo>
                    <a:pt x="1763" y="61"/>
                    <a:pt x="1459" y="0"/>
                    <a:pt x="112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612;p70">
              <a:extLst>
                <a:ext uri="{FF2B5EF4-FFF2-40B4-BE49-F238E27FC236}">
                  <a16:creationId xmlns:a16="http://schemas.microsoft.com/office/drawing/2014/main" id="{C75A4E0B-FC8E-4DB7-97F5-5021412E950E}"/>
                </a:ext>
              </a:extLst>
            </p:cNvPr>
            <p:cNvSpPr/>
            <p:nvPr/>
          </p:nvSpPr>
          <p:spPr>
            <a:xfrm>
              <a:off x="7260552" y="1552207"/>
              <a:ext cx="16878" cy="16053"/>
            </a:xfrm>
            <a:custGeom>
              <a:avLst/>
              <a:gdLst/>
              <a:ahLst/>
              <a:cxnLst/>
              <a:rect l="l" t="t" r="r" b="b"/>
              <a:pathLst>
                <a:path w="1125" h="1070" extrusionOk="0">
                  <a:moveTo>
                    <a:pt x="501" y="0"/>
                  </a:moveTo>
                  <a:cubicBezTo>
                    <a:pt x="244" y="0"/>
                    <a:pt x="0" y="233"/>
                    <a:pt x="0" y="519"/>
                  </a:cubicBezTo>
                  <a:cubicBezTo>
                    <a:pt x="0" y="823"/>
                    <a:pt x="274" y="1066"/>
                    <a:pt x="578" y="1066"/>
                  </a:cubicBezTo>
                  <a:cubicBezTo>
                    <a:pt x="595" y="1068"/>
                    <a:pt x="612" y="1069"/>
                    <a:pt x="629" y="1069"/>
                  </a:cubicBezTo>
                  <a:cubicBezTo>
                    <a:pt x="909" y="1069"/>
                    <a:pt x="1125" y="836"/>
                    <a:pt x="1125" y="550"/>
                  </a:cubicBezTo>
                  <a:cubicBezTo>
                    <a:pt x="1125" y="246"/>
                    <a:pt x="851" y="3"/>
                    <a:pt x="547" y="3"/>
                  </a:cubicBezTo>
                  <a:cubicBezTo>
                    <a:pt x="532" y="1"/>
                    <a:pt x="516" y="0"/>
                    <a:pt x="5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613;p70">
              <a:extLst>
                <a:ext uri="{FF2B5EF4-FFF2-40B4-BE49-F238E27FC236}">
                  <a16:creationId xmlns:a16="http://schemas.microsoft.com/office/drawing/2014/main" id="{584D3DFB-5465-4B71-A2C5-3637A0F279B8}"/>
                </a:ext>
              </a:extLst>
            </p:cNvPr>
            <p:cNvSpPr/>
            <p:nvPr/>
          </p:nvSpPr>
          <p:spPr>
            <a:xfrm>
              <a:off x="7259187" y="1531639"/>
              <a:ext cx="35121" cy="9782"/>
            </a:xfrm>
            <a:custGeom>
              <a:avLst/>
              <a:gdLst/>
              <a:ahLst/>
              <a:cxnLst/>
              <a:rect l="l" t="t" r="r" b="b"/>
              <a:pathLst>
                <a:path w="2341" h="652" extrusionOk="0">
                  <a:moveTo>
                    <a:pt x="1222" y="0"/>
                  </a:moveTo>
                  <a:cubicBezTo>
                    <a:pt x="1179" y="0"/>
                    <a:pt x="1137" y="2"/>
                    <a:pt x="1094" y="6"/>
                  </a:cubicBezTo>
                  <a:cubicBezTo>
                    <a:pt x="790" y="6"/>
                    <a:pt x="517" y="127"/>
                    <a:pt x="274" y="340"/>
                  </a:cubicBezTo>
                  <a:cubicBezTo>
                    <a:pt x="61" y="492"/>
                    <a:pt x="0" y="614"/>
                    <a:pt x="30" y="644"/>
                  </a:cubicBezTo>
                  <a:cubicBezTo>
                    <a:pt x="38" y="649"/>
                    <a:pt x="48" y="652"/>
                    <a:pt x="59" y="652"/>
                  </a:cubicBezTo>
                  <a:cubicBezTo>
                    <a:pt x="189" y="652"/>
                    <a:pt x="567" y="368"/>
                    <a:pt x="1125" y="340"/>
                  </a:cubicBezTo>
                  <a:cubicBezTo>
                    <a:pt x="1646" y="340"/>
                    <a:pt x="2078" y="541"/>
                    <a:pt x="2229" y="541"/>
                  </a:cubicBezTo>
                  <a:cubicBezTo>
                    <a:pt x="2254" y="541"/>
                    <a:pt x="2271" y="536"/>
                    <a:pt x="2280" y="523"/>
                  </a:cubicBezTo>
                  <a:cubicBezTo>
                    <a:pt x="2341" y="462"/>
                    <a:pt x="2219" y="371"/>
                    <a:pt x="2006" y="249"/>
                  </a:cubicBezTo>
                  <a:cubicBezTo>
                    <a:pt x="1794" y="90"/>
                    <a:pt x="1512" y="0"/>
                    <a:pt x="122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614;p70">
              <a:extLst>
                <a:ext uri="{FF2B5EF4-FFF2-40B4-BE49-F238E27FC236}">
                  <a16:creationId xmlns:a16="http://schemas.microsoft.com/office/drawing/2014/main" id="{32A3CCDC-F4BF-4109-8816-DA5865EC067E}"/>
                </a:ext>
              </a:extLst>
            </p:cNvPr>
            <p:cNvSpPr/>
            <p:nvPr/>
          </p:nvSpPr>
          <p:spPr>
            <a:xfrm>
              <a:off x="7206288" y="1531714"/>
              <a:ext cx="25549" cy="77263"/>
            </a:xfrm>
            <a:custGeom>
              <a:avLst/>
              <a:gdLst/>
              <a:ahLst/>
              <a:cxnLst/>
              <a:rect l="l" t="t" r="r" b="b"/>
              <a:pathLst>
                <a:path w="1703" h="5150" extrusionOk="0">
                  <a:moveTo>
                    <a:pt x="1638" y="0"/>
                  </a:moveTo>
                  <a:cubicBezTo>
                    <a:pt x="1540" y="0"/>
                    <a:pt x="1058" y="1357"/>
                    <a:pt x="486" y="3071"/>
                  </a:cubicBezTo>
                  <a:cubicBezTo>
                    <a:pt x="365" y="3496"/>
                    <a:pt x="243" y="3891"/>
                    <a:pt x="122" y="4287"/>
                  </a:cubicBezTo>
                  <a:cubicBezTo>
                    <a:pt x="31" y="4469"/>
                    <a:pt x="0" y="4682"/>
                    <a:pt x="61" y="4895"/>
                  </a:cubicBezTo>
                  <a:cubicBezTo>
                    <a:pt x="91" y="4986"/>
                    <a:pt x="213" y="5077"/>
                    <a:pt x="335" y="5107"/>
                  </a:cubicBezTo>
                  <a:cubicBezTo>
                    <a:pt x="395" y="5138"/>
                    <a:pt x="486" y="5138"/>
                    <a:pt x="578" y="5138"/>
                  </a:cubicBezTo>
                  <a:cubicBezTo>
                    <a:pt x="667" y="5146"/>
                    <a:pt x="759" y="5150"/>
                    <a:pt x="851" y="5150"/>
                  </a:cubicBezTo>
                  <a:cubicBezTo>
                    <a:pt x="1103" y="5150"/>
                    <a:pt x="1358" y="5121"/>
                    <a:pt x="1581" y="5077"/>
                  </a:cubicBezTo>
                  <a:cubicBezTo>
                    <a:pt x="1277" y="4986"/>
                    <a:pt x="942" y="4955"/>
                    <a:pt x="608" y="4955"/>
                  </a:cubicBezTo>
                  <a:cubicBezTo>
                    <a:pt x="426" y="4955"/>
                    <a:pt x="274" y="4925"/>
                    <a:pt x="243" y="4803"/>
                  </a:cubicBezTo>
                  <a:cubicBezTo>
                    <a:pt x="243" y="4651"/>
                    <a:pt x="274" y="4499"/>
                    <a:pt x="335" y="4347"/>
                  </a:cubicBezTo>
                  <a:cubicBezTo>
                    <a:pt x="456" y="3983"/>
                    <a:pt x="608" y="3557"/>
                    <a:pt x="730" y="3132"/>
                  </a:cubicBezTo>
                  <a:cubicBezTo>
                    <a:pt x="1307" y="1429"/>
                    <a:pt x="1702" y="1"/>
                    <a:pt x="1642" y="1"/>
                  </a:cubicBezTo>
                  <a:cubicBezTo>
                    <a:pt x="1641" y="0"/>
                    <a:pt x="1639" y="0"/>
                    <a:pt x="163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615;p70">
              <a:extLst>
                <a:ext uri="{FF2B5EF4-FFF2-40B4-BE49-F238E27FC236}">
                  <a16:creationId xmlns:a16="http://schemas.microsoft.com/office/drawing/2014/main" id="{BADC992E-DDCE-4D9E-BB17-92407A2165DD}"/>
                </a:ext>
              </a:extLst>
            </p:cNvPr>
            <p:cNvSpPr/>
            <p:nvPr/>
          </p:nvSpPr>
          <p:spPr>
            <a:xfrm>
              <a:off x="7229077" y="1689045"/>
              <a:ext cx="87570" cy="44392"/>
            </a:xfrm>
            <a:custGeom>
              <a:avLst/>
              <a:gdLst/>
              <a:ahLst/>
              <a:cxnLst/>
              <a:rect l="l" t="t" r="r" b="b"/>
              <a:pathLst>
                <a:path w="5837" h="2959" extrusionOk="0">
                  <a:moveTo>
                    <a:pt x="5837" y="0"/>
                  </a:moveTo>
                  <a:lnTo>
                    <a:pt x="5837" y="0"/>
                  </a:lnTo>
                  <a:cubicBezTo>
                    <a:pt x="4074" y="1125"/>
                    <a:pt x="2068" y="1763"/>
                    <a:pt x="1" y="1854"/>
                  </a:cubicBezTo>
                  <a:lnTo>
                    <a:pt x="62" y="2949"/>
                  </a:lnTo>
                  <a:cubicBezTo>
                    <a:pt x="206" y="2956"/>
                    <a:pt x="347" y="2959"/>
                    <a:pt x="485" y="2959"/>
                  </a:cubicBezTo>
                  <a:cubicBezTo>
                    <a:pt x="4585" y="2959"/>
                    <a:pt x="5837" y="0"/>
                    <a:pt x="5837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616;p70">
              <a:extLst>
                <a:ext uri="{FF2B5EF4-FFF2-40B4-BE49-F238E27FC236}">
                  <a16:creationId xmlns:a16="http://schemas.microsoft.com/office/drawing/2014/main" id="{3600502E-D82E-4C51-8A05-6DF995ED3798}"/>
                </a:ext>
              </a:extLst>
            </p:cNvPr>
            <p:cNvSpPr/>
            <p:nvPr/>
          </p:nvSpPr>
          <p:spPr>
            <a:xfrm>
              <a:off x="7228627" y="1622914"/>
              <a:ext cx="28295" cy="24694"/>
            </a:xfrm>
            <a:custGeom>
              <a:avLst/>
              <a:gdLst/>
              <a:ahLst/>
              <a:cxnLst/>
              <a:rect l="l" t="t" r="r" b="b"/>
              <a:pathLst>
                <a:path w="1886" h="1646" extrusionOk="0">
                  <a:moveTo>
                    <a:pt x="1004" y="1"/>
                  </a:moveTo>
                  <a:cubicBezTo>
                    <a:pt x="639" y="1"/>
                    <a:pt x="274" y="183"/>
                    <a:pt x="61" y="518"/>
                  </a:cubicBezTo>
                  <a:cubicBezTo>
                    <a:pt x="1" y="670"/>
                    <a:pt x="1" y="852"/>
                    <a:pt x="61" y="1004"/>
                  </a:cubicBezTo>
                  <a:cubicBezTo>
                    <a:pt x="92" y="1095"/>
                    <a:pt x="61" y="1034"/>
                    <a:pt x="122" y="1095"/>
                  </a:cubicBezTo>
                  <a:cubicBezTo>
                    <a:pt x="365" y="1278"/>
                    <a:pt x="517" y="1582"/>
                    <a:pt x="821" y="1642"/>
                  </a:cubicBezTo>
                  <a:cubicBezTo>
                    <a:pt x="848" y="1645"/>
                    <a:pt x="874" y="1646"/>
                    <a:pt x="900" y="1646"/>
                  </a:cubicBezTo>
                  <a:cubicBezTo>
                    <a:pt x="1234" y="1646"/>
                    <a:pt x="1536" y="1468"/>
                    <a:pt x="1733" y="1186"/>
                  </a:cubicBezTo>
                  <a:cubicBezTo>
                    <a:pt x="1885" y="913"/>
                    <a:pt x="1855" y="609"/>
                    <a:pt x="1703" y="335"/>
                  </a:cubicBezTo>
                  <a:cubicBezTo>
                    <a:pt x="1551" y="123"/>
                    <a:pt x="1277" y="1"/>
                    <a:pt x="1004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617;p70">
              <a:extLst>
                <a:ext uri="{FF2B5EF4-FFF2-40B4-BE49-F238E27FC236}">
                  <a16:creationId xmlns:a16="http://schemas.microsoft.com/office/drawing/2014/main" id="{E5A89891-76DA-4801-A4A4-C654AEB583A9}"/>
                </a:ext>
              </a:extLst>
            </p:cNvPr>
            <p:cNvSpPr/>
            <p:nvPr/>
          </p:nvSpPr>
          <p:spPr>
            <a:xfrm>
              <a:off x="7253711" y="1506014"/>
              <a:ext cx="42877" cy="12392"/>
            </a:xfrm>
            <a:custGeom>
              <a:avLst/>
              <a:gdLst/>
              <a:ahLst/>
              <a:cxnLst/>
              <a:rect l="l" t="t" r="r" b="b"/>
              <a:pathLst>
                <a:path w="2858" h="826" extrusionOk="0">
                  <a:moveTo>
                    <a:pt x="1231" y="1"/>
                  </a:moveTo>
                  <a:cubicBezTo>
                    <a:pt x="953" y="1"/>
                    <a:pt x="674" y="40"/>
                    <a:pt x="395" y="133"/>
                  </a:cubicBezTo>
                  <a:cubicBezTo>
                    <a:pt x="152" y="255"/>
                    <a:pt x="0" y="376"/>
                    <a:pt x="31" y="437"/>
                  </a:cubicBezTo>
                  <a:cubicBezTo>
                    <a:pt x="91" y="620"/>
                    <a:pt x="699" y="559"/>
                    <a:pt x="1429" y="650"/>
                  </a:cubicBezTo>
                  <a:cubicBezTo>
                    <a:pt x="1950" y="695"/>
                    <a:pt x="2404" y="825"/>
                    <a:pt x="2639" y="825"/>
                  </a:cubicBezTo>
                  <a:cubicBezTo>
                    <a:pt x="2719" y="825"/>
                    <a:pt x="2774" y="810"/>
                    <a:pt x="2797" y="772"/>
                  </a:cubicBezTo>
                  <a:cubicBezTo>
                    <a:pt x="2857" y="711"/>
                    <a:pt x="2766" y="559"/>
                    <a:pt x="2523" y="407"/>
                  </a:cubicBezTo>
                  <a:cubicBezTo>
                    <a:pt x="2219" y="194"/>
                    <a:pt x="1854" y="72"/>
                    <a:pt x="1490" y="12"/>
                  </a:cubicBezTo>
                  <a:cubicBezTo>
                    <a:pt x="1404" y="4"/>
                    <a:pt x="1317" y="1"/>
                    <a:pt x="12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618;p70">
              <a:extLst>
                <a:ext uri="{FF2B5EF4-FFF2-40B4-BE49-F238E27FC236}">
                  <a16:creationId xmlns:a16="http://schemas.microsoft.com/office/drawing/2014/main" id="{F39661EF-A1AA-4BB3-BCBA-F67ED7C36159}"/>
                </a:ext>
              </a:extLst>
            </p:cNvPr>
            <p:cNvSpPr/>
            <p:nvPr/>
          </p:nvSpPr>
          <p:spPr>
            <a:xfrm>
              <a:off x="7168437" y="1513816"/>
              <a:ext cx="35121" cy="14567"/>
            </a:xfrm>
            <a:custGeom>
              <a:avLst/>
              <a:gdLst/>
              <a:ahLst/>
              <a:cxnLst/>
              <a:rect l="l" t="t" r="r" b="b"/>
              <a:pathLst>
                <a:path w="2341" h="971" extrusionOk="0">
                  <a:moveTo>
                    <a:pt x="1531" y="1"/>
                  </a:moveTo>
                  <a:cubicBezTo>
                    <a:pt x="1368" y="1"/>
                    <a:pt x="1201" y="24"/>
                    <a:pt x="1034" y="69"/>
                  </a:cubicBezTo>
                  <a:cubicBezTo>
                    <a:pt x="730" y="160"/>
                    <a:pt x="426" y="312"/>
                    <a:pt x="213" y="556"/>
                  </a:cubicBezTo>
                  <a:cubicBezTo>
                    <a:pt x="31" y="738"/>
                    <a:pt x="0" y="890"/>
                    <a:pt x="61" y="951"/>
                  </a:cubicBezTo>
                  <a:cubicBezTo>
                    <a:pt x="84" y="965"/>
                    <a:pt x="114" y="971"/>
                    <a:pt x="149" y="971"/>
                  </a:cubicBezTo>
                  <a:cubicBezTo>
                    <a:pt x="346" y="971"/>
                    <a:pt x="726" y="780"/>
                    <a:pt x="1216" y="677"/>
                  </a:cubicBezTo>
                  <a:cubicBezTo>
                    <a:pt x="1763" y="525"/>
                    <a:pt x="2250" y="525"/>
                    <a:pt x="2310" y="343"/>
                  </a:cubicBezTo>
                  <a:cubicBezTo>
                    <a:pt x="2341" y="282"/>
                    <a:pt x="2250" y="160"/>
                    <a:pt x="2006" y="69"/>
                  </a:cubicBezTo>
                  <a:cubicBezTo>
                    <a:pt x="1854" y="24"/>
                    <a:pt x="1695" y="1"/>
                    <a:pt x="15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619;p70">
              <a:extLst>
                <a:ext uri="{FF2B5EF4-FFF2-40B4-BE49-F238E27FC236}">
                  <a16:creationId xmlns:a16="http://schemas.microsoft.com/office/drawing/2014/main" id="{5DA5D787-2A63-4BC9-93A9-D9A5EE3316C2}"/>
                </a:ext>
              </a:extLst>
            </p:cNvPr>
            <p:cNvSpPr/>
            <p:nvPr/>
          </p:nvSpPr>
          <p:spPr>
            <a:xfrm>
              <a:off x="7218590" y="1407148"/>
              <a:ext cx="171944" cy="147865"/>
            </a:xfrm>
            <a:custGeom>
              <a:avLst/>
              <a:gdLst/>
              <a:ahLst/>
              <a:cxnLst/>
              <a:rect l="l" t="t" r="r" b="b"/>
              <a:pathLst>
                <a:path w="11461" h="9856" extrusionOk="0">
                  <a:moveTo>
                    <a:pt x="3839" y="0"/>
                  </a:moveTo>
                  <a:cubicBezTo>
                    <a:pt x="2581" y="0"/>
                    <a:pt x="1327" y="186"/>
                    <a:pt x="122" y="553"/>
                  </a:cubicBezTo>
                  <a:lnTo>
                    <a:pt x="92" y="735"/>
                  </a:lnTo>
                  <a:cubicBezTo>
                    <a:pt x="1" y="2559"/>
                    <a:pt x="366" y="4352"/>
                    <a:pt x="1247" y="5933"/>
                  </a:cubicBezTo>
                  <a:cubicBezTo>
                    <a:pt x="1460" y="6389"/>
                    <a:pt x="1764" y="6784"/>
                    <a:pt x="2159" y="7118"/>
                  </a:cubicBezTo>
                  <a:cubicBezTo>
                    <a:pt x="2431" y="7368"/>
                    <a:pt x="2805" y="7499"/>
                    <a:pt x="3179" y="7499"/>
                  </a:cubicBezTo>
                  <a:cubicBezTo>
                    <a:pt x="3306" y="7499"/>
                    <a:pt x="3434" y="7484"/>
                    <a:pt x="3557" y="7453"/>
                  </a:cubicBezTo>
                  <a:cubicBezTo>
                    <a:pt x="2736" y="6541"/>
                    <a:pt x="2189" y="5355"/>
                    <a:pt x="2068" y="4140"/>
                  </a:cubicBezTo>
                  <a:lnTo>
                    <a:pt x="2068" y="4140"/>
                  </a:lnTo>
                  <a:cubicBezTo>
                    <a:pt x="2706" y="5355"/>
                    <a:pt x="3344" y="6571"/>
                    <a:pt x="4317" y="7514"/>
                  </a:cubicBezTo>
                  <a:cubicBezTo>
                    <a:pt x="5149" y="8346"/>
                    <a:pt x="6271" y="8933"/>
                    <a:pt x="7415" y="8933"/>
                  </a:cubicBezTo>
                  <a:cubicBezTo>
                    <a:pt x="7608" y="8933"/>
                    <a:pt x="7802" y="8916"/>
                    <a:pt x="7995" y="8881"/>
                  </a:cubicBezTo>
                  <a:lnTo>
                    <a:pt x="7813" y="8000"/>
                  </a:lnTo>
                  <a:lnTo>
                    <a:pt x="7813" y="8000"/>
                  </a:lnTo>
                  <a:cubicBezTo>
                    <a:pt x="8056" y="8638"/>
                    <a:pt x="8481" y="9216"/>
                    <a:pt x="9028" y="9580"/>
                  </a:cubicBezTo>
                  <a:cubicBezTo>
                    <a:pt x="9311" y="9764"/>
                    <a:pt x="9626" y="9856"/>
                    <a:pt x="9937" y="9856"/>
                  </a:cubicBezTo>
                  <a:cubicBezTo>
                    <a:pt x="10296" y="9856"/>
                    <a:pt x="10650" y="9734"/>
                    <a:pt x="10943" y="9489"/>
                  </a:cubicBezTo>
                  <a:cubicBezTo>
                    <a:pt x="10305" y="7301"/>
                    <a:pt x="11460" y="4808"/>
                    <a:pt x="10427" y="2772"/>
                  </a:cubicBezTo>
                  <a:cubicBezTo>
                    <a:pt x="9727" y="1374"/>
                    <a:pt x="8147" y="644"/>
                    <a:pt x="6627" y="310"/>
                  </a:cubicBezTo>
                  <a:cubicBezTo>
                    <a:pt x="5708" y="103"/>
                    <a:pt x="4773" y="0"/>
                    <a:pt x="383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620;p70">
              <a:extLst>
                <a:ext uri="{FF2B5EF4-FFF2-40B4-BE49-F238E27FC236}">
                  <a16:creationId xmlns:a16="http://schemas.microsoft.com/office/drawing/2014/main" id="{168BCF76-A5A7-4812-B809-3DC60A99A9B4}"/>
                </a:ext>
              </a:extLst>
            </p:cNvPr>
            <p:cNvSpPr/>
            <p:nvPr/>
          </p:nvSpPr>
          <p:spPr>
            <a:xfrm>
              <a:off x="7222701" y="1418625"/>
              <a:ext cx="15" cy="1380"/>
            </a:xfrm>
            <a:custGeom>
              <a:avLst/>
              <a:gdLst/>
              <a:ahLst/>
              <a:cxnLst/>
              <a:rect l="l" t="t" r="r" b="b"/>
              <a:pathLst>
                <a:path w="1" h="92" extrusionOk="0">
                  <a:moveTo>
                    <a:pt x="0" y="1"/>
                  </a:moveTo>
                  <a:lnTo>
                    <a:pt x="0" y="92"/>
                  </a:lnTo>
                  <a:lnTo>
                    <a:pt x="0" y="92"/>
                  </a:lnTo>
                  <a:cubicBezTo>
                    <a:pt x="0" y="62"/>
                    <a:pt x="0" y="3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621;p70">
              <a:extLst>
                <a:ext uri="{FF2B5EF4-FFF2-40B4-BE49-F238E27FC236}">
                  <a16:creationId xmlns:a16="http://schemas.microsoft.com/office/drawing/2014/main" id="{540EEB65-1993-4A33-A849-3309F408C140}"/>
                </a:ext>
              </a:extLst>
            </p:cNvPr>
            <p:cNvSpPr/>
            <p:nvPr/>
          </p:nvSpPr>
          <p:spPr>
            <a:xfrm>
              <a:off x="7141988" y="1413044"/>
              <a:ext cx="93946" cy="144684"/>
            </a:xfrm>
            <a:custGeom>
              <a:avLst/>
              <a:gdLst/>
              <a:ahLst/>
              <a:cxnLst/>
              <a:rect l="l" t="t" r="r" b="b"/>
              <a:pathLst>
                <a:path w="6262" h="9644" extrusionOk="0">
                  <a:moveTo>
                    <a:pt x="3895" y="0"/>
                  </a:moveTo>
                  <a:cubicBezTo>
                    <a:pt x="3488" y="0"/>
                    <a:pt x="3040" y="206"/>
                    <a:pt x="2432" y="829"/>
                  </a:cubicBezTo>
                  <a:cubicBezTo>
                    <a:pt x="1733" y="1619"/>
                    <a:pt x="1216" y="2531"/>
                    <a:pt x="882" y="3503"/>
                  </a:cubicBezTo>
                  <a:cubicBezTo>
                    <a:pt x="487" y="4385"/>
                    <a:pt x="244" y="5297"/>
                    <a:pt x="122" y="6269"/>
                  </a:cubicBezTo>
                  <a:cubicBezTo>
                    <a:pt x="0" y="7394"/>
                    <a:pt x="61" y="8549"/>
                    <a:pt x="304" y="9643"/>
                  </a:cubicBezTo>
                  <a:cubicBezTo>
                    <a:pt x="1003" y="9096"/>
                    <a:pt x="1307" y="8184"/>
                    <a:pt x="1490" y="7303"/>
                  </a:cubicBezTo>
                  <a:cubicBezTo>
                    <a:pt x="1642" y="6421"/>
                    <a:pt x="1703" y="5479"/>
                    <a:pt x="2098" y="4689"/>
                  </a:cubicBezTo>
                  <a:lnTo>
                    <a:pt x="2098" y="4689"/>
                  </a:lnTo>
                  <a:cubicBezTo>
                    <a:pt x="1976" y="5418"/>
                    <a:pt x="2006" y="6178"/>
                    <a:pt x="2128" y="6908"/>
                  </a:cubicBezTo>
                  <a:cubicBezTo>
                    <a:pt x="2158" y="7121"/>
                    <a:pt x="2280" y="7303"/>
                    <a:pt x="2432" y="7455"/>
                  </a:cubicBezTo>
                  <a:cubicBezTo>
                    <a:pt x="2504" y="7512"/>
                    <a:pt x="2596" y="7543"/>
                    <a:pt x="2686" y="7543"/>
                  </a:cubicBezTo>
                  <a:cubicBezTo>
                    <a:pt x="2787" y="7543"/>
                    <a:pt x="2885" y="7505"/>
                    <a:pt x="2949" y="7424"/>
                  </a:cubicBezTo>
                  <a:cubicBezTo>
                    <a:pt x="2645" y="6573"/>
                    <a:pt x="2554" y="5662"/>
                    <a:pt x="2736" y="4750"/>
                  </a:cubicBezTo>
                  <a:cubicBezTo>
                    <a:pt x="2918" y="3868"/>
                    <a:pt x="3192" y="3017"/>
                    <a:pt x="3557" y="2196"/>
                  </a:cubicBezTo>
                  <a:lnTo>
                    <a:pt x="3557" y="2196"/>
                  </a:lnTo>
                  <a:cubicBezTo>
                    <a:pt x="3465" y="3716"/>
                    <a:pt x="3648" y="5206"/>
                    <a:pt x="4073" y="6665"/>
                  </a:cubicBezTo>
                  <a:cubicBezTo>
                    <a:pt x="4134" y="6877"/>
                    <a:pt x="4225" y="7060"/>
                    <a:pt x="4377" y="7242"/>
                  </a:cubicBezTo>
                  <a:cubicBezTo>
                    <a:pt x="4550" y="7338"/>
                    <a:pt x="4748" y="7398"/>
                    <a:pt x="4954" y="7398"/>
                  </a:cubicBezTo>
                  <a:cubicBezTo>
                    <a:pt x="5074" y="7398"/>
                    <a:pt x="5197" y="7378"/>
                    <a:pt x="5320" y="7333"/>
                  </a:cubicBezTo>
                  <a:cubicBezTo>
                    <a:pt x="5570" y="7258"/>
                    <a:pt x="5820" y="7204"/>
                    <a:pt x="6087" y="7204"/>
                  </a:cubicBezTo>
                  <a:cubicBezTo>
                    <a:pt x="6144" y="7204"/>
                    <a:pt x="6203" y="7206"/>
                    <a:pt x="6262" y="7212"/>
                  </a:cubicBezTo>
                  <a:cubicBezTo>
                    <a:pt x="5350" y="5084"/>
                    <a:pt x="5046" y="2774"/>
                    <a:pt x="5380" y="494"/>
                  </a:cubicBezTo>
                  <a:lnTo>
                    <a:pt x="5107" y="403"/>
                  </a:lnTo>
                  <a:cubicBezTo>
                    <a:pt x="4666" y="206"/>
                    <a:pt x="4301" y="0"/>
                    <a:pt x="389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622;p70">
              <a:extLst>
                <a:ext uri="{FF2B5EF4-FFF2-40B4-BE49-F238E27FC236}">
                  <a16:creationId xmlns:a16="http://schemas.microsoft.com/office/drawing/2014/main" id="{C088DAE3-6361-4665-AD56-A31C8FE4AF5E}"/>
                </a:ext>
              </a:extLst>
            </p:cNvPr>
            <p:cNvSpPr/>
            <p:nvPr/>
          </p:nvSpPr>
          <p:spPr>
            <a:xfrm>
              <a:off x="7277415" y="1506179"/>
              <a:ext cx="137273" cy="379878"/>
            </a:xfrm>
            <a:custGeom>
              <a:avLst/>
              <a:gdLst/>
              <a:ahLst/>
              <a:cxnLst/>
              <a:rect l="l" t="t" r="r" b="b"/>
              <a:pathLst>
                <a:path w="9150" h="25321" extrusionOk="0">
                  <a:moveTo>
                    <a:pt x="2281" y="1"/>
                  </a:moveTo>
                  <a:lnTo>
                    <a:pt x="2281" y="1"/>
                  </a:lnTo>
                  <a:cubicBezTo>
                    <a:pt x="1521" y="2919"/>
                    <a:pt x="3861" y="5897"/>
                    <a:pt x="3314" y="8846"/>
                  </a:cubicBezTo>
                  <a:cubicBezTo>
                    <a:pt x="3101" y="10062"/>
                    <a:pt x="2402" y="11156"/>
                    <a:pt x="2341" y="12402"/>
                  </a:cubicBezTo>
                  <a:cubicBezTo>
                    <a:pt x="2311" y="13587"/>
                    <a:pt x="2888" y="14682"/>
                    <a:pt x="2858" y="15867"/>
                  </a:cubicBezTo>
                  <a:cubicBezTo>
                    <a:pt x="2828" y="17235"/>
                    <a:pt x="2007" y="18451"/>
                    <a:pt x="1308" y="19636"/>
                  </a:cubicBezTo>
                  <a:cubicBezTo>
                    <a:pt x="609" y="20822"/>
                    <a:pt x="1" y="22250"/>
                    <a:pt x="457" y="23557"/>
                  </a:cubicBezTo>
                  <a:cubicBezTo>
                    <a:pt x="1764" y="24408"/>
                    <a:pt x="3101" y="24834"/>
                    <a:pt x="4378" y="25320"/>
                  </a:cubicBezTo>
                  <a:cubicBezTo>
                    <a:pt x="5563" y="24500"/>
                    <a:pt x="6536" y="23405"/>
                    <a:pt x="7235" y="22159"/>
                  </a:cubicBezTo>
                  <a:lnTo>
                    <a:pt x="7235" y="22159"/>
                  </a:lnTo>
                  <a:cubicBezTo>
                    <a:pt x="7083" y="22858"/>
                    <a:pt x="6870" y="23588"/>
                    <a:pt x="6658" y="24287"/>
                  </a:cubicBezTo>
                  <a:lnTo>
                    <a:pt x="7022" y="24621"/>
                  </a:lnTo>
                  <a:cubicBezTo>
                    <a:pt x="8481" y="21703"/>
                    <a:pt x="9150" y="18451"/>
                    <a:pt x="8968" y="15198"/>
                  </a:cubicBezTo>
                  <a:lnTo>
                    <a:pt x="6141" y="213"/>
                  </a:lnTo>
                  <a:lnTo>
                    <a:pt x="228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623;p70">
              <a:extLst>
                <a:ext uri="{FF2B5EF4-FFF2-40B4-BE49-F238E27FC236}">
                  <a16:creationId xmlns:a16="http://schemas.microsoft.com/office/drawing/2014/main" id="{3FA41018-AF9E-42A9-B6A5-E8F2E5321347}"/>
                </a:ext>
              </a:extLst>
            </p:cNvPr>
            <p:cNvSpPr/>
            <p:nvPr/>
          </p:nvSpPr>
          <p:spPr>
            <a:xfrm>
              <a:off x="7224516" y="1621084"/>
              <a:ext cx="39232" cy="22399"/>
            </a:xfrm>
            <a:custGeom>
              <a:avLst/>
              <a:gdLst/>
              <a:ahLst/>
              <a:cxnLst/>
              <a:rect l="l" t="t" r="r" b="b"/>
              <a:pathLst>
                <a:path w="2615" h="1493" extrusionOk="0">
                  <a:moveTo>
                    <a:pt x="2483" y="0"/>
                  </a:moveTo>
                  <a:cubicBezTo>
                    <a:pt x="2354" y="0"/>
                    <a:pt x="2019" y="528"/>
                    <a:pt x="1338" y="883"/>
                  </a:cubicBezTo>
                  <a:cubicBezTo>
                    <a:pt x="670" y="1278"/>
                    <a:pt x="1" y="1248"/>
                    <a:pt x="1" y="1369"/>
                  </a:cubicBezTo>
                  <a:cubicBezTo>
                    <a:pt x="1" y="1400"/>
                    <a:pt x="153" y="1491"/>
                    <a:pt x="457" y="1491"/>
                  </a:cubicBezTo>
                  <a:cubicBezTo>
                    <a:pt x="485" y="1492"/>
                    <a:pt x="514" y="1492"/>
                    <a:pt x="542" y="1492"/>
                  </a:cubicBezTo>
                  <a:cubicBezTo>
                    <a:pt x="1299" y="1492"/>
                    <a:pt x="1991" y="1102"/>
                    <a:pt x="2372" y="457"/>
                  </a:cubicBezTo>
                  <a:cubicBezTo>
                    <a:pt x="2524" y="214"/>
                    <a:pt x="2615" y="62"/>
                    <a:pt x="2493" y="1"/>
                  </a:cubicBezTo>
                  <a:cubicBezTo>
                    <a:pt x="2490" y="1"/>
                    <a:pt x="2487" y="0"/>
                    <a:pt x="24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624;p70">
              <a:extLst>
                <a:ext uri="{FF2B5EF4-FFF2-40B4-BE49-F238E27FC236}">
                  <a16:creationId xmlns:a16="http://schemas.microsoft.com/office/drawing/2014/main" id="{FEDDFFAB-C809-43B7-90AA-E2AE29DD7A98}"/>
                </a:ext>
              </a:extLst>
            </p:cNvPr>
            <p:cNvSpPr/>
            <p:nvPr/>
          </p:nvSpPr>
          <p:spPr>
            <a:xfrm>
              <a:off x="7228069" y="3345160"/>
              <a:ext cx="199743" cy="72072"/>
            </a:xfrm>
            <a:custGeom>
              <a:avLst/>
              <a:gdLst/>
              <a:ahLst/>
              <a:cxnLst/>
              <a:rect l="l" t="t" r="r" b="b"/>
              <a:pathLst>
                <a:path w="13314" h="4804" extrusionOk="0">
                  <a:moveTo>
                    <a:pt x="12979" y="1"/>
                  </a:moveTo>
                  <a:cubicBezTo>
                    <a:pt x="11893" y="553"/>
                    <a:pt x="10705" y="828"/>
                    <a:pt x="9517" y="828"/>
                  </a:cubicBezTo>
                  <a:cubicBezTo>
                    <a:pt x="8545" y="828"/>
                    <a:pt x="7573" y="644"/>
                    <a:pt x="6657" y="274"/>
                  </a:cubicBezTo>
                  <a:lnTo>
                    <a:pt x="6657" y="639"/>
                  </a:lnTo>
                  <a:cubicBezTo>
                    <a:pt x="6657" y="639"/>
                    <a:pt x="31" y="3527"/>
                    <a:pt x="0" y="4803"/>
                  </a:cubicBezTo>
                  <a:lnTo>
                    <a:pt x="13314" y="4408"/>
                  </a:lnTo>
                  <a:lnTo>
                    <a:pt x="12979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625;p70">
              <a:extLst>
                <a:ext uri="{FF2B5EF4-FFF2-40B4-BE49-F238E27FC236}">
                  <a16:creationId xmlns:a16="http://schemas.microsoft.com/office/drawing/2014/main" id="{C3C642C4-FD34-4CCE-8DFA-D5B764468AAB}"/>
                </a:ext>
              </a:extLst>
            </p:cNvPr>
            <p:cNvSpPr/>
            <p:nvPr/>
          </p:nvSpPr>
          <p:spPr>
            <a:xfrm>
              <a:off x="7226704" y="3395329"/>
              <a:ext cx="201109" cy="21439"/>
            </a:xfrm>
            <a:custGeom>
              <a:avLst/>
              <a:gdLst/>
              <a:ahLst/>
              <a:cxnLst/>
              <a:rect l="l" t="t" r="r" b="b"/>
              <a:pathLst>
                <a:path w="13405" h="1429" extrusionOk="0">
                  <a:moveTo>
                    <a:pt x="13313" y="0"/>
                  </a:moveTo>
                  <a:lnTo>
                    <a:pt x="608" y="760"/>
                  </a:lnTo>
                  <a:cubicBezTo>
                    <a:pt x="608" y="760"/>
                    <a:pt x="0" y="1034"/>
                    <a:pt x="91" y="1429"/>
                  </a:cubicBezTo>
                  <a:lnTo>
                    <a:pt x="13405" y="1064"/>
                  </a:lnTo>
                  <a:lnTo>
                    <a:pt x="13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626;p70">
              <a:extLst>
                <a:ext uri="{FF2B5EF4-FFF2-40B4-BE49-F238E27FC236}">
                  <a16:creationId xmlns:a16="http://schemas.microsoft.com/office/drawing/2014/main" id="{F20E39D1-5B8E-48B3-B9FB-0C0B895A9145}"/>
                </a:ext>
              </a:extLst>
            </p:cNvPr>
            <p:cNvSpPr/>
            <p:nvPr/>
          </p:nvSpPr>
          <p:spPr>
            <a:xfrm>
              <a:off x="7327251" y="3354627"/>
              <a:ext cx="19398" cy="12017"/>
            </a:xfrm>
            <a:custGeom>
              <a:avLst/>
              <a:gdLst/>
              <a:ahLst/>
              <a:cxnLst/>
              <a:rect l="l" t="t" r="r" b="b"/>
              <a:pathLst>
                <a:path w="1293" h="801" extrusionOk="0">
                  <a:moveTo>
                    <a:pt x="236" y="1"/>
                  </a:moveTo>
                  <a:cubicBezTo>
                    <a:pt x="92" y="1"/>
                    <a:pt x="0" y="39"/>
                    <a:pt x="16" y="69"/>
                  </a:cubicBezTo>
                  <a:cubicBezTo>
                    <a:pt x="16" y="130"/>
                    <a:pt x="350" y="160"/>
                    <a:pt x="654" y="342"/>
                  </a:cubicBezTo>
                  <a:cubicBezTo>
                    <a:pt x="971" y="544"/>
                    <a:pt x="1151" y="801"/>
                    <a:pt x="1221" y="801"/>
                  </a:cubicBezTo>
                  <a:cubicBezTo>
                    <a:pt x="1225" y="801"/>
                    <a:pt x="1228" y="800"/>
                    <a:pt x="1231" y="798"/>
                  </a:cubicBezTo>
                  <a:cubicBezTo>
                    <a:pt x="1292" y="768"/>
                    <a:pt x="1171" y="403"/>
                    <a:pt x="775" y="160"/>
                  </a:cubicBezTo>
                  <a:cubicBezTo>
                    <a:pt x="578" y="39"/>
                    <a:pt x="380" y="1"/>
                    <a:pt x="2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627;p70">
              <a:extLst>
                <a:ext uri="{FF2B5EF4-FFF2-40B4-BE49-F238E27FC236}">
                  <a16:creationId xmlns:a16="http://schemas.microsoft.com/office/drawing/2014/main" id="{8086F034-9CA8-49D2-B831-C810EF94C2E5}"/>
                </a:ext>
              </a:extLst>
            </p:cNvPr>
            <p:cNvSpPr/>
            <p:nvPr/>
          </p:nvSpPr>
          <p:spPr>
            <a:xfrm>
              <a:off x="7306502" y="3364559"/>
              <a:ext cx="15063" cy="15273"/>
            </a:xfrm>
            <a:custGeom>
              <a:avLst/>
              <a:gdLst/>
              <a:ahLst/>
              <a:cxnLst/>
              <a:rect l="l" t="t" r="r" b="b"/>
              <a:pathLst>
                <a:path w="1004" h="1018" extrusionOk="0">
                  <a:moveTo>
                    <a:pt x="97" y="1"/>
                  </a:moveTo>
                  <a:cubicBezTo>
                    <a:pt x="37" y="1"/>
                    <a:pt x="0" y="17"/>
                    <a:pt x="0" y="45"/>
                  </a:cubicBezTo>
                  <a:cubicBezTo>
                    <a:pt x="0" y="106"/>
                    <a:pt x="274" y="197"/>
                    <a:pt x="517" y="471"/>
                  </a:cubicBezTo>
                  <a:cubicBezTo>
                    <a:pt x="730" y="744"/>
                    <a:pt x="821" y="1018"/>
                    <a:pt x="882" y="1018"/>
                  </a:cubicBezTo>
                  <a:cubicBezTo>
                    <a:pt x="973" y="1018"/>
                    <a:pt x="1003" y="623"/>
                    <a:pt x="699" y="319"/>
                  </a:cubicBezTo>
                  <a:cubicBezTo>
                    <a:pt x="488" y="86"/>
                    <a:pt x="233" y="1"/>
                    <a:pt x="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628;p70">
              <a:extLst>
                <a:ext uri="{FF2B5EF4-FFF2-40B4-BE49-F238E27FC236}">
                  <a16:creationId xmlns:a16="http://schemas.microsoft.com/office/drawing/2014/main" id="{F32C6B7F-D5F3-4BE1-9322-4752367FAE0D}"/>
                </a:ext>
              </a:extLst>
            </p:cNvPr>
            <p:cNvSpPr/>
            <p:nvPr/>
          </p:nvSpPr>
          <p:spPr>
            <a:xfrm>
              <a:off x="7286894" y="3373695"/>
              <a:ext cx="10952" cy="16623"/>
            </a:xfrm>
            <a:custGeom>
              <a:avLst/>
              <a:gdLst/>
              <a:ahLst/>
              <a:cxnLst/>
              <a:rect l="l" t="t" r="r" b="b"/>
              <a:pathLst>
                <a:path w="730" h="1108" extrusionOk="0">
                  <a:moveTo>
                    <a:pt x="60" y="1"/>
                  </a:moveTo>
                  <a:cubicBezTo>
                    <a:pt x="45" y="1"/>
                    <a:pt x="35" y="5"/>
                    <a:pt x="31" y="14"/>
                  </a:cubicBezTo>
                  <a:cubicBezTo>
                    <a:pt x="0" y="75"/>
                    <a:pt x="183" y="257"/>
                    <a:pt x="335" y="561"/>
                  </a:cubicBezTo>
                  <a:cubicBezTo>
                    <a:pt x="487" y="834"/>
                    <a:pt x="517" y="1108"/>
                    <a:pt x="578" y="1108"/>
                  </a:cubicBezTo>
                  <a:cubicBezTo>
                    <a:pt x="639" y="1108"/>
                    <a:pt x="730" y="804"/>
                    <a:pt x="547" y="439"/>
                  </a:cubicBezTo>
                  <a:cubicBezTo>
                    <a:pt x="391" y="153"/>
                    <a:pt x="146" y="1"/>
                    <a:pt x="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629;p70">
              <a:extLst>
                <a:ext uri="{FF2B5EF4-FFF2-40B4-BE49-F238E27FC236}">
                  <a16:creationId xmlns:a16="http://schemas.microsoft.com/office/drawing/2014/main" id="{2429FC97-2652-47AC-9017-96468624BD93}"/>
                </a:ext>
              </a:extLst>
            </p:cNvPr>
            <p:cNvSpPr/>
            <p:nvPr/>
          </p:nvSpPr>
          <p:spPr>
            <a:xfrm rot="899833">
              <a:off x="7322822" y="3332388"/>
              <a:ext cx="43330" cy="26121"/>
            </a:xfrm>
            <a:custGeom>
              <a:avLst/>
              <a:gdLst/>
              <a:ahLst/>
              <a:cxnLst/>
              <a:rect l="l" t="t" r="r" b="b"/>
              <a:pathLst>
                <a:path w="2888" h="1741" extrusionOk="0">
                  <a:moveTo>
                    <a:pt x="2439" y="179"/>
                  </a:moveTo>
                  <a:cubicBezTo>
                    <a:pt x="2506" y="179"/>
                    <a:pt x="2569" y="213"/>
                    <a:pt x="2614" y="282"/>
                  </a:cubicBezTo>
                  <a:cubicBezTo>
                    <a:pt x="2675" y="373"/>
                    <a:pt x="2675" y="464"/>
                    <a:pt x="2645" y="585"/>
                  </a:cubicBezTo>
                  <a:cubicBezTo>
                    <a:pt x="2540" y="1056"/>
                    <a:pt x="2167" y="1391"/>
                    <a:pt x="1717" y="1476"/>
                  </a:cubicBezTo>
                  <a:lnTo>
                    <a:pt x="1717" y="1476"/>
                  </a:lnTo>
                  <a:cubicBezTo>
                    <a:pt x="1702" y="1415"/>
                    <a:pt x="1677" y="1355"/>
                    <a:pt x="1642" y="1285"/>
                  </a:cubicBezTo>
                  <a:cubicBezTo>
                    <a:pt x="1621" y="1244"/>
                    <a:pt x="1600" y="1203"/>
                    <a:pt x="1579" y="1163"/>
                  </a:cubicBezTo>
                  <a:lnTo>
                    <a:pt x="1579" y="1163"/>
                  </a:lnTo>
                  <a:cubicBezTo>
                    <a:pt x="1674" y="952"/>
                    <a:pt x="1786" y="749"/>
                    <a:pt x="1915" y="555"/>
                  </a:cubicBezTo>
                  <a:cubicBezTo>
                    <a:pt x="2037" y="403"/>
                    <a:pt x="2189" y="251"/>
                    <a:pt x="2371" y="190"/>
                  </a:cubicBezTo>
                  <a:cubicBezTo>
                    <a:pt x="2394" y="183"/>
                    <a:pt x="2417" y="179"/>
                    <a:pt x="2439" y="179"/>
                  </a:cubicBezTo>
                  <a:close/>
                  <a:moveTo>
                    <a:pt x="384" y="239"/>
                  </a:moveTo>
                  <a:cubicBezTo>
                    <a:pt x="407" y="239"/>
                    <a:pt x="432" y="243"/>
                    <a:pt x="456" y="251"/>
                  </a:cubicBezTo>
                  <a:cubicBezTo>
                    <a:pt x="669" y="312"/>
                    <a:pt x="821" y="433"/>
                    <a:pt x="973" y="585"/>
                  </a:cubicBezTo>
                  <a:cubicBezTo>
                    <a:pt x="1147" y="759"/>
                    <a:pt x="1310" y="953"/>
                    <a:pt x="1453" y="1155"/>
                  </a:cubicBezTo>
                  <a:lnTo>
                    <a:pt x="1453" y="1155"/>
                  </a:lnTo>
                  <a:cubicBezTo>
                    <a:pt x="1431" y="1227"/>
                    <a:pt x="1412" y="1300"/>
                    <a:pt x="1399" y="1376"/>
                  </a:cubicBezTo>
                  <a:cubicBezTo>
                    <a:pt x="1389" y="1413"/>
                    <a:pt x="1380" y="1449"/>
                    <a:pt x="1373" y="1486"/>
                  </a:cubicBezTo>
                  <a:lnTo>
                    <a:pt x="1373" y="1486"/>
                  </a:lnTo>
                  <a:cubicBezTo>
                    <a:pt x="874" y="1418"/>
                    <a:pt x="441" y="1095"/>
                    <a:pt x="244" y="616"/>
                  </a:cubicBezTo>
                  <a:cubicBezTo>
                    <a:pt x="183" y="525"/>
                    <a:pt x="183" y="403"/>
                    <a:pt x="244" y="312"/>
                  </a:cubicBezTo>
                  <a:cubicBezTo>
                    <a:pt x="266" y="267"/>
                    <a:pt x="321" y="239"/>
                    <a:pt x="384" y="239"/>
                  </a:cubicBezTo>
                  <a:close/>
                  <a:moveTo>
                    <a:pt x="1532" y="1271"/>
                  </a:moveTo>
                  <a:cubicBezTo>
                    <a:pt x="1578" y="1342"/>
                    <a:pt x="1622" y="1413"/>
                    <a:pt x="1662" y="1485"/>
                  </a:cubicBezTo>
                  <a:lnTo>
                    <a:pt x="1662" y="1485"/>
                  </a:lnTo>
                  <a:cubicBezTo>
                    <a:pt x="1606" y="1493"/>
                    <a:pt x="1548" y="1497"/>
                    <a:pt x="1490" y="1497"/>
                  </a:cubicBezTo>
                  <a:cubicBezTo>
                    <a:pt x="1475" y="1497"/>
                    <a:pt x="1461" y="1496"/>
                    <a:pt x="1447" y="1494"/>
                  </a:cubicBezTo>
                  <a:lnTo>
                    <a:pt x="1447" y="1494"/>
                  </a:lnTo>
                  <a:cubicBezTo>
                    <a:pt x="1473" y="1419"/>
                    <a:pt x="1502" y="1344"/>
                    <a:pt x="1532" y="1271"/>
                  </a:cubicBezTo>
                  <a:close/>
                  <a:moveTo>
                    <a:pt x="2421" y="0"/>
                  </a:moveTo>
                  <a:cubicBezTo>
                    <a:pt x="2394" y="0"/>
                    <a:pt x="2367" y="3"/>
                    <a:pt x="2341" y="8"/>
                  </a:cubicBezTo>
                  <a:cubicBezTo>
                    <a:pt x="2128" y="99"/>
                    <a:pt x="1915" y="282"/>
                    <a:pt x="1794" y="464"/>
                  </a:cubicBezTo>
                  <a:cubicBezTo>
                    <a:pt x="1678" y="638"/>
                    <a:pt x="1574" y="824"/>
                    <a:pt x="1499" y="1022"/>
                  </a:cubicBezTo>
                  <a:lnTo>
                    <a:pt x="1499" y="1022"/>
                  </a:lnTo>
                  <a:cubicBezTo>
                    <a:pt x="1379" y="821"/>
                    <a:pt x="1244" y="635"/>
                    <a:pt x="1095" y="464"/>
                  </a:cubicBezTo>
                  <a:cubicBezTo>
                    <a:pt x="943" y="282"/>
                    <a:pt x="730" y="160"/>
                    <a:pt x="517" y="69"/>
                  </a:cubicBezTo>
                  <a:cubicBezTo>
                    <a:pt x="478" y="53"/>
                    <a:pt x="437" y="45"/>
                    <a:pt x="395" y="45"/>
                  </a:cubicBezTo>
                  <a:cubicBezTo>
                    <a:pt x="277" y="45"/>
                    <a:pt x="159" y="108"/>
                    <a:pt x="92" y="221"/>
                  </a:cubicBezTo>
                  <a:cubicBezTo>
                    <a:pt x="0" y="342"/>
                    <a:pt x="0" y="525"/>
                    <a:pt x="61" y="677"/>
                  </a:cubicBezTo>
                  <a:cubicBezTo>
                    <a:pt x="259" y="1243"/>
                    <a:pt x="774" y="1625"/>
                    <a:pt x="1360" y="1699"/>
                  </a:cubicBezTo>
                  <a:lnTo>
                    <a:pt x="1360" y="1699"/>
                  </a:lnTo>
                  <a:cubicBezTo>
                    <a:pt x="1362" y="1713"/>
                    <a:pt x="1365" y="1727"/>
                    <a:pt x="1368" y="1741"/>
                  </a:cubicBezTo>
                  <a:cubicBezTo>
                    <a:pt x="1372" y="1727"/>
                    <a:pt x="1376" y="1714"/>
                    <a:pt x="1380" y="1701"/>
                  </a:cubicBezTo>
                  <a:lnTo>
                    <a:pt x="1380" y="1701"/>
                  </a:lnTo>
                  <a:cubicBezTo>
                    <a:pt x="1416" y="1705"/>
                    <a:pt x="1453" y="1708"/>
                    <a:pt x="1490" y="1710"/>
                  </a:cubicBezTo>
                  <a:cubicBezTo>
                    <a:pt x="2159" y="1710"/>
                    <a:pt x="2736" y="1254"/>
                    <a:pt x="2858" y="616"/>
                  </a:cubicBezTo>
                  <a:cubicBezTo>
                    <a:pt x="2888" y="464"/>
                    <a:pt x="2858" y="282"/>
                    <a:pt x="2766" y="160"/>
                  </a:cubicBezTo>
                  <a:cubicBezTo>
                    <a:pt x="2691" y="59"/>
                    <a:pt x="2553" y="0"/>
                    <a:pt x="24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F7545D89-4D35-4AAE-AD0F-71658A21C4B6}"/>
              </a:ext>
            </a:extLst>
          </p:cNvPr>
          <p:cNvSpPr/>
          <p:nvPr/>
        </p:nvSpPr>
        <p:spPr>
          <a:xfrm>
            <a:off x="712922" y="1569679"/>
            <a:ext cx="5672365" cy="2520736"/>
          </a:xfrm>
          <a:prstGeom prst="roundRect">
            <a:avLst/>
          </a:prstGeom>
          <a:noFill/>
          <a:ln w="19050">
            <a:solidFill>
              <a:srgbClr val="16433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sp>
        <p:nvSpPr>
          <p:cNvPr id="68" name="Google Shape;4602;p73">
            <a:extLst>
              <a:ext uri="{FF2B5EF4-FFF2-40B4-BE49-F238E27FC236}">
                <a16:creationId xmlns:a16="http://schemas.microsoft.com/office/drawing/2014/main" id="{715115FE-F20E-4FA3-972A-01363BFDD56B}"/>
              </a:ext>
            </a:extLst>
          </p:cNvPr>
          <p:cNvSpPr/>
          <p:nvPr/>
        </p:nvSpPr>
        <p:spPr>
          <a:xfrm rot="15954295">
            <a:off x="5341852" y="696565"/>
            <a:ext cx="748768" cy="2016868"/>
          </a:xfrm>
          <a:custGeom>
            <a:avLst/>
            <a:gdLst/>
            <a:ahLst/>
            <a:cxnLst/>
            <a:rect l="l" t="t" r="r" b="b"/>
            <a:pathLst>
              <a:path w="84173" h="122849" extrusionOk="0">
                <a:moveTo>
                  <a:pt x="45018" y="0"/>
                </a:moveTo>
                <a:cubicBezTo>
                  <a:pt x="40977" y="0"/>
                  <a:pt x="36964" y="461"/>
                  <a:pt x="33106" y="1467"/>
                </a:cubicBezTo>
                <a:cubicBezTo>
                  <a:pt x="27823" y="2876"/>
                  <a:pt x="22541" y="5341"/>
                  <a:pt x="18667" y="9215"/>
                </a:cubicBezTo>
                <a:cubicBezTo>
                  <a:pt x="14511" y="13301"/>
                  <a:pt x="13102" y="18865"/>
                  <a:pt x="13173" y="24570"/>
                </a:cubicBezTo>
                <a:cubicBezTo>
                  <a:pt x="13243" y="37531"/>
                  <a:pt x="17117" y="50139"/>
                  <a:pt x="16694" y="63099"/>
                </a:cubicBezTo>
                <a:cubicBezTo>
                  <a:pt x="16483" y="70425"/>
                  <a:pt x="14863" y="77539"/>
                  <a:pt x="10848" y="83667"/>
                </a:cubicBezTo>
                <a:cubicBezTo>
                  <a:pt x="7256" y="89302"/>
                  <a:pt x="2396" y="94233"/>
                  <a:pt x="1410" y="101135"/>
                </a:cubicBezTo>
                <a:cubicBezTo>
                  <a:pt x="1" y="111349"/>
                  <a:pt x="7045" y="121140"/>
                  <a:pt x="17047" y="121562"/>
                </a:cubicBezTo>
                <a:cubicBezTo>
                  <a:pt x="16789" y="122205"/>
                  <a:pt x="17295" y="122848"/>
                  <a:pt x="17921" y="122848"/>
                </a:cubicBezTo>
                <a:cubicBezTo>
                  <a:pt x="17981" y="122848"/>
                  <a:pt x="18042" y="122842"/>
                  <a:pt x="18103" y="122830"/>
                </a:cubicBezTo>
                <a:cubicBezTo>
                  <a:pt x="28810" y="120999"/>
                  <a:pt x="33036" y="108602"/>
                  <a:pt x="43390" y="105573"/>
                </a:cubicBezTo>
                <a:cubicBezTo>
                  <a:pt x="52899" y="102755"/>
                  <a:pt x="66564" y="104587"/>
                  <a:pt x="72339" y="94514"/>
                </a:cubicBezTo>
                <a:cubicBezTo>
                  <a:pt x="75086" y="89795"/>
                  <a:pt x="73607" y="84583"/>
                  <a:pt x="71846" y="79793"/>
                </a:cubicBezTo>
                <a:cubicBezTo>
                  <a:pt x="70719" y="76835"/>
                  <a:pt x="69452" y="73876"/>
                  <a:pt x="69099" y="70636"/>
                </a:cubicBezTo>
                <a:cubicBezTo>
                  <a:pt x="68888" y="67185"/>
                  <a:pt x="69452" y="63733"/>
                  <a:pt x="70790" y="60564"/>
                </a:cubicBezTo>
                <a:cubicBezTo>
                  <a:pt x="73044" y="54577"/>
                  <a:pt x="76918" y="49294"/>
                  <a:pt x="79665" y="43518"/>
                </a:cubicBezTo>
                <a:cubicBezTo>
                  <a:pt x="81989" y="38658"/>
                  <a:pt x="83398" y="33375"/>
                  <a:pt x="83821" y="28022"/>
                </a:cubicBezTo>
                <a:cubicBezTo>
                  <a:pt x="84173" y="22950"/>
                  <a:pt x="83187" y="17738"/>
                  <a:pt x="80299" y="13512"/>
                </a:cubicBezTo>
                <a:cubicBezTo>
                  <a:pt x="77340" y="9145"/>
                  <a:pt x="72762" y="6468"/>
                  <a:pt x="67902" y="4566"/>
                </a:cubicBezTo>
                <a:cubicBezTo>
                  <a:pt x="60791" y="1731"/>
                  <a:pt x="52853" y="0"/>
                  <a:pt x="4501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  <p:sp>
        <p:nvSpPr>
          <p:cNvPr id="69" name="Google Shape;1770;p42">
            <a:extLst>
              <a:ext uri="{FF2B5EF4-FFF2-40B4-BE49-F238E27FC236}">
                <a16:creationId xmlns:a16="http://schemas.microsoft.com/office/drawing/2014/main" id="{02A76BFE-544D-4CE3-BFED-111FA69A6CE8}"/>
              </a:ext>
            </a:extLst>
          </p:cNvPr>
          <p:cNvSpPr txBox="1">
            <a:spLocks/>
          </p:cNvSpPr>
          <p:nvPr/>
        </p:nvSpPr>
        <p:spPr>
          <a:xfrm>
            <a:off x="84856" y="93785"/>
            <a:ext cx="1072324" cy="717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4400" dirty="0"/>
              <a:t>II</a:t>
            </a:r>
            <a:r>
              <a:rPr lang="en" sz="4400" dirty="0"/>
              <a:t>.</a:t>
            </a:r>
          </a:p>
        </p:txBody>
      </p:sp>
      <p:sp>
        <p:nvSpPr>
          <p:cNvPr id="70" name="Google Shape;1771;p42">
            <a:extLst>
              <a:ext uri="{FF2B5EF4-FFF2-40B4-BE49-F238E27FC236}">
                <a16:creationId xmlns:a16="http://schemas.microsoft.com/office/drawing/2014/main" id="{04AB675E-4320-49B8-9536-709D77ED73D0}"/>
              </a:ext>
            </a:extLst>
          </p:cNvPr>
          <p:cNvSpPr txBox="1">
            <a:spLocks/>
          </p:cNvSpPr>
          <p:nvPr/>
        </p:nvSpPr>
        <p:spPr>
          <a:xfrm>
            <a:off x="1046564" y="93785"/>
            <a:ext cx="2344853" cy="600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  <a:buSzPts val="990"/>
            </a:pPr>
            <a:r>
              <a:rPr lang="en-US" sz="2000" dirty="0"/>
              <a:t>ĐƠN VỊ TỐC ĐỘ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4500B13-73F6-4D36-859A-0E1B093F2DFD}"/>
              </a:ext>
            </a:extLst>
          </p:cNvPr>
          <p:cNvSpPr txBox="1"/>
          <p:nvPr/>
        </p:nvSpPr>
        <p:spPr>
          <a:xfrm>
            <a:off x="4990077" y="1452210"/>
            <a:ext cx="16045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3">
                    <a:lumMod val="50000"/>
                  </a:schemeClr>
                </a:solidFill>
                <a:latin typeface="Merriweather" panose="00000500000000000000" pitchFamily="2" charset="-93"/>
              </a:rPr>
              <a:t>ĐƠN VỊ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11294A1-AA52-4798-8611-6184CB72D205}"/>
              </a:ext>
            </a:extLst>
          </p:cNvPr>
          <p:cNvSpPr txBox="1"/>
          <p:nvPr/>
        </p:nvSpPr>
        <p:spPr>
          <a:xfrm>
            <a:off x="952813" y="2083891"/>
            <a:ext cx="5228670" cy="1573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Trong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Hệ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đo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lường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chính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thức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nước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ta,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đơn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vị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đo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 </a:t>
            </a:r>
            <a:r>
              <a:rPr lang="vi-VN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 m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ét</a:t>
            </a:r>
            <a:r>
              <a:rPr lang="vi-VN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trên giây (m/s) và kilômét trên giờ (km/h)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057912278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71" grpId="0"/>
      <p:bldP spid="7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B06ABE4-B42C-4030-A74D-C414410B76FF}"/>
              </a:ext>
            </a:extLst>
          </p:cNvPr>
          <p:cNvSpPr txBox="1">
            <a:spLocks/>
          </p:cNvSpPr>
          <p:nvPr/>
        </p:nvSpPr>
        <p:spPr>
          <a:xfrm>
            <a:off x="2644168" y="699353"/>
            <a:ext cx="425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4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đơn</a:t>
            </a:r>
            <a:r>
              <a:rPr lang="en-US" dirty="0"/>
              <a:t> </a:t>
            </a:r>
            <a:r>
              <a:rPr lang="en-US" dirty="0" err="1"/>
              <a:t>vị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BAC649-06D9-48BB-9F14-EFB16E1DA2B1}"/>
              </a:ext>
            </a:extLst>
          </p:cNvPr>
          <p:cNvSpPr txBox="1"/>
          <p:nvPr/>
        </p:nvSpPr>
        <p:spPr>
          <a:xfrm>
            <a:off x="1867504" y="2226928"/>
            <a:ext cx="2063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16433D"/>
                </a:solidFill>
                <a:latin typeface="Merriweather" panose="00000500000000000000" pitchFamily="2" charset="-93"/>
                <a:ea typeface="+mn-ea"/>
                <a:cs typeface="+mn-cs"/>
              </a:rPr>
              <a:t>1 km = 1000 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7F01B1-0889-4481-A17F-9C771A534D67}"/>
              </a:ext>
            </a:extLst>
          </p:cNvPr>
          <p:cNvSpPr txBox="1"/>
          <p:nvPr/>
        </p:nvSpPr>
        <p:spPr>
          <a:xfrm>
            <a:off x="1942078" y="2815825"/>
            <a:ext cx="2063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16433D"/>
                </a:solidFill>
                <a:latin typeface="Merriweather" panose="00000500000000000000" pitchFamily="2" charset="-93"/>
                <a:ea typeface="+mn-ea"/>
                <a:cs typeface="+mn-cs"/>
              </a:rPr>
              <a:t>1 h = 3600 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316B68C-96A0-4129-94E8-8AC77C2942E1}"/>
                  </a:ext>
                </a:extLst>
              </p:cNvPr>
              <p:cNvSpPr txBox="1"/>
              <p:nvPr/>
            </p:nvSpPr>
            <p:spPr>
              <a:xfrm>
                <a:off x="1274345" y="3418945"/>
                <a:ext cx="3398730" cy="6369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16433D"/>
                    </a:solidFill>
                    <a:latin typeface="Merriweather" panose="00000500000000000000" pitchFamily="2" charset="-93"/>
                    <a:ea typeface="+mn-ea"/>
                    <a:cs typeface="+mn-cs"/>
                  </a:rPr>
                  <a:t>1 km/h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solidFill>
                              <a:srgbClr val="16433D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rgbClr val="16433D"/>
                            </a:solidFill>
                            <a:latin typeface="Merriweather" panose="00000500000000000000" pitchFamily="2" charset="-93"/>
                            <a:ea typeface="+mn-ea"/>
                            <a:cs typeface="+mn-cs"/>
                          </a:rPr>
                          <m:t>1000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rgbClr val="16433D"/>
                            </a:solidFill>
                            <a:latin typeface="Merriweather" panose="00000500000000000000" pitchFamily="2" charset="-93"/>
                            <a:ea typeface="+mn-ea"/>
                            <a:cs typeface="+mn-cs"/>
                          </a:rPr>
                          <m:t>3600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16433D"/>
                    </a:solidFill>
                    <a:latin typeface="Merriweather" panose="00000500000000000000" pitchFamily="2" charset="-93"/>
                    <a:ea typeface="+mn-ea"/>
                    <a:cs typeface="+mn-cs"/>
                  </a:rPr>
                  <a:t> = 0,28 m/s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316B68C-96A0-4129-94E8-8AC77C2942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4345" y="3418945"/>
                <a:ext cx="3398730" cy="636906"/>
              </a:xfrm>
              <a:prstGeom prst="rect">
                <a:avLst/>
              </a:prstGeom>
              <a:blipFill>
                <a:blip r:embed="rId2"/>
                <a:stretch>
                  <a:fillRect l="-1792" r="-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oogle Shape;1934;p45">
            <a:extLst>
              <a:ext uri="{FF2B5EF4-FFF2-40B4-BE49-F238E27FC236}">
                <a16:creationId xmlns:a16="http://schemas.microsoft.com/office/drawing/2014/main" id="{B5915E12-CA32-4F75-AD0B-DCD0C164D87A}"/>
              </a:ext>
            </a:extLst>
          </p:cNvPr>
          <p:cNvGrpSpPr/>
          <p:nvPr/>
        </p:nvGrpSpPr>
        <p:grpSpPr>
          <a:xfrm>
            <a:off x="2353612" y="1287968"/>
            <a:ext cx="820304" cy="819993"/>
            <a:chOff x="2129095" y="2117505"/>
            <a:chExt cx="1169254" cy="1168811"/>
          </a:xfrm>
        </p:grpSpPr>
        <p:sp>
          <p:nvSpPr>
            <p:cNvPr id="9" name="Google Shape;1935;p45">
              <a:extLst>
                <a:ext uri="{FF2B5EF4-FFF2-40B4-BE49-F238E27FC236}">
                  <a16:creationId xmlns:a16="http://schemas.microsoft.com/office/drawing/2014/main" id="{9AA5A2D1-D3EE-4B9D-B191-41DCD1855FD5}"/>
                </a:ext>
              </a:extLst>
            </p:cNvPr>
            <p:cNvSpPr/>
            <p:nvPr/>
          </p:nvSpPr>
          <p:spPr>
            <a:xfrm>
              <a:off x="2462285" y="2450252"/>
              <a:ext cx="251373" cy="251363"/>
            </a:xfrm>
            <a:custGeom>
              <a:avLst/>
              <a:gdLst/>
              <a:ahLst/>
              <a:cxnLst/>
              <a:rect l="l" t="t" r="r" b="b"/>
              <a:pathLst>
                <a:path w="25559" h="25558" extrusionOk="0">
                  <a:moveTo>
                    <a:pt x="3023" y="1"/>
                  </a:moveTo>
                  <a:cubicBezTo>
                    <a:pt x="1355" y="1"/>
                    <a:pt x="1" y="1355"/>
                    <a:pt x="1" y="3022"/>
                  </a:cubicBezTo>
                  <a:lnTo>
                    <a:pt x="1" y="25558"/>
                  </a:lnTo>
                  <a:lnTo>
                    <a:pt x="25558" y="25558"/>
                  </a:lnTo>
                  <a:lnTo>
                    <a:pt x="2555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936;p45">
              <a:extLst>
                <a:ext uri="{FF2B5EF4-FFF2-40B4-BE49-F238E27FC236}">
                  <a16:creationId xmlns:a16="http://schemas.microsoft.com/office/drawing/2014/main" id="{9CF4F67A-93C8-4975-ADC7-6FCDFE1FB265}"/>
                </a:ext>
              </a:extLst>
            </p:cNvPr>
            <p:cNvSpPr/>
            <p:nvPr/>
          </p:nvSpPr>
          <p:spPr>
            <a:xfrm>
              <a:off x="2713648" y="2450252"/>
              <a:ext cx="251510" cy="251363"/>
            </a:xfrm>
            <a:custGeom>
              <a:avLst/>
              <a:gdLst/>
              <a:ahLst/>
              <a:cxnLst/>
              <a:rect l="l" t="t" r="r" b="b"/>
              <a:pathLst>
                <a:path w="25573" h="25558" extrusionOk="0">
                  <a:moveTo>
                    <a:pt x="0" y="1"/>
                  </a:moveTo>
                  <a:lnTo>
                    <a:pt x="0" y="25558"/>
                  </a:lnTo>
                  <a:lnTo>
                    <a:pt x="25573" y="25558"/>
                  </a:lnTo>
                  <a:lnTo>
                    <a:pt x="25573" y="3022"/>
                  </a:lnTo>
                  <a:cubicBezTo>
                    <a:pt x="25558" y="1355"/>
                    <a:pt x="24218" y="1"/>
                    <a:pt x="225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937;p45">
              <a:extLst>
                <a:ext uri="{FF2B5EF4-FFF2-40B4-BE49-F238E27FC236}">
                  <a16:creationId xmlns:a16="http://schemas.microsoft.com/office/drawing/2014/main" id="{31B56C2C-7FC1-459B-8E05-20A354CDFE96}"/>
                </a:ext>
              </a:extLst>
            </p:cNvPr>
            <p:cNvSpPr/>
            <p:nvPr/>
          </p:nvSpPr>
          <p:spPr>
            <a:xfrm>
              <a:off x="2462285" y="2701606"/>
              <a:ext cx="251373" cy="251520"/>
            </a:xfrm>
            <a:custGeom>
              <a:avLst/>
              <a:gdLst/>
              <a:ahLst/>
              <a:cxnLst/>
              <a:rect l="l" t="t" r="r" b="b"/>
              <a:pathLst>
                <a:path w="25559" h="25574" extrusionOk="0">
                  <a:moveTo>
                    <a:pt x="1" y="1"/>
                  </a:moveTo>
                  <a:lnTo>
                    <a:pt x="1" y="22552"/>
                  </a:lnTo>
                  <a:cubicBezTo>
                    <a:pt x="1" y="24219"/>
                    <a:pt x="1355" y="25558"/>
                    <a:pt x="3023" y="25573"/>
                  </a:cubicBezTo>
                  <a:lnTo>
                    <a:pt x="25558" y="25573"/>
                  </a:lnTo>
                  <a:lnTo>
                    <a:pt x="2555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938;p45">
              <a:extLst>
                <a:ext uri="{FF2B5EF4-FFF2-40B4-BE49-F238E27FC236}">
                  <a16:creationId xmlns:a16="http://schemas.microsoft.com/office/drawing/2014/main" id="{F7EC7612-9454-497E-89AD-F71D37B0C835}"/>
                </a:ext>
              </a:extLst>
            </p:cNvPr>
            <p:cNvSpPr/>
            <p:nvPr/>
          </p:nvSpPr>
          <p:spPr>
            <a:xfrm>
              <a:off x="2713648" y="2701606"/>
              <a:ext cx="251510" cy="251520"/>
            </a:xfrm>
            <a:custGeom>
              <a:avLst/>
              <a:gdLst/>
              <a:ahLst/>
              <a:cxnLst/>
              <a:rect l="l" t="t" r="r" b="b"/>
              <a:pathLst>
                <a:path w="25573" h="25574" extrusionOk="0">
                  <a:moveTo>
                    <a:pt x="0" y="1"/>
                  </a:moveTo>
                  <a:lnTo>
                    <a:pt x="0" y="25573"/>
                  </a:lnTo>
                  <a:lnTo>
                    <a:pt x="22551" y="25573"/>
                  </a:lnTo>
                  <a:cubicBezTo>
                    <a:pt x="24218" y="25558"/>
                    <a:pt x="25558" y="24219"/>
                    <a:pt x="25573" y="22552"/>
                  </a:cubicBezTo>
                  <a:lnTo>
                    <a:pt x="2557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939;p45">
              <a:extLst>
                <a:ext uri="{FF2B5EF4-FFF2-40B4-BE49-F238E27FC236}">
                  <a16:creationId xmlns:a16="http://schemas.microsoft.com/office/drawing/2014/main" id="{239560E5-9833-4F14-861E-D5B401CAE126}"/>
                </a:ext>
              </a:extLst>
            </p:cNvPr>
            <p:cNvSpPr/>
            <p:nvPr/>
          </p:nvSpPr>
          <p:spPr>
            <a:xfrm>
              <a:off x="2784352" y="2376687"/>
              <a:ext cx="87227" cy="121738"/>
            </a:xfrm>
            <a:custGeom>
              <a:avLst/>
              <a:gdLst/>
              <a:ahLst/>
              <a:cxnLst/>
              <a:rect l="l" t="t" r="r" b="b"/>
              <a:pathLst>
                <a:path w="8869" h="12378" extrusionOk="0">
                  <a:moveTo>
                    <a:pt x="4796" y="0"/>
                  </a:moveTo>
                  <a:cubicBezTo>
                    <a:pt x="4151" y="0"/>
                    <a:pt x="3489" y="157"/>
                    <a:pt x="2859" y="499"/>
                  </a:cubicBezTo>
                  <a:cubicBezTo>
                    <a:pt x="150" y="1973"/>
                    <a:pt x="1" y="5813"/>
                    <a:pt x="2591" y="7481"/>
                  </a:cubicBezTo>
                  <a:lnTo>
                    <a:pt x="2591" y="12378"/>
                  </a:lnTo>
                  <a:lnTo>
                    <a:pt x="7012" y="12378"/>
                  </a:lnTo>
                  <a:lnTo>
                    <a:pt x="7012" y="7481"/>
                  </a:lnTo>
                  <a:cubicBezTo>
                    <a:pt x="8158" y="6736"/>
                    <a:pt x="8857" y="5456"/>
                    <a:pt x="8857" y="4072"/>
                  </a:cubicBezTo>
                  <a:cubicBezTo>
                    <a:pt x="8869" y="1707"/>
                    <a:pt x="6925" y="0"/>
                    <a:pt x="47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940;p45">
              <a:extLst>
                <a:ext uri="{FF2B5EF4-FFF2-40B4-BE49-F238E27FC236}">
                  <a16:creationId xmlns:a16="http://schemas.microsoft.com/office/drawing/2014/main" id="{DBDC50B9-D5B8-4502-A7FA-F05CBDF81EA7}"/>
                </a:ext>
              </a:extLst>
            </p:cNvPr>
            <p:cNvSpPr/>
            <p:nvPr/>
          </p:nvSpPr>
          <p:spPr>
            <a:xfrm>
              <a:off x="2634043" y="2553313"/>
              <a:ext cx="131287" cy="79900"/>
            </a:xfrm>
            <a:custGeom>
              <a:avLst/>
              <a:gdLst/>
              <a:ahLst/>
              <a:cxnLst/>
              <a:rect l="l" t="t" r="r" b="b"/>
              <a:pathLst>
                <a:path w="13349" h="8124" extrusionOk="0">
                  <a:moveTo>
                    <a:pt x="5022" y="0"/>
                  </a:moveTo>
                  <a:cubicBezTo>
                    <a:pt x="1953" y="0"/>
                    <a:pt x="0" y="3296"/>
                    <a:pt x="1471" y="5999"/>
                  </a:cubicBezTo>
                  <a:cubicBezTo>
                    <a:pt x="2236" y="7407"/>
                    <a:pt x="3637" y="8123"/>
                    <a:pt x="5042" y="8123"/>
                  </a:cubicBezTo>
                  <a:cubicBezTo>
                    <a:pt x="6341" y="8123"/>
                    <a:pt x="7644" y="7511"/>
                    <a:pt x="8452" y="6267"/>
                  </a:cubicBezTo>
                  <a:lnTo>
                    <a:pt x="13349" y="6267"/>
                  </a:lnTo>
                  <a:lnTo>
                    <a:pt x="13349" y="1846"/>
                  </a:lnTo>
                  <a:lnTo>
                    <a:pt x="8452" y="1846"/>
                  </a:lnTo>
                  <a:cubicBezTo>
                    <a:pt x="7707" y="685"/>
                    <a:pt x="6412" y="0"/>
                    <a:pt x="5043" y="0"/>
                  </a:cubicBezTo>
                  <a:cubicBezTo>
                    <a:pt x="5036" y="0"/>
                    <a:pt x="5029" y="0"/>
                    <a:pt x="50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941;p45">
              <a:extLst>
                <a:ext uri="{FF2B5EF4-FFF2-40B4-BE49-F238E27FC236}">
                  <a16:creationId xmlns:a16="http://schemas.microsoft.com/office/drawing/2014/main" id="{8ED03028-8052-43CF-9560-38E3481D8A46}"/>
                </a:ext>
              </a:extLst>
            </p:cNvPr>
            <p:cNvSpPr/>
            <p:nvPr/>
          </p:nvSpPr>
          <p:spPr>
            <a:xfrm>
              <a:off x="2379287" y="2543793"/>
              <a:ext cx="131179" cy="80047"/>
            </a:xfrm>
            <a:custGeom>
              <a:avLst/>
              <a:gdLst/>
              <a:ahLst/>
              <a:cxnLst/>
              <a:rect l="l" t="t" r="r" b="b"/>
              <a:pathLst>
                <a:path w="13338" h="8139" extrusionOk="0">
                  <a:moveTo>
                    <a:pt x="5031" y="1"/>
                  </a:moveTo>
                  <a:cubicBezTo>
                    <a:pt x="1950" y="1"/>
                    <a:pt x="0" y="3305"/>
                    <a:pt x="1459" y="6014"/>
                  </a:cubicBezTo>
                  <a:cubicBezTo>
                    <a:pt x="2225" y="7422"/>
                    <a:pt x="3629" y="8139"/>
                    <a:pt x="5036" y="8139"/>
                  </a:cubicBezTo>
                  <a:cubicBezTo>
                    <a:pt x="6337" y="8139"/>
                    <a:pt x="7639" y="7527"/>
                    <a:pt x="8440" y="6282"/>
                  </a:cubicBezTo>
                  <a:lnTo>
                    <a:pt x="13337" y="6282"/>
                  </a:lnTo>
                  <a:lnTo>
                    <a:pt x="13337" y="1862"/>
                  </a:lnTo>
                  <a:lnTo>
                    <a:pt x="8440" y="1862"/>
                  </a:lnTo>
                  <a:cubicBezTo>
                    <a:pt x="7696" y="701"/>
                    <a:pt x="6416" y="1"/>
                    <a:pt x="50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942;p45">
              <a:extLst>
                <a:ext uri="{FF2B5EF4-FFF2-40B4-BE49-F238E27FC236}">
                  <a16:creationId xmlns:a16="http://schemas.microsoft.com/office/drawing/2014/main" id="{83724A69-9023-41D2-8145-2034307EEB7F}"/>
                </a:ext>
              </a:extLst>
            </p:cNvPr>
            <p:cNvSpPr/>
            <p:nvPr/>
          </p:nvSpPr>
          <p:spPr>
            <a:xfrm>
              <a:off x="2565208" y="2650080"/>
              <a:ext cx="87256" cy="121885"/>
            </a:xfrm>
            <a:custGeom>
              <a:avLst/>
              <a:gdLst/>
              <a:ahLst/>
              <a:cxnLst/>
              <a:rect l="l" t="t" r="r" b="b"/>
              <a:pathLst>
                <a:path w="8872" h="12393" extrusionOk="0">
                  <a:moveTo>
                    <a:pt x="1861" y="0"/>
                  </a:moveTo>
                  <a:lnTo>
                    <a:pt x="1861" y="4898"/>
                  </a:lnTo>
                  <a:cubicBezTo>
                    <a:pt x="700" y="5642"/>
                    <a:pt x="0" y="6937"/>
                    <a:pt x="15" y="8321"/>
                  </a:cubicBezTo>
                  <a:cubicBezTo>
                    <a:pt x="3" y="10686"/>
                    <a:pt x="1947" y="12393"/>
                    <a:pt x="4076" y="12393"/>
                  </a:cubicBezTo>
                  <a:cubicBezTo>
                    <a:pt x="4721" y="12393"/>
                    <a:pt x="5384" y="12236"/>
                    <a:pt x="6014" y="11893"/>
                  </a:cubicBezTo>
                  <a:cubicBezTo>
                    <a:pt x="8723" y="10420"/>
                    <a:pt x="8871" y="6580"/>
                    <a:pt x="6281" y="4898"/>
                  </a:cubicBezTo>
                  <a:lnTo>
                    <a:pt x="628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943;p45">
              <a:extLst>
                <a:ext uri="{FF2B5EF4-FFF2-40B4-BE49-F238E27FC236}">
                  <a16:creationId xmlns:a16="http://schemas.microsoft.com/office/drawing/2014/main" id="{EA2ED655-B33C-4AE5-BCDB-F42F019D90E0}"/>
                </a:ext>
              </a:extLst>
            </p:cNvPr>
            <p:cNvSpPr/>
            <p:nvPr/>
          </p:nvSpPr>
          <p:spPr>
            <a:xfrm>
              <a:off x="2555835" y="2904954"/>
              <a:ext cx="87256" cy="121738"/>
            </a:xfrm>
            <a:custGeom>
              <a:avLst/>
              <a:gdLst/>
              <a:ahLst/>
              <a:cxnLst/>
              <a:rect l="l" t="t" r="r" b="b"/>
              <a:pathLst>
                <a:path w="8872" h="12378" extrusionOk="0">
                  <a:moveTo>
                    <a:pt x="1861" y="0"/>
                  </a:moveTo>
                  <a:lnTo>
                    <a:pt x="1861" y="4897"/>
                  </a:lnTo>
                  <a:cubicBezTo>
                    <a:pt x="700" y="5641"/>
                    <a:pt x="0" y="6922"/>
                    <a:pt x="0" y="8291"/>
                  </a:cubicBezTo>
                  <a:cubicBezTo>
                    <a:pt x="0" y="10668"/>
                    <a:pt x="1947" y="12377"/>
                    <a:pt x="4078" y="12377"/>
                  </a:cubicBezTo>
                  <a:cubicBezTo>
                    <a:pt x="4723" y="12377"/>
                    <a:pt x="5384" y="12221"/>
                    <a:pt x="6014" y="11878"/>
                  </a:cubicBezTo>
                  <a:cubicBezTo>
                    <a:pt x="8723" y="10405"/>
                    <a:pt x="8872" y="6564"/>
                    <a:pt x="6282" y="4897"/>
                  </a:cubicBezTo>
                  <a:lnTo>
                    <a:pt x="62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944;p45">
              <a:extLst>
                <a:ext uri="{FF2B5EF4-FFF2-40B4-BE49-F238E27FC236}">
                  <a16:creationId xmlns:a16="http://schemas.microsoft.com/office/drawing/2014/main" id="{0C13D3D0-3F49-487A-8DF7-06D6ECDEF011}"/>
                </a:ext>
              </a:extLst>
            </p:cNvPr>
            <p:cNvSpPr/>
            <p:nvPr/>
          </p:nvSpPr>
          <p:spPr>
            <a:xfrm>
              <a:off x="2662112" y="2770165"/>
              <a:ext cx="131297" cy="79900"/>
            </a:xfrm>
            <a:custGeom>
              <a:avLst/>
              <a:gdLst/>
              <a:ahLst/>
              <a:cxnLst/>
              <a:rect l="l" t="t" r="r" b="b"/>
              <a:pathLst>
                <a:path w="13350" h="8124" extrusionOk="0">
                  <a:moveTo>
                    <a:pt x="8301" y="0"/>
                  </a:moveTo>
                  <a:cubicBezTo>
                    <a:pt x="7001" y="0"/>
                    <a:pt x="5699" y="613"/>
                    <a:pt x="4898" y="1857"/>
                  </a:cubicBezTo>
                  <a:lnTo>
                    <a:pt x="1" y="1857"/>
                  </a:lnTo>
                  <a:lnTo>
                    <a:pt x="1" y="6278"/>
                  </a:lnTo>
                  <a:lnTo>
                    <a:pt x="4898" y="6278"/>
                  </a:lnTo>
                  <a:cubicBezTo>
                    <a:pt x="5642" y="7424"/>
                    <a:pt x="6922" y="8123"/>
                    <a:pt x="8307" y="8123"/>
                  </a:cubicBezTo>
                  <a:cubicBezTo>
                    <a:pt x="8314" y="8123"/>
                    <a:pt x="8320" y="8123"/>
                    <a:pt x="8327" y="8123"/>
                  </a:cubicBezTo>
                  <a:cubicBezTo>
                    <a:pt x="11397" y="8123"/>
                    <a:pt x="13349" y="4828"/>
                    <a:pt x="11879" y="2125"/>
                  </a:cubicBezTo>
                  <a:cubicBezTo>
                    <a:pt x="11113" y="717"/>
                    <a:pt x="9708" y="0"/>
                    <a:pt x="83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45;p45">
              <a:extLst>
                <a:ext uri="{FF2B5EF4-FFF2-40B4-BE49-F238E27FC236}">
                  <a16:creationId xmlns:a16="http://schemas.microsoft.com/office/drawing/2014/main" id="{C84D7C08-C078-4877-B618-A6C3D2B7C055}"/>
                </a:ext>
              </a:extLst>
            </p:cNvPr>
            <p:cNvSpPr/>
            <p:nvPr/>
          </p:nvSpPr>
          <p:spPr>
            <a:xfrm>
              <a:off x="2916986" y="2779538"/>
              <a:ext cx="131287" cy="79890"/>
            </a:xfrm>
            <a:custGeom>
              <a:avLst/>
              <a:gdLst/>
              <a:ahLst/>
              <a:cxnLst/>
              <a:rect l="l" t="t" r="r" b="b"/>
              <a:pathLst>
                <a:path w="13349" h="8123" extrusionOk="0">
                  <a:moveTo>
                    <a:pt x="8301" y="0"/>
                  </a:moveTo>
                  <a:cubicBezTo>
                    <a:pt x="7001" y="0"/>
                    <a:pt x="5698" y="612"/>
                    <a:pt x="4898" y="1856"/>
                  </a:cubicBezTo>
                  <a:lnTo>
                    <a:pt x="0" y="1856"/>
                  </a:lnTo>
                  <a:lnTo>
                    <a:pt x="0" y="6277"/>
                  </a:lnTo>
                  <a:lnTo>
                    <a:pt x="4883" y="6277"/>
                  </a:lnTo>
                  <a:cubicBezTo>
                    <a:pt x="5642" y="7423"/>
                    <a:pt x="6922" y="8123"/>
                    <a:pt x="8306" y="8123"/>
                  </a:cubicBezTo>
                  <a:cubicBezTo>
                    <a:pt x="8313" y="8123"/>
                    <a:pt x="8320" y="8123"/>
                    <a:pt x="8327" y="8123"/>
                  </a:cubicBezTo>
                  <a:cubicBezTo>
                    <a:pt x="11396" y="8123"/>
                    <a:pt x="13349" y="4827"/>
                    <a:pt x="11879" y="2124"/>
                  </a:cubicBezTo>
                  <a:cubicBezTo>
                    <a:pt x="11113" y="716"/>
                    <a:pt x="9708" y="0"/>
                    <a:pt x="83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946;p45">
              <a:extLst>
                <a:ext uri="{FF2B5EF4-FFF2-40B4-BE49-F238E27FC236}">
                  <a16:creationId xmlns:a16="http://schemas.microsoft.com/office/drawing/2014/main" id="{A6445072-1D3B-4C37-8B20-407DB97C0B21}"/>
                </a:ext>
              </a:extLst>
            </p:cNvPr>
            <p:cNvSpPr/>
            <p:nvPr/>
          </p:nvSpPr>
          <p:spPr>
            <a:xfrm>
              <a:off x="2774989" y="2631551"/>
              <a:ext cx="87109" cy="121747"/>
            </a:xfrm>
            <a:custGeom>
              <a:avLst/>
              <a:gdLst/>
              <a:ahLst/>
              <a:cxnLst/>
              <a:rect l="l" t="t" r="r" b="b"/>
              <a:pathLst>
                <a:path w="8857" h="12379" extrusionOk="0">
                  <a:moveTo>
                    <a:pt x="4793" y="1"/>
                  </a:moveTo>
                  <a:cubicBezTo>
                    <a:pt x="4149" y="1"/>
                    <a:pt x="3488" y="157"/>
                    <a:pt x="2858" y="500"/>
                  </a:cubicBezTo>
                  <a:cubicBezTo>
                    <a:pt x="149" y="1974"/>
                    <a:pt x="0" y="5814"/>
                    <a:pt x="2590" y="7481"/>
                  </a:cubicBezTo>
                  <a:lnTo>
                    <a:pt x="2590" y="12378"/>
                  </a:lnTo>
                  <a:lnTo>
                    <a:pt x="7011" y="12378"/>
                  </a:lnTo>
                  <a:lnTo>
                    <a:pt x="7011" y="7481"/>
                  </a:lnTo>
                  <a:cubicBezTo>
                    <a:pt x="8157" y="6737"/>
                    <a:pt x="8857" y="5457"/>
                    <a:pt x="8857" y="4073"/>
                  </a:cubicBezTo>
                  <a:cubicBezTo>
                    <a:pt x="8857" y="1708"/>
                    <a:pt x="6919" y="1"/>
                    <a:pt x="47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947;p45">
              <a:extLst>
                <a:ext uri="{FF2B5EF4-FFF2-40B4-BE49-F238E27FC236}">
                  <a16:creationId xmlns:a16="http://schemas.microsoft.com/office/drawing/2014/main" id="{37933AD6-711F-4475-8D69-D6C62AFC4240}"/>
                </a:ext>
              </a:extLst>
            </p:cNvPr>
            <p:cNvSpPr/>
            <p:nvPr/>
          </p:nvSpPr>
          <p:spPr>
            <a:xfrm>
              <a:off x="2443844" y="2785351"/>
              <a:ext cx="18450" cy="9963"/>
            </a:xfrm>
            <a:custGeom>
              <a:avLst/>
              <a:gdLst/>
              <a:ahLst/>
              <a:cxnLst/>
              <a:rect l="l" t="t" r="r" b="b"/>
              <a:pathLst>
                <a:path w="1876" h="1013" extrusionOk="0">
                  <a:moveTo>
                    <a:pt x="1876" y="0"/>
                  </a:moveTo>
                  <a:cubicBezTo>
                    <a:pt x="1176" y="45"/>
                    <a:pt x="506" y="357"/>
                    <a:pt x="0" y="863"/>
                  </a:cubicBezTo>
                  <a:lnTo>
                    <a:pt x="1876" y="1012"/>
                  </a:lnTo>
                  <a:lnTo>
                    <a:pt x="1876" y="0"/>
                  </a:lnTo>
                  <a:close/>
                </a:path>
              </a:pathLst>
            </a:custGeom>
            <a:solidFill>
              <a:srgbClr val="F99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948;p45">
              <a:extLst>
                <a:ext uri="{FF2B5EF4-FFF2-40B4-BE49-F238E27FC236}">
                  <a16:creationId xmlns:a16="http://schemas.microsoft.com/office/drawing/2014/main" id="{DC250B7F-ED3B-4C02-95A1-EAEEF879B552}"/>
                </a:ext>
              </a:extLst>
            </p:cNvPr>
            <p:cNvSpPr/>
            <p:nvPr/>
          </p:nvSpPr>
          <p:spPr>
            <a:xfrm>
              <a:off x="2290281" y="2752403"/>
              <a:ext cx="274760" cy="153731"/>
            </a:xfrm>
            <a:custGeom>
              <a:avLst/>
              <a:gdLst/>
              <a:ahLst/>
              <a:cxnLst/>
              <a:rect l="l" t="t" r="r" b="b"/>
              <a:pathLst>
                <a:path w="27937" h="15631" extrusionOk="0">
                  <a:moveTo>
                    <a:pt x="15972" y="1"/>
                  </a:moveTo>
                  <a:lnTo>
                    <a:pt x="6743" y="6104"/>
                  </a:lnTo>
                  <a:lnTo>
                    <a:pt x="15" y="6104"/>
                  </a:lnTo>
                  <a:lnTo>
                    <a:pt x="0" y="15630"/>
                  </a:lnTo>
                  <a:lnTo>
                    <a:pt x="6014" y="15511"/>
                  </a:lnTo>
                  <a:cubicBezTo>
                    <a:pt x="7983" y="15600"/>
                    <a:pt x="9915" y="15630"/>
                    <a:pt x="11615" y="15630"/>
                  </a:cubicBezTo>
                  <a:cubicBezTo>
                    <a:pt x="15016" y="15630"/>
                    <a:pt x="17490" y="15511"/>
                    <a:pt x="17490" y="15511"/>
                  </a:cubicBezTo>
                  <a:lnTo>
                    <a:pt x="17490" y="8977"/>
                  </a:lnTo>
                  <a:lnTo>
                    <a:pt x="21613" y="7801"/>
                  </a:lnTo>
                  <a:cubicBezTo>
                    <a:pt x="21921" y="7821"/>
                    <a:pt x="22382" y="7827"/>
                    <a:pt x="22895" y="7827"/>
                  </a:cubicBezTo>
                  <a:cubicBezTo>
                    <a:pt x="23922" y="7827"/>
                    <a:pt x="25156" y="7801"/>
                    <a:pt x="25781" y="7801"/>
                  </a:cubicBezTo>
                  <a:cubicBezTo>
                    <a:pt x="25789" y="7801"/>
                    <a:pt x="25797" y="7801"/>
                    <a:pt x="25805" y="7801"/>
                  </a:cubicBezTo>
                  <a:cubicBezTo>
                    <a:pt x="27806" y="7801"/>
                    <a:pt x="27936" y="5952"/>
                    <a:pt x="27269" y="5107"/>
                  </a:cubicBezTo>
                  <a:lnTo>
                    <a:pt x="15614" y="4213"/>
                  </a:lnTo>
                  <a:cubicBezTo>
                    <a:pt x="16195" y="3826"/>
                    <a:pt x="16835" y="3544"/>
                    <a:pt x="17490" y="3350"/>
                  </a:cubicBezTo>
                  <a:lnTo>
                    <a:pt x="17490" y="1"/>
                  </a:lnTo>
                  <a:close/>
                </a:path>
              </a:pathLst>
            </a:custGeom>
            <a:solidFill>
              <a:srgbClr val="FCB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949;p45">
              <a:extLst>
                <a:ext uri="{FF2B5EF4-FFF2-40B4-BE49-F238E27FC236}">
                  <a16:creationId xmlns:a16="http://schemas.microsoft.com/office/drawing/2014/main" id="{52892338-130B-409D-AD11-9742DC5BBA02}"/>
                </a:ext>
              </a:extLst>
            </p:cNvPr>
            <p:cNvSpPr/>
            <p:nvPr/>
          </p:nvSpPr>
          <p:spPr>
            <a:xfrm>
              <a:off x="2405930" y="2840535"/>
              <a:ext cx="56364" cy="50375"/>
            </a:xfrm>
            <a:custGeom>
              <a:avLst/>
              <a:gdLst/>
              <a:ahLst/>
              <a:cxnLst/>
              <a:rect l="l" t="t" r="r" b="b"/>
              <a:pathLst>
                <a:path w="5731" h="5122" extrusionOk="0">
                  <a:moveTo>
                    <a:pt x="5731" y="1"/>
                  </a:moveTo>
                  <a:lnTo>
                    <a:pt x="2471" y="2159"/>
                  </a:lnTo>
                  <a:cubicBezTo>
                    <a:pt x="2471" y="2159"/>
                    <a:pt x="2099" y="4585"/>
                    <a:pt x="0" y="5121"/>
                  </a:cubicBezTo>
                  <a:cubicBezTo>
                    <a:pt x="0" y="5121"/>
                    <a:pt x="2233" y="5076"/>
                    <a:pt x="2873" y="2740"/>
                  </a:cubicBezTo>
                  <a:lnTo>
                    <a:pt x="5731" y="1415"/>
                  </a:lnTo>
                  <a:lnTo>
                    <a:pt x="5731" y="1"/>
                  </a:lnTo>
                  <a:close/>
                </a:path>
              </a:pathLst>
            </a:custGeom>
            <a:solidFill>
              <a:srgbClr val="F99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950;p45">
              <a:extLst>
                <a:ext uri="{FF2B5EF4-FFF2-40B4-BE49-F238E27FC236}">
                  <a16:creationId xmlns:a16="http://schemas.microsoft.com/office/drawing/2014/main" id="{471B15C3-607E-446A-9813-75ADFEB87F58}"/>
                </a:ext>
              </a:extLst>
            </p:cNvPr>
            <p:cNvSpPr/>
            <p:nvPr/>
          </p:nvSpPr>
          <p:spPr>
            <a:xfrm>
              <a:off x="2290428" y="2807302"/>
              <a:ext cx="53729" cy="103808"/>
            </a:xfrm>
            <a:custGeom>
              <a:avLst/>
              <a:gdLst/>
              <a:ahLst/>
              <a:cxnLst/>
              <a:rect l="l" t="t" r="r" b="b"/>
              <a:pathLst>
                <a:path w="5463" h="10555" extrusionOk="0">
                  <a:moveTo>
                    <a:pt x="0" y="1"/>
                  </a:moveTo>
                  <a:lnTo>
                    <a:pt x="0" y="10554"/>
                  </a:lnTo>
                  <a:lnTo>
                    <a:pt x="5463" y="10554"/>
                  </a:lnTo>
                  <a:lnTo>
                    <a:pt x="54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951;p45">
              <a:extLst>
                <a:ext uri="{FF2B5EF4-FFF2-40B4-BE49-F238E27FC236}">
                  <a16:creationId xmlns:a16="http://schemas.microsoft.com/office/drawing/2014/main" id="{C27AF8D3-8EE7-40CF-A10B-6C6E45ABEA47}"/>
                </a:ext>
              </a:extLst>
            </p:cNvPr>
            <p:cNvSpPr/>
            <p:nvPr/>
          </p:nvSpPr>
          <p:spPr>
            <a:xfrm>
              <a:off x="2129095" y="2800280"/>
              <a:ext cx="188271" cy="117853"/>
            </a:xfrm>
            <a:custGeom>
              <a:avLst/>
              <a:gdLst/>
              <a:ahLst/>
              <a:cxnLst/>
              <a:rect l="l" t="t" r="r" b="b"/>
              <a:pathLst>
                <a:path w="19143" h="11983" extrusionOk="0">
                  <a:moveTo>
                    <a:pt x="1" y="0"/>
                  </a:moveTo>
                  <a:lnTo>
                    <a:pt x="1" y="11983"/>
                  </a:lnTo>
                  <a:lnTo>
                    <a:pt x="19143" y="11983"/>
                  </a:lnTo>
                  <a:lnTo>
                    <a:pt x="191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952;p45">
              <a:extLst>
                <a:ext uri="{FF2B5EF4-FFF2-40B4-BE49-F238E27FC236}">
                  <a16:creationId xmlns:a16="http://schemas.microsoft.com/office/drawing/2014/main" id="{8CC7F06F-1AC3-471D-B97A-BF8ADF97665B}"/>
                </a:ext>
              </a:extLst>
            </p:cNvPr>
            <p:cNvSpPr/>
            <p:nvPr/>
          </p:nvSpPr>
          <p:spPr>
            <a:xfrm>
              <a:off x="2282806" y="2894283"/>
              <a:ext cx="16552" cy="14192"/>
            </a:xfrm>
            <a:custGeom>
              <a:avLst/>
              <a:gdLst/>
              <a:ahLst/>
              <a:cxnLst/>
              <a:rect l="l" t="t" r="r" b="b"/>
              <a:pathLst>
                <a:path w="1683" h="1443" extrusionOk="0">
                  <a:moveTo>
                    <a:pt x="949" y="1"/>
                  </a:moveTo>
                  <a:cubicBezTo>
                    <a:pt x="773" y="1"/>
                    <a:pt x="595" y="65"/>
                    <a:pt x="448" y="207"/>
                  </a:cubicBezTo>
                  <a:cubicBezTo>
                    <a:pt x="1" y="668"/>
                    <a:pt x="328" y="1442"/>
                    <a:pt x="969" y="1442"/>
                  </a:cubicBezTo>
                  <a:cubicBezTo>
                    <a:pt x="1356" y="1442"/>
                    <a:pt x="1683" y="1115"/>
                    <a:pt x="1683" y="728"/>
                  </a:cubicBezTo>
                  <a:cubicBezTo>
                    <a:pt x="1683" y="292"/>
                    <a:pt x="1324" y="1"/>
                    <a:pt x="949" y="1"/>
                  </a:cubicBezTo>
                  <a:close/>
                </a:path>
              </a:pathLst>
            </a:custGeom>
            <a:solidFill>
              <a:srgbClr val="04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953;p45">
              <a:extLst>
                <a:ext uri="{FF2B5EF4-FFF2-40B4-BE49-F238E27FC236}">
                  <a16:creationId xmlns:a16="http://schemas.microsoft.com/office/drawing/2014/main" id="{7C8FFF56-1098-4CCB-9B48-9963CD1C1324}"/>
                </a:ext>
              </a:extLst>
            </p:cNvPr>
            <p:cNvSpPr/>
            <p:nvPr/>
          </p:nvSpPr>
          <p:spPr>
            <a:xfrm>
              <a:off x="2260707" y="2894283"/>
              <a:ext cx="16552" cy="14192"/>
            </a:xfrm>
            <a:custGeom>
              <a:avLst/>
              <a:gdLst/>
              <a:ahLst/>
              <a:cxnLst/>
              <a:rect l="l" t="t" r="r" b="b"/>
              <a:pathLst>
                <a:path w="1683" h="1443" extrusionOk="0">
                  <a:moveTo>
                    <a:pt x="948" y="1"/>
                  </a:moveTo>
                  <a:cubicBezTo>
                    <a:pt x="773" y="1"/>
                    <a:pt x="594" y="65"/>
                    <a:pt x="447" y="207"/>
                  </a:cubicBezTo>
                  <a:cubicBezTo>
                    <a:pt x="0" y="668"/>
                    <a:pt x="313" y="1442"/>
                    <a:pt x="953" y="1442"/>
                  </a:cubicBezTo>
                  <a:cubicBezTo>
                    <a:pt x="1355" y="1442"/>
                    <a:pt x="1682" y="1115"/>
                    <a:pt x="1682" y="728"/>
                  </a:cubicBezTo>
                  <a:cubicBezTo>
                    <a:pt x="1682" y="292"/>
                    <a:pt x="1323" y="1"/>
                    <a:pt x="9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954;p45">
              <a:extLst>
                <a:ext uri="{FF2B5EF4-FFF2-40B4-BE49-F238E27FC236}">
                  <a16:creationId xmlns:a16="http://schemas.microsoft.com/office/drawing/2014/main" id="{645ADF4D-3383-40E9-BFE7-8CBDF43AB7B8}"/>
                </a:ext>
              </a:extLst>
            </p:cNvPr>
            <p:cNvSpPr/>
            <p:nvPr/>
          </p:nvSpPr>
          <p:spPr>
            <a:xfrm>
              <a:off x="2528022" y="2800428"/>
              <a:ext cx="30459" cy="14792"/>
            </a:xfrm>
            <a:custGeom>
              <a:avLst/>
              <a:gdLst/>
              <a:ahLst/>
              <a:cxnLst/>
              <a:rect l="l" t="t" r="r" b="b"/>
              <a:pathLst>
                <a:path w="3097" h="1504" extrusionOk="0">
                  <a:moveTo>
                    <a:pt x="149" y="0"/>
                  </a:moveTo>
                  <a:lnTo>
                    <a:pt x="149" y="0"/>
                  </a:lnTo>
                  <a:cubicBezTo>
                    <a:pt x="0" y="730"/>
                    <a:pt x="655" y="1504"/>
                    <a:pt x="1608" y="1504"/>
                  </a:cubicBezTo>
                  <a:cubicBezTo>
                    <a:pt x="2426" y="1504"/>
                    <a:pt x="3096" y="938"/>
                    <a:pt x="3096" y="224"/>
                  </a:cubicBezTo>
                  <a:lnTo>
                    <a:pt x="149" y="0"/>
                  </a:lnTo>
                  <a:close/>
                </a:path>
              </a:pathLst>
            </a:custGeom>
            <a:solidFill>
              <a:srgbClr val="F7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955;p45">
              <a:extLst>
                <a:ext uri="{FF2B5EF4-FFF2-40B4-BE49-F238E27FC236}">
                  <a16:creationId xmlns:a16="http://schemas.microsoft.com/office/drawing/2014/main" id="{CD81CF13-A0DE-4B61-9C00-872BA1D33801}"/>
                </a:ext>
              </a:extLst>
            </p:cNvPr>
            <p:cNvSpPr/>
            <p:nvPr/>
          </p:nvSpPr>
          <p:spPr>
            <a:xfrm>
              <a:off x="2802802" y="2953116"/>
              <a:ext cx="9963" cy="18450"/>
            </a:xfrm>
            <a:custGeom>
              <a:avLst/>
              <a:gdLst/>
              <a:ahLst/>
              <a:cxnLst/>
              <a:rect l="l" t="t" r="r" b="b"/>
              <a:pathLst>
                <a:path w="1013" h="1876" extrusionOk="0">
                  <a:moveTo>
                    <a:pt x="0" y="0"/>
                  </a:moveTo>
                  <a:cubicBezTo>
                    <a:pt x="45" y="700"/>
                    <a:pt x="343" y="1370"/>
                    <a:pt x="849" y="1876"/>
                  </a:cubicBezTo>
                  <a:lnTo>
                    <a:pt x="1012" y="0"/>
                  </a:lnTo>
                  <a:close/>
                </a:path>
              </a:pathLst>
            </a:custGeom>
            <a:solidFill>
              <a:srgbClr val="F99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956;p45">
              <a:extLst>
                <a:ext uri="{FF2B5EF4-FFF2-40B4-BE49-F238E27FC236}">
                  <a16:creationId xmlns:a16="http://schemas.microsoft.com/office/drawing/2014/main" id="{EE2D4D20-5123-4224-BF1C-B5A2001AA044}"/>
                </a:ext>
              </a:extLst>
            </p:cNvPr>
            <p:cNvSpPr/>
            <p:nvPr/>
          </p:nvSpPr>
          <p:spPr>
            <a:xfrm>
              <a:off x="2769717" y="2853369"/>
              <a:ext cx="155334" cy="271623"/>
            </a:xfrm>
            <a:custGeom>
              <a:avLst/>
              <a:gdLst/>
              <a:ahLst/>
              <a:cxnLst/>
              <a:rect l="l" t="t" r="r" b="b"/>
              <a:pathLst>
                <a:path w="15794" h="27618" extrusionOk="0">
                  <a:moveTo>
                    <a:pt x="6215" y="0"/>
                  </a:moveTo>
                  <a:cubicBezTo>
                    <a:pt x="5806" y="0"/>
                    <a:pt x="5399" y="135"/>
                    <a:pt x="5106" y="363"/>
                  </a:cubicBezTo>
                  <a:lnTo>
                    <a:pt x="4213" y="12018"/>
                  </a:lnTo>
                  <a:cubicBezTo>
                    <a:pt x="3841" y="11437"/>
                    <a:pt x="3543" y="10797"/>
                    <a:pt x="3349" y="10142"/>
                  </a:cubicBezTo>
                  <a:lnTo>
                    <a:pt x="0" y="10142"/>
                  </a:lnTo>
                  <a:lnTo>
                    <a:pt x="0" y="11660"/>
                  </a:lnTo>
                  <a:lnTo>
                    <a:pt x="6103" y="20889"/>
                  </a:lnTo>
                  <a:lnTo>
                    <a:pt x="6103" y="27617"/>
                  </a:lnTo>
                  <a:lnTo>
                    <a:pt x="15644" y="27617"/>
                  </a:lnTo>
                  <a:lnTo>
                    <a:pt x="15525" y="21604"/>
                  </a:lnTo>
                  <a:cubicBezTo>
                    <a:pt x="15793" y="15694"/>
                    <a:pt x="15525" y="10142"/>
                    <a:pt x="15525" y="10142"/>
                  </a:cubicBezTo>
                  <a:lnTo>
                    <a:pt x="8976" y="10142"/>
                  </a:lnTo>
                  <a:lnTo>
                    <a:pt x="7815" y="6004"/>
                  </a:lnTo>
                  <a:cubicBezTo>
                    <a:pt x="7874" y="5096"/>
                    <a:pt x="7815" y="2774"/>
                    <a:pt x="7815" y="1836"/>
                  </a:cubicBezTo>
                  <a:cubicBezTo>
                    <a:pt x="7815" y="510"/>
                    <a:pt x="7010" y="0"/>
                    <a:pt x="6215" y="0"/>
                  </a:cubicBezTo>
                  <a:close/>
                </a:path>
              </a:pathLst>
            </a:custGeom>
            <a:solidFill>
              <a:srgbClr val="FCB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957;p45">
              <a:extLst>
                <a:ext uri="{FF2B5EF4-FFF2-40B4-BE49-F238E27FC236}">
                  <a16:creationId xmlns:a16="http://schemas.microsoft.com/office/drawing/2014/main" id="{7BA80688-1E68-4D95-9A8D-4391E85F0A01}"/>
                </a:ext>
              </a:extLst>
            </p:cNvPr>
            <p:cNvSpPr/>
            <p:nvPr/>
          </p:nvSpPr>
          <p:spPr>
            <a:xfrm>
              <a:off x="2857839" y="2953116"/>
              <a:ext cx="50375" cy="56364"/>
            </a:xfrm>
            <a:custGeom>
              <a:avLst/>
              <a:gdLst/>
              <a:ahLst/>
              <a:cxnLst/>
              <a:rect l="l" t="t" r="r" b="b"/>
              <a:pathLst>
                <a:path w="5122" h="5731" extrusionOk="0">
                  <a:moveTo>
                    <a:pt x="1" y="0"/>
                  </a:moveTo>
                  <a:lnTo>
                    <a:pt x="2159" y="3260"/>
                  </a:lnTo>
                  <a:cubicBezTo>
                    <a:pt x="2159" y="3260"/>
                    <a:pt x="4571" y="3617"/>
                    <a:pt x="5121" y="5731"/>
                  </a:cubicBezTo>
                  <a:cubicBezTo>
                    <a:pt x="5121" y="5731"/>
                    <a:pt x="5077" y="3498"/>
                    <a:pt x="2740" y="2858"/>
                  </a:cubicBezTo>
                  <a:lnTo>
                    <a:pt x="1430" y="0"/>
                  </a:lnTo>
                  <a:close/>
                </a:path>
              </a:pathLst>
            </a:custGeom>
            <a:solidFill>
              <a:srgbClr val="F99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958;p45">
              <a:extLst>
                <a:ext uri="{FF2B5EF4-FFF2-40B4-BE49-F238E27FC236}">
                  <a16:creationId xmlns:a16="http://schemas.microsoft.com/office/drawing/2014/main" id="{CCCAE9F9-A801-43A6-B709-99180ED94DD1}"/>
                </a:ext>
              </a:extLst>
            </p:cNvPr>
            <p:cNvSpPr/>
            <p:nvPr/>
          </p:nvSpPr>
          <p:spPr>
            <a:xfrm>
              <a:off x="2824754" y="3071254"/>
              <a:ext cx="103661" cy="53738"/>
            </a:xfrm>
            <a:custGeom>
              <a:avLst/>
              <a:gdLst/>
              <a:ahLst/>
              <a:cxnLst/>
              <a:rect l="l" t="t" r="r" b="b"/>
              <a:pathLst>
                <a:path w="10540" h="5464" extrusionOk="0">
                  <a:moveTo>
                    <a:pt x="1" y="0"/>
                  </a:moveTo>
                  <a:lnTo>
                    <a:pt x="1" y="5463"/>
                  </a:lnTo>
                  <a:lnTo>
                    <a:pt x="10539" y="5463"/>
                  </a:lnTo>
                  <a:lnTo>
                    <a:pt x="105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959;p45">
              <a:extLst>
                <a:ext uri="{FF2B5EF4-FFF2-40B4-BE49-F238E27FC236}">
                  <a16:creationId xmlns:a16="http://schemas.microsoft.com/office/drawing/2014/main" id="{9005B977-97F1-4F75-A6C7-962EF069A82E}"/>
                </a:ext>
              </a:extLst>
            </p:cNvPr>
            <p:cNvSpPr/>
            <p:nvPr/>
          </p:nvSpPr>
          <p:spPr>
            <a:xfrm>
              <a:off x="2817584" y="3098045"/>
              <a:ext cx="117853" cy="188271"/>
            </a:xfrm>
            <a:custGeom>
              <a:avLst/>
              <a:gdLst/>
              <a:ahLst/>
              <a:cxnLst/>
              <a:rect l="l" t="t" r="r" b="b"/>
              <a:pathLst>
                <a:path w="11983" h="19143" extrusionOk="0">
                  <a:moveTo>
                    <a:pt x="1" y="0"/>
                  </a:moveTo>
                  <a:lnTo>
                    <a:pt x="1" y="19142"/>
                  </a:lnTo>
                  <a:lnTo>
                    <a:pt x="11983" y="19142"/>
                  </a:lnTo>
                  <a:lnTo>
                    <a:pt x="119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60;p45">
              <a:extLst>
                <a:ext uri="{FF2B5EF4-FFF2-40B4-BE49-F238E27FC236}">
                  <a16:creationId xmlns:a16="http://schemas.microsoft.com/office/drawing/2014/main" id="{2AFB0A68-3B31-4B2A-9CEB-CECBE88EB6FA}"/>
                </a:ext>
              </a:extLst>
            </p:cNvPr>
            <p:cNvSpPr/>
            <p:nvPr/>
          </p:nvSpPr>
          <p:spPr>
            <a:xfrm>
              <a:off x="2909227" y="3116200"/>
              <a:ext cx="16552" cy="14133"/>
            </a:xfrm>
            <a:custGeom>
              <a:avLst/>
              <a:gdLst/>
              <a:ahLst/>
              <a:cxnLst/>
              <a:rect l="l" t="t" r="r" b="b"/>
              <a:pathLst>
                <a:path w="1683" h="1437" extrusionOk="0">
                  <a:moveTo>
                    <a:pt x="968" y="0"/>
                  </a:moveTo>
                  <a:cubicBezTo>
                    <a:pt x="328" y="0"/>
                    <a:pt x="1" y="774"/>
                    <a:pt x="462" y="1221"/>
                  </a:cubicBezTo>
                  <a:cubicBezTo>
                    <a:pt x="607" y="1370"/>
                    <a:pt x="786" y="1437"/>
                    <a:pt x="962" y="1437"/>
                  </a:cubicBezTo>
                  <a:cubicBezTo>
                    <a:pt x="1329" y="1437"/>
                    <a:pt x="1683" y="1147"/>
                    <a:pt x="1683" y="715"/>
                  </a:cubicBezTo>
                  <a:cubicBezTo>
                    <a:pt x="1683" y="313"/>
                    <a:pt x="1370" y="0"/>
                    <a:pt x="968" y="0"/>
                  </a:cubicBezTo>
                  <a:close/>
                </a:path>
              </a:pathLst>
            </a:custGeom>
            <a:solidFill>
              <a:srgbClr val="04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1;p45">
              <a:extLst>
                <a:ext uri="{FF2B5EF4-FFF2-40B4-BE49-F238E27FC236}">
                  <a16:creationId xmlns:a16="http://schemas.microsoft.com/office/drawing/2014/main" id="{7E86E646-B01B-4C16-82CC-FC769B3BA7FC}"/>
                </a:ext>
              </a:extLst>
            </p:cNvPr>
            <p:cNvSpPr/>
            <p:nvPr/>
          </p:nvSpPr>
          <p:spPr>
            <a:xfrm>
              <a:off x="2909227" y="3138152"/>
              <a:ext cx="16552" cy="14221"/>
            </a:xfrm>
            <a:custGeom>
              <a:avLst/>
              <a:gdLst/>
              <a:ahLst/>
              <a:cxnLst/>
              <a:rect l="l" t="t" r="r" b="b"/>
              <a:pathLst>
                <a:path w="1683" h="1446" extrusionOk="0">
                  <a:moveTo>
                    <a:pt x="968" y="1"/>
                  </a:moveTo>
                  <a:cubicBezTo>
                    <a:pt x="328" y="1"/>
                    <a:pt x="1" y="775"/>
                    <a:pt x="462" y="1236"/>
                  </a:cubicBezTo>
                  <a:cubicBezTo>
                    <a:pt x="607" y="1381"/>
                    <a:pt x="786" y="1446"/>
                    <a:pt x="962" y="1446"/>
                  </a:cubicBezTo>
                  <a:cubicBezTo>
                    <a:pt x="1329" y="1446"/>
                    <a:pt x="1683" y="1163"/>
                    <a:pt x="1683" y="730"/>
                  </a:cubicBezTo>
                  <a:cubicBezTo>
                    <a:pt x="1683" y="328"/>
                    <a:pt x="1370" y="1"/>
                    <a:pt x="968" y="1"/>
                  </a:cubicBezTo>
                  <a:close/>
                </a:path>
              </a:pathLst>
            </a:custGeom>
            <a:solidFill>
              <a:srgbClr val="04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962;p45">
              <a:extLst>
                <a:ext uri="{FF2B5EF4-FFF2-40B4-BE49-F238E27FC236}">
                  <a16:creationId xmlns:a16="http://schemas.microsoft.com/office/drawing/2014/main" id="{4E4A88C1-D2E4-4D3E-82A7-3F2CB2D35AD6}"/>
                </a:ext>
              </a:extLst>
            </p:cNvPr>
            <p:cNvSpPr/>
            <p:nvPr/>
          </p:nvSpPr>
          <p:spPr>
            <a:xfrm>
              <a:off x="2817732" y="2856930"/>
              <a:ext cx="14792" cy="29102"/>
            </a:xfrm>
            <a:custGeom>
              <a:avLst/>
              <a:gdLst/>
              <a:ahLst/>
              <a:cxnLst/>
              <a:rect l="l" t="t" r="r" b="b"/>
              <a:pathLst>
                <a:path w="1504" h="2959" extrusionOk="0">
                  <a:moveTo>
                    <a:pt x="224" y="1"/>
                  </a:moveTo>
                  <a:lnTo>
                    <a:pt x="0" y="2933"/>
                  </a:lnTo>
                  <a:cubicBezTo>
                    <a:pt x="77" y="2950"/>
                    <a:pt x="154" y="2958"/>
                    <a:pt x="231" y="2958"/>
                  </a:cubicBezTo>
                  <a:cubicBezTo>
                    <a:pt x="893" y="2958"/>
                    <a:pt x="1504" y="2342"/>
                    <a:pt x="1504" y="1474"/>
                  </a:cubicBezTo>
                  <a:cubicBezTo>
                    <a:pt x="1504" y="656"/>
                    <a:pt x="938" y="1"/>
                    <a:pt x="224" y="1"/>
                  </a:cubicBezTo>
                  <a:close/>
                </a:path>
              </a:pathLst>
            </a:custGeom>
            <a:solidFill>
              <a:srgbClr val="F7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963;p45">
              <a:extLst>
                <a:ext uri="{FF2B5EF4-FFF2-40B4-BE49-F238E27FC236}">
                  <a16:creationId xmlns:a16="http://schemas.microsoft.com/office/drawing/2014/main" id="{A12739FD-DE0B-4D99-9225-0719AEFE0401}"/>
                </a:ext>
              </a:extLst>
            </p:cNvPr>
            <p:cNvSpPr/>
            <p:nvPr/>
          </p:nvSpPr>
          <p:spPr>
            <a:xfrm>
              <a:off x="2965148" y="2615972"/>
              <a:ext cx="18460" cy="9963"/>
            </a:xfrm>
            <a:custGeom>
              <a:avLst/>
              <a:gdLst/>
              <a:ahLst/>
              <a:cxnLst/>
              <a:rect l="l" t="t" r="r" b="b"/>
              <a:pathLst>
                <a:path w="1877" h="1013" extrusionOk="0">
                  <a:moveTo>
                    <a:pt x="1" y="0"/>
                  </a:moveTo>
                  <a:lnTo>
                    <a:pt x="1" y="1012"/>
                  </a:lnTo>
                  <a:cubicBezTo>
                    <a:pt x="700" y="953"/>
                    <a:pt x="1370" y="655"/>
                    <a:pt x="1876" y="14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99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964;p45">
              <a:extLst>
                <a:ext uri="{FF2B5EF4-FFF2-40B4-BE49-F238E27FC236}">
                  <a16:creationId xmlns:a16="http://schemas.microsoft.com/office/drawing/2014/main" id="{A6551F40-0A02-4629-8F72-ABA295BA2508}"/>
                </a:ext>
              </a:extLst>
            </p:cNvPr>
            <p:cNvSpPr/>
            <p:nvPr/>
          </p:nvSpPr>
          <p:spPr>
            <a:xfrm>
              <a:off x="2862412" y="2505151"/>
              <a:ext cx="274613" cy="153721"/>
            </a:xfrm>
            <a:custGeom>
              <a:avLst/>
              <a:gdLst/>
              <a:ahLst/>
              <a:cxnLst/>
              <a:rect l="l" t="t" r="r" b="b"/>
              <a:pathLst>
                <a:path w="27922" h="15630" extrusionOk="0">
                  <a:moveTo>
                    <a:pt x="16315" y="0"/>
                  </a:moveTo>
                  <a:cubicBezTo>
                    <a:pt x="12914" y="0"/>
                    <a:pt x="10447" y="119"/>
                    <a:pt x="10447" y="119"/>
                  </a:cubicBezTo>
                  <a:lnTo>
                    <a:pt x="10447" y="6669"/>
                  </a:lnTo>
                  <a:lnTo>
                    <a:pt x="6323" y="7830"/>
                  </a:lnTo>
                  <a:cubicBezTo>
                    <a:pt x="6016" y="7810"/>
                    <a:pt x="5554" y="7803"/>
                    <a:pt x="5041" y="7803"/>
                  </a:cubicBezTo>
                  <a:cubicBezTo>
                    <a:pt x="4015" y="7803"/>
                    <a:pt x="2781" y="7830"/>
                    <a:pt x="2156" y="7830"/>
                  </a:cubicBezTo>
                  <a:cubicBezTo>
                    <a:pt x="2148" y="7830"/>
                    <a:pt x="2140" y="7830"/>
                    <a:pt x="2132" y="7830"/>
                  </a:cubicBezTo>
                  <a:cubicBezTo>
                    <a:pt x="130" y="7830"/>
                    <a:pt x="0" y="9679"/>
                    <a:pt x="667" y="10524"/>
                  </a:cubicBezTo>
                  <a:lnTo>
                    <a:pt x="12322" y="11417"/>
                  </a:lnTo>
                  <a:cubicBezTo>
                    <a:pt x="11742" y="11789"/>
                    <a:pt x="11102" y="12087"/>
                    <a:pt x="10447" y="12280"/>
                  </a:cubicBezTo>
                  <a:lnTo>
                    <a:pt x="10447" y="15630"/>
                  </a:lnTo>
                  <a:lnTo>
                    <a:pt x="11965" y="15630"/>
                  </a:lnTo>
                  <a:lnTo>
                    <a:pt x="21194" y="9527"/>
                  </a:lnTo>
                  <a:lnTo>
                    <a:pt x="27921" y="9527"/>
                  </a:lnTo>
                  <a:lnTo>
                    <a:pt x="27921" y="0"/>
                  </a:lnTo>
                  <a:lnTo>
                    <a:pt x="21923" y="119"/>
                  </a:lnTo>
                  <a:cubicBezTo>
                    <a:pt x="19948" y="30"/>
                    <a:pt x="18015" y="0"/>
                    <a:pt x="16315" y="0"/>
                  </a:cubicBezTo>
                  <a:close/>
                </a:path>
              </a:pathLst>
            </a:custGeom>
            <a:solidFill>
              <a:srgbClr val="FCB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965;p45">
              <a:extLst>
                <a:ext uri="{FF2B5EF4-FFF2-40B4-BE49-F238E27FC236}">
                  <a16:creationId xmlns:a16="http://schemas.microsoft.com/office/drawing/2014/main" id="{2E5F2301-2929-4F2E-AED7-563DC569075D}"/>
                </a:ext>
              </a:extLst>
            </p:cNvPr>
            <p:cNvSpPr/>
            <p:nvPr/>
          </p:nvSpPr>
          <p:spPr>
            <a:xfrm>
              <a:off x="2965148" y="2520376"/>
              <a:ext cx="56374" cy="50365"/>
            </a:xfrm>
            <a:custGeom>
              <a:avLst/>
              <a:gdLst/>
              <a:ahLst/>
              <a:cxnLst/>
              <a:rect l="l" t="t" r="r" b="b"/>
              <a:pathLst>
                <a:path w="5732" h="5121" extrusionOk="0">
                  <a:moveTo>
                    <a:pt x="5731" y="0"/>
                  </a:moveTo>
                  <a:cubicBezTo>
                    <a:pt x="5731" y="0"/>
                    <a:pt x="3499" y="60"/>
                    <a:pt x="2859" y="2382"/>
                  </a:cubicBezTo>
                  <a:lnTo>
                    <a:pt x="1" y="3692"/>
                  </a:lnTo>
                  <a:lnTo>
                    <a:pt x="1" y="5121"/>
                  </a:lnTo>
                  <a:lnTo>
                    <a:pt x="3260" y="2962"/>
                  </a:lnTo>
                  <a:cubicBezTo>
                    <a:pt x="3260" y="2962"/>
                    <a:pt x="3618" y="551"/>
                    <a:pt x="5731" y="0"/>
                  </a:cubicBezTo>
                  <a:close/>
                </a:path>
              </a:pathLst>
            </a:custGeom>
            <a:solidFill>
              <a:srgbClr val="F99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966;p45">
              <a:extLst>
                <a:ext uri="{FF2B5EF4-FFF2-40B4-BE49-F238E27FC236}">
                  <a16:creationId xmlns:a16="http://schemas.microsoft.com/office/drawing/2014/main" id="{8DD3A6FA-DA58-43E8-8189-324FBC3D30A5}"/>
                </a:ext>
              </a:extLst>
            </p:cNvPr>
            <p:cNvSpPr/>
            <p:nvPr/>
          </p:nvSpPr>
          <p:spPr>
            <a:xfrm>
              <a:off x="3083139" y="2500175"/>
              <a:ext cx="53886" cy="103799"/>
            </a:xfrm>
            <a:custGeom>
              <a:avLst/>
              <a:gdLst/>
              <a:ahLst/>
              <a:cxnLst/>
              <a:rect l="l" t="t" r="r" b="b"/>
              <a:pathLst>
                <a:path w="5479" h="10554" extrusionOk="0">
                  <a:moveTo>
                    <a:pt x="1" y="0"/>
                  </a:moveTo>
                  <a:lnTo>
                    <a:pt x="1" y="10554"/>
                  </a:lnTo>
                  <a:lnTo>
                    <a:pt x="5478" y="10554"/>
                  </a:lnTo>
                  <a:lnTo>
                    <a:pt x="54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967;p45">
              <a:extLst>
                <a:ext uri="{FF2B5EF4-FFF2-40B4-BE49-F238E27FC236}">
                  <a16:creationId xmlns:a16="http://schemas.microsoft.com/office/drawing/2014/main" id="{9898FFA2-12D7-4E0E-8B3D-0C9A61EA3469}"/>
                </a:ext>
              </a:extLst>
            </p:cNvPr>
            <p:cNvSpPr/>
            <p:nvPr/>
          </p:nvSpPr>
          <p:spPr>
            <a:xfrm>
              <a:off x="3110077" y="2493143"/>
              <a:ext cx="188271" cy="117863"/>
            </a:xfrm>
            <a:custGeom>
              <a:avLst/>
              <a:gdLst/>
              <a:ahLst/>
              <a:cxnLst/>
              <a:rect l="l" t="t" r="r" b="b"/>
              <a:pathLst>
                <a:path w="19143" h="11984" extrusionOk="0">
                  <a:moveTo>
                    <a:pt x="1" y="1"/>
                  </a:moveTo>
                  <a:lnTo>
                    <a:pt x="1" y="11983"/>
                  </a:lnTo>
                  <a:lnTo>
                    <a:pt x="19143" y="11983"/>
                  </a:lnTo>
                  <a:lnTo>
                    <a:pt x="191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968;p45">
              <a:extLst>
                <a:ext uri="{FF2B5EF4-FFF2-40B4-BE49-F238E27FC236}">
                  <a16:creationId xmlns:a16="http://schemas.microsoft.com/office/drawing/2014/main" id="{4CBB5D70-29ED-4B7E-851E-A0852BFEC12A}"/>
                </a:ext>
              </a:extLst>
            </p:cNvPr>
            <p:cNvSpPr/>
            <p:nvPr/>
          </p:nvSpPr>
          <p:spPr>
            <a:xfrm>
              <a:off x="3128232" y="2502811"/>
              <a:ext cx="16405" cy="14074"/>
            </a:xfrm>
            <a:custGeom>
              <a:avLst/>
              <a:gdLst/>
              <a:ahLst/>
              <a:cxnLst/>
              <a:rect l="l" t="t" r="r" b="b"/>
              <a:pathLst>
                <a:path w="1668" h="1431" extrusionOk="0">
                  <a:moveTo>
                    <a:pt x="715" y="0"/>
                  </a:moveTo>
                  <a:cubicBezTo>
                    <a:pt x="313" y="0"/>
                    <a:pt x="0" y="328"/>
                    <a:pt x="0" y="715"/>
                  </a:cubicBezTo>
                  <a:cubicBezTo>
                    <a:pt x="0" y="1147"/>
                    <a:pt x="354" y="1430"/>
                    <a:pt x="721" y="1430"/>
                  </a:cubicBezTo>
                  <a:cubicBezTo>
                    <a:pt x="897" y="1430"/>
                    <a:pt x="1076" y="1365"/>
                    <a:pt x="1221" y="1221"/>
                  </a:cubicBezTo>
                  <a:cubicBezTo>
                    <a:pt x="1668" y="774"/>
                    <a:pt x="1355" y="0"/>
                    <a:pt x="715" y="0"/>
                  </a:cubicBezTo>
                  <a:close/>
                </a:path>
              </a:pathLst>
            </a:custGeom>
            <a:solidFill>
              <a:srgbClr val="04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969;p45">
              <a:extLst>
                <a:ext uri="{FF2B5EF4-FFF2-40B4-BE49-F238E27FC236}">
                  <a16:creationId xmlns:a16="http://schemas.microsoft.com/office/drawing/2014/main" id="{8D1EC9A3-8BE9-4D8E-B392-98BD5C5C6835}"/>
                </a:ext>
              </a:extLst>
            </p:cNvPr>
            <p:cNvSpPr/>
            <p:nvPr/>
          </p:nvSpPr>
          <p:spPr>
            <a:xfrm>
              <a:off x="3150194" y="2502811"/>
              <a:ext cx="16552" cy="14074"/>
            </a:xfrm>
            <a:custGeom>
              <a:avLst/>
              <a:gdLst/>
              <a:ahLst/>
              <a:cxnLst/>
              <a:rect l="l" t="t" r="r" b="b"/>
              <a:pathLst>
                <a:path w="1683" h="1431" extrusionOk="0">
                  <a:moveTo>
                    <a:pt x="715" y="0"/>
                  </a:moveTo>
                  <a:cubicBezTo>
                    <a:pt x="328" y="0"/>
                    <a:pt x="0" y="328"/>
                    <a:pt x="0" y="715"/>
                  </a:cubicBezTo>
                  <a:cubicBezTo>
                    <a:pt x="0" y="1147"/>
                    <a:pt x="354" y="1430"/>
                    <a:pt x="721" y="1430"/>
                  </a:cubicBezTo>
                  <a:cubicBezTo>
                    <a:pt x="897" y="1430"/>
                    <a:pt x="1076" y="1365"/>
                    <a:pt x="1221" y="1221"/>
                  </a:cubicBezTo>
                  <a:cubicBezTo>
                    <a:pt x="1682" y="774"/>
                    <a:pt x="1355" y="0"/>
                    <a:pt x="715" y="0"/>
                  </a:cubicBezTo>
                  <a:close/>
                </a:path>
              </a:pathLst>
            </a:custGeom>
            <a:solidFill>
              <a:srgbClr val="04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970;p45">
              <a:extLst>
                <a:ext uri="{FF2B5EF4-FFF2-40B4-BE49-F238E27FC236}">
                  <a16:creationId xmlns:a16="http://schemas.microsoft.com/office/drawing/2014/main" id="{346000DB-CDBC-472D-846E-05A9282D8414}"/>
                </a:ext>
              </a:extLst>
            </p:cNvPr>
            <p:cNvSpPr/>
            <p:nvPr/>
          </p:nvSpPr>
          <p:spPr>
            <a:xfrm>
              <a:off x="2868972" y="2596056"/>
              <a:ext cx="30459" cy="14802"/>
            </a:xfrm>
            <a:custGeom>
              <a:avLst/>
              <a:gdLst/>
              <a:ahLst/>
              <a:cxnLst/>
              <a:rect l="l" t="t" r="r" b="b"/>
              <a:pathLst>
                <a:path w="3097" h="1505" extrusionOk="0">
                  <a:moveTo>
                    <a:pt x="1474" y="1"/>
                  </a:moveTo>
                  <a:cubicBezTo>
                    <a:pt x="655" y="1"/>
                    <a:pt x="0" y="567"/>
                    <a:pt x="0" y="1281"/>
                  </a:cubicBezTo>
                  <a:lnTo>
                    <a:pt x="2933" y="1504"/>
                  </a:lnTo>
                  <a:cubicBezTo>
                    <a:pt x="3096" y="760"/>
                    <a:pt x="2441" y="1"/>
                    <a:pt x="1474" y="1"/>
                  </a:cubicBezTo>
                  <a:close/>
                </a:path>
              </a:pathLst>
            </a:custGeom>
            <a:solidFill>
              <a:srgbClr val="F7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971;p45">
              <a:extLst>
                <a:ext uri="{FF2B5EF4-FFF2-40B4-BE49-F238E27FC236}">
                  <a16:creationId xmlns:a16="http://schemas.microsoft.com/office/drawing/2014/main" id="{7D21C537-EDBF-4982-B812-9530C64C2212}"/>
                </a:ext>
              </a:extLst>
            </p:cNvPr>
            <p:cNvSpPr/>
            <p:nvPr/>
          </p:nvSpPr>
          <p:spPr>
            <a:xfrm>
              <a:off x="2638990" y="2432245"/>
              <a:ext cx="9815" cy="18608"/>
            </a:xfrm>
            <a:custGeom>
              <a:avLst/>
              <a:gdLst/>
              <a:ahLst/>
              <a:cxnLst/>
              <a:rect l="l" t="t" r="r" b="b"/>
              <a:pathLst>
                <a:path w="998" h="1892" extrusionOk="0">
                  <a:moveTo>
                    <a:pt x="134" y="1"/>
                  </a:moveTo>
                  <a:lnTo>
                    <a:pt x="0" y="1891"/>
                  </a:lnTo>
                  <a:lnTo>
                    <a:pt x="997" y="1891"/>
                  </a:lnTo>
                  <a:cubicBezTo>
                    <a:pt x="953" y="1177"/>
                    <a:pt x="640" y="507"/>
                    <a:pt x="134" y="1"/>
                  </a:cubicBezTo>
                  <a:close/>
                </a:path>
              </a:pathLst>
            </a:custGeom>
            <a:solidFill>
              <a:srgbClr val="F99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972;p45">
              <a:extLst>
                <a:ext uri="{FF2B5EF4-FFF2-40B4-BE49-F238E27FC236}">
                  <a16:creationId xmlns:a16="http://schemas.microsoft.com/office/drawing/2014/main" id="{04E6BF08-F355-4F9C-8D34-DD1A4DF7851B}"/>
                </a:ext>
              </a:extLst>
            </p:cNvPr>
            <p:cNvSpPr/>
            <p:nvPr/>
          </p:nvSpPr>
          <p:spPr>
            <a:xfrm>
              <a:off x="2526557" y="2278828"/>
              <a:ext cx="155186" cy="271613"/>
            </a:xfrm>
            <a:custGeom>
              <a:avLst/>
              <a:gdLst/>
              <a:ahLst/>
              <a:cxnLst/>
              <a:rect l="l" t="t" r="r" b="b"/>
              <a:pathLst>
                <a:path w="15779" h="27617" extrusionOk="0">
                  <a:moveTo>
                    <a:pt x="149" y="0"/>
                  </a:moveTo>
                  <a:lnTo>
                    <a:pt x="268" y="6014"/>
                  </a:lnTo>
                  <a:cubicBezTo>
                    <a:pt x="0" y="11923"/>
                    <a:pt x="268" y="17490"/>
                    <a:pt x="268" y="17490"/>
                  </a:cubicBezTo>
                  <a:lnTo>
                    <a:pt x="6818" y="17490"/>
                  </a:lnTo>
                  <a:lnTo>
                    <a:pt x="7994" y="21613"/>
                  </a:lnTo>
                  <a:cubicBezTo>
                    <a:pt x="7919" y="22536"/>
                    <a:pt x="7979" y="24843"/>
                    <a:pt x="7979" y="25781"/>
                  </a:cubicBezTo>
                  <a:cubicBezTo>
                    <a:pt x="7979" y="27108"/>
                    <a:pt x="8783" y="27617"/>
                    <a:pt x="9574" y="27617"/>
                  </a:cubicBezTo>
                  <a:cubicBezTo>
                    <a:pt x="9981" y="27617"/>
                    <a:pt x="10385" y="27482"/>
                    <a:pt x="10673" y="27255"/>
                  </a:cubicBezTo>
                  <a:lnTo>
                    <a:pt x="11566" y="15600"/>
                  </a:lnTo>
                  <a:cubicBezTo>
                    <a:pt x="11953" y="16180"/>
                    <a:pt x="12236" y="16820"/>
                    <a:pt x="12429" y="17490"/>
                  </a:cubicBezTo>
                  <a:lnTo>
                    <a:pt x="15778" y="17490"/>
                  </a:lnTo>
                  <a:lnTo>
                    <a:pt x="15778" y="15957"/>
                  </a:lnTo>
                  <a:lnTo>
                    <a:pt x="9690" y="6728"/>
                  </a:lnTo>
                  <a:lnTo>
                    <a:pt x="9690" y="0"/>
                  </a:lnTo>
                  <a:close/>
                </a:path>
              </a:pathLst>
            </a:custGeom>
            <a:solidFill>
              <a:srgbClr val="FCB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973;p45">
              <a:extLst>
                <a:ext uri="{FF2B5EF4-FFF2-40B4-BE49-F238E27FC236}">
                  <a16:creationId xmlns:a16="http://schemas.microsoft.com/office/drawing/2014/main" id="{31BB84DB-C07B-4A58-B6B1-80D0E4F23D3C}"/>
                </a:ext>
              </a:extLst>
            </p:cNvPr>
            <p:cNvSpPr/>
            <p:nvPr/>
          </p:nvSpPr>
          <p:spPr>
            <a:xfrm>
              <a:off x="2543394" y="2394331"/>
              <a:ext cx="50218" cy="56522"/>
            </a:xfrm>
            <a:custGeom>
              <a:avLst/>
              <a:gdLst/>
              <a:ahLst/>
              <a:cxnLst/>
              <a:rect l="l" t="t" r="r" b="b"/>
              <a:pathLst>
                <a:path w="5106" h="5747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"/>
                    <a:pt x="45" y="2248"/>
                    <a:pt x="2367" y="2873"/>
                  </a:cubicBezTo>
                  <a:lnTo>
                    <a:pt x="3677" y="5746"/>
                  </a:lnTo>
                  <a:lnTo>
                    <a:pt x="5106" y="5746"/>
                  </a:lnTo>
                  <a:lnTo>
                    <a:pt x="2947" y="2471"/>
                  </a:lnTo>
                  <a:cubicBezTo>
                    <a:pt x="2947" y="2471"/>
                    <a:pt x="536" y="2114"/>
                    <a:pt x="0" y="0"/>
                  </a:cubicBezTo>
                  <a:close/>
                </a:path>
              </a:pathLst>
            </a:custGeom>
            <a:solidFill>
              <a:srgbClr val="F99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974;p45">
              <a:extLst>
                <a:ext uri="{FF2B5EF4-FFF2-40B4-BE49-F238E27FC236}">
                  <a16:creationId xmlns:a16="http://schemas.microsoft.com/office/drawing/2014/main" id="{E1C04E2D-572C-4529-A521-337D1E179044}"/>
                </a:ext>
              </a:extLst>
            </p:cNvPr>
            <p:cNvSpPr/>
            <p:nvPr/>
          </p:nvSpPr>
          <p:spPr>
            <a:xfrm>
              <a:off x="2523045" y="2278828"/>
              <a:ext cx="103799" cy="53876"/>
            </a:xfrm>
            <a:custGeom>
              <a:avLst/>
              <a:gdLst/>
              <a:ahLst/>
              <a:cxnLst/>
              <a:rect l="l" t="t" r="r" b="b"/>
              <a:pathLst>
                <a:path w="10554" h="5478" extrusionOk="0">
                  <a:moveTo>
                    <a:pt x="0" y="0"/>
                  </a:moveTo>
                  <a:lnTo>
                    <a:pt x="0" y="5478"/>
                  </a:lnTo>
                  <a:lnTo>
                    <a:pt x="10554" y="5478"/>
                  </a:lnTo>
                  <a:lnTo>
                    <a:pt x="105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975;p45">
              <a:extLst>
                <a:ext uri="{FF2B5EF4-FFF2-40B4-BE49-F238E27FC236}">
                  <a16:creationId xmlns:a16="http://schemas.microsoft.com/office/drawing/2014/main" id="{14E0AFDE-E1AC-469B-987C-3E2FCE3B3678}"/>
                </a:ext>
              </a:extLst>
            </p:cNvPr>
            <p:cNvSpPr/>
            <p:nvPr/>
          </p:nvSpPr>
          <p:spPr>
            <a:xfrm>
              <a:off x="2516013" y="2117505"/>
              <a:ext cx="117863" cy="188271"/>
            </a:xfrm>
            <a:custGeom>
              <a:avLst/>
              <a:gdLst/>
              <a:ahLst/>
              <a:cxnLst/>
              <a:rect l="l" t="t" r="r" b="b"/>
              <a:pathLst>
                <a:path w="11984" h="19143" extrusionOk="0">
                  <a:moveTo>
                    <a:pt x="1" y="0"/>
                  </a:moveTo>
                  <a:lnTo>
                    <a:pt x="1" y="19142"/>
                  </a:lnTo>
                  <a:lnTo>
                    <a:pt x="11983" y="19142"/>
                  </a:lnTo>
                  <a:lnTo>
                    <a:pt x="119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976;p45">
              <a:extLst>
                <a:ext uri="{FF2B5EF4-FFF2-40B4-BE49-F238E27FC236}">
                  <a16:creationId xmlns:a16="http://schemas.microsoft.com/office/drawing/2014/main" id="{513287BB-DF63-49F0-9DD4-E5F5E5E1CC70}"/>
                </a:ext>
              </a:extLst>
            </p:cNvPr>
            <p:cNvSpPr/>
            <p:nvPr/>
          </p:nvSpPr>
          <p:spPr>
            <a:xfrm>
              <a:off x="2525681" y="2273547"/>
              <a:ext cx="16552" cy="14221"/>
            </a:xfrm>
            <a:custGeom>
              <a:avLst/>
              <a:gdLst/>
              <a:ahLst/>
              <a:cxnLst/>
              <a:rect l="l" t="t" r="r" b="b"/>
              <a:pathLst>
                <a:path w="1683" h="1446" extrusionOk="0">
                  <a:moveTo>
                    <a:pt x="721" y="0"/>
                  </a:moveTo>
                  <a:cubicBezTo>
                    <a:pt x="354" y="0"/>
                    <a:pt x="0" y="283"/>
                    <a:pt x="0" y="716"/>
                  </a:cubicBezTo>
                  <a:cubicBezTo>
                    <a:pt x="0" y="1118"/>
                    <a:pt x="328" y="1445"/>
                    <a:pt x="715" y="1445"/>
                  </a:cubicBezTo>
                  <a:cubicBezTo>
                    <a:pt x="1355" y="1445"/>
                    <a:pt x="1682" y="671"/>
                    <a:pt x="1221" y="210"/>
                  </a:cubicBezTo>
                  <a:cubicBezTo>
                    <a:pt x="1076" y="65"/>
                    <a:pt x="897" y="0"/>
                    <a:pt x="721" y="0"/>
                  </a:cubicBezTo>
                  <a:close/>
                </a:path>
              </a:pathLst>
            </a:custGeom>
            <a:solidFill>
              <a:srgbClr val="04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977;p45">
              <a:extLst>
                <a:ext uri="{FF2B5EF4-FFF2-40B4-BE49-F238E27FC236}">
                  <a16:creationId xmlns:a16="http://schemas.microsoft.com/office/drawing/2014/main" id="{F32597DB-21A3-433F-A3FB-B6E9396806D3}"/>
                </a:ext>
              </a:extLst>
            </p:cNvPr>
            <p:cNvSpPr/>
            <p:nvPr/>
          </p:nvSpPr>
          <p:spPr>
            <a:xfrm>
              <a:off x="2525681" y="2251517"/>
              <a:ext cx="16552" cy="14143"/>
            </a:xfrm>
            <a:custGeom>
              <a:avLst/>
              <a:gdLst/>
              <a:ahLst/>
              <a:cxnLst/>
              <a:rect l="l" t="t" r="r" b="b"/>
              <a:pathLst>
                <a:path w="1683" h="1438" extrusionOk="0">
                  <a:moveTo>
                    <a:pt x="721" y="1"/>
                  </a:moveTo>
                  <a:cubicBezTo>
                    <a:pt x="354" y="1"/>
                    <a:pt x="0" y="291"/>
                    <a:pt x="0" y="723"/>
                  </a:cubicBezTo>
                  <a:cubicBezTo>
                    <a:pt x="0" y="1110"/>
                    <a:pt x="328" y="1438"/>
                    <a:pt x="715" y="1438"/>
                  </a:cubicBezTo>
                  <a:cubicBezTo>
                    <a:pt x="1355" y="1438"/>
                    <a:pt x="1682" y="664"/>
                    <a:pt x="1221" y="217"/>
                  </a:cubicBezTo>
                  <a:cubicBezTo>
                    <a:pt x="1076" y="67"/>
                    <a:pt x="897" y="1"/>
                    <a:pt x="721" y="1"/>
                  </a:cubicBezTo>
                  <a:close/>
                </a:path>
              </a:pathLst>
            </a:custGeom>
            <a:solidFill>
              <a:srgbClr val="04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978;p45">
              <a:extLst>
                <a:ext uri="{FF2B5EF4-FFF2-40B4-BE49-F238E27FC236}">
                  <a16:creationId xmlns:a16="http://schemas.microsoft.com/office/drawing/2014/main" id="{D510FBFC-CB0A-45BE-BE96-00DE07273132}"/>
                </a:ext>
              </a:extLst>
            </p:cNvPr>
            <p:cNvSpPr/>
            <p:nvPr/>
          </p:nvSpPr>
          <p:spPr>
            <a:xfrm>
              <a:off x="2618927" y="2517789"/>
              <a:ext cx="14802" cy="29092"/>
            </a:xfrm>
            <a:custGeom>
              <a:avLst/>
              <a:gdLst/>
              <a:ahLst/>
              <a:cxnLst/>
              <a:rect l="l" t="t" r="r" b="b"/>
              <a:pathLst>
                <a:path w="1505" h="2958" extrusionOk="0">
                  <a:moveTo>
                    <a:pt x="1274" y="0"/>
                  </a:moveTo>
                  <a:cubicBezTo>
                    <a:pt x="611" y="0"/>
                    <a:pt x="1" y="616"/>
                    <a:pt x="1" y="1484"/>
                  </a:cubicBezTo>
                  <a:cubicBezTo>
                    <a:pt x="1" y="2303"/>
                    <a:pt x="581" y="2958"/>
                    <a:pt x="1281" y="2958"/>
                  </a:cubicBezTo>
                  <a:lnTo>
                    <a:pt x="1504" y="25"/>
                  </a:lnTo>
                  <a:cubicBezTo>
                    <a:pt x="1427" y="8"/>
                    <a:pt x="1350" y="0"/>
                    <a:pt x="1274" y="0"/>
                  </a:cubicBezTo>
                  <a:close/>
                </a:path>
              </a:pathLst>
            </a:custGeom>
            <a:solidFill>
              <a:srgbClr val="F7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1979;p45">
            <a:extLst>
              <a:ext uri="{FF2B5EF4-FFF2-40B4-BE49-F238E27FC236}">
                <a16:creationId xmlns:a16="http://schemas.microsoft.com/office/drawing/2014/main" id="{8C097DC8-2637-4F8D-ADC7-3C7430BD1BFC}"/>
              </a:ext>
            </a:extLst>
          </p:cNvPr>
          <p:cNvGrpSpPr/>
          <p:nvPr/>
        </p:nvGrpSpPr>
        <p:grpSpPr>
          <a:xfrm>
            <a:off x="6519671" y="1405826"/>
            <a:ext cx="624406" cy="856381"/>
            <a:chOff x="5960232" y="1551069"/>
            <a:chExt cx="950787" cy="1321176"/>
          </a:xfrm>
        </p:grpSpPr>
        <p:sp>
          <p:nvSpPr>
            <p:cNvPr id="54" name="Google Shape;1980;p45">
              <a:extLst>
                <a:ext uri="{FF2B5EF4-FFF2-40B4-BE49-F238E27FC236}">
                  <a16:creationId xmlns:a16="http://schemas.microsoft.com/office/drawing/2014/main" id="{305DC33D-06CE-49B2-A9C0-59F51C8B3485}"/>
                </a:ext>
              </a:extLst>
            </p:cNvPr>
            <p:cNvSpPr/>
            <p:nvPr/>
          </p:nvSpPr>
          <p:spPr>
            <a:xfrm>
              <a:off x="5960232" y="1551069"/>
              <a:ext cx="634516" cy="790000"/>
            </a:xfrm>
            <a:custGeom>
              <a:avLst/>
              <a:gdLst/>
              <a:ahLst/>
              <a:cxnLst/>
              <a:rect l="l" t="t" r="r" b="b"/>
              <a:pathLst>
                <a:path w="71314" h="88789" extrusionOk="0">
                  <a:moveTo>
                    <a:pt x="1519" y="0"/>
                  </a:moveTo>
                  <a:cubicBezTo>
                    <a:pt x="685" y="0"/>
                    <a:pt x="0" y="670"/>
                    <a:pt x="0" y="1504"/>
                  </a:cubicBezTo>
                  <a:lnTo>
                    <a:pt x="0" y="87286"/>
                  </a:lnTo>
                  <a:cubicBezTo>
                    <a:pt x="0" y="88119"/>
                    <a:pt x="685" y="88789"/>
                    <a:pt x="1519" y="88789"/>
                  </a:cubicBezTo>
                  <a:lnTo>
                    <a:pt x="71314" y="88789"/>
                  </a:lnTo>
                  <a:lnTo>
                    <a:pt x="71314" y="1504"/>
                  </a:lnTo>
                  <a:cubicBezTo>
                    <a:pt x="71314" y="670"/>
                    <a:pt x="70644" y="0"/>
                    <a:pt x="697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981;p45">
              <a:extLst>
                <a:ext uri="{FF2B5EF4-FFF2-40B4-BE49-F238E27FC236}">
                  <a16:creationId xmlns:a16="http://schemas.microsoft.com/office/drawing/2014/main" id="{CCF639F2-C66C-4BBD-BF68-2B24DD099DD4}"/>
                </a:ext>
              </a:extLst>
            </p:cNvPr>
            <p:cNvSpPr/>
            <p:nvPr/>
          </p:nvSpPr>
          <p:spPr>
            <a:xfrm>
              <a:off x="6105252" y="1757370"/>
              <a:ext cx="359050" cy="28347"/>
            </a:xfrm>
            <a:custGeom>
              <a:avLst/>
              <a:gdLst/>
              <a:ahLst/>
              <a:cxnLst/>
              <a:rect l="l" t="t" r="r" b="b"/>
              <a:pathLst>
                <a:path w="40354" h="3186" extrusionOk="0">
                  <a:moveTo>
                    <a:pt x="0" y="1"/>
                  </a:moveTo>
                  <a:lnTo>
                    <a:pt x="0" y="3186"/>
                  </a:lnTo>
                  <a:lnTo>
                    <a:pt x="40353" y="3186"/>
                  </a:lnTo>
                  <a:lnTo>
                    <a:pt x="4035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982;p45">
              <a:extLst>
                <a:ext uri="{FF2B5EF4-FFF2-40B4-BE49-F238E27FC236}">
                  <a16:creationId xmlns:a16="http://schemas.microsoft.com/office/drawing/2014/main" id="{1559C116-BD15-4707-93A9-AAF1626815A1}"/>
                </a:ext>
              </a:extLst>
            </p:cNvPr>
            <p:cNvSpPr/>
            <p:nvPr/>
          </p:nvSpPr>
          <p:spPr>
            <a:xfrm>
              <a:off x="6105252" y="1853783"/>
              <a:ext cx="359050" cy="28356"/>
            </a:xfrm>
            <a:custGeom>
              <a:avLst/>
              <a:gdLst/>
              <a:ahLst/>
              <a:cxnLst/>
              <a:rect l="l" t="t" r="r" b="b"/>
              <a:pathLst>
                <a:path w="40354" h="3187" extrusionOk="0">
                  <a:moveTo>
                    <a:pt x="0" y="1"/>
                  </a:moveTo>
                  <a:lnTo>
                    <a:pt x="0" y="3186"/>
                  </a:lnTo>
                  <a:lnTo>
                    <a:pt x="40353" y="3186"/>
                  </a:lnTo>
                  <a:lnTo>
                    <a:pt x="4035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983;p45">
              <a:extLst>
                <a:ext uri="{FF2B5EF4-FFF2-40B4-BE49-F238E27FC236}">
                  <a16:creationId xmlns:a16="http://schemas.microsoft.com/office/drawing/2014/main" id="{C9875432-C07D-49DA-AEBB-E86FA74AD7C1}"/>
                </a:ext>
              </a:extLst>
            </p:cNvPr>
            <p:cNvSpPr/>
            <p:nvPr/>
          </p:nvSpPr>
          <p:spPr>
            <a:xfrm>
              <a:off x="6105252" y="1950072"/>
              <a:ext cx="359050" cy="28347"/>
            </a:xfrm>
            <a:custGeom>
              <a:avLst/>
              <a:gdLst/>
              <a:ahLst/>
              <a:cxnLst/>
              <a:rect l="l" t="t" r="r" b="b"/>
              <a:pathLst>
                <a:path w="40354" h="3186" extrusionOk="0">
                  <a:moveTo>
                    <a:pt x="0" y="0"/>
                  </a:moveTo>
                  <a:lnTo>
                    <a:pt x="0" y="3186"/>
                  </a:lnTo>
                  <a:lnTo>
                    <a:pt x="40353" y="3186"/>
                  </a:lnTo>
                  <a:lnTo>
                    <a:pt x="403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984;p45">
              <a:extLst>
                <a:ext uri="{FF2B5EF4-FFF2-40B4-BE49-F238E27FC236}">
                  <a16:creationId xmlns:a16="http://schemas.microsoft.com/office/drawing/2014/main" id="{FF3328AC-BEA1-4C2C-B557-960AEB7DD776}"/>
                </a:ext>
              </a:extLst>
            </p:cNvPr>
            <p:cNvSpPr/>
            <p:nvPr/>
          </p:nvSpPr>
          <p:spPr>
            <a:xfrm>
              <a:off x="6105252" y="1893952"/>
              <a:ext cx="359050" cy="28347"/>
            </a:xfrm>
            <a:custGeom>
              <a:avLst/>
              <a:gdLst/>
              <a:ahLst/>
              <a:cxnLst/>
              <a:rect l="l" t="t" r="r" b="b"/>
              <a:pathLst>
                <a:path w="40354" h="3186" extrusionOk="0">
                  <a:moveTo>
                    <a:pt x="0" y="0"/>
                  </a:moveTo>
                  <a:lnTo>
                    <a:pt x="0" y="3186"/>
                  </a:lnTo>
                  <a:lnTo>
                    <a:pt x="40353" y="3186"/>
                  </a:lnTo>
                  <a:lnTo>
                    <a:pt x="403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985;p45">
              <a:extLst>
                <a:ext uri="{FF2B5EF4-FFF2-40B4-BE49-F238E27FC236}">
                  <a16:creationId xmlns:a16="http://schemas.microsoft.com/office/drawing/2014/main" id="{DCA874B1-93AB-4394-8807-C2CC3B4B0318}"/>
                </a:ext>
              </a:extLst>
            </p:cNvPr>
            <p:cNvSpPr/>
            <p:nvPr/>
          </p:nvSpPr>
          <p:spPr>
            <a:xfrm>
              <a:off x="6105252" y="1990365"/>
              <a:ext cx="359050" cy="28356"/>
            </a:xfrm>
            <a:custGeom>
              <a:avLst/>
              <a:gdLst/>
              <a:ahLst/>
              <a:cxnLst/>
              <a:rect l="l" t="t" r="r" b="b"/>
              <a:pathLst>
                <a:path w="40354" h="3187" extrusionOk="0">
                  <a:moveTo>
                    <a:pt x="0" y="1"/>
                  </a:moveTo>
                  <a:lnTo>
                    <a:pt x="0" y="3186"/>
                  </a:lnTo>
                  <a:lnTo>
                    <a:pt x="40353" y="3186"/>
                  </a:lnTo>
                  <a:lnTo>
                    <a:pt x="4035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986;p45">
              <a:extLst>
                <a:ext uri="{FF2B5EF4-FFF2-40B4-BE49-F238E27FC236}">
                  <a16:creationId xmlns:a16="http://schemas.microsoft.com/office/drawing/2014/main" id="{12D3DFB8-8423-47A0-ABE3-D877D23D18B9}"/>
                </a:ext>
              </a:extLst>
            </p:cNvPr>
            <p:cNvSpPr/>
            <p:nvPr/>
          </p:nvSpPr>
          <p:spPr>
            <a:xfrm>
              <a:off x="6362710" y="2103995"/>
              <a:ext cx="230321" cy="91929"/>
            </a:xfrm>
            <a:custGeom>
              <a:avLst/>
              <a:gdLst/>
              <a:ahLst/>
              <a:cxnLst/>
              <a:rect l="l" t="t" r="r" b="b"/>
              <a:pathLst>
                <a:path w="25886" h="10332" extrusionOk="0">
                  <a:moveTo>
                    <a:pt x="17699" y="1"/>
                  </a:moveTo>
                  <a:cubicBezTo>
                    <a:pt x="17699" y="1"/>
                    <a:pt x="1846" y="3678"/>
                    <a:pt x="938" y="6268"/>
                  </a:cubicBezTo>
                  <a:cubicBezTo>
                    <a:pt x="1" y="8977"/>
                    <a:pt x="1593" y="10004"/>
                    <a:pt x="2457" y="10331"/>
                  </a:cubicBezTo>
                  <a:lnTo>
                    <a:pt x="25885" y="1906"/>
                  </a:lnTo>
                  <a:lnTo>
                    <a:pt x="17699" y="1"/>
                  </a:lnTo>
                  <a:close/>
                </a:path>
              </a:pathLst>
            </a:custGeom>
            <a:solidFill>
              <a:srgbClr val="FFA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987;p45">
              <a:extLst>
                <a:ext uri="{FF2B5EF4-FFF2-40B4-BE49-F238E27FC236}">
                  <a16:creationId xmlns:a16="http://schemas.microsoft.com/office/drawing/2014/main" id="{E43E4470-F483-41BC-9C85-ED47276F1DF3}"/>
                </a:ext>
              </a:extLst>
            </p:cNvPr>
            <p:cNvSpPr/>
            <p:nvPr/>
          </p:nvSpPr>
          <p:spPr>
            <a:xfrm>
              <a:off x="6482435" y="2179757"/>
              <a:ext cx="183306" cy="105293"/>
            </a:xfrm>
            <a:custGeom>
              <a:avLst/>
              <a:gdLst/>
              <a:ahLst/>
              <a:cxnLst/>
              <a:rect l="l" t="t" r="r" b="b"/>
              <a:pathLst>
                <a:path w="20602" h="11834" extrusionOk="0">
                  <a:moveTo>
                    <a:pt x="8098" y="0"/>
                  </a:moveTo>
                  <a:lnTo>
                    <a:pt x="1" y="3156"/>
                  </a:lnTo>
                  <a:lnTo>
                    <a:pt x="4347" y="8157"/>
                  </a:lnTo>
                  <a:cubicBezTo>
                    <a:pt x="4347" y="8157"/>
                    <a:pt x="9240" y="7067"/>
                    <a:pt x="11791" y="7067"/>
                  </a:cubicBezTo>
                  <a:cubicBezTo>
                    <a:pt x="12131" y="7067"/>
                    <a:pt x="12428" y="7086"/>
                    <a:pt x="12668" y="7130"/>
                  </a:cubicBezTo>
                  <a:cubicBezTo>
                    <a:pt x="14692" y="7487"/>
                    <a:pt x="18711" y="11834"/>
                    <a:pt x="18711" y="11834"/>
                  </a:cubicBezTo>
                  <a:lnTo>
                    <a:pt x="20601" y="9899"/>
                  </a:lnTo>
                  <a:lnTo>
                    <a:pt x="16270" y="2858"/>
                  </a:lnTo>
                  <a:lnTo>
                    <a:pt x="809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988;p45">
              <a:extLst>
                <a:ext uri="{FF2B5EF4-FFF2-40B4-BE49-F238E27FC236}">
                  <a16:creationId xmlns:a16="http://schemas.microsoft.com/office/drawing/2014/main" id="{208482FE-3B20-431E-A0E3-38F12B22C7CA}"/>
                </a:ext>
              </a:extLst>
            </p:cNvPr>
            <p:cNvSpPr/>
            <p:nvPr/>
          </p:nvSpPr>
          <p:spPr>
            <a:xfrm>
              <a:off x="6366420" y="2044462"/>
              <a:ext cx="462083" cy="163509"/>
            </a:xfrm>
            <a:custGeom>
              <a:avLst/>
              <a:gdLst/>
              <a:ahLst/>
              <a:cxnLst/>
              <a:rect l="l" t="t" r="r" b="b"/>
              <a:pathLst>
                <a:path w="51934" h="18377" extrusionOk="0">
                  <a:moveTo>
                    <a:pt x="46715" y="1"/>
                  </a:moveTo>
                  <a:cubicBezTo>
                    <a:pt x="29150" y="1"/>
                    <a:pt x="9115" y="9183"/>
                    <a:pt x="0" y="16620"/>
                  </a:cubicBezTo>
                  <a:lnTo>
                    <a:pt x="611" y="18377"/>
                  </a:lnTo>
                  <a:lnTo>
                    <a:pt x="51934" y="291"/>
                  </a:lnTo>
                  <a:cubicBezTo>
                    <a:pt x="50228" y="94"/>
                    <a:pt x="48484" y="1"/>
                    <a:pt x="467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989;p45">
              <a:extLst>
                <a:ext uri="{FF2B5EF4-FFF2-40B4-BE49-F238E27FC236}">
                  <a16:creationId xmlns:a16="http://schemas.microsoft.com/office/drawing/2014/main" id="{9E4DA121-8142-4E56-91F4-58F4E48CAF0D}"/>
                </a:ext>
              </a:extLst>
            </p:cNvPr>
            <p:cNvSpPr/>
            <p:nvPr/>
          </p:nvSpPr>
          <p:spPr>
            <a:xfrm>
              <a:off x="6371848" y="2047051"/>
              <a:ext cx="456655" cy="176553"/>
            </a:xfrm>
            <a:custGeom>
              <a:avLst/>
              <a:gdLst/>
              <a:ahLst/>
              <a:cxnLst/>
              <a:rect l="l" t="t" r="r" b="b"/>
              <a:pathLst>
                <a:path w="51324" h="19843" extrusionOk="0">
                  <a:moveTo>
                    <a:pt x="51324" y="0"/>
                  </a:moveTo>
                  <a:lnTo>
                    <a:pt x="1" y="18086"/>
                  </a:lnTo>
                  <a:lnTo>
                    <a:pt x="626" y="19842"/>
                  </a:lnTo>
                  <a:cubicBezTo>
                    <a:pt x="713" y="19843"/>
                    <a:pt x="800" y="19843"/>
                    <a:pt x="888" y="19843"/>
                  </a:cubicBezTo>
                  <a:cubicBezTo>
                    <a:pt x="13905" y="19843"/>
                    <a:pt x="38239" y="13277"/>
                    <a:pt x="51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990;p45">
              <a:extLst>
                <a:ext uri="{FF2B5EF4-FFF2-40B4-BE49-F238E27FC236}">
                  <a16:creationId xmlns:a16="http://schemas.microsoft.com/office/drawing/2014/main" id="{D240CF9E-0902-40A1-BFEB-A931DEFD12F1}"/>
                </a:ext>
              </a:extLst>
            </p:cNvPr>
            <p:cNvSpPr/>
            <p:nvPr/>
          </p:nvSpPr>
          <p:spPr>
            <a:xfrm>
              <a:off x="6262186" y="2192338"/>
              <a:ext cx="109804" cy="54177"/>
            </a:xfrm>
            <a:custGeom>
              <a:avLst/>
              <a:gdLst/>
              <a:ahLst/>
              <a:cxnLst/>
              <a:rect l="l" t="t" r="r" b="b"/>
              <a:pathLst>
                <a:path w="12341" h="6089" extrusionOk="0">
                  <a:moveTo>
                    <a:pt x="11715" y="0"/>
                  </a:moveTo>
                  <a:lnTo>
                    <a:pt x="5404" y="1191"/>
                  </a:lnTo>
                  <a:cubicBezTo>
                    <a:pt x="5404" y="1191"/>
                    <a:pt x="3722" y="3186"/>
                    <a:pt x="1" y="6088"/>
                  </a:cubicBezTo>
                  <a:lnTo>
                    <a:pt x="12341" y="1742"/>
                  </a:lnTo>
                  <a:lnTo>
                    <a:pt x="117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991;p45">
              <a:extLst>
                <a:ext uri="{FF2B5EF4-FFF2-40B4-BE49-F238E27FC236}">
                  <a16:creationId xmlns:a16="http://schemas.microsoft.com/office/drawing/2014/main" id="{21D89FAC-2F13-4F8F-AA45-A1F301155EAA}"/>
                </a:ext>
              </a:extLst>
            </p:cNvPr>
            <p:cNvSpPr/>
            <p:nvPr/>
          </p:nvSpPr>
          <p:spPr>
            <a:xfrm>
              <a:off x="6262186" y="2207962"/>
              <a:ext cx="115232" cy="42521"/>
            </a:xfrm>
            <a:custGeom>
              <a:avLst/>
              <a:gdLst/>
              <a:ahLst/>
              <a:cxnLst/>
              <a:rect l="l" t="t" r="r" b="b"/>
              <a:pathLst>
                <a:path w="12951" h="4779" extrusionOk="0">
                  <a:moveTo>
                    <a:pt x="12326" y="1"/>
                  </a:moveTo>
                  <a:lnTo>
                    <a:pt x="1" y="4332"/>
                  </a:lnTo>
                  <a:cubicBezTo>
                    <a:pt x="316" y="4327"/>
                    <a:pt x="620" y="4325"/>
                    <a:pt x="916" y="4325"/>
                  </a:cubicBezTo>
                  <a:cubicBezTo>
                    <a:pt x="5049" y="4325"/>
                    <a:pt x="7280" y="4779"/>
                    <a:pt x="7280" y="4779"/>
                  </a:cubicBezTo>
                  <a:lnTo>
                    <a:pt x="12951" y="1757"/>
                  </a:lnTo>
                  <a:lnTo>
                    <a:pt x="123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992;p45">
              <a:extLst>
                <a:ext uri="{FF2B5EF4-FFF2-40B4-BE49-F238E27FC236}">
                  <a16:creationId xmlns:a16="http://schemas.microsoft.com/office/drawing/2014/main" id="{3E4C68FD-1F0B-4A7D-82C8-EF797E45C7F6}"/>
                </a:ext>
              </a:extLst>
            </p:cNvPr>
            <p:cNvSpPr/>
            <p:nvPr/>
          </p:nvSpPr>
          <p:spPr>
            <a:xfrm>
              <a:off x="6421647" y="2151410"/>
              <a:ext cx="418120" cy="461033"/>
            </a:xfrm>
            <a:custGeom>
              <a:avLst/>
              <a:gdLst/>
              <a:ahLst/>
              <a:cxnLst/>
              <a:rect l="l" t="t" r="r" b="b"/>
              <a:pathLst>
                <a:path w="46993" h="51816" extrusionOk="0">
                  <a:moveTo>
                    <a:pt x="28312" y="1"/>
                  </a:moveTo>
                  <a:lnTo>
                    <a:pt x="17639" y="4124"/>
                  </a:lnTo>
                  <a:lnTo>
                    <a:pt x="23102" y="6044"/>
                  </a:lnTo>
                  <a:cubicBezTo>
                    <a:pt x="28356" y="14580"/>
                    <a:pt x="24733" y="19167"/>
                    <a:pt x="20833" y="19167"/>
                  </a:cubicBezTo>
                  <a:cubicBezTo>
                    <a:pt x="19374" y="19167"/>
                    <a:pt x="17877" y="18525"/>
                    <a:pt x="16791" y="17208"/>
                  </a:cubicBezTo>
                  <a:cubicBezTo>
                    <a:pt x="13054" y="12653"/>
                    <a:pt x="7621" y="5225"/>
                    <a:pt x="5165" y="4317"/>
                  </a:cubicBezTo>
                  <a:cubicBezTo>
                    <a:pt x="4832" y="4192"/>
                    <a:pt x="4461" y="4127"/>
                    <a:pt x="4076" y="4127"/>
                  </a:cubicBezTo>
                  <a:cubicBezTo>
                    <a:pt x="2367" y="4127"/>
                    <a:pt x="388" y="5399"/>
                    <a:pt x="194" y="8217"/>
                  </a:cubicBezTo>
                  <a:cubicBezTo>
                    <a:pt x="0" y="11313"/>
                    <a:pt x="6088" y="19798"/>
                    <a:pt x="11209" y="30113"/>
                  </a:cubicBezTo>
                  <a:lnTo>
                    <a:pt x="25290" y="45236"/>
                  </a:lnTo>
                  <a:lnTo>
                    <a:pt x="31363" y="51815"/>
                  </a:lnTo>
                  <a:lnTo>
                    <a:pt x="46992" y="41827"/>
                  </a:lnTo>
                  <a:lnTo>
                    <a:pt x="43196" y="35412"/>
                  </a:lnTo>
                  <a:lnTo>
                    <a:pt x="41604" y="18577"/>
                  </a:lnTo>
                  <a:cubicBezTo>
                    <a:pt x="41291" y="15258"/>
                    <a:pt x="40115" y="12087"/>
                    <a:pt x="38165" y="9378"/>
                  </a:cubicBezTo>
                  <a:lnTo>
                    <a:pt x="32405" y="1355"/>
                  </a:lnTo>
                  <a:cubicBezTo>
                    <a:pt x="31333" y="298"/>
                    <a:pt x="30247" y="16"/>
                    <a:pt x="283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993;p45">
              <a:extLst>
                <a:ext uri="{FF2B5EF4-FFF2-40B4-BE49-F238E27FC236}">
                  <a16:creationId xmlns:a16="http://schemas.microsoft.com/office/drawing/2014/main" id="{F6037FF2-A817-48D3-BB33-1135514D6F14}"/>
                </a:ext>
              </a:extLst>
            </p:cNvPr>
            <p:cNvSpPr/>
            <p:nvPr/>
          </p:nvSpPr>
          <p:spPr>
            <a:xfrm>
              <a:off x="6428134" y="2199750"/>
              <a:ext cx="66233" cy="66100"/>
            </a:xfrm>
            <a:custGeom>
              <a:avLst/>
              <a:gdLst/>
              <a:ahLst/>
              <a:cxnLst/>
              <a:rect l="l" t="t" r="r" b="b"/>
              <a:pathLst>
                <a:path w="7444" h="7429" extrusionOk="0">
                  <a:moveTo>
                    <a:pt x="3180" y="1"/>
                  </a:moveTo>
                  <a:cubicBezTo>
                    <a:pt x="2832" y="1"/>
                    <a:pt x="2485" y="93"/>
                    <a:pt x="2144" y="284"/>
                  </a:cubicBezTo>
                  <a:cubicBezTo>
                    <a:pt x="1" y="1489"/>
                    <a:pt x="150" y="4064"/>
                    <a:pt x="3231" y="7428"/>
                  </a:cubicBezTo>
                  <a:lnTo>
                    <a:pt x="7443" y="4749"/>
                  </a:lnTo>
                  <a:cubicBezTo>
                    <a:pt x="6210" y="1727"/>
                    <a:pt x="4683" y="1"/>
                    <a:pt x="3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994;p45">
              <a:extLst>
                <a:ext uri="{FF2B5EF4-FFF2-40B4-BE49-F238E27FC236}">
                  <a16:creationId xmlns:a16="http://schemas.microsoft.com/office/drawing/2014/main" id="{E0A9B872-20B9-4DF5-943F-FA0C9420D037}"/>
                </a:ext>
              </a:extLst>
            </p:cNvPr>
            <p:cNvSpPr/>
            <p:nvPr/>
          </p:nvSpPr>
          <p:spPr>
            <a:xfrm>
              <a:off x="6587595" y="2616103"/>
              <a:ext cx="323424" cy="256141"/>
            </a:xfrm>
            <a:custGeom>
              <a:avLst/>
              <a:gdLst/>
              <a:ahLst/>
              <a:cxnLst/>
              <a:rect l="l" t="t" r="r" b="b"/>
              <a:pathLst>
                <a:path w="36350" h="28788" extrusionOk="0">
                  <a:moveTo>
                    <a:pt x="29294" y="0"/>
                  </a:moveTo>
                  <a:lnTo>
                    <a:pt x="0" y="13590"/>
                  </a:lnTo>
                  <a:lnTo>
                    <a:pt x="7056" y="28788"/>
                  </a:lnTo>
                  <a:lnTo>
                    <a:pt x="36349" y="15183"/>
                  </a:lnTo>
                  <a:lnTo>
                    <a:pt x="2929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FE0EE942-2364-4746-894A-DF3D7C6410B2}"/>
              </a:ext>
            </a:extLst>
          </p:cNvPr>
          <p:cNvSpPr txBox="1"/>
          <p:nvPr/>
        </p:nvSpPr>
        <p:spPr>
          <a:xfrm>
            <a:off x="5704233" y="2206421"/>
            <a:ext cx="2063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16433D"/>
                </a:solidFill>
                <a:latin typeface="Merriweather" panose="00000500000000000000" pitchFamily="2" charset="-93"/>
                <a:ea typeface="+mn-ea"/>
                <a:cs typeface="+mn-cs"/>
              </a:rPr>
              <a:t>1 m = 0,01 km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46E541CB-2F1A-4B87-AFC1-5E5B15B1ABB6}"/>
                  </a:ext>
                </a:extLst>
              </p:cNvPr>
              <p:cNvSpPr txBox="1"/>
              <p:nvPr/>
            </p:nvSpPr>
            <p:spPr>
              <a:xfrm>
                <a:off x="5910154" y="2635922"/>
                <a:ext cx="2063264" cy="6369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16433D"/>
                    </a:solidFill>
                    <a:latin typeface="Merriweather" panose="00000500000000000000" pitchFamily="2" charset="-93"/>
                    <a:ea typeface="+mn-ea"/>
                    <a:cs typeface="+mn-cs"/>
                  </a:rPr>
                  <a:t>1 s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solidFill>
                              <a:srgbClr val="16433D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rgbClr val="16433D"/>
                            </a:solidFill>
                            <a:latin typeface="Merriweather" panose="00000500000000000000" pitchFamily="2" charset="-93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rgbClr val="16433D"/>
                            </a:solidFill>
                            <a:latin typeface="Merriweather" panose="00000500000000000000" pitchFamily="2" charset="-93"/>
                            <a:ea typeface="+mn-ea"/>
                            <a:cs typeface="+mn-cs"/>
                          </a:rPr>
                          <m:t>3600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16433D"/>
                    </a:solidFill>
                    <a:latin typeface="Merriweather" panose="00000500000000000000" pitchFamily="2" charset="-93"/>
                    <a:ea typeface="+mn-ea"/>
                    <a:cs typeface="+mn-cs"/>
                  </a:rPr>
                  <a:t> s</a:t>
                </a:r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46E541CB-2F1A-4B87-AFC1-5E5B15B1AB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0154" y="2635922"/>
                <a:ext cx="2063264" cy="636906"/>
              </a:xfrm>
              <a:prstGeom prst="rect">
                <a:avLst/>
              </a:prstGeom>
              <a:blipFill>
                <a:blip r:embed="rId3"/>
                <a:stretch>
                  <a:fillRect l="-32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3A5F402F-749A-42CF-9B09-77437D016844}"/>
                  </a:ext>
                </a:extLst>
              </p:cNvPr>
              <p:cNvSpPr txBox="1"/>
              <p:nvPr/>
            </p:nvSpPr>
            <p:spPr>
              <a:xfrm>
                <a:off x="5308279" y="3407126"/>
                <a:ext cx="3671597" cy="8789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16433D"/>
                    </a:solidFill>
                    <a:latin typeface="Merriweather" panose="00000500000000000000" pitchFamily="2" charset="-93"/>
                    <a:ea typeface="+mn-ea"/>
                    <a:cs typeface="+mn-cs"/>
                  </a:rPr>
                  <a:t>1 m/s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solidFill>
                              <a:srgbClr val="16433D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rgbClr val="16433D"/>
                            </a:solidFill>
                            <a:latin typeface="Merriweather" panose="00000500000000000000" pitchFamily="2" charset="-93"/>
                            <a:ea typeface="+mn-ea"/>
                            <a:cs typeface="+mn-cs"/>
                          </a:rPr>
                          <m:t>0</m:t>
                        </m:r>
                        <m:r>
                          <m:rPr>
                            <m:nor/>
                          </m:rPr>
                          <a:rPr lang="en-US" sz="2000" b="0" i="0" dirty="0" smtClean="0">
                            <a:solidFill>
                              <a:srgbClr val="16433D"/>
                            </a:solidFill>
                            <a:latin typeface="Merriweather" panose="00000500000000000000" pitchFamily="2" charset="-93"/>
                            <a:ea typeface="+mn-ea"/>
                            <a:cs typeface="+mn-cs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rgbClr val="16433D"/>
                            </a:solidFill>
                            <a:latin typeface="Merriweather" panose="00000500000000000000" pitchFamily="2" charset="-93"/>
                            <a:ea typeface="+mn-ea"/>
                            <a:cs typeface="+mn-cs"/>
                          </a:rPr>
                          <m:t>0</m:t>
                        </m:r>
                        <m:r>
                          <m:rPr>
                            <m:sty m:val="p"/>
                          </m:rPr>
                          <a:rPr lang="en-US" sz="2000" i="1" dirty="0" smtClean="0">
                            <a:solidFill>
                              <a:srgbClr val="16433D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I</m:t>
                        </m:r>
                      </m:num>
                      <m:den>
                        <m:f>
                          <m:fPr>
                            <m:ctrlPr>
                              <a:rPr lang="en-US" sz="2000" i="1" smtClean="0">
                                <a:solidFill>
                                  <a:srgbClr val="16433D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2000" dirty="0">
                                <a:solidFill>
                                  <a:srgbClr val="16433D"/>
                                </a:solidFill>
                                <a:latin typeface="Merriweather" panose="00000500000000000000" pitchFamily="2" charset="-93"/>
                                <a:ea typeface="+mn-ea"/>
                                <a:cs typeface="+mn-cs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2000" dirty="0">
                                <a:solidFill>
                                  <a:srgbClr val="16433D"/>
                                </a:solidFill>
                                <a:latin typeface="Merriweather" panose="00000500000000000000" pitchFamily="2" charset="-93"/>
                                <a:ea typeface="+mn-ea"/>
                                <a:cs typeface="+mn-cs"/>
                              </a:rPr>
                              <m:t>3600</m:t>
                            </m:r>
                          </m:den>
                        </m:f>
                      </m:den>
                    </m:f>
                  </m:oMath>
                </a14:m>
                <a:r>
                  <a:rPr lang="en-US" sz="2000" dirty="0">
                    <a:solidFill>
                      <a:srgbClr val="16433D"/>
                    </a:solidFill>
                    <a:latin typeface="Merriweather" panose="00000500000000000000" pitchFamily="2" charset="-93"/>
                    <a:ea typeface="+mn-ea"/>
                    <a:cs typeface="+mn-cs"/>
                  </a:rPr>
                  <a:t>  = 3,6 km/h</a:t>
                </a:r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3A5F402F-749A-42CF-9B09-77437D0168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8279" y="3407126"/>
                <a:ext cx="3671597" cy="878959"/>
              </a:xfrm>
              <a:prstGeom prst="rect">
                <a:avLst/>
              </a:prstGeom>
              <a:blipFill>
                <a:blip r:embed="rId4"/>
                <a:stretch>
                  <a:fillRect l="-18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6859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69" grpId="0"/>
      <p:bldP spid="70" grpId="0"/>
      <p:bldP spid="7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C040DC6-14FB-48BB-9D45-2352CEAA4D48}"/>
              </a:ext>
            </a:extLst>
          </p:cNvPr>
          <p:cNvSpPr txBox="1">
            <a:spLocks/>
          </p:cNvSpPr>
          <p:nvPr/>
        </p:nvSpPr>
        <p:spPr>
          <a:xfrm>
            <a:off x="2444999" y="116513"/>
            <a:ext cx="425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tốc</a:t>
            </a:r>
            <a:r>
              <a:rPr lang="en-US" sz="2400" dirty="0"/>
              <a:t> </a:t>
            </a:r>
            <a:r>
              <a:rPr lang="en-US" sz="2400" dirty="0" err="1"/>
              <a:t>độ</a:t>
            </a:r>
            <a:r>
              <a:rPr lang="en-US" sz="2400" dirty="0"/>
              <a:t> thường </a:t>
            </a:r>
            <a:r>
              <a:rPr lang="en-US" sz="2400" dirty="0" err="1"/>
              <a:t>gặp</a:t>
            </a:r>
            <a:endParaRPr lang="en-US" sz="2400" dirty="0"/>
          </a:p>
        </p:txBody>
      </p:sp>
      <p:pic>
        <p:nvPicPr>
          <p:cNvPr id="1026" name="Picture 2" descr="Tt | Baamboozle">
            <a:extLst>
              <a:ext uri="{FF2B5EF4-FFF2-40B4-BE49-F238E27FC236}">
                <a16:creationId xmlns:a16="http://schemas.microsoft.com/office/drawing/2014/main" id="{31F6D612-FB9B-48FC-9CFC-22553090C7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62" b="20757"/>
          <a:stretch/>
        </p:blipFill>
        <p:spPr bwMode="auto">
          <a:xfrm>
            <a:off x="470482" y="995149"/>
            <a:ext cx="1771786" cy="102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61FCB57-ED42-4A91-8B6A-A42F02E30D58}"/>
              </a:ext>
            </a:extLst>
          </p:cNvPr>
          <p:cNvSpPr txBox="1">
            <a:spLocks/>
          </p:cNvSpPr>
          <p:nvPr/>
        </p:nvSpPr>
        <p:spPr>
          <a:xfrm>
            <a:off x="584587" y="2094465"/>
            <a:ext cx="155055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1800" dirty="0"/>
              <a:t>0,055 m/s</a:t>
            </a:r>
          </a:p>
        </p:txBody>
      </p:sp>
      <p:pic>
        <p:nvPicPr>
          <p:cNvPr id="1028" name="Picture 4" descr="Human walk cycle | Walking animation, Walking cartoon, Motion design  animation">
            <a:extLst>
              <a:ext uri="{FF2B5EF4-FFF2-40B4-BE49-F238E27FC236}">
                <a16:creationId xmlns:a16="http://schemas.microsoft.com/office/drawing/2014/main" id="{878627E9-B5AB-46A3-B05E-2E64395D9A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2" t="14376" r="28898" b="7247"/>
          <a:stretch/>
        </p:blipFill>
        <p:spPr bwMode="auto">
          <a:xfrm>
            <a:off x="3920407" y="695751"/>
            <a:ext cx="1120250" cy="146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473C2AE-98B4-4DF0-98D3-AAFDE442EE03}"/>
              </a:ext>
            </a:extLst>
          </p:cNvPr>
          <p:cNvSpPr txBox="1">
            <a:spLocks/>
          </p:cNvSpPr>
          <p:nvPr/>
        </p:nvSpPr>
        <p:spPr>
          <a:xfrm>
            <a:off x="3796720" y="2094465"/>
            <a:ext cx="155055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1800" dirty="0"/>
              <a:t>1,5 m/s</a:t>
            </a:r>
          </a:p>
        </p:txBody>
      </p:sp>
      <p:pic>
        <p:nvPicPr>
          <p:cNvPr id="10" name="Picture 2" descr="Ride2School GIFs - Find &amp; Share on GIPHY">
            <a:extLst>
              <a:ext uri="{FF2B5EF4-FFF2-40B4-BE49-F238E27FC236}">
                <a16:creationId xmlns:a16="http://schemas.microsoft.com/office/drawing/2014/main" id="{55DEFCE3-4D5A-45D6-9D1B-AC01FDE95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59656" y="616560"/>
            <a:ext cx="1495078" cy="149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F056F76-0312-41F4-B5F5-AB21149063E5}"/>
              </a:ext>
            </a:extLst>
          </p:cNvPr>
          <p:cNvSpPr txBox="1">
            <a:spLocks/>
          </p:cNvSpPr>
          <p:nvPr/>
        </p:nvSpPr>
        <p:spPr>
          <a:xfrm>
            <a:off x="6803012" y="2094465"/>
            <a:ext cx="155055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1800" dirty="0"/>
              <a:t>4 m/s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267EB9-521F-41A5-99C1-63823C0BAF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996" t="3601" r="4656" b="10339"/>
          <a:stretch/>
        </p:blipFill>
        <p:spPr>
          <a:xfrm>
            <a:off x="903705" y="2846972"/>
            <a:ext cx="1231439" cy="152820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1930F075-A9CB-4481-9DFA-792ABF5CA6C2}"/>
              </a:ext>
            </a:extLst>
          </p:cNvPr>
          <p:cNvSpPr txBox="1">
            <a:spLocks/>
          </p:cNvSpPr>
          <p:nvPr/>
        </p:nvSpPr>
        <p:spPr>
          <a:xfrm>
            <a:off x="691711" y="4338058"/>
            <a:ext cx="155055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1800" dirty="0"/>
              <a:t>7 m/s</a:t>
            </a:r>
          </a:p>
        </p:txBody>
      </p:sp>
      <p:pic>
        <p:nvPicPr>
          <p:cNvPr id="2" name="Picture 2" descr="Airplane by Michal Černý for Motionhouse on Dribbble">
            <a:extLst>
              <a:ext uri="{FF2B5EF4-FFF2-40B4-BE49-F238E27FC236}">
                <a16:creationId xmlns:a16="http://schemas.microsoft.com/office/drawing/2014/main" id="{D61C7E9D-85D9-4043-A211-A608F45B5C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E3F7FE"/>
              </a:clrFrom>
              <a:clrTo>
                <a:srgbClr val="E3F7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7" t="21182" r="6800" b="26916"/>
          <a:stretch/>
        </p:blipFill>
        <p:spPr bwMode="auto">
          <a:xfrm>
            <a:off x="6334148" y="2887840"/>
            <a:ext cx="2461509" cy="130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Moving Rent A Car Sticker by Xhost Chile for iOS &amp; Android | GIPHY | Giphy,  Car, Cool gifs">
            <a:extLst>
              <a:ext uri="{FF2B5EF4-FFF2-40B4-BE49-F238E27FC236}">
                <a16:creationId xmlns:a16="http://schemas.microsoft.com/office/drawing/2014/main" id="{13FA44A2-EDF5-4D98-996D-280F23D46B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94" b="26568"/>
          <a:stretch/>
        </p:blipFill>
        <p:spPr bwMode="auto">
          <a:xfrm flipH="1">
            <a:off x="3516846" y="3110246"/>
            <a:ext cx="2214183" cy="1001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B8909BA-495A-4574-AA7D-F2D5F7D75E99}"/>
              </a:ext>
            </a:extLst>
          </p:cNvPr>
          <p:cNvSpPr txBox="1">
            <a:spLocks/>
          </p:cNvSpPr>
          <p:nvPr/>
        </p:nvSpPr>
        <p:spPr>
          <a:xfrm>
            <a:off x="3705253" y="4338058"/>
            <a:ext cx="155055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1800" dirty="0"/>
              <a:t>14 m/s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37D27BC-B860-4713-9FA7-281DE04B58A0}"/>
              </a:ext>
            </a:extLst>
          </p:cNvPr>
          <p:cNvSpPr txBox="1">
            <a:spLocks/>
          </p:cNvSpPr>
          <p:nvPr/>
        </p:nvSpPr>
        <p:spPr>
          <a:xfrm>
            <a:off x="6901732" y="4338058"/>
            <a:ext cx="155055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1800" dirty="0"/>
              <a:t>200 m/s</a:t>
            </a:r>
          </a:p>
        </p:txBody>
      </p:sp>
    </p:spTree>
    <p:extLst>
      <p:ext uri="{BB962C8B-B14F-4D97-AF65-F5344CB8AC3E}">
        <p14:creationId xmlns:p14="http://schemas.microsoft.com/office/powerpoint/2010/main" val="393318251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/>
      <p:bldP spid="14" grpId="0"/>
      <p:bldP spid="13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6" name="Google Shape;2656;p49"/>
          <p:cNvSpPr txBox="1">
            <a:spLocks noGrp="1"/>
          </p:cNvSpPr>
          <p:nvPr>
            <p:ph type="title"/>
          </p:nvPr>
        </p:nvSpPr>
        <p:spPr>
          <a:xfrm>
            <a:off x="6006108" y="1548152"/>
            <a:ext cx="1920600" cy="11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III</a:t>
            </a:r>
            <a:r>
              <a:rPr lang="en" dirty="0"/>
              <a:t>.</a:t>
            </a:r>
            <a:endParaRPr dirty="0"/>
          </a:p>
        </p:txBody>
      </p:sp>
      <p:sp>
        <p:nvSpPr>
          <p:cNvPr id="2657" name="Google Shape;2657;p49"/>
          <p:cNvSpPr txBox="1">
            <a:spLocks noGrp="1"/>
          </p:cNvSpPr>
          <p:nvPr>
            <p:ph type="title" idx="2"/>
          </p:nvPr>
        </p:nvSpPr>
        <p:spPr>
          <a:xfrm>
            <a:off x="5823584" y="2716240"/>
            <a:ext cx="2388744" cy="13190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BÀI TẬP VÂN DỤNG</a:t>
            </a:r>
            <a:endParaRPr sz="2800" dirty="0"/>
          </a:p>
        </p:txBody>
      </p:sp>
      <p:sp>
        <p:nvSpPr>
          <p:cNvPr id="586" name="Google Shape;3739;p72">
            <a:extLst>
              <a:ext uri="{FF2B5EF4-FFF2-40B4-BE49-F238E27FC236}">
                <a16:creationId xmlns:a16="http://schemas.microsoft.com/office/drawing/2014/main" id="{039653D8-217C-4BD9-845D-E42999D2E911}"/>
              </a:ext>
            </a:extLst>
          </p:cNvPr>
          <p:cNvSpPr/>
          <p:nvPr/>
        </p:nvSpPr>
        <p:spPr>
          <a:xfrm>
            <a:off x="593809" y="4095217"/>
            <a:ext cx="4318921" cy="3237"/>
          </a:xfrm>
          <a:custGeom>
            <a:avLst/>
            <a:gdLst/>
            <a:ahLst/>
            <a:cxnLst/>
            <a:rect l="l" t="t" r="r" b="b"/>
            <a:pathLst>
              <a:path w="232741" h="184" extrusionOk="0">
                <a:moveTo>
                  <a:pt x="116386" y="1"/>
                </a:moveTo>
                <a:cubicBezTo>
                  <a:pt x="52099" y="1"/>
                  <a:pt x="1" y="31"/>
                  <a:pt x="1" y="92"/>
                </a:cubicBezTo>
                <a:cubicBezTo>
                  <a:pt x="1" y="153"/>
                  <a:pt x="52130" y="183"/>
                  <a:pt x="116386" y="183"/>
                </a:cubicBezTo>
                <a:cubicBezTo>
                  <a:pt x="180643" y="183"/>
                  <a:pt x="232741" y="153"/>
                  <a:pt x="232741" y="92"/>
                </a:cubicBezTo>
                <a:cubicBezTo>
                  <a:pt x="232741" y="31"/>
                  <a:pt x="180643" y="1"/>
                  <a:pt x="1163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3740;p72">
            <a:extLst>
              <a:ext uri="{FF2B5EF4-FFF2-40B4-BE49-F238E27FC236}">
                <a16:creationId xmlns:a16="http://schemas.microsoft.com/office/drawing/2014/main" id="{83190CBB-5C63-4818-B9FE-5DF4FF887585}"/>
              </a:ext>
            </a:extLst>
          </p:cNvPr>
          <p:cNvSpPr/>
          <p:nvPr/>
        </p:nvSpPr>
        <p:spPr>
          <a:xfrm>
            <a:off x="3346353" y="3304926"/>
            <a:ext cx="728761" cy="788708"/>
          </a:xfrm>
          <a:custGeom>
            <a:avLst/>
            <a:gdLst/>
            <a:ahLst/>
            <a:cxnLst/>
            <a:rect l="l" t="t" r="r" b="b"/>
            <a:pathLst>
              <a:path w="39272" h="44834" extrusionOk="0">
                <a:moveTo>
                  <a:pt x="5199" y="0"/>
                </a:moveTo>
                <a:cubicBezTo>
                  <a:pt x="5199" y="0"/>
                  <a:pt x="1399" y="14894"/>
                  <a:pt x="700" y="20517"/>
                </a:cubicBezTo>
                <a:cubicBezTo>
                  <a:pt x="1" y="26171"/>
                  <a:pt x="3952" y="44834"/>
                  <a:pt x="3952" y="44834"/>
                </a:cubicBezTo>
                <a:lnTo>
                  <a:pt x="21126" y="44834"/>
                </a:lnTo>
                <a:lnTo>
                  <a:pt x="20700" y="17690"/>
                </a:lnTo>
                <a:lnTo>
                  <a:pt x="23010" y="44834"/>
                </a:lnTo>
                <a:lnTo>
                  <a:pt x="35807" y="44834"/>
                </a:lnTo>
                <a:cubicBezTo>
                  <a:pt x="35807" y="44834"/>
                  <a:pt x="38452" y="25654"/>
                  <a:pt x="38877" y="20122"/>
                </a:cubicBezTo>
                <a:cubicBezTo>
                  <a:pt x="39271" y="14632"/>
                  <a:pt x="36185" y="486"/>
                  <a:pt x="35809" y="486"/>
                </a:cubicBezTo>
                <a:cubicBezTo>
                  <a:pt x="35809" y="486"/>
                  <a:pt x="35808" y="486"/>
                  <a:pt x="35807" y="487"/>
                </a:cubicBezTo>
                <a:lnTo>
                  <a:pt x="5199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3741;p72">
            <a:extLst>
              <a:ext uri="{FF2B5EF4-FFF2-40B4-BE49-F238E27FC236}">
                <a16:creationId xmlns:a16="http://schemas.microsoft.com/office/drawing/2014/main" id="{2A68E1AF-C65B-42F7-8360-A3A39867D542}"/>
              </a:ext>
            </a:extLst>
          </p:cNvPr>
          <p:cNvSpPr/>
          <p:nvPr/>
        </p:nvSpPr>
        <p:spPr>
          <a:xfrm>
            <a:off x="3733299" y="3371229"/>
            <a:ext cx="22008" cy="236363"/>
          </a:xfrm>
          <a:custGeom>
            <a:avLst/>
            <a:gdLst/>
            <a:ahLst/>
            <a:cxnLst/>
            <a:rect l="l" t="t" r="r" b="b"/>
            <a:pathLst>
              <a:path w="1186" h="13436" extrusionOk="0">
                <a:moveTo>
                  <a:pt x="1155" y="0"/>
                </a:moveTo>
                <a:cubicBezTo>
                  <a:pt x="1095" y="152"/>
                  <a:pt x="1095" y="335"/>
                  <a:pt x="1095" y="517"/>
                </a:cubicBezTo>
                <a:cubicBezTo>
                  <a:pt x="1095" y="912"/>
                  <a:pt x="1064" y="1398"/>
                  <a:pt x="1034" y="1976"/>
                </a:cubicBezTo>
                <a:cubicBezTo>
                  <a:pt x="973" y="3192"/>
                  <a:pt x="851" y="4864"/>
                  <a:pt x="699" y="6718"/>
                </a:cubicBezTo>
                <a:cubicBezTo>
                  <a:pt x="548" y="8572"/>
                  <a:pt x="365" y="10244"/>
                  <a:pt x="213" y="11459"/>
                </a:cubicBezTo>
                <a:cubicBezTo>
                  <a:pt x="152" y="12037"/>
                  <a:pt x="92" y="12523"/>
                  <a:pt x="61" y="12888"/>
                </a:cubicBezTo>
                <a:cubicBezTo>
                  <a:pt x="31" y="13070"/>
                  <a:pt x="0" y="13253"/>
                  <a:pt x="31" y="13435"/>
                </a:cubicBezTo>
                <a:cubicBezTo>
                  <a:pt x="61" y="13253"/>
                  <a:pt x="122" y="13070"/>
                  <a:pt x="122" y="12918"/>
                </a:cubicBezTo>
                <a:cubicBezTo>
                  <a:pt x="183" y="12584"/>
                  <a:pt x="274" y="12098"/>
                  <a:pt x="365" y="11490"/>
                </a:cubicBezTo>
                <a:cubicBezTo>
                  <a:pt x="517" y="10274"/>
                  <a:pt x="760" y="8602"/>
                  <a:pt x="912" y="6748"/>
                </a:cubicBezTo>
                <a:cubicBezTo>
                  <a:pt x="1064" y="4894"/>
                  <a:pt x="1155" y="3192"/>
                  <a:pt x="1155" y="1976"/>
                </a:cubicBezTo>
                <a:lnTo>
                  <a:pt x="1155" y="517"/>
                </a:lnTo>
                <a:cubicBezTo>
                  <a:pt x="1186" y="335"/>
                  <a:pt x="1155" y="152"/>
                  <a:pt x="1155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3742;p72">
            <a:extLst>
              <a:ext uri="{FF2B5EF4-FFF2-40B4-BE49-F238E27FC236}">
                <a16:creationId xmlns:a16="http://schemas.microsoft.com/office/drawing/2014/main" id="{E2C3C17C-8C21-487B-8B8E-A33C89EE5376}"/>
              </a:ext>
            </a:extLst>
          </p:cNvPr>
          <p:cNvSpPr/>
          <p:nvPr/>
        </p:nvSpPr>
        <p:spPr>
          <a:xfrm>
            <a:off x="3775608" y="3391143"/>
            <a:ext cx="45130" cy="40514"/>
          </a:xfrm>
          <a:custGeom>
            <a:avLst/>
            <a:gdLst/>
            <a:ahLst/>
            <a:cxnLst/>
            <a:rect l="l" t="t" r="r" b="b"/>
            <a:pathLst>
              <a:path w="2432" h="2303" extrusionOk="0">
                <a:moveTo>
                  <a:pt x="1307" y="1"/>
                </a:moveTo>
                <a:cubicBezTo>
                  <a:pt x="1254" y="1"/>
                  <a:pt x="1201" y="8"/>
                  <a:pt x="1155" y="23"/>
                </a:cubicBezTo>
                <a:cubicBezTo>
                  <a:pt x="1246" y="23"/>
                  <a:pt x="1337" y="54"/>
                  <a:pt x="1429" y="54"/>
                </a:cubicBezTo>
                <a:cubicBezTo>
                  <a:pt x="1641" y="114"/>
                  <a:pt x="1854" y="266"/>
                  <a:pt x="2006" y="449"/>
                </a:cubicBezTo>
                <a:cubicBezTo>
                  <a:pt x="2219" y="722"/>
                  <a:pt x="2280" y="1118"/>
                  <a:pt x="2128" y="1422"/>
                </a:cubicBezTo>
                <a:cubicBezTo>
                  <a:pt x="1963" y="1855"/>
                  <a:pt x="1579" y="2068"/>
                  <a:pt x="1194" y="2068"/>
                </a:cubicBezTo>
                <a:cubicBezTo>
                  <a:pt x="796" y="2068"/>
                  <a:pt x="398" y="1839"/>
                  <a:pt x="243" y="1391"/>
                </a:cubicBezTo>
                <a:cubicBezTo>
                  <a:pt x="122" y="1057"/>
                  <a:pt x="182" y="692"/>
                  <a:pt x="426" y="418"/>
                </a:cubicBezTo>
                <a:cubicBezTo>
                  <a:pt x="578" y="236"/>
                  <a:pt x="790" y="114"/>
                  <a:pt x="1034" y="84"/>
                </a:cubicBezTo>
                <a:lnTo>
                  <a:pt x="1307" y="84"/>
                </a:lnTo>
                <a:cubicBezTo>
                  <a:pt x="1216" y="23"/>
                  <a:pt x="1125" y="23"/>
                  <a:pt x="1034" y="23"/>
                </a:cubicBezTo>
                <a:cubicBezTo>
                  <a:pt x="760" y="23"/>
                  <a:pt x="517" y="145"/>
                  <a:pt x="334" y="358"/>
                </a:cubicBezTo>
                <a:cubicBezTo>
                  <a:pt x="182" y="479"/>
                  <a:pt x="91" y="662"/>
                  <a:pt x="61" y="844"/>
                </a:cubicBezTo>
                <a:cubicBezTo>
                  <a:pt x="0" y="1026"/>
                  <a:pt x="0" y="1270"/>
                  <a:pt x="61" y="1482"/>
                </a:cubicBezTo>
                <a:cubicBezTo>
                  <a:pt x="243" y="1938"/>
                  <a:pt x="669" y="2303"/>
                  <a:pt x="1186" y="2303"/>
                </a:cubicBezTo>
                <a:cubicBezTo>
                  <a:pt x="1702" y="2303"/>
                  <a:pt x="2128" y="1999"/>
                  <a:pt x="2310" y="1513"/>
                </a:cubicBezTo>
                <a:cubicBezTo>
                  <a:pt x="2401" y="1300"/>
                  <a:pt x="2432" y="1087"/>
                  <a:pt x="2371" y="874"/>
                </a:cubicBezTo>
                <a:cubicBezTo>
                  <a:pt x="2310" y="692"/>
                  <a:pt x="2249" y="540"/>
                  <a:pt x="2128" y="388"/>
                </a:cubicBezTo>
                <a:cubicBezTo>
                  <a:pt x="1945" y="175"/>
                  <a:pt x="1702" y="54"/>
                  <a:pt x="1459" y="23"/>
                </a:cubicBezTo>
                <a:cubicBezTo>
                  <a:pt x="1413" y="8"/>
                  <a:pt x="1360" y="1"/>
                  <a:pt x="130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3743;p72">
            <a:extLst>
              <a:ext uri="{FF2B5EF4-FFF2-40B4-BE49-F238E27FC236}">
                <a16:creationId xmlns:a16="http://schemas.microsoft.com/office/drawing/2014/main" id="{98058DD6-5290-40F3-B4CE-063F7831971C}"/>
              </a:ext>
            </a:extLst>
          </p:cNvPr>
          <p:cNvSpPr/>
          <p:nvPr/>
        </p:nvSpPr>
        <p:spPr>
          <a:xfrm>
            <a:off x="3907584" y="3371229"/>
            <a:ext cx="138211" cy="67869"/>
          </a:xfrm>
          <a:custGeom>
            <a:avLst/>
            <a:gdLst/>
            <a:ahLst/>
            <a:cxnLst/>
            <a:rect l="l" t="t" r="r" b="b"/>
            <a:pathLst>
              <a:path w="7448" h="3858" extrusionOk="0">
                <a:moveTo>
                  <a:pt x="1" y="0"/>
                </a:moveTo>
                <a:cubicBezTo>
                  <a:pt x="1" y="91"/>
                  <a:pt x="61" y="213"/>
                  <a:pt x="122" y="335"/>
                </a:cubicBezTo>
                <a:cubicBezTo>
                  <a:pt x="244" y="608"/>
                  <a:pt x="396" y="912"/>
                  <a:pt x="578" y="1155"/>
                </a:cubicBezTo>
                <a:cubicBezTo>
                  <a:pt x="1689" y="2849"/>
                  <a:pt x="3585" y="3858"/>
                  <a:pt x="5596" y="3858"/>
                </a:cubicBezTo>
                <a:cubicBezTo>
                  <a:pt x="5787" y="3858"/>
                  <a:pt x="5979" y="3849"/>
                  <a:pt x="6171" y="3830"/>
                </a:cubicBezTo>
                <a:cubicBezTo>
                  <a:pt x="6475" y="3800"/>
                  <a:pt x="6809" y="3739"/>
                  <a:pt x="7113" y="3648"/>
                </a:cubicBezTo>
                <a:cubicBezTo>
                  <a:pt x="7235" y="3617"/>
                  <a:pt x="7356" y="3587"/>
                  <a:pt x="7448" y="3526"/>
                </a:cubicBezTo>
                <a:cubicBezTo>
                  <a:pt x="7448" y="3523"/>
                  <a:pt x="7444" y="3522"/>
                  <a:pt x="7436" y="3522"/>
                </a:cubicBezTo>
                <a:cubicBezTo>
                  <a:pt x="7357" y="3522"/>
                  <a:pt x="6887" y="3650"/>
                  <a:pt x="6141" y="3678"/>
                </a:cubicBezTo>
                <a:cubicBezTo>
                  <a:pt x="6021" y="3685"/>
                  <a:pt x="5902" y="3688"/>
                  <a:pt x="5784" y="3688"/>
                </a:cubicBezTo>
                <a:cubicBezTo>
                  <a:pt x="3784" y="3688"/>
                  <a:pt x="1876" y="2730"/>
                  <a:pt x="700" y="1095"/>
                </a:cubicBezTo>
                <a:cubicBezTo>
                  <a:pt x="213" y="456"/>
                  <a:pt x="31" y="0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3744;p72">
            <a:extLst>
              <a:ext uri="{FF2B5EF4-FFF2-40B4-BE49-F238E27FC236}">
                <a16:creationId xmlns:a16="http://schemas.microsoft.com/office/drawing/2014/main" id="{BBD07CC4-3DED-4318-AEC8-66F13D7B425E}"/>
              </a:ext>
            </a:extLst>
          </p:cNvPr>
          <p:cNvSpPr/>
          <p:nvPr/>
        </p:nvSpPr>
        <p:spPr>
          <a:xfrm>
            <a:off x="3291091" y="2235507"/>
            <a:ext cx="257215" cy="459813"/>
          </a:xfrm>
          <a:custGeom>
            <a:avLst/>
            <a:gdLst/>
            <a:ahLst/>
            <a:cxnLst/>
            <a:rect l="l" t="t" r="r" b="b"/>
            <a:pathLst>
              <a:path w="13861" h="26138" extrusionOk="0">
                <a:moveTo>
                  <a:pt x="11459" y="0"/>
                </a:moveTo>
                <a:cubicBezTo>
                  <a:pt x="10487" y="3526"/>
                  <a:pt x="9028" y="6353"/>
                  <a:pt x="7599" y="7781"/>
                </a:cubicBezTo>
                <a:cubicBezTo>
                  <a:pt x="6170" y="9180"/>
                  <a:pt x="4620" y="10851"/>
                  <a:pt x="4681" y="12857"/>
                </a:cubicBezTo>
                <a:cubicBezTo>
                  <a:pt x="4711" y="13648"/>
                  <a:pt x="4955" y="14499"/>
                  <a:pt x="4620" y="15198"/>
                </a:cubicBezTo>
                <a:cubicBezTo>
                  <a:pt x="4164" y="16140"/>
                  <a:pt x="2979" y="16353"/>
                  <a:pt x="2067" y="16839"/>
                </a:cubicBezTo>
                <a:cubicBezTo>
                  <a:pt x="760" y="17660"/>
                  <a:pt x="0" y="19119"/>
                  <a:pt x="61" y="20669"/>
                </a:cubicBezTo>
                <a:cubicBezTo>
                  <a:pt x="183" y="22189"/>
                  <a:pt x="851" y="23648"/>
                  <a:pt x="1976" y="24712"/>
                </a:cubicBezTo>
                <a:cubicBezTo>
                  <a:pt x="2769" y="25504"/>
                  <a:pt x="3912" y="26137"/>
                  <a:pt x="5014" y="26137"/>
                </a:cubicBezTo>
                <a:cubicBezTo>
                  <a:pt x="5433" y="26137"/>
                  <a:pt x="5846" y="26046"/>
                  <a:pt x="6231" y="25836"/>
                </a:cubicBezTo>
                <a:cubicBezTo>
                  <a:pt x="7052" y="25380"/>
                  <a:pt x="7538" y="24469"/>
                  <a:pt x="7964" y="23617"/>
                </a:cubicBezTo>
                <a:cubicBezTo>
                  <a:pt x="10122" y="19180"/>
                  <a:pt x="12098" y="14651"/>
                  <a:pt x="13861" y="10061"/>
                </a:cubicBezTo>
                <a:lnTo>
                  <a:pt x="11459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3745;p72">
            <a:extLst>
              <a:ext uri="{FF2B5EF4-FFF2-40B4-BE49-F238E27FC236}">
                <a16:creationId xmlns:a16="http://schemas.microsoft.com/office/drawing/2014/main" id="{51152807-A1EC-4E4C-8E77-9DF57262E435}"/>
              </a:ext>
            </a:extLst>
          </p:cNvPr>
          <p:cNvSpPr/>
          <p:nvPr/>
        </p:nvSpPr>
        <p:spPr>
          <a:xfrm>
            <a:off x="3607521" y="1916727"/>
            <a:ext cx="505969" cy="831737"/>
          </a:xfrm>
          <a:custGeom>
            <a:avLst/>
            <a:gdLst/>
            <a:ahLst/>
            <a:cxnLst/>
            <a:rect l="l" t="t" r="r" b="b"/>
            <a:pathLst>
              <a:path w="27266" h="47280" extrusionOk="0">
                <a:moveTo>
                  <a:pt x="9981" y="1"/>
                </a:moveTo>
                <a:cubicBezTo>
                  <a:pt x="7607" y="1"/>
                  <a:pt x="5192" y="931"/>
                  <a:pt x="3313" y="3014"/>
                </a:cubicBezTo>
                <a:lnTo>
                  <a:pt x="942" y="33927"/>
                </a:lnTo>
                <a:cubicBezTo>
                  <a:pt x="0" y="35994"/>
                  <a:pt x="426" y="38547"/>
                  <a:pt x="1611" y="40492"/>
                </a:cubicBezTo>
                <a:cubicBezTo>
                  <a:pt x="2797" y="42438"/>
                  <a:pt x="4711" y="43897"/>
                  <a:pt x="6718" y="44991"/>
                </a:cubicBezTo>
                <a:cubicBezTo>
                  <a:pt x="9326" y="46372"/>
                  <a:pt x="12257" y="47279"/>
                  <a:pt x="15203" y="47279"/>
                </a:cubicBezTo>
                <a:cubicBezTo>
                  <a:pt x="15758" y="47279"/>
                  <a:pt x="16315" y="47247"/>
                  <a:pt x="16870" y="47179"/>
                </a:cubicBezTo>
                <a:cubicBezTo>
                  <a:pt x="20365" y="46784"/>
                  <a:pt x="23739" y="44869"/>
                  <a:pt x="25502" y="41830"/>
                </a:cubicBezTo>
                <a:cubicBezTo>
                  <a:pt x="27265" y="38760"/>
                  <a:pt x="27113" y="34595"/>
                  <a:pt x="24803" y="31951"/>
                </a:cubicBezTo>
                <a:cubicBezTo>
                  <a:pt x="23952" y="31009"/>
                  <a:pt x="22888" y="30279"/>
                  <a:pt x="21976" y="29398"/>
                </a:cubicBezTo>
                <a:cubicBezTo>
                  <a:pt x="21064" y="28547"/>
                  <a:pt x="20274" y="27422"/>
                  <a:pt x="20213" y="26146"/>
                </a:cubicBezTo>
                <a:cubicBezTo>
                  <a:pt x="20153" y="24231"/>
                  <a:pt x="21794" y="22468"/>
                  <a:pt x="21551" y="20553"/>
                </a:cubicBezTo>
                <a:cubicBezTo>
                  <a:pt x="21338" y="18881"/>
                  <a:pt x="19818" y="17726"/>
                  <a:pt x="19149" y="16206"/>
                </a:cubicBezTo>
                <a:cubicBezTo>
                  <a:pt x="18207" y="14018"/>
                  <a:pt x="19119" y="11556"/>
                  <a:pt x="19149" y="9185"/>
                </a:cubicBezTo>
                <a:cubicBezTo>
                  <a:pt x="19210" y="3634"/>
                  <a:pt x="14674" y="1"/>
                  <a:pt x="998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3746;p72">
            <a:extLst>
              <a:ext uri="{FF2B5EF4-FFF2-40B4-BE49-F238E27FC236}">
                <a16:creationId xmlns:a16="http://schemas.microsoft.com/office/drawing/2014/main" id="{5630B969-345A-408A-906D-52F3BBD6344C}"/>
              </a:ext>
            </a:extLst>
          </p:cNvPr>
          <p:cNvSpPr/>
          <p:nvPr/>
        </p:nvSpPr>
        <p:spPr>
          <a:xfrm>
            <a:off x="3433217" y="2485204"/>
            <a:ext cx="593965" cy="883844"/>
          </a:xfrm>
          <a:custGeom>
            <a:avLst/>
            <a:gdLst/>
            <a:ahLst/>
            <a:cxnLst/>
            <a:rect l="l" t="t" r="r" b="b"/>
            <a:pathLst>
              <a:path w="32008" h="50242" extrusionOk="0">
                <a:moveTo>
                  <a:pt x="6506" y="1"/>
                </a:moveTo>
                <a:lnTo>
                  <a:pt x="1" y="2280"/>
                </a:lnTo>
                <a:lnTo>
                  <a:pt x="1004" y="29211"/>
                </a:lnTo>
                <a:lnTo>
                  <a:pt x="1764" y="46050"/>
                </a:lnTo>
                <a:cubicBezTo>
                  <a:pt x="7574" y="48605"/>
                  <a:pt x="13237" y="50242"/>
                  <a:pt x="18643" y="50242"/>
                </a:cubicBezTo>
                <a:cubicBezTo>
                  <a:pt x="23079" y="50242"/>
                  <a:pt x="27341" y="49139"/>
                  <a:pt x="31369" y="46536"/>
                </a:cubicBezTo>
                <a:cubicBezTo>
                  <a:pt x="31187" y="43284"/>
                  <a:pt x="27205" y="36840"/>
                  <a:pt x="27205" y="36840"/>
                </a:cubicBezTo>
                <a:lnTo>
                  <a:pt x="32008" y="19576"/>
                </a:lnTo>
                <a:cubicBezTo>
                  <a:pt x="32008" y="19576"/>
                  <a:pt x="29546" y="4955"/>
                  <a:pt x="28786" y="3709"/>
                </a:cubicBezTo>
                <a:cubicBezTo>
                  <a:pt x="28026" y="2463"/>
                  <a:pt x="20123" y="122"/>
                  <a:pt x="20123" y="122"/>
                </a:cubicBezTo>
                <a:lnTo>
                  <a:pt x="6506" y="1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3747;p72">
            <a:extLst>
              <a:ext uri="{FF2B5EF4-FFF2-40B4-BE49-F238E27FC236}">
                <a16:creationId xmlns:a16="http://schemas.microsoft.com/office/drawing/2014/main" id="{B9913BE1-BC9A-4090-BDA6-695DFB8B4DB4}"/>
              </a:ext>
            </a:extLst>
          </p:cNvPr>
          <p:cNvSpPr/>
          <p:nvPr/>
        </p:nvSpPr>
        <p:spPr>
          <a:xfrm>
            <a:off x="3443386" y="3149327"/>
            <a:ext cx="526270" cy="44929"/>
          </a:xfrm>
          <a:custGeom>
            <a:avLst/>
            <a:gdLst/>
            <a:ahLst/>
            <a:cxnLst/>
            <a:rect l="l" t="t" r="r" b="b"/>
            <a:pathLst>
              <a:path w="28360" h="2554" extrusionOk="0">
                <a:moveTo>
                  <a:pt x="0" y="0"/>
                </a:moveTo>
                <a:cubicBezTo>
                  <a:pt x="91" y="31"/>
                  <a:pt x="182" y="31"/>
                  <a:pt x="274" y="61"/>
                </a:cubicBezTo>
                <a:lnTo>
                  <a:pt x="1094" y="152"/>
                </a:lnTo>
                <a:lnTo>
                  <a:pt x="4134" y="456"/>
                </a:lnTo>
                <a:lnTo>
                  <a:pt x="14164" y="1398"/>
                </a:lnTo>
                <a:lnTo>
                  <a:pt x="24195" y="2249"/>
                </a:lnTo>
                <a:lnTo>
                  <a:pt x="27235" y="2493"/>
                </a:lnTo>
                <a:lnTo>
                  <a:pt x="28055" y="2553"/>
                </a:lnTo>
                <a:lnTo>
                  <a:pt x="28359" y="2553"/>
                </a:lnTo>
                <a:cubicBezTo>
                  <a:pt x="28238" y="2523"/>
                  <a:pt x="28146" y="2523"/>
                  <a:pt x="28055" y="2523"/>
                </a:cubicBezTo>
                <a:lnTo>
                  <a:pt x="27235" y="2432"/>
                </a:lnTo>
                <a:lnTo>
                  <a:pt x="24195" y="2097"/>
                </a:lnTo>
                <a:lnTo>
                  <a:pt x="14164" y="1186"/>
                </a:lnTo>
                <a:lnTo>
                  <a:pt x="4134" y="304"/>
                </a:lnTo>
                <a:lnTo>
                  <a:pt x="1094" y="61"/>
                </a:lnTo>
                <a:lnTo>
                  <a:pt x="27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3748;p72">
            <a:extLst>
              <a:ext uri="{FF2B5EF4-FFF2-40B4-BE49-F238E27FC236}">
                <a16:creationId xmlns:a16="http://schemas.microsoft.com/office/drawing/2014/main" id="{95A95497-3950-4FE6-BAA8-B36ED1180015}"/>
              </a:ext>
            </a:extLst>
          </p:cNvPr>
          <p:cNvSpPr/>
          <p:nvPr/>
        </p:nvSpPr>
        <p:spPr>
          <a:xfrm>
            <a:off x="3510506" y="2858430"/>
            <a:ext cx="287110" cy="3765"/>
          </a:xfrm>
          <a:custGeom>
            <a:avLst/>
            <a:gdLst/>
            <a:ahLst/>
            <a:cxnLst/>
            <a:rect l="l" t="t" r="r" b="b"/>
            <a:pathLst>
              <a:path w="15472" h="214" extrusionOk="0">
                <a:moveTo>
                  <a:pt x="7751" y="1"/>
                </a:moveTo>
                <a:cubicBezTo>
                  <a:pt x="3465" y="1"/>
                  <a:pt x="0" y="62"/>
                  <a:pt x="0" y="92"/>
                </a:cubicBezTo>
                <a:cubicBezTo>
                  <a:pt x="0" y="153"/>
                  <a:pt x="3465" y="214"/>
                  <a:pt x="7751" y="214"/>
                </a:cubicBezTo>
                <a:cubicBezTo>
                  <a:pt x="12006" y="214"/>
                  <a:pt x="15472" y="153"/>
                  <a:pt x="15472" y="92"/>
                </a:cubicBezTo>
                <a:cubicBezTo>
                  <a:pt x="15472" y="62"/>
                  <a:pt x="12006" y="1"/>
                  <a:pt x="775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3749;p72">
            <a:extLst>
              <a:ext uri="{FF2B5EF4-FFF2-40B4-BE49-F238E27FC236}">
                <a16:creationId xmlns:a16="http://schemas.microsoft.com/office/drawing/2014/main" id="{57DFC80D-26B0-4C28-AAA9-7649CFD58059}"/>
              </a:ext>
            </a:extLst>
          </p:cNvPr>
          <p:cNvSpPr/>
          <p:nvPr/>
        </p:nvSpPr>
        <p:spPr>
          <a:xfrm>
            <a:off x="3701140" y="2656319"/>
            <a:ext cx="289950" cy="21409"/>
          </a:xfrm>
          <a:custGeom>
            <a:avLst/>
            <a:gdLst/>
            <a:ahLst/>
            <a:cxnLst/>
            <a:rect l="l" t="t" r="r" b="b"/>
            <a:pathLst>
              <a:path w="15625" h="1217" extrusionOk="0">
                <a:moveTo>
                  <a:pt x="14986" y="0"/>
                </a:moveTo>
                <a:cubicBezTo>
                  <a:pt x="14591" y="0"/>
                  <a:pt x="14044" y="31"/>
                  <a:pt x="13314" y="31"/>
                </a:cubicBezTo>
                <a:cubicBezTo>
                  <a:pt x="11916" y="92"/>
                  <a:pt x="9940" y="183"/>
                  <a:pt x="7782" y="335"/>
                </a:cubicBezTo>
                <a:cubicBezTo>
                  <a:pt x="5624" y="517"/>
                  <a:pt x="3679" y="699"/>
                  <a:pt x="2281" y="882"/>
                </a:cubicBezTo>
                <a:cubicBezTo>
                  <a:pt x="1581" y="973"/>
                  <a:pt x="1004" y="1034"/>
                  <a:pt x="609" y="1095"/>
                </a:cubicBezTo>
                <a:cubicBezTo>
                  <a:pt x="396" y="1125"/>
                  <a:pt x="214" y="1155"/>
                  <a:pt x="1" y="1216"/>
                </a:cubicBezTo>
                <a:cubicBezTo>
                  <a:pt x="214" y="1216"/>
                  <a:pt x="426" y="1216"/>
                  <a:pt x="609" y="1186"/>
                </a:cubicBezTo>
                <a:lnTo>
                  <a:pt x="2281" y="1034"/>
                </a:lnTo>
                <a:cubicBezTo>
                  <a:pt x="3709" y="882"/>
                  <a:pt x="5654" y="699"/>
                  <a:pt x="7813" y="548"/>
                </a:cubicBezTo>
                <a:cubicBezTo>
                  <a:pt x="9971" y="365"/>
                  <a:pt x="11916" y="274"/>
                  <a:pt x="13314" y="183"/>
                </a:cubicBezTo>
                <a:lnTo>
                  <a:pt x="14986" y="92"/>
                </a:lnTo>
                <a:cubicBezTo>
                  <a:pt x="15199" y="92"/>
                  <a:pt x="15411" y="61"/>
                  <a:pt x="15624" y="31"/>
                </a:cubicBezTo>
                <a:cubicBezTo>
                  <a:pt x="15411" y="0"/>
                  <a:pt x="15199" y="0"/>
                  <a:pt x="14986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3750;p72">
            <a:extLst>
              <a:ext uri="{FF2B5EF4-FFF2-40B4-BE49-F238E27FC236}">
                <a16:creationId xmlns:a16="http://schemas.microsoft.com/office/drawing/2014/main" id="{A6B59B40-B9A5-4F8C-BBB1-9C0AE4E8D6A1}"/>
              </a:ext>
            </a:extLst>
          </p:cNvPr>
          <p:cNvSpPr/>
          <p:nvPr/>
        </p:nvSpPr>
        <p:spPr>
          <a:xfrm>
            <a:off x="3967374" y="2550452"/>
            <a:ext cx="373975" cy="616819"/>
          </a:xfrm>
          <a:custGeom>
            <a:avLst/>
            <a:gdLst/>
            <a:ahLst/>
            <a:cxnLst/>
            <a:rect l="l" t="t" r="r" b="b"/>
            <a:pathLst>
              <a:path w="20153" h="35063" extrusionOk="0">
                <a:moveTo>
                  <a:pt x="1" y="0"/>
                </a:moveTo>
                <a:lnTo>
                  <a:pt x="1460" y="30031"/>
                </a:lnTo>
                <a:lnTo>
                  <a:pt x="3922" y="32736"/>
                </a:lnTo>
                <a:cubicBezTo>
                  <a:pt x="5276" y="34238"/>
                  <a:pt x="7189" y="35062"/>
                  <a:pt x="9176" y="35062"/>
                </a:cubicBezTo>
                <a:cubicBezTo>
                  <a:pt x="9641" y="35062"/>
                  <a:pt x="10111" y="35017"/>
                  <a:pt x="10578" y="34925"/>
                </a:cubicBezTo>
                <a:cubicBezTo>
                  <a:pt x="13496" y="34317"/>
                  <a:pt x="15746" y="31946"/>
                  <a:pt x="16171" y="28967"/>
                </a:cubicBezTo>
                <a:lnTo>
                  <a:pt x="20153" y="12310"/>
                </a:lnTo>
                <a:lnTo>
                  <a:pt x="13223" y="10882"/>
                </a:lnTo>
                <a:lnTo>
                  <a:pt x="7903" y="21459"/>
                </a:lnTo>
                <a:lnTo>
                  <a:pt x="1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3751;p72">
            <a:extLst>
              <a:ext uri="{FF2B5EF4-FFF2-40B4-BE49-F238E27FC236}">
                <a16:creationId xmlns:a16="http://schemas.microsoft.com/office/drawing/2014/main" id="{7AF8F6AD-A6B7-49DA-A2C0-110387CCFF4C}"/>
              </a:ext>
            </a:extLst>
          </p:cNvPr>
          <p:cNvSpPr/>
          <p:nvPr/>
        </p:nvSpPr>
        <p:spPr>
          <a:xfrm>
            <a:off x="4107255" y="2925279"/>
            <a:ext cx="11876" cy="241165"/>
          </a:xfrm>
          <a:custGeom>
            <a:avLst/>
            <a:gdLst/>
            <a:ahLst/>
            <a:cxnLst/>
            <a:rect l="l" t="t" r="r" b="b"/>
            <a:pathLst>
              <a:path w="640" h="13709" extrusionOk="0">
                <a:moveTo>
                  <a:pt x="609" y="0"/>
                </a:moveTo>
                <a:cubicBezTo>
                  <a:pt x="548" y="152"/>
                  <a:pt x="517" y="335"/>
                  <a:pt x="517" y="517"/>
                </a:cubicBezTo>
                <a:cubicBezTo>
                  <a:pt x="487" y="851"/>
                  <a:pt x="426" y="1368"/>
                  <a:pt x="365" y="1976"/>
                </a:cubicBezTo>
                <a:cubicBezTo>
                  <a:pt x="244" y="3222"/>
                  <a:pt x="122" y="4924"/>
                  <a:pt x="62" y="6839"/>
                </a:cubicBezTo>
                <a:cubicBezTo>
                  <a:pt x="1" y="8724"/>
                  <a:pt x="31" y="10456"/>
                  <a:pt x="62" y="11703"/>
                </a:cubicBezTo>
                <a:cubicBezTo>
                  <a:pt x="92" y="12311"/>
                  <a:pt x="122" y="12827"/>
                  <a:pt x="153" y="13162"/>
                </a:cubicBezTo>
                <a:cubicBezTo>
                  <a:pt x="153" y="13344"/>
                  <a:pt x="153" y="13526"/>
                  <a:pt x="214" y="13709"/>
                </a:cubicBezTo>
                <a:cubicBezTo>
                  <a:pt x="214" y="13526"/>
                  <a:pt x="244" y="13344"/>
                  <a:pt x="244" y="13162"/>
                </a:cubicBezTo>
                <a:lnTo>
                  <a:pt x="244" y="11703"/>
                </a:lnTo>
                <a:cubicBezTo>
                  <a:pt x="214" y="10456"/>
                  <a:pt x="214" y="8754"/>
                  <a:pt x="274" y="6839"/>
                </a:cubicBezTo>
                <a:cubicBezTo>
                  <a:pt x="335" y="4955"/>
                  <a:pt x="426" y="3222"/>
                  <a:pt x="517" y="2006"/>
                </a:cubicBezTo>
                <a:cubicBezTo>
                  <a:pt x="548" y="1399"/>
                  <a:pt x="578" y="912"/>
                  <a:pt x="609" y="517"/>
                </a:cubicBezTo>
                <a:cubicBezTo>
                  <a:pt x="639" y="335"/>
                  <a:pt x="639" y="183"/>
                  <a:pt x="609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3752;p72">
            <a:extLst>
              <a:ext uri="{FF2B5EF4-FFF2-40B4-BE49-F238E27FC236}">
                <a16:creationId xmlns:a16="http://schemas.microsoft.com/office/drawing/2014/main" id="{7AF05DA7-62B3-413B-9308-3CF2D9373DAE}"/>
              </a:ext>
            </a:extLst>
          </p:cNvPr>
          <p:cNvSpPr/>
          <p:nvPr/>
        </p:nvSpPr>
        <p:spPr>
          <a:xfrm>
            <a:off x="4140546" y="2878696"/>
            <a:ext cx="160757" cy="57349"/>
          </a:xfrm>
          <a:custGeom>
            <a:avLst/>
            <a:gdLst/>
            <a:ahLst/>
            <a:cxnLst/>
            <a:rect l="l" t="t" r="r" b="b"/>
            <a:pathLst>
              <a:path w="8663" h="3260" extrusionOk="0">
                <a:moveTo>
                  <a:pt x="13" y="0"/>
                </a:moveTo>
                <a:cubicBezTo>
                  <a:pt x="6" y="0"/>
                  <a:pt x="1" y="1"/>
                  <a:pt x="0" y="4"/>
                </a:cubicBezTo>
                <a:cubicBezTo>
                  <a:pt x="0" y="34"/>
                  <a:pt x="1915" y="825"/>
                  <a:pt x="4286" y="1706"/>
                </a:cubicBezTo>
                <a:cubicBezTo>
                  <a:pt x="6561" y="2581"/>
                  <a:pt x="8443" y="3260"/>
                  <a:pt x="8619" y="3260"/>
                </a:cubicBezTo>
                <a:cubicBezTo>
                  <a:pt x="8627" y="3260"/>
                  <a:pt x="8631" y="3259"/>
                  <a:pt x="8632" y="3256"/>
                </a:cubicBezTo>
                <a:cubicBezTo>
                  <a:pt x="8663" y="3226"/>
                  <a:pt x="6748" y="2436"/>
                  <a:pt x="4347" y="1524"/>
                </a:cubicBezTo>
                <a:cubicBezTo>
                  <a:pt x="2072" y="678"/>
                  <a:pt x="189" y="0"/>
                  <a:pt x="1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3753;p72">
            <a:extLst>
              <a:ext uri="{FF2B5EF4-FFF2-40B4-BE49-F238E27FC236}">
                <a16:creationId xmlns:a16="http://schemas.microsoft.com/office/drawing/2014/main" id="{48888604-87A8-42AF-B2E3-9FB0A602211C}"/>
              </a:ext>
            </a:extLst>
          </p:cNvPr>
          <p:cNvSpPr/>
          <p:nvPr/>
        </p:nvSpPr>
        <p:spPr>
          <a:xfrm>
            <a:off x="4242070" y="2723695"/>
            <a:ext cx="130306" cy="43328"/>
          </a:xfrm>
          <a:custGeom>
            <a:avLst/>
            <a:gdLst/>
            <a:ahLst/>
            <a:cxnLst/>
            <a:rect l="l" t="t" r="r" b="b"/>
            <a:pathLst>
              <a:path w="7022" h="2463" extrusionOk="0">
                <a:moveTo>
                  <a:pt x="7022" y="0"/>
                </a:moveTo>
                <a:lnTo>
                  <a:pt x="882" y="578"/>
                </a:lnTo>
                <a:lnTo>
                  <a:pt x="0" y="1550"/>
                </a:lnTo>
                <a:lnTo>
                  <a:pt x="3678" y="2462"/>
                </a:lnTo>
                <a:lnTo>
                  <a:pt x="7022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3754;p72">
            <a:extLst>
              <a:ext uri="{FF2B5EF4-FFF2-40B4-BE49-F238E27FC236}">
                <a16:creationId xmlns:a16="http://schemas.microsoft.com/office/drawing/2014/main" id="{D6D91603-0351-44D9-B5B9-D63AB9F3AC22}"/>
              </a:ext>
            </a:extLst>
          </p:cNvPr>
          <p:cNvSpPr/>
          <p:nvPr/>
        </p:nvSpPr>
        <p:spPr>
          <a:xfrm>
            <a:off x="4041824" y="2198599"/>
            <a:ext cx="553920" cy="560402"/>
          </a:xfrm>
          <a:custGeom>
            <a:avLst/>
            <a:gdLst/>
            <a:ahLst/>
            <a:cxnLst/>
            <a:rect l="l" t="t" r="r" b="b"/>
            <a:pathLst>
              <a:path w="29850" h="31856" extrusionOk="0">
                <a:moveTo>
                  <a:pt x="29849" y="1"/>
                </a:moveTo>
                <a:lnTo>
                  <a:pt x="2919" y="11673"/>
                </a:lnTo>
                <a:lnTo>
                  <a:pt x="3040" y="19454"/>
                </a:lnTo>
                <a:lnTo>
                  <a:pt x="1" y="22645"/>
                </a:lnTo>
                <a:lnTo>
                  <a:pt x="10275" y="31855"/>
                </a:lnTo>
                <a:lnTo>
                  <a:pt x="13284" y="28481"/>
                </a:lnTo>
                <a:lnTo>
                  <a:pt x="21278" y="27357"/>
                </a:lnTo>
                <a:lnTo>
                  <a:pt x="29849" y="1"/>
                </a:ln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3755;p72">
            <a:extLst>
              <a:ext uri="{FF2B5EF4-FFF2-40B4-BE49-F238E27FC236}">
                <a16:creationId xmlns:a16="http://schemas.microsoft.com/office/drawing/2014/main" id="{ED663BCD-E1C3-4D28-BE50-15CE69F07173}"/>
              </a:ext>
            </a:extLst>
          </p:cNvPr>
          <p:cNvSpPr/>
          <p:nvPr/>
        </p:nvSpPr>
        <p:spPr>
          <a:xfrm>
            <a:off x="4039003" y="2198599"/>
            <a:ext cx="556740" cy="563076"/>
          </a:xfrm>
          <a:custGeom>
            <a:avLst/>
            <a:gdLst/>
            <a:ahLst/>
            <a:cxnLst/>
            <a:rect l="l" t="t" r="r" b="b"/>
            <a:pathLst>
              <a:path w="30002" h="32008" extrusionOk="0">
                <a:moveTo>
                  <a:pt x="30001" y="1"/>
                </a:moveTo>
                <a:lnTo>
                  <a:pt x="30001" y="1"/>
                </a:lnTo>
                <a:lnTo>
                  <a:pt x="30001" y="1"/>
                </a:lnTo>
                <a:lnTo>
                  <a:pt x="30001" y="1"/>
                </a:lnTo>
                <a:close/>
                <a:moveTo>
                  <a:pt x="30001" y="1"/>
                </a:moveTo>
                <a:lnTo>
                  <a:pt x="3010" y="11581"/>
                </a:lnTo>
                <a:lnTo>
                  <a:pt x="2949" y="11612"/>
                </a:lnTo>
                <a:lnTo>
                  <a:pt x="2949" y="11673"/>
                </a:lnTo>
                <a:cubicBezTo>
                  <a:pt x="3010" y="14147"/>
                  <a:pt x="3040" y="16741"/>
                  <a:pt x="3070" y="19426"/>
                </a:cubicBezTo>
                <a:lnTo>
                  <a:pt x="3070" y="19426"/>
                </a:lnTo>
                <a:lnTo>
                  <a:pt x="62" y="22585"/>
                </a:lnTo>
                <a:lnTo>
                  <a:pt x="1" y="22676"/>
                </a:lnTo>
                <a:lnTo>
                  <a:pt x="62" y="22737"/>
                </a:lnTo>
                <a:lnTo>
                  <a:pt x="5107" y="27235"/>
                </a:lnTo>
                <a:lnTo>
                  <a:pt x="10366" y="31947"/>
                </a:lnTo>
                <a:lnTo>
                  <a:pt x="10427" y="32007"/>
                </a:lnTo>
                <a:lnTo>
                  <a:pt x="10518" y="31916"/>
                </a:lnTo>
                <a:lnTo>
                  <a:pt x="13539" y="28592"/>
                </a:lnTo>
                <a:lnTo>
                  <a:pt x="13539" y="28592"/>
                </a:lnTo>
                <a:lnTo>
                  <a:pt x="21460" y="27448"/>
                </a:lnTo>
                <a:lnTo>
                  <a:pt x="21521" y="27448"/>
                </a:lnTo>
                <a:lnTo>
                  <a:pt x="21521" y="27387"/>
                </a:lnTo>
                <a:lnTo>
                  <a:pt x="30001" y="1"/>
                </a:lnTo>
                <a:lnTo>
                  <a:pt x="30001" y="1"/>
                </a:lnTo>
                <a:cubicBezTo>
                  <a:pt x="29759" y="760"/>
                  <a:pt x="26422" y="11223"/>
                  <a:pt x="21386" y="27302"/>
                </a:cubicBezTo>
                <a:lnTo>
                  <a:pt x="21386" y="27302"/>
                </a:lnTo>
                <a:lnTo>
                  <a:pt x="13436" y="28390"/>
                </a:lnTo>
                <a:lnTo>
                  <a:pt x="13405" y="28390"/>
                </a:lnTo>
                <a:lnTo>
                  <a:pt x="13375" y="28421"/>
                </a:lnTo>
                <a:lnTo>
                  <a:pt x="10433" y="31719"/>
                </a:lnTo>
                <a:lnTo>
                  <a:pt x="5259" y="27083"/>
                </a:lnTo>
                <a:lnTo>
                  <a:pt x="292" y="22654"/>
                </a:lnTo>
                <a:lnTo>
                  <a:pt x="3253" y="19545"/>
                </a:lnTo>
                <a:lnTo>
                  <a:pt x="3284" y="19515"/>
                </a:lnTo>
                <a:lnTo>
                  <a:pt x="3284" y="19454"/>
                </a:lnTo>
                <a:cubicBezTo>
                  <a:pt x="3253" y="16791"/>
                  <a:pt x="3193" y="14189"/>
                  <a:pt x="3162" y="11707"/>
                </a:cubicBezTo>
                <a:lnTo>
                  <a:pt x="3162" y="11707"/>
                </a:lnTo>
                <a:lnTo>
                  <a:pt x="30001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3756;p72">
            <a:extLst>
              <a:ext uri="{FF2B5EF4-FFF2-40B4-BE49-F238E27FC236}">
                <a16:creationId xmlns:a16="http://schemas.microsoft.com/office/drawing/2014/main" id="{A1251696-DA72-494E-8E2E-7C50AEEA0906}"/>
              </a:ext>
            </a:extLst>
          </p:cNvPr>
          <p:cNvSpPr/>
          <p:nvPr/>
        </p:nvSpPr>
        <p:spPr>
          <a:xfrm>
            <a:off x="4253389" y="2410668"/>
            <a:ext cx="168069" cy="149020"/>
          </a:xfrm>
          <a:custGeom>
            <a:avLst/>
            <a:gdLst/>
            <a:ahLst/>
            <a:cxnLst/>
            <a:rect l="l" t="t" r="r" b="b"/>
            <a:pathLst>
              <a:path w="9057" h="8471" extrusionOk="0">
                <a:moveTo>
                  <a:pt x="4397" y="0"/>
                </a:moveTo>
                <a:cubicBezTo>
                  <a:pt x="2141" y="0"/>
                  <a:pt x="1" y="1837"/>
                  <a:pt x="150" y="4481"/>
                </a:cubicBezTo>
                <a:cubicBezTo>
                  <a:pt x="289" y="6923"/>
                  <a:pt x="2309" y="8470"/>
                  <a:pt x="4396" y="8470"/>
                </a:cubicBezTo>
                <a:cubicBezTo>
                  <a:pt x="5504" y="8470"/>
                  <a:pt x="6631" y="8034"/>
                  <a:pt x="7506" y="7065"/>
                </a:cubicBezTo>
                <a:cubicBezTo>
                  <a:pt x="9056" y="5302"/>
                  <a:pt x="8904" y="2657"/>
                  <a:pt x="7172" y="1077"/>
                </a:cubicBezTo>
                <a:cubicBezTo>
                  <a:pt x="6337" y="333"/>
                  <a:pt x="5356" y="0"/>
                  <a:pt x="439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3757;p72">
            <a:extLst>
              <a:ext uri="{FF2B5EF4-FFF2-40B4-BE49-F238E27FC236}">
                <a16:creationId xmlns:a16="http://schemas.microsoft.com/office/drawing/2014/main" id="{010C7AD3-D598-4A38-8B3B-2AFE58790E14}"/>
              </a:ext>
            </a:extLst>
          </p:cNvPr>
          <p:cNvSpPr/>
          <p:nvPr/>
        </p:nvSpPr>
        <p:spPr>
          <a:xfrm>
            <a:off x="4333443" y="2198599"/>
            <a:ext cx="262857" cy="286622"/>
          </a:xfrm>
          <a:custGeom>
            <a:avLst/>
            <a:gdLst/>
            <a:ahLst/>
            <a:cxnLst/>
            <a:rect l="l" t="t" r="r" b="b"/>
            <a:pathLst>
              <a:path w="14165" h="16293" extrusionOk="0">
                <a:moveTo>
                  <a:pt x="14134" y="1"/>
                </a:moveTo>
                <a:cubicBezTo>
                  <a:pt x="14047" y="1"/>
                  <a:pt x="10866" y="3606"/>
                  <a:pt x="6991" y="8086"/>
                </a:cubicBezTo>
                <a:cubicBezTo>
                  <a:pt x="3131" y="12585"/>
                  <a:pt x="0" y="16262"/>
                  <a:pt x="31" y="16293"/>
                </a:cubicBezTo>
                <a:cubicBezTo>
                  <a:pt x="31" y="16293"/>
                  <a:pt x="31" y="16293"/>
                  <a:pt x="32" y="16293"/>
                </a:cubicBezTo>
                <a:cubicBezTo>
                  <a:pt x="118" y="16293"/>
                  <a:pt x="3269" y="12687"/>
                  <a:pt x="7143" y="8208"/>
                </a:cubicBezTo>
                <a:cubicBezTo>
                  <a:pt x="11034" y="3709"/>
                  <a:pt x="14165" y="31"/>
                  <a:pt x="14134" y="1"/>
                </a:cubicBezTo>
                <a:cubicBezTo>
                  <a:pt x="14134" y="1"/>
                  <a:pt x="14134" y="1"/>
                  <a:pt x="141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3758;p72">
            <a:extLst>
              <a:ext uri="{FF2B5EF4-FFF2-40B4-BE49-F238E27FC236}">
                <a16:creationId xmlns:a16="http://schemas.microsoft.com/office/drawing/2014/main" id="{D442C046-1E71-4B07-B26D-E466C0C0CE64}"/>
              </a:ext>
            </a:extLst>
          </p:cNvPr>
          <p:cNvSpPr/>
          <p:nvPr/>
        </p:nvSpPr>
        <p:spPr>
          <a:xfrm>
            <a:off x="3000603" y="2660594"/>
            <a:ext cx="1170969" cy="1204647"/>
          </a:xfrm>
          <a:custGeom>
            <a:avLst/>
            <a:gdLst/>
            <a:ahLst/>
            <a:cxnLst/>
            <a:rect l="l" t="t" r="r" b="b"/>
            <a:pathLst>
              <a:path w="63102" h="68478" extrusionOk="0">
                <a:moveTo>
                  <a:pt x="53071" y="1"/>
                </a:moveTo>
                <a:lnTo>
                  <a:pt x="2462" y="57296"/>
                </a:lnTo>
                <a:cubicBezTo>
                  <a:pt x="0" y="60062"/>
                  <a:pt x="244" y="64318"/>
                  <a:pt x="3010" y="66780"/>
                </a:cubicBezTo>
                <a:cubicBezTo>
                  <a:pt x="4288" y="67918"/>
                  <a:pt x="5885" y="68478"/>
                  <a:pt x="7479" y="68478"/>
                </a:cubicBezTo>
                <a:cubicBezTo>
                  <a:pt x="9333" y="68478"/>
                  <a:pt x="11183" y="67720"/>
                  <a:pt x="12523" y="66233"/>
                </a:cubicBezTo>
                <a:lnTo>
                  <a:pt x="63102" y="8998"/>
                </a:lnTo>
                <a:lnTo>
                  <a:pt x="53071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3759;p72">
            <a:extLst>
              <a:ext uri="{FF2B5EF4-FFF2-40B4-BE49-F238E27FC236}">
                <a16:creationId xmlns:a16="http://schemas.microsoft.com/office/drawing/2014/main" id="{2A9014DB-540A-4C1E-84A5-E962C3360E65}"/>
              </a:ext>
            </a:extLst>
          </p:cNvPr>
          <p:cNvSpPr/>
          <p:nvPr/>
        </p:nvSpPr>
        <p:spPr>
          <a:xfrm>
            <a:off x="3970194" y="2576118"/>
            <a:ext cx="287110" cy="257737"/>
          </a:xfrm>
          <a:custGeom>
            <a:avLst/>
            <a:gdLst/>
            <a:ahLst/>
            <a:cxnLst/>
            <a:rect l="l" t="t" r="r" b="b"/>
            <a:pathLst>
              <a:path w="15472" h="14651" extrusionOk="0">
                <a:moveTo>
                  <a:pt x="3678" y="0"/>
                </a:moveTo>
                <a:lnTo>
                  <a:pt x="1" y="4103"/>
                </a:lnTo>
                <a:lnTo>
                  <a:pt x="11825" y="14651"/>
                </a:lnTo>
                <a:lnTo>
                  <a:pt x="15472" y="10547"/>
                </a:lnTo>
                <a:lnTo>
                  <a:pt x="3678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3760;p72">
            <a:extLst>
              <a:ext uri="{FF2B5EF4-FFF2-40B4-BE49-F238E27FC236}">
                <a16:creationId xmlns:a16="http://schemas.microsoft.com/office/drawing/2014/main" id="{216E7B7E-55DA-495F-B7CB-E9390A086F18}"/>
              </a:ext>
            </a:extLst>
          </p:cNvPr>
          <p:cNvSpPr/>
          <p:nvPr/>
        </p:nvSpPr>
        <p:spPr>
          <a:xfrm>
            <a:off x="4552858" y="2164383"/>
            <a:ext cx="76732" cy="72742"/>
          </a:xfrm>
          <a:custGeom>
            <a:avLst/>
            <a:gdLst/>
            <a:ahLst/>
            <a:cxnLst/>
            <a:rect l="l" t="t" r="r" b="b"/>
            <a:pathLst>
              <a:path w="4135" h="4135" extrusionOk="0">
                <a:moveTo>
                  <a:pt x="1885" y="0"/>
                </a:moveTo>
                <a:lnTo>
                  <a:pt x="0" y="2250"/>
                </a:lnTo>
                <a:lnTo>
                  <a:pt x="2250" y="4134"/>
                </a:lnTo>
                <a:lnTo>
                  <a:pt x="4134" y="1885"/>
                </a:lnTo>
                <a:lnTo>
                  <a:pt x="1885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3761;p72">
            <a:extLst>
              <a:ext uri="{FF2B5EF4-FFF2-40B4-BE49-F238E27FC236}">
                <a16:creationId xmlns:a16="http://schemas.microsoft.com/office/drawing/2014/main" id="{F9F2EB74-5550-4EA0-B8FF-E99B680FFD09}"/>
              </a:ext>
            </a:extLst>
          </p:cNvPr>
          <p:cNvSpPr/>
          <p:nvPr/>
        </p:nvSpPr>
        <p:spPr>
          <a:xfrm>
            <a:off x="4227967" y="1905028"/>
            <a:ext cx="709592" cy="560965"/>
          </a:xfrm>
          <a:custGeom>
            <a:avLst/>
            <a:gdLst/>
            <a:ahLst/>
            <a:cxnLst/>
            <a:rect l="l" t="t" r="r" b="b"/>
            <a:pathLst>
              <a:path w="38239" h="31888" extrusionOk="0">
                <a:moveTo>
                  <a:pt x="126" y="0"/>
                </a:moveTo>
                <a:cubicBezTo>
                  <a:pt x="124" y="0"/>
                  <a:pt x="123" y="1"/>
                  <a:pt x="122" y="2"/>
                </a:cubicBezTo>
                <a:cubicBezTo>
                  <a:pt x="0" y="123"/>
                  <a:pt x="8450" y="7357"/>
                  <a:pt x="18967" y="16142"/>
                </a:cubicBezTo>
                <a:cubicBezTo>
                  <a:pt x="29386" y="24900"/>
                  <a:pt x="37945" y="31887"/>
                  <a:pt x="38144" y="31887"/>
                </a:cubicBezTo>
                <a:cubicBezTo>
                  <a:pt x="38146" y="31887"/>
                  <a:pt x="38146" y="31887"/>
                  <a:pt x="38147" y="31887"/>
                </a:cubicBezTo>
                <a:cubicBezTo>
                  <a:pt x="38238" y="31765"/>
                  <a:pt x="29788" y="24531"/>
                  <a:pt x="19302" y="15716"/>
                </a:cubicBezTo>
                <a:cubicBezTo>
                  <a:pt x="8874" y="7006"/>
                  <a:pt x="359" y="0"/>
                  <a:pt x="126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3762;p72">
            <a:extLst>
              <a:ext uri="{FF2B5EF4-FFF2-40B4-BE49-F238E27FC236}">
                <a16:creationId xmlns:a16="http://schemas.microsoft.com/office/drawing/2014/main" id="{E9A1FAFE-04BA-414D-82E7-352E95DD86E7}"/>
              </a:ext>
            </a:extLst>
          </p:cNvPr>
          <p:cNvSpPr/>
          <p:nvPr/>
        </p:nvSpPr>
        <p:spPr>
          <a:xfrm>
            <a:off x="4914734" y="2446924"/>
            <a:ext cx="34664" cy="30592"/>
          </a:xfrm>
          <a:custGeom>
            <a:avLst/>
            <a:gdLst/>
            <a:ahLst/>
            <a:cxnLst/>
            <a:rect l="l" t="t" r="r" b="b"/>
            <a:pathLst>
              <a:path w="1868" h="1739" extrusionOk="0">
                <a:moveTo>
                  <a:pt x="902" y="0"/>
                </a:moveTo>
                <a:cubicBezTo>
                  <a:pt x="438" y="0"/>
                  <a:pt x="0" y="388"/>
                  <a:pt x="44" y="931"/>
                </a:cubicBezTo>
                <a:cubicBezTo>
                  <a:pt x="82" y="1433"/>
                  <a:pt x="490" y="1739"/>
                  <a:pt x="906" y="1739"/>
                </a:cubicBezTo>
                <a:cubicBezTo>
                  <a:pt x="1145" y="1739"/>
                  <a:pt x="1386" y="1638"/>
                  <a:pt x="1564" y="1417"/>
                </a:cubicBezTo>
                <a:cubicBezTo>
                  <a:pt x="1868" y="1052"/>
                  <a:pt x="1807" y="505"/>
                  <a:pt x="1442" y="201"/>
                </a:cubicBezTo>
                <a:cubicBezTo>
                  <a:pt x="1277" y="62"/>
                  <a:pt x="1087" y="0"/>
                  <a:pt x="902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3763;p72">
            <a:extLst>
              <a:ext uri="{FF2B5EF4-FFF2-40B4-BE49-F238E27FC236}">
                <a16:creationId xmlns:a16="http://schemas.microsoft.com/office/drawing/2014/main" id="{F93ECDC3-D6B1-49F9-A9D7-41E0579FD02E}"/>
              </a:ext>
            </a:extLst>
          </p:cNvPr>
          <p:cNvSpPr/>
          <p:nvPr/>
        </p:nvSpPr>
        <p:spPr>
          <a:xfrm>
            <a:off x="4213065" y="1889759"/>
            <a:ext cx="35221" cy="30750"/>
          </a:xfrm>
          <a:custGeom>
            <a:avLst/>
            <a:gdLst/>
            <a:ahLst/>
            <a:cxnLst/>
            <a:rect l="l" t="t" r="r" b="b"/>
            <a:pathLst>
              <a:path w="1898" h="1748" extrusionOk="0">
                <a:moveTo>
                  <a:pt x="916" y="1"/>
                </a:moveTo>
                <a:cubicBezTo>
                  <a:pt x="439" y="1"/>
                  <a:pt x="0" y="395"/>
                  <a:pt x="44" y="961"/>
                </a:cubicBezTo>
                <a:cubicBezTo>
                  <a:pt x="83" y="1448"/>
                  <a:pt x="497" y="1748"/>
                  <a:pt x="925" y="1748"/>
                </a:cubicBezTo>
                <a:cubicBezTo>
                  <a:pt x="1164" y="1748"/>
                  <a:pt x="1408" y="1654"/>
                  <a:pt x="1594" y="1447"/>
                </a:cubicBezTo>
                <a:cubicBezTo>
                  <a:pt x="1898" y="1052"/>
                  <a:pt x="1837" y="505"/>
                  <a:pt x="1472" y="201"/>
                </a:cubicBezTo>
                <a:cubicBezTo>
                  <a:pt x="1299" y="63"/>
                  <a:pt x="1105" y="1"/>
                  <a:pt x="916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3764;p72">
            <a:extLst>
              <a:ext uri="{FF2B5EF4-FFF2-40B4-BE49-F238E27FC236}">
                <a16:creationId xmlns:a16="http://schemas.microsoft.com/office/drawing/2014/main" id="{3D9D9355-7F99-4792-B968-4FE899246706}"/>
              </a:ext>
            </a:extLst>
          </p:cNvPr>
          <p:cNvSpPr/>
          <p:nvPr/>
        </p:nvSpPr>
        <p:spPr>
          <a:xfrm>
            <a:off x="3976392" y="2660594"/>
            <a:ext cx="195180" cy="185030"/>
          </a:xfrm>
          <a:custGeom>
            <a:avLst/>
            <a:gdLst/>
            <a:ahLst/>
            <a:cxnLst/>
            <a:rect l="l" t="t" r="r" b="b"/>
            <a:pathLst>
              <a:path w="10518" h="10518" extrusionOk="0">
                <a:moveTo>
                  <a:pt x="487" y="1"/>
                </a:moveTo>
                <a:lnTo>
                  <a:pt x="1" y="548"/>
                </a:lnTo>
                <a:lnTo>
                  <a:pt x="9180" y="10517"/>
                </a:lnTo>
                <a:lnTo>
                  <a:pt x="10518" y="8998"/>
                </a:lnTo>
                <a:lnTo>
                  <a:pt x="487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3765;p72">
            <a:extLst>
              <a:ext uri="{FF2B5EF4-FFF2-40B4-BE49-F238E27FC236}">
                <a16:creationId xmlns:a16="http://schemas.microsoft.com/office/drawing/2014/main" id="{BB840F70-8B84-4F34-B809-FD2464AE8576}"/>
              </a:ext>
            </a:extLst>
          </p:cNvPr>
          <p:cNvSpPr/>
          <p:nvPr/>
        </p:nvSpPr>
        <p:spPr>
          <a:xfrm>
            <a:off x="4098236" y="2626905"/>
            <a:ext cx="27650" cy="152943"/>
          </a:xfrm>
          <a:custGeom>
            <a:avLst/>
            <a:gdLst/>
            <a:ahLst/>
            <a:cxnLst/>
            <a:rect l="l" t="t" r="r" b="b"/>
            <a:pathLst>
              <a:path w="1490" h="8694" extrusionOk="0">
                <a:moveTo>
                  <a:pt x="0" y="1"/>
                </a:moveTo>
                <a:lnTo>
                  <a:pt x="0" y="7174"/>
                </a:lnTo>
                <a:lnTo>
                  <a:pt x="1490" y="8694"/>
                </a:lnTo>
                <a:lnTo>
                  <a:pt x="1490" y="1308"/>
                </a:ln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3766;p72">
            <a:extLst>
              <a:ext uri="{FF2B5EF4-FFF2-40B4-BE49-F238E27FC236}">
                <a16:creationId xmlns:a16="http://schemas.microsoft.com/office/drawing/2014/main" id="{7CA7F48B-78D7-4B15-B104-3C75636471A9}"/>
              </a:ext>
            </a:extLst>
          </p:cNvPr>
          <p:cNvSpPr/>
          <p:nvPr/>
        </p:nvSpPr>
        <p:spPr>
          <a:xfrm>
            <a:off x="4246579" y="2568096"/>
            <a:ext cx="158512" cy="172188"/>
          </a:xfrm>
          <a:custGeom>
            <a:avLst/>
            <a:gdLst/>
            <a:ahLst/>
            <a:cxnLst/>
            <a:rect l="l" t="t" r="r" b="b"/>
            <a:pathLst>
              <a:path w="8542" h="9788" extrusionOk="0">
                <a:moveTo>
                  <a:pt x="4074" y="0"/>
                </a:moveTo>
                <a:cubicBezTo>
                  <a:pt x="3283" y="1459"/>
                  <a:pt x="6505" y="2371"/>
                  <a:pt x="6505" y="2371"/>
                </a:cubicBezTo>
                <a:lnTo>
                  <a:pt x="5988" y="4529"/>
                </a:lnTo>
                <a:lnTo>
                  <a:pt x="5411" y="3161"/>
                </a:lnTo>
                <a:cubicBezTo>
                  <a:pt x="5411" y="3161"/>
                  <a:pt x="1951" y="1547"/>
                  <a:pt x="1350" y="1547"/>
                </a:cubicBezTo>
                <a:cubicBezTo>
                  <a:pt x="1333" y="1547"/>
                  <a:pt x="1319" y="1548"/>
                  <a:pt x="1308" y="1550"/>
                </a:cubicBezTo>
                <a:cubicBezTo>
                  <a:pt x="852" y="1611"/>
                  <a:pt x="608" y="2371"/>
                  <a:pt x="548" y="2645"/>
                </a:cubicBezTo>
                <a:cubicBezTo>
                  <a:pt x="487" y="2918"/>
                  <a:pt x="2736" y="4711"/>
                  <a:pt x="2736" y="4711"/>
                </a:cubicBezTo>
                <a:cubicBezTo>
                  <a:pt x="2736" y="4711"/>
                  <a:pt x="902" y="4042"/>
                  <a:pt x="567" y="4042"/>
                </a:cubicBezTo>
                <a:cubicBezTo>
                  <a:pt x="560" y="4042"/>
                  <a:pt x="553" y="4042"/>
                  <a:pt x="548" y="4043"/>
                </a:cubicBezTo>
                <a:cubicBezTo>
                  <a:pt x="274" y="4104"/>
                  <a:pt x="0" y="5015"/>
                  <a:pt x="61" y="5319"/>
                </a:cubicBezTo>
                <a:cubicBezTo>
                  <a:pt x="92" y="5593"/>
                  <a:pt x="1915" y="6140"/>
                  <a:pt x="1915" y="6140"/>
                </a:cubicBezTo>
                <a:lnTo>
                  <a:pt x="2159" y="7842"/>
                </a:lnTo>
                <a:lnTo>
                  <a:pt x="244" y="9787"/>
                </a:lnTo>
                <a:lnTo>
                  <a:pt x="244" y="9787"/>
                </a:lnTo>
                <a:lnTo>
                  <a:pt x="6779" y="8845"/>
                </a:lnTo>
                <a:lnTo>
                  <a:pt x="8542" y="4438"/>
                </a:lnTo>
                <a:lnTo>
                  <a:pt x="7751" y="1459"/>
                </a:lnTo>
                <a:lnTo>
                  <a:pt x="4074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3767;p72">
            <a:extLst>
              <a:ext uri="{FF2B5EF4-FFF2-40B4-BE49-F238E27FC236}">
                <a16:creationId xmlns:a16="http://schemas.microsoft.com/office/drawing/2014/main" id="{01ED1713-E572-4F16-B9DE-E23B7E7AB14E}"/>
              </a:ext>
            </a:extLst>
          </p:cNvPr>
          <p:cNvSpPr/>
          <p:nvPr/>
        </p:nvSpPr>
        <p:spPr>
          <a:xfrm>
            <a:off x="4297907" y="2650302"/>
            <a:ext cx="18631" cy="40250"/>
          </a:xfrm>
          <a:custGeom>
            <a:avLst/>
            <a:gdLst/>
            <a:ahLst/>
            <a:cxnLst/>
            <a:rect l="l" t="t" r="r" b="b"/>
            <a:pathLst>
              <a:path w="1004" h="2288" extrusionOk="0">
                <a:moveTo>
                  <a:pt x="12" y="1"/>
                </a:moveTo>
                <a:cubicBezTo>
                  <a:pt x="4" y="1"/>
                  <a:pt x="0" y="3"/>
                  <a:pt x="0" y="8"/>
                </a:cubicBezTo>
                <a:cubicBezTo>
                  <a:pt x="274" y="312"/>
                  <a:pt x="487" y="677"/>
                  <a:pt x="669" y="1041"/>
                </a:cubicBezTo>
                <a:cubicBezTo>
                  <a:pt x="791" y="1437"/>
                  <a:pt x="852" y="1862"/>
                  <a:pt x="852" y="2288"/>
                </a:cubicBezTo>
                <a:cubicBezTo>
                  <a:pt x="852" y="2288"/>
                  <a:pt x="943" y="2166"/>
                  <a:pt x="973" y="1893"/>
                </a:cubicBezTo>
                <a:cubicBezTo>
                  <a:pt x="1004" y="1589"/>
                  <a:pt x="973" y="1254"/>
                  <a:pt x="852" y="981"/>
                </a:cubicBezTo>
                <a:cubicBezTo>
                  <a:pt x="730" y="677"/>
                  <a:pt x="548" y="403"/>
                  <a:pt x="335" y="221"/>
                </a:cubicBezTo>
                <a:cubicBezTo>
                  <a:pt x="182" y="68"/>
                  <a:pt x="51" y="1"/>
                  <a:pt x="1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3768;p72">
            <a:extLst>
              <a:ext uri="{FF2B5EF4-FFF2-40B4-BE49-F238E27FC236}">
                <a16:creationId xmlns:a16="http://schemas.microsoft.com/office/drawing/2014/main" id="{C6268C87-9241-4000-8028-9C2E9881BAF1}"/>
              </a:ext>
            </a:extLst>
          </p:cNvPr>
          <p:cNvSpPr/>
          <p:nvPr/>
        </p:nvSpPr>
        <p:spPr>
          <a:xfrm>
            <a:off x="4262927" y="2608733"/>
            <a:ext cx="82949" cy="70596"/>
          </a:xfrm>
          <a:custGeom>
            <a:avLst/>
            <a:gdLst/>
            <a:ahLst/>
            <a:cxnLst/>
            <a:rect l="l" t="t" r="r" b="b"/>
            <a:pathLst>
              <a:path w="4470" h="4013" extrusionOk="0">
                <a:moveTo>
                  <a:pt x="1" y="0"/>
                </a:moveTo>
                <a:cubicBezTo>
                  <a:pt x="275" y="152"/>
                  <a:pt x="578" y="274"/>
                  <a:pt x="913" y="365"/>
                </a:cubicBezTo>
                <a:cubicBezTo>
                  <a:pt x="1460" y="578"/>
                  <a:pt x="2250" y="882"/>
                  <a:pt x="3132" y="1186"/>
                </a:cubicBezTo>
                <a:cubicBezTo>
                  <a:pt x="3314" y="1246"/>
                  <a:pt x="3527" y="1368"/>
                  <a:pt x="3679" y="1520"/>
                </a:cubicBezTo>
                <a:cubicBezTo>
                  <a:pt x="3800" y="1672"/>
                  <a:pt x="3922" y="1824"/>
                  <a:pt x="3983" y="2006"/>
                </a:cubicBezTo>
                <a:cubicBezTo>
                  <a:pt x="4104" y="2341"/>
                  <a:pt x="4165" y="2705"/>
                  <a:pt x="4196" y="3040"/>
                </a:cubicBezTo>
                <a:cubicBezTo>
                  <a:pt x="4196" y="3374"/>
                  <a:pt x="4287" y="3708"/>
                  <a:pt x="4469" y="4012"/>
                </a:cubicBezTo>
                <a:cubicBezTo>
                  <a:pt x="4408" y="3678"/>
                  <a:pt x="4348" y="3344"/>
                  <a:pt x="4317" y="3040"/>
                </a:cubicBezTo>
                <a:cubicBezTo>
                  <a:pt x="4317" y="2675"/>
                  <a:pt x="4256" y="2310"/>
                  <a:pt x="4135" y="1976"/>
                </a:cubicBezTo>
                <a:cubicBezTo>
                  <a:pt x="4074" y="1763"/>
                  <a:pt x="3952" y="1550"/>
                  <a:pt x="3800" y="1398"/>
                </a:cubicBezTo>
                <a:cubicBezTo>
                  <a:pt x="3618" y="1216"/>
                  <a:pt x="3436" y="1094"/>
                  <a:pt x="3193" y="1003"/>
                </a:cubicBezTo>
                <a:cubicBezTo>
                  <a:pt x="2311" y="699"/>
                  <a:pt x="1521" y="426"/>
                  <a:pt x="943" y="243"/>
                </a:cubicBezTo>
                <a:cubicBezTo>
                  <a:pt x="639" y="122"/>
                  <a:pt x="305" y="31"/>
                  <a:pt x="1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3769;p72">
            <a:extLst>
              <a:ext uri="{FF2B5EF4-FFF2-40B4-BE49-F238E27FC236}">
                <a16:creationId xmlns:a16="http://schemas.microsoft.com/office/drawing/2014/main" id="{F084ACA0-0506-4B26-9579-26C5ECF79516}"/>
              </a:ext>
            </a:extLst>
          </p:cNvPr>
          <p:cNvSpPr/>
          <p:nvPr/>
        </p:nvSpPr>
        <p:spPr>
          <a:xfrm>
            <a:off x="4356565" y="2642421"/>
            <a:ext cx="6217" cy="25174"/>
          </a:xfrm>
          <a:custGeom>
            <a:avLst/>
            <a:gdLst/>
            <a:ahLst/>
            <a:cxnLst/>
            <a:rect l="l" t="t" r="r" b="b"/>
            <a:pathLst>
              <a:path w="335" h="1431" extrusionOk="0">
                <a:moveTo>
                  <a:pt x="31" y="0"/>
                </a:moveTo>
                <a:cubicBezTo>
                  <a:pt x="1" y="243"/>
                  <a:pt x="1" y="486"/>
                  <a:pt x="61" y="730"/>
                </a:cubicBezTo>
                <a:cubicBezTo>
                  <a:pt x="120" y="1108"/>
                  <a:pt x="234" y="1431"/>
                  <a:pt x="270" y="1431"/>
                </a:cubicBezTo>
                <a:cubicBezTo>
                  <a:pt x="271" y="1431"/>
                  <a:pt x="273" y="1430"/>
                  <a:pt x="274" y="1429"/>
                </a:cubicBezTo>
                <a:cubicBezTo>
                  <a:pt x="335" y="1186"/>
                  <a:pt x="305" y="912"/>
                  <a:pt x="244" y="699"/>
                </a:cubicBezTo>
                <a:cubicBezTo>
                  <a:pt x="183" y="304"/>
                  <a:pt x="92" y="0"/>
                  <a:pt x="31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3770;p72">
            <a:extLst>
              <a:ext uri="{FF2B5EF4-FFF2-40B4-BE49-F238E27FC236}">
                <a16:creationId xmlns:a16="http://schemas.microsoft.com/office/drawing/2014/main" id="{A73CFCCB-030D-4CE0-9109-13A8FD19A81C}"/>
              </a:ext>
            </a:extLst>
          </p:cNvPr>
          <p:cNvSpPr/>
          <p:nvPr/>
        </p:nvSpPr>
        <p:spPr>
          <a:xfrm>
            <a:off x="3834823" y="2912982"/>
            <a:ext cx="223943" cy="217645"/>
          </a:xfrm>
          <a:custGeom>
            <a:avLst/>
            <a:gdLst/>
            <a:ahLst/>
            <a:cxnLst/>
            <a:rect l="l" t="t" r="r" b="b"/>
            <a:pathLst>
              <a:path w="12068" h="12372" extrusionOk="0">
                <a:moveTo>
                  <a:pt x="4712" y="0"/>
                </a:moveTo>
                <a:cubicBezTo>
                  <a:pt x="4712" y="0"/>
                  <a:pt x="4286" y="122"/>
                  <a:pt x="4013" y="1034"/>
                </a:cubicBezTo>
                <a:cubicBezTo>
                  <a:pt x="3618" y="2219"/>
                  <a:pt x="2493" y="3101"/>
                  <a:pt x="2037" y="3891"/>
                </a:cubicBezTo>
                <a:cubicBezTo>
                  <a:pt x="1794" y="4316"/>
                  <a:pt x="1399" y="5016"/>
                  <a:pt x="1125" y="5532"/>
                </a:cubicBezTo>
                <a:cubicBezTo>
                  <a:pt x="882" y="5958"/>
                  <a:pt x="487" y="6292"/>
                  <a:pt x="1" y="6414"/>
                </a:cubicBezTo>
                <a:lnTo>
                  <a:pt x="396" y="9484"/>
                </a:lnTo>
                <a:lnTo>
                  <a:pt x="730" y="12371"/>
                </a:lnTo>
                <a:cubicBezTo>
                  <a:pt x="730" y="12371"/>
                  <a:pt x="6657" y="10335"/>
                  <a:pt x="6779" y="10274"/>
                </a:cubicBezTo>
                <a:cubicBezTo>
                  <a:pt x="6931" y="10213"/>
                  <a:pt x="10973" y="8329"/>
                  <a:pt x="10609" y="7234"/>
                </a:cubicBezTo>
                <a:cubicBezTo>
                  <a:pt x="10609" y="7234"/>
                  <a:pt x="11764" y="6323"/>
                  <a:pt x="11429" y="5806"/>
                </a:cubicBezTo>
                <a:lnTo>
                  <a:pt x="11429" y="5806"/>
                </a:lnTo>
                <a:lnTo>
                  <a:pt x="9788" y="6505"/>
                </a:lnTo>
                <a:cubicBezTo>
                  <a:pt x="9788" y="6505"/>
                  <a:pt x="12068" y="5016"/>
                  <a:pt x="11703" y="3678"/>
                </a:cubicBezTo>
                <a:cubicBezTo>
                  <a:pt x="11703" y="3678"/>
                  <a:pt x="11946" y="3222"/>
                  <a:pt x="11703" y="2949"/>
                </a:cubicBezTo>
                <a:cubicBezTo>
                  <a:pt x="11670" y="2911"/>
                  <a:pt x="11619" y="2894"/>
                  <a:pt x="11554" y="2894"/>
                </a:cubicBezTo>
                <a:cubicBezTo>
                  <a:pt x="11141" y="2894"/>
                  <a:pt x="10154" y="3571"/>
                  <a:pt x="9393" y="4043"/>
                </a:cubicBezTo>
                <a:lnTo>
                  <a:pt x="7691" y="4712"/>
                </a:lnTo>
                <a:cubicBezTo>
                  <a:pt x="7248" y="4889"/>
                  <a:pt x="6785" y="4983"/>
                  <a:pt x="6325" y="4983"/>
                </a:cubicBezTo>
                <a:cubicBezTo>
                  <a:pt x="5995" y="4983"/>
                  <a:pt x="5667" y="4935"/>
                  <a:pt x="5350" y="4833"/>
                </a:cubicBezTo>
                <a:cubicBezTo>
                  <a:pt x="4986" y="4712"/>
                  <a:pt x="4773" y="4347"/>
                  <a:pt x="4834" y="3982"/>
                </a:cubicBezTo>
                <a:cubicBezTo>
                  <a:pt x="5168" y="2645"/>
                  <a:pt x="5107" y="1277"/>
                  <a:pt x="471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3771;p72">
            <a:extLst>
              <a:ext uri="{FF2B5EF4-FFF2-40B4-BE49-F238E27FC236}">
                <a16:creationId xmlns:a16="http://schemas.microsoft.com/office/drawing/2014/main" id="{34F846B7-EE57-4C7A-A519-451ECE482C04}"/>
              </a:ext>
            </a:extLst>
          </p:cNvPr>
          <p:cNvSpPr/>
          <p:nvPr/>
        </p:nvSpPr>
        <p:spPr>
          <a:xfrm>
            <a:off x="3967374" y="2980886"/>
            <a:ext cx="84062" cy="51350"/>
          </a:xfrm>
          <a:custGeom>
            <a:avLst/>
            <a:gdLst/>
            <a:ahLst/>
            <a:cxnLst/>
            <a:rect l="l" t="t" r="r" b="b"/>
            <a:pathLst>
              <a:path w="4530" h="2919" extrusionOk="0">
                <a:moveTo>
                  <a:pt x="4530" y="1"/>
                </a:moveTo>
                <a:lnTo>
                  <a:pt x="4530" y="1"/>
                </a:lnTo>
                <a:cubicBezTo>
                  <a:pt x="4469" y="31"/>
                  <a:pt x="4408" y="61"/>
                  <a:pt x="4347" y="122"/>
                </a:cubicBezTo>
                <a:lnTo>
                  <a:pt x="3922" y="517"/>
                </a:lnTo>
                <a:cubicBezTo>
                  <a:pt x="3435" y="912"/>
                  <a:pt x="2919" y="1308"/>
                  <a:pt x="2402" y="1642"/>
                </a:cubicBezTo>
                <a:cubicBezTo>
                  <a:pt x="1855" y="1976"/>
                  <a:pt x="1308" y="2311"/>
                  <a:pt x="730" y="2584"/>
                </a:cubicBezTo>
                <a:lnTo>
                  <a:pt x="213" y="2827"/>
                </a:lnTo>
                <a:cubicBezTo>
                  <a:pt x="122" y="2858"/>
                  <a:pt x="61" y="2888"/>
                  <a:pt x="1" y="2918"/>
                </a:cubicBezTo>
                <a:cubicBezTo>
                  <a:pt x="61" y="2918"/>
                  <a:pt x="153" y="2888"/>
                  <a:pt x="213" y="2858"/>
                </a:cubicBezTo>
                <a:cubicBezTo>
                  <a:pt x="335" y="2827"/>
                  <a:pt x="517" y="2736"/>
                  <a:pt x="761" y="2645"/>
                </a:cubicBezTo>
                <a:cubicBezTo>
                  <a:pt x="1338" y="2371"/>
                  <a:pt x="1885" y="2067"/>
                  <a:pt x="2432" y="1733"/>
                </a:cubicBezTo>
                <a:cubicBezTo>
                  <a:pt x="2979" y="1368"/>
                  <a:pt x="3466" y="973"/>
                  <a:pt x="3952" y="548"/>
                </a:cubicBezTo>
                <a:cubicBezTo>
                  <a:pt x="4134" y="396"/>
                  <a:pt x="4286" y="244"/>
                  <a:pt x="4378" y="152"/>
                </a:cubicBezTo>
                <a:cubicBezTo>
                  <a:pt x="4438" y="92"/>
                  <a:pt x="4469" y="61"/>
                  <a:pt x="453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3772;p72">
            <a:extLst>
              <a:ext uri="{FF2B5EF4-FFF2-40B4-BE49-F238E27FC236}">
                <a16:creationId xmlns:a16="http://schemas.microsoft.com/office/drawing/2014/main" id="{3082B84E-6A97-44F7-AB14-69D50DEEEEB3}"/>
              </a:ext>
            </a:extLst>
          </p:cNvPr>
          <p:cNvSpPr/>
          <p:nvPr/>
        </p:nvSpPr>
        <p:spPr>
          <a:xfrm>
            <a:off x="3969638" y="3025780"/>
            <a:ext cx="49658" cy="27302"/>
          </a:xfrm>
          <a:custGeom>
            <a:avLst/>
            <a:gdLst/>
            <a:ahLst/>
            <a:cxnLst/>
            <a:rect l="l" t="t" r="r" b="b"/>
            <a:pathLst>
              <a:path w="2676" h="1552" extrusionOk="0">
                <a:moveTo>
                  <a:pt x="2673" y="0"/>
                </a:moveTo>
                <a:cubicBezTo>
                  <a:pt x="2633" y="0"/>
                  <a:pt x="2070" y="383"/>
                  <a:pt x="1338" y="822"/>
                </a:cubicBezTo>
                <a:cubicBezTo>
                  <a:pt x="973" y="1035"/>
                  <a:pt x="639" y="1218"/>
                  <a:pt x="395" y="1339"/>
                </a:cubicBezTo>
                <a:cubicBezTo>
                  <a:pt x="243" y="1400"/>
                  <a:pt x="122" y="1461"/>
                  <a:pt x="0" y="1552"/>
                </a:cubicBezTo>
                <a:cubicBezTo>
                  <a:pt x="122" y="1522"/>
                  <a:pt x="274" y="1491"/>
                  <a:pt x="426" y="1400"/>
                </a:cubicBezTo>
                <a:cubicBezTo>
                  <a:pt x="760" y="1278"/>
                  <a:pt x="1094" y="1096"/>
                  <a:pt x="1398" y="914"/>
                </a:cubicBezTo>
                <a:cubicBezTo>
                  <a:pt x="1733" y="731"/>
                  <a:pt x="2037" y="518"/>
                  <a:pt x="2310" y="275"/>
                </a:cubicBezTo>
                <a:cubicBezTo>
                  <a:pt x="2432" y="215"/>
                  <a:pt x="2553" y="93"/>
                  <a:pt x="2675" y="2"/>
                </a:cubicBezTo>
                <a:cubicBezTo>
                  <a:pt x="2675" y="1"/>
                  <a:pt x="2674" y="0"/>
                  <a:pt x="2673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3773;p72">
            <a:extLst>
              <a:ext uri="{FF2B5EF4-FFF2-40B4-BE49-F238E27FC236}">
                <a16:creationId xmlns:a16="http://schemas.microsoft.com/office/drawing/2014/main" id="{15D30EAE-7F1A-4FB1-992A-623DB69A21F7}"/>
              </a:ext>
            </a:extLst>
          </p:cNvPr>
          <p:cNvSpPr/>
          <p:nvPr/>
        </p:nvSpPr>
        <p:spPr>
          <a:xfrm>
            <a:off x="3968506" y="3040241"/>
            <a:ext cx="63186" cy="37981"/>
          </a:xfrm>
          <a:custGeom>
            <a:avLst/>
            <a:gdLst/>
            <a:ahLst/>
            <a:cxnLst/>
            <a:rect l="l" t="t" r="r" b="b"/>
            <a:pathLst>
              <a:path w="3405" h="2159" extrusionOk="0">
                <a:moveTo>
                  <a:pt x="3405" y="0"/>
                </a:moveTo>
                <a:lnTo>
                  <a:pt x="3405" y="0"/>
                </a:lnTo>
                <a:cubicBezTo>
                  <a:pt x="3253" y="122"/>
                  <a:pt x="3101" y="213"/>
                  <a:pt x="2949" y="365"/>
                </a:cubicBezTo>
                <a:cubicBezTo>
                  <a:pt x="2645" y="578"/>
                  <a:pt x="2219" y="882"/>
                  <a:pt x="1763" y="1155"/>
                </a:cubicBezTo>
                <a:cubicBezTo>
                  <a:pt x="1368" y="1429"/>
                  <a:pt x="943" y="1672"/>
                  <a:pt x="517" y="1885"/>
                </a:cubicBezTo>
                <a:cubicBezTo>
                  <a:pt x="335" y="1946"/>
                  <a:pt x="152" y="2037"/>
                  <a:pt x="0" y="2159"/>
                </a:cubicBezTo>
                <a:cubicBezTo>
                  <a:pt x="183" y="2098"/>
                  <a:pt x="365" y="2037"/>
                  <a:pt x="548" y="1946"/>
                </a:cubicBezTo>
                <a:cubicBezTo>
                  <a:pt x="973" y="1733"/>
                  <a:pt x="1399" y="1520"/>
                  <a:pt x="1824" y="1247"/>
                </a:cubicBezTo>
                <a:cubicBezTo>
                  <a:pt x="2219" y="1003"/>
                  <a:pt x="2614" y="730"/>
                  <a:pt x="2979" y="426"/>
                </a:cubicBezTo>
                <a:cubicBezTo>
                  <a:pt x="3131" y="304"/>
                  <a:pt x="3283" y="152"/>
                  <a:pt x="3405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3774;p72">
            <a:extLst>
              <a:ext uri="{FF2B5EF4-FFF2-40B4-BE49-F238E27FC236}">
                <a16:creationId xmlns:a16="http://schemas.microsoft.com/office/drawing/2014/main" id="{97902931-CC8F-485E-B19B-FB8129B27685}"/>
              </a:ext>
            </a:extLst>
          </p:cNvPr>
          <p:cNvSpPr/>
          <p:nvPr/>
        </p:nvSpPr>
        <p:spPr>
          <a:xfrm>
            <a:off x="3290516" y="2525313"/>
            <a:ext cx="557872" cy="721349"/>
          </a:xfrm>
          <a:custGeom>
            <a:avLst/>
            <a:gdLst/>
            <a:ahLst/>
            <a:cxnLst/>
            <a:rect l="l" t="t" r="r" b="b"/>
            <a:pathLst>
              <a:path w="30063" h="41005" extrusionOk="0">
                <a:moveTo>
                  <a:pt x="7721" y="0"/>
                </a:moveTo>
                <a:cubicBezTo>
                  <a:pt x="7721" y="0"/>
                  <a:pt x="2828" y="3131"/>
                  <a:pt x="2372" y="7387"/>
                </a:cubicBezTo>
                <a:cubicBezTo>
                  <a:pt x="2098" y="9970"/>
                  <a:pt x="1186" y="20153"/>
                  <a:pt x="517" y="27904"/>
                </a:cubicBezTo>
                <a:cubicBezTo>
                  <a:pt x="1" y="33466"/>
                  <a:pt x="3071" y="38694"/>
                  <a:pt x="8147" y="41004"/>
                </a:cubicBezTo>
                <a:lnTo>
                  <a:pt x="30062" y="34408"/>
                </a:lnTo>
                <a:lnTo>
                  <a:pt x="29302" y="28268"/>
                </a:lnTo>
                <a:lnTo>
                  <a:pt x="10244" y="29028"/>
                </a:lnTo>
                <a:lnTo>
                  <a:pt x="12949" y="13739"/>
                </a:lnTo>
                <a:cubicBezTo>
                  <a:pt x="12949" y="13739"/>
                  <a:pt x="14439" y="426"/>
                  <a:pt x="7721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3775;p72">
            <a:extLst>
              <a:ext uri="{FF2B5EF4-FFF2-40B4-BE49-F238E27FC236}">
                <a16:creationId xmlns:a16="http://schemas.microsoft.com/office/drawing/2014/main" id="{F33DAB7F-D589-47C4-AF9F-399A39112466}"/>
              </a:ext>
            </a:extLst>
          </p:cNvPr>
          <p:cNvSpPr/>
          <p:nvPr/>
        </p:nvSpPr>
        <p:spPr>
          <a:xfrm>
            <a:off x="3480611" y="2767006"/>
            <a:ext cx="50215" cy="268978"/>
          </a:xfrm>
          <a:custGeom>
            <a:avLst/>
            <a:gdLst/>
            <a:ahLst/>
            <a:cxnLst/>
            <a:rect l="l" t="t" r="r" b="b"/>
            <a:pathLst>
              <a:path w="2706" h="15290" extrusionOk="0">
                <a:moveTo>
                  <a:pt x="2705" y="0"/>
                </a:moveTo>
                <a:lnTo>
                  <a:pt x="2705" y="0"/>
                </a:lnTo>
                <a:cubicBezTo>
                  <a:pt x="2645" y="183"/>
                  <a:pt x="2584" y="395"/>
                  <a:pt x="2553" y="578"/>
                </a:cubicBezTo>
                <a:cubicBezTo>
                  <a:pt x="2432" y="973"/>
                  <a:pt x="2310" y="1520"/>
                  <a:pt x="2158" y="2219"/>
                </a:cubicBezTo>
                <a:cubicBezTo>
                  <a:pt x="1854" y="3587"/>
                  <a:pt x="1459" y="5471"/>
                  <a:pt x="1064" y="7599"/>
                </a:cubicBezTo>
                <a:cubicBezTo>
                  <a:pt x="669" y="9696"/>
                  <a:pt x="365" y="11642"/>
                  <a:pt x="213" y="13040"/>
                </a:cubicBezTo>
                <a:cubicBezTo>
                  <a:pt x="122" y="13739"/>
                  <a:pt x="61" y="14317"/>
                  <a:pt x="31" y="14681"/>
                </a:cubicBezTo>
                <a:cubicBezTo>
                  <a:pt x="0" y="14894"/>
                  <a:pt x="0" y="15107"/>
                  <a:pt x="0" y="15289"/>
                </a:cubicBezTo>
                <a:cubicBezTo>
                  <a:pt x="61" y="15107"/>
                  <a:pt x="91" y="14894"/>
                  <a:pt x="91" y="14681"/>
                </a:cubicBezTo>
                <a:cubicBezTo>
                  <a:pt x="152" y="14256"/>
                  <a:pt x="243" y="13709"/>
                  <a:pt x="334" y="13040"/>
                </a:cubicBezTo>
                <a:cubicBezTo>
                  <a:pt x="547" y="11672"/>
                  <a:pt x="851" y="9727"/>
                  <a:pt x="1246" y="7630"/>
                </a:cubicBezTo>
                <a:cubicBezTo>
                  <a:pt x="1641" y="5532"/>
                  <a:pt x="2006" y="3617"/>
                  <a:pt x="2310" y="2219"/>
                </a:cubicBezTo>
                <a:cubicBezTo>
                  <a:pt x="2432" y="1581"/>
                  <a:pt x="2523" y="1034"/>
                  <a:pt x="2614" y="608"/>
                </a:cubicBezTo>
                <a:cubicBezTo>
                  <a:pt x="2675" y="395"/>
                  <a:pt x="2705" y="213"/>
                  <a:pt x="270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3776;p72">
            <a:extLst>
              <a:ext uri="{FF2B5EF4-FFF2-40B4-BE49-F238E27FC236}">
                <a16:creationId xmlns:a16="http://schemas.microsoft.com/office/drawing/2014/main" id="{4957F86A-0066-455F-ABBE-B0418D814431}"/>
              </a:ext>
            </a:extLst>
          </p:cNvPr>
          <p:cNvSpPr/>
          <p:nvPr/>
        </p:nvSpPr>
        <p:spPr>
          <a:xfrm>
            <a:off x="3454650" y="3022596"/>
            <a:ext cx="379634" cy="13792"/>
          </a:xfrm>
          <a:custGeom>
            <a:avLst/>
            <a:gdLst/>
            <a:ahLst/>
            <a:cxnLst/>
            <a:rect l="l" t="t" r="r" b="b"/>
            <a:pathLst>
              <a:path w="20458" h="784" extrusionOk="0">
                <a:moveTo>
                  <a:pt x="19697" y="0"/>
                </a:moveTo>
                <a:lnTo>
                  <a:pt x="17478" y="61"/>
                </a:lnTo>
                <a:lnTo>
                  <a:pt x="10244" y="274"/>
                </a:lnTo>
                <a:cubicBezTo>
                  <a:pt x="7417" y="365"/>
                  <a:pt x="4834" y="456"/>
                  <a:pt x="2980" y="547"/>
                </a:cubicBezTo>
                <a:cubicBezTo>
                  <a:pt x="2068" y="608"/>
                  <a:pt x="1308" y="639"/>
                  <a:pt x="791" y="669"/>
                </a:cubicBezTo>
                <a:lnTo>
                  <a:pt x="183" y="730"/>
                </a:lnTo>
                <a:cubicBezTo>
                  <a:pt x="123" y="730"/>
                  <a:pt x="62" y="730"/>
                  <a:pt x="1" y="760"/>
                </a:cubicBezTo>
                <a:cubicBezTo>
                  <a:pt x="31" y="775"/>
                  <a:pt x="62" y="783"/>
                  <a:pt x="96" y="783"/>
                </a:cubicBezTo>
                <a:cubicBezTo>
                  <a:pt x="130" y="783"/>
                  <a:pt x="168" y="775"/>
                  <a:pt x="214" y="760"/>
                </a:cubicBezTo>
                <a:lnTo>
                  <a:pt x="791" y="760"/>
                </a:lnTo>
                <a:lnTo>
                  <a:pt x="2980" y="699"/>
                </a:lnTo>
                <a:lnTo>
                  <a:pt x="10214" y="487"/>
                </a:lnTo>
                <a:cubicBezTo>
                  <a:pt x="13041" y="396"/>
                  <a:pt x="15624" y="304"/>
                  <a:pt x="17478" y="213"/>
                </a:cubicBezTo>
                <a:cubicBezTo>
                  <a:pt x="18390" y="183"/>
                  <a:pt x="19150" y="122"/>
                  <a:pt x="19667" y="92"/>
                </a:cubicBezTo>
                <a:lnTo>
                  <a:pt x="20275" y="31"/>
                </a:lnTo>
                <a:cubicBezTo>
                  <a:pt x="20336" y="31"/>
                  <a:pt x="20396" y="31"/>
                  <a:pt x="204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3777;p72">
            <a:extLst>
              <a:ext uri="{FF2B5EF4-FFF2-40B4-BE49-F238E27FC236}">
                <a16:creationId xmlns:a16="http://schemas.microsoft.com/office/drawing/2014/main" id="{84FA51FC-375B-415D-A267-D41C9AA46CC5}"/>
              </a:ext>
            </a:extLst>
          </p:cNvPr>
          <p:cNvSpPr/>
          <p:nvPr/>
        </p:nvSpPr>
        <p:spPr>
          <a:xfrm>
            <a:off x="3306883" y="2924399"/>
            <a:ext cx="188964" cy="9851"/>
          </a:xfrm>
          <a:custGeom>
            <a:avLst/>
            <a:gdLst/>
            <a:ahLst/>
            <a:cxnLst/>
            <a:rect l="l" t="t" r="r" b="b"/>
            <a:pathLst>
              <a:path w="10183" h="560" extrusionOk="0">
                <a:moveTo>
                  <a:pt x="2787" y="0"/>
                </a:moveTo>
                <a:cubicBezTo>
                  <a:pt x="2297" y="0"/>
                  <a:pt x="1850" y="7"/>
                  <a:pt x="1459" y="20"/>
                </a:cubicBezTo>
                <a:cubicBezTo>
                  <a:pt x="1003" y="50"/>
                  <a:pt x="639" y="50"/>
                  <a:pt x="365" y="81"/>
                </a:cubicBezTo>
                <a:cubicBezTo>
                  <a:pt x="243" y="81"/>
                  <a:pt x="122" y="111"/>
                  <a:pt x="0" y="142"/>
                </a:cubicBezTo>
                <a:cubicBezTo>
                  <a:pt x="122" y="172"/>
                  <a:pt x="243" y="172"/>
                  <a:pt x="395" y="172"/>
                </a:cubicBezTo>
                <a:lnTo>
                  <a:pt x="1490" y="172"/>
                </a:lnTo>
                <a:cubicBezTo>
                  <a:pt x="2402" y="172"/>
                  <a:pt x="3678" y="202"/>
                  <a:pt x="5107" y="233"/>
                </a:cubicBezTo>
                <a:cubicBezTo>
                  <a:pt x="6505" y="294"/>
                  <a:pt x="7782" y="385"/>
                  <a:pt x="8693" y="476"/>
                </a:cubicBezTo>
                <a:lnTo>
                  <a:pt x="9788" y="537"/>
                </a:lnTo>
                <a:cubicBezTo>
                  <a:pt x="9864" y="552"/>
                  <a:pt x="9932" y="559"/>
                  <a:pt x="9997" y="559"/>
                </a:cubicBezTo>
                <a:cubicBezTo>
                  <a:pt x="10061" y="559"/>
                  <a:pt x="10122" y="552"/>
                  <a:pt x="10183" y="537"/>
                </a:cubicBezTo>
                <a:cubicBezTo>
                  <a:pt x="10061" y="506"/>
                  <a:pt x="9909" y="476"/>
                  <a:pt x="9788" y="476"/>
                </a:cubicBezTo>
                <a:cubicBezTo>
                  <a:pt x="9514" y="446"/>
                  <a:pt x="9149" y="385"/>
                  <a:pt x="8693" y="324"/>
                </a:cubicBezTo>
                <a:cubicBezTo>
                  <a:pt x="7782" y="233"/>
                  <a:pt x="6505" y="111"/>
                  <a:pt x="5076" y="50"/>
                </a:cubicBezTo>
                <a:cubicBezTo>
                  <a:pt x="4257" y="15"/>
                  <a:pt x="3480" y="0"/>
                  <a:pt x="2787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3778;p72">
            <a:extLst>
              <a:ext uri="{FF2B5EF4-FFF2-40B4-BE49-F238E27FC236}">
                <a16:creationId xmlns:a16="http://schemas.microsoft.com/office/drawing/2014/main" id="{04F8DAB7-ABB9-49EB-A44D-1302FA4314E3}"/>
              </a:ext>
            </a:extLst>
          </p:cNvPr>
          <p:cNvSpPr/>
          <p:nvPr/>
        </p:nvSpPr>
        <p:spPr>
          <a:xfrm>
            <a:off x="3324920" y="2739844"/>
            <a:ext cx="205906" cy="8884"/>
          </a:xfrm>
          <a:custGeom>
            <a:avLst/>
            <a:gdLst/>
            <a:ahLst/>
            <a:cxnLst/>
            <a:rect l="l" t="t" r="r" b="b"/>
            <a:pathLst>
              <a:path w="11096" h="505" extrusionOk="0">
                <a:moveTo>
                  <a:pt x="501" y="1"/>
                </a:moveTo>
                <a:cubicBezTo>
                  <a:pt x="180" y="1"/>
                  <a:pt x="1" y="8"/>
                  <a:pt x="1" y="24"/>
                </a:cubicBezTo>
                <a:cubicBezTo>
                  <a:pt x="1" y="85"/>
                  <a:pt x="2493" y="207"/>
                  <a:pt x="5563" y="359"/>
                </a:cubicBezTo>
                <a:cubicBezTo>
                  <a:pt x="7788" y="448"/>
                  <a:pt x="9720" y="504"/>
                  <a:pt x="10596" y="504"/>
                </a:cubicBezTo>
                <a:cubicBezTo>
                  <a:pt x="10916" y="504"/>
                  <a:pt x="11095" y="497"/>
                  <a:pt x="11095" y="480"/>
                </a:cubicBezTo>
                <a:cubicBezTo>
                  <a:pt x="11095" y="420"/>
                  <a:pt x="8633" y="298"/>
                  <a:pt x="5563" y="146"/>
                </a:cubicBezTo>
                <a:cubicBezTo>
                  <a:pt x="3316" y="57"/>
                  <a:pt x="1378" y="1"/>
                  <a:pt x="50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3779;p72">
            <a:extLst>
              <a:ext uri="{FF2B5EF4-FFF2-40B4-BE49-F238E27FC236}">
                <a16:creationId xmlns:a16="http://schemas.microsoft.com/office/drawing/2014/main" id="{29BE6826-60A0-41E1-82FD-28B7D8BF2C35}"/>
              </a:ext>
            </a:extLst>
          </p:cNvPr>
          <p:cNvSpPr/>
          <p:nvPr/>
        </p:nvSpPr>
        <p:spPr>
          <a:xfrm>
            <a:off x="3337910" y="3035421"/>
            <a:ext cx="141588" cy="122474"/>
          </a:xfrm>
          <a:custGeom>
            <a:avLst/>
            <a:gdLst/>
            <a:ahLst/>
            <a:cxnLst/>
            <a:rect l="l" t="t" r="r" b="b"/>
            <a:pathLst>
              <a:path w="7630" h="6962" extrusionOk="0">
                <a:moveTo>
                  <a:pt x="7629" y="1"/>
                </a:moveTo>
                <a:lnTo>
                  <a:pt x="7629" y="1"/>
                </a:lnTo>
                <a:cubicBezTo>
                  <a:pt x="7508" y="62"/>
                  <a:pt x="7356" y="92"/>
                  <a:pt x="7265" y="183"/>
                </a:cubicBezTo>
                <a:cubicBezTo>
                  <a:pt x="6930" y="366"/>
                  <a:pt x="6596" y="548"/>
                  <a:pt x="6292" y="761"/>
                </a:cubicBezTo>
                <a:cubicBezTo>
                  <a:pt x="4225" y="2098"/>
                  <a:pt x="2401" y="3770"/>
                  <a:pt x="881" y="5685"/>
                </a:cubicBezTo>
                <a:cubicBezTo>
                  <a:pt x="608" y="6080"/>
                  <a:pt x="365" y="6384"/>
                  <a:pt x="213" y="6597"/>
                </a:cubicBezTo>
                <a:cubicBezTo>
                  <a:pt x="122" y="6718"/>
                  <a:pt x="61" y="6809"/>
                  <a:pt x="0" y="6961"/>
                </a:cubicBezTo>
                <a:cubicBezTo>
                  <a:pt x="30" y="6961"/>
                  <a:pt x="395" y="6506"/>
                  <a:pt x="1003" y="5776"/>
                </a:cubicBezTo>
                <a:cubicBezTo>
                  <a:pt x="2553" y="3922"/>
                  <a:pt x="4377" y="2281"/>
                  <a:pt x="6383" y="882"/>
                </a:cubicBezTo>
                <a:cubicBezTo>
                  <a:pt x="7143" y="335"/>
                  <a:pt x="7629" y="31"/>
                  <a:pt x="7629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3780;p72">
            <a:extLst>
              <a:ext uri="{FF2B5EF4-FFF2-40B4-BE49-F238E27FC236}">
                <a16:creationId xmlns:a16="http://schemas.microsoft.com/office/drawing/2014/main" id="{522971F8-0366-4077-B6B7-D93655D94512}"/>
              </a:ext>
            </a:extLst>
          </p:cNvPr>
          <p:cNvSpPr/>
          <p:nvPr/>
        </p:nvSpPr>
        <p:spPr>
          <a:xfrm>
            <a:off x="3601880" y="3031691"/>
            <a:ext cx="29338" cy="162565"/>
          </a:xfrm>
          <a:custGeom>
            <a:avLst/>
            <a:gdLst/>
            <a:ahLst/>
            <a:cxnLst/>
            <a:rect l="l" t="t" r="r" b="b"/>
            <a:pathLst>
              <a:path w="1581" h="9241" extrusionOk="0">
                <a:moveTo>
                  <a:pt x="61" y="0"/>
                </a:moveTo>
                <a:lnTo>
                  <a:pt x="61" y="0"/>
                </a:lnTo>
                <a:cubicBezTo>
                  <a:pt x="0" y="30"/>
                  <a:pt x="274" y="2097"/>
                  <a:pt x="699" y="4651"/>
                </a:cubicBezTo>
                <a:cubicBezTo>
                  <a:pt x="1094" y="7204"/>
                  <a:pt x="1459" y="9240"/>
                  <a:pt x="1520" y="9240"/>
                </a:cubicBezTo>
                <a:cubicBezTo>
                  <a:pt x="1581" y="9240"/>
                  <a:pt x="1277" y="7173"/>
                  <a:pt x="882" y="4620"/>
                </a:cubicBezTo>
                <a:cubicBezTo>
                  <a:pt x="487" y="2067"/>
                  <a:pt x="122" y="0"/>
                  <a:pt x="6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3781;p72">
            <a:extLst>
              <a:ext uri="{FF2B5EF4-FFF2-40B4-BE49-F238E27FC236}">
                <a16:creationId xmlns:a16="http://schemas.microsoft.com/office/drawing/2014/main" id="{F0A62DCE-29A2-4473-93CD-28279CD0DEA5}"/>
              </a:ext>
            </a:extLst>
          </p:cNvPr>
          <p:cNvSpPr/>
          <p:nvPr/>
        </p:nvSpPr>
        <p:spPr>
          <a:xfrm>
            <a:off x="3420246" y="3115639"/>
            <a:ext cx="474385" cy="184502"/>
          </a:xfrm>
          <a:custGeom>
            <a:avLst/>
            <a:gdLst/>
            <a:ahLst/>
            <a:cxnLst/>
            <a:rect l="l" t="t" r="r" b="b"/>
            <a:pathLst>
              <a:path w="25564" h="10488" extrusionOk="0">
                <a:moveTo>
                  <a:pt x="25564" y="0"/>
                </a:moveTo>
                <a:lnTo>
                  <a:pt x="1034" y="7447"/>
                </a:lnTo>
                <a:lnTo>
                  <a:pt x="1" y="8602"/>
                </a:lnTo>
                <a:cubicBezTo>
                  <a:pt x="882" y="10000"/>
                  <a:pt x="2493" y="10487"/>
                  <a:pt x="4165" y="10487"/>
                </a:cubicBezTo>
                <a:cubicBezTo>
                  <a:pt x="4209" y="10487"/>
                  <a:pt x="4253" y="10488"/>
                  <a:pt x="4296" y="10488"/>
                </a:cubicBezTo>
                <a:cubicBezTo>
                  <a:pt x="5892" y="10488"/>
                  <a:pt x="7459" y="9956"/>
                  <a:pt x="8968" y="9453"/>
                </a:cubicBezTo>
                <a:cubicBezTo>
                  <a:pt x="11855" y="8450"/>
                  <a:pt x="14743" y="7478"/>
                  <a:pt x="17448" y="6079"/>
                </a:cubicBezTo>
                <a:cubicBezTo>
                  <a:pt x="20153" y="4681"/>
                  <a:pt x="23740" y="2432"/>
                  <a:pt x="2556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3782;p72">
            <a:extLst>
              <a:ext uri="{FF2B5EF4-FFF2-40B4-BE49-F238E27FC236}">
                <a16:creationId xmlns:a16="http://schemas.microsoft.com/office/drawing/2014/main" id="{FAF2033C-E2A0-4B84-8F39-09E3E9F9269F}"/>
              </a:ext>
            </a:extLst>
          </p:cNvPr>
          <p:cNvSpPr/>
          <p:nvPr/>
        </p:nvSpPr>
        <p:spPr>
          <a:xfrm>
            <a:off x="3416869" y="2073768"/>
            <a:ext cx="117910" cy="104741"/>
          </a:xfrm>
          <a:custGeom>
            <a:avLst/>
            <a:gdLst/>
            <a:ahLst/>
            <a:cxnLst/>
            <a:rect l="l" t="t" r="r" b="b"/>
            <a:pathLst>
              <a:path w="6354" h="5954" extrusionOk="0">
                <a:moveTo>
                  <a:pt x="3013" y="0"/>
                </a:moveTo>
                <a:cubicBezTo>
                  <a:pt x="2398" y="0"/>
                  <a:pt x="1785" y="199"/>
                  <a:pt x="1277" y="592"/>
                </a:cubicBezTo>
                <a:cubicBezTo>
                  <a:pt x="365" y="1382"/>
                  <a:pt x="0" y="2598"/>
                  <a:pt x="335" y="3753"/>
                </a:cubicBezTo>
                <a:cubicBezTo>
                  <a:pt x="778" y="5240"/>
                  <a:pt x="2029" y="5954"/>
                  <a:pt x="3279" y="5954"/>
                </a:cubicBezTo>
                <a:cubicBezTo>
                  <a:pt x="4687" y="5954"/>
                  <a:pt x="6096" y="5050"/>
                  <a:pt x="6353" y="3328"/>
                </a:cubicBezTo>
                <a:lnTo>
                  <a:pt x="6353" y="3328"/>
                </a:lnTo>
                <a:lnTo>
                  <a:pt x="5441" y="3540"/>
                </a:lnTo>
                <a:cubicBezTo>
                  <a:pt x="5897" y="2416"/>
                  <a:pt x="5502" y="1139"/>
                  <a:pt x="4529" y="440"/>
                </a:cubicBezTo>
                <a:cubicBezTo>
                  <a:pt x="4067" y="146"/>
                  <a:pt x="3540" y="0"/>
                  <a:pt x="301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3783;p72">
            <a:extLst>
              <a:ext uri="{FF2B5EF4-FFF2-40B4-BE49-F238E27FC236}">
                <a16:creationId xmlns:a16="http://schemas.microsoft.com/office/drawing/2014/main" id="{55F549A8-C1C8-4A8E-8D1E-1EEBE041ECF1}"/>
              </a:ext>
            </a:extLst>
          </p:cNvPr>
          <p:cNvSpPr/>
          <p:nvPr/>
        </p:nvSpPr>
        <p:spPr>
          <a:xfrm>
            <a:off x="3578183" y="2006568"/>
            <a:ext cx="340702" cy="620355"/>
          </a:xfrm>
          <a:custGeom>
            <a:avLst/>
            <a:gdLst/>
            <a:ahLst/>
            <a:cxnLst/>
            <a:rect l="l" t="t" r="r" b="b"/>
            <a:pathLst>
              <a:path w="18360" h="35264" extrusionOk="0">
                <a:moveTo>
                  <a:pt x="12351" y="1"/>
                </a:moveTo>
                <a:cubicBezTo>
                  <a:pt x="12277" y="1"/>
                  <a:pt x="12203" y="2"/>
                  <a:pt x="12128" y="5"/>
                </a:cubicBezTo>
                <a:lnTo>
                  <a:pt x="11885" y="5"/>
                </a:lnTo>
                <a:lnTo>
                  <a:pt x="426" y="947"/>
                </a:lnTo>
                <a:lnTo>
                  <a:pt x="426" y="2740"/>
                </a:lnTo>
                <a:lnTo>
                  <a:pt x="31" y="29580"/>
                </a:lnTo>
                <a:cubicBezTo>
                  <a:pt x="1" y="32710"/>
                  <a:pt x="2645" y="35233"/>
                  <a:pt x="5989" y="35264"/>
                </a:cubicBezTo>
                <a:cubicBezTo>
                  <a:pt x="6008" y="35264"/>
                  <a:pt x="6028" y="35264"/>
                  <a:pt x="6048" y="35264"/>
                </a:cubicBezTo>
                <a:cubicBezTo>
                  <a:pt x="9365" y="35264"/>
                  <a:pt x="12159" y="32722"/>
                  <a:pt x="12250" y="29580"/>
                </a:cubicBezTo>
                <a:cubicBezTo>
                  <a:pt x="12341" y="26297"/>
                  <a:pt x="12524" y="22801"/>
                  <a:pt x="12524" y="22801"/>
                </a:cubicBezTo>
                <a:cubicBezTo>
                  <a:pt x="12524" y="22801"/>
                  <a:pt x="16809" y="22224"/>
                  <a:pt x="17843" y="16692"/>
                </a:cubicBezTo>
                <a:cubicBezTo>
                  <a:pt x="18360" y="13926"/>
                  <a:pt x="18329" y="9397"/>
                  <a:pt x="18208" y="5658"/>
                </a:cubicBezTo>
                <a:cubicBezTo>
                  <a:pt x="18119" y="2510"/>
                  <a:pt x="15505" y="1"/>
                  <a:pt x="12351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3784;p72">
            <a:extLst>
              <a:ext uri="{FF2B5EF4-FFF2-40B4-BE49-F238E27FC236}">
                <a16:creationId xmlns:a16="http://schemas.microsoft.com/office/drawing/2014/main" id="{71816C3A-E6B7-4B18-8CFB-D566DAFEC87E}"/>
              </a:ext>
            </a:extLst>
          </p:cNvPr>
          <p:cNvSpPr/>
          <p:nvPr/>
        </p:nvSpPr>
        <p:spPr>
          <a:xfrm>
            <a:off x="3854567" y="2152052"/>
            <a:ext cx="26536" cy="24118"/>
          </a:xfrm>
          <a:custGeom>
            <a:avLst/>
            <a:gdLst/>
            <a:ahLst/>
            <a:cxnLst/>
            <a:rect l="l" t="t" r="r" b="b"/>
            <a:pathLst>
              <a:path w="1430" h="1371" extrusionOk="0">
                <a:moveTo>
                  <a:pt x="750" y="0"/>
                </a:moveTo>
                <a:cubicBezTo>
                  <a:pt x="733" y="0"/>
                  <a:pt x="716" y="1"/>
                  <a:pt x="700" y="2"/>
                </a:cubicBezTo>
                <a:cubicBezTo>
                  <a:pt x="304" y="2"/>
                  <a:pt x="0" y="306"/>
                  <a:pt x="0" y="701"/>
                </a:cubicBezTo>
                <a:cubicBezTo>
                  <a:pt x="0" y="1097"/>
                  <a:pt x="335" y="1370"/>
                  <a:pt x="700" y="1370"/>
                </a:cubicBezTo>
                <a:cubicBezTo>
                  <a:pt x="1095" y="1340"/>
                  <a:pt x="1399" y="1036"/>
                  <a:pt x="1429" y="671"/>
                </a:cubicBezTo>
                <a:lnTo>
                  <a:pt x="1429" y="641"/>
                </a:lnTo>
                <a:cubicBezTo>
                  <a:pt x="1400" y="293"/>
                  <a:pt x="1095" y="0"/>
                  <a:pt x="75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3785;p72">
            <a:extLst>
              <a:ext uri="{FF2B5EF4-FFF2-40B4-BE49-F238E27FC236}">
                <a16:creationId xmlns:a16="http://schemas.microsoft.com/office/drawing/2014/main" id="{97C102A1-60B6-45A2-B968-74E0C01979CB}"/>
              </a:ext>
            </a:extLst>
          </p:cNvPr>
          <p:cNvSpPr/>
          <p:nvPr/>
        </p:nvSpPr>
        <p:spPr>
          <a:xfrm>
            <a:off x="3842728" y="2133827"/>
            <a:ext cx="54724" cy="14214"/>
          </a:xfrm>
          <a:custGeom>
            <a:avLst/>
            <a:gdLst/>
            <a:ahLst/>
            <a:cxnLst/>
            <a:rect l="l" t="t" r="r" b="b"/>
            <a:pathLst>
              <a:path w="2949" h="808" extrusionOk="0">
                <a:moveTo>
                  <a:pt x="1399" y="0"/>
                </a:moveTo>
                <a:cubicBezTo>
                  <a:pt x="1045" y="0"/>
                  <a:pt x="696" y="118"/>
                  <a:pt x="395" y="309"/>
                </a:cubicBezTo>
                <a:cubicBezTo>
                  <a:pt x="152" y="491"/>
                  <a:pt x="0" y="613"/>
                  <a:pt x="91" y="704"/>
                </a:cubicBezTo>
                <a:cubicBezTo>
                  <a:pt x="98" y="714"/>
                  <a:pt x="111" y="719"/>
                  <a:pt x="130" y="719"/>
                </a:cubicBezTo>
                <a:cubicBezTo>
                  <a:pt x="283" y="719"/>
                  <a:pt x="817" y="430"/>
                  <a:pt x="1520" y="430"/>
                </a:cubicBezTo>
                <a:cubicBezTo>
                  <a:pt x="2207" y="458"/>
                  <a:pt x="2695" y="808"/>
                  <a:pt x="2850" y="808"/>
                </a:cubicBezTo>
                <a:cubicBezTo>
                  <a:pt x="2866" y="808"/>
                  <a:pt x="2879" y="804"/>
                  <a:pt x="2888" y="795"/>
                </a:cubicBezTo>
                <a:cubicBezTo>
                  <a:pt x="2949" y="734"/>
                  <a:pt x="2857" y="582"/>
                  <a:pt x="2614" y="370"/>
                </a:cubicBezTo>
                <a:cubicBezTo>
                  <a:pt x="2310" y="157"/>
                  <a:pt x="1915" y="5"/>
                  <a:pt x="1520" y="5"/>
                </a:cubicBezTo>
                <a:cubicBezTo>
                  <a:pt x="1480" y="2"/>
                  <a:pt x="1439" y="0"/>
                  <a:pt x="139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3786;p72">
            <a:extLst>
              <a:ext uri="{FF2B5EF4-FFF2-40B4-BE49-F238E27FC236}">
                <a16:creationId xmlns:a16="http://schemas.microsoft.com/office/drawing/2014/main" id="{D51B7F35-D894-4BAA-A53E-AD510B397498}"/>
              </a:ext>
            </a:extLst>
          </p:cNvPr>
          <p:cNvSpPr/>
          <p:nvPr/>
        </p:nvSpPr>
        <p:spPr>
          <a:xfrm>
            <a:off x="3715243" y="2150979"/>
            <a:ext cx="26536" cy="23626"/>
          </a:xfrm>
          <a:custGeom>
            <a:avLst/>
            <a:gdLst/>
            <a:ahLst/>
            <a:cxnLst/>
            <a:rect l="l" t="t" r="r" b="b"/>
            <a:pathLst>
              <a:path w="1430" h="1343" extrusionOk="0">
                <a:moveTo>
                  <a:pt x="754" y="0"/>
                </a:moveTo>
                <a:cubicBezTo>
                  <a:pt x="736" y="0"/>
                  <a:pt x="718" y="1"/>
                  <a:pt x="700" y="3"/>
                </a:cubicBezTo>
                <a:cubicBezTo>
                  <a:pt x="305" y="3"/>
                  <a:pt x="1" y="307"/>
                  <a:pt x="1" y="702"/>
                </a:cubicBezTo>
                <a:cubicBezTo>
                  <a:pt x="1" y="1050"/>
                  <a:pt x="305" y="1342"/>
                  <a:pt x="649" y="1342"/>
                </a:cubicBezTo>
                <a:cubicBezTo>
                  <a:pt x="666" y="1342"/>
                  <a:pt x="683" y="1341"/>
                  <a:pt x="700" y="1340"/>
                </a:cubicBezTo>
                <a:cubicBezTo>
                  <a:pt x="1095" y="1340"/>
                  <a:pt x="1399" y="1036"/>
                  <a:pt x="1429" y="641"/>
                </a:cubicBezTo>
                <a:cubicBezTo>
                  <a:pt x="1400" y="293"/>
                  <a:pt x="1123" y="0"/>
                  <a:pt x="7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3787;p72">
            <a:extLst>
              <a:ext uri="{FF2B5EF4-FFF2-40B4-BE49-F238E27FC236}">
                <a16:creationId xmlns:a16="http://schemas.microsoft.com/office/drawing/2014/main" id="{011EB874-CA00-44C8-A9AC-562BC8698DF4}"/>
              </a:ext>
            </a:extLst>
          </p:cNvPr>
          <p:cNvSpPr/>
          <p:nvPr/>
        </p:nvSpPr>
        <p:spPr>
          <a:xfrm>
            <a:off x="3702847" y="2132753"/>
            <a:ext cx="54167" cy="14109"/>
          </a:xfrm>
          <a:custGeom>
            <a:avLst/>
            <a:gdLst/>
            <a:ahLst/>
            <a:cxnLst/>
            <a:rect l="l" t="t" r="r" b="b"/>
            <a:pathLst>
              <a:path w="2919" h="802" extrusionOk="0">
                <a:moveTo>
                  <a:pt x="1399" y="1"/>
                </a:moveTo>
                <a:cubicBezTo>
                  <a:pt x="1045" y="1"/>
                  <a:pt x="695" y="118"/>
                  <a:pt x="395" y="309"/>
                </a:cubicBezTo>
                <a:cubicBezTo>
                  <a:pt x="122" y="491"/>
                  <a:pt x="0" y="583"/>
                  <a:pt x="91" y="704"/>
                </a:cubicBezTo>
                <a:cubicBezTo>
                  <a:pt x="98" y="714"/>
                  <a:pt x="111" y="719"/>
                  <a:pt x="130" y="719"/>
                </a:cubicBezTo>
                <a:cubicBezTo>
                  <a:pt x="283" y="719"/>
                  <a:pt x="814" y="431"/>
                  <a:pt x="1489" y="431"/>
                </a:cubicBezTo>
                <a:cubicBezTo>
                  <a:pt x="2223" y="459"/>
                  <a:pt x="2721" y="802"/>
                  <a:pt x="2862" y="802"/>
                </a:cubicBezTo>
                <a:cubicBezTo>
                  <a:pt x="2872" y="802"/>
                  <a:pt x="2881" y="800"/>
                  <a:pt x="2888" y="795"/>
                </a:cubicBezTo>
                <a:cubicBezTo>
                  <a:pt x="2918" y="735"/>
                  <a:pt x="2857" y="583"/>
                  <a:pt x="2614" y="370"/>
                </a:cubicBezTo>
                <a:cubicBezTo>
                  <a:pt x="2310" y="127"/>
                  <a:pt x="1915" y="5"/>
                  <a:pt x="1520" y="5"/>
                </a:cubicBezTo>
                <a:cubicBezTo>
                  <a:pt x="1479" y="2"/>
                  <a:pt x="1439" y="1"/>
                  <a:pt x="139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3788;p72">
            <a:extLst>
              <a:ext uri="{FF2B5EF4-FFF2-40B4-BE49-F238E27FC236}">
                <a16:creationId xmlns:a16="http://schemas.microsoft.com/office/drawing/2014/main" id="{6C669125-0211-40E7-AA1B-C6D6CDFB0558}"/>
              </a:ext>
            </a:extLst>
          </p:cNvPr>
          <p:cNvSpPr/>
          <p:nvPr/>
        </p:nvSpPr>
        <p:spPr>
          <a:xfrm>
            <a:off x="3800419" y="2134970"/>
            <a:ext cx="41753" cy="113731"/>
          </a:xfrm>
          <a:custGeom>
            <a:avLst/>
            <a:gdLst/>
            <a:ahLst/>
            <a:cxnLst/>
            <a:rect l="l" t="t" r="r" b="b"/>
            <a:pathLst>
              <a:path w="2250" h="6465" extrusionOk="0">
                <a:moveTo>
                  <a:pt x="94" y="0"/>
                </a:moveTo>
                <a:cubicBezTo>
                  <a:pt x="93" y="0"/>
                  <a:pt x="92" y="0"/>
                  <a:pt x="92" y="1"/>
                </a:cubicBezTo>
                <a:cubicBezTo>
                  <a:pt x="0" y="31"/>
                  <a:pt x="517" y="1794"/>
                  <a:pt x="1277" y="3952"/>
                </a:cubicBezTo>
                <a:lnTo>
                  <a:pt x="1824" y="5472"/>
                </a:lnTo>
                <a:cubicBezTo>
                  <a:pt x="1915" y="5654"/>
                  <a:pt x="1946" y="5837"/>
                  <a:pt x="1915" y="6049"/>
                </a:cubicBezTo>
                <a:cubicBezTo>
                  <a:pt x="1885" y="6171"/>
                  <a:pt x="1703" y="6232"/>
                  <a:pt x="1520" y="6232"/>
                </a:cubicBezTo>
                <a:cubicBezTo>
                  <a:pt x="1095" y="6232"/>
                  <a:pt x="669" y="6293"/>
                  <a:pt x="244" y="6414"/>
                </a:cubicBezTo>
                <a:cubicBezTo>
                  <a:pt x="493" y="6450"/>
                  <a:pt x="742" y="6465"/>
                  <a:pt x="991" y="6465"/>
                </a:cubicBezTo>
                <a:cubicBezTo>
                  <a:pt x="1168" y="6465"/>
                  <a:pt x="1344" y="6457"/>
                  <a:pt x="1520" y="6445"/>
                </a:cubicBezTo>
                <a:cubicBezTo>
                  <a:pt x="1642" y="6445"/>
                  <a:pt x="1763" y="6414"/>
                  <a:pt x="1855" y="6384"/>
                </a:cubicBezTo>
                <a:cubicBezTo>
                  <a:pt x="2007" y="6353"/>
                  <a:pt x="2128" y="6262"/>
                  <a:pt x="2189" y="6110"/>
                </a:cubicBezTo>
                <a:cubicBezTo>
                  <a:pt x="2250" y="5867"/>
                  <a:pt x="2219" y="5593"/>
                  <a:pt x="2128" y="5350"/>
                </a:cubicBezTo>
                <a:cubicBezTo>
                  <a:pt x="1946" y="4864"/>
                  <a:pt x="1794" y="4378"/>
                  <a:pt x="1611" y="3831"/>
                </a:cubicBezTo>
                <a:cubicBezTo>
                  <a:pt x="858" y="1721"/>
                  <a:pt x="194" y="0"/>
                  <a:pt x="9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3789;p72">
            <a:extLst>
              <a:ext uri="{FF2B5EF4-FFF2-40B4-BE49-F238E27FC236}">
                <a16:creationId xmlns:a16="http://schemas.microsoft.com/office/drawing/2014/main" id="{F53D664C-03D4-48C1-A4C7-B053EA51D4FD}"/>
              </a:ext>
            </a:extLst>
          </p:cNvPr>
          <p:cNvSpPr/>
          <p:nvPr/>
        </p:nvSpPr>
        <p:spPr>
          <a:xfrm>
            <a:off x="3672952" y="2369169"/>
            <a:ext cx="137079" cy="62011"/>
          </a:xfrm>
          <a:custGeom>
            <a:avLst/>
            <a:gdLst/>
            <a:ahLst/>
            <a:cxnLst/>
            <a:rect l="l" t="t" r="r" b="b"/>
            <a:pathLst>
              <a:path w="7387" h="3525" extrusionOk="0">
                <a:moveTo>
                  <a:pt x="0" y="1"/>
                </a:moveTo>
                <a:lnTo>
                  <a:pt x="0" y="1"/>
                </a:lnTo>
                <a:cubicBezTo>
                  <a:pt x="0" y="1"/>
                  <a:pt x="1542" y="3525"/>
                  <a:pt x="6511" y="3525"/>
                </a:cubicBezTo>
                <a:cubicBezTo>
                  <a:pt x="6764" y="3525"/>
                  <a:pt x="7025" y="3516"/>
                  <a:pt x="7295" y="3496"/>
                </a:cubicBezTo>
                <a:lnTo>
                  <a:pt x="7386" y="2189"/>
                </a:lnTo>
                <a:cubicBezTo>
                  <a:pt x="4772" y="2159"/>
                  <a:pt x="2219" y="1399"/>
                  <a:pt x="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3790;p72">
            <a:extLst>
              <a:ext uri="{FF2B5EF4-FFF2-40B4-BE49-F238E27FC236}">
                <a16:creationId xmlns:a16="http://schemas.microsoft.com/office/drawing/2014/main" id="{BB8EA73A-BEFF-46C9-BD42-1DFBAD5D4A71}"/>
              </a:ext>
            </a:extLst>
          </p:cNvPr>
          <p:cNvSpPr/>
          <p:nvPr/>
        </p:nvSpPr>
        <p:spPr>
          <a:xfrm>
            <a:off x="3754175" y="2270602"/>
            <a:ext cx="45705" cy="29466"/>
          </a:xfrm>
          <a:custGeom>
            <a:avLst/>
            <a:gdLst/>
            <a:ahLst/>
            <a:cxnLst/>
            <a:rect l="l" t="t" r="r" b="b"/>
            <a:pathLst>
              <a:path w="2463" h="1675" extrusionOk="0">
                <a:moveTo>
                  <a:pt x="1311" y="1"/>
                </a:moveTo>
                <a:cubicBezTo>
                  <a:pt x="1259" y="1"/>
                  <a:pt x="1207" y="4"/>
                  <a:pt x="1155" y="11"/>
                </a:cubicBezTo>
                <a:cubicBezTo>
                  <a:pt x="790" y="11"/>
                  <a:pt x="486" y="194"/>
                  <a:pt x="274" y="437"/>
                </a:cubicBezTo>
                <a:cubicBezTo>
                  <a:pt x="61" y="710"/>
                  <a:pt x="0" y="1075"/>
                  <a:pt x="182" y="1349"/>
                </a:cubicBezTo>
                <a:cubicBezTo>
                  <a:pt x="356" y="1566"/>
                  <a:pt x="607" y="1674"/>
                  <a:pt x="870" y="1674"/>
                </a:cubicBezTo>
                <a:cubicBezTo>
                  <a:pt x="975" y="1674"/>
                  <a:pt x="1081" y="1657"/>
                  <a:pt x="1185" y="1622"/>
                </a:cubicBezTo>
                <a:cubicBezTo>
                  <a:pt x="1550" y="1501"/>
                  <a:pt x="1885" y="1318"/>
                  <a:pt x="2158" y="1075"/>
                </a:cubicBezTo>
                <a:cubicBezTo>
                  <a:pt x="2249" y="1014"/>
                  <a:pt x="2341" y="953"/>
                  <a:pt x="2401" y="862"/>
                </a:cubicBezTo>
                <a:cubicBezTo>
                  <a:pt x="2462" y="771"/>
                  <a:pt x="2462" y="649"/>
                  <a:pt x="2401" y="558"/>
                </a:cubicBezTo>
                <a:lnTo>
                  <a:pt x="2371" y="558"/>
                </a:lnTo>
                <a:cubicBezTo>
                  <a:pt x="2128" y="208"/>
                  <a:pt x="1718" y="1"/>
                  <a:pt x="1311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3791;p72">
            <a:extLst>
              <a:ext uri="{FF2B5EF4-FFF2-40B4-BE49-F238E27FC236}">
                <a16:creationId xmlns:a16="http://schemas.microsoft.com/office/drawing/2014/main" id="{62E60A7F-ACD5-4FAA-B816-7348BF9A4F9F}"/>
              </a:ext>
            </a:extLst>
          </p:cNvPr>
          <p:cNvSpPr/>
          <p:nvPr/>
        </p:nvSpPr>
        <p:spPr>
          <a:xfrm>
            <a:off x="3759835" y="2256300"/>
            <a:ext cx="47375" cy="39634"/>
          </a:xfrm>
          <a:custGeom>
            <a:avLst/>
            <a:gdLst/>
            <a:ahLst/>
            <a:cxnLst/>
            <a:rect l="l" t="t" r="r" b="b"/>
            <a:pathLst>
              <a:path w="2553" h="2253" extrusionOk="0">
                <a:moveTo>
                  <a:pt x="169" y="1"/>
                </a:moveTo>
                <a:cubicBezTo>
                  <a:pt x="106" y="1"/>
                  <a:pt x="1" y="209"/>
                  <a:pt x="29" y="551"/>
                </a:cubicBezTo>
                <a:cubicBezTo>
                  <a:pt x="90" y="1007"/>
                  <a:pt x="303" y="1432"/>
                  <a:pt x="668" y="1736"/>
                </a:cubicBezTo>
                <a:cubicBezTo>
                  <a:pt x="1032" y="2070"/>
                  <a:pt x="1488" y="2253"/>
                  <a:pt x="1975" y="2253"/>
                </a:cubicBezTo>
                <a:cubicBezTo>
                  <a:pt x="2370" y="2253"/>
                  <a:pt x="2552" y="2131"/>
                  <a:pt x="2552" y="2101"/>
                </a:cubicBezTo>
                <a:cubicBezTo>
                  <a:pt x="2552" y="1979"/>
                  <a:pt x="1671" y="2040"/>
                  <a:pt x="972" y="1432"/>
                </a:cubicBezTo>
                <a:cubicBezTo>
                  <a:pt x="273" y="824"/>
                  <a:pt x="303" y="4"/>
                  <a:pt x="181" y="4"/>
                </a:cubicBezTo>
                <a:cubicBezTo>
                  <a:pt x="178" y="2"/>
                  <a:pt x="173" y="1"/>
                  <a:pt x="16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3792;p72">
            <a:extLst>
              <a:ext uri="{FF2B5EF4-FFF2-40B4-BE49-F238E27FC236}">
                <a16:creationId xmlns:a16="http://schemas.microsoft.com/office/drawing/2014/main" id="{02C6F869-B3BB-4F2B-8219-C424512CADA5}"/>
              </a:ext>
            </a:extLst>
          </p:cNvPr>
          <p:cNvSpPr/>
          <p:nvPr/>
        </p:nvSpPr>
        <p:spPr>
          <a:xfrm>
            <a:off x="3695499" y="2082811"/>
            <a:ext cx="66582" cy="17328"/>
          </a:xfrm>
          <a:custGeom>
            <a:avLst/>
            <a:gdLst/>
            <a:ahLst/>
            <a:cxnLst/>
            <a:rect l="l" t="t" r="r" b="b"/>
            <a:pathLst>
              <a:path w="3588" h="985" extrusionOk="0">
                <a:moveTo>
                  <a:pt x="2019" y="1"/>
                </a:moveTo>
                <a:cubicBezTo>
                  <a:pt x="1469" y="1"/>
                  <a:pt x="920" y="150"/>
                  <a:pt x="426" y="443"/>
                </a:cubicBezTo>
                <a:cubicBezTo>
                  <a:pt x="153" y="625"/>
                  <a:pt x="1" y="808"/>
                  <a:pt x="62" y="899"/>
                </a:cubicBezTo>
                <a:cubicBezTo>
                  <a:pt x="97" y="961"/>
                  <a:pt x="186" y="984"/>
                  <a:pt x="315" y="984"/>
                </a:cubicBezTo>
                <a:cubicBezTo>
                  <a:pt x="628" y="984"/>
                  <a:pt x="1181" y="851"/>
                  <a:pt x="1825" y="808"/>
                </a:cubicBezTo>
                <a:cubicBezTo>
                  <a:pt x="2706" y="716"/>
                  <a:pt x="3466" y="838"/>
                  <a:pt x="3557" y="625"/>
                </a:cubicBezTo>
                <a:cubicBezTo>
                  <a:pt x="3588" y="534"/>
                  <a:pt x="3436" y="352"/>
                  <a:pt x="3101" y="200"/>
                </a:cubicBezTo>
                <a:cubicBezTo>
                  <a:pt x="2750" y="66"/>
                  <a:pt x="2384" y="1"/>
                  <a:pt x="201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3793;p72">
            <a:extLst>
              <a:ext uri="{FF2B5EF4-FFF2-40B4-BE49-F238E27FC236}">
                <a16:creationId xmlns:a16="http://schemas.microsoft.com/office/drawing/2014/main" id="{6E90F55A-DF76-4D5B-AE4F-CD81ED6C0C45}"/>
              </a:ext>
            </a:extLst>
          </p:cNvPr>
          <p:cNvSpPr/>
          <p:nvPr/>
        </p:nvSpPr>
        <p:spPr>
          <a:xfrm>
            <a:off x="3843285" y="2093823"/>
            <a:ext cx="50215" cy="15833"/>
          </a:xfrm>
          <a:custGeom>
            <a:avLst/>
            <a:gdLst/>
            <a:ahLst/>
            <a:cxnLst/>
            <a:rect l="l" t="t" r="r" b="b"/>
            <a:pathLst>
              <a:path w="2706" h="900" extrusionOk="0">
                <a:moveTo>
                  <a:pt x="1286" y="1"/>
                </a:moveTo>
                <a:cubicBezTo>
                  <a:pt x="956" y="1"/>
                  <a:pt x="627" y="92"/>
                  <a:pt x="335" y="273"/>
                </a:cubicBezTo>
                <a:cubicBezTo>
                  <a:pt x="92" y="425"/>
                  <a:pt x="1" y="607"/>
                  <a:pt x="61" y="668"/>
                </a:cubicBezTo>
                <a:cubicBezTo>
                  <a:pt x="107" y="774"/>
                  <a:pt x="267" y="797"/>
                  <a:pt x="494" y="797"/>
                </a:cubicBezTo>
                <a:cubicBezTo>
                  <a:pt x="665" y="797"/>
                  <a:pt x="875" y="784"/>
                  <a:pt x="1104" y="784"/>
                </a:cubicBezTo>
                <a:cubicBezTo>
                  <a:pt x="1180" y="784"/>
                  <a:pt x="1258" y="786"/>
                  <a:pt x="1338" y="790"/>
                </a:cubicBezTo>
                <a:cubicBezTo>
                  <a:pt x="1769" y="810"/>
                  <a:pt x="2145" y="900"/>
                  <a:pt x="2390" y="900"/>
                </a:cubicBezTo>
                <a:cubicBezTo>
                  <a:pt x="2508" y="900"/>
                  <a:pt x="2596" y="879"/>
                  <a:pt x="2645" y="820"/>
                </a:cubicBezTo>
                <a:cubicBezTo>
                  <a:pt x="2706" y="759"/>
                  <a:pt x="2645" y="577"/>
                  <a:pt x="2402" y="394"/>
                </a:cubicBezTo>
                <a:cubicBezTo>
                  <a:pt x="2072" y="130"/>
                  <a:pt x="1679" y="1"/>
                  <a:pt x="12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3794;p72">
            <a:extLst>
              <a:ext uri="{FF2B5EF4-FFF2-40B4-BE49-F238E27FC236}">
                <a16:creationId xmlns:a16="http://schemas.microsoft.com/office/drawing/2014/main" id="{B2D43BCC-FEAA-4793-9BFC-06989BCA20F1}"/>
              </a:ext>
            </a:extLst>
          </p:cNvPr>
          <p:cNvSpPr/>
          <p:nvPr/>
        </p:nvSpPr>
        <p:spPr>
          <a:xfrm>
            <a:off x="3397124" y="1971015"/>
            <a:ext cx="351985" cy="795973"/>
          </a:xfrm>
          <a:custGeom>
            <a:avLst/>
            <a:gdLst/>
            <a:ahLst/>
            <a:cxnLst/>
            <a:rect l="l" t="t" r="r" b="b"/>
            <a:pathLst>
              <a:path w="18968" h="45247" extrusionOk="0">
                <a:moveTo>
                  <a:pt x="17174" y="1205"/>
                </a:moveTo>
                <a:lnTo>
                  <a:pt x="17231" y="1285"/>
                </a:lnTo>
                <a:lnTo>
                  <a:pt x="17231" y="1285"/>
                </a:lnTo>
                <a:cubicBezTo>
                  <a:pt x="17213" y="1258"/>
                  <a:pt x="17194" y="1232"/>
                  <a:pt x="17174" y="1205"/>
                </a:cubicBezTo>
                <a:close/>
                <a:moveTo>
                  <a:pt x="13839" y="1"/>
                </a:moveTo>
                <a:cubicBezTo>
                  <a:pt x="12413" y="1"/>
                  <a:pt x="10932" y="518"/>
                  <a:pt x="9849" y="1448"/>
                </a:cubicBezTo>
                <a:cubicBezTo>
                  <a:pt x="7691" y="3333"/>
                  <a:pt x="6809" y="6281"/>
                  <a:pt x="6414" y="9078"/>
                </a:cubicBezTo>
                <a:cubicBezTo>
                  <a:pt x="6049" y="11904"/>
                  <a:pt x="6049" y="14822"/>
                  <a:pt x="5168" y="17528"/>
                </a:cubicBezTo>
                <a:cubicBezTo>
                  <a:pt x="4165" y="20628"/>
                  <a:pt x="2037" y="23363"/>
                  <a:pt x="1520" y="26555"/>
                </a:cubicBezTo>
                <a:cubicBezTo>
                  <a:pt x="1308" y="27862"/>
                  <a:pt x="1" y="28804"/>
                  <a:pt x="943" y="29716"/>
                </a:cubicBezTo>
                <a:lnTo>
                  <a:pt x="5989" y="28531"/>
                </a:lnTo>
                <a:lnTo>
                  <a:pt x="5989" y="28531"/>
                </a:lnTo>
                <a:cubicBezTo>
                  <a:pt x="5533" y="31509"/>
                  <a:pt x="4560" y="35643"/>
                  <a:pt x="5198" y="38561"/>
                </a:cubicBezTo>
                <a:cubicBezTo>
                  <a:pt x="5837" y="41510"/>
                  <a:pt x="7812" y="44367"/>
                  <a:pt x="10730" y="45096"/>
                </a:cubicBezTo>
                <a:cubicBezTo>
                  <a:pt x="11122" y="45198"/>
                  <a:pt x="11525" y="45247"/>
                  <a:pt x="11929" y="45247"/>
                </a:cubicBezTo>
                <a:cubicBezTo>
                  <a:pt x="14537" y="45247"/>
                  <a:pt x="17192" y="43234"/>
                  <a:pt x="17113" y="40628"/>
                </a:cubicBezTo>
                <a:cubicBezTo>
                  <a:pt x="17083" y="39169"/>
                  <a:pt x="16232" y="37801"/>
                  <a:pt x="16262" y="36342"/>
                </a:cubicBezTo>
                <a:cubicBezTo>
                  <a:pt x="16323" y="33759"/>
                  <a:pt x="18967" y="31357"/>
                  <a:pt x="17995" y="28956"/>
                </a:cubicBezTo>
                <a:cubicBezTo>
                  <a:pt x="17296" y="27193"/>
                  <a:pt x="14864" y="26281"/>
                  <a:pt x="14864" y="24397"/>
                </a:cubicBezTo>
                <a:cubicBezTo>
                  <a:pt x="14864" y="23363"/>
                  <a:pt x="15654" y="22482"/>
                  <a:pt x="15867" y="21449"/>
                </a:cubicBezTo>
                <a:cubicBezTo>
                  <a:pt x="16445" y="18652"/>
                  <a:pt x="12615" y="16828"/>
                  <a:pt x="12068" y="14032"/>
                </a:cubicBezTo>
                <a:cubicBezTo>
                  <a:pt x="11581" y="11600"/>
                  <a:pt x="13679" y="9533"/>
                  <a:pt x="15381" y="7740"/>
                </a:cubicBezTo>
                <a:cubicBezTo>
                  <a:pt x="17035" y="6057"/>
                  <a:pt x="18496" y="3431"/>
                  <a:pt x="17354" y="1477"/>
                </a:cubicBezTo>
                <a:lnTo>
                  <a:pt x="17354" y="1477"/>
                </a:lnTo>
                <a:cubicBezTo>
                  <a:pt x="17396" y="1527"/>
                  <a:pt x="17438" y="1578"/>
                  <a:pt x="17478" y="1631"/>
                </a:cubicBezTo>
                <a:lnTo>
                  <a:pt x="17231" y="1285"/>
                </a:lnTo>
                <a:lnTo>
                  <a:pt x="17231" y="1285"/>
                </a:lnTo>
                <a:cubicBezTo>
                  <a:pt x="17275" y="1349"/>
                  <a:pt x="17316" y="1412"/>
                  <a:pt x="17354" y="1477"/>
                </a:cubicBezTo>
                <a:lnTo>
                  <a:pt x="17354" y="1477"/>
                </a:lnTo>
                <a:cubicBezTo>
                  <a:pt x="16487" y="464"/>
                  <a:pt x="15188" y="1"/>
                  <a:pt x="1383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3795;p72">
            <a:extLst>
              <a:ext uri="{FF2B5EF4-FFF2-40B4-BE49-F238E27FC236}">
                <a16:creationId xmlns:a16="http://schemas.microsoft.com/office/drawing/2014/main" id="{40E81DA8-44C4-4651-9BC9-985B7B9F7BD8}"/>
              </a:ext>
            </a:extLst>
          </p:cNvPr>
          <p:cNvSpPr/>
          <p:nvPr/>
        </p:nvSpPr>
        <p:spPr>
          <a:xfrm>
            <a:off x="3505422" y="2011458"/>
            <a:ext cx="219990" cy="145484"/>
          </a:xfrm>
          <a:custGeom>
            <a:avLst/>
            <a:gdLst/>
            <a:ahLst/>
            <a:cxnLst/>
            <a:rect l="l" t="t" r="r" b="b"/>
            <a:pathLst>
              <a:path w="11855" h="8270" extrusionOk="0">
                <a:moveTo>
                  <a:pt x="11855" y="0"/>
                </a:moveTo>
                <a:cubicBezTo>
                  <a:pt x="11733" y="152"/>
                  <a:pt x="11612" y="304"/>
                  <a:pt x="11521" y="487"/>
                </a:cubicBezTo>
                <a:cubicBezTo>
                  <a:pt x="11277" y="821"/>
                  <a:pt x="10973" y="1277"/>
                  <a:pt x="10578" y="1824"/>
                </a:cubicBezTo>
                <a:cubicBezTo>
                  <a:pt x="9606" y="3344"/>
                  <a:pt x="8390" y="4712"/>
                  <a:pt x="7052" y="5897"/>
                </a:cubicBezTo>
                <a:cubicBezTo>
                  <a:pt x="5685" y="7082"/>
                  <a:pt x="4013" y="7842"/>
                  <a:pt x="2219" y="8086"/>
                </a:cubicBezTo>
                <a:cubicBezTo>
                  <a:pt x="1932" y="8122"/>
                  <a:pt x="1639" y="8139"/>
                  <a:pt x="1346" y="8139"/>
                </a:cubicBezTo>
                <a:cubicBezTo>
                  <a:pt x="895" y="8139"/>
                  <a:pt x="442" y="8098"/>
                  <a:pt x="1" y="8025"/>
                </a:cubicBezTo>
                <a:lnTo>
                  <a:pt x="1" y="8025"/>
                </a:lnTo>
                <a:cubicBezTo>
                  <a:pt x="1" y="8025"/>
                  <a:pt x="31" y="8055"/>
                  <a:pt x="153" y="8086"/>
                </a:cubicBezTo>
                <a:cubicBezTo>
                  <a:pt x="274" y="8116"/>
                  <a:pt x="426" y="8146"/>
                  <a:pt x="578" y="8177"/>
                </a:cubicBezTo>
                <a:cubicBezTo>
                  <a:pt x="931" y="8236"/>
                  <a:pt x="1285" y="8269"/>
                  <a:pt x="1646" y="8269"/>
                </a:cubicBezTo>
                <a:cubicBezTo>
                  <a:pt x="1844" y="8269"/>
                  <a:pt x="2045" y="8259"/>
                  <a:pt x="2250" y="8238"/>
                </a:cubicBezTo>
                <a:cubicBezTo>
                  <a:pt x="4074" y="7994"/>
                  <a:pt x="5776" y="7265"/>
                  <a:pt x="7174" y="6049"/>
                </a:cubicBezTo>
                <a:cubicBezTo>
                  <a:pt x="8542" y="4864"/>
                  <a:pt x="9727" y="3465"/>
                  <a:pt x="10700" y="1915"/>
                </a:cubicBezTo>
                <a:cubicBezTo>
                  <a:pt x="11095" y="1338"/>
                  <a:pt x="11369" y="851"/>
                  <a:pt x="11581" y="517"/>
                </a:cubicBezTo>
                <a:cubicBezTo>
                  <a:pt x="11703" y="365"/>
                  <a:pt x="11794" y="183"/>
                  <a:pt x="11855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3796;p72">
            <a:extLst>
              <a:ext uri="{FF2B5EF4-FFF2-40B4-BE49-F238E27FC236}">
                <a16:creationId xmlns:a16="http://schemas.microsoft.com/office/drawing/2014/main" id="{C4C206C3-0C0C-4D31-AD91-9AB58410AC65}"/>
              </a:ext>
            </a:extLst>
          </p:cNvPr>
          <p:cNvSpPr/>
          <p:nvPr/>
        </p:nvSpPr>
        <p:spPr>
          <a:xfrm>
            <a:off x="3508242" y="2165931"/>
            <a:ext cx="119598" cy="24558"/>
          </a:xfrm>
          <a:custGeom>
            <a:avLst/>
            <a:gdLst/>
            <a:ahLst/>
            <a:cxnLst/>
            <a:rect l="l" t="t" r="r" b="b"/>
            <a:pathLst>
              <a:path w="6445" h="1396" extrusionOk="0">
                <a:moveTo>
                  <a:pt x="6435" y="1"/>
                </a:moveTo>
                <a:cubicBezTo>
                  <a:pt x="6374" y="1"/>
                  <a:pt x="6073" y="202"/>
                  <a:pt x="5533" y="429"/>
                </a:cubicBezTo>
                <a:cubicBezTo>
                  <a:pt x="4482" y="943"/>
                  <a:pt x="3348" y="1195"/>
                  <a:pt x="2205" y="1195"/>
                </a:cubicBezTo>
                <a:cubicBezTo>
                  <a:pt x="1795" y="1195"/>
                  <a:pt x="1383" y="1162"/>
                  <a:pt x="973" y="1098"/>
                </a:cubicBezTo>
                <a:cubicBezTo>
                  <a:pt x="473" y="1019"/>
                  <a:pt x="110" y="940"/>
                  <a:pt x="21" y="940"/>
                </a:cubicBezTo>
                <a:cubicBezTo>
                  <a:pt x="8" y="940"/>
                  <a:pt x="1" y="942"/>
                  <a:pt x="1" y="946"/>
                </a:cubicBezTo>
                <a:cubicBezTo>
                  <a:pt x="304" y="1098"/>
                  <a:pt x="608" y="1189"/>
                  <a:pt x="943" y="1250"/>
                </a:cubicBezTo>
                <a:cubicBezTo>
                  <a:pt x="1413" y="1347"/>
                  <a:pt x="1885" y="1396"/>
                  <a:pt x="2354" y="1396"/>
                </a:cubicBezTo>
                <a:cubicBezTo>
                  <a:pt x="3493" y="1396"/>
                  <a:pt x="4612" y="1111"/>
                  <a:pt x="5624" y="551"/>
                </a:cubicBezTo>
                <a:cubicBezTo>
                  <a:pt x="5928" y="399"/>
                  <a:pt x="6201" y="216"/>
                  <a:pt x="6444" y="4"/>
                </a:cubicBezTo>
                <a:cubicBezTo>
                  <a:pt x="6442" y="2"/>
                  <a:pt x="6439" y="1"/>
                  <a:pt x="6435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3797;p72">
            <a:extLst>
              <a:ext uri="{FF2B5EF4-FFF2-40B4-BE49-F238E27FC236}">
                <a16:creationId xmlns:a16="http://schemas.microsoft.com/office/drawing/2014/main" id="{D54590AE-39D9-4A0D-A4E6-A131D97D5A0E}"/>
              </a:ext>
            </a:extLst>
          </p:cNvPr>
          <p:cNvSpPr/>
          <p:nvPr/>
        </p:nvSpPr>
        <p:spPr>
          <a:xfrm>
            <a:off x="3907584" y="2069212"/>
            <a:ext cx="55299" cy="31014"/>
          </a:xfrm>
          <a:custGeom>
            <a:avLst/>
            <a:gdLst/>
            <a:ahLst/>
            <a:cxnLst/>
            <a:rect l="l" t="t" r="r" b="b"/>
            <a:pathLst>
              <a:path w="2980" h="1763" extrusionOk="0">
                <a:moveTo>
                  <a:pt x="1" y="0"/>
                </a:moveTo>
                <a:cubicBezTo>
                  <a:pt x="578" y="1094"/>
                  <a:pt x="1733" y="1763"/>
                  <a:pt x="2979" y="1763"/>
                </a:cubicBezTo>
                <a:cubicBezTo>
                  <a:pt x="2402" y="1611"/>
                  <a:pt x="1855" y="1398"/>
                  <a:pt x="1338" y="1125"/>
                </a:cubicBezTo>
                <a:cubicBezTo>
                  <a:pt x="852" y="790"/>
                  <a:pt x="396" y="426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3798;p72">
            <a:extLst>
              <a:ext uri="{FF2B5EF4-FFF2-40B4-BE49-F238E27FC236}">
                <a16:creationId xmlns:a16="http://schemas.microsoft.com/office/drawing/2014/main" id="{9806C19A-AECC-43BC-A535-6B576C4BFE70}"/>
              </a:ext>
            </a:extLst>
          </p:cNvPr>
          <p:cNvSpPr/>
          <p:nvPr/>
        </p:nvSpPr>
        <p:spPr>
          <a:xfrm>
            <a:off x="3919423" y="2124239"/>
            <a:ext cx="36687" cy="10590"/>
          </a:xfrm>
          <a:custGeom>
            <a:avLst/>
            <a:gdLst/>
            <a:ahLst/>
            <a:cxnLst/>
            <a:rect l="l" t="t" r="r" b="b"/>
            <a:pathLst>
              <a:path w="1977" h="602" extrusionOk="0">
                <a:moveTo>
                  <a:pt x="10" y="0"/>
                </a:moveTo>
                <a:cubicBezTo>
                  <a:pt x="6" y="0"/>
                  <a:pt x="3" y="1"/>
                  <a:pt x="1" y="3"/>
                </a:cubicBezTo>
                <a:cubicBezTo>
                  <a:pt x="384" y="385"/>
                  <a:pt x="899" y="601"/>
                  <a:pt x="1425" y="601"/>
                </a:cubicBezTo>
                <a:cubicBezTo>
                  <a:pt x="1610" y="601"/>
                  <a:pt x="1795" y="575"/>
                  <a:pt x="1977" y="520"/>
                </a:cubicBezTo>
                <a:cubicBezTo>
                  <a:pt x="1977" y="428"/>
                  <a:pt x="1490" y="459"/>
                  <a:pt x="974" y="337"/>
                </a:cubicBezTo>
                <a:cubicBezTo>
                  <a:pt x="458" y="223"/>
                  <a:pt x="78" y="0"/>
                  <a:pt x="1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3799;p72">
            <a:extLst>
              <a:ext uri="{FF2B5EF4-FFF2-40B4-BE49-F238E27FC236}">
                <a16:creationId xmlns:a16="http://schemas.microsoft.com/office/drawing/2014/main" id="{506B28F8-1CBF-4005-A3DC-A0904ED42B61}"/>
              </a:ext>
            </a:extLst>
          </p:cNvPr>
          <p:cNvSpPr/>
          <p:nvPr/>
        </p:nvSpPr>
        <p:spPr>
          <a:xfrm>
            <a:off x="3508242" y="2110377"/>
            <a:ext cx="11858" cy="63647"/>
          </a:xfrm>
          <a:custGeom>
            <a:avLst/>
            <a:gdLst/>
            <a:ahLst/>
            <a:cxnLst/>
            <a:rect l="l" t="t" r="r" b="b"/>
            <a:pathLst>
              <a:path w="639" h="3618" extrusionOk="0">
                <a:moveTo>
                  <a:pt x="578" y="1"/>
                </a:moveTo>
                <a:cubicBezTo>
                  <a:pt x="274" y="548"/>
                  <a:pt x="122" y="1156"/>
                  <a:pt x="92" y="1763"/>
                </a:cubicBezTo>
                <a:cubicBezTo>
                  <a:pt x="1" y="2402"/>
                  <a:pt x="61" y="3010"/>
                  <a:pt x="274" y="3618"/>
                </a:cubicBezTo>
                <a:cubicBezTo>
                  <a:pt x="304" y="3618"/>
                  <a:pt x="213" y="2797"/>
                  <a:pt x="304" y="1794"/>
                </a:cubicBezTo>
                <a:cubicBezTo>
                  <a:pt x="396" y="791"/>
                  <a:pt x="639" y="1"/>
                  <a:pt x="578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3800;p72">
            <a:extLst>
              <a:ext uri="{FF2B5EF4-FFF2-40B4-BE49-F238E27FC236}">
                <a16:creationId xmlns:a16="http://schemas.microsoft.com/office/drawing/2014/main" id="{C10C9D11-08FC-4EFA-83CF-BFC25A80D381}"/>
              </a:ext>
            </a:extLst>
          </p:cNvPr>
          <p:cNvSpPr/>
          <p:nvPr/>
        </p:nvSpPr>
        <p:spPr>
          <a:xfrm>
            <a:off x="2474370" y="3293685"/>
            <a:ext cx="721970" cy="800494"/>
          </a:xfrm>
          <a:custGeom>
            <a:avLst/>
            <a:gdLst/>
            <a:ahLst/>
            <a:cxnLst/>
            <a:rect l="l" t="t" r="r" b="b"/>
            <a:pathLst>
              <a:path w="38906" h="45504" extrusionOk="0">
                <a:moveTo>
                  <a:pt x="33769" y="1"/>
                </a:moveTo>
                <a:lnTo>
                  <a:pt x="3464" y="487"/>
                </a:lnTo>
                <a:cubicBezTo>
                  <a:pt x="3463" y="487"/>
                  <a:pt x="3463" y="487"/>
                  <a:pt x="3462" y="487"/>
                </a:cubicBezTo>
                <a:cubicBezTo>
                  <a:pt x="3056" y="487"/>
                  <a:pt x="0" y="14846"/>
                  <a:pt x="425" y="20427"/>
                </a:cubicBezTo>
                <a:cubicBezTo>
                  <a:pt x="820" y="26020"/>
                  <a:pt x="3464" y="45503"/>
                  <a:pt x="3464" y="45503"/>
                </a:cubicBezTo>
                <a:lnTo>
                  <a:pt x="34954" y="45503"/>
                </a:lnTo>
                <a:cubicBezTo>
                  <a:pt x="34954" y="45503"/>
                  <a:pt x="38906" y="26567"/>
                  <a:pt x="38207" y="20822"/>
                </a:cubicBezTo>
                <a:cubicBezTo>
                  <a:pt x="37507" y="15077"/>
                  <a:pt x="33769" y="1"/>
                  <a:pt x="33769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3801;p72">
            <a:extLst>
              <a:ext uri="{FF2B5EF4-FFF2-40B4-BE49-F238E27FC236}">
                <a16:creationId xmlns:a16="http://schemas.microsoft.com/office/drawing/2014/main" id="{4C2C6EDC-BA25-451F-B446-39283FF4CA5B}"/>
              </a:ext>
            </a:extLst>
          </p:cNvPr>
          <p:cNvSpPr/>
          <p:nvPr/>
        </p:nvSpPr>
        <p:spPr>
          <a:xfrm>
            <a:off x="2198524" y="2244056"/>
            <a:ext cx="271337" cy="686183"/>
          </a:xfrm>
          <a:custGeom>
            <a:avLst/>
            <a:gdLst/>
            <a:ahLst/>
            <a:cxnLst/>
            <a:rect l="l" t="t" r="r" b="b"/>
            <a:pathLst>
              <a:path w="14622" h="39006" extrusionOk="0">
                <a:moveTo>
                  <a:pt x="7752" y="0"/>
                </a:moveTo>
                <a:cubicBezTo>
                  <a:pt x="7265" y="61"/>
                  <a:pt x="6931" y="669"/>
                  <a:pt x="6901" y="1399"/>
                </a:cubicBezTo>
                <a:cubicBezTo>
                  <a:pt x="6901" y="1642"/>
                  <a:pt x="6992" y="5624"/>
                  <a:pt x="6992" y="5624"/>
                </a:cubicBezTo>
                <a:cubicBezTo>
                  <a:pt x="6749" y="5228"/>
                  <a:pt x="6475" y="4894"/>
                  <a:pt x="6201" y="4560"/>
                </a:cubicBezTo>
                <a:cubicBezTo>
                  <a:pt x="5634" y="3851"/>
                  <a:pt x="4406" y="3459"/>
                  <a:pt x="3059" y="3459"/>
                </a:cubicBezTo>
                <a:cubicBezTo>
                  <a:pt x="2962" y="3459"/>
                  <a:pt x="2865" y="3461"/>
                  <a:pt x="2767" y="3466"/>
                </a:cubicBezTo>
                <a:cubicBezTo>
                  <a:pt x="1338" y="3526"/>
                  <a:pt x="973" y="3678"/>
                  <a:pt x="973" y="4225"/>
                </a:cubicBezTo>
                <a:cubicBezTo>
                  <a:pt x="973" y="4438"/>
                  <a:pt x="1095" y="4621"/>
                  <a:pt x="1247" y="4742"/>
                </a:cubicBezTo>
                <a:cubicBezTo>
                  <a:pt x="1520" y="4985"/>
                  <a:pt x="1855" y="5076"/>
                  <a:pt x="2189" y="5076"/>
                </a:cubicBezTo>
                <a:cubicBezTo>
                  <a:pt x="2246" y="5075"/>
                  <a:pt x="2302" y="5074"/>
                  <a:pt x="2357" y="5074"/>
                </a:cubicBezTo>
                <a:cubicBezTo>
                  <a:pt x="4499" y="5074"/>
                  <a:pt x="5077" y="6201"/>
                  <a:pt x="5077" y="6201"/>
                </a:cubicBezTo>
                <a:lnTo>
                  <a:pt x="5138" y="6657"/>
                </a:lnTo>
                <a:cubicBezTo>
                  <a:pt x="5138" y="6657"/>
                  <a:pt x="4196" y="6002"/>
                  <a:pt x="3254" y="6002"/>
                </a:cubicBezTo>
                <a:cubicBezTo>
                  <a:pt x="3048" y="6002"/>
                  <a:pt x="2842" y="6034"/>
                  <a:pt x="2645" y="6110"/>
                </a:cubicBezTo>
                <a:cubicBezTo>
                  <a:pt x="2463" y="6171"/>
                  <a:pt x="2341" y="6262"/>
                  <a:pt x="2189" y="6383"/>
                </a:cubicBezTo>
                <a:cubicBezTo>
                  <a:pt x="852" y="6414"/>
                  <a:pt x="1" y="7873"/>
                  <a:pt x="669" y="9028"/>
                </a:cubicBezTo>
                <a:cubicBezTo>
                  <a:pt x="821" y="9301"/>
                  <a:pt x="1095" y="9484"/>
                  <a:pt x="1399" y="9484"/>
                </a:cubicBezTo>
                <a:cubicBezTo>
                  <a:pt x="1551" y="9423"/>
                  <a:pt x="1703" y="9332"/>
                  <a:pt x="1794" y="9210"/>
                </a:cubicBezTo>
                <a:cubicBezTo>
                  <a:pt x="1855" y="9180"/>
                  <a:pt x="1946" y="9119"/>
                  <a:pt x="2007" y="9058"/>
                </a:cubicBezTo>
                <a:lnTo>
                  <a:pt x="2280" y="10305"/>
                </a:lnTo>
                <a:cubicBezTo>
                  <a:pt x="2280" y="10305"/>
                  <a:pt x="3040" y="12979"/>
                  <a:pt x="3192" y="14195"/>
                </a:cubicBezTo>
                <a:lnTo>
                  <a:pt x="4438" y="34317"/>
                </a:lnTo>
                <a:cubicBezTo>
                  <a:pt x="4585" y="36959"/>
                  <a:pt x="6802" y="39006"/>
                  <a:pt x="9445" y="39006"/>
                </a:cubicBezTo>
                <a:cubicBezTo>
                  <a:pt x="9539" y="39006"/>
                  <a:pt x="9633" y="39003"/>
                  <a:pt x="9727" y="38998"/>
                </a:cubicBezTo>
                <a:lnTo>
                  <a:pt x="9819" y="38998"/>
                </a:lnTo>
                <a:cubicBezTo>
                  <a:pt x="12554" y="38785"/>
                  <a:pt x="14621" y="36384"/>
                  <a:pt x="14408" y="33618"/>
                </a:cubicBezTo>
                <a:cubicBezTo>
                  <a:pt x="14378" y="33375"/>
                  <a:pt x="14347" y="33162"/>
                  <a:pt x="14287" y="32919"/>
                </a:cubicBezTo>
                <a:lnTo>
                  <a:pt x="9788" y="12645"/>
                </a:lnTo>
                <a:lnTo>
                  <a:pt x="9515" y="9301"/>
                </a:lnTo>
                <a:cubicBezTo>
                  <a:pt x="9515" y="9301"/>
                  <a:pt x="8511" y="1763"/>
                  <a:pt x="8481" y="1034"/>
                </a:cubicBezTo>
                <a:cubicBezTo>
                  <a:pt x="8481" y="183"/>
                  <a:pt x="8056" y="0"/>
                  <a:pt x="775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3802;p72">
            <a:extLst>
              <a:ext uri="{FF2B5EF4-FFF2-40B4-BE49-F238E27FC236}">
                <a16:creationId xmlns:a16="http://schemas.microsoft.com/office/drawing/2014/main" id="{E5C170F4-B886-4831-9F9D-7F5EEE21AE6F}"/>
              </a:ext>
            </a:extLst>
          </p:cNvPr>
          <p:cNvSpPr/>
          <p:nvPr/>
        </p:nvSpPr>
        <p:spPr>
          <a:xfrm>
            <a:off x="2287652" y="2371702"/>
            <a:ext cx="81798" cy="90334"/>
          </a:xfrm>
          <a:custGeom>
            <a:avLst/>
            <a:gdLst/>
            <a:ahLst/>
            <a:cxnLst/>
            <a:rect l="l" t="t" r="r" b="b"/>
            <a:pathLst>
              <a:path w="4408" h="5135" extrusionOk="0">
                <a:moveTo>
                  <a:pt x="297" y="1"/>
                </a:moveTo>
                <a:cubicBezTo>
                  <a:pt x="247" y="1"/>
                  <a:pt x="198" y="12"/>
                  <a:pt x="152" y="39"/>
                </a:cubicBezTo>
                <a:cubicBezTo>
                  <a:pt x="0" y="161"/>
                  <a:pt x="61" y="374"/>
                  <a:pt x="122" y="556"/>
                </a:cubicBezTo>
                <a:cubicBezTo>
                  <a:pt x="669" y="1711"/>
                  <a:pt x="2128" y="2258"/>
                  <a:pt x="2736" y="3413"/>
                </a:cubicBezTo>
                <a:cubicBezTo>
                  <a:pt x="2918" y="3778"/>
                  <a:pt x="3009" y="4204"/>
                  <a:pt x="3253" y="4568"/>
                </a:cubicBezTo>
                <a:cubicBezTo>
                  <a:pt x="3435" y="4907"/>
                  <a:pt x="3774" y="5135"/>
                  <a:pt x="4136" y="5135"/>
                </a:cubicBezTo>
                <a:cubicBezTo>
                  <a:pt x="4196" y="5135"/>
                  <a:pt x="4256" y="5128"/>
                  <a:pt x="4316" y="5115"/>
                </a:cubicBezTo>
                <a:lnTo>
                  <a:pt x="4408" y="2137"/>
                </a:lnTo>
                <a:lnTo>
                  <a:pt x="608" y="100"/>
                </a:lnTo>
                <a:cubicBezTo>
                  <a:pt x="523" y="58"/>
                  <a:pt x="409" y="1"/>
                  <a:pt x="297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3803;p72">
            <a:extLst>
              <a:ext uri="{FF2B5EF4-FFF2-40B4-BE49-F238E27FC236}">
                <a16:creationId xmlns:a16="http://schemas.microsoft.com/office/drawing/2014/main" id="{C6BAB7EC-626A-4B95-8991-B0C5EDDF0254}"/>
              </a:ext>
            </a:extLst>
          </p:cNvPr>
          <p:cNvSpPr/>
          <p:nvPr/>
        </p:nvSpPr>
        <p:spPr>
          <a:xfrm>
            <a:off x="2286520" y="2370119"/>
            <a:ext cx="82930" cy="92832"/>
          </a:xfrm>
          <a:custGeom>
            <a:avLst/>
            <a:gdLst/>
            <a:ahLst/>
            <a:cxnLst/>
            <a:rect l="l" t="t" r="r" b="b"/>
            <a:pathLst>
              <a:path w="4469" h="5277" extrusionOk="0">
                <a:moveTo>
                  <a:pt x="355" y="0"/>
                </a:moveTo>
                <a:cubicBezTo>
                  <a:pt x="317" y="0"/>
                  <a:pt x="280" y="3"/>
                  <a:pt x="244" y="8"/>
                </a:cubicBezTo>
                <a:cubicBezTo>
                  <a:pt x="122" y="38"/>
                  <a:pt x="0" y="160"/>
                  <a:pt x="0" y="312"/>
                </a:cubicBezTo>
                <a:cubicBezTo>
                  <a:pt x="0" y="433"/>
                  <a:pt x="31" y="555"/>
                  <a:pt x="61" y="676"/>
                </a:cubicBezTo>
                <a:cubicBezTo>
                  <a:pt x="152" y="859"/>
                  <a:pt x="274" y="1041"/>
                  <a:pt x="396" y="1193"/>
                </a:cubicBezTo>
                <a:cubicBezTo>
                  <a:pt x="912" y="1862"/>
                  <a:pt x="1611" y="2287"/>
                  <a:pt x="2098" y="2774"/>
                </a:cubicBezTo>
                <a:cubicBezTo>
                  <a:pt x="2341" y="2987"/>
                  <a:pt x="2523" y="3260"/>
                  <a:pt x="2706" y="3534"/>
                </a:cubicBezTo>
                <a:cubicBezTo>
                  <a:pt x="2827" y="3807"/>
                  <a:pt x="2918" y="4081"/>
                  <a:pt x="3040" y="4324"/>
                </a:cubicBezTo>
                <a:cubicBezTo>
                  <a:pt x="3192" y="4749"/>
                  <a:pt x="3496" y="5084"/>
                  <a:pt x="3921" y="5236"/>
                </a:cubicBezTo>
                <a:cubicBezTo>
                  <a:pt x="4023" y="5266"/>
                  <a:pt x="4111" y="5276"/>
                  <a:pt x="4183" y="5276"/>
                </a:cubicBezTo>
                <a:cubicBezTo>
                  <a:pt x="4327" y="5276"/>
                  <a:pt x="4408" y="5236"/>
                  <a:pt x="4408" y="5236"/>
                </a:cubicBezTo>
                <a:cubicBezTo>
                  <a:pt x="4256" y="5236"/>
                  <a:pt x="4104" y="5205"/>
                  <a:pt x="3952" y="5145"/>
                </a:cubicBezTo>
                <a:cubicBezTo>
                  <a:pt x="3587" y="4962"/>
                  <a:pt x="3314" y="4658"/>
                  <a:pt x="3192" y="4263"/>
                </a:cubicBezTo>
                <a:cubicBezTo>
                  <a:pt x="3101" y="3959"/>
                  <a:pt x="2979" y="3716"/>
                  <a:pt x="2858" y="3442"/>
                </a:cubicBezTo>
                <a:cubicBezTo>
                  <a:pt x="2706" y="3139"/>
                  <a:pt x="2493" y="2865"/>
                  <a:pt x="2250" y="2622"/>
                </a:cubicBezTo>
                <a:cubicBezTo>
                  <a:pt x="1733" y="2105"/>
                  <a:pt x="1064" y="1680"/>
                  <a:pt x="578" y="1041"/>
                </a:cubicBezTo>
                <a:cubicBezTo>
                  <a:pt x="456" y="889"/>
                  <a:pt x="365" y="737"/>
                  <a:pt x="274" y="555"/>
                </a:cubicBezTo>
                <a:cubicBezTo>
                  <a:pt x="213" y="403"/>
                  <a:pt x="213" y="251"/>
                  <a:pt x="304" y="221"/>
                </a:cubicBezTo>
                <a:cubicBezTo>
                  <a:pt x="456" y="221"/>
                  <a:pt x="608" y="281"/>
                  <a:pt x="760" y="373"/>
                </a:cubicBezTo>
                <a:lnTo>
                  <a:pt x="1216" y="616"/>
                </a:lnTo>
                <a:lnTo>
                  <a:pt x="2888" y="1497"/>
                </a:lnTo>
                <a:cubicBezTo>
                  <a:pt x="3374" y="1740"/>
                  <a:pt x="3739" y="1923"/>
                  <a:pt x="4013" y="2044"/>
                </a:cubicBezTo>
                <a:cubicBezTo>
                  <a:pt x="4165" y="2135"/>
                  <a:pt x="4317" y="2196"/>
                  <a:pt x="4469" y="2227"/>
                </a:cubicBezTo>
                <a:cubicBezTo>
                  <a:pt x="4347" y="2135"/>
                  <a:pt x="4225" y="2044"/>
                  <a:pt x="4073" y="1983"/>
                </a:cubicBezTo>
                <a:cubicBezTo>
                  <a:pt x="3830" y="1801"/>
                  <a:pt x="3435" y="1588"/>
                  <a:pt x="2979" y="1345"/>
                </a:cubicBezTo>
                <a:lnTo>
                  <a:pt x="1338" y="433"/>
                </a:lnTo>
                <a:lnTo>
                  <a:pt x="882" y="160"/>
                </a:lnTo>
                <a:cubicBezTo>
                  <a:pt x="731" y="59"/>
                  <a:pt x="538" y="0"/>
                  <a:pt x="355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3804;p72">
            <a:extLst>
              <a:ext uri="{FF2B5EF4-FFF2-40B4-BE49-F238E27FC236}">
                <a16:creationId xmlns:a16="http://schemas.microsoft.com/office/drawing/2014/main" id="{ACF10EA9-2641-4F39-86E6-6A1B71E4F890}"/>
              </a:ext>
            </a:extLst>
          </p:cNvPr>
          <p:cNvSpPr/>
          <p:nvPr/>
        </p:nvSpPr>
        <p:spPr>
          <a:xfrm>
            <a:off x="2215448" y="2313561"/>
            <a:ext cx="80110" cy="47621"/>
          </a:xfrm>
          <a:custGeom>
            <a:avLst/>
            <a:gdLst/>
            <a:ahLst/>
            <a:cxnLst/>
            <a:rect l="l" t="t" r="r" b="b"/>
            <a:pathLst>
              <a:path w="4317" h="2707" extrusionOk="0">
                <a:moveTo>
                  <a:pt x="122" y="1"/>
                </a:moveTo>
                <a:cubicBezTo>
                  <a:pt x="61" y="62"/>
                  <a:pt x="31" y="153"/>
                  <a:pt x="31" y="244"/>
                </a:cubicBezTo>
                <a:cubicBezTo>
                  <a:pt x="1" y="457"/>
                  <a:pt x="92" y="670"/>
                  <a:pt x="274" y="822"/>
                </a:cubicBezTo>
                <a:cubicBezTo>
                  <a:pt x="517" y="1034"/>
                  <a:pt x="791" y="1156"/>
                  <a:pt x="1095" y="1217"/>
                </a:cubicBezTo>
                <a:cubicBezTo>
                  <a:pt x="1391" y="1285"/>
                  <a:pt x="1670" y="1319"/>
                  <a:pt x="1958" y="1319"/>
                </a:cubicBezTo>
                <a:cubicBezTo>
                  <a:pt x="2054" y="1319"/>
                  <a:pt x="2151" y="1315"/>
                  <a:pt x="2250" y="1308"/>
                </a:cubicBezTo>
                <a:cubicBezTo>
                  <a:pt x="2615" y="1308"/>
                  <a:pt x="2979" y="1369"/>
                  <a:pt x="3314" y="1460"/>
                </a:cubicBezTo>
                <a:cubicBezTo>
                  <a:pt x="3587" y="1551"/>
                  <a:pt x="3830" y="1733"/>
                  <a:pt x="4013" y="1946"/>
                </a:cubicBezTo>
                <a:cubicBezTo>
                  <a:pt x="4165" y="2189"/>
                  <a:pt x="4256" y="2432"/>
                  <a:pt x="4286" y="2706"/>
                </a:cubicBezTo>
                <a:cubicBezTo>
                  <a:pt x="4317" y="2645"/>
                  <a:pt x="4317" y="2554"/>
                  <a:pt x="4317" y="2463"/>
                </a:cubicBezTo>
                <a:cubicBezTo>
                  <a:pt x="4317" y="2250"/>
                  <a:pt x="4256" y="2068"/>
                  <a:pt x="4134" y="1885"/>
                </a:cubicBezTo>
                <a:cubicBezTo>
                  <a:pt x="3952" y="1612"/>
                  <a:pt x="3678" y="1399"/>
                  <a:pt x="3374" y="1308"/>
                </a:cubicBezTo>
                <a:cubicBezTo>
                  <a:pt x="3010" y="1186"/>
                  <a:pt x="2615" y="1125"/>
                  <a:pt x="2250" y="1125"/>
                </a:cubicBezTo>
                <a:cubicBezTo>
                  <a:pt x="2152" y="1134"/>
                  <a:pt x="2054" y="1137"/>
                  <a:pt x="1957" y="1137"/>
                </a:cubicBezTo>
                <a:cubicBezTo>
                  <a:pt x="1690" y="1137"/>
                  <a:pt x="1423" y="1109"/>
                  <a:pt x="1156" y="1065"/>
                </a:cubicBezTo>
                <a:cubicBezTo>
                  <a:pt x="852" y="1034"/>
                  <a:pt x="578" y="913"/>
                  <a:pt x="365" y="730"/>
                </a:cubicBezTo>
                <a:cubicBezTo>
                  <a:pt x="213" y="609"/>
                  <a:pt x="122" y="426"/>
                  <a:pt x="122" y="214"/>
                </a:cubicBezTo>
                <a:lnTo>
                  <a:pt x="122" y="1"/>
                </a:ln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3805;p72">
            <a:extLst>
              <a:ext uri="{FF2B5EF4-FFF2-40B4-BE49-F238E27FC236}">
                <a16:creationId xmlns:a16="http://schemas.microsoft.com/office/drawing/2014/main" id="{5E41427B-AB21-4809-9F01-C0288B802E0E}"/>
              </a:ext>
            </a:extLst>
          </p:cNvPr>
          <p:cNvSpPr/>
          <p:nvPr/>
        </p:nvSpPr>
        <p:spPr>
          <a:xfrm>
            <a:off x="2324302" y="2263302"/>
            <a:ext cx="3971" cy="94661"/>
          </a:xfrm>
          <a:custGeom>
            <a:avLst/>
            <a:gdLst/>
            <a:ahLst/>
            <a:cxnLst/>
            <a:rect l="l" t="t" r="r" b="b"/>
            <a:pathLst>
              <a:path w="214" h="5381" extrusionOk="0">
                <a:moveTo>
                  <a:pt x="153" y="1"/>
                </a:moveTo>
                <a:cubicBezTo>
                  <a:pt x="92" y="274"/>
                  <a:pt x="62" y="548"/>
                  <a:pt x="62" y="821"/>
                </a:cubicBezTo>
                <a:cubicBezTo>
                  <a:pt x="31" y="1277"/>
                  <a:pt x="1" y="1976"/>
                  <a:pt x="31" y="2706"/>
                </a:cubicBezTo>
                <a:cubicBezTo>
                  <a:pt x="31" y="3435"/>
                  <a:pt x="62" y="4104"/>
                  <a:pt x="92" y="4621"/>
                </a:cubicBezTo>
                <a:cubicBezTo>
                  <a:pt x="92" y="4864"/>
                  <a:pt x="123" y="5137"/>
                  <a:pt x="183" y="5381"/>
                </a:cubicBezTo>
                <a:cubicBezTo>
                  <a:pt x="214" y="5137"/>
                  <a:pt x="214" y="4864"/>
                  <a:pt x="183" y="4590"/>
                </a:cubicBezTo>
                <a:cubicBezTo>
                  <a:pt x="183" y="4074"/>
                  <a:pt x="183" y="3405"/>
                  <a:pt x="183" y="2706"/>
                </a:cubicBezTo>
                <a:lnTo>
                  <a:pt x="183" y="791"/>
                </a:lnTo>
                <a:cubicBezTo>
                  <a:pt x="183" y="548"/>
                  <a:pt x="183" y="274"/>
                  <a:pt x="153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3806;p72">
            <a:extLst>
              <a:ext uri="{FF2B5EF4-FFF2-40B4-BE49-F238E27FC236}">
                <a16:creationId xmlns:a16="http://schemas.microsoft.com/office/drawing/2014/main" id="{214EF0A0-5CA5-479A-B696-66DAA7FFA980}"/>
              </a:ext>
            </a:extLst>
          </p:cNvPr>
          <p:cNvSpPr/>
          <p:nvPr/>
        </p:nvSpPr>
        <p:spPr>
          <a:xfrm>
            <a:off x="2228994" y="2359546"/>
            <a:ext cx="49639" cy="47075"/>
          </a:xfrm>
          <a:custGeom>
            <a:avLst/>
            <a:gdLst/>
            <a:ahLst/>
            <a:cxnLst/>
            <a:rect l="l" t="t" r="r" b="b"/>
            <a:pathLst>
              <a:path w="2675" h="2676" extrusionOk="0">
                <a:moveTo>
                  <a:pt x="395" y="1"/>
                </a:moveTo>
                <a:cubicBezTo>
                  <a:pt x="395" y="1"/>
                  <a:pt x="304" y="62"/>
                  <a:pt x="243" y="214"/>
                </a:cubicBezTo>
                <a:cubicBezTo>
                  <a:pt x="152" y="396"/>
                  <a:pt x="61" y="639"/>
                  <a:pt x="61" y="852"/>
                </a:cubicBezTo>
                <a:cubicBezTo>
                  <a:pt x="0" y="1186"/>
                  <a:pt x="0" y="1551"/>
                  <a:pt x="61" y="1885"/>
                </a:cubicBezTo>
                <a:cubicBezTo>
                  <a:pt x="91" y="2098"/>
                  <a:pt x="182" y="2281"/>
                  <a:pt x="334" y="2432"/>
                </a:cubicBezTo>
                <a:cubicBezTo>
                  <a:pt x="517" y="2584"/>
                  <a:pt x="730" y="2676"/>
                  <a:pt x="973" y="2676"/>
                </a:cubicBezTo>
                <a:cubicBezTo>
                  <a:pt x="1216" y="2676"/>
                  <a:pt x="1429" y="2554"/>
                  <a:pt x="1581" y="2372"/>
                </a:cubicBezTo>
                <a:cubicBezTo>
                  <a:pt x="1672" y="2189"/>
                  <a:pt x="1702" y="1946"/>
                  <a:pt x="1672" y="1733"/>
                </a:cubicBezTo>
                <a:cubicBezTo>
                  <a:pt x="1611" y="1581"/>
                  <a:pt x="1611" y="1399"/>
                  <a:pt x="1611" y="1217"/>
                </a:cubicBezTo>
                <a:cubicBezTo>
                  <a:pt x="1611" y="1095"/>
                  <a:pt x="1702" y="974"/>
                  <a:pt x="1824" y="882"/>
                </a:cubicBezTo>
                <a:cubicBezTo>
                  <a:pt x="1906" y="855"/>
                  <a:pt x="2000" y="840"/>
                  <a:pt x="2096" y="840"/>
                </a:cubicBezTo>
                <a:cubicBezTo>
                  <a:pt x="2212" y="840"/>
                  <a:pt x="2331" y="863"/>
                  <a:pt x="2432" y="913"/>
                </a:cubicBezTo>
                <a:cubicBezTo>
                  <a:pt x="2493" y="943"/>
                  <a:pt x="2584" y="974"/>
                  <a:pt x="2675" y="1004"/>
                </a:cubicBezTo>
                <a:cubicBezTo>
                  <a:pt x="2675" y="1004"/>
                  <a:pt x="2614" y="943"/>
                  <a:pt x="2462" y="852"/>
                </a:cubicBezTo>
                <a:cubicBezTo>
                  <a:pt x="2333" y="778"/>
                  <a:pt x="2193" y="738"/>
                  <a:pt x="2049" y="738"/>
                </a:cubicBezTo>
                <a:cubicBezTo>
                  <a:pt x="1955" y="738"/>
                  <a:pt x="1859" y="755"/>
                  <a:pt x="1763" y="791"/>
                </a:cubicBezTo>
                <a:cubicBezTo>
                  <a:pt x="1611" y="882"/>
                  <a:pt x="1489" y="1034"/>
                  <a:pt x="1489" y="1217"/>
                </a:cubicBezTo>
                <a:cubicBezTo>
                  <a:pt x="1459" y="1399"/>
                  <a:pt x="1489" y="1581"/>
                  <a:pt x="1520" y="1764"/>
                </a:cubicBezTo>
                <a:cubicBezTo>
                  <a:pt x="1550" y="1946"/>
                  <a:pt x="1520" y="2129"/>
                  <a:pt x="1429" y="2281"/>
                </a:cubicBezTo>
                <a:cubicBezTo>
                  <a:pt x="1337" y="2432"/>
                  <a:pt x="1155" y="2524"/>
                  <a:pt x="973" y="2524"/>
                </a:cubicBezTo>
                <a:cubicBezTo>
                  <a:pt x="578" y="2493"/>
                  <a:pt x="274" y="2220"/>
                  <a:pt x="182" y="1855"/>
                </a:cubicBezTo>
                <a:cubicBezTo>
                  <a:pt x="122" y="1521"/>
                  <a:pt x="122" y="1186"/>
                  <a:pt x="152" y="882"/>
                </a:cubicBezTo>
                <a:cubicBezTo>
                  <a:pt x="182" y="639"/>
                  <a:pt x="213" y="426"/>
                  <a:pt x="304" y="214"/>
                </a:cubicBezTo>
                <a:cubicBezTo>
                  <a:pt x="365" y="92"/>
                  <a:pt x="395" y="1"/>
                  <a:pt x="395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3807;p72">
            <a:extLst>
              <a:ext uri="{FF2B5EF4-FFF2-40B4-BE49-F238E27FC236}">
                <a16:creationId xmlns:a16="http://schemas.microsoft.com/office/drawing/2014/main" id="{DCC2B0B5-DA65-4B16-8262-2DC892C229AD}"/>
              </a:ext>
            </a:extLst>
          </p:cNvPr>
          <p:cNvSpPr/>
          <p:nvPr/>
        </p:nvSpPr>
        <p:spPr>
          <a:xfrm>
            <a:off x="2204165" y="2356872"/>
            <a:ext cx="34423" cy="54886"/>
          </a:xfrm>
          <a:custGeom>
            <a:avLst/>
            <a:gdLst/>
            <a:ahLst/>
            <a:cxnLst/>
            <a:rect l="l" t="t" r="r" b="b"/>
            <a:pathLst>
              <a:path w="1855" h="3120" extrusionOk="0">
                <a:moveTo>
                  <a:pt x="1612" y="1"/>
                </a:moveTo>
                <a:cubicBezTo>
                  <a:pt x="1399" y="1"/>
                  <a:pt x="1216" y="62"/>
                  <a:pt x="1034" y="153"/>
                </a:cubicBezTo>
                <a:cubicBezTo>
                  <a:pt x="730" y="274"/>
                  <a:pt x="517" y="487"/>
                  <a:pt x="335" y="730"/>
                </a:cubicBezTo>
                <a:cubicBezTo>
                  <a:pt x="92" y="1034"/>
                  <a:pt x="1" y="1399"/>
                  <a:pt x="1" y="1794"/>
                </a:cubicBezTo>
                <a:cubicBezTo>
                  <a:pt x="1" y="2189"/>
                  <a:pt x="122" y="2554"/>
                  <a:pt x="396" y="2828"/>
                </a:cubicBezTo>
                <a:cubicBezTo>
                  <a:pt x="566" y="3022"/>
                  <a:pt x="814" y="3119"/>
                  <a:pt x="1078" y="3119"/>
                </a:cubicBezTo>
                <a:cubicBezTo>
                  <a:pt x="1144" y="3119"/>
                  <a:pt x="1210" y="3113"/>
                  <a:pt x="1277" y="3101"/>
                </a:cubicBezTo>
                <a:cubicBezTo>
                  <a:pt x="1490" y="3040"/>
                  <a:pt x="1642" y="2888"/>
                  <a:pt x="1733" y="2676"/>
                </a:cubicBezTo>
                <a:cubicBezTo>
                  <a:pt x="1764" y="2615"/>
                  <a:pt x="1764" y="2524"/>
                  <a:pt x="1764" y="2463"/>
                </a:cubicBezTo>
                <a:cubicBezTo>
                  <a:pt x="1733" y="2463"/>
                  <a:pt x="1733" y="2524"/>
                  <a:pt x="1703" y="2645"/>
                </a:cubicBezTo>
                <a:cubicBezTo>
                  <a:pt x="1612" y="2828"/>
                  <a:pt x="1460" y="2949"/>
                  <a:pt x="1277" y="2980"/>
                </a:cubicBezTo>
                <a:cubicBezTo>
                  <a:pt x="1215" y="2992"/>
                  <a:pt x="1154" y="2998"/>
                  <a:pt x="1095" y="2998"/>
                </a:cubicBezTo>
                <a:cubicBezTo>
                  <a:pt x="865" y="2998"/>
                  <a:pt x="663" y="2906"/>
                  <a:pt x="517" y="2736"/>
                </a:cubicBezTo>
                <a:cubicBezTo>
                  <a:pt x="274" y="2463"/>
                  <a:pt x="153" y="2129"/>
                  <a:pt x="153" y="1794"/>
                </a:cubicBezTo>
                <a:cubicBezTo>
                  <a:pt x="153" y="1156"/>
                  <a:pt x="517" y="548"/>
                  <a:pt x="1095" y="244"/>
                </a:cubicBezTo>
                <a:cubicBezTo>
                  <a:pt x="1338" y="153"/>
                  <a:pt x="1581" y="62"/>
                  <a:pt x="1855" y="31"/>
                </a:cubicBezTo>
                <a:cubicBezTo>
                  <a:pt x="1764" y="1"/>
                  <a:pt x="1703" y="1"/>
                  <a:pt x="161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3808;p72">
            <a:extLst>
              <a:ext uri="{FF2B5EF4-FFF2-40B4-BE49-F238E27FC236}">
                <a16:creationId xmlns:a16="http://schemas.microsoft.com/office/drawing/2014/main" id="{E3AFBB43-7332-4B63-B2CA-369450E4D509}"/>
              </a:ext>
            </a:extLst>
          </p:cNvPr>
          <p:cNvSpPr/>
          <p:nvPr/>
        </p:nvSpPr>
        <p:spPr>
          <a:xfrm>
            <a:off x="2288209" y="2416772"/>
            <a:ext cx="36111" cy="42255"/>
          </a:xfrm>
          <a:custGeom>
            <a:avLst/>
            <a:gdLst/>
            <a:ahLst/>
            <a:cxnLst/>
            <a:rect l="l" t="t" r="r" b="b"/>
            <a:pathLst>
              <a:path w="1946" h="2402" extrusionOk="0">
                <a:moveTo>
                  <a:pt x="1946" y="0"/>
                </a:moveTo>
                <a:lnTo>
                  <a:pt x="1946" y="0"/>
                </a:lnTo>
                <a:cubicBezTo>
                  <a:pt x="1520" y="487"/>
                  <a:pt x="1247" y="1064"/>
                  <a:pt x="1156" y="1672"/>
                </a:cubicBezTo>
                <a:cubicBezTo>
                  <a:pt x="1113" y="1799"/>
                  <a:pt x="1100" y="1926"/>
                  <a:pt x="1086" y="2053"/>
                </a:cubicBezTo>
                <a:lnTo>
                  <a:pt x="1086" y="2053"/>
                </a:lnTo>
                <a:cubicBezTo>
                  <a:pt x="890" y="1863"/>
                  <a:pt x="650" y="1724"/>
                  <a:pt x="365" y="1672"/>
                </a:cubicBezTo>
                <a:cubicBezTo>
                  <a:pt x="305" y="1657"/>
                  <a:pt x="244" y="1649"/>
                  <a:pt x="183" y="1649"/>
                </a:cubicBezTo>
                <a:cubicBezTo>
                  <a:pt x="122" y="1649"/>
                  <a:pt x="61" y="1657"/>
                  <a:pt x="1" y="1672"/>
                </a:cubicBezTo>
                <a:cubicBezTo>
                  <a:pt x="92" y="1702"/>
                  <a:pt x="213" y="1733"/>
                  <a:pt x="335" y="1763"/>
                </a:cubicBezTo>
                <a:cubicBezTo>
                  <a:pt x="609" y="1854"/>
                  <a:pt x="882" y="2037"/>
                  <a:pt x="1095" y="2280"/>
                </a:cubicBezTo>
                <a:lnTo>
                  <a:pt x="1186" y="2401"/>
                </a:lnTo>
                <a:lnTo>
                  <a:pt x="1216" y="2219"/>
                </a:lnTo>
                <a:cubicBezTo>
                  <a:pt x="1247" y="2067"/>
                  <a:pt x="1277" y="1885"/>
                  <a:pt x="1308" y="1702"/>
                </a:cubicBezTo>
                <a:cubicBezTo>
                  <a:pt x="1460" y="1125"/>
                  <a:pt x="1672" y="547"/>
                  <a:pt x="1946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3809;p72">
            <a:extLst>
              <a:ext uri="{FF2B5EF4-FFF2-40B4-BE49-F238E27FC236}">
                <a16:creationId xmlns:a16="http://schemas.microsoft.com/office/drawing/2014/main" id="{546988DF-14A3-4C19-8C99-A22752542B7B}"/>
              </a:ext>
            </a:extLst>
          </p:cNvPr>
          <p:cNvSpPr/>
          <p:nvPr/>
        </p:nvSpPr>
        <p:spPr>
          <a:xfrm>
            <a:off x="2264512" y="2326931"/>
            <a:ext cx="21470" cy="9728"/>
          </a:xfrm>
          <a:custGeom>
            <a:avLst/>
            <a:gdLst/>
            <a:ahLst/>
            <a:cxnLst/>
            <a:rect l="l" t="t" r="r" b="b"/>
            <a:pathLst>
              <a:path w="1157" h="553" extrusionOk="0">
                <a:moveTo>
                  <a:pt x="1126" y="1"/>
                </a:moveTo>
                <a:cubicBezTo>
                  <a:pt x="1095" y="1"/>
                  <a:pt x="882" y="183"/>
                  <a:pt x="579" y="305"/>
                </a:cubicBezTo>
                <a:cubicBezTo>
                  <a:pt x="305" y="457"/>
                  <a:pt x="31" y="457"/>
                  <a:pt x="1" y="487"/>
                </a:cubicBezTo>
                <a:cubicBezTo>
                  <a:pt x="1" y="520"/>
                  <a:pt x="88" y="552"/>
                  <a:pt x="224" y="552"/>
                </a:cubicBezTo>
                <a:cubicBezTo>
                  <a:pt x="343" y="552"/>
                  <a:pt x="500" y="527"/>
                  <a:pt x="670" y="457"/>
                </a:cubicBezTo>
                <a:cubicBezTo>
                  <a:pt x="1004" y="305"/>
                  <a:pt x="1156" y="1"/>
                  <a:pt x="1126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3810;p72">
            <a:extLst>
              <a:ext uri="{FF2B5EF4-FFF2-40B4-BE49-F238E27FC236}">
                <a16:creationId xmlns:a16="http://schemas.microsoft.com/office/drawing/2014/main" id="{0AAE392C-246A-4591-86F7-7AA123B58958}"/>
              </a:ext>
            </a:extLst>
          </p:cNvPr>
          <p:cNvSpPr/>
          <p:nvPr/>
        </p:nvSpPr>
        <p:spPr>
          <a:xfrm>
            <a:off x="2677400" y="2520493"/>
            <a:ext cx="629501" cy="855609"/>
          </a:xfrm>
          <a:custGeom>
            <a:avLst/>
            <a:gdLst/>
            <a:ahLst/>
            <a:cxnLst/>
            <a:rect l="l" t="t" r="r" b="b"/>
            <a:pathLst>
              <a:path w="33923" h="48637" extrusionOk="0">
                <a:moveTo>
                  <a:pt x="24621" y="1"/>
                </a:moveTo>
                <a:cubicBezTo>
                  <a:pt x="17934" y="1"/>
                  <a:pt x="20518" y="14773"/>
                  <a:pt x="20518" y="14773"/>
                </a:cubicBezTo>
                <a:lnTo>
                  <a:pt x="23314" y="31886"/>
                </a:lnTo>
                <a:lnTo>
                  <a:pt x="22341" y="32950"/>
                </a:lnTo>
                <a:lnTo>
                  <a:pt x="22341" y="33466"/>
                </a:lnTo>
                <a:lnTo>
                  <a:pt x="1" y="42859"/>
                </a:lnTo>
                <a:lnTo>
                  <a:pt x="6870" y="48634"/>
                </a:lnTo>
                <a:cubicBezTo>
                  <a:pt x="7010" y="48635"/>
                  <a:pt x="7149" y="48636"/>
                  <a:pt x="7288" y="48636"/>
                </a:cubicBezTo>
                <a:cubicBezTo>
                  <a:pt x="18447" y="48636"/>
                  <a:pt x="26832" y="43854"/>
                  <a:pt x="31035" y="40792"/>
                </a:cubicBezTo>
                <a:cubicBezTo>
                  <a:pt x="32919" y="39424"/>
                  <a:pt x="33922" y="37144"/>
                  <a:pt x="33649" y="34834"/>
                </a:cubicBezTo>
                <a:cubicBezTo>
                  <a:pt x="32858" y="28390"/>
                  <a:pt x="31217" y="15047"/>
                  <a:pt x="30913" y="11794"/>
                </a:cubicBezTo>
                <a:cubicBezTo>
                  <a:pt x="30214" y="4682"/>
                  <a:pt x="26263" y="1"/>
                  <a:pt x="2462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3811;p72">
            <a:extLst>
              <a:ext uri="{FF2B5EF4-FFF2-40B4-BE49-F238E27FC236}">
                <a16:creationId xmlns:a16="http://schemas.microsoft.com/office/drawing/2014/main" id="{724F3439-FACB-4656-93DB-842B30D96B1D}"/>
              </a:ext>
            </a:extLst>
          </p:cNvPr>
          <p:cNvSpPr/>
          <p:nvPr/>
        </p:nvSpPr>
        <p:spPr>
          <a:xfrm>
            <a:off x="2875939" y="1991140"/>
            <a:ext cx="220009" cy="375249"/>
          </a:xfrm>
          <a:custGeom>
            <a:avLst/>
            <a:gdLst/>
            <a:ahLst/>
            <a:cxnLst/>
            <a:rect l="l" t="t" r="r" b="b"/>
            <a:pathLst>
              <a:path w="11856" h="21331" extrusionOk="0">
                <a:moveTo>
                  <a:pt x="8086" y="0"/>
                </a:moveTo>
                <a:lnTo>
                  <a:pt x="1" y="21186"/>
                </a:lnTo>
                <a:cubicBezTo>
                  <a:pt x="701" y="21279"/>
                  <a:pt x="1414" y="21331"/>
                  <a:pt x="2125" y="21331"/>
                </a:cubicBezTo>
                <a:cubicBezTo>
                  <a:pt x="4193" y="21331"/>
                  <a:pt x="6254" y="20896"/>
                  <a:pt x="7995" y="19788"/>
                </a:cubicBezTo>
                <a:cubicBezTo>
                  <a:pt x="10305" y="18329"/>
                  <a:pt x="11855" y="15472"/>
                  <a:pt x="11308" y="12797"/>
                </a:cubicBezTo>
                <a:cubicBezTo>
                  <a:pt x="11035" y="11490"/>
                  <a:pt x="10275" y="10244"/>
                  <a:pt x="10457" y="8906"/>
                </a:cubicBezTo>
                <a:cubicBezTo>
                  <a:pt x="10579" y="7934"/>
                  <a:pt x="11217" y="7022"/>
                  <a:pt x="11217" y="6049"/>
                </a:cubicBezTo>
                <a:cubicBezTo>
                  <a:pt x="11247" y="3739"/>
                  <a:pt x="8177" y="2341"/>
                  <a:pt x="808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3812;p72">
            <a:extLst>
              <a:ext uri="{FF2B5EF4-FFF2-40B4-BE49-F238E27FC236}">
                <a16:creationId xmlns:a16="http://schemas.microsoft.com/office/drawing/2014/main" id="{5014F433-722A-462D-A853-E68E2C07D8FA}"/>
              </a:ext>
            </a:extLst>
          </p:cNvPr>
          <p:cNvSpPr/>
          <p:nvPr/>
        </p:nvSpPr>
        <p:spPr>
          <a:xfrm>
            <a:off x="2610280" y="1981517"/>
            <a:ext cx="243687" cy="419211"/>
          </a:xfrm>
          <a:custGeom>
            <a:avLst/>
            <a:gdLst/>
            <a:ahLst/>
            <a:cxnLst/>
            <a:rect l="l" t="t" r="r" b="b"/>
            <a:pathLst>
              <a:path w="13132" h="23830" extrusionOk="0">
                <a:moveTo>
                  <a:pt x="3800" y="0"/>
                </a:moveTo>
                <a:lnTo>
                  <a:pt x="3800" y="0"/>
                </a:lnTo>
                <a:cubicBezTo>
                  <a:pt x="3891" y="1246"/>
                  <a:pt x="3071" y="2341"/>
                  <a:pt x="2219" y="3283"/>
                </a:cubicBezTo>
                <a:cubicBezTo>
                  <a:pt x="1399" y="4195"/>
                  <a:pt x="487" y="5167"/>
                  <a:pt x="305" y="6414"/>
                </a:cubicBezTo>
                <a:cubicBezTo>
                  <a:pt x="1" y="8602"/>
                  <a:pt x="2128" y="10608"/>
                  <a:pt x="1703" y="12766"/>
                </a:cubicBezTo>
                <a:cubicBezTo>
                  <a:pt x="1460" y="13952"/>
                  <a:pt x="517" y="14864"/>
                  <a:pt x="335" y="16049"/>
                </a:cubicBezTo>
                <a:cubicBezTo>
                  <a:pt x="153" y="17204"/>
                  <a:pt x="791" y="18268"/>
                  <a:pt x="1520" y="19149"/>
                </a:cubicBezTo>
                <a:cubicBezTo>
                  <a:pt x="2280" y="20000"/>
                  <a:pt x="3162" y="19879"/>
                  <a:pt x="3800" y="20791"/>
                </a:cubicBezTo>
                <a:cubicBezTo>
                  <a:pt x="4590" y="21855"/>
                  <a:pt x="5563" y="22736"/>
                  <a:pt x="6688" y="23374"/>
                </a:cubicBezTo>
                <a:cubicBezTo>
                  <a:pt x="7291" y="23703"/>
                  <a:pt x="7926" y="23830"/>
                  <a:pt x="8556" y="23830"/>
                </a:cubicBezTo>
                <a:cubicBezTo>
                  <a:pt x="10431" y="23830"/>
                  <a:pt x="12267" y="22705"/>
                  <a:pt x="13131" y="22432"/>
                </a:cubicBezTo>
                <a:lnTo>
                  <a:pt x="3800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3813;p72">
            <a:extLst>
              <a:ext uri="{FF2B5EF4-FFF2-40B4-BE49-F238E27FC236}">
                <a16:creationId xmlns:a16="http://schemas.microsoft.com/office/drawing/2014/main" id="{455B9E40-F89D-4025-9D4A-80A85FD3515B}"/>
              </a:ext>
            </a:extLst>
          </p:cNvPr>
          <p:cNvSpPr/>
          <p:nvPr/>
        </p:nvSpPr>
        <p:spPr>
          <a:xfrm>
            <a:off x="2675155" y="1877128"/>
            <a:ext cx="366069" cy="281591"/>
          </a:xfrm>
          <a:custGeom>
            <a:avLst/>
            <a:gdLst/>
            <a:ahLst/>
            <a:cxnLst/>
            <a:rect l="l" t="t" r="r" b="b"/>
            <a:pathLst>
              <a:path w="19727" h="16007" extrusionOk="0">
                <a:moveTo>
                  <a:pt x="7164" y="0"/>
                </a:moveTo>
                <a:cubicBezTo>
                  <a:pt x="4170" y="0"/>
                  <a:pt x="1252" y="1940"/>
                  <a:pt x="426" y="5265"/>
                </a:cubicBezTo>
                <a:cubicBezTo>
                  <a:pt x="0" y="6876"/>
                  <a:pt x="274" y="8761"/>
                  <a:pt x="1550" y="9825"/>
                </a:cubicBezTo>
                <a:cubicBezTo>
                  <a:pt x="2350" y="10508"/>
                  <a:pt x="3369" y="10735"/>
                  <a:pt x="4438" y="10735"/>
                </a:cubicBezTo>
                <a:cubicBezTo>
                  <a:pt x="5318" y="10735"/>
                  <a:pt x="6231" y="10581"/>
                  <a:pt x="7082" y="10402"/>
                </a:cubicBezTo>
                <a:cubicBezTo>
                  <a:pt x="8019" y="10203"/>
                  <a:pt x="9025" y="10011"/>
                  <a:pt x="9995" y="10011"/>
                </a:cubicBezTo>
                <a:cubicBezTo>
                  <a:pt x="10946" y="10011"/>
                  <a:pt x="11862" y="10195"/>
                  <a:pt x="12645" y="10737"/>
                </a:cubicBezTo>
                <a:cubicBezTo>
                  <a:pt x="13587" y="11405"/>
                  <a:pt x="14134" y="12500"/>
                  <a:pt x="14712" y="13503"/>
                </a:cubicBezTo>
                <a:cubicBezTo>
                  <a:pt x="15289" y="14506"/>
                  <a:pt x="16019" y="15509"/>
                  <a:pt x="17113" y="15904"/>
                </a:cubicBezTo>
                <a:cubicBezTo>
                  <a:pt x="17321" y="15973"/>
                  <a:pt x="17544" y="16007"/>
                  <a:pt x="17769" y="16007"/>
                </a:cubicBezTo>
                <a:cubicBezTo>
                  <a:pt x="18722" y="16007"/>
                  <a:pt x="19702" y="15410"/>
                  <a:pt x="19727" y="14475"/>
                </a:cubicBezTo>
                <a:lnTo>
                  <a:pt x="19362" y="7819"/>
                </a:lnTo>
                <a:cubicBezTo>
                  <a:pt x="19393" y="6694"/>
                  <a:pt x="18359" y="5843"/>
                  <a:pt x="17295" y="5417"/>
                </a:cubicBezTo>
                <a:cubicBezTo>
                  <a:pt x="16262" y="4992"/>
                  <a:pt x="15107" y="4840"/>
                  <a:pt x="14164" y="4232"/>
                </a:cubicBezTo>
                <a:cubicBezTo>
                  <a:pt x="13344" y="3655"/>
                  <a:pt x="12766" y="2803"/>
                  <a:pt x="12067" y="2074"/>
                </a:cubicBezTo>
                <a:cubicBezTo>
                  <a:pt x="10671" y="655"/>
                  <a:pt x="8905" y="0"/>
                  <a:pt x="71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3814;p72">
            <a:extLst>
              <a:ext uri="{FF2B5EF4-FFF2-40B4-BE49-F238E27FC236}">
                <a16:creationId xmlns:a16="http://schemas.microsoft.com/office/drawing/2014/main" id="{430CAD0C-D5B4-48BE-ACD4-B2095C235924}"/>
              </a:ext>
            </a:extLst>
          </p:cNvPr>
          <p:cNvSpPr/>
          <p:nvPr/>
        </p:nvSpPr>
        <p:spPr>
          <a:xfrm>
            <a:off x="2657099" y="1973671"/>
            <a:ext cx="326599" cy="600863"/>
          </a:xfrm>
          <a:custGeom>
            <a:avLst/>
            <a:gdLst/>
            <a:ahLst/>
            <a:cxnLst/>
            <a:rect l="l" t="t" r="r" b="b"/>
            <a:pathLst>
              <a:path w="17600" h="34156" extrusionOk="0">
                <a:moveTo>
                  <a:pt x="5544" y="1"/>
                </a:moveTo>
                <a:cubicBezTo>
                  <a:pt x="2538" y="1"/>
                  <a:pt x="569" y="3737"/>
                  <a:pt x="365" y="6829"/>
                </a:cubicBezTo>
                <a:cubicBezTo>
                  <a:pt x="122" y="10386"/>
                  <a:pt x="0" y="14762"/>
                  <a:pt x="396" y="17437"/>
                </a:cubicBezTo>
                <a:cubicBezTo>
                  <a:pt x="1247" y="22787"/>
                  <a:pt x="5350" y="23486"/>
                  <a:pt x="5350" y="23486"/>
                </a:cubicBezTo>
                <a:cubicBezTo>
                  <a:pt x="5350" y="23486"/>
                  <a:pt x="5350" y="23486"/>
                  <a:pt x="5350" y="23486"/>
                </a:cubicBezTo>
                <a:cubicBezTo>
                  <a:pt x="5350" y="23486"/>
                  <a:pt x="5380" y="25994"/>
                  <a:pt x="5380" y="28562"/>
                </a:cubicBezTo>
                <a:cubicBezTo>
                  <a:pt x="5411" y="31602"/>
                  <a:pt x="7873" y="34094"/>
                  <a:pt x="10912" y="34155"/>
                </a:cubicBezTo>
                <a:cubicBezTo>
                  <a:pt x="10950" y="34156"/>
                  <a:pt x="10988" y="34156"/>
                  <a:pt x="11025" y="34156"/>
                </a:cubicBezTo>
                <a:cubicBezTo>
                  <a:pt x="14045" y="34156"/>
                  <a:pt x="16537" y="31746"/>
                  <a:pt x="16657" y="28714"/>
                </a:cubicBezTo>
                <a:lnTo>
                  <a:pt x="17600" y="4458"/>
                </a:lnTo>
                <a:cubicBezTo>
                  <a:pt x="17600" y="3486"/>
                  <a:pt x="16870" y="2665"/>
                  <a:pt x="15897" y="2574"/>
                </a:cubicBezTo>
                <a:lnTo>
                  <a:pt x="5928" y="21"/>
                </a:lnTo>
                <a:cubicBezTo>
                  <a:pt x="5798" y="7"/>
                  <a:pt x="5670" y="1"/>
                  <a:pt x="5544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3815;p72">
            <a:extLst>
              <a:ext uri="{FF2B5EF4-FFF2-40B4-BE49-F238E27FC236}">
                <a16:creationId xmlns:a16="http://schemas.microsoft.com/office/drawing/2014/main" id="{0DDD9914-D371-413A-9662-D2F663F2F9EF}"/>
              </a:ext>
            </a:extLst>
          </p:cNvPr>
          <p:cNvSpPr/>
          <p:nvPr/>
        </p:nvSpPr>
        <p:spPr>
          <a:xfrm>
            <a:off x="2695456" y="2137063"/>
            <a:ext cx="25404" cy="22570"/>
          </a:xfrm>
          <a:custGeom>
            <a:avLst/>
            <a:gdLst/>
            <a:ahLst/>
            <a:cxnLst/>
            <a:rect l="l" t="t" r="r" b="b"/>
            <a:pathLst>
              <a:path w="1369" h="1283" extrusionOk="0">
                <a:moveTo>
                  <a:pt x="644" y="1"/>
                </a:moveTo>
                <a:cubicBezTo>
                  <a:pt x="304" y="1"/>
                  <a:pt x="29" y="265"/>
                  <a:pt x="0" y="611"/>
                </a:cubicBezTo>
                <a:cubicBezTo>
                  <a:pt x="0" y="976"/>
                  <a:pt x="274" y="1280"/>
                  <a:pt x="669" y="1280"/>
                </a:cubicBezTo>
                <a:cubicBezTo>
                  <a:pt x="688" y="1282"/>
                  <a:pt x="707" y="1282"/>
                  <a:pt x="726" y="1282"/>
                </a:cubicBezTo>
                <a:cubicBezTo>
                  <a:pt x="1040" y="1282"/>
                  <a:pt x="1339" y="1047"/>
                  <a:pt x="1368" y="702"/>
                </a:cubicBezTo>
                <a:cubicBezTo>
                  <a:pt x="1368" y="307"/>
                  <a:pt x="1064" y="3"/>
                  <a:pt x="699" y="3"/>
                </a:cubicBezTo>
                <a:cubicBezTo>
                  <a:pt x="681" y="2"/>
                  <a:pt x="662" y="1"/>
                  <a:pt x="64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3816;p72">
            <a:extLst>
              <a:ext uri="{FF2B5EF4-FFF2-40B4-BE49-F238E27FC236}">
                <a16:creationId xmlns:a16="http://schemas.microsoft.com/office/drawing/2014/main" id="{954C30EA-4D69-4626-97A7-3B7EADAE26FD}"/>
              </a:ext>
            </a:extLst>
          </p:cNvPr>
          <p:cNvSpPr/>
          <p:nvPr/>
        </p:nvSpPr>
        <p:spPr>
          <a:xfrm>
            <a:off x="2680796" y="2121073"/>
            <a:ext cx="52460" cy="13088"/>
          </a:xfrm>
          <a:custGeom>
            <a:avLst/>
            <a:gdLst/>
            <a:ahLst/>
            <a:cxnLst/>
            <a:rect l="l" t="t" r="r" b="b"/>
            <a:pathLst>
              <a:path w="2827" h="744" extrusionOk="0">
                <a:moveTo>
                  <a:pt x="1368" y="0"/>
                </a:moveTo>
                <a:cubicBezTo>
                  <a:pt x="973" y="0"/>
                  <a:pt x="608" y="122"/>
                  <a:pt x="304" y="335"/>
                </a:cubicBezTo>
                <a:cubicBezTo>
                  <a:pt x="61" y="517"/>
                  <a:pt x="0" y="700"/>
                  <a:pt x="30" y="730"/>
                </a:cubicBezTo>
                <a:cubicBezTo>
                  <a:pt x="40" y="739"/>
                  <a:pt x="54" y="744"/>
                  <a:pt x="72" y="744"/>
                </a:cubicBezTo>
                <a:cubicBezTo>
                  <a:pt x="231" y="744"/>
                  <a:pt x="714" y="426"/>
                  <a:pt x="1368" y="426"/>
                </a:cubicBezTo>
                <a:cubicBezTo>
                  <a:pt x="2026" y="426"/>
                  <a:pt x="2502" y="723"/>
                  <a:pt x="2677" y="723"/>
                </a:cubicBezTo>
                <a:cubicBezTo>
                  <a:pt x="2704" y="723"/>
                  <a:pt x="2723" y="716"/>
                  <a:pt x="2736" y="700"/>
                </a:cubicBezTo>
                <a:cubicBezTo>
                  <a:pt x="2827" y="608"/>
                  <a:pt x="2675" y="517"/>
                  <a:pt x="2462" y="335"/>
                </a:cubicBezTo>
                <a:cubicBezTo>
                  <a:pt x="2128" y="92"/>
                  <a:pt x="1763" y="0"/>
                  <a:pt x="13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3817;p72">
            <a:extLst>
              <a:ext uri="{FF2B5EF4-FFF2-40B4-BE49-F238E27FC236}">
                <a16:creationId xmlns:a16="http://schemas.microsoft.com/office/drawing/2014/main" id="{5723DBD9-9AF9-40C5-B99D-06B487949BD1}"/>
              </a:ext>
            </a:extLst>
          </p:cNvPr>
          <p:cNvSpPr/>
          <p:nvPr/>
        </p:nvSpPr>
        <p:spPr>
          <a:xfrm>
            <a:off x="2828564" y="2140283"/>
            <a:ext cx="25404" cy="22553"/>
          </a:xfrm>
          <a:custGeom>
            <a:avLst/>
            <a:gdLst/>
            <a:ahLst/>
            <a:cxnLst/>
            <a:rect l="l" t="t" r="r" b="b"/>
            <a:pathLst>
              <a:path w="1369" h="1282" extrusionOk="0">
                <a:moveTo>
                  <a:pt x="645" y="0"/>
                </a:moveTo>
                <a:cubicBezTo>
                  <a:pt x="305" y="0"/>
                  <a:pt x="30" y="264"/>
                  <a:pt x="1" y="611"/>
                </a:cubicBezTo>
                <a:cubicBezTo>
                  <a:pt x="1" y="975"/>
                  <a:pt x="274" y="1279"/>
                  <a:pt x="669" y="1279"/>
                </a:cubicBezTo>
                <a:cubicBezTo>
                  <a:pt x="690" y="1281"/>
                  <a:pt x="710" y="1282"/>
                  <a:pt x="731" y="1282"/>
                </a:cubicBezTo>
                <a:cubicBezTo>
                  <a:pt x="1068" y="1282"/>
                  <a:pt x="1340" y="1046"/>
                  <a:pt x="1368" y="702"/>
                </a:cubicBezTo>
                <a:cubicBezTo>
                  <a:pt x="1368" y="307"/>
                  <a:pt x="1065" y="3"/>
                  <a:pt x="700" y="3"/>
                </a:cubicBezTo>
                <a:cubicBezTo>
                  <a:pt x="681" y="1"/>
                  <a:pt x="663" y="0"/>
                  <a:pt x="64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3818;p72">
            <a:extLst>
              <a:ext uri="{FF2B5EF4-FFF2-40B4-BE49-F238E27FC236}">
                <a16:creationId xmlns:a16="http://schemas.microsoft.com/office/drawing/2014/main" id="{3E7B1863-5A30-4995-9FA5-CA6842E87F91}"/>
              </a:ext>
            </a:extLst>
          </p:cNvPr>
          <p:cNvSpPr/>
          <p:nvPr/>
        </p:nvSpPr>
        <p:spPr>
          <a:xfrm>
            <a:off x="2815592" y="2123747"/>
            <a:ext cx="52479" cy="13088"/>
          </a:xfrm>
          <a:custGeom>
            <a:avLst/>
            <a:gdLst/>
            <a:ahLst/>
            <a:cxnLst/>
            <a:rect l="l" t="t" r="r" b="b"/>
            <a:pathLst>
              <a:path w="2828" h="744" extrusionOk="0">
                <a:moveTo>
                  <a:pt x="1368" y="0"/>
                </a:moveTo>
                <a:cubicBezTo>
                  <a:pt x="973" y="0"/>
                  <a:pt x="609" y="122"/>
                  <a:pt x="305" y="335"/>
                </a:cubicBezTo>
                <a:cubicBezTo>
                  <a:pt x="61" y="548"/>
                  <a:pt x="1" y="669"/>
                  <a:pt x="31" y="730"/>
                </a:cubicBezTo>
                <a:cubicBezTo>
                  <a:pt x="40" y="739"/>
                  <a:pt x="54" y="744"/>
                  <a:pt x="73" y="744"/>
                </a:cubicBezTo>
                <a:cubicBezTo>
                  <a:pt x="231" y="744"/>
                  <a:pt x="714" y="426"/>
                  <a:pt x="1368" y="426"/>
                </a:cubicBezTo>
                <a:cubicBezTo>
                  <a:pt x="2050" y="426"/>
                  <a:pt x="2536" y="744"/>
                  <a:pt x="2694" y="744"/>
                </a:cubicBezTo>
                <a:cubicBezTo>
                  <a:pt x="2713" y="744"/>
                  <a:pt x="2727" y="739"/>
                  <a:pt x="2736" y="730"/>
                </a:cubicBezTo>
                <a:cubicBezTo>
                  <a:pt x="2827" y="608"/>
                  <a:pt x="2675" y="517"/>
                  <a:pt x="2463" y="335"/>
                </a:cubicBezTo>
                <a:cubicBezTo>
                  <a:pt x="2128" y="122"/>
                  <a:pt x="1764" y="0"/>
                  <a:pt x="13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3819;p72">
            <a:extLst>
              <a:ext uri="{FF2B5EF4-FFF2-40B4-BE49-F238E27FC236}">
                <a16:creationId xmlns:a16="http://schemas.microsoft.com/office/drawing/2014/main" id="{6FB3DACB-00C0-4BBC-B3A4-170BD2B32BA6}"/>
              </a:ext>
            </a:extLst>
          </p:cNvPr>
          <p:cNvSpPr/>
          <p:nvPr/>
        </p:nvSpPr>
        <p:spPr>
          <a:xfrm>
            <a:off x="2730992" y="2124274"/>
            <a:ext cx="43441" cy="108928"/>
          </a:xfrm>
          <a:custGeom>
            <a:avLst/>
            <a:gdLst/>
            <a:ahLst/>
            <a:cxnLst/>
            <a:rect l="l" t="t" r="r" b="b"/>
            <a:pathLst>
              <a:path w="2341" h="6192" extrusionOk="0">
                <a:moveTo>
                  <a:pt x="2247" y="0"/>
                </a:moveTo>
                <a:cubicBezTo>
                  <a:pt x="2146" y="0"/>
                  <a:pt x="1452" y="1630"/>
                  <a:pt x="669" y="3648"/>
                </a:cubicBezTo>
                <a:lnTo>
                  <a:pt x="152" y="5107"/>
                </a:lnTo>
                <a:cubicBezTo>
                  <a:pt x="31" y="5320"/>
                  <a:pt x="0" y="5594"/>
                  <a:pt x="61" y="5837"/>
                </a:cubicBezTo>
                <a:cubicBezTo>
                  <a:pt x="122" y="5958"/>
                  <a:pt x="243" y="6050"/>
                  <a:pt x="365" y="6110"/>
                </a:cubicBezTo>
                <a:cubicBezTo>
                  <a:pt x="487" y="6141"/>
                  <a:pt x="578" y="6141"/>
                  <a:pt x="699" y="6141"/>
                </a:cubicBezTo>
                <a:cubicBezTo>
                  <a:pt x="931" y="6176"/>
                  <a:pt x="1162" y="6191"/>
                  <a:pt x="1394" y="6191"/>
                </a:cubicBezTo>
                <a:cubicBezTo>
                  <a:pt x="1557" y="6191"/>
                  <a:pt x="1721" y="6184"/>
                  <a:pt x="1885" y="6171"/>
                </a:cubicBezTo>
                <a:cubicBezTo>
                  <a:pt x="1490" y="6050"/>
                  <a:pt x="1094" y="5958"/>
                  <a:pt x="699" y="5958"/>
                </a:cubicBezTo>
                <a:cubicBezTo>
                  <a:pt x="517" y="5928"/>
                  <a:pt x="304" y="5898"/>
                  <a:pt x="304" y="5776"/>
                </a:cubicBezTo>
                <a:cubicBezTo>
                  <a:pt x="274" y="5563"/>
                  <a:pt x="335" y="5381"/>
                  <a:pt x="426" y="5198"/>
                </a:cubicBezTo>
                <a:lnTo>
                  <a:pt x="973" y="3770"/>
                </a:lnTo>
                <a:cubicBezTo>
                  <a:pt x="1763" y="1733"/>
                  <a:pt x="2341" y="31"/>
                  <a:pt x="2250" y="1"/>
                </a:cubicBezTo>
                <a:cubicBezTo>
                  <a:pt x="2249" y="1"/>
                  <a:pt x="2248" y="0"/>
                  <a:pt x="224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3820;p72">
            <a:extLst>
              <a:ext uri="{FF2B5EF4-FFF2-40B4-BE49-F238E27FC236}">
                <a16:creationId xmlns:a16="http://schemas.microsoft.com/office/drawing/2014/main" id="{25F44D1B-5699-49CA-AA2E-941FA6A0F562}"/>
              </a:ext>
            </a:extLst>
          </p:cNvPr>
          <p:cNvSpPr/>
          <p:nvPr/>
        </p:nvSpPr>
        <p:spPr>
          <a:xfrm>
            <a:off x="2756378" y="2353143"/>
            <a:ext cx="133126" cy="56593"/>
          </a:xfrm>
          <a:custGeom>
            <a:avLst/>
            <a:gdLst/>
            <a:ahLst/>
            <a:cxnLst/>
            <a:rect l="l" t="t" r="r" b="b"/>
            <a:pathLst>
              <a:path w="7174" h="3217" extrusionOk="0">
                <a:moveTo>
                  <a:pt x="7173" y="0"/>
                </a:moveTo>
                <a:cubicBezTo>
                  <a:pt x="7173" y="0"/>
                  <a:pt x="7171" y="1"/>
                  <a:pt x="7170" y="2"/>
                </a:cubicBezTo>
                <a:lnTo>
                  <a:pt x="7170" y="2"/>
                </a:lnTo>
                <a:cubicBezTo>
                  <a:pt x="7171" y="1"/>
                  <a:pt x="7172" y="1"/>
                  <a:pt x="7173" y="0"/>
                </a:cubicBezTo>
                <a:close/>
                <a:moveTo>
                  <a:pt x="7170" y="2"/>
                </a:moveTo>
                <a:cubicBezTo>
                  <a:pt x="5030" y="1250"/>
                  <a:pt x="2629" y="1916"/>
                  <a:pt x="165" y="1916"/>
                </a:cubicBezTo>
                <a:cubicBezTo>
                  <a:pt x="110" y="1916"/>
                  <a:pt x="55" y="1916"/>
                  <a:pt x="0" y="1915"/>
                </a:cubicBezTo>
                <a:lnTo>
                  <a:pt x="0" y="1915"/>
                </a:lnTo>
                <a:lnTo>
                  <a:pt x="61" y="3161"/>
                </a:lnTo>
                <a:cubicBezTo>
                  <a:pt x="414" y="3199"/>
                  <a:pt x="751" y="3216"/>
                  <a:pt x="1074" y="3216"/>
                </a:cubicBezTo>
                <a:cubicBezTo>
                  <a:pt x="5388" y="3216"/>
                  <a:pt x="7067" y="94"/>
                  <a:pt x="7170" y="2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3821;p72">
            <a:extLst>
              <a:ext uri="{FF2B5EF4-FFF2-40B4-BE49-F238E27FC236}">
                <a16:creationId xmlns:a16="http://schemas.microsoft.com/office/drawing/2014/main" id="{C3C02434-D8CD-4284-97BF-4A284B5D50F9}"/>
              </a:ext>
            </a:extLst>
          </p:cNvPr>
          <p:cNvSpPr/>
          <p:nvPr/>
        </p:nvSpPr>
        <p:spPr>
          <a:xfrm>
            <a:off x="2769906" y="2255104"/>
            <a:ext cx="44017" cy="28938"/>
          </a:xfrm>
          <a:custGeom>
            <a:avLst/>
            <a:gdLst/>
            <a:ahLst/>
            <a:cxnLst/>
            <a:rect l="l" t="t" r="r" b="b"/>
            <a:pathLst>
              <a:path w="2372" h="1645" extrusionOk="0">
                <a:moveTo>
                  <a:pt x="1151" y="0"/>
                </a:moveTo>
                <a:cubicBezTo>
                  <a:pt x="749" y="0"/>
                  <a:pt x="361" y="201"/>
                  <a:pt x="92" y="497"/>
                </a:cubicBezTo>
                <a:lnTo>
                  <a:pt x="61" y="558"/>
                </a:lnTo>
                <a:cubicBezTo>
                  <a:pt x="1" y="619"/>
                  <a:pt x="1" y="740"/>
                  <a:pt x="61" y="831"/>
                </a:cubicBezTo>
                <a:cubicBezTo>
                  <a:pt x="122" y="923"/>
                  <a:pt x="183" y="983"/>
                  <a:pt x="274" y="1044"/>
                </a:cubicBezTo>
                <a:cubicBezTo>
                  <a:pt x="548" y="1287"/>
                  <a:pt x="882" y="1470"/>
                  <a:pt x="1216" y="1591"/>
                </a:cubicBezTo>
                <a:cubicBezTo>
                  <a:pt x="1323" y="1627"/>
                  <a:pt x="1429" y="1644"/>
                  <a:pt x="1533" y="1644"/>
                </a:cubicBezTo>
                <a:cubicBezTo>
                  <a:pt x="1784" y="1644"/>
                  <a:pt x="2017" y="1542"/>
                  <a:pt x="2189" y="1348"/>
                </a:cubicBezTo>
                <a:cubicBezTo>
                  <a:pt x="2371" y="1075"/>
                  <a:pt x="2341" y="710"/>
                  <a:pt x="2128" y="467"/>
                </a:cubicBezTo>
                <a:cubicBezTo>
                  <a:pt x="1915" y="223"/>
                  <a:pt x="1612" y="41"/>
                  <a:pt x="1308" y="11"/>
                </a:cubicBezTo>
                <a:cubicBezTo>
                  <a:pt x="1255" y="4"/>
                  <a:pt x="1203" y="0"/>
                  <a:pt x="115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3822;p72">
            <a:extLst>
              <a:ext uri="{FF2B5EF4-FFF2-40B4-BE49-F238E27FC236}">
                <a16:creationId xmlns:a16="http://schemas.microsoft.com/office/drawing/2014/main" id="{C37F3424-A92E-46EB-8CC3-67CAFF46BFE2}"/>
              </a:ext>
            </a:extLst>
          </p:cNvPr>
          <p:cNvSpPr/>
          <p:nvPr/>
        </p:nvSpPr>
        <p:spPr>
          <a:xfrm>
            <a:off x="2762576" y="2241910"/>
            <a:ext cx="46837" cy="37453"/>
          </a:xfrm>
          <a:custGeom>
            <a:avLst/>
            <a:gdLst/>
            <a:ahLst/>
            <a:cxnLst/>
            <a:rect l="l" t="t" r="r" b="b"/>
            <a:pathLst>
              <a:path w="2524" h="2129" extrusionOk="0">
                <a:moveTo>
                  <a:pt x="2371" y="1"/>
                </a:moveTo>
                <a:cubicBezTo>
                  <a:pt x="2250" y="1"/>
                  <a:pt x="2250" y="791"/>
                  <a:pt x="1551" y="1369"/>
                </a:cubicBezTo>
                <a:cubicBezTo>
                  <a:pt x="851" y="1916"/>
                  <a:pt x="0" y="1825"/>
                  <a:pt x="0" y="1946"/>
                </a:cubicBezTo>
                <a:cubicBezTo>
                  <a:pt x="0" y="2007"/>
                  <a:pt x="183" y="2098"/>
                  <a:pt x="548" y="2129"/>
                </a:cubicBezTo>
                <a:cubicBezTo>
                  <a:pt x="1034" y="2129"/>
                  <a:pt x="1490" y="1977"/>
                  <a:pt x="1855" y="1673"/>
                </a:cubicBezTo>
                <a:cubicBezTo>
                  <a:pt x="2189" y="1369"/>
                  <a:pt x="2432" y="973"/>
                  <a:pt x="2462" y="518"/>
                </a:cubicBezTo>
                <a:cubicBezTo>
                  <a:pt x="2523" y="183"/>
                  <a:pt x="2432" y="1"/>
                  <a:pt x="237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3823;p72">
            <a:extLst>
              <a:ext uri="{FF2B5EF4-FFF2-40B4-BE49-F238E27FC236}">
                <a16:creationId xmlns:a16="http://schemas.microsoft.com/office/drawing/2014/main" id="{C5A464CF-F10F-4B51-89A1-8F489469AF59}"/>
              </a:ext>
            </a:extLst>
          </p:cNvPr>
          <p:cNvSpPr/>
          <p:nvPr/>
        </p:nvSpPr>
        <p:spPr>
          <a:xfrm>
            <a:off x="2809951" y="2104079"/>
            <a:ext cx="63186" cy="17398"/>
          </a:xfrm>
          <a:custGeom>
            <a:avLst/>
            <a:gdLst/>
            <a:ahLst/>
            <a:cxnLst/>
            <a:rect l="l" t="t" r="r" b="b"/>
            <a:pathLst>
              <a:path w="3405" h="989" extrusionOk="0">
                <a:moveTo>
                  <a:pt x="1435" y="1"/>
                </a:moveTo>
                <a:cubicBezTo>
                  <a:pt x="1094" y="1"/>
                  <a:pt x="754" y="59"/>
                  <a:pt x="426" y="176"/>
                </a:cubicBezTo>
                <a:cubicBezTo>
                  <a:pt x="122" y="298"/>
                  <a:pt x="1" y="450"/>
                  <a:pt x="1" y="541"/>
                </a:cubicBezTo>
                <a:cubicBezTo>
                  <a:pt x="61" y="754"/>
                  <a:pt x="791" y="662"/>
                  <a:pt x="1672" y="754"/>
                </a:cubicBezTo>
                <a:cubicBezTo>
                  <a:pt x="2314" y="845"/>
                  <a:pt x="2869" y="989"/>
                  <a:pt x="3156" y="989"/>
                </a:cubicBezTo>
                <a:cubicBezTo>
                  <a:pt x="3249" y="989"/>
                  <a:pt x="3314" y="973"/>
                  <a:pt x="3344" y="936"/>
                </a:cubicBezTo>
                <a:cubicBezTo>
                  <a:pt x="3405" y="845"/>
                  <a:pt x="3283" y="662"/>
                  <a:pt x="3010" y="450"/>
                </a:cubicBezTo>
                <a:cubicBezTo>
                  <a:pt x="2523" y="150"/>
                  <a:pt x="1980" y="1"/>
                  <a:pt x="143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3824;p72">
            <a:extLst>
              <a:ext uri="{FF2B5EF4-FFF2-40B4-BE49-F238E27FC236}">
                <a16:creationId xmlns:a16="http://schemas.microsoft.com/office/drawing/2014/main" id="{131476AD-A5FF-4090-B44E-292563BCCE6C}"/>
              </a:ext>
            </a:extLst>
          </p:cNvPr>
          <p:cNvSpPr/>
          <p:nvPr/>
        </p:nvSpPr>
        <p:spPr>
          <a:xfrm>
            <a:off x="2685305" y="2083004"/>
            <a:ext cx="48526" cy="14372"/>
          </a:xfrm>
          <a:custGeom>
            <a:avLst/>
            <a:gdLst/>
            <a:ahLst/>
            <a:cxnLst/>
            <a:rect l="l" t="t" r="r" b="b"/>
            <a:pathLst>
              <a:path w="2615" h="817" extrusionOk="0">
                <a:moveTo>
                  <a:pt x="1413" y="1"/>
                </a:moveTo>
                <a:cubicBezTo>
                  <a:pt x="1368" y="1"/>
                  <a:pt x="1322" y="3"/>
                  <a:pt x="1277" y="6"/>
                </a:cubicBezTo>
                <a:cubicBezTo>
                  <a:pt x="942" y="6"/>
                  <a:pt x="578" y="128"/>
                  <a:pt x="304" y="341"/>
                </a:cubicBezTo>
                <a:cubicBezTo>
                  <a:pt x="61" y="493"/>
                  <a:pt x="0" y="675"/>
                  <a:pt x="61" y="736"/>
                </a:cubicBezTo>
                <a:cubicBezTo>
                  <a:pt x="102" y="797"/>
                  <a:pt x="186" y="817"/>
                  <a:pt x="303" y="817"/>
                </a:cubicBezTo>
                <a:cubicBezTo>
                  <a:pt x="537" y="817"/>
                  <a:pt x="902" y="736"/>
                  <a:pt x="1307" y="736"/>
                </a:cubicBezTo>
                <a:cubicBezTo>
                  <a:pt x="1655" y="736"/>
                  <a:pt x="1982" y="776"/>
                  <a:pt x="2216" y="776"/>
                </a:cubicBezTo>
                <a:cubicBezTo>
                  <a:pt x="2392" y="776"/>
                  <a:pt x="2514" y="753"/>
                  <a:pt x="2553" y="675"/>
                </a:cubicBezTo>
                <a:cubicBezTo>
                  <a:pt x="2614" y="614"/>
                  <a:pt x="2523" y="432"/>
                  <a:pt x="2310" y="280"/>
                </a:cubicBezTo>
                <a:cubicBezTo>
                  <a:pt x="2044" y="94"/>
                  <a:pt x="1732" y="1"/>
                  <a:pt x="141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3825;p72">
            <a:extLst>
              <a:ext uri="{FF2B5EF4-FFF2-40B4-BE49-F238E27FC236}">
                <a16:creationId xmlns:a16="http://schemas.microsoft.com/office/drawing/2014/main" id="{D8AA0B2F-1F42-4992-B7C9-1D2F490DA73E}"/>
              </a:ext>
            </a:extLst>
          </p:cNvPr>
          <p:cNvSpPr/>
          <p:nvPr/>
        </p:nvSpPr>
        <p:spPr>
          <a:xfrm>
            <a:off x="2738322" y="1953705"/>
            <a:ext cx="278648" cy="381389"/>
          </a:xfrm>
          <a:custGeom>
            <a:avLst/>
            <a:gdLst/>
            <a:ahLst/>
            <a:cxnLst/>
            <a:rect l="l" t="t" r="r" b="b"/>
            <a:pathLst>
              <a:path w="15016" h="21680" extrusionOk="0">
                <a:moveTo>
                  <a:pt x="487" y="1"/>
                </a:moveTo>
                <a:lnTo>
                  <a:pt x="487" y="1"/>
                </a:lnTo>
                <a:cubicBezTo>
                  <a:pt x="0" y="821"/>
                  <a:pt x="487" y="1916"/>
                  <a:pt x="1247" y="2523"/>
                </a:cubicBezTo>
                <a:cubicBezTo>
                  <a:pt x="1976" y="3101"/>
                  <a:pt x="2949" y="3314"/>
                  <a:pt x="3861" y="3648"/>
                </a:cubicBezTo>
                <a:cubicBezTo>
                  <a:pt x="4773" y="3982"/>
                  <a:pt x="5684" y="4469"/>
                  <a:pt x="6049" y="5350"/>
                </a:cubicBezTo>
                <a:cubicBezTo>
                  <a:pt x="6475" y="6292"/>
                  <a:pt x="6140" y="7417"/>
                  <a:pt x="6505" y="8359"/>
                </a:cubicBezTo>
                <a:cubicBezTo>
                  <a:pt x="7113" y="10001"/>
                  <a:pt x="9423" y="10517"/>
                  <a:pt x="10031" y="12159"/>
                </a:cubicBezTo>
                <a:cubicBezTo>
                  <a:pt x="10487" y="13405"/>
                  <a:pt x="9757" y="14742"/>
                  <a:pt x="9605" y="16080"/>
                </a:cubicBezTo>
                <a:cubicBezTo>
                  <a:pt x="9423" y="17569"/>
                  <a:pt x="9970" y="19089"/>
                  <a:pt x="11095" y="20153"/>
                </a:cubicBezTo>
                <a:cubicBezTo>
                  <a:pt x="12023" y="21004"/>
                  <a:pt x="12251" y="21680"/>
                  <a:pt x="13208" y="21680"/>
                </a:cubicBezTo>
                <a:cubicBezTo>
                  <a:pt x="13380" y="21680"/>
                  <a:pt x="13574" y="21658"/>
                  <a:pt x="13800" y="21612"/>
                </a:cubicBezTo>
                <a:lnTo>
                  <a:pt x="14317" y="21642"/>
                </a:lnTo>
                <a:lnTo>
                  <a:pt x="14985" y="7204"/>
                </a:lnTo>
                <a:cubicBezTo>
                  <a:pt x="15016" y="6232"/>
                  <a:pt x="15016" y="5107"/>
                  <a:pt x="14499" y="4317"/>
                </a:cubicBezTo>
                <a:cubicBezTo>
                  <a:pt x="13982" y="3557"/>
                  <a:pt x="13071" y="3162"/>
                  <a:pt x="12189" y="2827"/>
                </a:cubicBezTo>
                <a:cubicBezTo>
                  <a:pt x="8420" y="1429"/>
                  <a:pt x="4499" y="457"/>
                  <a:pt x="48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3826;p72">
            <a:extLst>
              <a:ext uri="{FF2B5EF4-FFF2-40B4-BE49-F238E27FC236}">
                <a16:creationId xmlns:a16="http://schemas.microsoft.com/office/drawing/2014/main" id="{CC8764B5-0935-4DEB-9E42-CDFED644C7EA}"/>
              </a:ext>
            </a:extLst>
          </p:cNvPr>
          <p:cNvSpPr/>
          <p:nvPr/>
        </p:nvSpPr>
        <p:spPr>
          <a:xfrm>
            <a:off x="3029923" y="2076390"/>
            <a:ext cx="185030" cy="186455"/>
          </a:xfrm>
          <a:custGeom>
            <a:avLst/>
            <a:gdLst/>
            <a:ahLst/>
            <a:cxnLst/>
            <a:rect l="l" t="t" r="r" b="b"/>
            <a:pathLst>
              <a:path w="9971" h="10599" extrusionOk="0">
                <a:moveTo>
                  <a:pt x="5557" y="1"/>
                </a:moveTo>
                <a:cubicBezTo>
                  <a:pt x="3601" y="1"/>
                  <a:pt x="1657" y="1343"/>
                  <a:pt x="1430" y="3726"/>
                </a:cubicBezTo>
                <a:lnTo>
                  <a:pt x="426" y="1416"/>
                </a:lnTo>
                <a:lnTo>
                  <a:pt x="426" y="1416"/>
                </a:lnTo>
                <a:cubicBezTo>
                  <a:pt x="214" y="3300"/>
                  <a:pt x="1" y="5246"/>
                  <a:pt x="548" y="7039"/>
                </a:cubicBezTo>
                <a:cubicBezTo>
                  <a:pt x="1095" y="8863"/>
                  <a:pt x="2585" y="10504"/>
                  <a:pt x="4469" y="10595"/>
                </a:cubicBezTo>
                <a:cubicBezTo>
                  <a:pt x="4522" y="10598"/>
                  <a:pt x="4574" y="10599"/>
                  <a:pt x="4626" y="10599"/>
                </a:cubicBezTo>
                <a:cubicBezTo>
                  <a:pt x="6564" y="10599"/>
                  <a:pt x="8199" y="8967"/>
                  <a:pt x="8998" y="7191"/>
                </a:cubicBezTo>
                <a:cubicBezTo>
                  <a:pt x="9697" y="5641"/>
                  <a:pt x="9971" y="3817"/>
                  <a:pt x="9211" y="2297"/>
                </a:cubicBezTo>
                <a:cubicBezTo>
                  <a:pt x="8438" y="726"/>
                  <a:pt x="6995" y="1"/>
                  <a:pt x="555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3827;p72">
            <a:extLst>
              <a:ext uri="{FF2B5EF4-FFF2-40B4-BE49-F238E27FC236}">
                <a16:creationId xmlns:a16="http://schemas.microsoft.com/office/drawing/2014/main" id="{DEC66BD2-0E6D-4CB3-8EA3-AD97B6A615AA}"/>
              </a:ext>
            </a:extLst>
          </p:cNvPr>
          <p:cNvSpPr/>
          <p:nvPr/>
        </p:nvSpPr>
        <p:spPr>
          <a:xfrm>
            <a:off x="3071100" y="2092732"/>
            <a:ext cx="19206" cy="178081"/>
          </a:xfrm>
          <a:custGeom>
            <a:avLst/>
            <a:gdLst/>
            <a:ahLst/>
            <a:cxnLst/>
            <a:rect l="l" t="t" r="r" b="b"/>
            <a:pathLst>
              <a:path w="1035" h="10123" extrusionOk="0">
                <a:moveTo>
                  <a:pt x="639" y="0"/>
                </a:moveTo>
                <a:cubicBezTo>
                  <a:pt x="639" y="1"/>
                  <a:pt x="730" y="122"/>
                  <a:pt x="761" y="365"/>
                </a:cubicBezTo>
                <a:cubicBezTo>
                  <a:pt x="822" y="730"/>
                  <a:pt x="791" y="1095"/>
                  <a:pt x="670" y="1429"/>
                </a:cubicBezTo>
                <a:cubicBezTo>
                  <a:pt x="457" y="1946"/>
                  <a:pt x="244" y="2493"/>
                  <a:pt x="92" y="3010"/>
                </a:cubicBezTo>
                <a:cubicBezTo>
                  <a:pt x="1" y="3709"/>
                  <a:pt x="31" y="4408"/>
                  <a:pt x="214" y="5107"/>
                </a:cubicBezTo>
                <a:cubicBezTo>
                  <a:pt x="366" y="5806"/>
                  <a:pt x="578" y="6475"/>
                  <a:pt x="700" y="7083"/>
                </a:cubicBezTo>
                <a:cubicBezTo>
                  <a:pt x="822" y="7599"/>
                  <a:pt x="852" y="8146"/>
                  <a:pt x="791" y="8694"/>
                </a:cubicBezTo>
                <a:cubicBezTo>
                  <a:pt x="730" y="9210"/>
                  <a:pt x="548" y="9697"/>
                  <a:pt x="274" y="10122"/>
                </a:cubicBezTo>
                <a:cubicBezTo>
                  <a:pt x="396" y="10031"/>
                  <a:pt x="487" y="9940"/>
                  <a:pt x="548" y="9818"/>
                </a:cubicBezTo>
                <a:cubicBezTo>
                  <a:pt x="761" y="9484"/>
                  <a:pt x="913" y="9119"/>
                  <a:pt x="943" y="8754"/>
                </a:cubicBezTo>
                <a:cubicBezTo>
                  <a:pt x="1034" y="8177"/>
                  <a:pt x="1004" y="7599"/>
                  <a:pt x="913" y="7052"/>
                </a:cubicBezTo>
                <a:cubicBezTo>
                  <a:pt x="791" y="6414"/>
                  <a:pt x="578" y="5776"/>
                  <a:pt x="426" y="5077"/>
                </a:cubicBezTo>
                <a:cubicBezTo>
                  <a:pt x="244" y="4408"/>
                  <a:pt x="214" y="3739"/>
                  <a:pt x="305" y="3070"/>
                </a:cubicBezTo>
                <a:cubicBezTo>
                  <a:pt x="457" y="2554"/>
                  <a:pt x="639" y="2007"/>
                  <a:pt x="822" y="1520"/>
                </a:cubicBezTo>
                <a:cubicBezTo>
                  <a:pt x="943" y="1125"/>
                  <a:pt x="943" y="730"/>
                  <a:pt x="852" y="365"/>
                </a:cubicBezTo>
                <a:cubicBezTo>
                  <a:pt x="822" y="213"/>
                  <a:pt x="761" y="92"/>
                  <a:pt x="63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3828;p72">
            <a:extLst>
              <a:ext uri="{FF2B5EF4-FFF2-40B4-BE49-F238E27FC236}">
                <a16:creationId xmlns:a16="http://schemas.microsoft.com/office/drawing/2014/main" id="{34325FDB-209F-4BDD-BFB6-B5BD7F6C8B35}"/>
              </a:ext>
            </a:extLst>
          </p:cNvPr>
          <p:cNvSpPr/>
          <p:nvPr/>
        </p:nvSpPr>
        <p:spPr>
          <a:xfrm>
            <a:off x="3077874" y="2157927"/>
            <a:ext cx="129192" cy="29202"/>
          </a:xfrm>
          <a:custGeom>
            <a:avLst/>
            <a:gdLst/>
            <a:ahLst/>
            <a:cxnLst/>
            <a:rect l="l" t="t" r="r" b="b"/>
            <a:pathLst>
              <a:path w="6962" h="1660" extrusionOk="0">
                <a:moveTo>
                  <a:pt x="6" y="1"/>
                </a:moveTo>
                <a:cubicBezTo>
                  <a:pt x="4" y="1"/>
                  <a:pt x="2" y="1"/>
                  <a:pt x="1" y="3"/>
                </a:cubicBezTo>
                <a:cubicBezTo>
                  <a:pt x="183" y="307"/>
                  <a:pt x="487" y="580"/>
                  <a:pt x="821" y="793"/>
                </a:cubicBezTo>
                <a:cubicBezTo>
                  <a:pt x="1618" y="1371"/>
                  <a:pt x="2559" y="1660"/>
                  <a:pt x="3508" y="1660"/>
                </a:cubicBezTo>
                <a:cubicBezTo>
                  <a:pt x="4407" y="1660"/>
                  <a:pt x="5312" y="1401"/>
                  <a:pt x="6110" y="884"/>
                </a:cubicBezTo>
                <a:cubicBezTo>
                  <a:pt x="6444" y="702"/>
                  <a:pt x="6718" y="428"/>
                  <a:pt x="6961" y="124"/>
                </a:cubicBezTo>
                <a:cubicBezTo>
                  <a:pt x="6960" y="123"/>
                  <a:pt x="6958" y="122"/>
                  <a:pt x="6956" y="122"/>
                </a:cubicBezTo>
                <a:cubicBezTo>
                  <a:pt x="6904" y="122"/>
                  <a:pt x="6601" y="442"/>
                  <a:pt x="6019" y="763"/>
                </a:cubicBezTo>
                <a:cubicBezTo>
                  <a:pt x="5260" y="1215"/>
                  <a:pt x="4410" y="1436"/>
                  <a:pt x="3560" y="1436"/>
                </a:cubicBezTo>
                <a:cubicBezTo>
                  <a:pt x="2639" y="1436"/>
                  <a:pt x="1718" y="1177"/>
                  <a:pt x="912" y="671"/>
                </a:cubicBezTo>
                <a:cubicBezTo>
                  <a:pt x="333" y="295"/>
                  <a:pt x="57" y="1"/>
                  <a:pt x="6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3829;p72">
            <a:extLst>
              <a:ext uri="{FF2B5EF4-FFF2-40B4-BE49-F238E27FC236}">
                <a16:creationId xmlns:a16="http://schemas.microsoft.com/office/drawing/2014/main" id="{D5811034-C662-4F97-8F47-114269FA33DE}"/>
              </a:ext>
            </a:extLst>
          </p:cNvPr>
          <p:cNvSpPr/>
          <p:nvPr/>
        </p:nvSpPr>
        <p:spPr>
          <a:xfrm>
            <a:off x="3082383" y="2172405"/>
            <a:ext cx="98165" cy="56962"/>
          </a:xfrm>
          <a:custGeom>
            <a:avLst/>
            <a:gdLst/>
            <a:ahLst/>
            <a:cxnLst/>
            <a:rect l="l" t="t" r="r" b="b"/>
            <a:pathLst>
              <a:path w="5290" h="3238" extrusionOk="0">
                <a:moveTo>
                  <a:pt x="1" y="0"/>
                </a:moveTo>
                <a:cubicBezTo>
                  <a:pt x="92" y="304"/>
                  <a:pt x="244" y="608"/>
                  <a:pt x="457" y="851"/>
                </a:cubicBezTo>
                <a:cubicBezTo>
                  <a:pt x="913" y="1459"/>
                  <a:pt x="1490" y="2007"/>
                  <a:pt x="2159" y="2402"/>
                </a:cubicBezTo>
                <a:cubicBezTo>
                  <a:pt x="2828" y="2797"/>
                  <a:pt x="3587" y="3070"/>
                  <a:pt x="4347" y="3192"/>
                </a:cubicBezTo>
                <a:cubicBezTo>
                  <a:pt x="4499" y="3222"/>
                  <a:pt x="4659" y="3238"/>
                  <a:pt x="4818" y="3238"/>
                </a:cubicBezTo>
                <a:cubicBezTo>
                  <a:pt x="4978" y="3238"/>
                  <a:pt x="5138" y="3222"/>
                  <a:pt x="5290" y="3192"/>
                </a:cubicBezTo>
                <a:cubicBezTo>
                  <a:pt x="4986" y="3101"/>
                  <a:pt x="4682" y="3040"/>
                  <a:pt x="4378" y="3010"/>
                </a:cubicBezTo>
                <a:cubicBezTo>
                  <a:pt x="3648" y="2858"/>
                  <a:pt x="2919" y="2584"/>
                  <a:pt x="2280" y="2189"/>
                </a:cubicBezTo>
                <a:cubicBezTo>
                  <a:pt x="1642" y="1824"/>
                  <a:pt x="1065" y="1307"/>
                  <a:pt x="609" y="730"/>
                </a:cubicBezTo>
                <a:cubicBezTo>
                  <a:pt x="214" y="304"/>
                  <a:pt x="31" y="0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3830;p72">
            <a:extLst>
              <a:ext uri="{FF2B5EF4-FFF2-40B4-BE49-F238E27FC236}">
                <a16:creationId xmlns:a16="http://schemas.microsoft.com/office/drawing/2014/main" id="{279FB1E2-2FE5-48B2-9E8C-12113FD2A1C6}"/>
              </a:ext>
            </a:extLst>
          </p:cNvPr>
          <p:cNvSpPr/>
          <p:nvPr/>
        </p:nvSpPr>
        <p:spPr>
          <a:xfrm>
            <a:off x="2745095" y="1921336"/>
            <a:ext cx="324910" cy="381019"/>
          </a:xfrm>
          <a:custGeom>
            <a:avLst/>
            <a:gdLst/>
            <a:ahLst/>
            <a:cxnLst/>
            <a:rect l="l" t="t" r="r" b="b"/>
            <a:pathLst>
              <a:path w="17509" h="21659" extrusionOk="0">
                <a:moveTo>
                  <a:pt x="3193" y="1"/>
                </a:moveTo>
                <a:cubicBezTo>
                  <a:pt x="2669" y="1"/>
                  <a:pt x="2145" y="126"/>
                  <a:pt x="1672" y="351"/>
                </a:cubicBezTo>
                <a:cubicBezTo>
                  <a:pt x="1186" y="594"/>
                  <a:pt x="790" y="959"/>
                  <a:pt x="486" y="1415"/>
                </a:cubicBezTo>
                <a:cubicBezTo>
                  <a:pt x="274" y="1689"/>
                  <a:pt x="152" y="1993"/>
                  <a:pt x="61" y="2297"/>
                </a:cubicBezTo>
                <a:cubicBezTo>
                  <a:pt x="31" y="2418"/>
                  <a:pt x="0" y="2540"/>
                  <a:pt x="0" y="2661"/>
                </a:cubicBezTo>
                <a:cubicBezTo>
                  <a:pt x="122" y="2236"/>
                  <a:pt x="304" y="1810"/>
                  <a:pt x="547" y="1445"/>
                </a:cubicBezTo>
                <a:cubicBezTo>
                  <a:pt x="851" y="1050"/>
                  <a:pt x="1277" y="716"/>
                  <a:pt x="1733" y="473"/>
                </a:cubicBezTo>
                <a:cubicBezTo>
                  <a:pt x="2163" y="279"/>
                  <a:pt x="2639" y="177"/>
                  <a:pt x="3118" y="177"/>
                </a:cubicBezTo>
                <a:cubicBezTo>
                  <a:pt x="3316" y="177"/>
                  <a:pt x="3513" y="194"/>
                  <a:pt x="3708" y="230"/>
                </a:cubicBezTo>
                <a:cubicBezTo>
                  <a:pt x="4529" y="351"/>
                  <a:pt x="5289" y="746"/>
                  <a:pt x="5897" y="1324"/>
                </a:cubicBezTo>
                <a:cubicBezTo>
                  <a:pt x="6566" y="1993"/>
                  <a:pt x="7022" y="2844"/>
                  <a:pt x="7265" y="3756"/>
                </a:cubicBezTo>
                <a:cubicBezTo>
                  <a:pt x="7356" y="4272"/>
                  <a:pt x="7447" y="4789"/>
                  <a:pt x="7508" y="5275"/>
                </a:cubicBezTo>
                <a:cubicBezTo>
                  <a:pt x="7538" y="5853"/>
                  <a:pt x="7781" y="6400"/>
                  <a:pt x="8177" y="6795"/>
                </a:cubicBezTo>
                <a:cubicBezTo>
                  <a:pt x="8602" y="7221"/>
                  <a:pt x="9119" y="7494"/>
                  <a:pt x="9696" y="7646"/>
                </a:cubicBezTo>
                <a:cubicBezTo>
                  <a:pt x="10243" y="7829"/>
                  <a:pt x="10821" y="7889"/>
                  <a:pt x="11399" y="8041"/>
                </a:cubicBezTo>
                <a:cubicBezTo>
                  <a:pt x="11946" y="8132"/>
                  <a:pt x="12493" y="8345"/>
                  <a:pt x="12949" y="8680"/>
                </a:cubicBezTo>
                <a:cubicBezTo>
                  <a:pt x="13405" y="8984"/>
                  <a:pt x="13739" y="9440"/>
                  <a:pt x="13982" y="9926"/>
                </a:cubicBezTo>
                <a:cubicBezTo>
                  <a:pt x="14408" y="10868"/>
                  <a:pt x="14438" y="11962"/>
                  <a:pt x="14043" y="12935"/>
                </a:cubicBezTo>
                <a:cubicBezTo>
                  <a:pt x="13861" y="13421"/>
                  <a:pt x="13678" y="13877"/>
                  <a:pt x="13587" y="14394"/>
                </a:cubicBezTo>
                <a:cubicBezTo>
                  <a:pt x="13496" y="14880"/>
                  <a:pt x="13617" y="15397"/>
                  <a:pt x="13921" y="15792"/>
                </a:cubicBezTo>
                <a:cubicBezTo>
                  <a:pt x="14499" y="16552"/>
                  <a:pt x="15350" y="16856"/>
                  <a:pt x="15988" y="17282"/>
                </a:cubicBezTo>
                <a:cubicBezTo>
                  <a:pt x="16566" y="17646"/>
                  <a:pt x="16991" y="18224"/>
                  <a:pt x="17204" y="18862"/>
                </a:cubicBezTo>
                <a:cubicBezTo>
                  <a:pt x="17356" y="19348"/>
                  <a:pt x="17386" y="19865"/>
                  <a:pt x="17326" y="20382"/>
                </a:cubicBezTo>
                <a:cubicBezTo>
                  <a:pt x="17234" y="20838"/>
                  <a:pt x="17083" y="21263"/>
                  <a:pt x="16839" y="21659"/>
                </a:cubicBezTo>
                <a:cubicBezTo>
                  <a:pt x="16870" y="21628"/>
                  <a:pt x="16870" y="21628"/>
                  <a:pt x="16900" y="21598"/>
                </a:cubicBezTo>
                <a:cubicBezTo>
                  <a:pt x="16961" y="21537"/>
                  <a:pt x="16991" y="21446"/>
                  <a:pt x="17052" y="21385"/>
                </a:cubicBezTo>
                <a:cubicBezTo>
                  <a:pt x="17204" y="21081"/>
                  <a:pt x="17326" y="20777"/>
                  <a:pt x="17386" y="20443"/>
                </a:cubicBezTo>
                <a:cubicBezTo>
                  <a:pt x="17508" y="19926"/>
                  <a:pt x="17478" y="19379"/>
                  <a:pt x="17326" y="18862"/>
                </a:cubicBezTo>
                <a:cubicBezTo>
                  <a:pt x="17113" y="18163"/>
                  <a:pt x="16657" y="17586"/>
                  <a:pt x="16079" y="17190"/>
                </a:cubicBezTo>
                <a:cubicBezTo>
                  <a:pt x="15441" y="16734"/>
                  <a:pt x="14590" y="16430"/>
                  <a:pt x="14073" y="15701"/>
                </a:cubicBezTo>
                <a:cubicBezTo>
                  <a:pt x="13800" y="15367"/>
                  <a:pt x="13709" y="14911"/>
                  <a:pt x="13800" y="14455"/>
                </a:cubicBezTo>
                <a:cubicBezTo>
                  <a:pt x="13891" y="13968"/>
                  <a:pt x="14043" y="13513"/>
                  <a:pt x="14256" y="13057"/>
                </a:cubicBezTo>
                <a:cubicBezTo>
                  <a:pt x="14681" y="12054"/>
                  <a:pt x="14651" y="10868"/>
                  <a:pt x="14195" y="9865"/>
                </a:cubicBezTo>
                <a:cubicBezTo>
                  <a:pt x="13952" y="9348"/>
                  <a:pt x="13557" y="8862"/>
                  <a:pt x="13101" y="8528"/>
                </a:cubicBezTo>
                <a:cubicBezTo>
                  <a:pt x="12614" y="8193"/>
                  <a:pt x="12037" y="7950"/>
                  <a:pt x="11459" y="7829"/>
                </a:cubicBezTo>
                <a:cubicBezTo>
                  <a:pt x="10882" y="7707"/>
                  <a:pt x="10304" y="7616"/>
                  <a:pt x="9757" y="7464"/>
                </a:cubicBezTo>
                <a:cubicBezTo>
                  <a:pt x="9240" y="7312"/>
                  <a:pt x="8724" y="7038"/>
                  <a:pt x="8329" y="6674"/>
                </a:cubicBezTo>
                <a:cubicBezTo>
                  <a:pt x="7964" y="6278"/>
                  <a:pt x="7751" y="5792"/>
                  <a:pt x="7721" y="5275"/>
                </a:cubicBezTo>
                <a:cubicBezTo>
                  <a:pt x="7660" y="4759"/>
                  <a:pt x="7599" y="4242"/>
                  <a:pt x="7477" y="3725"/>
                </a:cubicBezTo>
                <a:cubicBezTo>
                  <a:pt x="7234" y="2752"/>
                  <a:pt x="6718" y="1871"/>
                  <a:pt x="6018" y="1172"/>
                </a:cubicBezTo>
                <a:cubicBezTo>
                  <a:pt x="5411" y="564"/>
                  <a:pt x="4590" y="169"/>
                  <a:pt x="3739" y="47"/>
                </a:cubicBezTo>
                <a:cubicBezTo>
                  <a:pt x="3558" y="16"/>
                  <a:pt x="3376" y="1"/>
                  <a:pt x="3193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3831;p72">
            <a:extLst>
              <a:ext uri="{FF2B5EF4-FFF2-40B4-BE49-F238E27FC236}">
                <a16:creationId xmlns:a16="http://schemas.microsoft.com/office/drawing/2014/main" id="{C3C934EF-9BEA-4FFD-A682-148A4453198E}"/>
              </a:ext>
            </a:extLst>
          </p:cNvPr>
          <p:cNvSpPr/>
          <p:nvPr/>
        </p:nvSpPr>
        <p:spPr>
          <a:xfrm>
            <a:off x="2732124" y="1890638"/>
            <a:ext cx="320383" cy="149178"/>
          </a:xfrm>
          <a:custGeom>
            <a:avLst/>
            <a:gdLst/>
            <a:ahLst/>
            <a:cxnLst/>
            <a:rect l="l" t="t" r="r" b="b"/>
            <a:pathLst>
              <a:path w="17265" h="8480" extrusionOk="0">
                <a:moveTo>
                  <a:pt x="3527" y="1"/>
                </a:moveTo>
                <a:cubicBezTo>
                  <a:pt x="3129" y="1"/>
                  <a:pt x="2730" y="63"/>
                  <a:pt x="2340" y="181"/>
                </a:cubicBezTo>
                <a:cubicBezTo>
                  <a:pt x="1733" y="333"/>
                  <a:pt x="1185" y="698"/>
                  <a:pt x="760" y="1184"/>
                </a:cubicBezTo>
                <a:cubicBezTo>
                  <a:pt x="152" y="1883"/>
                  <a:pt x="0" y="2856"/>
                  <a:pt x="334" y="3738"/>
                </a:cubicBezTo>
                <a:cubicBezTo>
                  <a:pt x="426" y="3950"/>
                  <a:pt x="578" y="4163"/>
                  <a:pt x="760" y="4345"/>
                </a:cubicBezTo>
                <a:cubicBezTo>
                  <a:pt x="790" y="4406"/>
                  <a:pt x="882" y="4467"/>
                  <a:pt x="942" y="4497"/>
                </a:cubicBezTo>
                <a:cubicBezTo>
                  <a:pt x="730" y="4285"/>
                  <a:pt x="547" y="4011"/>
                  <a:pt x="426" y="3707"/>
                </a:cubicBezTo>
                <a:cubicBezTo>
                  <a:pt x="304" y="3342"/>
                  <a:pt x="243" y="2978"/>
                  <a:pt x="304" y="2613"/>
                </a:cubicBezTo>
                <a:cubicBezTo>
                  <a:pt x="334" y="2096"/>
                  <a:pt x="547" y="1640"/>
                  <a:pt x="882" y="1276"/>
                </a:cubicBezTo>
                <a:cubicBezTo>
                  <a:pt x="1277" y="820"/>
                  <a:pt x="1793" y="516"/>
                  <a:pt x="2371" y="333"/>
                </a:cubicBezTo>
                <a:cubicBezTo>
                  <a:pt x="2720" y="238"/>
                  <a:pt x="3078" y="192"/>
                  <a:pt x="3436" y="192"/>
                </a:cubicBezTo>
                <a:cubicBezTo>
                  <a:pt x="3762" y="192"/>
                  <a:pt x="4088" y="230"/>
                  <a:pt x="4407" y="303"/>
                </a:cubicBezTo>
                <a:cubicBezTo>
                  <a:pt x="5958" y="698"/>
                  <a:pt x="7356" y="1610"/>
                  <a:pt x="8328" y="2856"/>
                </a:cubicBezTo>
                <a:cubicBezTo>
                  <a:pt x="8845" y="3525"/>
                  <a:pt x="9240" y="4224"/>
                  <a:pt x="9544" y="5014"/>
                </a:cubicBezTo>
                <a:cubicBezTo>
                  <a:pt x="9848" y="5774"/>
                  <a:pt x="10122" y="6534"/>
                  <a:pt x="10760" y="7020"/>
                </a:cubicBezTo>
                <a:cubicBezTo>
                  <a:pt x="11094" y="7263"/>
                  <a:pt x="11459" y="7385"/>
                  <a:pt x="11824" y="7415"/>
                </a:cubicBezTo>
                <a:cubicBezTo>
                  <a:pt x="11915" y="7423"/>
                  <a:pt x="12004" y="7427"/>
                  <a:pt x="12093" y="7427"/>
                </a:cubicBezTo>
                <a:cubicBezTo>
                  <a:pt x="12358" y="7427"/>
                  <a:pt x="12614" y="7393"/>
                  <a:pt x="12888" y="7324"/>
                </a:cubicBezTo>
                <a:cubicBezTo>
                  <a:pt x="13526" y="7203"/>
                  <a:pt x="14104" y="6960"/>
                  <a:pt x="14651" y="6868"/>
                </a:cubicBezTo>
                <a:cubicBezTo>
                  <a:pt x="14894" y="6792"/>
                  <a:pt x="15137" y="6754"/>
                  <a:pt x="15380" y="6754"/>
                </a:cubicBezTo>
                <a:cubicBezTo>
                  <a:pt x="15623" y="6754"/>
                  <a:pt x="15867" y="6792"/>
                  <a:pt x="16110" y="6868"/>
                </a:cubicBezTo>
                <a:cubicBezTo>
                  <a:pt x="16474" y="6990"/>
                  <a:pt x="16778" y="7203"/>
                  <a:pt x="16961" y="7507"/>
                </a:cubicBezTo>
                <a:cubicBezTo>
                  <a:pt x="17113" y="7719"/>
                  <a:pt x="17174" y="7932"/>
                  <a:pt x="17174" y="8175"/>
                </a:cubicBezTo>
                <a:cubicBezTo>
                  <a:pt x="17204" y="8358"/>
                  <a:pt x="17174" y="8479"/>
                  <a:pt x="17174" y="8479"/>
                </a:cubicBezTo>
                <a:cubicBezTo>
                  <a:pt x="17204" y="8388"/>
                  <a:pt x="17234" y="8297"/>
                  <a:pt x="17234" y="8206"/>
                </a:cubicBezTo>
                <a:cubicBezTo>
                  <a:pt x="17265" y="7963"/>
                  <a:pt x="17204" y="7719"/>
                  <a:pt x="17052" y="7507"/>
                </a:cubicBezTo>
                <a:cubicBezTo>
                  <a:pt x="16870" y="7172"/>
                  <a:pt x="16535" y="6899"/>
                  <a:pt x="16171" y="6777"/>
                </a:cubicBezTo>
                <a:cubicBezTo>
                  <a:pt x="15903" y="6677"/>
                  <a:pt x="15617" y="6632"/>
                  <a:pt x="15327" y="6632"/>
                </a:cubicBezTo>
                <a:cubicBezTo>
                  <a:pt x="15091" y="6632"/>
                  <a:pt x="14853" y="6662"/>
                  <a:pt x="14620" y="6716"/>
                </a:cubicBezTo>
                <a:cubicBezTo>
                  <a:pt x="14073" y="6838"/>
                  <a:pt x="13496" y="7051"/>
                  <a:pt x="12857" y="7172"/>
                </a:cubicBezTo>
                <a:cubicBezTo>
                  <a:pt x="12650" y="7229"/>
                  <a:pt x="12440" y="7256"/>
                  <a:pt x="12232" y="7256"/>
                </a:cubicBezTo>
                <a:cubicBezTo>
                  <a:pt x="11767" y="7256"/>
                  <a:pt x="11311" y="7120"/>
                  <a:pt x="10912" y="6868"/>
                </a:cubicBezTo>
                <a:cubicBezTo>
                  <a:pt x="10335" y="6443"/>
                  <a:pt x="10061" y="5683"/>
                  <a:pt x="9757" y="4953"/>
                </a:cubicBezTo>
                <a:cubicBezTo>
                  <a:pt x="9483" y="4133"/>
                  <a:pt x="9058" y="3403"/>
                  <a:pt x="8541" y="2735"/>
                </a:cubicBezTo>
                <a:cubicBezTo>
                  <a:pt x="7508" y="1428"/>
                  <a:pt x="6079" y="516"/>
                  <a:pt x="4468" y="121"/>
                </a:cubicBezTo>
                <a:cubicBezTo>
                  <a:pt x="4159" y="40"/>
                  <a:pt x="3843" y="1"/>
                  <a:pt x="352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3832;p72">
            <a:extLst>
              <a:ext uri="{FF2B5EF4-FFF2-40B4-BE49-F238E27FC236}">
                <a16:creationId xmlns:a16="http://schemas.microsoft.com/office/drawing/2014/main" id="{89B2EB11-002C-44A7-B863-30FA1E826BB1}"/>
              </a:ext>
            </a:extLst>
          </p:cNvPr>
          <p:cNvSpPr/>
          <p:nvPr/>
        </p:nvSpPr>
        <p:spPr>
          <a:xfrm>
            <a:off x="2244786" y="2479328"/>
            <a:ext cx="897981" cy="756110"/>
          </a:xfrm>
          <a:custGeom>
            <a:avLst/>
            <a:gdLst/>
            <a:ahLst/>
            <a:cxnLst/>
            <a:rect l="l" t="t" r="r" b="b"/>
            <a:pathLst>
              <a:path w="48391" h="42981" extrusionOk="0">
                <a:moveTo>
                  <a:pt x="27569" y="0"/>
                </a:moveTo>
                <a:cubicBezTo>
                  <a:pt x="27569" y="0"/>
                  <a:pt x="21703" y="335"/>
                  <a:pt x="18450" y="3222"/>
                </a:cubicBezTo>
                <a:cubicBezTo>
                  <a:pt x="17630" y="4013"/>
                  <a:pt x="17022" y="5016"/>
                  <a:pt x="16657" y="6140"/>
                </a:cubicBezTo>
                <a:lnTo>
                  <a:pt x="11611" y="17630"/>
                </a:lnTo>
                <a:lnTo>
                  <a:pt x="9028" y="3192"/>
                </a:lnTo>
                <a:lnTo>
                  <a:pt x="0" y="4499"/>
                </a:lnTo>
                <a:lnTo>
                  <a:pt x="1459" y="29332"/>
                </a:lnTo>
                <a:cubicBezTo>
                  <a:pt x="1976" y="34621"/>
                  <a:pt x="5867" y="38968"/>
                  <a:pt x="11064" y="40062"/>
                </a:cubicBezTo>
                <a:lnTo>
                  <a:pt x="16201" y="34287"/>
                </a:lnTo>
                <a:cubicBezTo>
                  <a:pt x="16804" y="38963"/>
                  <a:pt x="17318" y="42980"/>
                  <a:pt x="17385" y="42980"/>
                </a:cubicBezTo>
                <a:cubicBezTo>
                  <a:pt x="17386" y="42980"/>
                  <a:pt x="17386" y="42980"/>
                  <a:pt x="17386" y="42980"/>
                </a:cubicBezTo>
                <a:cubicBezTo>
                  <a:pt x="17508" y="42858"/>
                  <a:pt x="45533" y="41156"/>
                  <a:pt x="45533" y="41156"/>
                </a:cubicBezTo>
                <a:lnTo>
                  <a:pt x="42706" y="31551"/>
                </a:lnTo>
                <a:lnTo>
                  <a:pt x="48390" y="2402"/>
                </a:lnTo>
                <a:lnTo>
                  <a:pt x="38876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3833;p72">
            <a:extLst>
              <a:ext uri="{FF2B5EF4-FFF2-40B4-BE49-F238E27FC236}">
                <a16:creationId xmlns:a16="http://schemas.microsoft.com/office/drawing/2014/main" id="{237A5891-612C-46CC-8E8B-DDD95AFB8F85}"/>
              </a:ext>
            </a:extLst>
          </p:cNvPr>
          <p:cNvSpPr/>
          <p:nvPr/>
        </p:nvSpPr>
        <p:spPr>
          <a:xfrm>
            <a:off x="2212071" y="1840572"/>
            <a:ext cx="264824" cy="246830"/>
          </a:xfrm>
          <a:custGeom>
            <a:avLst/>
            <a:gdLst/>
            <a:ahLst/>
            <a:cxnLst/>
            <a:rect l="l" t="t" r="r" b="b"/>
            <a:pathLst>
              <a:path w="14271" h="14031" extrusionOk="0">
                <a:moveTo>
                  <a:pt x="7756" y="1"/>
                </a:moveTo>
                <a:cubicBezTo>
                  <a:pt x="6614" y="1"/>
                  <a:pt x="5441" y="310"/>
                  <a:pt x="4347" y="991"/>
                </a:cubicBezTo>
                <a:cubicBezTo>
                  <a:pt x="0" y="3666"/>
                  <a:pt x="335" y="10109"/>
                  <a:pt x="4924" y="12328"/>
                </a:cubicBezTo>
                <a:lnTo>
                  <a:pt x="4924" y="13970"/>
                </a:lnTo>
                <a:lnTo>
                  <a:pt x="10608" y="14031"/>
                </a:lnTo>
                <a:cubicBezTo>
                  <a:pt x="10608" y="14031"/>
                  <a:pt x="10669" y="13119"/>
                  <a:pt x="10669" y="12298"/>
                </a:cubicBezTo>
                <a:cubicBezTo>
                  <a:pt x="12858" y="11204"/>
                  <a:pt x="14225" y="8985"/>
                  <a:pt x="14225" y="6553"/>
                </a:cubicBezTo>
                <a:cubicBezTo>
                  <a:pt x="14271" y="2732"/>
                  <a:pt x="11151" y="1"/>
                  <a:pt x="7756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3834;p72">
            <a:extLst>
              <a:ext uri="{FF2B5EF4-FFF2-40B4-BE49-F238E27FC236}">
                <a16:creationId xmlns:a16="http://schemas.microsoft.com/office/drawing/2014/main" id="{B6C7F516-AC41-4752-8FDE-CE5599A946C6}"/>
              </a:ext>
            </a:extLst>
          </p:cNvPr>
          <p:cNvSpPr/>
          <p:nvPr/>
        </p:nvSpPr>
        <p:spPr>
          <a:xfrm>
            <a:off x="2288023" y="1954989"/>
            <a:ext cx="136708" cy="130267"/>
          </a:xfrm>
          <a:custGeom>
            <a:avLst/>
            <a:gdLst/>
            <a:ahLst/>
            <a:cxnLst/>
            <a:rect l="l" t="t" r="r" b="b"/>
            <a:pathLst>
              <a:path w="7367" h="7405" extrusionOk="0">
                <a:moveTo>
                  <a:pt x="4990" y="436"/>
                </a:moveTo>
                <a:cubicBezTo>
                  <a:pt x="5012" y="436"/>
                  <a:pt x="5034" y="439"/>
                  <a:pt x="5056" y="444"/>
                </a:cubicBezTo>
                <a:cubicBezTo>
                  <a:pt x="5178" y="444"/>
                  <a:pt x="5269" y="536"/>
                  <a:pt x="5330" y="627"/>
                </a:cubicBezTo>
                <a:cubicBezTo>
                  <a:pt x="5360" y="748"/>
                  <a:pt x="5360" y="870"/>
                  <a:pt x="5330" y="961"/>
                </a:cubicBezTo>
                <a:cubicBezTo>
                  <a:pt x="5269" y="1204"/>
                  <a:pt x="5087" y="1417"/>
                  <a:pt x="4904" y="1569"/>
                </a:cubicBezTo>
                <a:cubicBezTo>
                  <a:pt x="4821" y="1634"/>
                  <a:pt x="4735" y="1692"/>
                  <a:pt x="4646" y="1743"/>
                </a:cubicBezTo>
                <a:lnTo>
                  <a:pt x="4646" y="1743"/>
                </a:lnTo>
                <a:cubicBezTo>
                  <a:pt x="4615" y="1676"/>
                  <a:pt x="4590" y="1608"/>
                  <a:pt x="4570" y="1539"/>
                </a:cubicBezTo>
                <a:cubicBezTo>
                  <a:pt x="4479" y="1295"/>
                  <a:pt x="4479" y="1052"/>
                  <a:pt x="4540" y="809"/>
                </a:cubicBezTo>
                <a:cubicBezTo>
                  <a:pt x="4570" y="718"/>
                  <a:pt x="4631" y="596"/>
                  <a:pt x="4722" y="536"/>
                </a:cubicBezTo>
                <a:cubicBezTo>
                  <a:pt x="4796" y="486"/>
                  <a:pt x="4891" y="436"/>
                  <a:pt x="4990" y="436"/>
                </a:cubicBezTo>
                <a:close/>
                <a:moveTo>
                  <a:pt x="2622" y="90"/>
                </a:moveTo>
                <a:cubicBezTo>
                  <a:pt x="2690" y="90"/>
                  <a:pt x="2754" y="105"/>
                  <a:pt x="2807" y="140"/>
                </a:cubicBezTo>
                <a:cubicBezTo>
                  <a:pt x="3020" y="262"/>
                  <a:pt x="3141" y="505"/>
                  <a:pt x="3141" y="748"/>
                </a:cubicBezTo>
                <a:cubicBezTo>
                  <a:pt x="3141" y="991"/>
                  <a:pt x="3111" y="1235"/>
                  <a:pt x="3020" y="1447"/>
                </a:cubicBezTo>
                <a:cubicBezTo>
                  <a:pt x="2983" y="1556"/>
                  <a:pt x="2938" y="1660"/>
                  <a:pt x="2885" y="1757"/>
                </a:cubicBezTo>
                <a:lnTo>
                  <a:pt x="2885" y="1757"/>
                </a:lnTo>
                <a:cubicBezTo>
                  <a:pt x="2613" y="1597"/>
                  <a:pt x="2391" y="1363"/>
                  <a:pt x="2260" y="1083"/>
                </a:cubicBezTo>
                <a:cubicBezTo>
                  <a:pt x="2138" y="839"/>
                  <a:pt x="2138" y="596"/>
                  <a:pt x="2229" y="353"/>
                </a:cubicBezTo>
                <a:cubicBezTo>
                  <a:pt x="2260" y="232"/>
                  <a:pt x="2351" y="140"/>
                  <a:pt x="2473" y="110"/>
                </a:cubicBezTo>
                <a:cubicBezTo>
                  <a:pt x="2523" y="97"/>
                  <a:pt x="2573" y="90"/>
                  <a:pt x="2622" y="90"/>
                </a:cubicBezTo>
                <a:close/>
                <a:moveTo>
                  <a:pt x="554" y="1684"/>
                </a:moveTo>
                <a:cubicBezTo>
                  <a:pt x="635" y="1684"/>
                  <a:pt x="720" y="1713"/>
                  <a:pt x="801" y="1782"/>
                </a:cubicBezTo>
                <a:cubicBezTo>
                  <a:pt x="953" y="1873"/>
                  <a:pt x="1105" y="1995"/>
                  <a:pt x="1166" y="2177"/>
                </a:cubicBezTo>
                <a:cubicBezTo>
                  <a:pt x="1257" y="2360"/>
                  <a:pt x="1333" y="2535"/>
                  <a:pt x="1402" y="2706"/>
                </a:cubicBezTo>
                <a:lnTo>
                  <a:pt x="1402" y="2706"/>
                </a:lnTo>
                <a:cubicBezTo>
                  <a:pt x="1360" y="2709"/>
                  <a:pt x="1317" y="2711"/>
                  <a:pt x="1275" y="2711"/>
                </a:cubicBezTo>
                <a:cubicBezTo>
                  <a:pt x="1138" y="2711"/>
                  <a:pt x="999" y="2695"/>
                  <a:pt x="862" y="2663"/>
                </a:cubicBezTo>
                <a:cubicBezTo>
                  <a:pt x="649" y="2633"/>
                  <a:pt x="467" y="2511"/>
                  <a:pt x="315" y="2359"/>
                </a:cubicBezTo>
                <a:cubicBezTo>
                  <a:pt x="1" y="2118"/>
                  <a:pt x="243" y="1684"/>
                  <a:pt x="554" y="1684"/>
                </a:cubicBezTo>
                <a:close/>
                <a:moveTo>
                  <a:pt x="6770" y="1713"/>
                </a:moveTo>
                <a:cubicBezTo>
                  <a:pt x="6865" y="1713"/>
                  <a:pt x="6956" y="1736"/>
                  <a:pt x="7032" y="1782"/>
                </a:cubicBezTo>
                <a:cubicBezTo>
                  <a:pt x="7214" y="1903"/>
                  <a:pt x="7275" y="2116"/>
                  <a:pt x="7184" y="2298"/>
                </a:cubicBezTo>
                <a:cubicBezTo>
                  <a:pt x="7093" y="2481"/>
                  <a:pt x="6910" y="2602"/>
                  <a:pt x="6728" y="2694"/>
                </a:cubicBezTo>
                <a:cubicBezTo>
                  <a:pt x="6564" y="2740"/>
                  <a:pt x="6391" y="2765"/>
                  <a:pt x="6218" y="2765"/>
                </a:cubicBezTo>
                <a:cubicBezTo>
                  <a:pt x="6050" y="2765"/>
                  <a:pt x="5881" y="2742"/>
                  <a:pt x="5720" y="2694"/>
                </a:cubicBezTo>
                <a:lnTo>
                  <a:pt x="5720" y="2694"/>
                </a:lnTo>
                <a:cubicBezTo>
                  <a:pt x="5823" y="2509"/>
                  <a:pt x="5936" y="2323"/>
                  <a:pt x="6059" y="2146"/>
                </a:cubicBezTo>
                <a:cubicBezTo>
                  <a:pt x="6181" y="1995"/>
                  <a:pt x="6333" y="1873"/>
                  <a:pt x="6485" y="1782"/>
                </a:cubicBezTo>
                <a:cubicBezTo>
                  <a:pt x="6576" y="1736"/>
                  <a:pt x="6675" y="1713"/>
                  <a:pt x="6770" y="1713"/>
                </a:cubicBezTo>
                <a:close/>
                <a:moveTo>
                  <a:pt x="2615" y="1"/>
                </a:moveTo>
                <a:cubicBezTo>
                  <a:pt x="2566" y="1"/>
                  <a:pt x="2517" y="8"/>
                  <a:pt x="2473" y="19"/>
                </a:cubicBezTo>
                <a:cubicBezTo>
                  <a:pt x="2351" y="80"/>
                  <a:pt x="2229" y="171"/>
                  <a:pt x="2199" y="323"/>
                </a:cubicBezTo>
                <a:cubicBezTo>
                  <a:pt x="2078" y="566"/>
                  <a:pt x="2108" y="870"/>
                  <a:pt x="2229" y="1113"/>
                </a:cubicBezTo>
                <a:cubicBezTo>
                  <a:pt x="2372" y="1398"/>
                  <a:pt x="2588" y="1642"/>
                  <a:pt x="2853" y="1813"/>
                </a:cubicBezTo>
                <a:lnTo>
                  <a:pt x="2853" y="1813"/>
                </a:lnTo>
                <a:cubicBezTo>
                  <a:pt x="2549" y="2321"/>
                  <a:pt x="2023" y="2647"/>
                  <a:pt x="1449" y="2702"/>
                </a:cubicBezTo>
                <a:lnTo>
                  <a:pt x="1449" y="2702"/>
                </a:lnTo>
                <a:cubicBezTo>
                  <a:pt x="1377" y="2527"/>
                  <a:pt x="1306" y="2352"/>
                  <a:pt x="1226" y="2177"/>
                </a:cubicBezTo>
                <a:cubicBezTo>
                  <a:pt x="1135" y="1964"/>
                  <a:pt x="1014" y="1812"/>
                  <a:pt x="831" y="1721"/>
                </a:cubicBezTo>
                <a:cubicBezTo>
                  <a:pt x="765" y="1676"/>
                  <a:pt x="698" y="1648"/>
                  <a:pt x="619" y="1648"/>
                </a:cubicBezTo>
                <a:cubicBezTo>
                  <a:pt x="590" y="1648"/>
                  <a:pt x="560" y="1652"/>
                  <a:pt x="527" y="1660"/>
                </a:cubicBezTo>
                <a:cubicBezTo>
                  <a:pt x="436" y="1660"/>
                  <a:pt x="315" y="1721"/>
                  <a:pt x="254" y="1782"/>
                </a:cubicBezTo>
                <a:cubicBezTo>
                  <a:pt x="102" y="1964"/>
                  <a:pt x="132" y="2238"/>
                  <a:pt x="284" y="2420"/>
                </a:cubicBezTo>
                <a:cubicBezTo>
                  <a:pt x="436" y="2572"/>
                  <a:pt x="619" y="2694"/>
                  <a:pt x="862" y="2724"/>
                </a:cubicBezTo>
                <a:cubicBezTo>
                  <a:pt x="1018" y="2763"/>
                  <a:pt x="1173" y="2782"/>
                  <a:pt x="1327" y="2782"/>
                </a:cubicBezTo>
                <a:cubicBezTo>
                  <a:pt x="1361" y="2782"/>
                  <a:pt x="1396" y="2781"/>
                  <a:pt x="1430" y="2779"/>
                </a:cubicBezTo>
                <a:lnTo>
                  <a:pt x="1430" y="2779"/>
                </a:lnTo>
                <a:cubicBezTo>
                  <a:pt x="1487" y="2924"/>
                  <a:pt x="1539" y="3067"/>
                  <a:pt x="1591" y="3210"/>
                </a:cubicBezTo>
                <a:cubicBezTo>
                  <a:pt x="2108" y="4517"/>
                  <a:pt x="2473" y="5581"/>
                  <a:pt x="2716" y="6341"/>
                </a:cubicBezTo>
                <a:cubicBezTo>
                  <a:pt x="2837" y="6706"/>
                  <a:pt x="2929" y="6979"/>
                  <a:pt x="2989" y="7192"/>
                </a:cubicBezTo>
                <a:cubicBezTo>
                  <a:pt x="3020" y="7283"/>
                  <a:pt x="3050" y="7375"/>
                  <a:pt x="3081" y="7405"/>
                </a:cubicBezTo>
                <a:lnTo>
                  <a:pt x="3020" y="7192"/>
                </a:lnTo>
                <a:lnTo>
                  <a:pt x="2746" y="6311"/>
                </a:lnTo>
                <a:cubicBezTo>
                  <a:pt x="2503" y="5581"/>
                  <a:pt x="2138" y="4487"/>
                  <a:pt x="1652" y="3180"/>
                </a:cubicBezTo>
                <a:cubicBezTo>
                  <a:pt x="1591" y="3045"/>
                  <a:pt x="1534" y="2910"/>
                  <a:pt x="1479" y="2775"/>
                </a:cubicBezTo>
                <a:lnTo>
                  <a:pt x="1479" y="2775"/>
                </a:lnTo>
                <a:cubicBezTo>
                  <a:pt x="2080" y="2727"/>
                  <a:pt x="2626" y="2391"/>
                  <a:pt x="2951" y="1872"/>
                </a:cubicBezTo>
                <a:lnTo>
                  <a:pt x="2951" y="1872"/>
                </a:lnTo>
                <a:cubicBezTo>
                  <a:pt x="3112" y="1961"/>
                  <a:pt x="3289" y="2024"/>
                  <a:pt x="3476" y="2055"/>
                </a:cubicBezTo>
                <a:cubicBezTo>
                  <a:pt x="3555" y="2064"/>
                  <a:pt x="3634" y="2068"/>
                  <a:pt x="3712" y="2068"/>
                </a:cubicBezTo>
                <a:cubicBezTo>
                  <a:pt x="4033" y="2068"/>
                  <a:pt x="4347" y="1996"/>
                  <a:pt x="4631" y="1858"/>
                </a:cubicBezTo>
                <a:lnTo>
                  <a:pt x="4631" y="1858"/>
                </a:lnTo>
                <a:cubicBezTo>
                  <a:pt x="4801" y="2190"/>
                  <a:pt x="5065" y="2473"/>
                  <a:pt x="5421" y="2663"/>
                </a:cubicBezTo>
                <a:cubicBezTo>
                  <a:pt x="5489" y="2695"/>
                  <a:pt x="5560" y="2722"/>
                  <a:pt x="5633" y="2746"/>
                </a:cubicBezTo>
                <a:lnTo>
                  <a:pt x="5633" y="2746"/>
                </a:lnTo>
                <a:cubicBezTo>
                  <a:pt x="5580" y="2850"/>
                  <a:pt x="5529" y="2954"/>
                  <a:pt x="5482" y="3058"/>
                </a:cubicBezTo>
                <a:cubicBezTo>
                  <a:pt x="5239" y="3636"/>
                  <a:pt x="5026" y="4244"/>
                  <a:pt x="4874" y="4852"/>
                </a:cubicBezTo>
                <a:cubicBezTo>
                  <a:pt x="4752" y="5399"/>
                  <a:pt x="4661" y="5855"/>
                  <a:pt x="4600" y="6250"/>
                </a:cubicBezTo>
                <a:cubicBezTo>
                  <a:pt x="4540" y="6645"/>
                  <a:pt x="4509" y="6949"/>
                  <a:pt x="4479" y="7162"/>
                </a:cubicBezTo>
                <a:cubicBezTo>
                  <a:pt x="4509" y="6979"/>
                  <a:pt x="4540" y="6675"/>
                  <a:pt x="4631" y="6280"/>
                </a:cubicBezTo>
                <a:cubicBezTo>
                  <a:pt x="4692" y="5885"/>
                  <a:pt x="4783" y="5429"/>
                  <a:pt x="4904" y="4882"/>
                </a:cubicBezTo>
                <a:cubicBezTo>
                  <a:pt x="5056" y="4274"/>
                  <a:pt x="5269" y="3666"/>
                  <a:pt x="5512" y="3089"/>
                </a:cubicBezTo>
                <a:cubicBezTo>
                  <a:pt x="5565" y="2983"/>
                  <a:pt x="5622" y="2873"/>
                  <a:pt x="5683" y="2762"/>
                </a:cubicBezTo>
                <a:lnTo>
                  <a:pt x="5683" y="2762"/>
                </a:lnTo>
                <a:cubicBezTo>
                  <a:pt x="5853" y="2812"/>
                  <a:pt x="6035" y="2841"/>
                  <a:pt x="6219" y="2841"/>
                </a:cubicBezTo>
                <a:cubicBezTo>
                  <a:pt x="6398" y="2841"/>
                  <a:pt x="6581" y="2814"/>
                  <a:pt x="6758" y="2754"/>
                </a:cubicBezTo>
                <a:cubicBezTo>
                  <a:pt x="6971" y="2694"/>
                  <a:pt x="7154" y="2542"/>
                  <a:pt x="7275" y="2329"/>
                </a:cubicBezTo>
                <a:cubicBezTo>
                  <a:pt x="7366" y="2116"/>
                  <a:pt x="7306" y="1873"/>
                  <a:pt x="7093" y="1751"/>
                </a:cubicBezTo>
                <a:cubicBezTo>
                  <a:pt x="6995" y="1686"/>
                  <a:pt x="6880" y="1656"/>
                  <a:pt x="6766" y="1656"/>
                </a:cubicBezTo>
                <a:cubicBezTo>
                  <a:pt x="6667" y="1656"/>
                  <a:pt x="6570" y="1679"/>
                  <a:pt x="6485" y="1721"/>
                </a:cubicBezTo>
                <a:cubicBezTo>
                  <a:pt x="6303" y="1812"/>
                  <a:pt x="6151" y="1934"/>
                  <a:pt x="6029" y="2086"/>
                </a:cubicBezTo>
                <a:cubicBezTo>
                  <a:pt x="5897" y="2274"/>
                  <a:pt x="5777" y="2474"/>
                  <a:pt x="5669" y="2678"/>
                </a:cubicBezTo>
                <a:lnTo>
                  <a:pt x="5669" y="2678"/>
                </a:lnTo>
                <a:cubicBezTo>
                  <a:pt x="5583" y="2650"/>
                  <a:pt x="5500" y="2615"/>
                  <a:pt x="5421" y="2572"/>
                </a:cubicBezTo>
                <a:cubicBezTo>
                  <a:pt x="5118" y="2409"/>
                  <a:pt x="4851" y="2138"/>
                  <a:pt x="4688" y="1829"/>
                </a:cubicBezTo>
                <a:lnTo>
                  <a:pt x="4688" y="1829"/>
                </a:lnTo>
                <a:cubicBezTo>
                  <a:pt x="4796" y="1772"/>
                  <a:pt x="4899" y="1706"/>
                  <a:pt x="4996" y="1630"/>
                </a:cubicBezTo>
                <a:cubicBezTo>
                  <a:pt x="5208" y="1478"/>
                  <a:pt x="5360" y="1235"/>
                  <a:pt x="5451" y="991"/>
                </a:cubicBezTo>
                <a:cubicBezTo>
                  <a:pt x="5482" y="839"/>
                  <a:pt x="5451" y="718"/>
                  <a:pt x="5391" y="596"/>
                </a:cubicBezTo>
                <a:cubicBezTo>
                  <a:pt x="5330" y="444"/>
                  <a:pt x="5208" y="384"/>
                  <a:pt x="5087" y="353"/>
                </a:cubicBezTo>
                <a:cubicBezTo>
                  <a:pt x="4783" y="353"/>
                  <a:pt x="4540" y="536"/>
                  <a:pt x="4479" y="809"/>
                </a:cubicBezTo>
                <a:cubicBezTo>
                  <a:pt x="4418" y="1052"/>
                  <a:pt x="4418" y="1326"/>
                  <a:pt x="4509" y="1569"/>
                </a:cubicBezTo>
                <a:cubicBezTo>
                  <a:pt x="4532" y="1639"/>
                  <a:pt x="4559" y="1707"/>
                  <a:pt x="4590" y="1774"/>
                </a:cubicBezTo>
                <a:lnTo>
                  <a:pt x="4590" y="1774"/>
                </a:lnTo>
                <a:cubicBezTo>
                  <a:pt x="4324" y="1914"/>
                  <a:pt x="4036" y="1990"/>
                  <a:pt x="3742" y="1990"/>
                </a:cubicBezTo>
                <a:cubicBezTo>
                  <a:pt x="3644" y="1990"/>
                  <a:pt x="3545" y="1982"/>
                  <a:pt x="3445" y="1964"/>
                </a:cubicBezTo>
                <a:cubicBezTo>
                  <a:pt x="3285" y="1936"/>
                  <a:pt x="3130" y="1884"/>
                  <a:pt x="2987" y="1812"/>
                </a:cubicBezTo>
                <a:lnTo>
                  <a:pt x="2987" y="1812"/>
                </a:lnTo>
                <a:cubicBezTo>
                  <a:pt x="3048" y="1708"/>
                  <a:pt x="3099" y="1596"/>
                  <a:pt x="3141" y="1478"/>
                </a:cubicBezTo>
                <a:cubicBezTo>
                  <a:pt x="3233" y="1235"/>
                  <a:pt x="3263" y="991"/>
                  <a:pt x="3233" y="748"/>
                </a:cubicBezTo>
                <a:cubicBezTo>
                  <a:pt x="3233" y="596"/>
                  <a:pt x="3202" y="475"/>
                  <a:pt x="3141" y="353"/>
                </a:cubicBezTo>
                <a:cubicBezTo>
                  <a:pt x="3081" y="232"/>
                  <a:pt x="2989" y="140"/>
                  <a:pt x="2868" y="80"/>
                </a:cubicBezTo>
                <a:cubicBezTo>
                  <a:pt x="2791" y="22"/>
                  <a:pt x="2701" y="1"/>
                  <a:pt x="2615" y="1"/>
                </a:cubicBezTo>
                <a:close/>
                <a:moveTo>
                  <a:pt x="4479" y="7162"/>
                </a:moveTo>
                <a:lnTo>
                  <a:pt x="4448" y="7375"/>
                </a:lnTo>
                <a:lnTo>
                  <a:pt x="4448" y="7405"/>
                </a:lnTo>
                <a:cubicBezTo>
                  <a:pt x="4479" y="7344"/>
                  <a:pt x="4479" y="7253"/>
                  <a:pt x="4479" y="7162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3835;p72">
            <a:extLst>
              <a:ext uri="{FF2B5EF4-FFF2-40B4-BE49-F238E27FC236}">
                <a16:creationId xmlns:a16="http://schemas.microsoft.com/office/drawing/2014/main" id="{813D14D3-EF44-41D4-AA70-70923D9921E9}"/>
              </a:ext>
            </a:extLst>
          </p:cNvPr>
          <p:cNvSpPr/>
          <p:nvPr/>
        </p:nvSpPr>
        <p:spPr>
          <a:xfrm>
            <a:off x="2303444" y="2091131"/>
            <a:ext cx="104363" cy="14443"/>
          </a:xfrm>
          <a:custGeom>
            <a:avLst/>
            <a:gdLst/>
            <a:ahLst/>
            <a:cxnLst/>
            <a:rect l="l" t="t" r="r" b="b"/>
            <a:pathLst>
              <a:path w="5624" h="821" extrusionOk="0">
                <a:moveTo>
                  <a:pt x="395" y="0"/>
                </a:moveTo>
                <a:cubicBezTo>
                  <a:pt x="183" y="0"/>
                  <a:pt x="0" y="183"/>
                  <a:pt x="0" y="395"/>
                </a:cubicBezTo>
                <a:cubicBezTo>
                  <a:pt x="0" y="608"/>
                  <a:pt x="152" y="760"/>
                  <a:pt x="365" y="760"/>
                </a:cubicBezTo>
                <a:lnTo>
                  <a:pt x="5259" y="821"/>
                </a:lnTo>
                <a:cubicBezTo>
                  <a:pt x="5441" y="821"/>
                  <a:pt x="5593" y="669"/>
                  <a:pt x="5623" y="487"/>
                </a:cubicBezTo>
                <a:cubicBezTo>
                  <a:pt x="5623" y="274"/>
                  <a:pt x="5441" y="122"/>
                  <a:pt x="5259" y="122"/>
                </a:cubicBezTo>
                <a:lnTo>
                  <a:pt x="395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3836;p72">
            <a:extLst>
              <a:ext uri="{FF2B5EF4-FFF2-40B4-BE49-F238E27FC236}">
                <a16:creationId xmlns:a16="http://schemas.microsoft.com/office/drawing/2014/main" id="{93776601-938F-49E4-B73D-B7DD1E8DFEA8}"/>
              </a:ext>
            </a:extLst>
          </p:cNvPr>
          <p:cNvSpPr/>
          <p:nvPr/>
        </p:nvSpPr>
        <p:spPr>
          <a:xfrm>
            <a:off x="2298081" y="2110007"/>
            <a:ext cx="112547" cy="42097"/>
          </a:xfrm>
          <a:custGeom>
            <a:avLst/>
            <a:gdLst/>
            <a:ahLst/>
            <a:cxnLst/>
            <a:rect l="l" t="t" r="r" b="b"/>
            <a:pathLst>
              <a:path w="6065" h="2393" extrusionOk="0">
                <a:moveTo>
                  <a:pt x="525" y="1"/>
                </a:moveTo>
                <a:cubicBezTo>
                  <a:pt x="134" y="1"/>
                  <a:pt x="0" y="613"/>
                  <a:pt x="441" y="751"/>
                </a:cubicBezTo>
                <a:cubicBezTo>
                  <a:pt x="472" y="766"/>
                  <a:pt x="502" y="774"/>
                  <a:pt x="536" y="774"/>
                </a:cubicBezTo>
                <a:cubicBezTo>
                  <a:pt x="570" y="774"/>
                  <a:pt x="608" y="766"/>
                  <a:pt x="654" y="751"/>
                </a:cubicBezTo>
                <a:lnTo>
                  <a:pt x="1171" y="751"/>
                </a:lnTo>
                <a:lnTo>
                  <a:pt x="1870" y="2119"/>
                </a:lnTo>
                <a:cubicBezTo>
                  <a:pt x="1961" y="2271"/>
                  <a:pt x="2113" y="2362"/>
                  <a:pt x="2295" y="2362"/>
                </a:cubicBezTo>
                <a:lnTo>
                  <a:pt x="4028" y="2392"/>
                </a:lnTo>
                <a:cubicBezTo>
                  <a:pt x="4210" y="2392"/>
                  <a:pt x="4362" y="2271"/>
                  <a:pt x="4454" y="2119"/>
                </a:cubicBezTo>
                <a:lnTo>
                  <a:pt x="5153" y="781"/>
                </a:lnTo>
                <a:lnTo>
                  <a:pt x="5548" y="781"/>
                </a:lnTo>
                <a:cubicBezTo>
                  <a:pt x="5580" y="792"/>
                  <a:pt x="5613" y="797"/>
                  <a:pt x="5647" y="797"/>
                </a:cubicBezTo>
                <a:cubicBezTo>
                  <a:pt x="5801" y="797"/>
                  <a:pt x="5954" y="688"/>
                  <a:pt x="6004" y="538"/>
                </a:cubicBezTo>
                <a:cubicBezTo>
                  <a:pt x="6064" y="325"/>
                  <a:pt x="5943" y="113"/>
                  <a:pt x="5730" y="52"/>
                </a:cubicBezTo>
                <a:cubicBezTo>
                  <a:pt x="5700" y="37"/>
                  <a:pt x="5669" y="29"/>
                  <a:pt x="5639" y="29"/>
                </a:cubicBezTo>
                <a:cubicBezTo>
                  <a:pt x="5609" y="29"/>
                  <a:pt x="5578" y="37"/>
                  <a:pt x="5548" y="52"/>
                </a:cubicBezTo>
                <a:lnTo>
                  <a:pt x="5517" y="82"/>
                </a:lnTo>
                <a:lnTo>
                  <a:pt x="654" y="22"/>
                </a:lnTo>
                <a:cubicBezTo>
                  <a:pt x="609" y="7"/>
                  <a:pt x="566" y="1"/>
                  <a:pt x="52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3837;p72">
            <a:extLst>
              <a:ext uri="{FF2B5EF4-FFF2-40B4-BE49-F238E27FC236}">
                <a16:creationId xmlns:a16="http://schemas.microsoft.com/office/drawing/2014/main" id="{C4CFAC73-FE40-4C95-BCC3-8CE3510495D4}"/>
              </a:ext>
            </a:extLst>
          </p:cNvPr>
          <p:cNvSpPr/>
          <p:nvPr/>
        </p:nvSpPr>
        <p:spPr>
          <a:xfrm>
            <a:off x="2249295" y="1861524"/>
            <a:ext cx="81242" cy="128666"/>
          </a:xfrm>
          <a:custGeom>
            <a:avLst/>
            <a:gdLst/>
            <a:ahLst/>
            <a:cxnLst/>
            <a:rect l="l" t="t" r="r" b="b"/>
            <a:pathLst>
              <a:path w="4378" h="7314" extrusionOk="0">
                <a:moveTo>
                  <a:pt x="4122" y="1"/>
                </a:moveTo>
                <a:cubicBezTo>
                  <a:pt x="4073" y="1"/>
                  <a:pt x="4017" y="4"/>
                  <a:pt x="3952" y="13"/>
                </a:cubicBezTo>
                <a:cubicBezTo>
                  <a:pt x="3587" y="43"/>
                  <a:pt x="3253" y="134"/>
                  <a:pt x="2949" y="286"/>
                </a:cubicBezTo>
                <a:cubicBezTo>
                  <a:pt x="2462" y="499"/>
                  <a:pt x="2006" y="772"/>
                  <a:pt x="1642" y="1137"/>
                </a:cubicBezTo>
                <a:lnTo>
                  <a:pt x="487" y="2687"/>
                </a:lnTo>
                <a:cubicBezTo>
                  <a:pt x="243" y="3265"/>
                  <a:pt x="61" y="3903"/>
                  <a:pt x="31" y="4542"/>
                </a:cubicBezTo>
                <a:cubicBezTo>
                  <a:pt x="0" y="5058"/>
                  <a:pt x="61" y="5575"/>
                  <a:pt x="183" y="6092"/>
                </a:cubicBezTo>
                <a:cubicBezTo>
                  <a:pt x="274" y="6426"/>
                  <a:pt x="395" y="6760"/>
                  <a:pt x="578" y="7034"/>
                </a:cubicBezTo>
                <a:cubicBezTo>
                  <a:pt x="684" y="7220"/>
                  <a:pt x="791" y="7313"/>
                  <a:pt x="836" y="7313"/>
                </a:cubicBezTo>
                <a:cubicBezTo>
                  <a:pt x="842" y="7313"/>
                  <a:pt x="848" y="7311"/>
                  <a:pt x="851" y="7308"/>
                </a:cubicBezTo>
                <a:cubicBezTo>
                  <a:pt x="973" y="7277"/>
                  <a:pt x="791" y="6791"/>
                  <a:pt x="699" y="6000"/>
                </a:cubicBezTo>
                <a:cubicBezTo>
                  <a:pt x="456" y="3903"/>
                  <a:pt x="1429" y="1867"/>
                  <a:pt x="3192" y="772"/>
                </a:cubicBezTo>
                <a:cubicBezTo>
                  <a:pt x="3861" y="347"/>
                  <a:pt x="4377" y="165"/>
                  <a:pt x="4347" y="73"/>
                </a:cubicBezTo>
                <a:cubicBezTo>
                  <a:pt x="4325" y="29"/>
                  <a:pt x="4254" y="1"/>
                  <a:pt x="412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3838;p72">
            <a:extLst>
              <a:ext uri="{FF2B5EF4-FFF2-40B4-BE49-F238E27FC236}">
                <a16:creationId xmlns:a16="http://schemas.microsoft.com/office/drawing/2014/main" id="{024E9D7A-DA40-49E6-99E1-894E3139AA8C}"/>
              </a:ext>
            </a:extLst>
          </p:cNvPr>
          <p:cNvSpPr/>
          <p:nvPr/>
        </p:nvSpPr>
        <p:spPr>
          <a:xfrm>
            <a:off x="2343490" y="1853713"/>
            <a:ext cx="30470" cy="13915"/>
          </a:xfrm>
          <a:custGeom>
            <a:avLst/>
            <a:gdLst/>
            <a:ahLst/>
            <a:cxnLst/>
            <a:rect l="l" t="t" r="r" b="b"/>
            <a:pathLst>
              <a:path w="1642" h="791" extrusionOk="0">
                <a:moveTo>
                  <a:pt x="821" y="1"/>
                </a:moveTo>
                <a:cubicBezTo>
                  <a:pt x="608" y="1"/>
                  <a:pt x="396" y="31"/>
                  <a:pt x="213" y="153"/>
                </a:cubicBezTo>
                <a:cubicBezTo>
                  <a:pt x="92" y="213"/>
                  <a:pt x="0" y="335"/>
                  <a:pt x="0" y="457"/>
                </a:cubicBezTo>
                <a:cubicBezTo>
                  <a:pt x="61" y="669"/>
                  <a:pt x="396" y="791"/>
                  <a:pt x="821" y="791"/>
                </a:cubicBezTo>
                <a:lnTo>
                  <a:pt x="1642" y="487"/>
                </a:lnTo>
                <a:cubicBezTo>
                  <a:pt x="1642" y="365"/>
                  <a:pt x="1581" y="244"/>
                  <a:pt x="1429" y="153"/>
                </a:cubicBezTo>
                <a:cubicBezTo>
                  <a:pt x="1247" y="61"/>
                  <a:pt x="1034" y="1"/>
                  <a:pt x="82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3839;p72">
            <a:extLst>
              <a:ext uri="{FF2B5EF4-FFF2-40B4-BE49-F238E27FC236}">
                <a16:creationId xmlns:a16="http://schemas.microsoft.com/office/drawing/2014/main" id="{F460DD4E-6C72-490F-A633-7B2610ABECA6}"/>
              </a:ext>
            </a:extLst>
          </p:cNvPr>
          <p:cNvSpPr/>
          <p:nvPr/>
        </p:nvSpPr>
        <p:spPr>
          <a:xfrm>
            <a:off x="2335584" y="2144452"/>
            <a:ext cx="42885" cy="6052"/>
          </a:xfrm>
          <a:custGeom>
            <a:avLst/>
            <a:gdLst/>
            <a:ahLst/>
            <a:cxnLst/>
            <a:rect l="l" t="t" r="r" b="b"/>
            <a:pathLst>
              <a:path w="2311" h="344" extrusionOk="0">
                <a:moveTo>
                  <a:pt x="1304" y="1"/>
                </a:moveTo>
                <a:cubicBezTo>
                  <a:pt x="1254" y="1"/>
                  <a:pt x="1204" y="3"/>
                  <a:pt x="1156" y="9"/>
                </a:cubicBezTo>
                <a:cubicBezTo>
                  <a:pt x="882" y="9"/>
                  <a:pt x="578" y="70"/>
                  <a:pt x="335" y="161"/>
                </a:cubicBezTo>
                <a:cubicBezTo>
                  <a:pt x="214" y="191"/>
                  <a:pt x="92" y="252"/>
                  <a:pt x="1" y="343"/>
                </a:cubicBezTo>
                <a:cubicBezTo>
                  <a:pt x="31" y="343"/>
                  <a:pt x="122" y="282"/>
                  <a:pt x="335" y="222"/>
                </a:cubicBezTo>
                <a:cubicBezTo>
                  <a:pt x="609" y="130"/>
                  <a:pt x="882" y="70"/>
                  <a:pt x="1156" y="70"/>
                </a:cubicBezTo>
                <a:cubicBezTo>
                  <a:pt x="1429" y="70"/>
                  <a:pt x="1733" y="100"/>
                  <a:pt x="1977" y="191"/>
                </a:cubicBezTo>
                <a:cubicBezTo>
                  <a:pt x="2189" y="252"/>
                  <a:pt x="2311" y="282"/>
                  <a:pt x="2311" y="282"/>
                </a:cubicBezTo>
                <a:cubicBezTo>
                  <a:pt x="2220" y="222"/>
                  <a:pt x="2098" y="161"/>
                  <a:pt x="2007" y="130"/>
                </a:cubicBezTo>
                <a:cubicBezTo>
                  <a:pt x="1782" y="55"/>
                  <a:pt x="1536" y="1"/>
                  <a:pt x="130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3840;p72">
            <a:extLst>
              <a:ext uri="{FF2B5EF4-FFF2-40B4-BE49-F238E27FC236}">
                <a16:creationId xmlns:a16="http://schemas.microsoft.com/office/drawing/2014/main" id="{3EBDEDDF-E7BF-441D-A1D6-0268F4A7D1F6}"/>
              </a:ext>
            </a:extLst>
          </p:cNvPr>
          <p:cNvSpPr/>
          <p:nvPr/>
        </p:nvSpPr>
        <p:spPr>
          <a:xfrm>
            <a:off x="2320925" y="2122814"/>
            <a:ext cx="72780" cy="1882"/>
          </a:xfrm>
          <a:custGeom>
            <a:avLst/>
            <a:gdLst/>
            <a:ahLst/>
            <a:cxnLst/>
            <a:rect l="l" t="t" r="r" b="b"/>
            <a:pathLst>
              <a:path w="3922" h="107" extrusionOk="0">
                <a:moveTo>
                  <a:pt x="563" y="0"/>
                </a:moveTo>
                <a:cubicBezTo>
                  <a:pt x="213" y="0"/>
                  <a:pt x="1" y="8"/>
                  <a:pt x="1" y="23"/>
                </a:cubicBezTo>
                <a:cubicBezTo>
                  <a:pt x="1" y="53"/>
                  <a:pt x="852" y="53"/>
                  <a:pt x="1946" y="84"/>
                </a:cubicBezTo>
                <a:cubicBezTo>
                  <a:pt x="2493" y="99"/>
                  <a:pt x="2987" y="107"/>
                  <a:pt x="3344" y="107"/>
                </a:cubicBezTo>
                <a:cubicBezTo>
                  <a:pt x="3701" y="107"/>
                  <a:pt x="3922" y="99"/>
                  <a:pt x="3922" y="84"/>
                </a:cubicBezTo>
                <a:cubicBezTo>
                  <a:pt x="3922" y="53"/>
                  <a:pt x="3040" y="53"/>
                  <a:pt x="1946" y="23"/>
                </a:cubicBezTo>
                <a:cubicBezTo>
                  <a:pt x="1399" y="8"/>
                  <a:pt x="912" y="0"/>
                  <a:pt x="563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3841;p72">
            <a:extLst>
              <a:ext uri="{FF2B5EF4-FFF2-40B4-BE49-F238E27FC236}">
                <a16:creationId xmlns:a16="http://schemas.microsoft.com/office/drawing/2014/main" id="{7E53495B-10C3-4F02-8E26-24BF2F875D6C}"/>
              </a:ext>
            </a:extLst>
          </p:cNvPr>
          <p:cNvSpPr/>
          <p:nvPr/>
        </p:nvSpPr>
        <p:spPr>
          <a:xfrm>
            <a:off x="2327123" y="2134442"/>
            <a:ext cx="60940" cy="1091"/>
          </a:xfrm>
          <a:custGeom>
            <a:avLst/>
            <a:gdLst/>
            <a:ahLst/>
            <a:cxnLst/>
            <a:rect l="l" t="t" r="r" b="b"/>
            <a:pathLst>
              <a:path w="3284" h="62" extrusionOk="0">
                <a:moveTo>
                  <a:pt x="1" y="0"/>
                </a:moveTo>
                <a:cubicBezTo>
                  <a:pt x="153" y="31"/>
                  <a:pt x="305" y="61"/>
                  <a:pt x="457" y="61"/>
                </a:cubicBezTo>
                <a:lnTo>
                  <a:pt x="1642" y="61"/>
                </a:lnTo>
                <a:cubicBezTo>
                  <a:pt x="2098" y="61"/>
                  <a:pt x="2493" y="31"/>
                  <a:pt x="2797" y="31"/>
                </a:cubicBezTo>
                <a:cubicBezTo>
                  <a:pt x="2949" y="31"/>
                  <a:pt x="3101" y="31"/>
                  <a:pt x="328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3842;p72">
            <a:extLst>
              <a:ext uri="{FF2B5EF4-FFF2-40B4-BE49-F238E27FC236}">
                <a16:creationId xmlns:a16="http://schemas.microsoft.com/office/drawing/2014/main" id="{A2808F9C-1A91-4339-9D39-1D7157F8A0B0}"/>
              </a:ext>
            </a:extLst>
          </p:cNvPr>
          <p:cNvSpPr/>
          <p:nvPr/>
        </p:nvSpPr>
        <p:spPr>
          <a:xfrm>
            <a:off x="2544849" y="2718347"/>
            <a:ext cx="49658" cy="190378"/>
          </a:xfrm>
          <a:custGeom>
            <a:avLst/>
            <a:gdLst/>
            <a:ahLst/>
            <a:cxnLst/>
            <a:rect l="l" t="t" r="r" b="b"/>
            <a:pathLst>
              <a:path w="2676" h="10822" extrusionOk="0">
                <a:moveTo>
                  <a:pt x="2675" y="0"/>
                </a:moveTo>
                <a:lnTo>
                  <a:pt x="2675" y="0"/>
                </a:lnTo>
                <a:cubicBezTo>
                  <a:pt x="2615" y="122"/>
                  <a:pt x="2554" y="274"/>
                  <a:pt x="2523" y="426"/>
                </a:cubicBezTo>
                <a:cubicBezTo>
                  <a:pt x="2432" y="669"/>
                  <a:pt x="2280" y="1064"/>
                  <a:pt x="2098" y="1550"/>
                </a:cubicBezTo>
                <a:cubicBezTo>
                  <a:pt x="1733" y="2523"/>
                  <a:pt x="1065" y="3769"/>
                  <a:pt x="548" y="5289"/>
                </a:cubicBezTo>
                <a:cubicBezTo>
                  <a:pt x="92" y="6566"/>
                  <a:pt x="1" y="7964"/>
                  <a:pt x="305" y="9301"/>
                </a:cubicBezTo>
                <a:cubicBezTo>
                  <a:pt x="426" y="9727"/>
                  <a:pt x="578" y="10092"/>
                  <a:pt x="821" y="10456"/>
                </a:cubicBezTo>
                <a:cubicBezTo>
                  <a:pt x="882" y="10578"/>
                  <a:pt x="1004" y="10700"/>
                  <a:pt x="1095" y="10821"/>
                </a:cubicBezTo>
                <a:cubicBezTo>
                  <a:pt x="821" y="10335"/>
                  <a:pt x="578" y="9818"/>
                  <a:pt x="426" y="9301"/>
                </a:cubicBezTo>
                <a:cubicBezTo>
                  <a:pt x="153" y="7964"/>
                  <a:pt x="274" y="6627"/>
                  <a:pt x="730" y="5350"/>
                </a:cubicBezTo>
                <a:cubicBezTo>
                  <a:pt x="1216" y="3891"/>
                  <a:pt x="1885" y="2584"/>
                  <a:pt x="2220" y="1611"/>
                </a:cubicBezTo>
                <a:cubicBezTo>
                  <a:pt x="2372" y="1216"/>
                  <a:pt x="2493" y="821"/>
                  <a:pt x="2584" y="426"/>
                </a:cubicBezTo>
                <a:cubicBezTo>
                  <a:pt x="2645" y="274"/>
                  <a:pt x="2645" y="152"/>
                  <a:pt x="267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3843;p72">
            <a:extLst>
              <a:ext uri="{FF2B5EF4-FFF2-40B4-BE49-F238E27FC236}">
                <a16:creationId xmlns:a16="http://schemas.microsoft.com/office/drawing/2014/main" id="{9B8B79C7-D45C-40B5-85EB-0029F1C2457A}"/>
              </a:ext>
            </a:extLst>
          </p:cNvPr>
          <p:cNvSpPr/>
          <p:nvPr/>
        </p:nvSpPr>
        <p:spPr>
          <a:xfrm>
            <a:off x="3051931" y="2735992"/>
            <a:ext cx="58120" cy="344904"/>
          </a:xfrm>
          <a:custGeom>
            <a:avLst/>
            <a:gdLst/>
            <a:ahLst/>
            <a:cxnLst/>
            <a:rect l="l" t="t" r="r" b="b"/>
            <a:pathLst>
              <a:path w="3132" h="19606" extrusionOk="0">
                <a:moveTo>
                  <a:pt x="31" y="0"/>
                </a:moveTo>
                <a:cubicBezTo>
                  <a:pt x="0" y="61"/>
                  <a:pt x="0" y="122"/>
                  <a:pt x="31" y="183"/>
                </a:cubicBezTo>
                <a:cubicBezTo>
                  <a:pt x="31" y="335"/>
                  <a:pt x="61" y="517"/>
                  <a:pt x="92" y="760"/>
                </a:cubicBezTo>
                <a:cubicBezTo>
                  <a:pt x="183" y="1277"/>
                  <a:pt x="304" y="2006"/>
                  <a:pt x="426" y="2858"/>
                </a:cubicBezTo>
                <a:cubicBezTo>
                  <a:pt x="699" y="4681"/>
                  <a:pt x="1095" y="7113"/>
                  <a:pt x="1551" y="9788"/>
                </a:cubicBezTo>
                <a:cubicBezTo>
                  <a:pt x="1976" y="12493"/>
                  <a:pt x="2371" y="14925"/>
                  <a:pt x="2645" y="16748"/>
                </a:cubicBezTo>
                <a:cubicBezTo>
                  <a:pt x="2797" y="17599"/>
                  <a:pt x="2918" y="18298"/>
                  <a:pt x="2979" y="18846"/>
                </a:cubicBezTo>
                <a:cubicBezTo>
                  <a:pt x="3040" y="19058"/>
                  <a:pt x="3040" y="19271"/>
                  <a:pt x="3070" y="19423"/>
                </a:cubicBezTo>
                <a:cubicBezTo>
                  <a:pt x="3070" y="19484"/>
                  <a:pt x="3101" y="19545"/>
                  <a:pt x="3131" y="19605"/>
                </a:cubicBezTo>
                <a:cubicBezTo>
                  <a:pt x="3131" y="19545"/>
                  <a:pt x="3131" y="19484"/>
                  <a:pt x="3131" y="19393"/>
                </a:cubicBezTo>
                <a:cubicBezTo>
                  <a:pt x="3101" y="19241"/>
                  <a:pt x="3101" y="19058"/>
                  <a:pt x="3070" y="18815"/>
                </a:cubicBezTo>
                <a:cubicBezTo>
                  <a:pt x="3010" y="18329"/>
                  <a:pt x="2918" y="17599"/>
                  <a:pt x="2797" y="16718"/>
                </a:cubicBezTo>
                <a:cubicBezTo>
                  <a:pt x="2554" y="14925"/>
                  <a:pt x="2189" y="12493"/>
                  <a:pt x="1733" y="9757"/>
                </a:cubicBezTo>
                <a:cubicBezTo>
                  <a:pt x="1307" y="7052"/>
                  <a:pt x="882" y="4620"/>
                  <a:pt x="578" y="2858"/>
                </a:cubicBezTo>
                <a:cubicBezTo>
                  <a:pt x="396" y="1976"/>
                  <a:pt x="274" y="1277"/>
                  <a:pt x="183" y="760"/>
                </a:cubicBezTo>
                <a:cubicBezTo>
                  <a:pt x="152" y="517"/>
                  <a:pt x="92" y="335"/>
                  <a:pt x="61" y="183"/>
                </a:cubicBezTo>
                <a:cubicBezTo>
                  <a:pt x="61" y="122"/>
                  <a:pt x="31" y="61"/>
                  <a:pt x="3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3844;p72">
            <a:extLst>
              <a:ext uri="{FF2B5EF4-FFF2-40B4-BE49-F238E27FC236}">
                <a16:creationId xmlns:a16="http://schemas.microsoft.com/office/drawing/2014/main" id="{D2C695A7-FE79-4C03-BE0D-AD6A2DA0BD31}"/>
              </a:ext>
            </a:extLst>
          </p:cNvPr>
          <p:cNvSpPr/>
          <p:nvPr/>
        </p:nvSpPr>
        <p:spPr>
          <a:xfrm>
            <a:off x="2455740" y="2788397"/>
            <a:ext cx="8480" cy="126731"/>
          </a:xfrm>
          <a:custGeom>
            <a:avLst/>
            <a:gdLst/>
            <a:ahLst/>
            <a:cxnLst/>
            <a:rect l="l" t="t" r="r" b="b"/>
            <a:pathLst>
              <a:path w="457" h="7204" extrusionOk="0">
                <a:moveTo>
                  <a:pt x="213" y="0"/>
                </a:moveTo>
                <a:cubicBezTo>
                  <a:pt x="183" y="334"/>
                  <a:pt x="183" y="699"/>
                  <a:pt x="213" y="1064"/>
                </a:cubicBezTo>
                <a:cubicBezTo>
                  <a:pt x="213" y="1702"/>
                  <a:pt x="243" y="2614"/>
                  <a:pt x="213" y="3617"/>
                </a:cubicBezTo>
                <a:cubicBezTo>
                  <a:pt x="183" y="4590"/>
                  <a:pt x="122" y="5502"/>
                  <a:pt x="61" y="6140"/>
                </a:cubicBezTo>
                <a:cubicBezTo>
                  <a:pt x="0" y="6505"/>
                  <a:pt x="0" y="6839"/>
                  <a:pt x="0" y="7204"/>
                </a:cubicBezTo>
                <a:cubicBezTo>
                  <a:pt x="122" y="6870"/>
                  <a:pt x="183" y="6505"/>
                  <a:pt x="213" y="6170"/>
                </a:cubicBezTo>
                <a:cubicBezTo>
                  <a:pt x="334" y="5319"/>
                  <a:pt x="395" y="4468"/>
                  <a:pt x="426" y="3617"/>
                </a:cubicBezTo>
                <a:cubicBezTo>
                  <a:pt x="456" y="2766"/>
                  <a:pt x="426" y="1885"/>
                  <a:pt x="365" y="1034"/>
                </a:cubicBezTo>
                <a:cubicBezTo>
                  <a:pt x="334" y="699"/>
                  <a:pt x="304" y="334"/>
                  <a:pt x="21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3845;p72">
            <a:extLst>
              <a:ext uri="{FF2B5EF4-FFF2-40B4-BE49-F238E27FC236}">
                <a16:creationId xmlns:a16="http://schemas.microsoft.com/office/drawing/2014/main" id="{26AA35DF-15D4-4878-A7F3-095831160D53}"/>
              </a:ext>
            </a:extLst>
          </p:cNvPr>
          <p:cNvSpPr/>
          <p:nvPr/>
        </p:nvSpPr>
        <p:spPr>
          <a:xfrm>
            <a:off x="3108901" y="3079488"/>
            <a:ext cx="63761" cy="45791"/>
          </a:xfrm>
          <a:custGeom>
            <a:avLst/>
            <a:gdLst/>
            <a:ahLst/>
            <a:cxnLst/>
            <a:rect l="l" t="t" r="r" b="b"/>
            <a:pathLst>
              <a:path w="3436" h="2603" extrusionOk="0">
                <a:moveTo>
                  <a:pt x="434" y="1"/>
                </a:moveTo>
                <a:cubicBezTo>
                  <a:pt x="282" y="1"/>
                  <a:pt x="135" y="22"/>
                  <a:pt x="0" y="79"/>
                </a:cubicBezTo>
                <a:cubicBezTo>
                  <a:pt x="0" y="110"/>
                  <a:pt x="274" y="79"/>
                  <a:pt x="669" y="140"/>
                </a:cubicBezTo>
                <a:cubicBezTo>
                  <a:pt x="1186" y="231"/>
                  <a:pt x="1703" y="444"/>
                  <a:pt x="2128" y="748"/>
                </a:cubicBezTo>
                <a:cubicBezTo>
                  <a:pt x="2554" y="1083"/>
                  <a:pt x="2918" y="1508"/>
                  <a:pt x="3131" y="1994"/>
                </a:cubicBezTo>
                <a:cubicBezTo>
                  <a:pt x="3313" y="2359"/>
                  <a:pt x="3374" y="2602"/>
                  <a:pt x="3405" y="2602"/>
                </a:cubicBezTo>
                <a:cubicBezTo>
                  <a:pt x="3435" y="2359"/>
                  <a:pt x="3374" y="2116"/>
                  <a:pt x="3283" y="1903"/>
                </a:cubicBezTo>
                <a:cubicBezTo>
                  <a:pt x="2827" y="839"/>
                  <a:pt x="1824" y="110"/>
                  <a:pt x="699" y="19"/>
                </a:cubicBezTo>
                <a:cubicBezTo>
                  <a:pt x="610" y="8"/>
                  <a:pt x="521" y="1"/>
                  <a:pt x="4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3846;p72">
            <a:extLst>
              <a:ext uri="{FF2B5EF4-FFF2-40B4-BE49-F238E27FC236}">
                <a16:creationId xmlns:a16="http://schemas.microsoft.com/office/drawing/2014/main" id="{5A4532FB-790C-485E-A4C6-582527ECCC4B}"/>
              </a:ext>
            </a:extLst>
          </p:cNvPr>
          <p:cNvSpPr/>
          <p:nvPr/>
        </p:nvSpPr>
        <p:spPr>
          <a:xfrm>
            <a:off x="3090845" y="3107617"/>
            <a:ext cx="42885" cy="37435"/>
          </a:xfrm>
          <a:custGeom>
            <a:avLst/>
            <a:gdLst/>
            <a:ahLst/>
            <a:cxnLst/>
            <a:rect l="l" t="t" r="r" b="b"/>
            <a:pathLst>
              <a:path w="2311" h="2128" extrusionOk="0">
                <a:moveTo>
                  <a:pt x="1" y="0"/>
                </a:moveTo>
                <a:cubicBezTo>
                  <a:pt x="457" y="274"/>
                  <a:pt x="913" y="547"/>
                  <a:pt x="1308" y="882"/>
                </a:cubicBezTo>
                <a:cubicBezTo>
                  <a:pt x="1672" y="1277"/>
                  <a:pt x="2007" y="1672"/>
                  <a:pt x="2311" y="2128"/>
                </a:cubicBezTo>
                <a:cubicBezTo>
                  <a:pt x="1976" y="1034"/>
                  <a:pt x="1095" y="243"/>
                  <a:pt x="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3847;p72">
            <a:extLst>
              <a:ext uri="{FF2B5EF4-FFF2-40B4-BE49-F238E27FC236}">
                <a16:creationId xmlns:a16="http://schemas.microsoft.com/office/drawing/2014/main" id="{A6EAE426-F8A3-4C40-9026-354AE0B200F1}"/>
              </a:ext>
            </a:extLst>
          </p:cNvPr>
          <p:cNvSpPr/>
          <p:nvPr/>
        </p:nvSpPr>
        <p:spPr>
          <a:xfrm>
            <a:off x="3003424" y="3108057"/>
            <a:ext cx="88571" cy="36995"/>
          </a:xfrm>
          <a:custGeom>
            <a:avLst/>
            <a:gdLst/>
            <a:ahLst/>
            <a:cxnLst/>
            <a:rect l="l" t="t" r="r" b="b"/>
            <a:pathLst>
              <a:path w="4773" h="2103" extrusionOk="0">
                <a:moveTo>
                  <a:pt x="4759" y="1"/>
                </a:moveTo>
                <a:cubicBezTo>
                  <a:pt x="4627" y="1"/>
                  <a:pt x="3608" y="493"/>
                  <a:pt x="2371" y="1039"/>
                </a:cubicBezTo>
                <a:cubicBezTo>
                  <a:pt x="1064" y="1617"/>
                  <a:pt x="0" y="2042"/>
                  <a:pt x="0" y="2103"/>
                </a:cubicBezTo>
                <a:cubicBezTo>
                  <a:pt x="851" y="1890"/>
                  <a:pt x="1672" y="1586"/>
                  <a:pt x="2462" y="1221"/>
                </a:cubicBezTo>
                <a:cubicBezTo>
                  <a:pt x="3283" y="887"/>
                  <a:pt x="4043" y="492"/>
                  <a:pt x="4772" y="6"/>
                </a:cubicBezTo>
                <a:cubicBezTo>
                  <a:pt x="4771" y="2"/>
                  <a:pt x="4766" y="1"/>
                  <a:pt x="475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3848;p72">
            <a:extLst>
              <a:ext uri="{FF2B5EF4-FFF2-40B4-BE49-F238E27FC236}">
                <a16:creationId xmlns:a16="http://schemas.microsoft.com/office/drawing/2014/main" id="{DA846FE1-4909-4467-89F8-E3589E562167}"/>
              </a:ext>
            </a:extLst>
          </p:cNvPr>
          <p:cNvSpPr/>
          <p:nvPr/>
        </p:nvSpPr>
        <p:spPr>
          <a:xfrm>
            <a:off x="2318104" y="2863250"/>
            <a:ext cx="866954" cy="475909"/>
          </a:xfrm>
          <a:custGeom>
            <a:avLst/>
            <a:gdLst/>
            <a:ahLst/>
            <a:cxnLst/>
            <a:rect l="l" t="t" r="r" b="b"/>
            <a:pathLst>
              <a:path w="46719" h="27053" extrusionOk="0">
                <a:moveTo>
                  <a:pt x="1" y="0"/>
                </a:moveTo>
                <a:cubicBezTo>
                  <a:pt x="1" y="1"/>
                  <a:pt x="5372" y="25658"/>
                  <a:pt x="5441" y="25658"/>
                </a:cubicBezTo>
                <a:cubicBezTo>
                  <a:pt x="5441" y="25658"/>
                  <a:pt x="5441" y="25656"/>
                  <a:pt x="5441" y="25654"/>
                </a:cubicBezTo>
                <a:cubicBezTo>
                  <a:pt x="5441" y="25621"/>
                  <a:pt x="5708" y="25606"/>
                  <a:pt x="6194" y="25606"/>
                </a:cubicBezTo>
                <a:cubicBezTo>
                  <a:pt x="10643" y="25606"/>
                  <a:pt x="33465" y="26861"/>
                  <a:pt x="37904" y="27053"/>
                </a:cubicBezTo>
                <a:lnTo>
                  <a:pt x="38937" y="26809"/>
                </a:lnTo>
                <a:lnTo>
                  <a:pt x="46719" y="19636"/>
                </a:lnTo>
                <a:lnTo>
                  <a:pt x="37752" y="18907"/>
                </a:lnTo>
                <a:lnTo>
                  <a:pt x="34560" y="608"/>
                </a:lnTo>
                <a:lnTo>
                  <a:pt x="1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3849;p72">
            <a:extLst>
              <a:ext uri="{FF2B5EF4-FFF2-40B4-BE49-F238E27FC236}">
                <a16:creationId xmlns:a16="http://schemas.microsoft.com/office/drawing/2014/main" id="{2AA030A0-5D62-4077-8731-0DC985EA2652}"/>
              </a:ext>
            </a:extLst>
          </p:cNvPr>
          <p:cNvSpPr/>
          <p:nvPr/>
        </p:nvSpPr>
        <p:spPr>
          <a:xfrm>
            <a:off x="2958294" y="2874474"/>
            <a:ext cx="83505" cy="460411"/>
          </a:xfrm>
          <a:custGeom>
            <a:avLst/>
            <a:gdLst/>
            <a:ahLst/>
            <a:cxnLst/>
            <a:rect l="l" t="t" r="r" b="b"/>
            <a:pathLst>
              <a:path w="4500" h="26172" extrusionOk="0">
                <a:moveTo>
                  <a:pt x="61" y="1"/>
                </a:moveTo>
                <a:cubicBezTo>
                  <a:pt x="1" y="1"/>
                  <a:pt x="943" y="5867"/>
                  <a:pt x="2159" y="13101"/>
                </a:cubicBezTo>
                <a:cubicBezTo>
                  <a:pt x="3344" y="20335"/>
                  <a:pt x="4378" y="26171"/>
                  <a:pt x="4438" y="26171"/>
                </a:cubicBezTo>
                <a:cubicBezTo>
                  <a:pt x="4499" y="26141"/>
                  <a:pt x="3557" y="20275"/>
                  <a:pt x="2341" y="13071"/>
                </a:cubicBezTo>
                <a:cubicBezTo>
                  <a:pt x="1156" y="5837"/>
                  <a:pt x="122" y="1"/>
                  <a:pt x="6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3850;p72">
            <a:extLst>
              <a:ext uri="{FF2B5EF4-FFF2-40B4-BE49-F238E27FC236}">
                <a16:creationId xmlns:a16="http://schemas.microsoft.com/office/drawing/2014/main" id="{649FE4D2-EC6C-4BAF-B338-7A83139F8C19}"/>
              </a:ext>
            </a:extLst>
          </p:cNvPr>
          <p:cNvSpPr/>
          <p:nvPr/>
        </p:nvSpPr>
        <p:spPr>
          <a:xfrm>
            <a:off x="2941945" y="2875019"/>
            <a:ext cx="79553" cy="464140"/>
          </a:xfrm>
          <a:custGeom>
            <a:avLst/>
            <a:gdLst/>
            <a:ahLst/>
            <a:cxnLst/>
            <a:rect l="l" t="t" r="r" b="b"/>
            <a:pathLst>
              <a:path w="4287" h="26384" extrusionOk="0">
                <a:moveTo>
                  <a:pt x="1034" y="0"/>
                </a:moveTo>
                <a:lnTo>
                  <a:pt x="1034" y="0"/>
                </a:lnTo>
                <a:cubicBezTo>
                  <a:pt x="973" y="61"/>
                  <a:pt x="882" y="122"/>
                  <a:pt x="821" y="183"/>
                </a:cubicBezTo>
                <a:cubicBezTo>
                  <a:pt x="608" y="335"/>
                  <a:pt x="395" y="517"/>
                  <a:pt x="213" y="699"/>
                </a:cubicBezTo>
                <a:cubicBezTo>
                  <a:pt x="61" y="851"/>
                  <a:pt x="0" y="1064"/>
                  <a:pt x="31" y="1246"/>
                </a:cubicBezTo>
                <a:cubicBezTo>
                  <a:pt x="91" y="1459"/>
                  <a:pt x="91" y="1672"/>
                  <a:pt x="152" y="1915"/>
                </a:cubicBezTo>
                <a:cubicBezTo>
                  <a:pt x="213" y="2432"/>
                  <a:pt x="304" y="2949"/>
                  <a:pt x="395" y="3556"/>
                </a:cubicBezTo>
                <a:cubicBezTo>
                  <a:pt x="821" y="6019"/>
                  <a:pt x="1338" y="9332"/>
                  <a:pt x="1946" y="13040"/>
                </a:cubicBezTo>
                <a:cubicBezTo>
                  <a:pt x="2584" y="16718"/>
                  <a:pt x="3161" y="20061"/>
                  <a:pt x="3557" y="22493"/>
                </a:cubicBezTo>
                <a:cubicBezTo>
                  <a:pt x="3769" y="23709"/>
                  <a:pt x="3952" y="24681"/>
                  <a:pt x="4073" y="25380"/>
                </a:cubicBezTo>
                <a:lnTo>
                  <a:pt x="4225" y="26140"/>
                </a:lnTo>
                <a:cubicBezTo>
                  <a:pt x="4225" y="26232"/>
                  <a:pt x="4256" y="26292"/>
                  <a:pt x="4286" y="26384"/>
                </a:cubicBezTo>
                <a:cubicBezTo>
                  <a:pt x="4286" y="26292"/>
                  <a:pt x="4286" y="26201"/>
                  <a:pt x="4256" y="26110"/>
                </a:cubicBezTo>
                <a:cubicBezTo>
                  <a:pt x="4225" y="25928"/>
                  <a:pt x="4195" y="25654"/>
                  <a:pt x="4134" y="25350"/>
                </a:cubicBezTo>
                <a:cubicBezTo>
                  <a:pt x="4043" y="24651"/>
                  <a:pt x="3891" y="23648"/>
                  <a:pt x="3709" y="22463"/>
                </a:cubicBezTo>
                <a:cubicBezTo>
                  <a:pt x="3283" y="20031"/>
                  <a:pt x="2766" y="16687"/>
                  <a:pt x="2158" y="12979"/>
                </a:cubicBezTo>
                <a:cubicBezTo>
                  <a:pt x="1520" y="9301"/>
                  <a:pt x="942" y="5958"/>
                  <a:pt x="547" y="3526"/>
                </a:cubicBezTo>
                <a:cubicBezTo>
                  <a:pt x="426" y="2918"/>
                  <a:pt x="335" y="2371"/>
                  <a:pt x="243" y="1885"/>
                </a:cubicBezTo>
                <a:cubicBezTo>
                  <a:pt x="213" y="1672"/>
                  <a:pt x="183" y="1429"/>
                  <a:pt x="122" y="1216"/>
                </a:cubicBezTo>
                <a:cubicBezTo>
                  <a:pt x="61" y="1034"/>
                  <a:pt x="183" y="851"/>
                  <a:pt x="274" y="730"/>
                </a:cubicBezTo>
                <a:cubicBezTo>
                  <a:pt x="456" y="547"/>
                  <a:pt x="639" y="365"/>
                  <a:pt x="851" y="183"/>
                </a:cubicBezTo>
                <a:cubicBezTo>
                  <a:pt x="912" y="122"/>
                  <a:pt x="973" y="61"/>
                  <a:pt x="103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3851;p72">
            <a:extLst>
              <a:ext uri="{FF2B5EF4-FFF2-40B4-BE49-F238E27FC236}">
                <a16:creationId xmlns:a16="http://schemas.microsoft.com/office/drawing/2014/main" id="{E826F253-B475-4B63-973B-C3D3934EFE02}"/>
              </a:ext>
            </a:extLst>
          </p:cNvPr>
          <p:cNvSpPr/>
          <p:nvPr/>
        </p:nvSpPr>
        <p:spPr>
          <a:xfrm>
            <a:off x="2323189" y="2881423"/>
            <a:ext cx="619332" cy="10186"/>
          </a:xfrm>
          <a:custGeom>
            <a:avLst/>
            <a:gdLst/>
            <a:ahLst/>
            <a:cxnLst/>
            <a:rect l="l" t="t" r="r" b="b"/>
            <a:pathLst>
              <a:path w="33375" h="579" extrusionOk="0">
                <a:moveTo>
                  <a:pt x="334" y="1"/>
                </a:moveTo>
                <a:cubicBezTo>
                  <a:pt x="122" y="31"/>
                  <a:pt x="0" y="31"/>
                  <a:pt x="0" y="31"/>
                </a:cubicBezTo>
                <a:lnTo>
                  <a:pt x="334" y="31"/>
                </a:lnTo>
                <a:lnTo>
                  <a:pt x="1307" y="62"/>
                </a:lnTo>
                <a:lnTo>
                  <a:pt x="4894" y="123"/>
                </a:lnTo>
                <a:lnTo>
                  <a:pt x="16687" y="305"/>
                </a:lnTo>
                <a:lnTo>
                  <a:pt x="28511" y="518"/>
                </a:lnTo>
                <a:lnTo>
                  <a:pt x="32068" y="578"/>
                </a:lnTo>
                <a:lnTo>
                  <a:pt x="33375" y="578"/>
                </a:lnTo>
                <a:cubicBezTo>
                  <a:pt x="33283" y="548"/>
                  <a:pt x="33162" y="548"/>
                  <a:pt x="33040" y="548"/>
                </a:cubicBezTo>
                <a:lnTo>
                  <a:pt x="32068" y="518"/>
                </a:lnTo>
                <a:lnTo>
                  <a:pt x="28511" y="396"/>
                </a:lnTo>
                <a:cubicBezTo>
                  <a:pt x="25472" y="305"/>
                  <a:pt x="21308" y="214"/>
                  <a:pt x="16687" y="123"/>
                </a:cubicBezTo>
                <a:cubicBezTo>
                  <a:pt x="12098" y="62"/>
                  <a:pt x="7933" y="1"/>
                  <a:pt x="489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3852;p72">
            <a:extLst>
              <a:ext uri="{FF2B5EF4-FFF2-40B4-BE49-F238E27FC236}">
                <a16:creationId xmlns:a16="http://schemas.microsoft.com/office/drawing/2014/main" id="{574D9754-EB29-4AE8-9718-14531673BBFC}"/>
              </a:ext>
            </a:extLst>
          </p:cNvPr>
          <p:cNvSpPr/>
          <p:nvPr/>
        </p:nvSpPr>
        <p:spPr>
          <a:xfrm>
            <a:off x="3018659" y="3209209"/>
            <a:ext cx="130306" cy="95189"/>
          </a:xfrm>
          <a:custGeom>
            <a:avLst/>
            <a:gdLst/>
            <a:ahLst/>
            <a:cxnLst/>
            <a:rect l="l" t="t" r="r" b="b"/>
            <a:pathLst>
              <a:path w="7022" h="5411" extrusionOk="0">
                <a:moveTo>
                  <a:pt x="0" y="0"/>
                </a:moveTo>
                <a:cubicBezTo>
                  <a:pt x="152" y="31"/>
                  <a:pt x="334" y="61"/>
                  <a:pt x="517" y="92"/>
                </a:cubicBezTo>
                <a:lnTo>
                  <a:pt x="1945" y="183"/>
                </a:lnTo>
                <a:cubicBezTo>
                  <a:pt x="3106" y="270"/>
                  <a:pt x="4710" y="385"/>
                  <a:pt x="6519" y="501"/>
                </a:cubicBezTo>
                <a:lnTo>
                  <a:pt x="6519" y="501"/>
                </a:lnTo>
                <a:cubicBezTo>
                  <a:pt x="6464" y="549"/>
                  <a:pt x="6408" y="597"/>
                  <a:pt x="6353" y="639"/>
                </a:cubicBezTo>
                <a:cubicBezTo>
                  <a:pt x="4833" y="1946"/>
                  <a:pt x="3465" y="3131"/>
                  <a:pt x="2462" y="3982"/>
                </a:cubicBezTo>
                <a:lnTo>
                  <a:pt x="1307" y="5016"/>
                </a:lnTo>
                <a:cubicBezTo>
                  <a:pt x="1155" y="5137"/>
                  <a:pt x="1003" y="5259"/>
                  <a:pt x="882" y="5411"/>
                </a:cubicBezTo>
                <a:cubicBezTo>
                  <a:pt x="1064" y="5289"/>
                  <a:pt x="1216" y="5198"/>
                  <a:pt x="1337" y="5046"/>
                </a:cubicBezTo>
                <a:lnTo>
                  <a:pt x="2553" y="4073"/>
                </a:lnTo>
                <a:cubicBezTo>
                  <a:pt x="3556" y="3253"/>
                  <a:pt x="4955" y="2067"/>
                  <a:pt x="6474" y="791"/>
                </a:cubicBezTo>
                <a:cubicBezTo>
                  <a:pt x="6596" y="669"/>
                  <a:pt x="6717" y="578"/>
                  <a:pt x="6839" y="487"/>
                </a:cubicBezTo>
                <a:lnTo>
                  <a:pt x="7021" y="335"/>
                </a:lnTo>
                <a:lnTo>
                  <a:pt x="6778" y="335"/>
                </a:lnTo>
                <a:cubicBezTo>
                  <a:pt x="4894" y="213"/>
                  <a:pt x="3192" y="122"/>
                  <a:pt x="1976" y="61"/>
                </a:cubicBezTo>
                <a:lnTo>
                  <a:pt x="517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3853;p72">
            <a:extLst>
              <a:ext uri="{FF2B5EF4-FFF2-40B4-BE49-F238E27FC236}">
                <a16:creationId xmlns:a16="http://schemas.microsoft.com/office/drawing/2014/main" id="{789B2E1E-D353-4F36-9BDB-94B51A73743C}"/>
              </a:ext>
            </a:extLst>
          </p:cNvPr>
          <p:cNvSpPr/>
          <p:nvPr/>
        </p:nvSpPr>
        <p:spPr>
          <a:xfrm>
            <a:off x="2567414" y="3231322"/>
            <a:ext cx="252149" cy="145730"/>
          </a:xfrm>
          <a:custGeom>
            <a:avLst/>
            <a:gdLst/>
            <a:ahLst/>
            <a:cxnLst/>
            <a:rect l="l" t="t" r="r" b="b"/>
            <a:pathLst>
              <a:path w="13588" h="8284" extrusionOk="0">
                <a:moveTo>
                  <a:pt x="1762" y="0"/>
                </a:moveTo>
                <a:cubicBezTo>
                  <a:pt x="1614" y="0"/>
                  <a:pt x="1520" y="20"/>
                  <a:pt x="1520" y="20"/>
                </a:cubicBezTo>
                <a:lnTo>
                  <a:pt x="1520" y="2391"/>
                </a:lnTo>
                <a:cubicBezTo>
                  <a:pt x="1411" y="1737"/>
                  <a:pt x="862" y="1278"/>
                  <a:pt x="224" y="1278"/>
                </a:cubicBezTo>
                <a:cubicBezTo>
                  <a:pt x="150" y="1278"/>
                  <a:pt x="76" y="1284"/>
                  <a:pt x="0" y="1297"/>
                </a:cubicBezTo>
                <a:lnTo>
                  <a:pt x="365" y="5522"/>
                </a:lnTo>
                <a:cubicBezTo>
                  <a:pt x="700" y="6525"/>
                  <a:pt x="1520" y="7285"/>
                  <a:pt x="2554" y="7528"/>
                </a:cubicBezTo>
                <a:lnTo>
                  <a:pt x="5472" y="8196"/>
                </a:lnTo>
                <a:cubicBezTo>
                  <a:pt x="5815" y="8260"/>
                  <a:pt x="6433" y="8284"/>
                  <a:pt x="7179" y="8284"/>
                </a:cubicBezTo>
                <a:cubicBezTo>
                  <a:pt x="9666" y="8284"/>
                  <a:pt x="13587" y="8014"/>
                  <a:pt x="13587" y="8014"/>
                </a:cubicBezTo>
                <a:lnTo>
                  <a:pt x="13587" y="5917"/>
                </a:lnTo>
                <a:cubicBezTo>
                  <a:pt x="13587" y="5917"/>
                  <a:pt x="10761" y="4215"/>
                  <a:pt x="10244" y="3971"/>
                </a:cubicBezTo>
                <a:cubicBezTo>
                  <a:pt x="9818" y="3698"/>
                  <a:pt x="9332" y="3576"/>
                  <a:pt x="8815" y="3576"/>
                </a:cubicBezTo>
                <a:cubicBezTo>
                  <a:pt x="8511" y="3637"/>
                  <a:pt x="8602" y="3607"/>
                  <a:pt x="8450" y="4063"/>
                </a:cubicBezTo>
                <a:cubicBezTo>
                  <a:pt x="8299" y="4519"/>
                  <a:pt x="9849" y="5917"/>
                  <a:pt x="9849" y="5917"/>
                </a:cubicBezTo>
                <a:lnTo>
                  <a:pt x="7143" y="5157"/>
                </a:lnTo>
                <a:cubicBezTo>
                  <a:pt x="6809" y="4245"/>
                  <a:pt x="6566" y="3333"/>
                  <a:pt x="6384" y="2421"/>
                </a:cubicBezTo>
                <a:cubicBezTo>
                  <a:pt x="6080" y="810"/>
                  <a:pt x="4378" y="658"/>
                  <a:pt x="4377" y="658"/>
                </a:cubicBezTo>
                <a:lnTo>
                  <a:pt x="4377" y="658"/>
                </a:lnTo>
                <a:lnTo>
                  <a:pt x="5198" y="5522"/>
                </a:lnTo>
                <a:lnTo>
                  <a:pt x="4347" y="5066"/>
                </a:lnTo>
                <a:cubicBezTo>
                  <a:pt x="3922" y="4002"/>
                  <a:pt x="3648" y="2908"/>
                  <a:pt x="3496" y="1783"/>
                </a:cubicBezTo>
                <a:cubicBezTo>
                  <a:pt x="3219" y="193"/>
                  <a:pt x="2226" y="0"/>
                  <a:pt x="176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3854;p72">
            <a:extLst>
              <a:ext uri="{FF2B5EF4-FFF2-40B4-BE49-F238E27FC236}">
                <a16:creationId xmlns:a16="http://schemas.microsoft.com/office/drawing/2014/main" id="{8B67FFA9-1863-4209-820B-12A917A75CE2}"/>
              </a:ext>
            </a:extLst>
          </p:cNvPr>
          <p:cNvSpPr/>
          <p:nvPr/>
        </p:nvSpPr>
        <p:spPr>
          <a:xfrm>
            <a:off x="2613101" y="3053470"/>
            <a:ext cx="79627" cy="64650"/>
          </a:xfrm>
          <a:custGeom>
            <a:avLst/>
            <a:gdLst/>
            <a:ahLst/>
            <a:cxnLst/>
            <a:rect l="l" t="t" r="r" b="b"/>
            <a:pathLst>
              <a:path w="4291" h="3675" extrusionOk="0">
                <a:moveTo>
                  <a:pt x="2271" y="1"/>
                </a:moveTo>
                <a:cubicBezTo>
                  <a:pt x="2213" y="1"/>
                  <a:pt x="2156" y="3"/>
                  <a:pt x="2098" y="8"/>
                </a:cubicBezTo>
                <a:cubicBezTo>
                  <a:pt x="517" y="282"/>
                  <a:pt x="1" y="2288"/>
                  <a:pt x="1247" y="3261"/>
                </a:cubicBezTo>
                <a:cubicBezTo>
                  <a:pt x="1602" y="3547"/>
                  <a:pt x="2004" y="3674"/>
                  <a:pt x="2396" y="3674"/>
                </a:cubicBezTo>
                <a:cubicBezTo>
                  <a:pt x="3377" y="3674"/>
                  <a:pt x="4291" y="2871"/>
                  <a:pt x="4226" y="1741"/>
                </a:cubicBezTo>
                <a:cubicBezTo>
                  <a:pt x="4111" y="735"/>
                  <a:pt x="3262" y="1"/>
                  <a:pt x="227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3855;p72">
            <a:extLst>
              <a:ext uri="{FF2B5EF4-FFF2-40B4-BE49-F238E27FC236}">
                <a16:creationId xmlns:a16="http://schemas.microsoft.com/office/drawing/2014/main" id="{98BBA608-2B64-4BCD-A0B7-3DEF1867DED4}"/>
              </a:ext>
            </a:extLst>
          </p:cNvPr>
          <p:cNvSpPr/>
          <p:nvPr/>
        </p:nvSpPr>
        <p:spPr>
          <a:xfrm>
            <a:off x="3107769" y="3074351"/>
            <a:ext cx="105495" cy="77492"/>
          </a:xfrm>
          <a:custGeom>
            <a:avLst/>
            <a:gdLst/>
            <a:ahLst/>
            <a:cxnLst/>
            <a:rect l="l" t="t" r="r" b="b"/>
            <a:pathLst>
              <a:path w="5685" h="4405" extrusionOk="0">
                <a:moveTo>
                  <a:pt x="1" y="250"/>
                </a:moveTo>
                <a:lnTo>
                  <a:pt x="183" y="311"/>
                </a:lnTo>
                <a:lnTo>
                  <a:pt x="100" y="255"/>
                </a:lnTo>
                <a:lnTo>
                  <a:pt x="100" y="255"/>
                </a:lnTo>
                <a:cubicBezTo>
                  <a:pt x="67" y="253"/>
                  <a:pt x="34" y="251"/>
                  <a:pt x="1" y="250"/>
                </a:cubicBezTo>
                <a:close/>
                <a:moveTo>
                  <a:pt x="1662" y="0"/>
                </a:moveTo>
                <a:cubicBezTo>
                  <a:pt x="1131" y="0"/>
                  <a:pt x="602" y="84"/>
                  <a:pt x="92" y="250"/>
                </a:cubicBezTo>
                <a:lnTo>
                  <a:pt x="100" y="255"/>
                </a:lnTo>
                <a:lnTo>
                  <a:pt x="100" y="255"/>
                </a:lnTo>
                <a:cubicBezTo>
                  <a:pt x="1578" y="352"/>
                  <a:pt x="2870" y="1283"/>
                  <a:pt x="3435" y="2651"/>
                </a:cubicBezTo>
                <a:cubicBezTo>
                  <a:pt x="3557" y="3077"/>
                  <a:pt x="3739" y="3472"/>
                  <a:pt x="3922" y="3867"/>
                </a:cubicBezTo>
                <a:cubicBezTo>
                  <a:pt x="4101" y="4201"/>
                  <a:pt x="4455" y="4405"/>
                  <a:pt x="4835" y="4405"/>
                </a:cubicBezTo>
                <a:cubicBezTo>
                  <a:pt x="4905" y="4405"/>
                  <a:pt x="4976" y="4398"/>
                  <a:pt x="5046" y="4384"/>
                </a:cubicBezTo>
                <a:cubicBezTo>
                  <a:pt x="5289" y="4293"/>
                  <a:pt x="5502" y="4110"/>
                  <a:pt x="5593" y="3837"/>
                </a:cubicBezTo>
                <a:cubicBezTo>
                  <a:pt x="5685" y="3563"/>
                  <a:pt x="5685" y="3289"/>
                  <a:pt x="5654" y="3016"/>
                </a:cubicBezTo>
                <a:cubicBezTo>
                  <a:pt x="5441" y="1830"/>
                  <a:pt x="4651" y="827"/>
                  <a:pt x="3557" y="371"/>
                </a:cubicBezTo>
                <a:cubicBezTo>
                  <a:pt x="2942" y="122"/>
                  <a:pt x="2301" y="0"/>
                  <a:pt x="166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3856;p72">
            <a:extLst>
              <a:ext uri="{FF2B5EF4-FFF2-40B4-BE49-F238E27FC236}">
                <a16:creationId xmlns:a16="http://schemas.microsoft.com/office/drawing/2014/main" id="{4BA7AEE1-76D5-45C6-BCBA-705F6F9D14B2}"/>
              </a:ext>
            </a:extLst>
          </p:cNvPr>
          <p:cNvSpPr/>
          <p:nvPr/>
        </p:nvSpPr>
        <p:spPr>
          <a:xfrm>
            <a:off x="2733813" y="2409137"/>
            <a:ext cx="263989" cy="107098"/>
          </a:xfrm>
          <a:custGeom>
            <a:avLst/>
            <a:gdLst/>
            <a:ahLst/>
            <a:cxnLst/>
            <a:rect l="l" t="t" r="r" b="b"/>
            <a:pathLst>
              <a:path w="14226" h="6088" extrusionOk="0">
                <a:moveTo>
                  <a:pt x="12106" y="0"/>
                </a:moveTo>
                <a:cubicBezTo>
                  <a:pt x="12000" y="0"/>
                  <a:pt x="11895" y="4"/>
                  <a:pt x="11794" y="9"/>
                </a:cubicBezTo>
                <a:lnTo>
                  <a:pt x="2584" y="404"/>
                </a:lnTo>
                <a:cubicBezTo>
                  <a:pt x="1854" y="434"/>
                  <a:pt x="1003" y="495"/>
                  <a:pt x="517" y="1042"/>
                </a:cubicBezTo>
                <a:cubicBezTo>
                  <a:pt x="0" y="1620"/>
                  <a:pt x="31" y="2440"/>
                  <a:pt x="152" y="3200"/>
                </a:cubicBezTo>
                <a:cubicBezTo>
                  <a:pt x="274" y="3930"/>
                  <a:pt x="487" y="4690"/>
                  <a:pt x="274" y="5419"/>
                </a:cubicBezTo>
                <a:lnTo>
                  <a:pt x="14225" y="6088"/>
                </a:lnTo>
                <a:cubicBezTo>
                  <a:pt x="13526" y="4842"/>
                  <a:pt x="13374" y="3383"/>
                  <a:pt x="13861" y="1620"/>
                </a:cubicBezTo>
                <a:cubicBezTo>
                  <a:pt x="13921" y="1194"/>
                  <a:pt x="13800" y="799"/>
                  <a:pt x="13526" y="465"/>
                </a:cubicBezTo>
                <a:cubicBezTo>
                  <a:pt x="13197" y="85"/>
                  <a:pt x="12636" y="0"/>
                  <a:pt x="12106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3857;p72">
            <a:extLst>
              <a:ext uri="{FF2B5EF4-FFF2-40B4-BE49-F238E27FC236}">
                <a16:creationId xmlns:a16="http://schemas.microsoft.com/office/drawing/2014/main" id="{ECA03AD7-DDB5-4BBA-8B85-B9843136696C}"/>
              </a:ext>
            </a:extLst>
          </p:cNvPr>
          <p:cNvSpPr/>
          <p:nvPr/>
        </p:nvSpPr>
        <p:spPr>
          <a:xfrm>
            <a:off x="2743963" y="2488933"/>
            <a:ext cx="225632" cy="44489"/>
          </a:xfrm>
          <a:custGeom>
            <a:avLst/>
            <a:gdLst/>
            <a:ahLst/>
            <a:cxnLst/>
            <a:rect l="l" t="t" r="r" b="b"/>
            <a:pathLst>
              <a:path w="12159" h="2529" extrusionOk="0">
                <a:moveTo>
                  <a:pt x="0" y="427"/>
                </a:moveTo>
                <a:lnTo>
                  <a:pt x="0" y="427"/>
                </a:lnTo>
                <a:cubicBezTo>
                  <a:pt x="3" y="431"/>
                  <a:pt x="6" y="434"/>
                  <a:pt x="9" y="438"/>
                </a:cubicBezTo>
                <a:lnTo>
                  <a:pt x="9" y="438"/>
                </a:lnTo>
                <a:cubicBezTo>
                  <a:pt x="7" y="434"/>
                  <a:pt x="4" y="430"/>
                  <a:pt x="0" y="427"/>
                </a:cubicBezTo>
                <a:close/>
                <a:moveTo>
                  <a:pt x="12157" y="0"/>
                </a:moveTo>
                <a:cubicBezTo>
                  <a:pt x="12120" y="0"/>
                  <a:pt x="11517" y="444"/>
                  <a:pt x="10487" y="974"/>
                </a:cubicBezTo>
                <a:cubicBezTo>
                  <a:pt x="9089" y="1673"/>
                  <a:pt x="7599" y="2129"/>
                  <a:pt x="6019" y="2281"/>
                </a:cubicBezTo>
                <a:cubicBezTo>
                  <a:pt x="5662" y="2319"/>
                  <a:pt x="5306" y="2336"/>
                  <a:pt x="4949" y="2336"/>
                </a:cubicBezTo>
                <a:cubicBezTo>
                  <a:pt x="4455" y="2336"/>
                  <a:pt x="3960" y="2304"/>
                  <a:pt x="3465" y="2251"/>
                </a:cubicBezTo>
                <a:cubicBezTo>
                  <a:pt x="2766" y="2160"/>
                  <a:pt x="2098" y="1947"/>
                  <a:pt x="1490" y="1643"/>
                </a:cubicBezTo>
                <a:cubicBezTo>
                  <a:pt x="917" y="1341"/>
                  <a:pt x="403" y="920"/>
                  <a:pt x="9" y="438"/>
                </a:cubicBezTo>
                <a:lnTo>
                  <a:pt x="9" y="438"/>
                </a:lnTo>
                <a:cubicBezTo>
                  <a:pt x="31" y="471"/>
                  <a:pt x="34" y="522"/>
                  <a:pt x="61" y="549"/>
                </a:cubicBezTo>
                <a:cubicBezTo>
                  <a:pt x="122" y="670"/>
                  <a:pt x="213" y="761"/>
                  <a:pt x="304" y="853"/>
                </a:cubicBezTo>
                <a:cubicBezTo>
                  <a:pt x="608" y="1248"/>
                  <a:pt x="973" y="1552"/>
                  <a:pt x="1429" y="1765"/>
                </a:cubicBezTo>
                <a:cubicBezTo>
                  <a:pt x="2037" y="2099"/>
                  <a:pt x="2736" y="2312"/>
                  <a:pt x="3435" y="2433"/>
                </a:cubicBezTo>
                <a:cubicBezTo>
                  <a:pt x="3907" y="2498"/>
                  <a:pt x="4380" y="2529"/>
                  <a:pt x="4848" y="2529"/>
                </a:cubicBezTo>
                <a:cubicBezTo>
                  <a:pt x="5253" y="2529"/>
                  <a:pt x="5654" y="2506"/>
                  <a:pt x="6049" y="2464"/>
                </a:cubicBezTo>
                <a:cubicBezTo>
                  <a:pt x="7630" y="2312"/>
                  <a:pt x="9149" y="1856"/>
                  <a:pt x="10548" y="1096"/>
                </a:cubicBezTo>
                <a:cubicBezTo>
                  <a:pt x="10973" y="883"/>
                  <a:pt x="11368" y="609"/>
                  <a:pt x="11763" y="336"/>
                </a:cubicBezTo>
                <a:cubicBezTo>
                  <a:pt x="11915" y="245"/>
                  <a:pt x="12037" y="123"/>
                  <a:pt x="12159" y="2"/>
                </a:cubicBezTo>
                <a:cubicBezTo>
                  <a:pt x="12159" y="1"/>
                  <a:pt x="12158" y="0"/>
                  <a:pt x="121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3858;p72">
            <a:extLst>
              <a:ext uri="{FF2B5EF4-FFF2-40B4-BE49-F238E27FC236}">
                <a16:creationId xmlns:a16="http://schemas.microsoft.com/office/drawing/2014/main" id="{A5E069A0-FC50-4867-80B3-AF46BC7AA142}"/>
              </a:ext>
            </a:extLst>
          </p:cNvPr>
          <p:cNvSpPr/>
          <p:nvPr/>
        </p:nvSpPr>
        <p:spPr>
          <a:xfrm>
            <a:off x="2835337" y="2415488"/>
            <a:ext cx="18074" cy="117337"/>
          </a:xfrm>
          <a:custGeom>
            <a:avLst/>
            <a:gdLst/>
            <a:ahLst/>
            <a:cxnLst/>
            <a:rect l="l" t="t" r="r" b="b"/>
            <a:pathLst>
              <a:path w="974" h="6670" extrusionOk="0">
                <a:moveTo>
                  <a:pt x="791" y="0"/>
                </a:moveTo>
                <a:cubicBezTo>
                  <a:pt x="714" y="0"/>
                  <a:pt x="653" y="29"/>
                  <a:pt x="608" y="73"/>
                </a:cubicBezTo>
                <a:cubicBezTo>
                  <a:pt x="365" y="225"/>
                  <a:pt x="183" y="438"/>
                  <a:pt x="122" y="711"/>
                </a:cubicBezTo>
                <a:cubicBezTo>
                  <a:pt x="0" y="1076"/>
                  <a:pt x="0" y="1471"/>
                  <a:pt x="61" y="1836"/>
                </a:cubicBezTo>
                <a:cubicBezTo>
                  <a:pt x="152" y="2262"/>
                  <a:pt x="213" y="2718"/>
                  <a:pt x="304" y="3204"/>
                </a:cubicBezTo>
                <a:cubicBezTo>
                  <a:pt x="456" y="4146"/>
                  <a:pt x="608" y="5028"/>
                  <a:pt x="730" y="5666"/>
                </a:cubicBezTo>
                <a:cubicBezTo>
                  <a:pt x="760" y="6000"/>
                  <a:pt x="852" y="6365"/>
                  <a:pt x="973" y="6669"/>
                </a:cubicBezTo>
                <a:cubicBezTo>
                  <a:pt x="973" y="6335"/>
                  <a:pt x="943" y="6000"/>
                  <a:pt x="882" y="5666"/>
                </a:cubicBezTo>
                <a:cubicBezTo>
                  <a:pt x="791" y="5028"/>
                  <a:pt x="639" y="4146"/>
                  <a:pt x="487" y="3174"/>
                </a:cubicBezTo>
                <a:cubicBezTo>
                  <a:pt x="396" y="2718"/>
                  <a:pt x="335" y="2262"/>
                  <a:pt x="244" y="1836"/>
                </a:cubicBezTo>
                <a:cubicBezTo>
                  <a:pt x="183" y="1471"/>
                  <a:pt x="183" y="1107"/>
                  <a:pt x="244" y="742"/>
                </a:cubicBezTo>
                <a:cubicBezTo>
                  <a:pt x="304" y="499"/>
                  <a:pt x="456" y="286"/>
                  <a:pt x="639" y="134"/>
                </a:cubicBezTo>
                <a:cubicBezTo>
                  <a:pt x="700" y="104"/>
                  <a:pt x="791" y="43"/>
                  <a:pt x="882" y="12"/>
                </a:cubicBezTo>
                <a:cubicBezTo>
                  <a:pt x="849" y="4"/>
                  <a:pt x="819" y="0"/>
                  <a:pt x="79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3859;p72">
            <a:extLst>
              <a:ext uri="{FF2B5EF4-FFF2-40B4-BE49-F238E27FC236}">
                <a16:creationId xmlns:a16="http://schemas.microsoft.com/office/drawing/2014/main" id="{1AEE794D-2240-4A43-A351-97F58459BF7E}"/>
              </a:ext>
            </a:extLst>
          </p:cNvPr>
          <p:cNvSpPr/>
          <p:nvPr/>
        </p:nvSpPr>
        <p:spPr>
          <a:xfrm>
            <a:off x="2920512" y="2410756"/>
            <a:ext cx="22008" cy="96930"/>
          </a:xfrm>
          <a:custGeom>
            <a:avLst/>
            <a:gdLst/>
            <a:ahLst/>
            <a:cxnLst/>
            <a:rect l="l" t="t" r="r" b="b"/>
            <a:pathLst>
              <a:path w="1186" h="5510" extrusionOk="0">
                <a:moveTo>
                  <a:pt x="65" y="0"/>
                </a:moveTo>
                <a:cubicBezTo>
                  <a:pt x="23" y="0"/>
                  <a:pt x="0" y="8"/>
                  <a:pt x="0" y="8"/>
                </a:cubicBezTo>
                <a:cubicBezTo>
                  <a:pt x="0" y="38"/>
                  <a:pt x="61" y="38"/>
                  <a:pt x="183" y="99"/>
                </a:cubicBezTo>
                <a:cubicBezTo>
                  <a:pt x="335" y="221"/>
                  <a:pt x="456" y="403"/>
                  <a:pt x="487" y="585"/>
                </a:cubicBezTo>
                <a:cubicBezTo>
                  <a:pt x="547" y="1102"/>
                  <a:pt x="608" y="1832"/>
                  <a:pt x="699" y="2622"/>
                </a:cubicBezTo>
                <a:cubicBezTo>
                  <a:pt x="821" y="3412"/>
                  <a:pt x="912" y="4142"/>
                  <a:pt x="1003" y="4658"/>
                </a:cubicBezTo>
                <a:cubicBezTo>
                  <a:pt x="1003" y="4932"/>
                  <a:pt x="1064" y="5236"/>
                  <a:pt x="1155" y="5509"/>
                </a:cubicBezTo>
                <a:cubicBezTo>
                  <a:pt x="1186" y="5205"/>
                  <a:pt x="1155" y="4932"/>
                  <a:pt x="1125" y="4658"/>
                </a:cubicBezTo>
                <a:cubicBezTo>
                  <a:pt x="1064" y="4111"/>
                  <a:pt x="1003" y="3412"/>
                  <a:pt x="912" y="2591"/>
                </a:cubicBezTo>
                <a:cubicBezTo>
                  <a:pt x="790" y="1801"/>
                  <a:pt x="730" y="1102"/>
                  <a:pt x="608" y="555"/>
                </a:cubicBezTo>
                <a:cubicBezTo>
                  <a:pt x="547" y="342"/>
                  <a:pt x="426" y="160"/>
                  <a:pt x="243" y="38"/>
                </a:cubicBezTo>
                <a:cubicBezTo>
                  <a:pt x="167" y="8"/>
                  <a:pt x="107" y="0"/>
                  <a:pt x="6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3860;p72">
            <a:extLst>
              <a:ext uri="{FF2B5EF4-FFF2-40B4-BE49-F238E27FC236}">
                <a16:creationId xmlns:a16="http://schemas.microsoft.com/office/drawing/2014/main" id="{47D508AB-C93F-4422-A52F-3D9622DD7C73}"/>
              </a:ext>
            </a:extLst>
          </p:cNvPr>
          <p:cNvSpPr/>
          <p:nvPr/>
        </p:nvSpPr>
        <p:spPr>
          <a:xfrm>
            <a:off x="2756378" y="2416227"/>
            <a:ext cx="23140" cy="92533"/>
          </a:xfrm>
          <a:custGeom>
            <a:avLst/>
            <a:gdLst/>
            <a:ahLst/>
            <a:cxnLst/>
            <a:rect l="l" t="t" r="r" b="b"/>
            <a:pathLst>
              <a:path w="1247" h="5260" extrusionOk="0">
                <a:moveTo>
                  <a:pt x="1246" y="1"/>
                </a:moveTo>
                <a:cubicBezTo>
                  <a:pt x="942" y="31"/>
                  <a:pt x="699" y="183"/>
                  <a:pt x="517" y="426"/>
                </a:cubicBezTo>
                <a:cubicBezTo>
                  <a:pt x="304" y="669"/>
                  <a:pt x="182" y="973"/>
                  <a:pt x="91" y="1277"/>
                </a:cubicBezTo>
                <a:cubicBezTo>
                  <a:pt x="30" y="1642"/>
                  <a:pt x="0" y="2037"/>
                  <a:pt x="61" y="2402"/>
                </a:cubicBezTo>
                <a:cubicBezTo>
                  <a:pt x="122" y="3192"/>
                  <a:pt x="213" y="3922"/>
                  <a:pt x="274" y="4408"/>
                </a:cubicBezTo>
                <a:cubicBezTo>
                  <a:pt x="304" y="4712"/>
                  <a:pt x="365" y="4986"/>
                  <a:pt x="426" y="5259"/>
                </a:cubicBezTo>
                <a:cubicBezTo>
                  <a:pt x="456" y="4955"/>
                  <a:pt x="456" y="4682"/>
                  <a:pt x="426" y="4408"/>
                </a:cubicBezTo>
                <a:cubicBezTo>
                  <a:pt x="395" y="3891"/>
                  <a:pt x="334" y="3192"/>
                  <a:pt x="274" y="2402"/>
                </a:cubicBezTo>
                <a:cubicBezTo>
                  <a:pt x="243" y="2037"/>
                  <a:pt x="243" y="1673"/>
                  <a:pt x="304" y="1308"/>
                </a:cubicBezTo>
                <a:cubicBezTo>
                  <a:pt x="334" y="1034"/>
                  <a:pt x="456" y="761"/>
                  <a:pt x="638" y="518"/>
                </a:cubicBezTo>
                <a:cubicBezTo>
                  <a:pt x="790" y="305"/>
                  <a:pt x="1003" y="122"/>
                  <a:pt x="124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3861;p72">
            <a:extLst>
              <a:ext uri="{FF2B5EF4-FFF2-40B4-BE49-F238E27FC236}">
                <a16:creationId xmlns:a16="http://schemas.microsoft.com/office/drawing/2014/main" id="{93A8E14B-87BF-4981-8925-ECD4FBB6A42D}"/>
              </a:ext>
            </a:extLst>
          </p:cNvPr>
          <p:cNvSpPr/>
          <p:nvPr/>
        </p:nvSpPr>
        <p:spPr>
          <a:xfrm>
            <a:off x="1459055" y="3370156"/>
            <a:ext cx="645850" cy="725624"/>
          </a:xfrm>
          <a:custGeom>
            <a:avLst/>
            <a:gdLst/>
            <a:ahLst/>
            <a:cxnLst/>
            <a:rect l="l" t="t" r="r" b="b"/>
            <a:pathLst>
              <a:path w="34804" h="41248" extrusionOk="0">
                <a:moveTo>
                  <a:pt x="1673" y="0"/>
                </a:moveTo>
                <a:lnTo>
                  <a:pt x="1" y="41156"/>
                </a:lnTo>
                <a:lnTo>
                  <a:pt x="15320" y="41156"/>
                </a:lnTo>
                <a:lnTo>
                  <a:pt x="16080" y="24499"/>
                </a:lnTo>
                <a:lnTo>
                  <a:pt x="18846" y="41156"/>
                </a:lnTo>
                <a:lnTo>
                  <a:pt x="34804" y="41247"/>
                </a:lnTo>
                <a:cubicBezTo>
                  <a:pt x="34804" y="41247"/>
                  <a:pt x="33679" y="3739"/>
                  <a:pt x="33679" y="1763"/>
                </a:cubicBezTo>
                <a:lnTo>
                  <a:pt x="1673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" name="Google Shape;3862;p72">
            <a:extLst>
              <a:ext uri="{FF2B5EF4-FFF2-40B4-BE49-F238E27FC236}">
                <a16:creationId xmlns:a16="http://schemas.microsoft.com/office/drawing/2014/main" id="{7309FE86-9E53-45DD-BCFE-8EA4296E2F96}"/>
              </a:ext>
            </a:extLst>
          </p:cNvPr>
          <p:cNvSpPr/>
          <p:nvPr/>
        </p:nvSpPr>
        <p:spPr>
          <a:xfrm>
            <a:off x="1059714" y="2534408"/>
            <a:ext cx="464235" cy="696140"/>
          </a:xfrm>
          <a:custGeom>
            <a:avLst/>
            <a:gdLst/>
            <a:ahLst/>
            <a:cxnLst/>
            <a:rect l="l" t="t" r="r" b="b"/>
            <a:pathLst>
              <a:path w="25017" h="39572" extrusionOk="0">
                <a:moveTo>
                  <a:pt x="25016" y="0"/>
                </a:moveTo>
                <a:lnTo>
                  <a:pt x="25016" y="0"/>
                </a:lnTo>
                <a:cubicBezTo>
                  <a:pt x="20670" y="1490"/>
                  <a:pt x="16262" y="26171"/>
                  <a:pt x="16262" y="26171"/>
                </a:cubicBezTo>
                <a:lnTo>
                  <a:pt x="6050" y="16687"/>
                </a:lnTo>
                <a:lnTo>
                  <a:pt x="1" y="21611"/>
                </a:lnTo>
                <a:lnTo>
                  <a:pt x="8147" y="33770"/>
                </a:lnTo>
                <a:cubicBezTo>
                  <a:pt x="10650" y="37493"/>
                  <a:pt x="14798" y="39571"/>
                  <a:pt x="19060" y="39571"/>
                </a:cubicBezTo>
                <a:cubicBezTo>
                  <a:pt x="20957" y="39571"/>
                  <a:pt x="22876" y="39160"/>
                  <a:pt x="24682" y="38299"/>
                </a:cubicBezTo>
                <a:lnTo>
                  <a:pt x="25016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3863;p72">
            <a:extLst>
              <a:ext uri="{FF2B5EF4-FFF2-40B4-BE49-F238E27FC236}">
                <a16:creationId xmlns:a16="http://schemas.microsoft.com/office/drawing/2014/main" id="{5B35CD99-CF62-451E-9B05-8493077EE0A7}"/>
              </a:ext>
            </a:extLst>
          </p:cNvPr>
          <p:cNvSpPr/>
          <p:nvPr/>
        </p:nvSpPr>
        <p:spPr>
          <a:xfrm>
            <a:off x="901220" y="2121073"/>
            <a:ext cx="864133" cy="1374231"/>
          </a:xfrm>
          <a:custGeom>
            <a:avLst/>
            <a:gdLst/>
            <a:ahLst/>
            <a:cxnLst/>
            <a:rect l="l" t="t" r="r" b="b"/>
            <a:pathLst>
              <a:path w="46567" h="78118" extrusionOk="0">
                <a:moveTo>
                  <a:pt x="1" y="0"/>
                </a:moveTo>
                <a:lnTo>
                  <a:pt x="1733" y="23679"/>
                </a:lnTo>
                <a:lnTo>
                  <a:pt x="30153" y="78117"/>
                </a:lnTo>
                <a:lnTo>
                  <a:pt x="46567" y="68634"/>
                </a:lnTo>
                <a:lnTo>
                  <a:pt x="18572" y="15381"/>
                </a:lnTo>
                <a:lnTo>
                  <a:pt x="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3864;p72">
            <a:extLst>
              <a:ext uri="{FF2B5EF4-FFF2-40B4-BE49-F238E27FC236}">
                <a16:creationId xmlns:a16="http://schemas.microsoft.com/office/drawing/2014/main" id="{F89CD77C-ADCE-44A2-BE0F-B1C19EC76B13}"/>
              </a:ext>
            </a:extLst>
          </p:cNvPr>
          <p:cNvSpPr/>
          <p:nvPr/>
        </p:nvSpPr>
        <p:spPr>
          <a:xfrm>
            <a:off x="901220" y="2121073"/>
            <a:ext cx="349721" cy="432141"/>
          </a:xfrm>
          <a:custGeom>
            <a:avLst/>
            <a:gdLst/>
            <a:ahLst/>
            <a:cxnLst/>
            <a:rect l="l" t="t" r="r" b="b"/>
            <a:pathLst>
              <a:path w="18846" h="24565" extrusionOk="0">
                <a:moveTo>
                  <a:pt x="1" y="0"/>
                </a:moveTo>
                <a:lnTo>
                  <a:pt x="1733" y="23496"/>
                </a:lnTo>
                <a:cubicBezTo>
                  <a:pt x="2664" y="24230"/>
                  <a:pt x="3730" y="24565"/>
                  <a:pt x="4772" y="24565"/>
                </a:cubicBezTo>
                <a:cubicBezTo>
                  <a:pt x="7098" y="24565"/>
                  <a:pt x="9310" y="22898"/>
                  <a:pt x="9666" y="20274"/>
                </a:cubicBezTo>
                <a:cubicBezTo>
                  <a:pt x="10492" y="20941"/>
                  <a:pt x="11413" y="21235"/>
                  <a:pt x="12306" y="21235"/>
                </a:cubicBezTo>
                <a:cubicBezTo>
                  <a:pt x="14832" y="21235"/>
                  <a:pt x="17133" y="18885"/>
                  <a:pt x="16414" y="15988"/>
                </a:cubicBezTo>
                <a:lnTo>
                  <a:pt x="16414" y="15988"/>
                </a:lnTo>
                <a:lnTo>
                  <a:pt x="16566" y="16080"/>
                </a:lnTo>
                <a:cubicBezTo>
                  <a:pt x="16834" y="16234"/>
                  <a:pt x="17126" y="16308"/>
                  <a:pt x="17414" y="16308"/>
                </a:cubicBezTo>
                <a:cubicBezTo>
                  <a:pt x="17976" y="16308"/>
                  <a:pt x="18524" y="16025"/>
                  <a:pt x="18846" y="15502"/>
                </a:cubicBez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2" name="Google Shape;3865;p72">
            <a:extLst>
              <a:ext uri="{FF2B5EF4-FFF2-40B4-BE49-F238E27FC236}">
                <a16:creationId xmlns:a16="http://schemas.microsoft.com/office/drawing/2014/main" id="{EB91D4BC-1479-491A-9C82-1119FC0FF564}"/>
              </a:ext>
            </a:extLst>
          </p:cNvPr>
          <p:cNvSpPr/>
          <p:nvPr/>
        </p:nvSpPr>
        <p:spPr>
          <a:xfrm>
            <a:off x="901220" y="2121073"/>
            <a:ext cx="141031" cy="176533"/>
          </a:xfrm>
          <a:custGeom>
            <a:avLst/>
            <a:gdLst/>
            <a:ahLst/>
            <a:cxnLst/>
            <a:rect l="l" t="t" r="r" b="b"/>
            <a:pathLst>
              <a:path w="7600" h="10035" extrusionOk="0">
                <a:moveTo>
                  <a:pt x="1" y="0"/>
                </a:moveTo>
                <a:lnTo>
                  <a:pt x="700" y="9514"/>
                </a:lnTo>
                <a:cubicBezTo>
                  <a:pt x="700" y="9514"/>
                  <a:pt x="1519" y="10034"/>
                  <a:pt x="2703" y="10034"/>
                </a:cubicBezTo>
                <a:cubicBezTo>
                  <a:pt x="4079" y="10034"/>
                  <a:pt x="5949" y="9332"/>
                  <a:pt x="7599" y="6292"/>
                </a:cubicBezTo>
                <a:lnTo>
                  <a:pt x="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3866;p72">
            <a:extLst>
              <a:ext uri="{FF2B5EF4-FFF2-40B4-BE49-F238E27FC236}">
                <a16:creationId xmlns:a16="http://schemas.microsoft.com/office/drawing/2014/main" id="{61CCBBF6-0E2C-4A02-8C10-267DC1B95724}"/>
              </a:ext>
            </a:extLst>
          </p:cNvPr>
          <p:cNvSpPr/>
          <p:nvPr/>
        </p:nvSpPr>
        <p:spPr>
          <a:xfrm>
            <a:off x="1078326" y="2478801"/>
            <a:ext cx="499214" cy="938431"/>
          </a:xfrm>
          <a:custGeom>
            <a:avLst/>
            <a:gdLst/>
            <a:ahLst/>
            <a:cxnLst/>
            <a:rect l="l" t="t" r="r" b="b"/>
            <a:pathLst>
              <a:path w="26902" h="53345" extrusionOk="0">
                <a:moveTo>
                  <a:pt x="62" y="0"/>
                </a:moveTo>
                <a:lnTo>
                  <a:pt x="62" y="0"/>
                </a:lnTo>
                <a:cubicBezTo>
                  <a:pt x="1" y="30"/>
                  <a:pt x="5958" y="12006"/>
                  <a:pt x="13375" y="26718"/>
                </a:cubicBezTo>
                <a:cubicBezTo>
                  <a:pt x="20782" y="41441"/>
                  <a:pt x="26795" y="53344"/>
                  <a:pt x="26870" y="53344"/>
                </a:cubicBezTo>
                <a:cubicBezTo>
                  <a:pt x="26870" y="53344"/>
                  <a:pt x="26871" y="53344"/>
                  <a:pt x="26871" y="53344"/>
                </a:cubicBezTo>
                <a:cubicBezTo>
                  <a:pt x="26901" y="53314"/>
                  <a:pt x="20974" y="41368"/>
                  <a:pt x="13557" y="26627"/>
                </a:cubicBezTo>
                <a:cubicBezTo>
                  <a:pt x="6141" y="11915"/>
                  <a:pt x="122" y="0"/>
                  <a:pt x="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3867;p72">
            <a:extLst>
              <a:ext uri="{FF2B5EF4-FFF2-40B4-BE49-F238E27FC236}">
                <a16:creationId xmlns:a16="http://schemas.microsoft.com/office/drawing/2014/main" id="{F9E19BA9-919E-4E79-84AD-3B9EBFCFDE2D}"/>
              </a:ext>
            </a:extLst>
          </p:cNvPr>
          <p:cNvSpPr/>
          <p:nvPr/>
        </p:nvSpPr>
        <p:spPr>
          <a:xfrm>
            <a:off x="1205236" y="2407132"/>
            <a:ext cx="499214" cy="938449"/>
          </a:xfrm>
          <a:custGeom>
            <a:avLst/>
            <a:gdLst/>
            <a:ahLst/>
            <a:cxnLst/>
            <a:rect l="l" t="t" r="r" b="b"/>
            <a:pathLst>
              <a:path w="26902" h="53346" extrusionOk="0">
                <a:moveTo>
                  <a:pt x="32" y="1"/>
                </a:moveTo>
                <a:cubicBezTo>
                  <a:pt x="31" y="1"/>
                  <a:pt x="31" y="1"/>
                  <a:pt x="31" y="1"/>
                </a:cubicBezTo>
                <a:cubicBezTo>
                  <a:pt x="1" y="31"/>
                  <a:pt x="5958" y="11977"/>
                  <a:pt x="13345" y="26719"/>
                </a:cubicBezTo>
                <a:cubicBezTo>
                  <a:pt x="20761" y="41430"/>
                  <a:pt x="26810" y="53345"/>
                  <a:pt x="26840" y="53345"/>
                </a:cubicBezTo>
                <a:cubicBezTo>
                  <a:pt x="26901" y="53315"/>
                  <a:pt x="20943" y="41369"/>
                  <a:pt x="13527" y="26628"/>
                </a:cubicBezTo>
                <a:cubicBezTo>
                  <a:pt x="6120" y="11904"/>
                  <a:pt x="107" y="1"/>
                  <a:pt x="3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3868;p72">
            <a:extLst>
              <a:ext uri="{FF2B5EF4-FFF2-40B4-BE49-F238E27FC236}">
                <a16:creationId xmlns:a16="http://schemas.microsoft.com/office/drawing/2014/main" id="{2C1CC46C-2A55-41E5-820F-B0554A9E51AF}"/>
              </a:ext>
            </a:extLst>
          </p:cNvPr>
          <p:cNvSpPr/>
          <p:nvPr/>
        </p:nvSpPr>
        <p:spPr>
          <a:xfrm>
            <a:off x="1000499" y="2678783"/>
            <a:ext cx="158512" cy="220847"/>
          </a:xfrm>
          <a:custGeom>
            <a:avLst/>
            <a:gdLst/>
            <a:ahLst/>
            <a:cxnLst/>
            <a:rect l="l" t="t" r="r" b="b"/>
            <a:pathLst>
              <a:path w="8542" h="12554" extrusionOk="0">
                <a:moveTo>
                  <a:pt x="4468" y="0"/>
                </a:moveTo>
                <a:lnTo>
                  <a:pt x="791" y="1489"/>
                </a:lnTo>
                <a:lnTo>
                  <a:pt x="0" y="4438"/>
                </a:lnTo>
                <a:lnTo>
                  <a:pt x="1277" y="9392"/>
                </a:lnTo>
                <a:lnTo>
                  <a:pt x="4256" y="12553"/>
                </a:lnTo>
                <a:lnTo>
                  <a:pt x="6262" y="10882"/>
                </a:lnTo>
                <a:lnTo>
                  <a:pt x="6383" y="7842"/>
                </a:lnTo>
                <a:lnTo>
                  <a:pt x="6626" y="6140"/>
                </a:lnTo>
                <a:cubicBezTo>
                  <a:pt x="6626" y="6140"/>
                  <a:pt x="8450" y="5562"/>
                  <a:pt x="8481" y="5289"/>
                </a:cubicBezTo>
                <a:cubicBezTo>
                  <a:pt x="8541" y="5015"/>
                  <a:pt x="8268" y="4073"/>
                  <a:pt x="7994" y="4043"/>
                </a:cubicBezTo>
                <a:cubicBezTo>
                  <a:pt x="7988" y="4042"/>
                  <a:pt x="7982" y="4042"/>
                  <a:pt x="7975" y="4042"/>
                </a:cubicBezTo>
                <a:cubicBezTo>
                  <a:pt x="7640" y="4042"/>
                  <a:pt x="5806" y="4711"/>
                  <a:pt x="5806" y="4711"/>
                </a:cubicBezTo>
                <a:cubicBezTo>
                  <a:pt x="5806" y="4711"/>
                  <a:pt x="8055" y="2918"/>
                  <a:pt x="7994" y="2644"/>
                </a:cubicBezTo>
                <a:cubicBezTo>
                  <a:pt x="7933" y="2340"/>
                  <a:pt x="7690" y="1611"/>
                  <a:pt x="7234" y="1520"/>
                </a:cubicBezTo>
                <a:cubicBezTo>
                  <a:pt x="7226" y="1519"/>
                  <a:pt x="7217" y="1518"/>
                  <a:pt x="7207" y="1518"/>
                </a:cubicBezTo>
                <a:cubicBezTo>
                  <a:pt x="6652" y="1518"/>
                  <a:pt x="3131" y="3161"/>
                  <a:pt x="3131" y="3161"/>
                </a:cubicBezTo>
                <a:lnTo>
                  <a:pt x="2553" y="4529"/>
                </a:lnTo>
                <a:lnTo>
                  <a:pt x="2037" y="2371"/>
                </a:lnTo>
                <a:cubicBezTo>
                  <a:pt x="2037" y="2371"/>
                  <a:pt x="5289" y="1489"/>
                  <a:pt x="4468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3869;p72">
            <a:extLst>
              <a:ext uri="{FF2B5EF4-FFF2-40B4-BE49-F238E27FC236}">
                <a16:creationId xmlns:a16="http://schemas.microsoft.com/office/drawing/2014/main" id="{0765570A-09D0-4A2F-AC06-8C7A9ECEC8B9}"/>
              </a:ext>
            </a:extLst>
          </p:cNvPr>
          <p:cNvSpPr/>
          <p:nvPr/>
        </p:nvSpPr>
        <p:spPr>
          <a:xfrm>
            <a:off x="1088477" y="2761113"/>
            <a:ext cx="19206" cy="40655"/>
          </a:xfrm>
          <a:custGeom>
            <a:avLst/>
            <a:gdLst/>
            <a:ahLst/>
            <a:cxnLst/>
            <a:rect l="l" t="t" r="r" b="b"/>
            <a:pathLst>
              <a:path w="1035" h="2311" extrusionOk="0">
                <a:moveTo>
                  <a:pt x="1034" y="1"/>
                </a:moveTo>
                <a:cubicBezTo>
                  <a:pt x="1034" y="1"/>
                  <a:pt x="882" y="62"/>
                  <a:pt x="700" y="214"/>
                </a:cubicBezTo>
                <a:cubicBezTo>
                  <a:pt x="244" y="639"/>
                  <a:pt x="1" y="1278"/>
                  <a:pt x="62" y="1916"/>
                </a:cubicBezTo>
                <a:cubicBezTo>
                  <a:pt x="92" y="2037"/>
                  <a:pt x="123" y="2189"/>
                  <a:pt x="183" y="2311"/>
                </a:cubicBezTo>
                <a:lnTo>
                  <a:pt x="183" y="2281"/>
                </a:lnTo>
                <a:cubicBezTo>
                  <a:pt x="123" y="1430"/>
                  <a:pt x="426" y="609"/>
                  <a:pt x="1034" y="1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3870;p72">
            <a:extLst>
              <a:ext uri="{FF2B5EF4-FFF2-40B4-BE49-F238E27FC236}">
                <a16:creationId xmlns:a16="http://schemas.microsoft.com/office/drawing/2014/main" id="{01254286-F8B9-42BC-A81B-7A45629EE87C}"/>
              </a:ext>
            </a:extLst>
          </p:cNvPr>
          <p:cNvSpPr/>
          <p:nvPr/>
        </p:nvSpPr>
        <p:spPr>
          <a:xfrm>
            <a:off x="1059714" y="2719420"/>
            <a:ext cx="82930" cy="70596"/>
          </a:xfrm>
          <a:custGeom>
            <a:avLst/>
            <a:gdLst/>
            <a:ahLst/>
            <a:cxnLst/>
            <a:rect l="l" t="t" r="r" b="b"/>
            <a:pathLst>
              <a:path w="4469" h="4013" extrusionOk="0">
                <a:moveTo>
                  <a:pt x="4469" y="0"/>
                </a:moveTo>
                <a:lnTo>
                  <a:pt x="4469" y="0"/>
                </a:lnTo>
                <a:cubicBezTo>
                  <a:pt x="4165" y="61"/>
                  <a:pt x="3831" y="152"/>
                  <a:pt x="3527" y="274"/>
                </a:cubicBezTo>
                <a:cubicBezTo>
                  <a:pt x="2949" y="456"/>
                  <a:pt x="2159" y="699"/>
                  <a:pt x="1277" y="1034"/>
                </a:cubicBezTo>
                <a:cubicBezTo>
                  <a:pt x="1034" y="1094"/>
                  <a:pt x="852" y="1246"/>
                  <a:pt x="669" y="1398"/>
                </a:cubicBezTo>
                <a:cubicBezTo>
                  <a:pt x="517" y="1581"/>
                  <a:pt x="396" y="1763"/>
                  <a:pt x="335" y="1976"/>
                </a:cubicBezTo>
                <a:cubicBezTo>
                  <a:pt x="214" y="2341"/>
                  <a:pt x="153" y="2675"/>
                  <a:pt x="153" y="3040"/>
                </a:cubicBezTo>
                <a:cubicBezTo>
                  <a:pt x="122" y="3374"/>
                  <a:pt x="62" y="3708"/>
                  <a:pt x="1" y="4012"/>
                </a:cubicBezTo>
                <a:cubicBezTo>
                  <a:pt x="183" y="3708"/>
                  <a:pt x="274" y="3404"/>
                  <a:pt x="274" y="3040"/>
                </a:cubicBezTo>
                <a:cubicBezTo>
                  <a:pt x="305" y="2705"/>
                  <a:pt x="366" y="2371"/>
                  <a:pt x="487" y="2037"/>
                </a:cubicBezTo>
                <a:cubicBezTo>
                  <a:pt x="548" y="1854"/>
                  <a:pt x="669" y="1672"/>
                  <a:pt x="791" y="1520"/>
                </a:cubicBezTo>
                <a:cubicBezTo>
                  <a:pt x="943" y="1368"/>
                  <a:pt x="1125" y="1277"/>
                  <a:pt x="1338" y="1185"/>
                </a:cubicBezTo>
                <a:cubicBezTo>
                  <a:pt x="2220" y="882"/>
                  <a:pt x="3010" y="608"/>
                  <a:pt x="3557" y="395"/>
                </a:cubicBezTo>
                <a:cubicBezTo>
                  <a:pt x="3891" y="274"/>
                  <a:pt x="4195" y="152"/>
                  <a:pt x="4469" y="0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3871;p72">
            <a:extLst>
              <a:ext uri="{FF2B5EF4-FFF2-40B4-BE49-F238E27FC236}">
                <a16:creationId xmlns:a16="http://schemas.microsoft.com/office/drawing/2014/main" id="{850DA2D9-0C7C-4991-91B1-4D3DC1EA611B}"/>
              </a:ext>
            </a:extLst>
          </p:cNvPr>
          <p:cNvSpPr/>
          <p:nvPr/>
        </p:nvSpPr>
        <p:spPr>
          <a:xfrm>
            <a:off x="1042790" y="2753091"/>
            <a:ext cx="6235" cy="25156"/>
          </a:xfrm>
          <a:custGeom>
            <a:avLst/>
            <a:gdLst/>
            <a:ahLst/>
            <a:cxnLst/>
            <a:rect l="l" t="t" r="r" b="b"/>
            <a:pathLst>
              <a:path w="336" h="1430" extrusionOk="0">
                <a:moveTo>
                  <a:pt x="305" y="1"/>
                </a:moveTo>
                <a:cubicBezTo>
                  <a:pt x="244" y="1"/>
                  <a:pt x="153" y="305"/>
                  <a:pt x="92" y="700"/>
                </a:cubicBezTo>
                <a:cubicBezTo>
                  <a:pt x="31" y="1095"/>
                  <a:pt x="1" y="1430"/>
                  <a:pt x="62" y="1430"/>
                </a:cubicBezTo>
                <a:cubicBezTo>
                  <a:pt x="122" y="1430"/>
                  <a:pt x="214" y="1126"/>
                  <a:pt x="274" y="730"/>
                </a:cubicBezTo>
                <a:cubicBezTo>
                  <a:pt x="335" y="487"/>
                  <a:pt x="335" y="244"/>
                  <a:pt x="305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3872;p72">
            <a:extLst>
              <a:ext uri="{FF2B5EF4-FFF2-40B4-BE49-F238E27FC236}">
                <a16:creationId xmlns:a16="http://schemas.microsoft.com/office/drawing/2014/main" id="{FA5798A3-EA62-4D6C-82CE-5B61275B6299}"/>
              </a:ext>
            </a:extLst>
          </p:cNvPr>
          <p:cNvSpPr/>
          <p:nvPr/>
        </p:nvSpPr>
        <p:spPr>
          <a:xfrm>
            <a:off x="1545920" y="2390560"/>
            <a:ext cx="422500" cy="1156287"/>
          </a:xfrm>
          <a:custGeom>
            <a:avLst/>
            <a:gdLst/>
            <a:ahLst/>
            <a:cxnLst/>
            <a:rect l="l" t="t" r="r" b="b"/>
            <a:pathLst>
              <a:path w="22768" h="65729" extrusionOk="0">
                <a:moveTo>
                  <a:pt x="19545" y="1"/>
                </a:moveTo>
                <a:lnTo>
                  <a:pt x="7478" y="2767"/>
                </a:lnTo>
                <a:lnTo>
                  <a:pt x="6414" y="3648"/>
                </a:lnTo>
                <a:lnTo>
                  <a:pt x="1" y="62798"/>
                </a:lnTo>
                <a:cubicBezTo>
                  <a:pt x="2009" y="64872"/>
                  <a:pt x="7107" y="65729"/>
                  <a:pt x="11635" y="65729"/>
                </a:cubicBezTo>
                <a:cubicBezTo>
                  <a:pt x="13345" y="65729"/>
                  <a:pt x="14974" y="65607"/>
                  <a:pt x="16323" y="65382"/>
                </a:cubicBezTo>
                <a:lnTo>
                  <a:pt x="22767" y="1095"/>
                </a:lnTo>
                <a:lnTo>
                  <a:pt x="19545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3873;p72">
            <a:extLst>
              <a:ext uri="{FF2B5EF4-FFF2-40B4-BE49-F238E27FC236}">
                <a16:creationId xmlns:a16="http://schemas.microsoft.com/office/drawing/2014/main" id="{424FF50D-929B-42F7-AD66-E2CA0B7CFCA9}"/>
              </a:ext>
            </a:extLst>
          </p:cNvPr>
          <p:cNvSpPr/>
          <p:nvPr/>
        </p:nvSpPr>
        <p:spPr>
          <a:xfrm>
            <a:off x="1840360" y="2398054"/>
            <a:ext cx="302345" cy="1249629"/>
          </a:xfrm>
          <a:custGeom>
            <a:avLst/>
            <a:gdLst/>
            <a:ahLst/>
            <a:cxnLst/>
            <a:rect l="l" t="t" r="r" b="b"/>
            <a:pathLst>
              <a:path w="16293" h="71035" extrusionOk="0">
                <a:moveTo>
                  <a:pt x="5593" y="0"/>
                </a:moveTo>
                <a:cubicBezTo>
                  <a:pt x="5593" y="0"/>
                  <a:pt x="2159" y="15077"/>
                  <a:pt x="2159" y="25016"/>
                </a:cubicBezTo>
                <a:cubicBezTo>
                  <a:pt x="2159" y="34986"/>
                  <a:pt x="0" y="71035"/>
                  <a:pt x="0" y="71035"/>
                </a:cubicBezTo>
                <a:lnTo>
                  <a:pt x="16293" y="70609"/>
                </a:lnTo>
                <a:lnTo>
                  <a:pt x="16293" y="30761"/>
                </a:lnTo>
                <a:lnTo>
                  <a:pt x="7143" y="760"/>
                </a:lnTo>
                <a:lnTo>
                  <a:pt x="5593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3874;p72">
            <a:extLst>
              <a:ext uri="{FF2B5EF4-FFF2-40B4-BE49-F238E27FC236}">
                <a16:creationId xmlns:a16="http://schemas.microsoft.com/office/drawing/2014/main" id="{228D76E3-1B26-4ED3-80AA-29D74BB46ACF}"/>
              </a:ext>
            </a:extLst>
          </p:cNvPr>
          <p:cNvSpPr/>
          <p:nvPr/>
        </p:nvSpPr>
        <p:spPr>
          <a:xfrm>
            <a:off x="1431424" y="2450988"/>
            <a:ext cx="234669" cy="1206863"/>
          </a:xfrm>
          <a:custGeom>
            <a:avLst/>
            <a:gdLst/>
            <a:ahLst/>
            <a:cxnLst/>
            <a:rect l="l" t="t" r="r" b="b"/>
            <a:pathLst>
              <a:path w="12646" h="68604" extrusionOk="0">
                <a:moveTo>
                  <a:pt x="12645" y="0"/>
                </a:moveTo>
                <a:lnTo>
                  <a:pt x="4985" y="4742"/>
                </a:lnTo>
                <a:lnTo>
                  <a:pt x="1763" y="16505"/>
                </a:lnTo>
                <a:lnTo>
                  <a:pt x="2159" y="37661"/>
                </a:lnTo>
                <a:lnTo>
                  <a:pt x="1" y="66810"/>
                </a:lnTo>
                <a:lnTo>
                  <a:pt x="6171" y="68603"/>
                </a:lnTo>
                <a:cubicBezTo>
                  <a:pt x="6596" y="65108"/>
                  <a:pt x="12645" y="1"/>
                  <a:pt x="12645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3875;p72">
            <a:extLst>
              <a:ext uri="{FF2B5EF4-FFF2-40B4-BE49-F238E27FC236}">
                <a16:creationId xmlns:a16="http://schemas.microsoft.com/office/drawing/2014/main" id="{A0E232C1-FBB7-4392-9F36-9047E99FE233}"/>
              </a:ext>
            </a:extLst>
          </p:cNvPr>
          <p:cNvSpPr/>
          <p:nvPr/>
        </p:nvSpPr>
        <p:spPr>
          <a:xfrm>
            <a:off x="1591606" y="1933175"/>
            <a:ext cx="345787" cy="605279"/>
          </a:xfrm>
          <a:custGeom>
            <a:avLst/>
            <a:gdLst/>
            <a:ahLst/>
            <a:cxnLst/>
            <a:rect l="l" t="t" r="r" b="b"/>
            <a:pathLst>
              <a:path w="18634" h="34407" extrusionOk="0">
                <a:moveTo>
                  <a:pt x="7550" y="1"/>
                </a:moveTo>
                <a:cubicBezTo>
                  <a:pt x="5283" y="1"/>
                  <a:pt x="3004" y="455"/>
                  <a:pt x="852" y="1380"/>
                </a:cubicBezTo>
                <a:cubicBezTo>
                  <a:pt x="852" y="1380"/>
                  <a:pt x="1" y="12596"/>
                  <a:pt x="62" y="17490"/>
                </a:cubicBezTo>
                <a:cubicBezTo>
                  <a:pt x="122" y="22384"/>
                  <a:pt x="5016" y="23144"/>
                  <a:pt x="5016" y="23144"/>
                </a:cubicBezTo>
                <a:lnTo>
                  <a:pt x="5016" y="28432"/>
                </a:lnTo>
                <a:cubicBezTo>
                  <a:pt x="4986" y="31502"/>
                  <a:pt x="7357" y="34086"/>
                  <a:pt x="10427" y="34360"/>
                </a:cubicBezTo>
                <a:lnTo>
                  <a:pt x="10518" y="34390"/>
                </a:lnTo>
                <a:cubicBezTo>
                  <a:pt x="10668" y="34401"/>
                  <a:pt x="10817" y="34407"/>
                  <a:pt x="10965" y="34407"/>
                </a:cubicBezTo>
                <a:cubicBezTo>
                  <a:pt x="14053" y="34407"/>
                  <a:pt x="16638" y="32021"/>
                  <a:pt x="16871" y="28888"/>
                </a:cubicBezTo>
                <a:lnTo>
                  <a:pt x="18633" y="4086"/>
                </a:lnTo>
                <a:lnTo>
                  <a:pt x="17904" y="3538"/>
                </a:lnTo>
                <a:cubicBezTo>
                  <a:pt x="14892" y="1204"/>
                  <a:pt x="11238" y="1"/>
                  <a:pt x="7550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3876;p72">
            <a:extLst>
              <a:ext uri="{FF2B5EF4-FFF2-40B4-BE49-F238E27FC236}">
                <a16:creationId xmlns:a16="http://schemas.microsoft.com/office/drawing/2014/main" id="{DFDD1CAB-0C56-43A4-B02C-46DA2BAFE116}"/>
              </a:ext>
            </a:extLst>
          </p:cNvPr>
          <p:cNvSpPr/>
          <p:nvPr/>
        </p:nvSpPr>
        <p:spPr>
          <a:xfrm>
            <a:off x="1684112" y="2307158"/>
            <a:ext cx="119042" cy="54640"/>
          </a:xfrm>
          <a:custGeom>
            <a:avLst/>
            <a:gdLst/>
            <a:ahLst/>
            <a:cxnLst/>
            <a:rect l="l" t="t" r="r" b="b"/>
            <a:pathLst>
              <a:path w="6415" h="3106" extrusionOk="0">
                <a:moveTo>
                  <a:pt x="6414" y="0"/>
                </a:moveTo>
                <a:lnTo>
                  <a:pt x="6414" y="0"/>
                </a:lnTo>
                <a:cubicBezTo>
                  <a:pt x="4583" y="1163"/>
                  <a:pt x="2474" y="1797"/>
                  <a:pt x="326" y="1797"/>
                </a:cubicBezTo>
                <a:cubicBezTo>
                  <a:pt x="227" y="1797"/>
                  <a:pt x="129" y="1796"/>
                  <a:pt x="31" y="1793"/>
                </a:cubicBezTo>
                <a:lnTo>
                  <a:pt x="1" y="3070"/>
                </a:lnTo>
                <a:cubicBezTo>
                  <a:pt x="282" y="3094"/>
                  <a:pt x="551" y="3106"/>
                  <a:pt x="810" y="3106"/>
                </a:cubicBezTo>
                <a:cubicBezTo>
                  <a:pt x="5064" y="3106"/>
                  <a:pt x="6414" y="0"/>
                  <a:pt x="6414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3877;p72">
            <a:extLst>
              <a:ext uri="{FF2B5EF4-FFF2-40B4-BE49-F238E27FC236}">
                <a16:creationId xmlns:a16="http://schemas.microsoft.com/office/drawing/2014/main" id="{7341A3E8-B5C9-47C6-AC4C-D5C2934E4467}"/>
              </a:ext>
            </a:extLst>
          </p:cNvPr>
          <p:cNvSpPr/>
          <p:nvPr/>
        </p:nvSpPr>
        <p:spPr>
          <a:xfrm>
            <a:off x="1922715" y="2091219"/>
            <a:ext cx="65375" cy="89647"/>
          </a:xfrm>
          <a:custGeom>
            <a:avLst/>
            <a:gdLst/>
            <a:ahLst/>
            <a:cxnLst/>
            <a:rect l="l" t="t" r="r" b="b"/>
            <a:pathLst>
              <a:path w="3523" h="5096" extrusionOk="0">
                <a:moveTo>
                  <a:pt x="1278" y="1"/>
                </a:moveTo>
                <a:cubicBezTo>
                  <a:pt x="710" y="1"/>
                  <a:pt x="247" y="136"/>
                  <a:pt x="213" y="147"/>
                </a:cubicBezTo>
                <a:cubicBezTo>
                  <a:pt x="213" y="147"/>
                  <a:pt x="0" y="4859"/>
                  <a:pt x="0" y="4950"/>
                </a:cubicBezTo>
                <a:cubicBezTo>
                  <a:pt x="11" y="4981"/>
                  <a:pt x="410" y="5095"/>
                  <a:pt x="934" y="5095"/>
                </a:cubicBezTo>
                <a:cubicBezTo>
                  <a:pt x="1933" y="5095"/>
                  <a:pt x="3386" y="4681"/>
                  <a:pt x="3465" y="2488"/>
                </a:cubicBezTo>
                <a:cubicBezTo>
                  <a:pt x="3523" y="397"/>
                  <a:pt x="2249" y="1"/>
                  <a:pt x="1278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3878;p72">
            <a:extLst>
              <a:ext uri="{FF2B5EF4-FFF2-40B4-BE49-F238E27FC236}">
                <a16:creationId xmlns:a16="http://schemas.microsoft.com/office/drawing/2014/main" id="{0E472570-A538-4660-A020-327FBEFBA282}"/>
              </a:ext>
            </a:extLst>
          </p:cNvPr>
          <p:cNvSpPr/>
          <p:nvPr/>
        </p:nvSpPr>
        <p:spPr>
          <a:xfrm>
            <a:off x="1942459" y="2110377"/>
            <a:ext cx="28782" cy="51245"/>
          </a:xfrm>
          <a:custGeom>
            <a:avLst/>
            <a:gdLst/>
            <a:ahLst/>
            <a:cxnLst/>
            <a:rect l="l" t="t" r="r" b="b"/>
            <a:pathLst>
              <a:path w="1551" h="2913" extrusionOk="0">
                <a:moveTo>
                  <a:pt x="760" y="1"/>
                </a:moveTo>
                <a:cubicBezTo>
                  <a:pt x="638" y="1"/>
                  <a:pt x="547" y="31"/>
                  <a:pt x="426" y="92"/>
                </a:cubicBezTo>
                <a:cubicBezTo>
                  <a:pt x="365" y="122"/>
                  <a:pt x="334" y="213"/>
                  <a:pt x="304" y="304"/>
                </a:cubicBezTo>
                <a:cubicBezTo>
                  <a:pt x="274" y="426"/>
                  <a:pt x="334" y="487"/>
                  <a:pt x="334" y="487"/>
                </a:cubicBezTo>
                <a:cubicBezTo>
                  <a:pt x="365" y="487"/>
                  <a:pt x="334" y="396"/>
                  <a:pt x="395" y="304"/>
                </a:cubicBezTo>
                <a:cubicBezTo>
                  <a:pt x="440" y="215"/>
                  <a:pt x="533" y="159"/>
                  <a:pt x="628" y="159"/>
                </a:cubicBezTo>
                <a:cubicBezTo>
                  <a:pt x="662" y="159"/>
                  <a:pt x="697" y="167"/>
                  <a:pt x="730" y="183"/>
                </a:cubicBezTo>
                <a:cubicBezTo>
                  <a:pt x="942" y="244"/>
                  <a:pt x="1094" y="426"/>
                  <a:pt x="1155" y="639"/>
                </a:cubicBezTo>
                <a:cubicBezTo>
                  <a:pt x="1277" y="912"/>
                  <a:pt x="1307" y="1186"/>
                  <a:pt x="1307" y="1459"/>
                </a:cubicBezTo>
                <a:cubicBezTo>
                  <a:pt x="1246" y="2067"/>
                  <a:pt x="942" y="2615"/>
                  <a:pt x="578" y="2736"/>
                </a:cubicBezTo>
                <a:cubicBezTo>
                  <a:pt x="531" y="2759"/>
                  <a:pt x="480" y="2769"/>
                  <a:pt x="427" y="2769"/>
                </a:cubicBezTo>
                <a:cubicBezTo>
                  <a:pt x="340" y="2769"/>
                  <a:pt x="246" y="2743"/>
                  <a:pt x="152" y="2706"/>
                </a:cubicBezTo>
                <a:cubicBezTo>
                  <a:pt x="91" y="2675"/>
                  <a:pt x="61" y="2645"/>
                  <a:pt x="0" y="2615"/>
                </a:cubicBezTo>
                <a:lnTo>
                  <a:pt x="0" y="2615"/>
                </a:lnTo>
                <a:cubicBezTo>
                  <a:pt x="0" y="2645"/>
                  <a:pt x="0" y="2706"/>
                  <a:pt x="122" y="2797"/>
                </a:cubicBezTo>
                <a:cubicBezTo>
                  <a:pt x="231" y="2863"/>
                  <a:pt x="356" y="2913"/>
                  <a:pt x="486" y="2913"/>
                </a:cubicBezTo>
                <a:cubicBezTo>
                  <a:pt x="536" y="2913"/>
                  <a:pt x="587" y="2905"/>
                  <a:pt x="638" y="2888"/>
                </a:cubicBezTo>
                <a:cubicBezTo>
                  <a:pt x="1125" y="2767"/>
                  <a:pt x="1489" y="2159"/>
                  <a:pt x="1550" y="1459"/>
                </a:cubicBezTo>
                <a:cubicBezTo>
                  <a:pt x="1550" y="1156"/>
                  <a:pt x="1489" y="821"/>
                  <a:pt x="1368" y="548"/>
                </a:cubicBezTo>
                <a:cubicBezTo>
                  <a:pt x="1277" y="274"/>
                  <a:pt x="1033" y="61"/>
                  <a:pt x="76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3879;p72">
            <a:extLst>
              <a:ext uri="{FF2B5EF4-FFF2-40B4-BE49-F238E27FC236}">
                <a16:creationId xmlns:a16="http://schemas.microsoft.com/office/drawing/2014/main" id="{E661B3A2-8768-460E-84DC-E22C423B94F6}"/>
              </a:ext>
            </a:extLst>
          </p:cNvPr>
          <p:cNvSpPr/>
          <p:nvPr/>
        </p:nvSpPr>
        <p:spPr>
          <a:xfrm>
            <a:off x="1637293" y="2078782"/>
            <a:ext cx="25979" cy="23098"/>
          </a:xfrm>
          <a:custGeom>
            <a:avLst/>
            <a:gdLst/>
            <a:ahLst/>
            <a:cxnLst/>
            <a:rect l="l" t="t" r="r" b="b"/>
            <a:pathLst>
              <a:path w="1400" h="1313" extrusionOk="0">
                <a:moveTo>
                  <a:pt x="671" y="1"/>
                </a:moveTo>
                <a:cubicBezTo>
                  <a:pt x="305" y="1"/>
                  <a:pt x="30" y="265"/>
                  <a:pt x="1" y="611"/>
                </a:cubicBezTo>
                <a:cubicBezTo>
                  <a:pt x="1" y="1006"/>
                  <a:pt x="305" y="1310"/>
                  <a:pt x="670" y="1310"/>
                </a:cubicBezTo>
                <a:cubicBezTo>
                  <a:pt x="688" y="1312"/>
                  <a:pt x="707" y="1312"/>
                  <a:pt x="725" y="1312"/>
                </a:cubicBezTo>
                <a:cubicBezTo>
                  <a:pt x="1068" y="1312"/>
                  <a:pt x="1370" y="1048"/>
                  <a:pt x="1399" y="702"/>
                </a:cubicBezTo>
                <a:cubicBezTo>
                  <a:pt x="1399" y="307"/>
                  <a:pt x="1095" y="3"/>
                  <a:pt x="730" y="3"/>
                </a:cubicBezTo>
                <a:cubicBezTo>
                  <a:pt x="710" y="2"/>
                  <a:pt x="690" y="1"/>
                  <a:pt x="67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7" name="Google Shape;3880;p72">
            <a:extLst>
              <a:ext uri="{FF2B5EF4-FFF2-40B4-BE49-F238E27FC236}">
                <a16:creationId xmlns:a16="http://schemas.microsoft.com/office/drawing/2014/main" id="{091507BC-4530-44FC-BEC0-B628D6BACFC7}"/>
              </a:ext>
            </a:extLst>
          </p:cNvPr>
          <p:cNvSpPr/>
          <p:nvPr/>
        </p:nvSpPr>
        <p:spPr>
          <a:xfrm>
            <a:off x="1623765" y="2065465"/>
            <a:ext cx="53611" cy="13088"/>
          </a:xfrm>
          <a:custGeom>
            <a:avLst/>
            <a:gdLst/>
            <a:ahLst/>
            <a:cxnLst/>
            <a:rect l="l" t="t" r="r" b="b"/>
            <a:pathLst>
              <a:path w="2889" h="744" extrusionOk="0">
                <a:moveTo>
                  <a:pt x="1399" y="0"/>
                </a:moveTo>
                <a:cubicBezTo>
                  <a:pt x="1004" y="0"/>
                  <a:pt x="639" y="122"/>
                  <a:pt x="304" y="335"/>
                </a:cubicBezTo>
                <a:cubicBezTo>
                  <a:pt x="92" y="517"/>
                  <a:pt x="0" y="699"/>
                  <a:pt x="61" y="730"/>
                </a:cubicBezTo>
                <a:cubicBezTo>
                  <a:pt x="71" y="739"/>
                  <a:pt x="85" y="743"/>
                  <a:pt x="103" y="743"/>
                </a:cubicBezTo>
                <a:cubicBezTo>
                  <a:pt x="262" y="743"/>
                  <a:pt x="748" y="426"/>
                  <a:pt x="1429" y="426"/>
                </a:cubicBezTo>
                <a:cubicBezTo>
                  <a:pt x="2083" y="426"/>
                  <a:pt x="2591" y="743"/>
                  <a:pt x="2754" y="743"/>
                </a:cubicBezTo>
                <a:cubicBezTo>
                  <a:pt x="2773" y="743"/>
                  <a:pt x="2787" y="739"/>
                  <a:pt x="2797" y="730"/>
                </a:cubicBezTo>
                <a:cubicBezTo>
                  <a:pt x="2888" y="608"/>
                  <a:pt x="2766" y="517"/>
                  <a:pt x="2523" y="335"/>
                </a:cubicBezTo>
                <a:cubicBezTo>
                  <a:pt x="2189" y="122"/>
                  <a:pt x="1794" y="0"/>
                  <a:pt x="139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" name="Google Shape;3881;p72">
            <a:extLst>
              <a:ext uri="{FF2B5EF4-FFF2-40B4-BE49-F238E27FC236}">
                <a16:creationId xmlns:a16="http://schemas.microsoft.com/office/drawing/2014/main" id="{423E2256-DD45-4FAD-A07C-CFD38E456780}"/>
              </a:ext>
            </a:extLst>
          </p:cNvPr>
          <p:cNvSpPr/>
          <p:nvPr/>
        </p:nvSpPr>
        <p:spPr>
          <a:xfrm>
            <a:off x="1774372" y="2084130"/>
            <a:ext cx="25961" cy="23626"/>
          </a:xfrm>
          <a:custGeom>
            <a:avLst/>
            <a:gdLst/>
            <a:ahLst/>
            <a:cxnLst/>
            <a:rect l="l" t="t" r="r" b="b"/>
            <a:pathLst>
              <a:path w="1399" h="1343" extrusionOk="0">
                <a:moveTo>
                  <a:pt x="670" y="1"/>
                </a:moveTo>
                <a:cubicBezTo>
                  <a:pt x="304" y="1"/>
                  <a:pt x="29" y="266"/>
                  <a:pt x="0" y="641"/>
                </a:cubicBezTo>
                <a:cubicBezTo>
                  <a:pt x="0" y="1006"/>
                  <a:pt x="274" y="1310"/>
                  <a:pt x="669" y="1341"/>
                </a:cubicBezTo>
                <a:cubicBezTo>
                  <a:pt x="687" y="1342"/>
                  <a:pt x="706" y="1343"/>
                  <a:pt x="724" y="1343"/>
                </a:cubicBezTo>
                <a:cubicBezTo>
                  <a:pt x="1067" y="1343"/>
                  <a:pt x="1369" y="1077"/>
                  <a:pt x="1398" y="702"/>
                </a:cubicBezTo>
                <a:cubicBezTo>
                  <a:pt x="1398" y="337"/>
                  <a:pt x="1094" y="34"/>
                  <a:pt x="730" y="3"/>
                </a:cubicBezTo>
                <a:cubicBezTo>
                  <a:pt x="710" y="2"/>
                  <a:pt x="690" y="1"/>
                  <a:pt x="67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3882;p72">
            <a:extLst>
              <a:ext uri="{FF2B5EF4-FFF2-40B4-BE49-F238E27FC236}">
                <a16:creationId xmlns:a16="http://schemas.microsoft.com/office/drawing/2014/main" id="{CC21775C-A902-4876-A164-2566A8A9A9F9}"/>
              </a:ext>
            </a:extLst>
          </p:cNvPr>
          <p:cNvSpPr/>
          <p:nvPr/>
        </p:nvSpPr>
        <p:spPr>
          <a:xfrm>
            <a:off x="1760826" y="2067594"/>
            <a:ext cx="53611" cy="13634"/>
          </a:xfrm>
          <a:custGeom>
            <a:avLst/>
            <a:gdLst/>
            <a:ahLst/>
            <a:cxnLst/>
            <a:rect l="l" t="t" r="r" b="b"/>
            <a:pathLst>
              <a:path w="2889" h="775" extrusionOk="0">
                <a:moveTo>
                  <a:pt x="1399" y="1"/>
                </a:moveTo>
                <a:cubicBezTo>
                  <a:pt x="1004" y="1"/>
                  <a:pt x="639" y="122"/>
                  <a:pt x="305" y="366"/>
                </a:cubicBezTo>
                <a:cubicBezTo>
                  <a:pt x="92" y="548"/>
                  <a:pt x="1" y="700"/>
                  <a:pt x="61" y="761"/>
                </a:cubicBezTo>
                <a:cubicBezTo>
                  <a:pt x="68" y="770"/>
                  <a:pt x="79" y="774"/>
                  <a:pt x="96" y="774"/>
                </a:cubicBezTo>
                <a:cubicBezTo>
                  <a:pt x="238" y="774"/>
                  <a:pt x="748" y="457"/>
                  <a:pt x="1429" y="457"/>
                </a:cubicBezTo>
                <a:cubicBezTo>
                  <a:pt x="2078" y="457"/>
                  <a:pt x="2582" y="745"/>
                  <a:pt x="2750" y="745"/>
                </a:cubicBezTo>
                <a:cubicBezTo>
                  <a:pt x="2771" y="745"/>
                  <a:pt x="2787" y="740"/>
                  <a:pt x="2797" y="730"/>
                </a:cubicBezTo>
                <a:cubicBezTo>
                  <a:pt x="2888" y="639"/>
                  <a:pt x="2736" y="518"/>
                  <a:pt x="2523" y="366"/>
                </a:cubicBezTo>
                <a:cubicBezTo>
                  <a:pt x="2189" y="122"/>
                  <a:pt x="1794" y="1"/>
                  <a:pt x="139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3883;p72">
            <a:extLst>
              <a:ext uri="{FF2B5EF4-FFF2-40B4-BE49-F238E27FC236}">
                <a16:creationId xmlns:a16="http://schemas.microsoft.com/office/drawing/2014/main" id="{30150667-C6B6-4EAB-9DB9-22E0CE61A43A}"/>
              </a:ext>
            </a:extLst>
          </p:cNvPr>
          <p:cNvSpPr/>
          <p:nvPr/>
        </p:nvSpPr>
        <p:spPr>
          <a:xfrm>
            <a:off x="1675093" y="2068667"/>
            <a:ext cx="44017" cy="110793"/>
          </a:xfrm>
          <a:custGeom>
            <a:avLst/>
            <a:gdLst/>
            <a:ahLst/>
            <a:cxnLst/>
            <a:rect l="l" t="t" r="r" b="b"/>
            <a:pathLst>
              <a:path w="2372" h="6298" extrusionOk="0">
                <a:moveTo>
                  <a:pt x="2278" y="0"/>
                </a:moveTo>
                <a:cubicBezTo>
                  <a:pt x="2176" y="0"/>
                  <a:pt x="1483" y="1631"/>
                  <a:pt x="700" y="3709"/>
                </a:cubicBezTo>
                <a:cubicBezTo>
                  <a:pt x="517" y="4226"/>
                  <a:pt x="335" y="4712"/>
                  <a:pt x="152" y="5168"/>
                </a:cubicBezTo>
                <a:cubicBezTo>
                  <a:pt x="31" y="5411"/>
                  <a:pt x="0" y="5685"/>
                  <a:pt x="61" y="5928"/>
                </a:cubicBezTo>
                <a:cubicBezTo>
                  <a:pt x="122" y="6080"/>
                  <a:pt x="244" y="6171"/>
                  <a:pt x="365" y="6201"/>
                </a:cubicBezTo>
                <a:cubicBezTo>
                  <a:pt x="487" y="6232"/>
                  <a:pt x="578" y="6262"/>
                  <a:pt x="700" y="6262"/>
                </a:cubicBezTo>
                <a:cubicBezTo>
                  <a:pt x="879" y="6288"/>
                  <a:pt x="1054" y="6297"/>
                  <a:pt x="1227" y="6297"/>
                </a:cubicBezTo>
                <a:cubicBezTo>
                  <a:pt x="1465" y="6297"/>
                  <a:pt x="1700" y="6280"/>
                  <a:pt x="1946" y="6262"/>
                </a:cubicBezTo>
                <a:cubicBezTo>
                  <a:pt x="1551" y="6141"/>
                  <a:pt x="1125" y="6049"/>
                  <a:pt x="730" y="6019"/>
                </a:cubicBezTo>
                <a:cubicBezTo>
                  <a:pt x="517" y="6019"/>
                  <a:pt x="335" y="5989"/>
                  <a:pt x="304" y="5837"/>
                </a:cubicBezTo>
                <a:cubicBezTo>
                  <a:pt x="304" y="5654"/>
                  <a:pt x="335" y="5441"/>
                  <a:pt x="456" y="5289"/>
                </a:cubicBezTo>
                <a:cubicBezTo>
                  <a:pt x="639" y="4803"/>
                  <a:pt x="821" y="4317"/>
                  <a:pt x="1004" y="3800"/>
                </a:cubicBezTo>
                <a:cubicBezTo>
                  <a:pt x="1794" y="1733"/>
                  <a:pt x="2371" y="1"/>
                  <a:pt x="2280" y="1"/>
                </a:cubicBezTo>
                <a:cubicBezTo>
                  <a:pt x="2279" y="0"/>
                  <a:pt x="2278" y="0"/>
                  <a:pt x="227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3884;p72">
            <a:extLst>
              <a:ext uri="{FF2B5EF4-FFF2-40B4-BE49-F238E27FC236}">
                <a16:creationId xmlns:a16="http://schemas.microsoft.com/office/drawing/2014/main" id="{A81B0059-6BAF-4E3A-B119-DF5AA029628B}"/>
              </a:ext>
            </a:extLst>
          </p:cNvPr>
          <p:cNvSpPr/>
          <p:nvPr/>
        </p:nvSpPr>
        <p:spPr>
          <a:xfrm>
            <a:off x="1757448" y="2019058"/>
            <a:ext cx="64874" cy="17645"/>
          </a:xfrm>
          <a:custGeom>
            <a:avLst/>
            <a:gdLst/>
            <a:ahLst/>
            <a:cxnLst/>
            <a:rect l="l" t="t" r="r" b="b"/>
            <a:pathLst>
              <a:path w="3496" h="1003" extrusionOk="0">
                <a:moveTo>
                  <a:pt x="1495" y="1"/>
                </a:moveTo>
                <a:cubicBezTo>
                  <a:pt x="1155" y="1"/>
                  <a:pt x="814" y="59"/>
                  <a:pt x="487" y="176"/>
                </a:cubicBezTo>
                <a:cubicBezTo>
                  <a:pt x="152" y="298"/>
                  <a:pt x="0" y="480"/>
                  <a:pt x="31" y="571"/>
                </a:cubicBezTo>
                <a:cubicBezTo>
                  <a:pt x="122" y="754"/>
                  <a:pt x="851" y="663"/>
                  <a:pt x="1733" y="784"/>
                </a:cubicBezTo>
                <a:cubicBezTo>
                  <a:pt x="2385" y="852"/>
                  <a:pt x="2954" y="1002"/>
                  <a:pt x="3255" y="1002"/>
                </a:cubicBezTo>
                <a:cubicBezTo>
                  <a:pt x="3361" y="1002"/>
                  <a:pt x="3434" y="984"/>
                  <a:pt x="3465" y="936"/>
                </a:cubicBezTo>
                <a:cubicBezTo>
                  <a:pt x="3496" y="845"/>
                  <a:pt x="3374" y="663"/>
                  <a:pt x="3070" y="450"/>
                </a:cubicBezTo>
                <a:cubicBezTo>
                  <a:pt x="2584" y="151"/>
                  <a:pt x="2040" y="1"/>
                  <a:pt x="149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2" name="Google Shape;3885;p72">
            <a:extLst>
              <a:ext uri="{FF2B5EF4-FFF2-40B4-BE49-F238E27FC236}">
                <a16:creationId xmlns:a16="http://schemas.microsoft.com/office/drawing/2014/main" id="{62ADE059-C47A-4FC6-930D-D7651F22E4E5}"/>
              </a:ext>
            </a:extLst>
          </p:cNvPr>
          <p:cNvSpPr/>
          <p:nvPr/>
        </p:nvSpPr>
        <p:spPr>
          <a:xfrm>
            <a:off x="1628850" y="2026482"/>
            <a:ext cx="49083" cy="14759"/>
          </a:xfrm>
          <a:custGeom>
            <a:avLst/>
            <a:gdLst/>
            <a:ahLst/>
            <a:cxnLst/>
            <a:rect l="l" t="t" r="r" b="b"/>
            <a:pathLst>
              <a:path w="2645" h="839" extrusionOk="0">
                <a:moveTo>
                  <a:pt x="1352" y="0"/>
                </a:moveTo>
                <a:cubicBezTo>
                  <a:pt x="972" y="0"/>
                  <a:pt x="593" y="122"/>
                  <a:pt x="274" y="362"/>
                </a:cubicBezTo>
                <a:cubicBezTo>
                  <a:pt x="61" y="514"/>
                  <a:pt x="0" y="697"/>
                  <a:pt x="61" y="757"/>
                </a:cubicBezTo>
                <a:cubicBezTo>
                  <a:pt x="101" y="818"/>
                  <a:pt x="186" y="838"/>
                  <a:pt x="304" y="838"/>
                </a:cubicBezTo>
                <a:cubicBezTo>
                  <a:pt x="540" y="838"/>
                  <a:pt x="912" y="757"/>
                  <a:pt x="1337" y="757"/>
                </a:cubicBezTo>
                <a:cubicBezTo>
                  <a:pt x="1685" y="757"/>
                  <a:pt x="2002" y="797"/>
                  <a:pt x="2234" y="797"/>
                </a:cubicBezTo>
                <a:cubicBezTo>
                  <a:pt x="2407" y="797"/>
                  <a:pt x="2532" y="775"/>
                  <a:pt x="2584" y="697"/>
                </a:cubicBezTo>
                <a:cubicBezTo>
                  <a:pt x="2644" y="636"/>
                  <a:pt x="2553" y="453"/>
                  <a:pt x="2340" y="301"/>
                </a:cubicBezTo>
                <a:cubicBezTo>
                  <a:pt x="2038" y="100"/>
                  <a:pt x="1694" y="0"/>
                  <a:pt x="135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3886;p72">
            <a:extLst>
              <a:ext uri="{FF2B5EF4-FFF2-40B4-BE49-F238E27FC236}">
                <a16:creationId xmlns:a16="http://schemas.microsoft.com/office/drawing/2014/main" id="{CAC56816-7C5A-44E9-BAD7-7FD322A001B0}"/>
              </a:ext>
            </a:extLst>
          </p:cNvPr>
          <p:cNvSpPr/>
          <p:nvPr/>
        </p:nvSpPr>
        <p:spPr>
          <a:xfrm>
            <a:off x="1561712" y="1830105"/>
            <a:ext cx="411218" cy="292586"/>
          </a:xfrm>
          <a:custGeom>
            <a:avLst/>
            <a:gdLst/>
            <a:ahLst/>
            <a:cxnLst/>
            <a:rect l="l" t="t" r="r" b="b"/>
            <a:pathLst>
              <a:path w="22160" h="16632" extrusionOk="0">
                <a:moveTo>
                  <a:pt x="12483" y="0"/>
                </a:moveTo>
                <a:cubicBezTo>
                  <a:pt x="11780" y="0"/>
                  <a:pt x="11065" y="119"/>
                  <a:pt x="10366" y="370"/>
                </a:cubicBezTo>
                <a:cubicBezTo>
                  <a:pt x="9636" y="644"/>
                  <a:pt x="8968" y="1039"/>
                  <a:pt x="8238" y="1343"/>
                </a:cubicBezTo>
                <a:cubicBezTo>
                  <a:pt x="7737" y="1573"/>
                  <a:pt x="7206" y="1687"/>
                  <a:pt x="6677" y="1687"/>
                </a:cubicBezTo>
                <a:cubicBezTo>
                  <a:pt x="6436" y="1687"/>
                  <a:pt x="6196" y="1664"/>
                  <a:pt x="5958" y="1616"/>
                </a:cubicBezTo>
                <a:cubicBezTo>
                  <a:pt x="5234" y="1413"/>
                  <a:pt x="4566" y="852"/>
                  <a:pt x="3821" y="852"/>
                </a:cubicBezTo>
                <a:cubicBezTo>
                  <a:pt x="3784" y="852"/>
                  <a:pt x="3747" y="853"/>
                  <a:pt x="3709" y="856"/>
                </a:cubicBezTo>
                <a:lnTo>
                  <a:pt x="3557" y="887"/>
                </a:lnTo>
                <a:cubicBezTo>
                  <a:pt x="2737" y="1039"/>
                  <a:pt x="2220" y="1859"/>
                  <a:pt x="2402" y="2650"/>
                </a:cubicBezTo>
                <a:cubicBezTo>
                  <a:pt x="2165" y="2412"/>
                  <a:pt x="1843" y="2289"/>
                  <a:pt x="1515" y="2289"/>
                </a:cubicBezTo>
                <a:cubicBezTo>
                  <a:pt x="1254" y="2289"/>
                  <a:pt x="990" y="2367"/>
                  <a:pt x="761" y="2528"/>
                </a:cubicBezTo>
                <a:cubicBezTo>
                  <a:pt x="274" y="2923"/>
                  <a:pt x="1" y="3531"/>
                  <a:pt x="92" y="4139"/>
                </a:cubicBezTo>
                <a:cubicBezTo>
                  <a:pt x="153" y="4777"/>
                  <a:pt x="396" y="5355"/>
                  <a:pt x="791" y="5841"/>
                </a:cubicBezTo>
                <a:cubicBezTo>
                  <a:pt x="426" y="6236"/>
                  <a:pt x="305" y="6814"/>
                  <a:pt x="518" y="7361"/>
                </a:cubicBezTo>
                <a:cubicBezTo>
                  <a:pt x="761" y="7847"/>
                  <a:pt x="1126" y="8273"/>
                  <a:pt x="1612" y="8546"/>
                </a:cubicBezTo>
                <a:cubicBezTo>
                  <a:pt x="2007" y="8820"/>
                  <a:pt x="2463" y="9002"/>
                  <a:pt x="2919" y="9094"/>
                </a:cubicBezTo>
                <a:lnTo>
                  <a:pt x="2980" y="9094"/>
                </a:lnTo>
                <a:lnTo>
                  <a:pt x="3132" y="9124"/>
                </a:lnTo>
                <a:cubicBezTo>
                  <a:pt x="3672" y="9250"/>
                  <a:pt x="4387" y="9333"/>
                  <a:pt x="5175" y="9333"/>
                </a:cubicBezTo>
                <a:cubicBezTo>
                  <a:pt x="6470" y="9333"/>
                  <a:pt x="7964" y="9109"/>
                  <a:pt x="9211" y="8486"/>
                </a:cubicBezTo>
                <a:cubicBezTo>
                  <a:pt x="11568" y="7279"/>
                  <a:pt x="13116" y="6901"/>
                  <a:pt x="14159" y="6901"/>
                </a:cubicBezTo>
                <a:cubicBezTo>
                  <a:pt x="15375" y="6901"/>
                  <a:pt x="15905" y="7415"/>
                  <a:pt x="16232" y="7726"/>
                </a:cubicBezTo>
                <a:cubicBezTo>
                  <a:pt x="16840" y="8273"/>
                  <a:pt x="15928" y="11951"/>
                  <a:pt x="18390" y="12893"/>
                </a:cubicBezTo>
                <a:cubicBezTo>
                  <a:pt x="18390" y="12893"/>
                  <a:pt x="17908" y="16632"/>
                  <a:pt x="19886" y="16632"/>
                </a:cubicBezTo>
                <a:cubicBezTo>
                  <a:pt x="19894" y="16632"/>
                  <a:pt x="19902" y="16632"/>
                  <a:pt x="19910" y="16632"/>
                </a:cubicBezTo>
                <a:cubicBezTo>
                  <a:pt x="21065" y="16601"/>
                  <a:pt x="21369" y="13470"/>
                  <a:pt x="21430" y="10765"/>
                </a:cubicBezTo>
                <a:lnTo>
                  <a:pt x="21430" y="10552"/>
                </a:lnTo>
                <a:cubicBezTo>
                  <a:pt x="21703" y="9853"/>
                  <a:pt x="21886" y="9124"/>
                  <a:pt x="21977" y="8364"/>
                </a:cubicBezTo>
                <a:cubicBezTo>
                  <a:pt x="22159" y="7239"/>
                  <a:pt x="21916" y="6115"/>
                  <a:pt x="21278" y="5172"/>
                </a:cubicBezTo>
                <a:cubicBezTo>
                  <a:pt x="20744" y="4444"/>
                  <a:pt x="19881" y="3949"/>
                  <a:pt x="19013" y="3949"/>
                </a:cubicBezTo>
                <a:cubicBezTo>
                  <a:pt x="18794" y="3949"/>
                  <a:pt x="18574" y="3980"/>
                  <a:pt x="18360" y="4048"/>
                </a:cubicBezTo>
                <a:cubicBezTo>
                  <a:pt x="17408" y="1549"/>
                  <a:pt x="15021" y="0"/>
                  <a:pt x="1248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3887;p72">
            <a:extLst>
              <a:ext uri="{FF2B5EF4-FFF2-40B4-BE49-F238E27FC236}">
                <a16:creationId xmlns:a16="http://schemas.microsoft.com/office/drawing/2014/main" id="{0CFE7ADB-670D-4F79-AEFD-288EB677BC83}"/>
              </a:ext>
            </a:extLst>
          </p:cNvPr>
          <p:cNvSpPr/>
          <p:nvPr/>
        </p:nvSpPr>
        <p:spPr>
          <a:xfrm>
            <a:off x="1697083" y="2204493"/>
            <a:ext cx="46281" cy="37981"/>
          </a:xfrm>
          <a:custGeom>
            <a:avLst/>
            <a:gdLst/>
            <a:ahLst/>
            <a:cxnLst/>
            <a:rect l="l" t="t" r="r" b="b"/>
            <a:pathLst>
              <a:path w="2494" h="2159" extrusionOk="0">
                <a:moveTo>
                  <a:pt x="2007" y="0"/>
                </a:moveTo>
                <a:cubicBezTo>
                  <a:pt x="1855" y="0"/>
                  <a:pt x="1733" y="31"/>
                  <a:pt x="1612" y="91"/>
                </a:cubicBezTo>
                <a:lnTo>
                  <a:pt x="1" y="730"/>
                </a:lnTo>
                <a:lnTo>
                  <a:pt x="122" y="851"/>
                </a:lnTo>
                <a:cubicBezTo>
                  <a:pt x="214" y="1155"/>
                  <a:pt x="366" y="1429"/>
                  <a:pt x="548" y="1702"/>
                </a:cubicBezTo>
                <a:cubicBezTo>
                  <a:pt x="730" y="1976"/>
                  <a:pt x="1034" y="2128"/>
                  <a:pt x="1369" y="2158"/>
                </a:cubicBezTo>
                <a:cubicBezTo>
                  <a:pt x="1703" y="2158"/>
                  <a:pt x="2037" y="1976"/>
                  <a:pt x="2220" y="1702"/>
                </a:cubicBezTo>
                <a:cubicBezTo>
                  <a:pt x="2402" y="1398"/>
                  <a:pt x="2493" y="1064"/>
                  <a:pt x="2463" y="730"/>
                </a:cubicBezTo>
                <a:cubicBezTo>
                  <a:pt x="2463" y="395"/>
                  <a:pt x="2311" y="31"/>
                  <a:pt x="2007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3888;p72">
            <a:extLst>
              <a:ext uri="{FF2B5EF4-FFF2-40B4-BE49-F238E27FC236}">
                <a16:creationId xmlns:a16="http://schemas.microsoft.com/office/drawing/2014/main" id="{4467474C-E69E-44F0-A477-3F98906EBC3C}"/>
              </a:ext>
            </a:extLst>
          </p:cNvPr>
          <p:cNvSpPr/>
          <p:nvPr/>
        </p:nvSpPr>
        <p:spPr>
          <a:xfrm>
            <a:off x="1691442" y="2201414"/>
            <a:ext cx="56988" cy="43768"/>
          </a:xfrm>
          <a:custGeom>
            <a:avLst/>
            <a:gdLst/>
            <a:ahLst/>
            <a:cxnLst/>
            <a:rect l="l" t="t" r="r" b="b"/>
            <a:pathLst>
              <a:path w="3071" h="2488" extrusionOk="0">
                <a:moveTo>
                  <a:pt x="2360" y="0"/>
                </a:moveTo>
                <a:cubicBezTo>
                  <a:pt x="2319" y="0"/>
                  <a:pt x="2281" y="8"/>
                  <a:pt x="2250" y="23"/>
                </a:cubicBezTo>
                <a:cubicBezTo>
                  <a:pt x="2129" y="54"/>
                  <a:pt x="2037" y="114"/>
                  <a:pt x="1946" y="145"/>
                </a:cubicBezTo>
                <a:lnTo>
                  <a:pt x="1703" y="266"/>
                </a:lnTo>
                <a:lnTo>
                  <a:pt x="791" y="692"/>
                </a:lnTo>
                <a:cubicBezTo>
                  <a:pt x="487" y="783"/>
                  <a:pt x="244" y="935"/>
                  <a:pt x="1" y="1117"/>
                </a:cubicBezTo>
                <a:cubicBezTo>
                  <a:pt x="305" y="1087"/>
                  <a:pt x="609" y="996"/>
                  <a:pt x="882" y="874"/>
                </a:cubicBezTo>
                <a:cubicBezTo>
                  <a:pt x="1126" y="753"/>
                  <a:pt x="1460" y="661"/>
                  <a:pt x="1794" y="509"/>
                </a:cubicBezTo>
                <a:lnTo>
                  <a:pt x="2068" y="388"/>
                </a:lnTo>
                <a:cubicBezTo>
                  <a:pt x="2129" y="358"/>
                  <a:pt x="2220" y="327"/>
                  <a:pt x="2311" y="297"/>
                </a:cubicBezTo>
                <a:cubicBezTo>
                  <a:pt x="2402" y="297"/>
                  <a:pt x="2372" y="297"/>
                  <a:pt x="2433" y="358"/>
                </a:cubicBezTo>
                <a:cubicBezTo>
                  <a:pt x="2493" y="418"/>
                  <a:pt x="2554" y="509"/>
                  <a:pt x="2585" y="601"/>
                </a:cubicBezTo>
                <a:cubicBezTo>
                  <a:pt x="2737" y="935"/>
                  <a:pt x="2737" y="1300"/>
                  <a:pt x="2585" y="1634"/>
                </a:cubicBezTo>
                <a:cubicBezTo>
                  <a:pt x="2433" y="1908"/>
                  <a:pt x="2220" y="2120"/>
                  <a:pt x="1916" y="2242"/>
                </a:cubicBezTo>
                <a:cubicBezTo>
                  <a:pt x="1711" y="2310"/>
                  <a:pt x="1506" y="2345"/>
                  <a:pt x="1288" y="2345"/>
                </a:cubicBezTo>
                <a:cubicBezTo>
                  <a:pt x="1215" y="2345"/>
                  <a:pt x="1141" y="2341"/>
                  <a:pt x="1065" y="2333"/>
                </a:cubicBezTo>
                <a:lnTo>
                  <a:pt x="1065" y="2333"/>
                </a:lnTo>
                <a:cubicBezTo>
                  <a:pt x="1065" y="2364"/>
                  <a:pt x="1126" y="2424"/>
                  <a:pt x="1278" y="2455"/>
                </a:cubicBezTo>
                <a:cubicBezTo>
                  <a:pt x="1370" y="2478"/>
                  <a:pt x="1459" y="2488"/>
                  <a:pt x="1546" y="2488"/>
                </a:cubicBezTo>
                <a:cubicBezTo>
                  <a:pt x="1688" y="2488"/>
                  <a:pt x="1826" y="2462"/>
                  <a:pt x="1977" y="2424"/>
                </a:cubicBezTo>
                <a:cubicBezTo>
                  <a:pt x="2311" y="2333"/>
                  <a:pt x="2615" y="2090"/>
                  <a:pt x="2797" y="1756"/>
                </a:cubicBezTo>
                <a:cubicBezTo>
                  <a:pt x="3071" y="1239"/>
                  <a:pt x="3010" y="631"/>
                  <a:pt x="2676" y="175"/>
                </a:cubicBezTo>
                <a:cubicBezTo>
                  <a:pt x="2615" y="114"/>
                  <a:pt x="2554" y="54"/>
                  <a:pt x="2493" y="23"/>
                </a:cubicBezTo>
                <a:cubicBezTo>
                  <a:pt x="2448" y="8"/>
                  <a:pt x="2402" y="0"/>
                  <a:pt x="236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3889;p72">
            <a:extLst>
              <a:ext uri="{FF2B5EF4-FFF2-40B4-BE49-F238E27FC236}">
                <a16:creationId xmlns:a16="http://schemas.microsoft.com/office/drawing/2014/main" id="{18BC4045-8971-403F-B408-97B8D65C1FCC}"/>
              </a:ext>
            </a:extLst>
          </p:cNvPr>
          <p:cNvSpPr/>
          <p:nvPr/>
        </p:nvSpPr>
        <p:spPr>
          <a:xfrm>
            <a:off x="1622077" y="1907685"/>
            <a:ext cx="245933" cy="49785"/>
          </a:xfrm>
          <a:custGeom>
            <a:avLst/>
            <a:gdLst/>
            <a:ahLst/>
            <a:cxnLst/>
            <a:rect l="l" t="t" r="r" b="b"/>
            <a:pathLst>
              <a:path w="13253" h="2830" extrusionOk="0">
                <a:moveTo>
                  <a:pt x="10337" y="0"/>
                </a:moveTo>
                <a:cubicBezTo>
                  <a:pt x="10296" y="0"/>
                  <a:pt x="10254" y="1"/>
                  <a:pt x="10213" y="3"/>
                </a:cubicBezTo>
                <a:cubicBezTo>
                  <a:pt x="9210" y="63"/>
                  <a:pt x="8238" y="276"/>
                  <a:pt x="7295" y="641"/>
                </a:cubicBezTo>
                <a:cubicBezTo>
                  <a:pt x="6809" y="823"/>
                  <a:pt x="6323" y="975"/>
                  <a:pt x="5836" y="1066"/>
                </a:cubicBezTo>
                <a:cubicBezTo>
                  <a:pt x="5380" y="1188"/>
                  <a:pt x="4894" y="1249"/>
                  <a:pt x="4438" y="1249"/>
                </a:cubicBezTo>
                <a:cubicBezTo>
                  <a:pt x="4339" y="1253"/>
                  <a:pt x="4240" y="1255"/>
                  <a:pt x="4140" y="1255"/>
                </a:cubicBezTo>
                <a:cubicBezTo>
                  <a:pt x="3444" y="1255"/>
                  <a:pt x="2732" y="1161"/>
                  <a:pt x="2067" y="975"/>
                </a:cubicBezTo>
                <a:cubicBezTo>
                  <a:pt x="1520" y="823"/>
                  <a:pt x="1034" y="641"/>
                  <a:pt x="547" y="367"/>
                </a:cubicBezTo>
                <a:cubicBezTo>
                  <a:pt x="213" y="215"/>
                  <a:pt x="0" y="94"/>
                  <a:pt x="0" y="94"/>
                </a:cubicBezTo>
                <a:lnTo>
                  <a:pt x="0" y="94"/>
                </a:lnTo>
                <a:cubicBezTo>
                  <a:pt x="61" y="155"/>
                  <a:pt x="91" y="185"/>
                  <a:pt x="152" y="185"/>
                </a:cubicBezTo>
                <a:cubicBezTo>
                  <a:pt x="274" y="276"/>
                  <a:pt x="395" y="367"/>
                  <a:pt x="517" y="428"/>
                </a:cubicBezTo>
                <a:cubicBezTo>
                  <a:pt x="1670" y="1069"/>
                  <a:pt x="2943" y="1394"/>
                  <a:pt x="4231" y="1394"/>
                </a:cubicBezTo>
                <a:cubicBezTo>
                  <a:pt x="4776" y="1394"/>
                  <a:pt x="5324" y="1336"/>
                  <a:pt x="5867" y="1218"/>
                </a:cubicBezTo>
                <a:cubicBezTo>
                  <a:pt x="6383" y="1097"/>
                  <a:pt x="6870" y="945"/>
                  <a:pt x="7356" y="793"/>
                </a:cubicBezTo>
                <a:cubicBezTo>
                  <a:pt x="8268" y="428"/>
                  <a:pt x="9241" y="215"/>
                  <a:pt x="10213" y="155"/>
                </a:cubicBezTo>
                <a:cubicBezTo>
                  <a:pt x="10286" y="149"/>
                  <a:pt x="10359" y="146"/>
                  <a:pt x="10431" y="146"/>
                </a:cubicBezTo>
                <a:cubicBezTo>
                  <a:pt x="11147" y="146"/>
                  <a:pt x="11850" y="415"/>
                  <a:pt x="12402" y="884"/>
                </a:cubicBezTo>
                <a:cubicBezTo>
                  <a:pt x="12827" y="1218"/>
                  <a:pt x="13070" y="1705"/>
                  <a:pt x="13162" y="2252"/>
                </a:cubicBezTo>
                <a:cubicBezTo>
                  <a:pt x="13192" y="2434"/>
                  <a:pt x="13192" y="2647"/>
                  <a:pt x="13162" y="2829"/>
                </a:cubicBezTo>
                <a:cubicBezTo>
                  <a:pt x="13253" y="2647"/>
                  <a:pt x="13253" y="2434"/>
                  <a:pt x="13253" y="2252"/>
                </a:cubicBezTo>
                <a:cubicBezTo>
                  <a:pt x="13192" y="1674"/>
                  <a:pt x="12918" y="1158"/>
                  <a:pt x="12493" y="793"/>
                </a:cubicBezTo>
                <a:cubicBezTo>
                  <a:pt x="11887" y="273"/>
                  <a:pt x="11116" y="0"/>
                  <a:pt x="1033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3890;p72">
            <a:extLst>
              <a:ext uri="{FF2B5EF4-FFF2-40B4-BE49-F238E27FC236}">
                <a16:creationId xmlns:a16="http://schemas.microsoft.com/office/drawing/2014/main" id="{1CE34387-E20D-46AE-ADDE-D42387568362}"/>
              </a:ext>
            </a:extLst>
          </p:cNvPr>
          <p:cNvSpPr/>
          <p:nvPr/>
        </p:nvSpPr>
        <p:spPr>
          <a:xfrm>
            <a:off x="1880405" y="1934882"/>
            <a:ext cx="57545" cy="168019"/>
          </a:xfrm>
          <a:custGeom>
            <a:avLst/>
            <a:gdLst/>
            <a:ahLst/>
            <a:cxnLst/>
            <a:rect l="l" t="t" r="r" b="b"/>
            <a:pathLst>
              <a:path w="3101" h="9551" extrusionOk="0">
                <a:moveTo>
                  <a:pt x="1075" y="1"/>
                </a:moveTo>
                <a:cubicBezTo>
                  <a:pt x="834" y="1"/>
                  <a:pt x="590" y="55"/>
                  <a:pt x="365" y="159"/>
                </a:cubicBezTo>
                <a:cubicBezTo>
                  <a:pt x="213" y="250"/>
                  <a:pt x="92" y="341"/>
                  <a:pt x="1" y="493"/>
                </a:cubicBezTo>
                <a:cubicBezTo>
                  <a:pt x="122" y="372"/>
                  <a:pt x="244" y="280"/>
                  <a:pt x="396" y="220"/>
                </a:cubicBezTo>
                <a:cubicBezTo>
                  <a:pt x="586" y="124"/>
                  <a:pt x="794" y="79"/>
                  <a:pt x="1005" y="79"/>
                </a:cubicBezTo>
                <a:cubicBezTo>
                  <a:pt x="1197" y="79"/>
                  <a:pt x="1393" y="117"/>
                  <a:pt x="1581" y="189"/>
                </a:cubicBezTo>
                <a:cubicBezTo>
                  <a:pt x="1855" y="280"/>
                  <a:pt x="2098" y="432"/>
                  <a:pt x="2280" y="645"/>
                </a:cubicBezTo>
                <a:cubicBezTo>
                  <a:pt x="2493" y="888"/>
                  <a:pt x="2675" y="1192"/>
                  <a:pt x="2767" y="1496"/>
                </a:cubicBezTo>
                <a:cubicBezTo>
                  <a:pt x="2949" y="2226"/>
                  <a:pt x="2949" y="3016"/>
                  <a:pt x="2767" y="3745"/>
                </a:cubicBezTo>
                <a:cubicBezTo>
                  <a:pt x="2554" y="4505"/>
                  <a:pt x="2402" y="5265"/>
                  <a:pt x="2341" y="6025"/>
                </a:cubicBezTo>
                <a:cubicBezTo>
                  <a:pt x="2280" y="6663"/>
                  <a:pt x="2311" y="7302"/>
                  <a:pt x="2463" y="7910"/>
                </a:cubicBezTo>
                <a:cubicBezTo>
                  <a:pt x="2523" y="8335"/>
                  <a:pt x="2675" y="8730"/>
                  <a:pt x="2827" y="9125"/>
                </a:cubicBezTo>
                <a:cubicBezTo>
                  <a:pt x="2888" y="9277"/>
                  <a:pt x="2949" y="9369"/>
                  <a:pt x="2979" y="9460"/>
                </a:cubicBezTo>
                <a:cubicBezTo>
                  <a:pt x="3010" y="9490"/>
                  <a:pt x="3010" y="9521"/>
                  <a:pt x="3040" y="9551"/>
                </a:cubicBezTo>
                <a:cubicBezTo>
                  <a:pt x="3070" y="9551"/>
                  <a:pt x="2979" y="9399"/>
                  <a:pt x="2888" y="9095"/>
                </a:cubicBezTo>
                <a:cubicBezTo>
                  <a:pt x="2736" y="8700"/>
                  <a:pt x="2615" y="8305"/>
                  <a:pt x="2554" y="7879"/>
                </a:cubicBezTo>
                <a:cubicBezTo>
                  <a:pt x="2432" y="7271"/>
                  <a:pt x="2402" y="6633"/>
                  <a:pt x="2432" y="6025"/>
                </a:cubicBezTo>
                <a:cubicBezTo>
                  <a:pt x="2554" y="5265"/>
                  <a:pt x="2706" y="4505"/>
                  <a:pt x="2888" y="3776"/>
                </a:cubicBezTo>
                <a:cubicBezTo>
                  <a:pt x="3101" y="3016"/>
                  <a:pt x="3101" y="2226"/>
                  <a:pt x="2888" y="1466"/>
                </a:cubicBezTo>
                <a:cubicBezTo>
                  <a:pt x="2797" y="1131"/>
                  <a:pt x="2615" y="827"/>
                  <a:pt x="2371" y="554"/>
                </a:cubicBezTo>
                <a:cubicBezTo>
                  <a:pt x="2159" y="341"/>
                  <a:pt x="1915" y="189"/>
                  <a:pt x="1611" y="98"/>
                </a:cubicBezTo>
                <a:cubicBezTo>
                  <a:pt x="1441" y="32"/>
                  <a:pt x="1259" y="1"/>
                  <a:pt x="1075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3891;p72">
            <a:extLst>
              <a:ext uri="{FF2B5EF4-FFF2-40B4-BE49-F238E27FC236}">
                <a16:creationId xmlns:a16="http://schemas.microsoft.com/office/drawing/2014/main" id="{4A11368C-D6BB-4D02-8531-DF5CA9851B05}"/>
              </a:ext>
            </a:extLst>
          </p:cNvPr>
          <p:cNvSpPr/>
          <p:nvPr/>
        </p:nvSpPr>
        <p:spPr>
          <a:xfrm>
            <a:off x="1612483" y="1853713"/>
            <a:ext cx="264564" cy="96807"/>
          </a:xfrm>
          <a:custGeom>
            <a:avLst/>
            <a:gdLst/>
            <a:ahLst/>
            <a:cxnLst/>
            <a:rect l="l" t="t" r="r" b="b"/>
            <a:pathLst>
              <a:path w="14257" h="5503" extrusionOk="0">
                <a:moveTo>
                  <a:pt x="1" y="1"/>
                </a:moveTo>
                <a:cubicBezTo>
                  <a:pt x="31" y="61"/>
                  <a:pt x="61" y="122"/>
                  <a:pt x="92" y="183"/>
                </a:cubicBezTo>
                <a:cubicBezTo>
                  <a:pt x="183" y="335"/>
                  <a:pt x="305" y="517"/>
                  <a:pt x="426" y="639"/>
                </a:cubicBezTo>
                <a:cubicBezTo>
                  <a:pt x="852" y="1186"/>
                  <a:pt x="1368" y="1642"/>
                  <a:pt x="1976" y="1976"/>
                </a:cubicBezTo>
                <a:cubicBezTo>
                  <a:pt x="2402" y="2220"/>
                  <a:pt x="2858" y="2402"/>
                  <a:pt x="3314" y="2523"/>
                </a:cubicBezTo>
                <a:cubicBezTo>
                  <a:pt x="3764" y="2656"/>
                  <a:pt x="4260" y="2742"/>
                  <a:pt x="4742" y="2742"/>
                </a:cubicBezTo>
                <a:cubicBezTo>
                  <a:pt x="4813" y="2742"/>
                  <a:pt x="4884" y="2740"/>
                  <a:pt x="4955" y="2736"/>
                </a:cubicBezTo>
                <a:cubicBezTo>
                  <a:pt x="5563" y="2736"/>
                  <a:pt x="6171" y="2615"/>
                  <a:pt x="6748" y="2371"/>
                </a:cubicBezTo>
                <a:cubicBezTo>
                  <a:pt x="7326" y="2128"/>
                  <a:pt x="7903" y="1824"/>
                  <a:pt x="8481" y="1490"/>
                </a:cubicBezTo>
                <a:cubicBezTo>
                  <a:pt x="9028" y="1156"/>
                  <a:pt x="9606" y="882"/>
                  <a:pt x="10214" y="700"/>
                </a:cubicBezTo>
                <a:cubicBezTo>
                  <a:pt x="10560" y="590"/>
                  <a:pt x="10917" y="536"/>
                  <a:pt x="11273" y="536"/>
                </a:cubicBezTo>
                <a:cubicBezTo>
                  <a:pt x="11510" y="536"/>
                  <a:pt x="11745" y="560"/>
                  <a:pt x="11976" y="609"/>
                </a:cubicBezTo>
                <a:cubicBezTo>
                  <a:pt x="12493" y="761"/>
                  <a:pt x="12949" y="1064"/>
                  <a:pt x="13283" y="1490"/>
                </a:cubicBezTo>
                <a:cubicBezTo>
                  <a:pt x="13587" y="1855"/>
                  <a:pt x="13800" y="2280"/>
                  <a:pt x="13922" y="2736"/>
                </a:cubicBezTo>
                <a:cubicBezTo>
                  <a:pt x="14104" y="3375"/>
                  <a:pt x="14195" y="4074"/>
                  <a:pt x="14165" y="4742"/>
                </a:cubicBezTo>
                <a:lnTo>
                  <a:pt x="14165" y="5320"/>
                </a:lnTo>
                <a:cubicBezTo>
                  <a:pt x="14195" y="5137"/>
                  <a:pt x="14195" y="4955"/>
                  <a:pt x="14226" y="4742"/>
                </a:cubicBezTo>
                <a:cubicBezTo>
                  <a:pt x="14256" y="4074"/>
                  <a:pt x="14195" y="3375"/>
                  <a:pt x="14043" y="2706"/>
                </a:cubicBezTo>
                <a:cubicBezTo>
                  <a:pt x="13891" y="2220"/>
                  <a:pt x="13679" y="1794"/>
                  <a:pt x="13375" y="1399"/>
                </a:cubicBezTo>
                <a:cubicBezTo>
                  <a:pt x="13010" y="973"/>
                  <a:pt x="12554" y="639"/>
                  <a:pt x="12007" y="487"/>
                </a:cubicBezTo>
                <a:cubicBezTo>
                  <a:pt x="11734" y="432"/>
                  <a:pt x="11454" y="402"/>
                  <a:pt x="11177" y="402"/>
                </a:cubicBezTo>
                <a:cubicBezTo>
                  <a:pt x="10837" y="402"/>
                  <a:pt x="10501" y="447"/>
                  <a:pt x="10183" y="548"/>
                </a:cubicBezTo>
                <a:cubicBezTo>
                  <a:pt x="9545" y="761"/>
                  <a:pt x="8967" y="1034"/>
                  <a:pt x="8390" y="1368"/>
                </a:cubicBezTo>
                <a:cubicBezTo>
                  <a:pt x="7843" y="1703"/>
                  <a:pt x="7265" y="1976"/>
                  <a:pt x="6688" y="2250"/>
                </a:cubicBezTo>
                <a:cubicBezTo>
                  <a:pt x="6140" y="2463"/>
                  <a:pt x="5533" y="2584"/>
                  <a:pt x="4955" y="2615"/>
                </a:cubicBezTo>
                <a:cubicBezTo>
                  <a:pt x="4408" y="2615"/>
                  <a:pt x="3861" y="2554"/>
                  <a:pt x="3344" y="2432"/>
                </a:cubicBezTo>
                <a:cubicBezTo>
                  <a:pt x="2888" y="2311"/>
                  <a:pt x="2463" y="2128"/>
                  <a:pt x="2037" y="1916"/>
                </a:cubicBezTo>
                <a:cubicBezTo>
                  <a:pt x="1429" y="1581"/>
                  <a:pt x="912" y="1125"/>
                  <a:pt x="456" y="609"/>
                </a:cubicBezTo>
                <a:cubicBezTo>
                  <a:pt x="335" y="487"/>
                  <a:pt x="213" y="335"/>
                  <a:pt x="122" y="183"/>
                </a:cubicBezTo>
                <a:cubicBezTo>
                  <a:pt x="92" y="122"/>
                  <a:pt x="31" y="61"/>
                  <a:pt x="1" y="1"/>
                </a:cubicBezTo>
                <a:close/>
                <a:moveTo>
                  <a:pt x="14165" y="5320"/>
                </a:moveTo>
                <a:cubicBezTo>
                  <a:pt x="14135" y="5381"/>
                  <a:pt x="14135" y="5441"/>
                  <a:pt x="14165" y="5502"/>
                </a:cubicBezTo>
                <a:cubicBezTo>
                  <a:pt x="14165" y="5441"/>
                  <a:pt x="14165" y="5381"/>
                  <a:pt x="14165" y="532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9" name="Google Shape;3892;p72">
            <a:extLst>
              <a:ext uri="{FF2B5EF4-FFF2-40B4-BE49-F238E27FC236}">
                <a16:creationId xmlns:a16="http://schemas.microsoft.com/office/drawing/2014/main" id="{F4CBFD79-2D96-4F3F-8EB7-6A6567751FEE}"/>
              </a:ext>
            </a:extLst>
          </p:cNvPr>
          <p:cNvSpPr/>
          <p:nvPr/>
        </p:nvSpPr>
        <p:spPr>
          <a:xfrm>
            <a:off x="1845426" y="2411424"/>
            <a:ext cx="516138" cy="853920"/>
          </a:xfrm>
          <a:custGeom>
            <a:avLst/>
            <a:gdLst/>
            <a:ahLst/>
            <a:cxnLst/>
            <a:rect l="l" t="t" r="r" b="b"/>
            <a:pathLst>
              <a:path w="27814" h="48541" extrusionOk="0">
                <a:moveTo>
                  <a:pt x="6870" y="0"/>
                </a:moveTo>
                <a:lnTo>
                  <a:pt x="9332" y="20061"/>
                </a:lnTo>
                <a:lnTo>
                  <a:pt x="14834" y="36232"/>
                </a:lnTo>
                <a:lnTo>
                  <a:pt x="1" y="38390"/>
                </a:lnTo>
                <a:lnTo>
                  <a:pt x="1" y="48329"/>
                </a:lnTo>
                <a:cubicBezTo>
                  <a:pt x="1" y="48478"/>
                  <a:pt x="619" y="48541"/>
                  <a:pt x="1668" y="48541"/>
                </a:cubicBezTo>
                <a:cubicBezTo>
                  <a:pt x="5127" y="48541"/>
                  <a:pt x="13268" y="47856"/>
                  <a:pt x="19333" y="47296"/>
                </a:cubicBezTo>
                <a:lnTo>
                  <a:pt x="19485" y="47296"/>
                </a:lnTo>
                <a:cubicBezTo>
                  <a:pt x="24318" y="46779"/>
                  <a:pt x="27813" y="42463"/>
                  <a:pt x="27327" y="37630"/>
                </a:cubicBezTo>
                <a:cubicBezTo>
                  <a:pt x="25989" y="25654"/>
                  <a:pt x="19880" y="7295"/>
                  <a:pt x="19302" y="5775"/>
                </a:cubicBezTo>
                <a:cubicBezTo>
                  <a:pt x="18542" y="3739"/>
                  <a:pt x="6871" y="0"/>
                  <a:pt x="6870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0" name="Google Shape;3893;p72">
            <a:extLst>
              <a:ext uri="{FF2B5EF4-FFF2-40B4-BE49-F238E27FC236}">
                <a16:creationId xmlns:a16="http://schemas.microsoft.com/office/drawing/2014/main" id="{4851A124-B55A-457F-AD5B-1F9645E10AC9}"/>
              </a:ext>
            </a:extLst>
          </p:cNvPr>
          <p:cNvSpPr/>
          <p:nvPr/>
        </p:nvSpPr>
        <p:spPr>
          <a:xfrm>
            <a:off x="1634473" y="2975538"/>
            <a:ext cx="210972" cy="257754"/>
          </a:xfrm>
          <a:custGeom>
            <a:avLst/>
            <a:gdLst/>
            <a:ahLst/>
            <a:cxnLst/>
            <a:rect l="l" t="t" r="r" b="b"/>
            <a:pathLst>
              <a:path w="11369" h="14652" extrusionOk="0">
                <a:moveTo>
                  <a:pt x="4682" y="1"/>
                </a:moveTo>
                <a:cubicBezTo>
                  <a:pt x="3861" y="517"/>
                  <a:pt x="3436" y="1460"/>
                  <a:pt x="3648" y="2402"/>
                </a:cubicBezTo>
                <a:cubicBezTo>
                  <a:pt x="4013" y="4134"/>
                  <a:pt x="4712" y="4347"/>
                  <a:pt x="4773" y="5016"/>
                </a:cubicBezTo>
                <a:cubicBezTo>
                  <a:pt x="4773" y="5016"/>
                  <a:pt x="4834" y="5198"/>
                  <a:pt x="4834" y="5198"/>
                </a:cubicBezTo>
                <a:cubicBezTo>
                  <a:pt x="5016" y="6140"/>
                  <a:pt x="4074" y="6992"/>
                  <a:pt x="4074" y="6992"/>
                </a:cubicBezTo>
                <a:cubicBezTo>
                  <a:pt x="3770" y="6748"/>
                  <a:pt x="3436" y="6596"/>
                  <a:pt x="3101" y="6475"/>
                </a:cubicBezTo>
                <a:cubicBezTo>
                  <a:pt x="3002" y="6464"/>
                  <a:pt x="2902" y="6459"/>
                  <a:pt x="2801" y="6459"/>
                </a:cubicBezTo>
                <a:cubicBezTo>
                  <a:pt x="1478" y="6459"/>
                  <a:pt x="62" y="7336"/>
                  <a:pt x="62" y="7873"/>
                </a:cubicBezTo>
                <a:cubicBezTo>
                  <a:pt x="62" y="7873"/>
                  <a:pt x="1" y="9362"/>
                  <a:pt x="62" y="9575"/>
                </a:cubicBezTo>
                <a:cubicBezTo>
                  <a:pt x="92" y="9788"/>
                  <a:pt x="822" y="10092"/>
                  <a:pt x="822" y="10092"/>
                </a:cubicBezTo>
                <a:cubicBezTo>
                  <a:pt x="822" y="10092"/>
                  <a:pt x="579" y="11095"/>
                  <a:pt x="822" y="11551"/>
                </a:cubicBezTo>
                <a:cubicBezTo>
                  <a:pt x="1065" y="11855"/>
                  <a:pt x="1399" y="12128"/>
                  <a:pt x="1764" y="12311"/>
                </a:cubicBezTo>
                <a:cubicBezTo>
                  <a:pt x="1764" y="12311"/>
                  <a:pt x="2402" y="14043"/>
                  <a:pt x="3284" y="14256"/>
                </a:cubicBezTo>
                <a:cubicBezTo>
                  <a:pt x="4804" y="14651"/>
                  <a:pt x="11369" y="14651"/>
                  <a:pt x="11369" y="14651"/>
                </a:cubicBezTo>
                <a:lnTo>
                  <a:pt x="11369" y="6840"/>
                </a:lnTo>
                <a:cubicBezTo>
                  <a:pt x="11369" y="6840"/>
                  <a:pt x="8512" y="5624"/>
                  <a:pt x="7721" y="4925"/>
                </a:cubicBezTo>
                <a:cubicBezTo>
                  <a:pt x="6931" y="4195"/>
                  <a:pt x="4682" y="1"/>
                  <a:pt x="4682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1" name="Google Shape;3894;p72">
            <a:extLst>
              <a:ext uri="{FF2B5EF4-FFF2-40B4-BE49-F238E27FC236}">
                <a16:creationId xmlns:a16="http://schemas.microsoft.com/office/drawing/2014/main" id="{29F53AD1-63AA-42BC-91EA-68F95A35D603}"/>
              </a:ext>
            </a:extLst>
          </p:cNvPr>
          <p:cNvSpPr/>
          <p:nvPr/>
        </p:nvSpPr>
        <p:spPr>
          <a:xfrm>
            <a:off x="1667763" y="3192480"/>
            <a:ext cx="56988" cy="12473"/>
          </a:xfrm>
          <a:custGeom>
            <a:avLst/>
            <a:gdLst/>
            <a:ahLst/>
            <a:cxnLst/>
            <a:rect l="l" t="t" r="r" b="b"/>
            <a:pathLst>
              <a:path w="3071" h="709" extrusionOk="0">
                <a:moveTo>
                  <a:pt x="27" y="1"/>
                </a:moveTo>
                <a:cubicBezTo>
                  <a:pt x="12" y="1"/>
                  <a:pt x="3" y="3"/>
                  <a:pt x="0" y="9"/>
                </a:cubicBezTo>
                <a:cubicBezTo>
                  <a:pt x="783" y="464"/>
                  <a:pt x="1650" y="709"/>
                  <a:pt x="2531" y="709"/>
                </a:cubicBezTo>
                <a:cubicBezTo>
                  <a:pt x="2711" y="709"/>
                  <a:pt x="2890" y="698"/>
                  <a:pt x="3070" y="678"/>
                </a:cubicBezTo>
                <a:cubicBezTo>
                  <a:pt x="3070" y="617"/>
                  <a:pt x="2371" y="556"/>
                  <a:pt x="1520" y="404"/>
                </a:cubicBezTo>
                <a:cubicBezTo>
                  <a:pt x="779" y="240"/>
                  <a:pt x="162" y="1"/>
                  <a:pt x="27" y="1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2" name="Google Shape;3895;p72">
            <a:extLst>
              <a:ext uri="{FF2B5EF4-FFF2-40B4-BE49-F238E27FC236}">
                <a16:creationId xmlns:a16="http://schemas.microsoft.com/office/drawing/2014/main" id="{C52D1B87-359F-4D7B-8AD6-A10381E41CC4}"/>
              </a:ext>
            </a:extLst>
          </p:cNvPr>
          <p:cNvSpPr/>
          <p:nvPr/>
        </p:nvSpPr>
        <p:spPr>
          <a:xfrm>
            <a:off x="1652528" y="3155062"/>
            <a:ext cx="64893" cy="11065"/>
          </a:xfrm>
          <a:custGeom>
            <a:avLst/>
            <a:gdLst/>
            <a:ahLst/>
            <a:cxnLst/>
            <a:rect l="l" t="t" r="r" b="b"/>
            <a:pathLst>
              <a:path w="3497" h="629" extrusionOk="0">
                <a:moveTo>
                  <a:pt x="25" y="1"/>
                </a:moveTo>
                <a:cubicBezTo>
                  <a:pt x="12" y="1"/>
                  <a:pt x="3" y="3"/>
                  <a:pt x="1" y="8"/>
                </a:cubicBezTo>
                <a:cubicBezTo>
                  <a:pt x="517" y="312"/>
                  <a:pt x="1095" y="525"/>
                  <a:pt x="1703" y="556"/>
                </a:cubicBezTo>
                <a:cubicBezTo>
                  <a:pt x="1946" y="604"/>
                  <a:pt x="2189" y="629"/>
                  <a:pt x="2430" y="629"/>
                </a:cubicBezTo>
                <a:cubicBezTo>
                  <a:pt x="2792" y="629"/>
                  <a:pt x="3150" y="574"/>
                  <a:pt x="3496" y="464"/>
                </a:cubicBezTo>
                <a:cubicBezTo>
                  <a:pt x="3496" y="459"/>
                  <a:pt x="3474" y="458"/>
                  <a:pt x="3433" y="458"/>
                </a:cubicBezTo>
                <a:cubicBezTo>
                  <a:pt x="3351" y="458"/>
                  <a:pt x="3192" y="464"/>
                  <a:pt x="2979" y="464"/>
                </a:cubicBezTo>
                <a:cubicBezTo>
                  <a:pt x="2660" y="464"/>
                  <a:pt x="2220" y="449"/>
                  <a:pt x="1733" y="373"/>
                </a:cubicBezTo>
                <a:cubicBezTo>
                  <a:pt x="847" y="262"/>
                  <a:pt x="163" y="1"/>
                  <a:pt x="25" y="1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3896;p72">
            <a:extLst>
              <a:ext uri="{FF2B5EF4-FFF2-40B4-BE49-F238E27FC236}">
                <a16:creationId xmlns:a16="http://schemas.microsoft.com/office/drawing/2014/main" id="{41E49276-82C4-4280-AAE8-9A5756EF5277}"/>
              </a:ext>
            </a:extLst>
          </p:cNvPr>
          <p:cNvSpPr/>
          <p:nvPr/>
        </p:nvSpPr>
        <p:spPr>
          <a:xfrm>
            <a:off x="1640114" y="3045589"/>
            <a:ext cx="87458" cy="65899"/>
          </a:xfrm>
          <a:custGeom>
            <a:avLst/>
            <a:gdLst/>
            <a:ahLst/>
            <a:cxnLst/>
            <a:rect l="l" t="t" r="r" b="b"/>
            <a:pathLst>
              <a:path w="4713" h="3746" extrusionOk="0">
                <a:moveTo>
                  <a:pt x="3952" y="0"/>
                </a:moveTo>
                <a:cubicBezTo>
                  <a:pt x="3922" y="0"/>
                  <a:pt x="4135" y="365"/>
                  <a:pt x="4348" y="973"/>
                </a:cubicBezTo>
                <a:cubicBezTo>
                  <a:pt x="4408" y="1155"/>
                  <a:pt x="4439" y="1307"/>
                  <a:pt x="4469" y="1490"/>
                </a:cubicBezTo>
                <a:cubicBezTo>
                  <a:pt x="4530" y="1703"/>
                  <a:pt x="4530" y="1885"/>
                  <a:pt x="4469" y="2098"/>
                </a:cubicBezTo>
                <a:cubicBezTo>
                  <a:pt x="4317" y="2523"/>
                  <a:pt x="4013" y="2888"/>
                  <a:pt x="3618" y="3131"/>
                </a:cubicBezTo>
                <a:cubicBezTo>
                  <a:pt x="3405" y="3253"/>
                  <a:pt x="3162" y="3313"/>
                  <a:pt x="2949" y="3374"/>
                </a:cubicBezTo>
                <a:cubicBezTo>
                  <a:pt x="2706" y="3435"/>
                  <a:pt x="2493" y="3465"/>
                  <a:pt x="2250" y="3465"/>
                </a:cubicBezTo>
                <a:cubicBezTo>
                  <a:pt x="1825" y="3496"/>
                  <a:pt x="1399" y="3496"/>
                  <a:pt x="1065" y="3526"/>
                </a:cubicBezTo>
                <a:cubicBezTo>
                  <a:pt x="700" y="3526"/>
                  <a:pt x="335" y="3587"/>
                  <a:pt x="1" y="3739"/>
                </a:cubicBezTo>
                <a:cubicBezTo>
                  <a:pt x="1" y="3743"/>
                  <a:pt x="9" y="3745"/>
                  <a:pt x="25" y="3745"/>
                </a:cubicBezTo>
                <a:cubicBezTo>
                  <a:pt x="120" y="3745"/>
                  <a:pt x="496" y="3678"/>
                  <a:pt x="1095" y="3678"/>
                </a:cubicBezTo>
                <a:cubicBezTo>
                  <a:pt x="1430" y="3648"/>
                  <a:pt x="1825" y="3648"/>
                  <a:pt x="2281" y="3648"/>
                </a:cubicBezTo>
                <a:cubicBezTo>
                  <a:pt x="2493" y="3648"/>
                  <a:pt x="2737" y="3617"/>
                  <a:pt x="2980" y="3587"/>
                </a:cubicBezTo>
                <a:cubicBezTo>
                  <a:pt x="3223" y="3526"/>
                  <a:pt x="3466" y="3405"/>
                  <a:pt x="3709" y="3283"/>
                </a:cubicBezTo>
                <a:cubicBezTo>
                  <a:pt x="4165" y="3040"/>
                  <a:pt x="4500" y="2645"/>
                  <a:pt x="4651" y="2158"/>
                </a:cubicBezTo>
                <a:cubicBezTo>
                  <a:pt x="4712" y="1915"/>
                  <a:pt x="4712" y="1703"/>
                  <a:pt x="4651" y="1490"/>
                </a:cubicBezTo>
                <a:cubicBezTo>
                  <a:pt x="4591" y="1307"/>
                  <a:pt x="4560" y="1125"/>
                  <a:pt x="4469" y="943"/>
                </a:cubicBezTo>
                <a:cubicBezTo>
                  <a:pt x="4378" y="608"/>
                  <a:pt x="4196" y="274"/>
                  <a:pt x="3952" y="0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3897;p72">
            <a:extLst>
              <a:ext uri="{FF2B5EF4-FFF2-40B4-BE49-F238E27FC236}">
                <a16:creationId xmlns:a16="http://schemas.microsoft.com/office/drawing/2014/main" id="{7EB30DFD-4167-4014-816F-C807FF6EAC19}"/>
              </a:ext>
            </a:extLst>
          </p:cNvPr>
          <p:cNvSpPr/>
          <p:nvPr/>
        </p:nvSpPr>
        <p:spPr>
          <a:xfrm>
            <a:off x="1845426" y="3048263"/>
            <a:ext cx="278667" cy="38843"/>
          </a:xfrm>
          <a:custGeom>
            <a:avLst/>
            <a:gdLst/>
            <a:ahLst/>
            <a:cxnLst/>
            <a:rect l="l" t="t" r="r" b="b"/>
            <a:pathLst>
              <a:path w="15017" h="2208" extrusionOk="0">
                <a:moveTo>
                  <a:pt x="15016" y="0"/>
                </a:moveTo>
                <a:cubicBezTo>
                  <a:pt x="14834" y="0"/>
                  <a:pt x="14621" y="0"/>
                  <a:pt x="14439" y="31"/>
                </a:cubicBezTo>
                <a:lnTo>
                  <a:pt x="12828" y="244"/>
                </a:lnTo>
                <a:cubicBezTo>
                  <a:pt x="11460" y="426"/>
                  <a:pt x="9576" y="699"/>
                  <a:pt x="7509" y="1003"/>
                </a:cubicBezTo>
                <a:lnTo>
                  <a:pt x="2189" y="1854"/>
                </a:lnTo>
                <a:lnTo>
                  <a:pt x="578" y="2098"/>
                </a:lnTo>
                <a:lnTo>
                  <a:pt x="1" y="2189"/>
                </a:lnTo>
                <a:cubicBezTo>
                  <a:pt x="1" y="2202"/>
                  <a:pt x="37" y="2208"/>
                  <a:pt x="106" y="2208"/>
                </a:cubicBezTo>
                <a:cubicBezTo>
                  <a:pt x="367" y="2208"/>
                  <a:pt x="1107" y="2120"/>
                  <a:pt x="2189" y="1976"/>
                </a:cubicBezTo>
                <a:cubicBezTo>
                  <a:pt x="3557" y="1794"/>
                  <a:pt x="5442" y="1520"/>
                  <a:pt x="7509" y="1216"/>
                </a:cubicBezTo>
                <a:cubicBezTo>
                  <a:pt x="9606" y="912"/>
                  <a:pt x="11491" y="608"/>
                  <a:pt x="12828" y="395"/>
                </a:cubicBezTo>
                <a:lnTo>
                  <a:pt x="14439" y="122"/>
                </a:lnTo>
                <a:cubicBezTo>
                  <a:pt x="14652" y="92"/>
                  <a:pt x="14834" y="31"/>
                  <a:pt x="15016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3898;p72">
            <a:extLst>
              <a:ext uri="{FF2B5EF4-FFF2-40B4-BE49-F238E27FC236}">
                <a16:creationId xmlns:a16="http://schemas.microsoft.com/office/drawing/2014/main" id="{6DAFEADD-CE97-4F66-AB1D-7AFC47554099}"/>
              </a:ext>
            </a:extLst>
          </p:cNvPr>
          <p:cNvSpPr/>
          <p:nvPr/>
        </p:nvSpPr>
        <p:spPr>
          <a:xfrm>
            <a:off x="2115056" y="3014891"/>
            <a:ext cx="126353" cy="34462"/>
          </a:xfrm>
          <a:custGeom>
            <a:avLst/>
            <a:gdLst/>
            <a:ahLst/>
            <a:cxnLst/>
            <a:rect l="l" t="t" r="r" b="b"/>
            <a:pathLst>
              <a:path w="6809" h="1959" extrusionOk="0">
                <a:moveTo>
                  <a:pt x="2117" y="1"/>
                </a:moveTo>
                <a:cubicBezTo>
                  <a:pt x="1824" y="1"/>
                  <a:pt x="1531" y="23"/>
                  <a:pt x="1246" y="74"/>
                </a:cubicBezTo>
                <a:cubicBezTo>
                  <a:pt x="821" y="165"/>
                  <a:pt x="426" y="438"/>
                  <a:pt x="182" y="834"/>
                </a:cubicBezTo>
                <a:cubicBezTo>
                  <a:pt x="31" y="1077"/>
                  <a:pt x="0" y="1411"/>
                  <a:pt x="91" y="1685"/>
                </a:cubicBezTo>
                <a:cubicBezTo>
                  <a:pt x="152" y="1897"/>
                  <a:pt x="243" y="1958"/>
                  <a:pt x="274" y="1958"/>
                </a:cubicBezTo>
                <a:cubicBezTo>
                  <a:pt x="274" y="1958"/>
                  <a:pt x="213" y="1867"/>
                  <a:pt x="152" y="1685"/>
                </a:cubicBezTo>
                <a:cubicBezTo>
                  <a:pt x="122" y="1411"/>
                  <a:pt x="152" y="1137"/>
                  <a:pt x="304" y="894"/>
                </a:cubicBezTo>
                <a:cubicBezTo>
                  <a:pt x="547" y="560"/>
                  <a:pt x="882" y="347"/>
                  <a:pt x="1307" y="256"/>
                </a:cubicBezTo>
                <a:cubicBezTo>
                  <a:pt x="1550" y="226"/>
                  <a:pt x="1801" y="210"/>
                  <a:pt x="2056" y="210"/>
                </a:cubicBezTo>
                <a:cubicBezTo>
                  <a:pt x="2310" y="210"/>
                  <a:pt x="2569" y="226"/>
                  <a:pt x="2827" y="256"/>
                </a:cubicBezTo>
                <a:cubicBezTo>
                  <a:pt x="3921" y="317"/>
                  <a:pt x="4924" y="378"/>
                  <a:pt x="5623" y="408"/>
                </a:cubicBezTo>
                <a:cubicBezTo>
                  <a:pt x="5821" y="423"/>
                  <a:pt x="6018" y="431"/>
                  <a:pt x="6216" y="431"/>
                </a:cubicBezTo>
                <a:cubicBezTo>
                  <a:pt x="6414" y="431"/>
                  <a:pt x="6611" y="423"/>
                  <a:pt x="6809" y="408"/>
                </a:cubicBezTo>
                <a:cubicBezTo>
                  <a:pt x="6414" y="317"/>
                  <a:pt x="6018" y="286"/>
                  <a:pt x="5623" y="256"/>
                </a:cubicBezTo>
                <a:cubicBezTo>
                  <a:pt x="4924" y="195"/>
                  <a:pt x="3921" y="134"/>
                  <a:pt x="2827" y="43"/>
                </a:cubicBezTo>
                <a:cubicBezTo>
                  <a:pt x="2595" y="16"/>
                  <a:pt x="2356" y="1"/>
                  <a:pt x="211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3899;p72">
            <a:extLst>
              <a:ext uri="{FF2B5EF4-FFF2-40B4-BE49-F238E27FC236}">
                <a16:creationId xmlns:a16="http://schemas.microsoft.com/office/drawing/2014/main" id="{4277127F-A013-4AA7-8635-713F7C8F935F}"/>
              </a:ext>
            </a:extLst>
          </p:cNvPr>
          <p:cNvSpPr/>
          <p:nvPr/>
        </p:nvSpPr>
        <p:spPr>
          <a:xfrm>
            <a:off x="2118990" y="3048263"/>
            <a:ext cx="77307" cy="21937"/>
          </a:xfrm>
          <a:custGeom>
            <a:avLst/>
            <a:gdLst/>
            <a:ahLst/>
            <a:cxnLst/>
            <a:rect l="l" t="t" r="r" b="b"/>
            <a:pathLst>
              <a:path w="4166" h="1247" extrusionOk="0">
                <a:moveTo>
                  <a:pt x="1" y="0"/>
                </a:moveTo>
                <a:lnTo>
                  <a:pt x="1" y="0"/>
                </a:lnTo>
                <a:cubicBezTo>
                  <a:pt x="639" y="304"/>
                  <a:pt x="1338" y="547"/>
                  <a:pt x="2037" y="730"/>
                </a:cubicBezTo>
                <a:cubicBezTo>
                  <a:pt x="2737" y="943"/>
                  <a:pt x="3436" y="1125"/>
                  <a:pt x="4165" y="1247"/>
                </a:cubicBezTo>
                <a:cubicBezTo>
                  <a:pt x="3496" y="943"/>
                  <a:pt x="2797" y="699"/>
                  <a:pt x="2098" y="517"/>
                </a:cubicBezTo>
                <a:cubicBezTo>
                  <a:pt x="1429" y="274"/>
                  <a:pt x="700" y="122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3900;p72">
            <a:extLst>
              <a:ext uri="{FF2B5EF4-FFF2-40B4-BE49-F238E27FC236}">
                <a16:creationId xmlns:a16="http://schemas.microsoft.com/office/drawing/2014/main" id="{360CBB0F-687E-4049-AF91-DAC864FC4579}"/>
              </a:ext>
            </a:extLst>
          </p:cNvPr>
          <p:cNvSpPr/>
          <p:nvPr/>
        </p:nvSpPr>
        <p:spPr>
          <a:xfrm>
            <a:off x="2024239" y="2727970"/>
            <a:ext cx="97590" cy="297846"/>
          </a:xfrm>
          <a:custGeom>
            <a:avLst/>
            <a:gdLst/>
            <a:ahLst/>
            <a:cxnLst/>
            <a:rect l="l" t="t" r="r" b="b"/>
            <a:pathLst>
              <a:path w="5259" h="16931" extrusionOk="0">
                <a:moveTo>
                  <a:pt x="61" y="0"/>
                </a:moveTo>
                <a:lnTo>
                  <a:pt x="61" y="0"/>
                </a:lnTo>
                <a:cubicBezTo>
                  <a:pt x="0" y="31"/>
                  <a:pt x="1125" y="3830"/>
                  <a:pt x="2523" y="8511"/>
                </a:cubicBezTo>
                <a:cubicBezTo>
                  <a:pt x="3946" y="13143"/>
                  <a:pt x="5128" y="16931"/>
                  <a:pt x="5197" y="16931"/>
                </a:cubicBezTo>
                <a:cubicBezTo>
                  <a:pt x="5198" y="16931"/>
                  <a:pt x="5198" y="16931"/>
                  <a:pt x="5198" y="16931"/>
                </a:cubicBezTo>
                <a:cubicBezTo>
                  <a:pt x="5259" y="16931"/>
                  <a:pt x="4134" y="13131"/>
                  <a:pt x="2706" y="8450"/>
                </a:cubicBezTo>
                <a:cubicBezTo>
                  <a:pt x="1307" y="3769"/>
                  <a:pt x="92" y="0"/>
                  <a:pt x="6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3901;p72">
            <a:extLst>
              <a:ext uri="{FF2B5EF4-FFF2-40B4-BE49-F238E27FC236}">
                <a16:creationId xmlns:a16="http://schemas.microsoft.com/office/drawing/2014/main" id="{5A7CCDA2-2D67-4D31-B01B-749AC71517A0}"/>
              </a:ext>
            </a:extLst>
          </p:cNvPr>
          <p:cNvSpPr/>
          <p:nvPr/>
        </p:nvSpPr>
        <p:spPr>
          <a:xfrm>
            <a:off x="2034946" y="2517819"/>
            <a:ext cx="151757" cy="144938"/>
          </a:xfrm>
          <a:custGeom>
            <a:avLst/>
            <a:gdLst/>
            <a:ahLst/>
            <a:cxnLst/>
            <a:rect l="l" t="t" r="r" b="b"/>
            <a:pathLst>
              <a:path w="8178" h="8239" extrusionOk="0">
                <a:moveTo>
                  <a:pt x="8177" y="1"/>
                </a:moveTo>
                <a:cubicBezTo>
                  <a:pt x="8025" y="1"/>
                  <a:pt x="7843" y="31"/>
                  <a:pt x="7691" y="62"/>
                </a:cubicBezTo>
                <a:cubicBezTo>
                  <a:pt x="7266" y="153"/>
                  <a:pt x="6840" y="244"/>
                  <a:pt x="6414" y="396"/>
                </a:cubicBezTo>
                <a:cubicBezTo>
                  <a:pt x="3588" y="1399"/>
                  <a:pt x="1369" y="3618"/>
                  <a:pt x="396" y="6475"/>
                </a:cubicBezTo>
                <a:cubicBezTo>
                  <a:pt x="244" y="6870"/>
                  <a:pt x="123" y="7296"/>
                  <a:pt x="62" y="7752"/>
                </a:cubicBezTo>
                <a:cubicBezTo>
                  <a:pt x="1" y="7904"/>
                  <a:pt x="1" y="8056"/>
                  <a:pt x="1" y="8238"/>
                </a:cubicBezTo>
                <a:cubicBezTo>
                  <a:pt x="31" y="8238"/>
                  <a:pt x="153" y="7539"/>
                  <a:pt x="518" y="6506"/>
                </a:cubicBezTo>
                <a:cubicBezTo>
                  <a:pt x="1551" y="3770"/>
                  <a:pt x="3709" y="1582"/>
                  <a:pt x="6445" y="548"/>
                </a:cubicBezTo>
                <a:cubicBezTo>
                  <a:pt x="7478" y="123"/>
                  <a:pt x="8177" y="31"/>
                  <a:pt x="817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3902;p72">
            <a:extLst>
              <a:ext uri="{FF2B5EF4-FFF2-40B4-BE49-F238E27FC236}">
                <a16:creationId xmlns:a16="http://schemas.microsoft.com/office/drawing/2014/main" id="{4DBCFEA8-E28D-4953-9D9D-97B17B4881EB}"/>
              </a:ext>
            </a:extLst>
          </p:cNvPr>
          <p:cNvSpPr/>
          <p:nvPr/>
        </p:nvSpPr>
        <p:spPr>
          <a:xfrm>
            <a:off x="1466404" y="2660066"/>
            <a:ext cx="5660" cy="457719"/>
          </a:xfrm>
          <a:custGeom>
            <a:avLst/>
            <a:gdLst/>
            <a:ahLst/>
            <a:cxnLst/>
            <a:rect l="l" t="t" r="r" b="b"/>
            <a:pathLst>
              <a:path w="305" h="26019" extrusionOk="0">
                <a:moveTo>
                  <a:pt x="30" y="0"/>
                </a:moveTo>
                <a:cubicBezTo>
                  <a:pt x="0" y="91"/>
                  <a:pt x="0" y="183"/>
                  <a:pt x="30" y="274"/>
                </a:cubicBezTo>
                <a:lnTo>
                  <a:pt x="30" y="3830"/>
                </a:lnTo>
                <a:cubicBezTo>
                  <a:pt x="30" y="6201"/>
                  <a:pt x="30" y="9423"/>
                  <a:pt x="61" y="13009"/>
                </a:cubicBezTo>
                <a:cubicBezTo>
                  <a:pt x="122" y="16596"/>
                  <a:pt x="152" y="19818"/>
                  <a:pt x="182" y="22189"/>
                </a:cubicBezTo>
                <a:cubicBezTo>
                  <a:pt x="213" y="23374"/>
                  <a:pt x="243" y="24317"/>
                  <a:pt x="243" y="24985"/>
                </a:cubicBezTo>
                <a:cubicBezTo>
                  <a:pt x="274" y="25320"/>
                  <a:pt x="274" y="25563"/>
                  <a:pt x="274" y="25745"/>
                </a:cubicBezTo>
                <a:cubicBezTo>
                  <a:pt x="274" y="25836"/>
                  <a:pt x="274" y="25928"/>
                  <a:pt x="304" y="26019"/>
                </a:cubicBezTo>
                <a:cubicBezTo>
                  <a:pt x="304" y="25928"/>
                  <a:pt x="304" y="25836"/>
                  <a:pt x="304" y="25745"/>
                </a:cubicBezTo>
                <a:lnTo>
                  <a:pt x="304" y="22219"/>
                </a:lnTo>
                <a:cubicBezTo>
                  <a:pt x="274" y="19848"/>
                  <a:pt x="274" y="16596"/>
                  <a:pt x="243" y="13009"/>
                </a:cubicBezTo>
                <a:cubicBezTo>
                  <a:pt x="182" y="9423"/>
                  <a:pt x="152" y="6201"/>
                  <a:pt x="122" y="3830"/>
                </a:cubicBezTo>
                <a:cubicBezTo>
                  <a:pt x="91" y="2675"/>
                  <a:pt x="61" y="1733"/>
                  <a:pt x="61" y="1034"/>
                </a:cubicBezTo>
                <a:cubicBezTo>
                  <a:pt x="61" y="730"/>
                  <a:pt x="61" y="486"/>
                  <a:pt x="61" y="274"/>
                </a:cubicBezTo>
                <a:cubicBezTo>
                  <a:pt x="30" y="183"/>
                  <a:pt x="30" y="91"/>
                  <a:pt x="3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3903;p72">
            <a:extLst>
              <a:ext uri="{FF2B5EF4-FFF2-40B4-BE49-F238E27FC236}">
                <a16:creationId xmlns:a16="http://schemas.microsoft.com/office/drawing/2014/main" id="{C089577B-8462-41FA-85D4-DA7902B35973}"/>
              </a:ext>
            </a:extLst>
          </p:cNvPr>
          <p:cNvSpPr/>
          <p:nvPr/>
        </p:nvSpPr>
        <p:spPr>
          <a:xfrm>
            <a:off x="1723044" y="3581363"/>
            <a:ext cx="84619" cy="504250"/>
          </a:xfrm>
          <a:custGeom>
            <a:avLst/>
            <a:gdLst/>
            <a:ahLst/>
            <a:cxnLst/>
            <a:rect l="l" t="t" r="r" b="b"/>
            <a:pathLst>
              <a:path w="4560" h="28664" extrusionOk="0">
                <a:moveTo>
                  <a:pt x="0" y="1"/>
                </a:moveTo>
                <a:cubicBezTo>
                  <a:pt x="0" y="92"/>
                  <a:pt x="0" y="214"/>
                  <a:pt x="0" y="305"/>
                </a:cubicBezTo>
                <a:lnTo>
                  <a:pt x="91" y="1156"/>
                </a:lnTo>
                <a:cubicBezTo>
                  <a:pt x="152" y="1885"/>
                  <a:pt x="274" y="2919"/>
                  <a:pt x="426" y="4226"/>
                </a:cubicBezTo>
                <a:cubicBezTo>
                  <a:pt x="730" y="6840"/>
                  <a:pt x="1216" y="10426"/>
                  <a:pt x="1854" y="14408"/>
                </a:cubicBezTo>
                <a:cubicBezTo>
                  <a:pt x="2462" y="18360"/>
                  <a:pt x="3131" y="21916"/>
                  <a:pt x="3648" y="24500"/>
                </a:cubicBezTo>
                <a:cubicBezTo>
                  <a:pt x="3921" y="25776"/>
                  <a:pt x="4134" y="26810"/>
                  <a:pt x="4286" y="27539"/>
                </a:cubicBezTo>
                <a:cubicBezTo>
                  <a:pt x="4377" y="27873"/>
                  <a:pt x="4438" y="28147"/>
                  <a:pt x="4468" y="28360"/>
                </a:cubicBezTo>
                <a:cubicBezTo>
                  <a:pt x="4499" y="28451"/>
                  <a:pt x="4529" y="28542"/>
                  <a:pt x="4559" y="28664"/>
                </a:cubicBezTo>
                <a:cubicBezTo>
                  <a:pt x="4559" y="28542"/>
                  <a:pt x="4559" y="28451"/>
                  <a:pt x="4529" y="28360"/>
                </a:cubicBezTo>
                <a:cubicBezTo>
                  <a:pt x="4499" y="28147"/>
                  <a:pt x="4438" y="27873"/>
                  <a:pt x="4377" y="27539"/>
                </a:cubicBezTo>
                <a:cubicBezTo>
                  <a:pt x="4256" y="26779"/>
                  <a:pt x="4043" y="25746"/>
                  <a:pt x="3800" y="24469"/>
                </a:cubicBezTo>
                <a:cubicBezTo>
                  <a:pt x="3313" y="21886"/>
                  <a:pt x="2675" y="18329"/>
                  <a:pt x="2037" y="14378"/>
                </a:cubicBezTo>
                <a:cubicBezTo>
                  <a:pt x="1429" y="10426"/>
                  <a:pt x="912" y="6809"/>
                  <a:pt x="578" y="4226"/>
                </a:cubicBezTo>
                <a:cubicBezTo>
                  <a:pt x="395" y="2919"/>
                  <a:pt x="274" y="1885"/>
                  <a:pt x="152" y="1125"/>
                </a:cubicBezTo>
                <a:cubicBezTo>
                  <a:pt x="122" y="791"/>
                  <a:pt x="91" y="517"/>
                  <a:pt x="61" y="305"/>
                </a:cubicBezTo>
                <a:cubicBezTo>
                  <a:pt x="31" y="183"/>
                  <a:pt x="31" y="92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3904;p72">
            <a:extLst>
              <a:ext uri="{FF2B5EF4-FFF2-40B4-BE49-F238E27FC236}">
                <a16:creationId xmlns:a16="http://schemas.microsoft.com/office/drawing/2014/main" id="{C3F9A88F-64C8-42CB-A817-F3093174100C}"/>
              </a:ext>
            </a:extLst>
          </p:cNvPr>
          <p:cNvSpPr/>
          <p:nvPr/>
        </p:nvSpPr>
        <p:spPr>
          <a:xfrm>
            <a:off x="1849379" y="3243795"/>
            <a:ext cx="355381" cy="22271"/>
          </a:xfrm>
          <a:custGeom>
            <a:avLst/>
            <a:gdLst/>
            <a:ahLst/>
            <a:cxnLst/>
            <a:rect l="l" t="t" r="r" b="b"/>
            <a:pathLst>
              <a:path w="19151" h="1266" extrusionOk="0">
                <a:moveTo>
                  <a:pt x="19014" y="1"/>
                </a:moveTo>
                <a:cubicBezTo>
                  <a:pt x="18244" y="1"/>
                  <a:pt x="14285" y="227"/>
                  <a:pt x="9545" y="527"/>
                </a:cubicBezTo>
                <a:cubicBezTo>
                  <a:pt x="4256" y="892"/>
                  <a:pt x="1" y="1196"/>
                  <a:pt x="1" y="1256"/>
                </a:cubicBezTo>
                <a:cubicBezTo>
                  <a:pt x="1" y="1263"/>
                  <a:pt x="47" y="1266"/>
                  <a:pt x="136" y="1266"/>
                </a:cubicBezTo>
                <a:cubicBezTo>
                  <a:pt x="901" y="1266"/>
                  <a:pt x="4835" y="1039"/>
                  <a:pt x="9575" y="740"/>
                </a:cubicBezTo>
                <a:cubicBezTo>
                  <a:pt x="14864" y="375"/>
                  <a:pt x="19150" y="71"/>
                  <a:pt x="19150" y="10"/>
                </a:cubicBezTo>
                <a:cubicBezTo>
                  <a:pt x="19150" y="4"/>
                  <a:pt x="19104" y="1"/>
                  <a:pt x="1901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3905;p72">
            <a:extLst>
              <a:ext uri="{FF2B5EF4-FFF2-40B4-BE49-F238E27FC236}">
                <a16:creationId xmlns:a16="http://schemas.microsoft.com/office/drawing/2014/main" id="{007A549B-4C04-4268-BA87-2D0FE39DAF7D}"/>
              </a:ext>
            </a:extLst>
          </p:cNvPr>
          <p:cNvSpPr/>
          <p:nvPr/>
        </p:nvSpPr>
        <p:spPr>
          <a:xfrm>
            <a:off x="634987" y="2678783"/>
            <a:ext cx="165860" cy="1233585"/>
          </a:xfrm>
          <a:custGeom>
            <a:avLst/>
            <a:gdLst/>
            <a:ahLst/>
            <a:cxnLst/>
            <a:rect l="l" t="t" r="r" b="b"/>
            <a:pathLst>
              <a:path w="8938" h="70123" extrusionOk="0">
                <a:moveTo>
                  <a:pt x="1308" y="0"/>
                </a:moveTo>
                <a:lnTo>
                  <a:pt x="1308" y="0"/>
                </a:lnTo>
                <a:cubicBezTo>
                  <a:pt x="943" y="881"/>
                  <a:pt x="670" y="1824"/>
                  <a:pt x="518" y="2766"/>
                </a:cubicBezTo>
                <a:cubicBezTo>
                  <a:pt x="1" y="5350"/>
                  <a:pt x="31" y="8024"/>
                  <a:pt x="639" y="10578"/>
                </a:cubicBezTo>
                <a:cubicBezTo>
                  <a:pt x="1034" y="12341"/>
                  <a:pt x="1703" y="14043"/>
                  <a:pt x="2645" y="15623"/>
                </a:cubicBezTo>
                <a:cubicBezTo>
                  <a:pt x="3618" y="17325"/>
                  <a:pt x="4925" y="18967"/>
                  <a:pt x="5958" y="20882"/>
                </a:cubicBezTo>
                <a:cubicBezTo>
                  <a:pt x="7083" y="22857"/>
                  <a:pt x="7539" y="25168"/>
                  <a:pt x="7265" y="27417"/>
                </a:cubicBezTo>
                <a:cubicBezTo>
                  <a:pt x="7022" y="29788"/>
                  <a:pt x="6202" y="32098"/>
                  <a:pt x="5411" y="34499"/>
                </a:cubicBezTo>
                <a:cubicBezTo>
                  <a:pt x="4621" y="36900"/>
                  <a:pt x="3922" y="39332"/>
                  <a:pt x="3831" y="41733"/>
                </a:cubicBezTo>
                <a:cubicBezTo>
                  <a:pt x="3800" y="44043"/>
                  <a:pt x="4104" y="46323"/>
                  <a:pt x="4773" y="48542"/>
                </a:cubicBezTo>
                <a:cubicBezTo>
                  <a:pt x="5350" y="50669"/>
                  <a:pt x="6050" y="52615"/>
                  <a:pt x="6657" y="54469"/>
                </a:cubicBezTo>
                <a:cubicBezTo>
                  <a:pt x="7235" y="56171"/>
                  <a:pt x="7721" y="57904"/>
                  <a:pt x="8086" y="59697"/>
                </a:cubicBezTo>
                <a:cubicBezTo>
                  <a:pt x="8755" y="62919"/>
                  <a:pt x="8603" y="65654"/>
                  <a:pt x="8147" y="67448"/>
                </a:cubicBezTo>
                <a:cubicBezTo>
                  <a:pt x="7964" y="68116"/>
                  <a:pt x="7752" y="68785"/>
                  <a:pt x="7478" y="69454"/>
                </a:cubicBezTo>
                <a:cubicBezTo>
                  <a:pt x="7357" y="69667"/>
                  <a:pt x="7296" y="69819"/>
                  <a:pt x="7235" y="69940"/>
                </a:cubicBezTo>
                <a:cubicBezTo>
                  <a:pt x="7205" y="70001"/>
                  <a:pt x="7174" y="70062"/>
                  <a:pt x="7174" y="70123"/>
                </a:cubicBezTo>
                <a:cubicBezTo>
                  <a:pt x="7205" y="70062"/>
                  <a:pt x="7235" y="70001"/>
                  <a:pt x="7265" y="69971"/>
                </a:cubicBezTo>
                <a:lnTo>
                  <a:pt x="7509" y="69454"/>
                </a:lnTo>
                <a:cubicBezTo>
                  <a:pt x="7812" y="68816"/>
                  <a:pt x="8056" y="68147"/>
                  <a:pt x="8238" y="67448"/>
                </a:cubicBezTo>
                <a:cubicBezTo>
                  <a:pt x="8755" y="65654"/>
                  <a:pt x="8937" y="62919"/>
                  <a:pt x="8268" y="59667"/>
                </a:cubicBezTo>
                <a:cubicBezTo>
                  <a:pt x="7904" y="57873"/>
                  <a:pt x="7448" y="56141"/>
                  <a:pt x="6870" y="54408"/>
                </a:cubicBezTo>
                <a:cubicBezTo>
                  <a:pt x="6262" y="52584"/>
                  <a:pt x="5563" y="50609"/>
                  <a:pt x="5016" y="48481"/>
                </a:cubicBezTo>
                <a:cubicBezTo>
                  <a:pt x="4378" y="46292"/>
                  <a:pt x="4074" y="44043"/>
                  <a:pt x="4104" y="41764"/>
                </a:cubicBezTo>
                <a:cubicBezTo>
                  <a:pt x="4195" y="39393"/>
                  <a:pt x="4895" y="36991"/>
                  <a:pt x="5685" y="34590"/>
                </a:cubicBezTo>
                <a:cubicBezTo>
                  <a:pt x="6445" y="32219"/>
                  <a:pt x="7265" y="29848"/>
                  <a:pt x="7509" y="27447"/>
                </a:cubicBezTo>
                <a:cubicBezTo>
                  <a:pt x="7782" y="25137"/>
                  <a:pt x="7326" y="22797"/>
                  <a:pt x="6171" y="20760"/>
                </a:cubicBezTo>
                <a:cubicBezTo>
                  <a:pt x="5107" y="18815"/>
                  <a:pt x="3800" y="17204"/>
                  <a:pt x="2828" y="15532"/>
                </a:cubicBezTo>
                <a:cubicBezTo>
                  <a:pt x="1916" y="13982"/>
                  <a:pt x="1217" y="12310"/>
                  <a:pt x="791" y="10547"/>
                </a:cubicBezTo>
                <a:cubicBezTo>
                  <a:pt x="214" y="7994"/>
                  <a:pt x="122" y="5380"/>
                  <a:pt x="609" y="2796"/>
                </a:cubicBezTo>
                <a:cubicBezTo>
                  <a:pt x="730" y="2097"/>
                  <a:pt x="882" y="1398"/>
                  <a:pt x="1095" y="730"/>
                </a:cubicBezTo>
                <a:cubicBezTo>
                  <a:pt x="1156" y="486"/>
                  <a:pt x="1217" y="334"/>
                  <a:pt x="1277" y="182"/>
                </a:cubicBezTo>
                <a:cubicBezTo>
                  <a:pt x="1277" y="122"/>
                  <a:pt x="1308" y="61"/>
                  <a:pt x="130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3906;p72">
            <a:extLst>
              <a:ext uri="{FF2B5EF4-FFF2-40B4-BE49-F238E27FC236}">
                <a16:creationId xmlns:a16="http://schemas.microsoft.com/office/drawing/2014/main" id="{B1B8F951-7F3D-42DE-89A0-B5A99128BC45}"/>
              </a:ext>
            </a:extLst>
          </p:cNvPr>
          <p:cNvSpPr/>
          <p:nvPr/>
        </p:nvSpPr>
        <p:spPr>
          <a:xfrm>
            <a:off x="671655" y="2804828"/>
            <a:ext cx="81242" cy="178222"/>
          </a:xfrm>
          <a:custGeom>
            <a:avLst/>
            <a:gdLst/>
            <a:ahLst/>
            <a:cxnLst/>
            <a:rect l="l" t="t" r="r" b="b"/>
            <a:pathLst>
              <a:path w="4378" h="10131" extrusionOk="0">
                <a:moveTo>
                  <a:pt x="3724" y="1"/>
                </a:moveTo>
                <a:cubicBezTo>
                  <a:pt x="3663" y="1"/>
                  <a:pt x="3602" y="24"/>
                  <a:pt x="3557" y="69"/>
                </a:cubicBezTo>
                <a:cubicBezTo>
                  <a:pt x="1" y="3777"/>
                  <a:pt x="2007" y="10130"/>
                  <a:pt x="2007" y="10130"/>
                </a:cubicBezTo>
                <a:cubicBezTo>
                  <a:pt x="4377" y="4416"/>
                  <a:pt x="4134" y="1224"/>
                  <a:pt x="3952" y="191"/>
                </a:cubicBezTo>
                <a:cubicBezTo>
                  <a:pt x="3952" y="130"/>
                  <a:pt x="3922" y="100"/>
                  <a:pt x="3891" y="69"/>
                </a:cubicBezTo>
                <a:cubicBezTo>
                  <a:pt x="3846" y="24"/>
                  <a:pt x="3785" y="1"/>
                  <a:pt x="3724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3907;p72">
            <a:extLst>
              <a:ext uri="{FF2B5EF4-FFF2-40B4-BE49-F238E27FC236}">
                <a16:creationId xmlns:a16="http://schemas.microsoft.com/office/drawing/2014/main" id="{7BE40BEA-CE25-46EF-9A3B-7922F543F528}"/>
              </a:ext>
            </a:extLst>
          </p:cNvPr>
          <p:cNvSpPr/>
          <p:nvPr/>
        </p:nvSpPr>
        <p:spPr>
          <a:xfrm>
            <a:off x="706634" y="2842932"/>
            <a:ext cx="23697" cy="139573"/>
          </a:xfrm>
          <a:custGeom>
            <a:avLst/>
            <a:gdLst/>
            <a:ahLst/>
            <a:cxnLst/>
            <a:rect l="l" t="t" r="r" b="b"/>
            <a:pathLst>
              <a:path w="1277" h="7934" extrusionOk="0">
                <a:moveTo>
                  <a:pt x="1277" y="0"/>
                </a:moveTo>
                <a:cubicBezTo>
                  <a:pt x="1155" y="365"/>
                  <a:pt x="1034" y="760"/>
                  <a:pt x="973" y="1155"/>
                </a:cubicBezTo>
                <a:cubicBezTo>
                  <a:pt x="851" y="1855"/>
                  <a:pt x="638" y="2827"/>
                  <a:pt x="456" y="3952"/>
                </a:cubicBezTo>
                <a:cubicBezTo>
                  <a:pt x="274" y="5046"/>
                  <a:pt x="152" y="6049"/>
                  <a:pt x="91" y="6748"/>
                </a:cubicBezTo>
                <a:cubicBezTo>
                  <a:pt x="30" y="7143"/>
                  <a:pt x="0" y="7539"/>
                  <a:pt x="61" y="7934"/>
                </a:cubicBezTo>
                <a:cubicBezTo>
                  <a:pt x="152" y="7569"/>
                  <a:pt x="213" y="7174"/>
                  <a:pt x="243" y="6779"/>
                </a:cubicBezTo>
                <a:cubicBezTo>
                  <a:pt x="395" y="5988"/>
                  <a:pt x="517" y="5046"/>
                  <a:pt x="699" y="3982"/>
                </a:cubicBezTo>
                <a:cubicBezTo>
                  <a:pt x="882" y="2949"/>
                  <a:pt x="1034" y="1976"/>
                  <a:pt x="1155" y="1186"/>
                </a:cubicBezTo>
                <a:cubicBezTo>
                  <a:pt x="1246" y="791"/>
                  <a:pt x="1277" y="396"/>
                  <a:pt x="127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3908;p72">
            <a:extLst>
              <a:ext uri="{FF2B5EF4-FFF2-40B4-BE49-F238E27FC236}">
                <a16:creationId xmlns:a16="http://schemas.microsoft.com/office/drawing/2014/main" id="{FC2DD8C1-1369-4000-9C2F-2F4756427756}"/>
              </a:ext>
            </a:extLst>
          </p:cNvPr>
          <p:cNvSpPr/>
          <p:nvPr/>
        </p:nvSpPr>
        <p:spPr>
          <a:xfrm>
            <a:off x="751746" y="3102656"/>
            <a:ext cx="118466" cy="144006"/>
          </a:xfrm>
          <a:custGeom>
            <a:avLst/>
            <a:gdLst/>
            <a:ahLst/>
            <a:cxnLst/>
            <a:rect l="l" t="t" r="r" b="b"/>
            <a:pathLst>
              <a:path w="6384" h="8186" extrusionOk="0">
                <a:moveTo>
                  <a:pt x="6172" y="1"/>
                </a:moveTo>
                <a:cubicBezTo>
                  <a:pt x="6152" y="1"/>
                  <a:pt x="6131" y="3"/>
                  <a:pt x="6110" y="9"/>
                </a:cubicBezTo>
                <a:cubicBezTo>
                  <a:pt x="1217" y="1650"/>
                  <a:pt x="1" y="8185"/>
                  <a:pt x="1" y="8185"/>
                </a:cubicBezTo>
                <a:cubicBezTo>
                  <a:pt x="4773" y="4234"/>
                  <a:pt x="6049" y="1316"/>
                  <a:pt x="6384" y="282"/>
                </a:cubicBezTo>
                <a:cubicBezTo>
                  <a:pt x="6384" y="252"/>
                  <a:pt x="6384" y="191"/>
                  <a:pt x="6384" y="161"/>
                </a:cubicBezTo>
                <a:cubicBezTo>
                  <a:pt x="6359" y="60"/>
                  <a:pt x="6271" y="1"/>
                  <a:pt x="6172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" name="Google Shape;3909;p72">
            <a:extLst>
              <a:ext uri="{FF2B5EF4-FFF2-40B4-BE49-F238E27FC236}">
                <a16:creationId xmlns:a16="http://schemas.microsoft.com/office/drawing/2014/main" id="{DA74CFAA-09A3-4DEF-95AF-1A0BFD1F3EB0}"/>
              </a:ext>
            </a:extLst>
          </p:cNvPr>
          <p:cNvSpPr/>
          <p:nvPr/>
        </p:nvSpPr>
        <p:spPr>
          <a:xfrm>
            <a:off x="751189" y="3132738"/>
            <a:ext cx="89128" cy="112851"/>
          </a:xfrm>
          <a:custGeom>
            <a:avLst/>
            <a:gdLst/>
            <a:ahLst/>
            <a:cxnLst/>
            <a:rect l="l" t="t" r="r" b="b"/>
            <a:pathLst>
              <a:path w="4803" h="6415" extrusionOk="0">
                <a:moveTo>
                  <a:pt x="4803" y="1"/>
                </a:moveTo>
                <a:lnTo>
                  <a:pt x="4803" y="1"/>
                </a:lnTo>
                <a:cubicBezTo>
                  <a:pt x="4499" y="244"/>
                  <a:pt x="4225" y="548"/>
                  <a:pt x="3982" y="852"/>
                </a:cubicBezTo>
                <a:cubicBezTo>
                  <a:pt x="3526" y="1399"/>
                  <a:pt x="2888" y="2189"/>
                  <a:pt x="2219" y="3071"/>
                </a:cubicBezTo>
                <a:cubicBezTo>
                  <a:pt x="1550" y="3952"/>
                  <a:pt x="943" y="4803"/>
                  <a:pt x="578" y="5411"/>
                </a:cubicBezTo>
                <a:cubicBezTo>
                  <a:pt x="335" y="5715"/>
                  <a:pt x="152" y="6050"/>
                  <a:pt x="0" y="6414"/>
                </a:cubicBezTo>
                <a:cubicBezTo>
                  <a:pt x="274" y="6141"/>
                  <a:pt x="517" y="5837"/>
                  <a:pt x="730" y="5533"/>
                </a:cubicBezTo>
                <a:lnTo>
                  <a:pt x="2432" y="3253"/>
                </a:lnTo>
                <a:lnTo>
                  <a:pt x="4134" y="974"/>
                </a:lnTo>
                <a:cubicBezTo>
                  <a:pt x="4377" y="670"/>
                  <a:pt x="4620" y="335"/>
                  <a:pt x="480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3910;p72">
            <a:extLst>
              <a:ext uri="{FF2B5EF4-FFF2-40B4-BE49-F238E27FC236}">
                <a16:creationId xmlns:a16="http://schemas.microsoft.com/office/drawing/2014/main" id="{F4906344-5F9D-45DA-AD4E-4ED14A040A6E}"/>
              </a:ext>
            </a:extLst>
          </p:cNvPr>
          <p:cNvSpPr/>
          <p:nvPr/>
        </p:nvSpPr>
        <p:spPr>
          <a:xfrm>
            <a:off x="713389" y="3365864"/>
            <a:ext cx="84637" cy="169532"/>
          </a:xfrm>
          <a:custGeom>
            <a:avLst/>
            <a:gdLst/>
            <a:ahLst/>
            <a:cxnLst/>
            <a:rect l="l" t="t" r="r" b="b"/>
            <a:pathLst>
              <a:path w="4561" h="9637" extrusionOk="0">
                <a:moveTo>
                  <a:pt x="4331" y="0"/>
                </a:moveTo>
                <a:cubicBezTo>
                  <a:pt x="4294" y="0"/>
                  <a:pt x="4258" y="10"/>
                  <a:pt x="4226" y="32"/>
                </a:cubicBezTo>
                <a:cubicBezTo>
                  <a:pt x="1" y="3010"/>
                  <a:pt x="761" y="9637"/>
                  <a:pt x="761" y="9637"/>
                </a:cubicBezTo>
                <a:cubicBezTo>
                  <a:pt x="4165" y="4469"/>
                  <a:pt x="4560" y="1278"/>
                  <a:pt x="4560" y="214"/>
                </a:cubicBezTo>
                <a:cubicBezTo>
                  <a:pt x="4560" y="184"/>
                  <a:pt x="4560" y="123"/>
                  <a:pt x="4530" y="93"/>
                </a:cubicBezTo>
                <a:cubicBezTo>
                  <a:pt x="4471" y="34"/>
                  <a:pt x="4399" y="0"/>
                  <a:pt x="433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3911;p72">
            <a:extLst>
              <a:ext uri="{FF2B5EF4-FFF2-40B4-BE49-F238E27FC236}">
                <a16:creationId xmlns:a16="http://schemas.microsoft.com/office/drawing/2014/main" id="{E9912AE6-DC56-4CF9-891E-2AB5131FF9C2}"/>
              </a:ext>
            </a:extLst>
          </p:cNvPr>
          <p:cNvSpPr/>
          <p:nvPr/>
        </p:nvSpPr>
        <p:spPr>
          <a:xfrm>
            <a:off x="726360" y="3401698"/>
            <a:ext cx="50790" cy="133169"/>
          </a:xfrm>
          <a:custGeom>
            <a:avLst/>
            <a:gdLst/>
            <a:ahLst/>
            <a:cxnLst/>
            <a:rect l="l" t="t" r="r" b="b"/>
            <a:pathLst>
              <a:path w="2737" h="7570" extrusionOk="0">
                <a:moveTo>
                  <a:pt x="2737" y="1"/>
                </a:moveTo>
                <a:lnTo>
                  <a:pt x="2737" y="1"/>
                </a:lnTo>
                <a:cubicBezTo>
                  <a:pt x="2524" y="335"/>
                  <a:pt x="2341" y="700"/>
                  <a:pt x="2220" y="1065"/>
                </a:cubicBezTo>
                <a:cubicBezTo>
                  <a:pt x="1916" y="1764"/>
                  <a:pt x="1551" y="2676"/>
                  <a:pt x="1156" y="3739"/>
                </a:cubicBezTo>
                <a:cubicBezTo>
                  <a:pt x="791" y="4773"/>
                  <a:pt x="457" y="5715"/>
                  <a:pt x="274" y="6414"/>
                </a:cubicBezTo>
                <a:cubicBezTo>
                  <a:pt x="122" y="6779"/>
                  <a:pt x="31" y="7174"/>
                  <a:pt x="1" y="7569"/>
                </a:cubicBezTo>
                <a:cubicBezTo>
                  <a:pt x="183" y="7205"/>
                  <a:pt x="305" y="6840"/>
                  <a:pt x="426" y="6475"/>
                </a:cubicBezTo>
                <a:cubicBezTo>
                  <a:pt x="700" y="5715"/>
                  <a:pt x="1034" y="4803"/>
                  <a:pt x="1399" y="3800"/>
                </a:cubicBezTo>
                <a:lnTo>
                  <a:pt x="2372" y="1156"/>
                </a:lnTo>
                <a:cubicBezTo>
                  <a:pt x="2524" y="791"/>
                  <a:pt x="2645" y="396"/>
                  <a:pt x="273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3912;p72">
            <a:extLst>
              <a:ext uri="{FF2B5EF4-FFF2-40B4-BE49-F238E27FC236}">
                <a16:creationId xmlns:a16="http://schemas.microsoft.com/office/drawing/2014/main" id="{898E406D-27AC-40F2-96E5-BE4B237DFD9E}"/>
              </a:ext>
            </a:extLst>
          </p:cNvPr>
          <p:cNvSpPr/>
          <p:nvPr/>
        </p:nvSpPr>
        <p:spPr>
          <a:xfrm>
            <a:off x="786150" y="3658731"/>
            <a:ext cx="86326" cy="167016"/>
          </a:xfrm>
          <a:custGeom>
            <a:avLst/>
            <a:gdLst/>
            <a:ahLst/>
            <a:cxnLst/>
            <a:rect l="l" t="t" r="r" b="b"/>
            <a:pathLst>
              <a:path w="4652" h="9494" extrusionOk="0">
                <a:moveTo>
                  <a:pt x="4442" y="1"/>
                </a:moveTo>
                <a:cubicBezTo>
                  <a:pt x="4398" y="1"/>
                  <a:pt x="4355" y="15"/>
                  <a:pt x="4317" y="40"/>
                </a:cubicBezTo>
                <a:cubicBezTo>
                  <a:pt x="1" y="2867"/>
                  <a:pt x="518" y="9494"/>
                  <a:pt x="518" y="9494"/>
                </a:cubicBezTo>
                <a:cubicBezTo>
                  <a:pt x="4135" y="4478"/>
                  <a:pt x="4621" y="1287"/>
                  <a:pt x="4651" y="223"/>
                </a:cubicBezTo>
                <a:cubicBezTo>
                  <a:pt x="4651" y="192"/>
                  <a:pt x="4651" y="132"/>
                  <a:pt x="4621" y="101"/>
                </a:cubicBezTo>
                <a:cubicBezTo>
                  <a:pt x="4568" y="30"/>
                  <a:pt x="4504" y="1"/>
                  <a:pt x="4442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3913;p72">
            <a:extLst>
              <a:ext uri="{FF2B5EF4-FFF2-40B4-BE49-F238E27FC236}">
                <a16:creationId xmlns:a16="http://schemas.microsoft.com/office/drawing/2014/main" id="{039F6F29-EB1A-4DA2-B614-F9D409D8751F}"/>
              </a:ext>
            </a:extLst>
          </p:cNvPr>
          <p:cNvSpPr/>
          <p:nvPr/>
        </p:nvSpPr>
        <p:spPr>
          <a:xfrm>
            <a:off x="795187" y="3694196"/>
            <a:ext cx="55281" cy="131023"/>
          </a:xfrm>
          <a:custGeom>
            <a:avLst/>
            <a:gdLst/>
            <a:ahLst/>
            <a:cxnLst/>
            <a:rect l="l" t="t" r="r" b="b"/>
            <a:pathLst>
              <a:path w="2979" h="7448" extrusionOk="0">
                <a:moveTo>
                  <a:pt x="2979" y="0"/>
                </a:moveTo>
                <a:lnTo>
                  <a:pt x="2979" y="0"/>
                </a:lnTo>
                <a:cubicBezTo>
                  <a:pt x="2766" y="304"/>
                  <a:pt x="2584" y="669"/>
                  <a:pt x="2432" y="1034"/>
                </a:cubicBezTo>
                <a:cubicBezTo>
                  <a:pt x="2128" y="1702"/>
                  <a:pt x="1733" y="2614"/>
                  <a:pt x="1307" y="3648"/>
                </a:cubicBezTo>
                <a:cubicBezTo>
                  <a:pt x="882" y="4651"/>
                  <a:pt x="517" y="5593"/>
                  <a:pt x="304" y="6292"/>
                </a:cubicBezTo>
                <a:cubicBezTo>
                  <a:pt x="152" y="6657"/>
                  <a:pt x="31" y="7052"/>
                  <a:pt x="0" y="7447"/>
                </a:cubicBezTo>
                <a:cubicBezTo>
                  <a:pt x="183" y="7082"/>
                  <a:pt x="335" y="6718"/>
                  <a:pt x="456" y="6353"/>
                </a:cubicBezTo>
                <a:cubicBezTo>
                  <a:pt x="760" y="5593"/>
                  <a:pt x="1155" y="4712"/>
                  <a:pt x="1520" y="3739"/>
                </a:cubicBezTo>
                <a:lnTo>
                  <a:pt x="2584" y="1094"/>
                </a:lnTo>
                <a:cubicBezTo>
                  <a:pt x="2766" y="760"/>
                  <a:pt x="2888" y="365"/>
                  <a:pt x="297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" name="Google Shape;3914;p72">
            <a:extLst>
              <a:ext uri="{FF2B5EF4-FFF2-40B4-BE49-F238E27FC236}">
                <a16:creationId xmlns:a16="http://schemas.microsoft.com/office/drawing/2014/main" id="{96328FA8-6C95-430A-AE0A-DC9431926EEA}"/>
              </a:ext>
            </a:extLst>
          </p:cNvPr>
          <p:cNvSpPr/>
          <p:nvPr/>
        </p:nvSpPr>
        <p:spPr>
          <a:xfrm>
            <a:off x="543613" y="2735992"/>
            <a:ext cx="111712" cy="148668"/>
          </a:xfrm>
          <a:custGeom>
            <a:avLst/>
            <a:gdLst/>
            <a:ahLst/>
            <a:cxnLst/>
            <a:rect l="l" t="t" r="r" b="b"/>
            <a:pathLst>
              <a:path w="6020" h="8451" extrusionOk="0">
                <a:moveTo>
                  <a:pt x="213" y="0"/>
                </a:moveTo>
                <a:cubicBezTo>
                  <a:pt x="92" y="0"/>
                  <a:pt x="1" y="122"/>
                  <a:pt x="1" y="243"/>
                </a:cubicBezTo>
                <a:cubicBezTo>
                  <a:pt x="122" y="5380"/>
                  <a:pt x="6019" y="8450"/>
                  <a:pt x="6019" y="8450"/>
                </a:cubicBezTo>
                <a:cubicBezTo>
                  <a:pt x="3648" y="2736"/>
                  <a:pt x="1247" y="639"/>
                  <a:pt x="365" y="31"/>
                </a:cubicBezTo>
                <a:cubicBezTo>
                  <a:pt x="305" y="0"/>
                  <a:pt x="274" y="0"/>
                  <a:pt x="21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3915;p72">
            <a:extLst>
              <a:ext uri="{FF2B5EF4-FFF2-40B4-BE49-F238E27FC236}">
                <a16:creationId xmlns:a16="http://schemas.microsoft.com/office/drawing/2014/main" id="{0A623A75-176D-4AED-BE3D-C1A09D810147}"/>
              </a:ext>
            </a:extLst>
          </p:cNvPr>
          <p:cNvSpPr/>
          <p:nvPr/>
        </p:nvSpPr>
        <p:spPr>
          <a:xfrm>
            <a:off x="566735" y="2771281"/>
            <a:ext cx="88015" cy="113906"/>
          </a:xfrm>
          <a:custGeom>
            <a:avLst/>
            <a:gdLst/>
            <a:ahLst/>
            <a:cxnLst/>
            <a:rect l="l" t="t" r="r" b="b"/>
            <a:pathLst>
              <a:path w="4743" h="6475" extrusionOk="0">
                <a:moveTo>
                  <a:pt x="1" y="0"/>
                </a:moveTo>
                <a:cubicBezTo>
                  <a:pt x="153" y="335"/>
                  <a:pt x="335" y="700"/>
                  <a:pt x="578" y="1003"/>
                </a:cubicBezTo>
                <a:cubicBezTo>
                  <a:pt x="974" y="1611"/>
                  <a:pt x="1551" y="2462"/>
                  <a:pt x="2189" y="3344"/>
                </a:cubicBezTo>
                <a:cubicBezTo>
                  <a:pt x="2828" y="4256"/>
                  <a:pt x="3466" y="5046"/>
                  <a:pt x="3922" y="5593"/>
                </a:cubicBezTo>
                <a:cubicBezTo>
                  <a:pt x="4165" y="5928"/>
                  <a:pt x="4439" y="6201"/>
                  <a:pt x="4743" y="6475"/>
                </a:cubicBezTo>
                <a:cubicBezTo>
                  <a:pt x="4530" y="6110"/>
                  <a:pt x="4317" y="5806"/>
                  <a:pt x="4074" y="5502"/>
                </a:cubicBezTo>
                <a:lnTo>
                  <a:pt x="2402" y="3222"/>
                </a:lnTo>
                <a:lnTo>
                  <a:pt x="730" y="912"/>
                </a:lnTo>
                <a:cubicBezTo>
                  <a:pt x="518" y="578"/>
                  <a:pt x="274" y="274"/>
                  <a:pt x="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3916;p72">
            <a:extLst>
              <a:ext uri="{FF2B5EF4-FFF2-40B4-BE49-F238E27FC236}">
                <a16:creationId xmlns:a16="http://schemas.microsoft.com/office/drawing/2014/main" id="{6087296D-7D72-4492-B31B-9C26047F5F9B}"/>
              </a:ext>
            </a:extLst>
          </p:cNvPr>
          <p:cNvSpPr/>
          <p:nvPr/>
        </p:nvSpPr>
        <p:spPr>
          <a:xfrm>
            <a:off x="651910" y="2982487"/>
            <a:ext cx="121287" cy="142247"/>
          </a:xfrm>
          <a:custGeom>
            <a:avLst/>
            <a:gdLst/>
            <a:ahLst/>
            <a:cxnLst/>
            <a:rect l="l" t="t" r="r" b="b"/>
            <a:pathLst>
              <a:path w="6536" h="8086" extrusionOk="0">
                <a:moveTo>
                  <a:pt x="213" y="1"/>
                </a:moveTo>
                <a:cubicBezTo>
                  <a:pt x="92" y="1"/>
                  <a:pt x="1" y="122"/>
                  <a:pt x="31" y="244"/>
                </a:cubicBezTo>
                <a:cubicBezTo>
                  <a:pt x="457" y="5381"/>
                  <a:pt x="6536" y="8086"/>
                  <a:pt x="6536" y="8086"/>
                </a:cubicBezTo>
                <a:cubicBezTo>
                  <a:pt x="3831" y="2524"/>
                  <a:pt x="1277" y="578"/>
                  <a:pt x="365" y="31"/>
                </a:cubicBezTo>
                <a:cubicBezTo>
                  <a:pt x="305" y="1"/>
                  <a:pt x="274" y="1"/>
                  <a:pt x="21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3917;p72">
            <a:extLst>
              <a:ext uri="{FF2B5EF4-FFF2-40B4-BE49-F238E27FC236}">
                <a16:creationId xmlns:a16="http://schemas.microsoft.com/office/drawing/2014/main" id="{44E7F08A-C105-4ED7-AE74-B63476D2214D}"/>
              </a:ext>
            </a:extLst>
          </p:cNvPr>
          <p:cNvSpPr/>
          <p:nvPr/>
        </p:nvSpPr>
        <p:spPr>
          <a:xfrm>
            <a:off x="677296" y="3016721"/>
            <a:ext cx="94769" cy="108559"/>
          </a:xfrm>
          <a:custGeom>
            <a:avLst/>
            <a:gdLst/>
            <a:ahLst/>
            <a:cxnLst/>
            <a:rect l="l" t="t" r="r" b="b"/>
            <a:pathLst>
              <a:path w="5107" h="6171" extrusionOk="0">
                <a:moveTo>
                  <a:pt x="0" y="0"/>
                </a:moveTo>
                <a:lnTo>
                  <a:pt x="0" y="0"/>
                </a:lnTo>
                <a:cubicBezTo>
                  <a:pt x="152" y="334"/>
                  <a:pt x="396" y="669"/>
                  <a:pt x="639" y="973"/>
                </a:cubicBezTo>
                <a:cubicBezTo>
                  <a:pt x="1064" y="1550"/>
                  <a:pt x="1672" y="2340"/>
                  <a:pt x="2371" y="3222"/>
                </a:cubicBezTo>
                <a:cubicBezTo>
                  <a:pt x="3070" y="4073"/>
                  <a:pt x="3739" y="4833"/>
                  <a:pt x="4256" y="5350"/>
                </a:cubicBezTo>
                <a:cubicBezTo>
                  <a:pt x="4499" y="5654"/>
                  <a:pt x="4803" y="5927"/>
                  <a:pt x="5107" y="6170"/>
                </a:cubicBezTo>
                <a:cubicBezTo>
                  <a:pt x="4894" y="5836"/>
                  <a:pt x="4651" y="5532"/>
                  <a:pt x="4377" y="5258"/>
                </a:cubicBezTo>
                <a:lnTo>
                  <a:pt x="2584" y="3070"/>
                </a:lnTo>
                <a:lnTo>
                  <a:pt x="791" y="851"/>
                </a:lnTo>
                <a:cubicBezTo>
                  <a:pt x="548" y="547"/>
                  <a:pt x="274" y="243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3918;p72">
            <a:extLst>
              <a:ext uri="{FF2B5EF4-FFF2-40B4-BE49-F238E27FC236}">
                <a16:creationId xmlns:a16="http://schemas.microsoft.com/office/drawing/2014/main" id="{29062598-F99F-451F-8664-E394AD07A608}"/>
              </a:ext>
            </a:extLst>
          </p:cNvPr>
          <p:cNvSpPr/>
          <p:nvPr/>
        </p:nvSpPr>
        <p:spPr>
          <a:xfrm>
            <a:off x="630477" y="3215191"/>
            <a:ext cx="80110" cy="177448"/>
          </a:xfrm>
          <a:custGeom>
            <a:avLst/>
            <a:gdLst/>
            <a:ahLst/>
            <a:cxnLst/>
            <a:rect l="l" t="t" r="r" b="b"/>
            <a:pathLst>
              <a:path w="4317" h="10087" extrusionOk="0">
                <a:moveTo>
                  <a:pt x="2180" y="1"/>
                </a:moveTo>
                <a:cubicBezTo>
                  <a:pt x="2096" y="1"/>
                  <a:pt x="2020" y="51"/>
                  <a:pt x="1976" y="116"/>
                </a:cubicBezTo>
                <a:cubicBezTo>
                  <a:pt x="1" y="4888"/>
                  <a:pt x="4195" y="10086"/>
                  <a:pt x="4195" y="10086"/>
                </a:cubicBezTo>
                <a:cubicBezTo>
                  <a:pt x="4317" y="3885"/>
                  <a:pt x="2919" y="998"/>
                  <a:pt x="2341" y="86"/>
                </a:cubicBezTo>
                <a:cubicBezTo>
                  <a:pt x="2341" y="56"/>
                  <a:pt x="2311" y="25"/>
                  <a:pt x="2280" y="25"/>
                </a:cubicBezTo>
                <a:cubicBezTo>
                  <a:pt x="2246" y="8"/>
                  <a:pt x="2212" y="1"/>
                  <a:pt x="218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3919;p72">
            <a:extLst>
              <a:ext uri="{FF2B5EF4-FFF2-40B4-BE49-F238E27FC236}">
                <a16:creationId xmlns:a16="http://schemas.microsoft.com/office/drawing/2014/main" id="{5746A682-C15A-4666-8273-4257EFB90306}"/>
              </a:ext>
            </a:extLst>
          </p:cNvPr>
          <p:cNvSpPr/>
          <p:nvPr/>
        </p:nvSpPr>
        <p:spPr>
          <a:xfrm>
            <a:off x="674475" y="3254666"/>
            <a:ext cx="32734" cy="137972"/>
          </a:xfrm>
          <a:custGeom>
            <a:avLst/>
            <a:gdLst/>
            <a:ahLst/>
            <a:cxnLst/>
            <a:rect l="l" t="t" r="r" b="b"/>
            <a:pathLst>
              <a:path w="1764" h="7843" extrusionOk="0">
                <a:moveTo>
                  <a:pt x="0" y="0"/>
                </a:moveTo>
                <a:lnTo>
                  <a:pt x="0" y="0"/>
                </a:lnTo>
                <a:cubicBezTo>
                  <a:pt x="31" y="395"/>
                  <a:pt x="61" y="790"/>
                  <a:pt x="152" y="1155"/>
                </a:cubicBezTo>
                <a:cubicBezTo>
                  <a:pt x="274" y="1885"/>
                  <a:pt x="456" y="2857"/>
                  <a:pt x="669" y="3951"/>
                </a:cubicBezTo>
                <a:cubicBezTo>
                  <a:pt x="912" y="5046"/>
                  <a:pt x="1156" y="6018"/>
                  <a:pt x="1368" y="6717"/>
                </a:cubicBezTo>
                <a:cubicBezTo>
                  <a:pt x="1459" y="7113"/>
                  <a:pt x="1581" y="7477"/>
                  <a:pt x="1763" y="7842"/>
                </a:cubicBezTo>
                <a:cubicBezTo>
                  <a:pt x="1703" y="7447"/>
                  <a:pt x="1642" y="7052"/>
                  <a:pt x="1520" y="6687"/>
                </a:cubicBezTo>
                <a:cubicBezTo>
                  <a:pt x="1368" y="5866"/>
                  <a:pt x="1156" y="4924"/>
                  <a:pt x="912" y="3891"/>
                </a:cubicBezTo>
                <a:cubicBezTo>
                  <a:pt x="700" y="2857"/>
                  <a:pt x="487" y="1945"/>
                  <a:pt x="304" y="1125"/>
                </a:cubicBezTo>
                <a:cubicBezTo>
                  <a:pt x="244" y="730"/>
                  <a:pt x="152" y="365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3920;p72">
            <a:extLst>
              <a:ext uri="{FF2B5EF4-FFF2-40B4-BE49-F238E27FC236}">
                <a16:creationId xmlns:a16="http://schemas.microsoft.com/office/drawing/2014/main" id="{08F6E060-5D5B-4865-A847-78B3E6A09BD9}"/>
              </a:ext>
            </a:extLst>
          </p:cNvPr>
          <p:cNvSpPr/>
          <p:nvPr/>
        </p:nvSpPr>
        <p:spPr>
          <a:xfrm>
            <a:off x="666013" y="3563190"/>
            <a:ext cx="119042" cy="144393"/>
          </a:xfrm>
          <a:custGeom>
            <a:avLst/>
            <a:gdLst/>
            <a:ahLst/>
            <a:cxnLst/>
            <a:rect l="l" t="t" r="r" b="b"/>
            <a:pathLst>
              <a:path w="6415" h="8208" extrusionOk="0">
                <a:moveTo>
                  <a:pt x="213" y="0"/>
                </a:moveTo>
                <a:cubicBezTo>
                  <a:pt x="92" y="0"/>
                  <a:pt x="1" y="122"/>
                  <a:pt x="31" y="243"/>
                </a:cubicBezTo>
                <a:cubicBezTo>
                  <a:pt x="365" y="5380"/>
                  <a:pt x="6414" y="8207"/>
                  <a:pt x="6414" y="8207"/>
                </a:cubicBezTo>
                <a:cubicBezTo>
                  <a:pt x="3800" y="2584"/>
                  <a:pt x="1277" y="608"/>
                  <a:pt x="365" y="31"/>
                </a:cubicBezTo>
                <a:cubicBezTo>
                  <a:pt x="305" y="0"/>
                  <a:pt x="274" y="0"/>
                  <a:pt x="21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3921;p72">
            <a:extLst>
              <a:ext uri="{FF2B5EF4-FFF2-40B4-BE49-F238E27FC236}">
                <a16:creationId xmlns:a16="http://schemas.microsoft.com/office/drawing/2014/main" id="{EAA84501-160A-4C0B-9405-1FCB678DE1CF}"/>
              </a:ext>
            </a:extLst>
          </p:cNvPr>
          <p:cNvSpPr/>
          <p:nvPr/>
        </p:nvSpPr>
        <p:spPr>
          <a:xfrm>
            <a:off x="690824" y="3597406"/>
            <a:ext cx="92524" cy="110177"/>
          </a:xfrm>
          <a:custGeom>
            <a:avLst/>
            <a:gdLst/>
            <a:ahLst/>
            <a:cxnLst/>
            <a:rect l="l" t="t" r="r" b="b"/>
            <a:pathLst>
              <a:path w="4986" h="6263" extrusionOk="0">
                <a:moveTo>
                  <a:pt x="1" y="1"/>
                </a:moveTo>
                <a:lnTo>
                  <a:pt x="1" y="1"/>
                </a:lnTo>
                <a:cubicBezTo>
                  <a:pt x="153" y="365"/>
                  <a:pt x="366" y="700"/>
                  <a:pt x="609" y="1004"/>
                </a:cubicBezTo>
                <a:cubicBezTo>
                  <a:pt x="1034" y="1581"/>
                  <a:pt x="1642" y="2402"/>
                  <a:pt x="2311" y="3283"/>
                </a:cubicBezTo>
                <a:cubicBezTo>
                  <a:pt x="3010" y="4134"/>
                  <a:pt x="3648" y="4925"/>
                  <a:pt x="4165" y="5441"/>
                </a:cubicBezTo>
                <a:cubicBezTo>
                  <a:pt x="4408" y="5776"/>
                  <a:pt x="4682" y="6049"/>
                  <a:pt x="4986" y="6262"/>
                </a:cubicBezTo>
                <a:cubicBezTo>
                  <a:pt x="4803" y="5928"/>
                  <a:pt x="4560" y="5624"/>
                  <a:pt x="4287" y="5320"/>
                </a:cubicBezTo>
                <a:lnTo>
                  <a:pt x="2524" y="3131"/>
                </a:lnTo>
                <a:lnTo>
                  <a:pt x="761" y="882"/>
                </a:lnTo>
                <a:cubicBezTo>
                  <a:pt x="548" y="578"/>
                  <a:pt x="275" y="274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3922;p72">
            <a:extLst>
              <a:ext uri="{FF2B5EF4-FFF2-40B4-BE49-F238E27FC236}">
                <a16:creationId xmlns:a16="http://schemas.microsoft.com/office/drawing/2014/main" id="{6B3B7E8F-BA6B-4031-9F7D-380A7760B49E}"/>
              </a:ext>
            </a:extLst>
          </p:cNvPr>
          <p:cNvSpPr/>
          <p:nvPr/>
        </p:nvSpPr>
        <p:spPr>
          <a:xfrm>
            <a:off x="794612" y="3249319"/>
            <a:ext cx="213236" cy="521894"/>
          </a:xfrm>
          <a:custGeom>
            <a:avLst/>
            <a:gdLst/>
            <a:ahLst/>
            <a:cxnLst/>
            <a:rect l="l" t="t" r="r" b="b"/>
            <a:pathLst>
              <a:path w="11491" h="29667" extrusionOk="0">
                <a:moveTo>
                  <a:pt x="11490" y="0"/>
                </a:moveTo>
                <a:cubicBezTo>
                  <a:pt x="11460" y="152"/>
                  <a:pt x="11460" y="274"/>
                  <a:pt x="11460" y="426"/>
                </a:cubicBezTo>
                <a:cubicBezTo>
                  <a:pt x="11399" y="821"/>
                  <a:pt x="11369" y="1368"/>
                  <a:pt x="11308" y="2037"/>
                </a:cubicBezTo>
                <a:cubicBezTo>
                  <a:pt x="11217" y="3465"/>
                  <a:pt x="11065" y="5441"/>
                  <a:pt x="10913" y="7812"/>
                </a:cubicBezTo>
                <a:cubicBezTo>
                  <a:pt x="10457" y="10152"/>
                  <a:pt x="9241" y="12797"/>
                  <a:pt x="7600" y="15380"/>
                </a:cubicBezTo>
                <a:cubicBezTo>
                  <a:pt x="6414" y="17265"/>
                  <a:pt x="5138" y="18997"/>
                  <a:pt x="4043" y="20639"/>
                </a:cubicBezTo>
                <a:cubicBezTo>
                  <a:pt x="3071" y="22067"/>
                  <a:pt x="2189" y="23557"/>
                  <a:pt x="1399" y="25107"/>
                </a:cubicBezTo>
                <a:cubicBezTo>
                  <a:pt x="882" y="26171"/>
                  <a:pt x="487" y="27265"/>
                  <a:pt x="214" y="28390"/>
                </a:cubicBezTo>
                <a:cubicBezTo>
                  <a:pt x="122" y="28815"/>
                  <a:pt x="62" y="29119"/>
                  <a:pt x="31" y="29332"/>
                </a:cubicBezTo>
                <a:cubicBezTo>
                  <a:pt x="1" y="29453"/>
                  <a:pt x="1" y="29545"/>
                  <a:pt x="1" y="29666"/>
                </a:cubicBezTo>
                <a:cubicBezTo>
                  <a:pt x="31" y="29575"/>
                  <a:pt x="62" y="29453"/>
                  <a:pt x="62" y="29362"/>
                </a:cubicBezTo>
                <a:cubicBezTo>
                  <a:pt x="122" y="29149"/>
                  <a:pt x="214" y="28815"/>
                  <a:pt x="305" y="28420"/>
                </a:cubicBezTo>
                <a:cubicBezTo>
                  <a:pt x="609" y="27295"/>
                  <a:pt x="1034" y="26231"/>
                  <a:pt x="1551" y="25198"/>
                </a:cubicBezTo>
                <a:cubicBezTo>
                  <a:pt x="2341" y="23648"/>
                  <a:pt x="3223" y="22158"/>
                  <a:pt x="4226" y="20760"/>
                </a:cubicBezTo>
                <a:cubicBezTo>
                  <a:pt x="5320" y="19149"/>
                  <a:pt x="6566" y="17417"/>
                  <a:pt x="7782" y="15502"/>
                </a:cubicBezTo>
                <a:cubicBezTo>
                  <a:pt x="9423" y="12918"/>
                  <a:pt x="10670" y="10274"/>
                  <a:pt x="11095" y="7812"/>
                </a:cubicBezTo>
                <a:cubicBezTo>
                  <a:pt x="11217" y="5471"/>
                  <a:pt x="11338" y="3465"/>
                  <a:pt x="11399" y="2067"/>
                </a:cubicBezTo>
                <a:cubicBezTo>
                  <a:pt x="11430" y="1398"/>
                  <a:pt x="11490" y="851"/>
                  <a:pt x="11490" y="456"/>
                </a:cubicBezTo>
                <a:lnTo>
                  <a:pt x="11490" y="30"/>
                </a:lnTo>
                <a:cubicBezTo>
                  <a:pt x="11490" y="20"/>
                  <a:pt x="11490" y="10"/>
                  <a:pt x="1149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3923;p72">
            <a:extLst>
              <a:ext uri="{FF2B5EF4-FFF2-40B4-BE49-F238E27FC236}">
                <a16:creationId xmlns:a16="http://schemas.microsoft.com/office/drawing/2014/main" id="{9880EFEF-AC03-4228-90E1-F99B42B3DBED}"/>
              </a:ext>
            </a:extLst>
          </p:cNvPr>
          <p:cNvSpPr/>
          <p:nvPr/>
        </p:nvSpPr>
        <p:spPr>
          <a:xfrm>
            <a:off x="906862" y="3333055"/>
            <a:ext cx="81798" cy="180421"/>
          </a:xfrm>
          <a:custGeom>
            <a:avLst/>
            <a:gdLst/>
            <a:ahLst/>
            <a:cxnLst/>
            <a:rect l="l" t="t" r="r" b="b"/>
            <a:pathLst>
              <a:path w="4408" h="10256" extrusionOk="0">
                <a:moveTo>
                  <a:pt x="1028" y="0"/>
                </a:moveTo>
                <a:cubicBezTo>
                  <a:pt x="976" y="0"/>
                  <a:pt x="923" y="15"/>
                  <a:pt x="882" y="43"/>
                </a:cubicBezTo>
                <a:cubicBezTo>
                  <a:pt x="852" y="73"/>
                  <a:pt x="821" y="103"/>
                  <a:pt x="821" y="164"/>
                </a:cubicBezTo>
                <a:cubicBezTo>
                  <a:pt x="517" y="1167"/>
                  <a:pt x="1" y="4359"/>
                  <a:pt x="1855" y="10256"/>
                </a:cubicBezTo>
                <a:cubicBezTo>
                  <a:pt x="1855" y="10256"/>
                  <a:pt x="4408" y="4116"/>
                  <a:pt x="1186" y="73"/>
                </a:cubicBezTo>
                <a:cubicBezTo>
                  <a:pt x="1152" y="23"/>
                  <a:pt x="1091" y="0"/>
                  <a:pt x="1028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3924;p72">
            <a:extLst>
              <a:ext uri="{FF2B5EF4-FFF2-40B4-BE49-F238E27FC236}">
                <a16:creationId xmlns:a16="http://schemas.microsoft.com/office/drawing/2014/main" id="{65906489-8A2A-48BA-8475-5A7AD0368401}"/>
              </a:ext>
            </a:extLst>
          </p:cNvPr>
          <p:cNvSpPr/>
          <p:nvPr/>
        </p:nvSpPr>
        <p:spPr>
          <a:xfrm>
            <a:off x="931672" y="3372302"/>
            <a:ext cx="11876" cy="140646"/>
          </a:xfrm>
          <a:custGeom>
            <a:avLst/>
            <a:gdLst/>
            <a:ahLst/>
            <a:cxnLst/>
            <a:rect l="l" t="t" r="r" b="b"/>
            <a:pathLst>
              <a:path w="640" h="7995" extrusionOk="0">
                <a:moveTo>
                  <a:pt x="31" y="0"/>
                </a:moveTo>
                <a:cubicBezTo>
                  <a:pt x="1" y="395"/>
                  <a:pt x="31" y="790"/>
                  <a:pt x="62" y="1155"/>
                </a:cubicBezTo>
                <a:cubicBezTo>
                  <a:pt x="123" y="1976"/>
                  <a:pt x="183" y="2948"/>
                  <a:pt x="274" y="4012"/>
                </a:cubicBezTo>
                <a:cubicBezTo>
                  <a:pt x="335" y="5046"/>
                  <a:pt x="396" y="6018"/>
                  <a:pt x="457" y="6839"/>
                </a:cubicBezTo>
                <a:cubicBezTo>
                  <a:pt x="457" y="7234"/>
                  <a:pt x="487" y="7599"/>
                  <a:pt x="548" y="7994"/>
                </a:cubicBezTo>
                <a:cubicBezTo>
                  <a:pt x="639" y="7599"/>
                  <a:pt x="639" y="7204"/>
                  <a:pt x="639" y="6839"/>
                </a:cubicBezTo>
                <a:cubicBezTo>
                  <a:pt x="639" y="6110"/>
                  <a:pt x="578" y="5107"/>
                  <a:pt x="518" y="3982"/>
                </a:cubicBezTo>
                <a:cubicBezTo>
                  <a:pt x="426" y="2888"/>
                  <a:pt x="335" y="1885"/>
                  <a:pt x="244" y="1155"/>
                </a:cubicBezTo>
                <a:cubicBezTo>
                  <a:pt x="214" y="760"/>
                  <a:pt x="153" y="365"/>
                  <a:pt x="3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3925;p72">
            <a:extLst>
              <a:ext uri="{FF2B5EF4-FFF2-40B4-BE49-F238E27FC236}">
                <a16:creationId xmlns:a16="http://schemas.microsoft.com/office/drawing/2014/main" id="{BED94B77-2291-41F0-BD1D-39D529F96E5B}"/>
              </a:ext>
            </a:extLst>
          </p:cNvPr>
          <p:cNvSpPr/>
          <p:nvPr/>
        </p:nvSpPr>
        <p:spPr>
          <a:xfrm>
            <a:off x="906862" y="3333055"/>
            <a:ext cx="81798" cy="180421"/>
          </a:xfrm>
          <a:custGeom>
            <a:avLst/>
            <a:gdLst/>
            <a:ahLst/>
            <a:cxnLst/>
            <a:rect l="l" t="t" r="r" b="b"/>
            <a:pathLst>
              <a:path w="4408" h="10256" extrusionOk="0">
                <a:moveTo>
                  <a:pt x="1028" y="0"/>
                </a:moveTo>
                <a:cubicBezTo>
                  <a:pt x="976" y="0"/>
                  <a:pt x="923" y="15"/>
                  <a:pt x="882" y="43"/>
                </a:cubicBezTo>
                <a:cubicBezTo>
                  <a:pt x="852" y="73"/>
                  <a:pt x="821" y="103"/>
                  <a:pt x="821" y="164"/>
                </a:cubicBezTo>
                <a:cubicBezTo>
                  <a:pt x="517" y="1167"/>
                  <a:pt x="1" y="4359"/>
                  <a:pt x="1855" y="10256"/>
                </a:cubicBezTo>
                <a:cubicBezTo>
                  <a:pt x="1855" y="10256"/>
                  <a:pt x="4408" y="4116"/>
                  <a:pt x="1186" y="73"/>
                </a:cubicBezTo>
                <a:cubicBezTo>
                  <a:pt x="1152" y="23"/>
                  <a:pt x="1091" y="0"/>
                  <a:pt x="102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3926;p72">
            <a:extLst>
              <a:ext uri="{FF2B5EF4-FFF2-40B4-BE49-F238E27FC236}">
                <a16:creationId xmlns:a16="http://schemas.microsoft.com/office/drawing/2014/main" id="{0D3B1B78-2A3B-48B9-9B95-EFBC5DEADA61}"/>
              </a:ext>
            </a:extLst>
          </p:cNvPr>
          <p:cNvSpPr/>
          <p:nvPr/>
        </p:nvSpPr>
        <p:spPr>
          <a:xfrm>
            <a:off x="751189" y="3595225"/>
            <a:ext cx="81242" cy="178662"/>
          </a:xfrm>
          <a:custGeom>
            <a:avLst/>
            <a:gdLst/>
            <a:ahLst/>
            <a:cxnLst/>
            <a:rect l="l" t="t" r="r" b="b"/>
            <a:pathLst>
              <a:path w="4378" h="10156" extrusionOk="0">
                <a:moveTo>
                  <a:pt x="691" y="1"/>
                </a:moveTo>
                <a:cubicBezTo>
                  <a:pt x="584" y="1"/>
                  <a:pt x="476" y="68"/>
                  <a:pt x="456" y="185"/>
                </a:cubicBezTo>
                <a:cubicBezTo>
                  <a:pt x="274" y="1249"/>
                  <a:pt x="0" y="4410"/>
                  <a:pt x="2310" y="10155"/>
                </a:cubicBezTo>
                <a:cubicBezTo>
                  <a:pt x="2310" y="10155"/>
                  <a:pt x="4377" y="3833"/>
                  <a:pt x="851" y="64"/>
                </a:cubicBezTo>
                <a:cubicBezTo>
                  <a:pt x="808" y="21"/>
                  <a:pt x="750" y="1"/>
                  <a:pt x="69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3927;p72">
            <a:extLst>
              <a:ext uri="{FF2B5EF4-FFF2-40B4-BE49-F238E27FC236}">
                <a16:creationId xmlns:a16="http://schemas.microsoft.com/office/drawing/2014/main" id="{667B513C-E6D5-486A-8FF6-3814CCB601E1}"/>
              </a:ext>
            </a:extLst>
          </p:cNvPr>
          <p:cNvSpPr/>
          <p:nvPr/>
        </p:nvSpPr>
        <p:spPr>
          <a:xfrm>
            <a:off x="773754" y="3633768"/>
            <a:ext cx="22008" cy="139573"/>
          </a:xfrm>
          <a:custGeom>
            <a:avLst/>
            <a:gdLst/>
            <a:ahLst/>
            <a:cxnLst/>
            <a:rect l="l" t="t" r="r" b="b"/>
            <a:pathLst>
              <a:path w="1186" h="7934" extrusionOk="0">
                <a:moveTo>
                  <a:pt x="0" y="1"/>
                </a:moveTo>
                <a:cubicBezTo>
                  <a:pt x="0" y="396"/>
                  <a:pt x="31" y="791"/>
                  <a:pt x="122" y="1156"/>
                </a:cubicBezTo>
                <a:cubicBezTo>
                  <a:pt x="243" y="1976"/>
                  <a:pt x="395" y="2918"/>
                  <a:pt x="547" y="3982"/>
                </a:cubicBezTo>
                <a:cubicBezTo>
                  <a:pt x="699" y="5016"/>
                  <a:pt x="851" y="5958"/>
                  <a:pt x="973" y="6779"/>
                </a:cubicBezTo>
                <a:cubicBezTo>
                  <a:pt x="1003" y="7174"/>
                  <a:pt x="1064" y="7569"/>
                  <a:pt x="1155" y="7934"/>
                </a:cubicBezTo>
                <a:cubicBezTo>
                  <a:pt x="1186" y="7539"/>
                  <a:pt x="1186" y="7143"/>
                  <a:pt x="1125" y="6748"/>
                </a:cubicBezTo>
                <a:cubicBezTo>
                  <a:pt x="1064" y="6019"/>
                  <a:pt x="942" y="5016"/>
                  <a:pt x="790" y="3922"/>
                </a:cubicBezTo>
                <a:cubicBezTo>
                  <a:pt x="608" y="2827"/>
                  <a:pt x="426" y="1855"/>
                  <a:pt x="304" y="1125"/>
                </a:cubicBezTo>
                <a:cubicBezTo>
                  <a:pt x="243" y="760"/>
                  <a:pt x="122" y="365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3928;p72">
            <a:extLst>
              <a:ext uri="{FF2B5EF4-FFF2-40B4-BE49-F238E27FC236}">
                <a16:creationId xmlns:a16="http://schemas.microsoft.com/office/drawing/2014/main" id="{06ACCF02-2EC8-4482-B11A-33BD0CFF4914}"/>
              </a:ext>
            </a:extLst>
          </p:cNvPr>
          <p:cNvSpPr/>
          <p:nvPr/>
        </p:nvSpPr>
        <p:spPr>
          <a:xfrm>
            <a:off x="751189" y="3595225"/>
            <a:ext cx="81242" cy="178662"/>
          </a:xfrm>
          <a:custGeom>
            <a:avLst/>
            <a:gdLst/>
            <a:ahLst/>
            <a:cxnLst/>
            <a:rect l="l" t="t" r="r" b="b"/>
            <a:pathLst>
              <a:path w="4378" h="10156" extrusionOk="0">
                <a:moveTo>
                  <a:pt x="691" y="1"/>
                </a:moveTo>
                <a:cubicBezTo>
                  <a:pt x="584" y="1"/>
                  <a:pt x="476" y="68"/>
                  <a:pt x="456" y="185"/>
                </a:cubicBezTo>
                <a:cubicBezTo>
                  <a:pt x="274" y="1249"/>
                  <a:pt x="0" y="4410"/>
                  <a:pt x="2310" y="10155"/>
                </a:cubicBezTo>
                <a:cubicBezTo>
                  <a:pt x="2310" y="10155"/>
                  <a:pt x="4377" y="3833"/>
                  <a:pt x="851" y="64"/>
                </a:cubicBezTo>
                <a:cubicBezTo>
                  <a:pt x="808" y="21"/>
                  <a:pt x="750" y="1"/>
                  <a:pt x="69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3929;p72">
            <a:extLst>
              <a:ext uri="{FF2B5EF4-FFF2-40B4-BE49-F238E27FC236}">
                <a16:creationId xmlns:a16="http://schemas.microsoft.com/office/drawing/2014/main" id="{9BBF4652-6399-49E8-918F-97C6EBD7568C}"/>
              </a:ext>
            </a:extLst>
          </p:cNvPr>
          <p:cNvSpPr/>
          <p:nvPr/>
        </p:nvSpPr>
        <p:spPr>
          <a:xfrm>
            <a:off x="1001631" y="3220433"/>
            <a:ext cx="100967" cy="160964"/>
          </a:xfrm>
          <a:custGeom>
            <a:avLst/>
            <a:gdLst/>
            <a:ahLst/>
            <a:cxnLst/>
            <a:rect l="l" t="t" r="r" b="b"/>
            <a:pathLst>
              <a:path w="5441" h="9150" extrusionOk="0">
                <a:moveTo>
                  <a:pt x="4651" y="1"/>
                </a:moveTo>
                <a:cubicBezTo>
                  <a:pt x="4590" y="1"/>
                  <a:pt x="4559" y="31"/>
                  <a:pt x="4499" y="62"/>
                </a:cubicBezTo>
                <a:cubicBezTo>
                  <a:pt x="3739" y="791"/>
                  <a:pt x="1581" y="3162"/>
                  <a:pt x="0" y="9150"/>
                </a:cubicBezTo>
                <a:cubicBezTo>
                  <a:pt x="0" y="9150"/>
                  <a:pt x="5441" y="5350"/>
                  <a:pt x="4894" y="213"/>
                </a:cubicBezTo>
                <a:cubicBezTo>
                  <a:pt x="4894" y="92"/>
                  <a:pt x="4772" y="1"/>
                  <a:pt x="465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3930;p72">
            <a:extLst>
              <a:ext uri="{FF2B5EF4-FFF2-40B4-BE49-F238E27FC236}">
                <a16:creationId xmlns:a16="http://schemas.microsoft.com/office/drawing/2014/main" id="{AE7C4E37-661A-4131-ACEC-4B8654F00BDA}"/>
              </a:ext>
            </a:extLst>
          </p:cNvPr>
          <p:cNvSpPr/>
          <p:nvPr/>
        </p:nvSpPr>
        <p:spPr>
          <a:xfrm>
            <a:off x="1001631" y="3220433"/>
            <a:ext cx="100967" cy="160964"/>
          </a:xfrm>
          <a:custGeom>
            <a:avLst/>
            <a:gdLst/>
            <a:ahLst/>
            <a:cxnLst/>
            <a:rect l="l" t="t" r="r" b="b"/>
            <a:pathLst>
              <a:path w="5441" h="9150" extrusionOk="0">
                <a:moveTo>
                  <a:pt x="4651" y="1"/>
                </a:moveTo>
                <a:cubicBezTo>
                  <a:pt x="4590" y="1"/>
                  <a:pt x="4559" y="31"/>
                  <a:pt x="4499" y="62"/>
                </a:cubicBezTo>
                <a:cubicBezTo>
                  <a:pt x="3739" y="791"/>
                  <a:pt x="1581" y="3162"/>
                  <a:pt x="0" y="9150"/>
                </a:cubicBezTo>
                <a:cubicBezTo>
                  <a:pt x="0" y="9150"/>
                  <a:pt x="5441" y="5350"/>
                  <a:pt x="4894" y="213"/>
                </a:cubicBezTo>
                <a:cubicBezTo>
                  <a:pt x="4894" y="92"/>
                  <a:pt x="4772" y="1"/>
                  <a:pt x="465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3931;p72">
            <a:extLst>
              <a:ext uri="{FF2B5EF4-FFF2-40B4-BE49-F238E27FC236}">
                <a16:creationId xmlns:a16="http://schemas.microsoft.com/office/drawing/2014/main" id="{5785519F-2621-4602-8A22-B6C6F5BD9A59}"/>
              </a:ext>
            </a:extLst>
          </p:cNvPr>
          <p:cNvSpPr/>
          <p:nvPr/>
        </p:nvSpPr>
        <p:spPr>
          <a:xfrm>
            <a:off x="1002188" y="3257868"/>
            <a:ext cx="71648" cy="123529"/>
          </a:xfrm>
          <a:custGeom>
            <a:avLst/>
            <a:gdLst/>
            <a:ahLst/>
            <a:cxnLst/>
            <a:rect l="l" t="t" r="r" b="b"/>
            <a:pathLst>
              <a:path w="3861" h="7022" extrusionOk="0">
                <a:moveTo>
                  <a:pt x="3861" y="0"/>
                </a:moveTo>
                <a:cubicBezTo>
                  <a:pt x="3617" y="304"/>
                  <a:pt x="3435" y="639"/>
                  <a:pt x="3253" y="1003"/>
                </a:cubicBezTo>
                <a:lnTo>
                  <a:pt x="1915" y="3496"/>
                </a:lnTo>
                <a:lnTo>
                  <a:pt x="548" y="5988"/>
                </a:lnTo>
                <a:cubicBezTo>
                  <a:pt x="335" y="6323"/>
                  <a:pt x="152" y="6657"/>
                  <a:pt x="0" y="7022"/>
                </a:cubicBezTo>
                <a:cubicBezTo>
                  <a:pt x="274" y="6748"/>
                  <a:pt x="517" y="6414"/>
                  <a:pt x="700" y="6080"/>
                </a:cubicBezTo>
                <a:cubicBezTo>
                  <a:pt x="1095" y="5472"/>
                  <a:pt x="1611" y="4590"/>
                  <a:pt x="2128" y="3617"/>
                </a:cubicBezTo>
                <a:cubicBezTo>
                  <a:pt x="2645" y="2645"/>
                  <a:pt x="3101" y="1733"/>
                  <a:pt x="3405" y="1064"/>
                </a:cubicBezTo>
                <a:cubicBezTo>
                  <a:pt x="3617" y="730"/>
                  <a:pt x="3769" y="365"/>
                  <a:pt x="386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3932;p72">
            <a:extLst>
              <a:ext uri="{FF2B5EF4-FFF2-40B4-BE49-F238E27FC236}">
                <a16:creationId xmlns:a16="http://schemas.microsoft.com/office/drawing/2014/main" id="{98F069D7-2D9D-49C7-A8D4-3A095AF6F31E}"/>
              </a:ext>
            </a:extLst>
          </p:cNvPr>
          <p:cNvSpPr/>
          <p:nvPr/>
        </p:nvSpPr>
        <p:spPr>
          <a:xfrm>
            <a:off x="835233" y="3555292"/>
            <a:ext cx="155135" cy="108435"/>
          </a:xfrm>
          <a:custGeom>
            <a:avLst/>
            <a:gdLst/>
            <a:ahLst/>
            <a:cxnLst/>
            <a:rect l="l" t="t" r="r" b="b"/>
            <a:pathLst>
              <a:path w="8360" h="6164" extrusionOk="0">
                <a:moveTo>
                  <a:pt x="8131" y="1"/>
                </a:moveTo>
                <a:cubicBezTo>
                  <a:pt x="8108" y="1"/>
                  <a:pt x="8086" y="9"/>
                  <a:pt x="8055" y="24"/>
                </a:cubicBezTo>
                <a:cubicBezTo>
                  <a:pt x="7052" y="297"/>
                  <a:pt x="4073" y="1483"/>
                  <a:pt x="0" y="6164"/>
                </a:cubicBezTo>
                <a:cubicBezTo>
                  <a:pt x="0" y="6164"/>
                  <a:pt x="6566" y="5130"/>
                  <a:pt x="8329" y="297"/>
                </a:cubicBezTo>
                <a:cubicBezTo>
                  <a:pt x="8359" y="176"/>
                  <a:pt x="8329" y="54"/>
                  <a:pt x="8207" y="24"/>
                </a:cubicBezTo>
                <a:cubicBezTo>
                  <a:pt x="8177" y="9"/>
                  <a:pt x="8154" y="1"/>
                  <a:pt x="813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3933;p72">
            <a:extLst>
              <a:ext uri="{FF2B5EF4-FFF2-40B4-BE49-F238E27FC236}">
                <a16:creationId xmlns:a16="http://schemas.microsoft.com/office/drawing/2014/main" id="{83C0948B-7E2F-4808-AC0B-A6425ED97938}"/>
              </a:ext>
            </a:extLst>
          </p:cNvPr>
          <p:cNvSpPr/>
          <p:nvPr/>
        </p:nvSpPr>
        <p:spPr>
          <a:xfrm>
            <a:off x="835233" y="3555292"/>
            <a:ext cx="155135" cy="108435"/>
          </a:xfrm>
          <a:custGeom>
            <a:avLst/>
            <a:gdLst/>
            <a:ahLst/>
            <a:cxnLst/>
            <a:rect l="l" t="t" r="r" b="b"/>
            <a:pathLst>
              <a:path w="8360" h="6164" extrusionOk="0">
                <a:moveTo>
                  <a:pt x="8131" y="1"/>
                </a:moveTo>
                <a:cubicBezTo>
                  <a:pt x="8108" y="1"/>
                  <a:pt x="8086" y="9"/>
                  <a:pt x="8055" y="24"/>
                </a:cubicBezTo>
                <a:cubicBezTo>
                  <a:pt x="7052" y="297"/>
                  <a:pt x="4073" y="1483"/>
                  <a:pt x="0" y="6164"/>
                </a:cubicBezTo>
                <a:cubicBezTo>
                  <a:pt x="0" y="6164"/>
                  <a:pt x="6566" y="5130"/>
                  <a:pt x="8329" y="297"/>
                </a:cubicBezTo>
                <a:cubicBezTo>
                  <a:pt x="8359" y="176"/>
                  <a:pt x="8329" y="54"/>
                  <a:pt x="8207" y="24"/>
                </a:cubicBezTo>
                <a:cubicBezTo>
                  <a:pt x="8177" y="9"/>
                  <a:pt x="8154" y="1"/>
                  <a:pt x="813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3934;p72">
            <a:extLst>
              <a:ext uri="{FF2B5EF4-FFF2-40B4-BE49-F238E27FC236}">
                <a16:creationId xmlns:a16="http://schemas.microsoft.com/office/drawing/2014/main" id="{DFAF2C77-D653-4C62-946D-40E7BF7218FB}"/>
              </a:ext>
            </a:extLst>
          </p:cNvPr>
          <p:cNvSpPr/>
          <p:nvPr/>
        </p:nvSpPr>
        <p:spPr>
          <a:xfrm>
            <a:off x="835789" y="3582963"/>
            <a:ext cx="121862" cy="81309"/>
          </a:xfrm>
          <a:custGeom>
            <a:avLst/>
            <a:gdLst/>
            <a:ahLst/>
            <a:cxnLst/>
            <a:rect l="l" t="t" r="r" b="b"/>
            <a:pathLst>
              <a:path w="6567" h="4622" extrusionOk="0">
                <a:moveTo>
                  <a:pt x="6566" y="1"/>
                </a:moveTo>
                <a:lnTo>
                  <a:pt x="6566" y="1"/>
                </a:lnTo>
                <a:cubicBezTo>
                  <a:pt x="6232" y="153"/>
                  <a:pt x="5897" y="396"/>
                  <a:pt x="5563" y="639"/>
                </a:cubicBezTo>
                <a:lnTo>
                  <a:pt x="3253" y="2281"/>
                </a:lnTo>
                <a:lnTo>
                  <a:pt x="943" y="3922"/>
                </a:lnTo>
                <a:cubicBezTo>
                  <a:pt x="609" y="4104"/>
                  <a:pt x="305" y="4347"/>
                  <a:pt x="1" y="4621"/>
                </a:cubicBezTo>
                <a:cubicBezTo>
                  <a:pt x="365" y="4469"/>
                  <a:pt x="730" y="4287"/>
                  <a:pt x="1034" y="4044"/>
                </a:cubicBezTo>
                <a:cubicBezTo>
                  <a:pt x="1672" y="3679"/>
                  <a:pt x="2493" y="3132"/>
                  <a:pt x="3405" y="2463"/>
                </a:cubicBezTo>
                <a:cubicBezTo>
                  <a:pt x="4317" y="1825"/>
                  <a:pt x="5107" y="1217"/>
                  <a:pt x="5685" y="761"/>
                </a:cubicBezTo>
                <a:cubicBezTo>
                  <a:pt x="6019" y="548"/>
                  <a:pt x="6293" y="274"/>
                  <a:pt x="656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3935;p72">
            <a:extLst>
              <a:ext uri="{FF2B5EF4-FFF2-40B4-BE49-F238E27FC236}">
                <a16:creationId xmlns:a16="http://schemas.microsoft.com/office/drawing/2014/main" id="{36936022-D46E-4086-B4BE-07EEB159C9CE}"/>
              </a:ext>
            </a:extLst>
          </p:cNvPr>
          <p:cNvSpPr/>
          <p:nvPr/>
        </p:nvSpPr>
        <p:spPr>
          <a:xfrm>
            <a:off x="690824" y="3876534"/>
            <a:ext cx="221698" cy="217645"/>
          </a:xfrm>
          <a:custGeom>
            <a:avLst/>
            <a:gdLst/>
            <a:ahLst/>
            <a:cxnLst/>
            <a:rect l="l" t="t" r="r" b="b"/>
            <a:pathLst>
              <a:path w="11947" h="12372" extrusionOk="0">
                <a:moveTo>
                  <a:pt x="1" y="0"/>
                </a:moveTo>
                <a:lnTo>
                  <a:pt x="1886" y="12371"/>
                </a:lnTo>
                <a:lnTo>
                  <a:pt x="9424" y="12341"/>
                </a:lnTo>
                <a:lnTo>
                  <a:pt x="11946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3936;p72">
            <a:extLst>
              <a:ext uri="{FF2B5EF4-FFF2-40B4-BE49-F238E27FC236}">
                <a16:creationId xmlns:a16="http://schemas.microsoft.com/office/drawing/2014/main" id="{51F54408-502D-409E-A920-73C8BF118586}"/>
              </a:ext>
            </a:extLst>
          </p:cNvPr>
          <p:cNvSpPr/>
          <p:nvPr/>
        </p:nvSpPr>
        <p:spPr>
          <a:xfrm>
            <a:off x="707191" y="3906898"/>
            <a:ext cx="185030" cy="106536"/>
          </a:xfrm>
          <a:custGeom>
            <a:avLst/>
            <a:gdLst/>
            <a:ahLst/>
            <a:cxnLst/>
            <a:rect l="l" t="t" r="r" b="b"/>
            <a:pathLst>
              <a:path w="9971" h="6056" extrusionOk="0">
                <a:moveTo>
                  <a:pt x="9970" y="3046"/>
                </a:moveTo>
                <a:cubicBezTo>
                  <a:pt x="9970" y="3046"/>
                  <a:pt x="9970" y="3046"/>
                  <a:pt x="9879" y="3077"/>
                </a:cubicBezTo>
                <a:cubicBezTo>
                  <a:pt x="9867" y="3083"/>
                  <a:pt x="9855" y="3090"/>
                  <a:pt x="9842" y="3098"/>
                </a:cubicBezTo>
                <a:lnTo>
                  <a:pt x="9842" y="3098"/>
                </a:lnTo>
                <a:cubicBezTo>
                  <a:pt x="9885" y="3081"/>
                  <a:pt x="9928" y="3064"/>
                  <a:pt x="9970" y="3046"/>
                </a:cubicBezTo>
                <a:close/>
                <a:moveTo>
                  <a:pt x="6657" y="174"/>
                </a:moveTo>
                <a:cubicBezTo>
                  <a:pt x="6883" y="174"/>
                  <a:pt x="7111" y="255"/>
                  <a:pt x="7295" y="402"/>
                </a:cubicBezTo>
                <a:cubicBezTo>
                  <a:pt x="7630" y="645"/>
                  <a:pt x="7873" y="1010"/>
                  <a:pt x="7934" y="1405"/>
                </a:cubicBezTo>
                <a:cubicBezTo>
                  <a:pt x="8025" y="1861"/>
                  <a:pt x="8055" y="2317"/>
                  <a:pt x="8025" y="2742"/>
                </a:cubicBezTo>
                <a:cubicBezTo>
                  <a:pt x="8013" y="2940"/>
                  <a:pt x="7990" y="3133"/>
                  <a:pt x="7956" y="3321"/>
                </a:cubicBezTo>
                <a:lnTo>
                  <a:pt x="7956" y="3321"/>
                </a:lnTo>
                <a:cubicBezTo>
                  <a:pt x="7804" y="3292"/>
                  <a:pt x="7654" y="3250"/>
                  <a:pt x="7508" y="3198"/>
                </a:cubicBezTo>
                <a:cubicBezTo>
                  <a:pt x="6931" y="3016"/>
                  <a:pt x="6444" y="2651"/>
                  <a:pt x="6080" y="2165"/>
                </a:cubicBezTo>
                <a:cubicBezTo>
                  <a:pt x="5897" y="1861"/>
                  <a:pt x="5806" y="1526"/>
                  <a:pt x="5776" y="1192"/>
                </a:cubicBezTo>
                <a:cubicBezTo>
                  <a:pt x="5745" y="827"/>
                  <a:pt x="5928" y="493"/>
                  <a:pt x="6232" y="280"/>
                </a:cubicBezTo>
                <a:cubicBezTo>
                  <a:pt x="6363" y="208"/>
                  <a:pt x="6510" y="174"/>
                  <a:pt x="6657" y="174"/>
                </a:cubicBezTo>
                <a:close/>
                <a:moveTo>
                  <a:pt x="3666" y="1870"/>
                </a:moveTo>
                <a:cubicBezTo>
                  <a:pt x="3848" y="1870"/>
                  <a:pt x="4031" y="1917"/>
                  <a:pt x="4195" y="2013"/>
                </a:cubicBezTo>
                <a:cubicBezTo>
                  <a:pt x="4529" y="2195"/>
                  <a:pt x="4773" y="2499"/>
                  <a:pt x="4864" y="2894"/>
                </a:cubicBezTo>
                <a:cubicBezTo>
                  <a:pt x="4955" y="3593"/>
                  <a:pt x="4621" y="4292"/>
                  <a:pt x="4013" y="4657"/>
                </a:cubicBezTo>
                <a:cubicBezTo>
                  <a:pt x="3846" y="4755"/>
                  <a:pt x="3671" y="4831"/>
                  <a:pt x="3490" y="4884"/>
                </a:cubicBezTo>
                <a:lnTo>
                  <a:pt x="3490" y="4884"/>
                </a:lnTo>
                <a:cubicBezTo>
                  <a:pt x="3358" y="4754"/>
                  <a:pt x="3238" y="4617"/>
                  <a:pt x="3131" y="4475"/>
                </a:cubicBezTo>
                <a:cubicBezTo>
                  <a:pt x="2827" y="4110"/>
                  <a:pt x="2645" y="3685"/>
                  <a:pt x="2584" y="3229"/>
                </a:cubicBezTo>
                <a:cubicBezTo>
                  <a:pt x="2554" y="2803"/>
                  <a:pt x="2706" y="2378"/>
                  <a:pt x="3040" y="2074"/>
                </a:cubicBezTo>
                <a:cubicBezTo>
                  <a:pt x="3224" y="1940"/>
                  <a:pt x="3444" y="1870"/>
                  <a:pt x="3666" y="1870"/>
                </a:cubicBezTo>
                <a:close/>
                <a:moveTo>
                  <a:pt x="6654" y="0"/>
                </a:moveTo>
                <a:cubicBezTo>
                  <a:pt x="6477" y="0"/>
                  <a:pt x="6301" y="42"/>
                  <a:pt x="6140" y="128"/>
                </a:cubicBezTo>
                <a:cubicBezTo>
                  <a:pt x="5776" y="371"/>
                  <a:pt x="5593" y="767"/>
                  <a:pt x="5624" y="1192"/>
                </a:cubicBezTo>
                <a:cubicBezTo>
                  <a:pt x="5654" y="1557"/>
                  <a:pt x="5776" y="1922"/>
                  <a:pt x="5988" y="2226"/>
                </a:cubicBezTo>
                <a:cubicBezTo>
                  <a:pt x="6353" y="2742"/>
                  <a:pt x="6870" y="3107"/>
                  <a:pt x="7478" y="3320"/>
                </a:cubicBezTo>
                <a:cubicBezTo>
                  <a:pt x="7624" y="3372"/>
                  <a:pt x="7777" y="3410"/>
                  <a:pt x="7933" y="3434"/>
                </a:cubicBezTo>
                <a:lnTo>
                  <a:pt x="7933" y="3434"/>
                </a:lnTo>
                <a:cubicBezTo>
                  <a:pt x="7883" y="3668"/>
                  <a:pt x="7814" y="3893"/>
                  <a:pt x="7721" y="4110"/>
                </a:cubicBezTo>
                <a:cubicBezTo>
                  <a:pt x="7539" y="4566"/>
                  <a:pt x="7265" y="4961"/>
                  <a:pt x="6900" y="5295"/>
                </a:cubicBezTo>
                <a:cubicBezTo>
                  <a:pt x="6536" y="5599"/>
                  <a:pt x="6080" y="5812"/>
                  <a:pt x="5593" y="5843"/>
                </a:cubicBezTo>
                <a:cubicBezTo>
                  <a:pt x="5077" y="5843"/>
                  <a:pt x="4590" y="5691"/>
                  <a:pt x="4195" y="5447"/>
                </a:cubicBezTo>
                <a:cubicBezTo>
                  <a:pt x="3981" y="5310"/>
                  <a:pt x="3783" y="5157"/>
                  <a:pt x="3603" y="4993"/>
                </a:cubicBezTo>
                <a:lnTo>
                  <a:pt x="3603" y="4993"/>
                </a:lnTo>
                <a:cubicBezTo>
                  <a:pt x="3766" y="4946"/>
                  <a:pt x="3923" y="4884"/>
                  <a:pt x="4073" y="4809"/>
                </a:cubicBezTo>
                <a:cubicBezTo>
                  <a:pt x="4742" y="4384"/>
                  <a:pt x="5107" y="3624"/>
                  <a:pt x="4985" y="2864"/>
                </a:cubicBezTo>
                <a:cubicBezTo>
                  <a:pt x="4894" y="2408"/>
                  <a:pt x="4621" y="2043"/>
                  <a:pt x="4225" y="1830"/>
                </a:cubicBezTo>
                <a:cubicBezTo>
                  <a:pt x="4039" y="1737"/>
                  <a:pt x="3836" y="1691"/>
                  <a:pt x="3632" y="1691"/>
                </a:cubicBezTo>
                <a:cubicBezTo>
                  <a:pt x="3371" y="1691"/>
                  <a:pt x="3110" y="1768"/>
                  <a:pt x="2888" y="1922"/>
                </a:cubicBezTo>
                <a:cubicBezTo>
                  <a:pt x="2523" y="2256"/>
                  <a:pt x="2311" y="2742"/>
                  <a:pt x="2371" y="3229"/>
                </a:cubicBezTo>
                <a:cubicBezTo>
                  <a:pt x="2402" y="3745"/>
                  <a:pt x="2614" y="4201"/>
                  <a:pt x="2918" y="4596"/>
                </a:cubicBezTo>
                <a:cubicBezTo>
                  <a:pt x="3019" y="4716"/>
                  <a:pt x="3126" y="4832"/>
                  <a:pt x="3237" y="4945"/>
                </a:cubicBezTo>
                <a:lnTo>
                  <a:pt x="3237" y="4945"/>
                </a:lnTo>
                <a:cubicBezTo>
                  <a:pt x="3096" y="4970"/>
                  <a:pt x="2953" y="4983"/>
                  <a:pt x="2810" y="4983"/>
                </a:cubicBezTo>
                <a:cubicBezTo>
                  <a:pt x="2643" y="4983"/>
                  <a:pt x="2476" y="4965"/>
                  <a:pt x="2311" y="4931"/>
                </a:cubicBezTo>
                <a:cubicBezTo>
                  <a:pt x="1855" y="4870"/>
                  <a:pt x="1429" y="4688"/>
                  <a:pt x="1034" y="4475"/>
                </a:cubicBezTo>
                <a:cubicBezTo>
                  <a:pt x="760" y="4353"/>
                  <a:pt x="517" y="4201"/>
                  <a:pt x="274" y="4019"/>
                </a:cubicBezTo>
                <a:cubicBezTo>
                  <a:pt x="183" y="3958"/>
                  <a:pt x="92" y="3897"/>
                  <a:pt x="0" y="3867"/>
                </a:cubicBezTo>
                <a:lnTo>
                  <a:pt x="0" y="3867"/>
                </a:lnTo>
                <a:cubicBezTo>
                  <a:pt x="61" y="3928"/>
                  <a:pt x="152" y="3988"/>
                  <a:pt x="244" y="4049"/>
                </a:cubicBezTo>
                <a:cubicBezTo>
                  <a:pt x="456" y="4232"/>
                  <a:pt x="700" y="4414"/>
                  <a:pt x="973" y="4566"/>
                </a:cubicBezTo>
                <a:cubicBezTo>
                  <a:pt x="1368" y="4779"/>
                  <a:pt x="1794" y="4961"/>
                  <a:pt x="2250" y="5052"/>
                </a:cubicBezTo>
                <a:cubicBezTo>
                  <a:pt x="2436" y="5088"/>
                  <a:pt x="2622" y="5105"/>
                  <a:pt x="2806" y="5105"/>
                </a:cubicBezTo>
                <a:cubicBezTo>
                  <a:pt x="2990" y="5105"/>
                  <a:pt x="3172" y="5088"/>
                  <a:pt x="3349" y="5054"/>
                </a:cubicBezTo>
                <a:lnTo>
                  <a:pt x="3349" y="5054"/>
                </a:lnTo>
                <a:cubicBezTo>
                  <a:pt x="3575" y="5270"/>
                  <a:pt x="3819" y="5466"/>
                  <a:pt x="4073" y="5630"/>
                </a:cubicBezTo>
                <a:cubicBezTo>
                  <a:pt x="4529" y="5903"/>
                  <a:pt x="5046" y="6055"/>
                  <a:pt x="5593" y="6055"/>
                </a:cubicBezTo>
                <a:cubicBezTo>
                  <a:pt x="6110" y="6025"/>
                  <a:pt x="6627" y="5812"/>
                  <a:pt x="7052" y="5447"/>
                </a:cubicBezTo>
                <a:cubicBezTo>
                  <a:pt x="7417" y="5113"/>
                  <a:pt x="7721" y="4688"/>
                  <a:pt x="7903" y="4201"/>
                </a:cubicBezTo>
                <a:cubicBezTo>
                  <a:pt x="8000" y="3960"/>
                  <a:pt x="8071" y="3711"/>
                  <a:pt x="8120" y="3458"/>
                </a:cubicBezTo>
                <a:lnTo>
                  <a:pt x="8120" y="3458"/>
                </a:lnTo>
                <a:cubicBezTo>
                  <a:pt x="8215" y="3466"/>
                  <a:pt x="8311" y="3471"/>
                  <a:pt x="8406" y="3471"/>
                </a:cubicBezTo>
                <a:cubicBezTo>
                  <a:pt x="8554" y="3471"/>
                  <a:pt x="8701" y="3461"/>
                  <a:pt x="8846" y="3441"/>
                </a:cubicBezTo>
                <a:cubicBezTo>
                  <a:pt x="9150" y="3411"/>
                  <a:pt x="9423" y="3320"/>
                  <a:pt x="9697" y="3198"/>
                </a:cubicBezTo>
                <a:cubicBezTo>
                  <a:pt x="9745" y="3174"/>
                  <a:pt x="9794" y="3130"/>
                  <a:pt x="9842" y="3098"/>
                </a:cubicBezTo>
                <a:lnTo>
                  <a:pt x="9842" y="3098"/>
                </a:lnTo>
                <a:cubicBezTo>
                  <a:pt x="9520" y="3225"/>
                  <a:pt x="9195" y="3323"/>
                  <a:pt x="8846" y="3350"/>
                </a:cubicBezTo>
                <a:cubicBezTo>
                  <a:pt x="8728" y="3366"/>
                  <a:pt x="8610" y="3373"/>
                  <a:pt x="8493" y="3373"/>
                </a:cubicBezTo>
                <a:cubicBezTo>
                  <a:pt x="8375" y="3373"/>
                  <a:pt x="8257" y="3366"/>
                  <a:pt x="8140" y="3351"/>
                </a:cubicBezTo>
                <a:lnTo>
                  <a:pt x="8140" y="3351"/>
                </a:lnTo>
                <a:cubicBezTo>
                  <a:pt x="8174" y="3159"/>
                  <a:pt x="8195" y="2966"/>
                  <a:pt x="8207" y="2773"/>
                </a:cubicBezTo>
                <a:cubicBezTo>
                  <a:pt x="8238" y="2317"/>
                  <a:pt x="8207" y="1830"/>
                  <a:pt x="8116" y="1374"/>
                </a:cubicBezTo>
                <a:cubicBezTo>
                  <a:pt x="8025" y="919"/>
                  <a:pt x="7782" y="523"/>
                  <a:pt x="7387" y="250"/>
                </a:cubicBezTo>
                <a:cubicBezTo>
                  <a:pt x="7170" y="88"/>
                  <a:pt x="6912" y="0"/>
                  <a:pt x="66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3937;p72">
            <a:extLst>
              <a:ext uri="{FF2B5EF4-FFF2-40B4-BE49-F238E27FC236}">
                <a16:creationId xmlns:a16="http://schemas.microsoft.com/office/drawing/2014/main" id="{78150EDF-1D9C-47C4-8884-28D32A7F8E5B}"/>
              </a:ext>
            </a:extLst>
          </p:cNvPr>
          <p:cNvSpPr/>
          <p:nvPr/>
        </p:nvSpPr>
        <p:spPr>
          <a:xfrm>
            <a:off x="4409025" y="3574343"/>
            <a:ext cx="343523" cy="336952"/>
          </a:xfrm>
          <a:custGeom>
            <a:avLst/>
            <a:gdLst/>
            <a:ahLst/>
            <a:cxnLst/>
            <a:rect l="l" t="t" r="r" b="b"/>
            <a:pathLst>
              <a:path w="18512" h="19154" extrusionOk="0">
                <a:moveTo>
                  <a:pt x="8980" y="1"/>
                </a:moveTo>
                <a:cubicBezTo>
                  <a:pt x="7241" y="1"/>
                  <a:pt x="5508" y="487"/>
                  <a:pt x="4073" y="1494"/>
                </a:cubicBezTo>
                <a:cubicBezTo>
                  <a:pt x="1368" y="3379"/>
                  <a:pt x="0" y="6813"/>
                  <a:pt x="122" y="10096"/>
                </a:cubicBezTo>
                <a:cubicBezTo>
                  <a:pt x="274" y="13379"/>
                  <a:pt x="1855" y="17421"/>
                  <a:pt x="4833" y="19154"/>
                </a:cubicBezTo>
                <a:lnTo>
                  <a:pt x="13587" y="19093"/>
                </a:lnTo>
                <a:cubicBezTo>
                  <a:pt x="16414" y="17026"/>
                  <a:pt x="18177" y="13804"/>
                  <a:pt x="18390" y="10278"/>
                </a:cubicBezTo>
                <a:cubicBezTo>
                  <a:pt x="18511" y="6813"/>
                  <a:pt x="16809" y="3287"/>
                  <a:pt x="13891" y="1403"/>
                </a:cubicBezTo>
                <a:cubicBezTo>
                  <a:pt x="12438" y="479"/>
                  <a:pt x="10706" y="1"/>
                  <a:pt x="898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3938;p72">
            <a:extLst>
              <a:ext uri="{FF2B5EF4-FFF2-40B4-BE49-F238E27FC236}">
                <a16:creationId xmlns:a16="http://schemas.microsoft.com/office/drawing/2014/main" id="{A7D67F22-05EA-4126-A153-748F282ADD9F}"/>
              </a:ext>
            </a:extLst>
          </p:cNvPr>
          <p:cNvSpPr/>
          <p:nvPr/>
        </p:nvSpPr>
        <p:spPr>
          <a:xfrm>
            <a:off x="4570914" y="3579762"/>
            <a:ext cx="17499" cy="336882"/>
          </a:xfrm>
          <a:custGeom>
            <a:avLst/>
            <a:gdLst/>
            <a:ahLst/>
            <a:cxnLst/>
            <a:rect l="l" t="t" r="r" b="b"/>
            <a:pathLst>
              <a:path w="943" h="19150" extrusionOk="0">
                <a:moveTo>
                  <a:pt x="0" y="1"/>
                </a:moveTo>
                <a:cubicBezTo>
                  <a:pt x="0" y="244"/>
                  <a:pt x="0" y="517"/>
                  <a:pt x="0" y="760"/>
                </a:cubicBezTo>
                <a:cubicBezTo>
                  <a:pt x="30" y="1277"/>
                  <a:pt x="91" y="1976"/>
                  <a:pt x="152" y="2797"/>
                </a:cubicBezTo>
                <a:cubicBezTo>
                  <a:pt x="274" y="4529"/>
                  <a:pt x="395" y="6931"/>
                  <a:pt x="517" y="9575"/>
                </a:cubicBezTo>
                <a:cubicBezTo>
                  <a:pt x="638" y="12220"/>
                  <a:pt x="699" y="14590"/>
                  <a:pt x="760" y="16323"/>
                </a:cubicBezTo>
                <a:cubicBezTo>
                  <a:pt x="760" y="17174"/>
                  <a:pt x="790" y="17843"/>
                  <a:pt x="790" y="18390"/>
                </a:cubicBezTo>
                <a:cubicBezTo>
                  <a:pt x="790" y="18633"/>
                  <a:pt x="821" y="18907"/>
                  <a:pt x="851" y="19150"/>
                </a:cubicBezTo>
                <a:cubicBezTo>
                  <a:pt x="912" y="18907"/>
                  <a:pt x="912" y="18633"/>
                  <a:pt x="912" y="18390"/>
                </a:cubicBezTo>
                <a:cubicBezTo>
                  <a:pt x="942" y="17904"/>
                  <a:pt x="942" y="17204"/>
                  <a:pt x="942" y="16353"/>
                </a:cubicBezTo>
                <a:cubicBezTo>
                  <a:pt x="942" y="14621"/>
                  <a:pt x="912" y="12220"/>
                  <a:pt x="790" y="9575"/>
                </a:cubicBezTo>
                <a:cubicBezTo>
                  <a:pt x="669" y="6931"/>
                  <a:pt x="486" y="4529"/>
                  <a:pt x="334" y="2797"/>
                </a:cubicBezTo>
                <a:cubicBezTo>
                  <a:pt x="274" y="1946"/>
                  <a:pt x="182" y="1247"/>
                  <a:pt x="122" y="760"/>
                </a:cubicBezTo>
                <a:cubicBezTo>
                  <a:pt x="122" y="517"/>
                  <a:pt x="91" y="244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3939;p72">
            <a:extLst>
              <a:ext uri="{FF2B5EF4-FFF2-40B4-BE49-F238E27FC236}">
                <a16:creationId xmlns:a16="http://schemas.microsoft.com/office/drawing/2014/main" id="{CD4AD5FD-7AD6-4BA7-B4A2-DB1E856FBC75}"/>
              </a:ext>
            </a:extLst>
          </p:cNvPr>
          <p:cNvSpPr/>
          <p:nvPr/>
        </p:nvSpPr>
        <p:spPr>
          <a:xfrm>
            <a:off x="4388724" y="3734516"/>
            <a:ext cx="39489" cy="5717"/>
          </a:xfrm>
          <a:custGeom>
            <a:avLst/>
            <a:gdLst/>
            <a:ahLst/>
            <a:cxnLst/>
            <a:rect l="l" t="t" r="r" b="b"/>
            <a:pathLst>
              <a:path w="2128" h="325" extrusionOk="0">
                <a:moveTo>
                  <a:pt x="494" y="0"/>
                </a:moveTo>
                <a:cubicBezTo>
                  <a:pt x="210" y="0"/>
                  <a:pt x="19" y="21"/>
                  <a:pt x="0" y="79"/>
                </a:cubicBezTo>
                <a:cubicBezTo>
                  <a:pt x="0" y="170"/>
                  <a:pt x="456" y="261"/>
                  <a:pt x="1034" y="292"/>
                </a:cubicBezTo>
                <a:cubicBezTo>
                  <a:pt x="1266" y="315"/>
                  <a:pt x="1476" y="325"/>
                  <a:pt x="1647" y="325"/>
                </a:cubicBezTo>
                <a:cubicBezTo>
                  <a:pt x="1923" y="325"/>
                  <a:pt x="2098" y="299"/>
                  <a:pt x="2098" y="261"/>
                </a:cubicBezTo>
                <a:cubicBezTo>
                  <a:pt x="2128" y="170"/>
                  <a:pt x="1642" y="79"/>
                  <a:pt x="1064" y="18"/>
                </a:cubicBezTo>
                <a:cubicBezTo>
                  <a:pt x="853" y="7"/>
                  <a:pt x="658" y="0"/>
                  <a:pt x="49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3940;p72">
            <a:extLst>
              <a:ext uri="{FF2B5EF4-FFF2-40B4-BE49-F238E27FC236}">
                <a16:creationId xmlns:a16="http://schemas.microsoft.com/office/drawing/2014/main" id="{432E90F9-A619-4061-B260-E59224494DF6}"/>
              </a:ext>
            </a:extLst>
          </p:cNvPr>
          <p:cNvSpPr/>
          <p:nvPr/>
        </p:nvSpPr>
        <p:spPr>
          <a:xfrm>
            <a:off x="4398299" y="3673068"/>
            <a:ext cx="33309" cy="14460"/>
          </a:xfrm>
          <a:custGeom>
            <a:avLst/>
            <a:gdLst/>
            <a:ahLst/>
            <a:cxnLst/>
            <a:rect l="l" t="t" r="r" b="b"/>
            <a:pathLst>
              <a:path w="1795" h="822" extrusionOk="0">
                <a:moveTo>
                  <a:pt x="81" y="0"/>
                </a:moveTo>
                <a:cubicBezTo>
                  <a:pt x="54" y="0"/>
                  <a:pt x="37" y="5"/>
                  <a:pt x="31" y="16"/>
                </a:cubicBezTo>
                <a:cubicBezTo>
                  <a:pt x="1" y="107"/>
                  <a:pt x="366" y="320"/>
                  <a:pt x="852" y="533"/>
                </a:cubicBezTo>
                <a:cubicBezTo>
                  <a:pt x="1228" y="708"/>
                  <a:pt x="1584" y="822"/>
                  <a:pt x="1714" y="822"/>
                </a:cubicBezTo>
                <a:cubicBezTo>
                  <a:pt x="1741" y="822"/>
                  <a:pt x="1759" y="817"/>
                  <a:pt x="1764" y="806"/>
                </a:cubicBezTo>
                <a:cubicBezTo>
                  <a:pt x="1794" y="715"/>
                  <a:pt x="1430" y="502"/>
                  <a:pt x="943" y="289"/>
                </a:cubicBezTo>
                <a:cubicBezTo>
                  <a:pt x="567" y="114"/>
                  <a:pt x="211" y="0"/>
                  <a:pt x="8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3941;p72">
            <a:extLst>
              <a:ext uri="{FF2B5EF4-FFF2-40B4-BE49-F238E27FC236}">
                <a16:creationId xmlns:a16="http://schemas.microsoft.com/office/drawing/2014/main" id="{25E5DDD6-86E4-41B9-BBA2-20EADDE76A62}"/>
              </a:ext>
            </a:extLst>
          </p:cNvPr>
          <p:cNvSpPr/>
          <p:nvPr/>
        </p:nvSpPr>
        <p:spPr>
          <a:xfrm>
            <a:off x="4426505" y="3623477"/>
            <a:ext cx="33309" cy="25086"/>
          </a:xfrm>
          <a:custGeom>
            <a:avLst/>
            <a:gdLst/>
            <a:ahLst/>
            <a:cxnLst/>
            <a:rect l="l" t="t" r="r" b="b"/>
            <a:pathLst>
              <a:path w="1795" h="1426" extrusionOk="0">
                <a:moveTo>
                  <a:pt x="76" y="1"/>
                </a:moveTo>
                <a:cubicBezTo>
                  <a:pt x="69" y="1"/>
                  <a:pt x="64" y="3"/>
                  <a:pt x="62" y="8"/>
                </a:cubicBezTo>
                <a:cubicBezTo>
                  <a:pt x="1" y="69"/>
                  <a:pt x="305" y="464"/>
                  <a:pt x="761" y="859"/>
                </a:cubicBezTo>
                <a:cubicBezTo>
                  <a:pt x="1178" y="1198"/>
                  <a:pt x="1573" y="1425"/>
                  <a:pt x="1715" y="1425"/>
                </a:cubicBezTo>
                <a:cubicBezTo>
                  <a:pt x="1738" y="1425"/>
                  <a:pt x="1755" y="1419"/>
                  <a:pt x="1764" y="1406"/>
                </a:cubicBezTo>
                <a:cubicBezTo>
                  <a:pt x="1794" y="1345"/>
                  <a:pt x="1429" y="1041"/>
                  <a:pt x="943" y="646"/>
                </a:cubicBezTo>
                <a:cubicBezTo>
                  <a:pt x="523" y="311"/>
                  <a:pt x="155" y="1"/>
                  <a:pt x="7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3942;p72">
            <a:extLst>
              <a:ext uri="{FF2B5EF4-FFF2-40B4-BE49-F238E27FC236}">
                <a16:creationId xmlns:a16="http://schemas.microsoft.com/office/drawing/2014/main" id="{27D81A1B-E905-43DD-902F-1D2960E80D1E}"/>
              </a:ext>
            </a:extLst>
          </p:cNvPr>
          <p:cNvSpPr/>
          <p:nvPr/>
        </p:nvSpPr>
        <p:spPr>
          <a:xfrm>
            <a:off x="4472767" y="3582946"/>
            <a:ext cx="15235" cy="28956"/>
          </a:xfrm>
          <a:custGeom>
            <a:avLst/>
            <a:gdLst/>
            <a:ahLst/>
            <a:cxnLst/>
            <a:rect l="l" t="t" r="r" b="b"/>
            <a:pathLst>
              <a:path w="821" h="1646" extrusionOk="0">
                <a:moveTo>
                  <a:pt x="72" y="0"/>
                </a:moveTo>
                <a:cubicBezTo>
                  <a:pt x="68" y="0"/>
                  <a:pt x="65" y="1"/>
                  <a:pt x="61" y="2"/>
                </a:cubicBezTo>
                <a:cubicBezTo>
                  <a:pt x="0" y="32"/>
                  <a:pt x="122" y="458"/>
                  <a:pt x="304" y="883"/>
                </a:cubicBezTo>
                <a:cubicBezTo>
                  <a:pt x="508" y="1320"/>
                  <a:pt x="712" y="1645"/>
                  <a:pt x="809" y="1645"/>
                </a:cubicBezTo>
                <a:cubicBezTo>
                  <a:pt x="813" y="1645"/>
                  <a:pt x="817" y="1645"/>
                  <a:pt x="821" y="1643"/>
                </a:cubicBezTo>
                <a:cubicBezTo>
                  <a:pt x="790" y="1339"/>
                  <a:pt x="730" y="1035"/>
                  <a:pt x="578" y="762"/>
                </a:cubicBezTo>
                <a:cubicBezTo>
                  <a:pt x="373" y="353"/>
                  <a:pt x="169" y="0"/>
                  <a:pt x="7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3943;p72">
            <a:extLst>
              <a:ext uri="{FF2B5EF4-FFF2-40B4-BE49-F238E27FC236}">
                <a16:creationId xmlns:a16="http://schemas.microsoft.com/office/drawing/2014/main" id="{63F7EADB-C725-4740-89A6-DBFC34B7E4CC}"/>
              </a:ext>
            </a:extLst>
          </p:cNvPr>
          <p:cNvSpPr/>
          <p:nvPr/>
        </p:nvSpPr>
        <p:spPr>
          <a:xfrm>
            <a:off x="4520143" y="3554605"/>
            <a:ext cx="12990" cy="31630"/>
          </a:xfrm>
          <a:custGeom>
            <a:avLst/>
            <a:gdLst/>
            <a:ahLst/>
            <a:cxnLst/>
            <a:rect l="l" t="t" r="r" b="b"/>
            <a:pathLst>
              <a:path w="700" h="1798" extrusionOk="0">
                <a:moveTo>
                  <a:pt x="71" y="0"/>
                </a:moveTo>
                <a:cubicBezTo>
                  <a:pt x="68" y="0"/>
                  <a:pt x="64" y="1"/>
                  <a:pt x="61" y="2"/>
                </a:cubicBezTo>
                <a:cubicBezTo>
                  <a:pt x="0" y="2"/>
                  <a:pt x="0" y="458"/>
                  <a:pt x="183" y="944"/>
                </a:cubicBezTo>
                <a:cubicBezTo>
                  <a:pt x="329" y="1441"/>
                  <a:pt x="559" y="1797"/>
                  <a:pt x="631" y="1797"/>
                </a:cubicBezTo>
                <a:cubicBezTo>
                  <a:pt x="634" y="1797"/>
                  <a:pt x="636" y="1796"/>
                  <a:pt x="639" y="1795"/>
                </a:cubicBezTo>
                <a:cubicBezTo>
                  <a:pt x="700" y="1765"/>
                  <a:pt x="639" y="1370"/>
                  <a:pt x="456" y="883"/>
                </a:cubicBezTo>
                <a:cubicBezTo>
                  <a:pt x="281" y="385"/>
                  <a:pt x="161" y="0"/>
                  <a:pt x="7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3944;p72">
            <a:extLst>
              <a:ext uri="{FF2B5EF4-FFF2-40B4-BE49-F238E27FC236}">
                <a16:creationId xmlns:a16="http://schemas.microsoft.com/office/drawing/2014/main" id="{C426D3CD-3F37-43E2-9278-76BE84DDA83C}"/>
              </a:ext>
            </a:extLst>
          </p:cNvPr>
          <p:cNvSpPr/>
          <p:nvPr/>
        </p:nvSpPr>
        <p:spPr>
          <a:xfrm>
            <a:off x="4595725" y="3557262"/>
            <a:ext cx="11858" cy="23098"/>
          </a:xfrm>
          <a:custGeom>
            <a:avLst/>
            <a:gdLst/>
            <a:ahLst/>
            <a:cxnLst/>
            <a:rect l="l" t="t" r="r" b="b"/>
            <a:pathLst>
              <a:path w="639" h="1313" extrusionOk="0">
                <a:moveTo>
                  <a:pt x="537" y="1"/>
                </a:moveTo>
                <a:cubicBezTo>
                  <a:pt x="468" y="1"/>
                  <a:pt x="298" y="265"/>
                  <a:pt x="183" y="611"/>
                </a:cubicBezTo>
                <a:cubicBezTo>
                  <a:pt x="61" y="976"/>
                  <a:pt x="0" y="1280"/>
                  <a:pt x="92" y="1310"/>
                </a:cubicBezTo>
                <a:cubicBezTo>
                  <a:pt x="96" y="1311"/>
                  <a:pt x="101" y="1312"/>
                  <a:pt x="106" y="1312"/>
                </a:cubicBezTo>
                <a:cubicBezTo>
                  <a:pt x="198" y="1312"/>
                  <a:pt x="341" y="1048"/>
                  <a:pt x="456" y="702"/>
                </a:cubicBezTo>
                <a:cubicBezTo>
                  <a:pt x="578" y="337"/>
                  <a:pt x="639" y="33"/>
                  <a:pt x="548" y="3"/>
                </a:cubicBezTo>
                <a:cubicBezTo>
                  <a:pt x="544" y="1"/>
                  <a:pt x="541" y="1"/>
                  <a:pt x="53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3945;p72">
            <a:extLst>
              <a:ext uri="{FF2B5EF4-FFF2-40B4-BE49-F238E27FC236}">
                <a16:creationId xmlns:a16="http://schemas.microsoft.com/office/drawing/2014/main" id="{4B9301B7-1770-4D88-AC5B-59EFE684F0E7}"/>
              </a:ext>
            </a:extLst>
          </p:cNvPr>
          <p:cNvSpPr/>
          <p:nvPr/>
        </p:nvSpPr>
        <p:spPr>
          <a:xfrm>
            <a:off x="4640855" y="3579533"/>
            <a:ext cx="21452" cy="17064"/>
          </a:xfrm>
          <a:custGeom>
            <a:avLst/>
            <a:gdLst/>
            <a:ahLst/>
            <a:cxnLst/>
            <a:rect l="l" t="t" r="r" b="b"/>
            <a:pathLst>
              <a:path w="1156" h="970" extrusionOk="0">
                <a:moveTo>
                  <a:pt x="1054" y="0"/>
                </a:moveTo>
                <a:cubicBezTo>
                  <a:pt x="953" y="0"/>
                  <a:pt x="720" y="145"/>
                  <a:pt x="486" y="378"/>
                </a:cubicBezTo>
                <a:cubicBezTo>
                  <a:pt x="182" y="652"/>
                  <a:pt x="0" y="895"/>
                  <a:pt x="61" y="956"/>
                </a:cubicBezTo>
                <a:cubicBezTo>
                  <a:pt x="70" y="965"/>
                  <a:pt x="83" y="969"/>
                  <a:pt x="101" y="969"/>
                </a:cubicBezTo>
                <a:cubicBezTo>
                  <a:pt x="202" y="969"/>
                  <a:pt x="436" y="824"/>
                  <a:pt x="669" y="591"/>
                </a:cubicBezTo>
                <a:cubicBezTo>
                  <a:pt x="942" y="318"/>
                  <a:pt x="1155" y="74"/>
                  <a:pt x="1094" y="14"/>
                </a:cubicBezTo>
                <a:cubicBezTo>
                  <a:pt x="1085" y="5"/>
                  <a:pt x="1072" y="0"/>
                  <a:pt x="10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3946;p72">
            <a:extLst>
              <a:ext uri="{FF2B5EF4-FFF2-40B4-BE49-F238E27FC236}">
                <a16:creationId xmlns:a16="http://schemas.microsoft.com/office/drawing/2014/main" id="{160D7D91-59A7-45EE-AC41-92DE9C1ADE84}"/>
              </a:ext>
            </a:extLst>
          </p:cNvPr>
          <p:cNvSpPr/>
          <p:nvPr/>
        </p:nvSpPr>
        <p:spPr>
          <a:xfrm>
            <a:off x="4686541" y="3608894"/>
            <a:ext cx="23697" cy="14971"/>
          </a:xfrm>
          <a:custGeom>
            <a:avLst/>
            <a:gdLst/>
            <a:ahLst/>
            <a:cxnLst/>
            <a:rect l="l" t="t" r="r" b="b"/>
            <a:pathLst>
              <a:path w="1277" h="851" extrusionOk="0">
                <a:moveTo>
                  <a:pt x="1206" y="1"/>
                </a:moveTo>
                <a:cubicBezTo>
                  <a:pt x="1102" y="1"/>
                  <a:pt x="829" y="119"/>
                  <a:pt x="578" y="320"/>
                </a:cubicBezTo>
                <a:cubicBezTo>
                  <a:pt x="243" y="533"/>
                  <a:pt x="0" y="776"/>
                  <a:pt x="61" y="837"/>
                </a:cubicBezTo>
                <a:cubicBezTo>
                  <a:pt x="66" y="846"/>
                  <a:pt x="76" y="850"/>
                  <a:pt x="93" y="850"/>
                </a:cubicBezTo>
                <a:cubicBezTo>
                  <a:pt x="184" y="850"/>
                  <a:pt x="446" y="714"/>
                  <a:pt x="730" y="533"/>
                </a:cubicBezTo>
                <a:cubicBezTo>
                  <a:pt x="1064" y="320"/>
                  <a:pt x="1277" y="77"/>
                  <a:pt x="1246" y="16"/>
                </a:cubicBezTo>
                <a:cubicBezTo>
                  <a:pt x="1241" y="6"/>
                  <a:pt x="1227" y="1"/>
                  <a:pt x="120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3947;p72">
            <a:extLst>
              <a:ext uri="{FF2B5EF4-FFF2-40B4-BE49-F238E27FC236}">
                <a16:creationId xmlns:a16="http://schemas.microsoft.com/office/drawing/2014/main" id="{66054E96-6CC6-473B-8846-E62E49C67DC9}"/>
              </a:ext>
            </a:extLst>
          </p:cNvPr>
          <p:cNvSpPr/>
          <p:nvPr/>
        </p:nvSpPr>
        <p:spPr>
          <a:xfrm>
            <a:off x="4710795" y="3653225"/>
            <a:ext cx="33848" cy="13722"/>
          </a:xfrm>
          <a:custGeom>
            <a:avLst/>
            <a:gdLst/>
            <a:ahLst/>
            <a:cxnLst/>
            <a:rect l="l" t="t" r="r" b="b"/>
            <a:pathLst>
              <a:path w="1824" h="780" extrusionOk="0">
                <a:moveTo>
                  <a:pt x="1728" y="1"/>
                </a:moveTo>
                <a:cubicBezTo>
                  <a:pt x="1587" y="1"/>
                  <a:pt x="1238" y="93"/>
                  <a:pt x="851" y="262"/>
                </a:cubicBezTo>
                <a:cubicBezTo>
                  <a:pt x="395" y="475"/>
                  <a:pt x="0" y="688"/>
                  <a:pt x="61" y="749"/>
                </a:cubicBezTo>
                <a:cubicBezTo>
                  <a:pt x="68" y="770"/>
                  <a:pt x="94" y="779"/>
                  <a:pt x="136" y="779"/>
                </a:cubicBezTo>
                <a:cubicBezTo>
                  <a:pt x="277" y="779"/>
                  <a:pt x="598" y="669"/>
                  <a:pt x="973" y="505"/>
                </a:cubicBezTo>
                <a:cubicBezTo>
                  <a:pt x="1459" y="293"/>
                  <a:pt x="1824" y="80"/>
                  <a:pt x="1793" y="19"/>
                </a:cubicBezTo>
                <a:cubicBezTo>
                  <a:pt x="1787" y="7"/>
                  <a:pt x="1765" y="1"/>
                  <a:pt x="172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3948;p72">
            <a:extLst>
              <a:ext uri="{FF2B5EF4-FFF2-40B4-BE49-F238E27FC236}">
                <a16:creationId xmlns:a16="http://schemas.microsoft.com/office/drawing/2014/main" id="{F3082F06-39F9-4B58-A740-B3E9144852E3}"/>
              </a:ext>
            </a:extLst>
          </p:cNvPr>
          <p:cNvSpPr/>
          <p:nvPr/>
        </p:nvSpPr>
        <p:spPr>
          <a:xfrm>
            <a:off x="4726012" y="3700564"/>
            <a:ext cx="31602" cy="6157"/>
          </a:xfrm>
          <a:custGeom>
            <a:avLst/>
            <a:gdLst/>
            <a:ahLst/>
            <a:cxnLst/>
            <a:rect l="l" t="t" r="r" b="b"/>
            <a:pathLst>
              <a:path w="1703" h="350" extrusionOk="0">
                <a:moveTo>
                  <a:pt x="1309" y="0"/>
                </a:moveTo>
                <a:cubicBezTo>
                  <a:pt x="1165" y="0"/>
                  <a:pt x="996" y="10"/>
                  <a:pt x="822" y="33"/>
                </a:cubicBezTo>
                <a:cubicBezTo>
                  <a:pt x="396" y="94"/>
                  <a:pt x="1" y="185"/>
                  <a:pt x="1" y="277"/>
                </a:cubicBezTo>
                <a:cubicBezTo>
                  <a:pt x="1" y="327"/>
                  <a:pt x="121" y="349"/>
                  <a:pt x="309" y="349"/>
                </a:cubicBezTo>
                <a:cubicBezTo>
                  <a:pt x="464" y="349"/>
                  <a:pt x="664" y="334"/>
                  <a:pt x="882" y="307"/>
                </a:cubicBezTo>
                <a:cubicBezTo>
                  <a:pt x="1338" y="246"/>
                  <a:pt x="1703" y="155"/>
                  <a:pt x="1703" y="64"/>
                </a:cubicBezTo>
                <a:cubicBezTo>
                  <a:pt x="1703" y="26"/>
                  <a:pt x="1540" y="0"/>
                  <a:pt x="130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3949;p72">
            <a:extLst>
              <a:ext uri="{FF2B5EF4-FFF2-40B4-BE49-F238E27FC236}">
                <a16:creationId xmlns:a16="http://schemas.microsoft.com/office/drawing/2014/main" id="{03A465E0-F323-4B56-8C92-03410757F5CD}"/>
              </a:ext>
            </a:extLst>
          </p:cNvPr>
          <p:cNvSpPr/>
          <p:nvPr/>
        </p:nvSpPr>
        <p:spPr>
          <a:xfrm>
            <a:off x="4733342" y="3747921"/>
            <a:ext cx="31621" cy="13458"/>
          </a:xfrm>
          <a:custGeom>
            <a:avLst/>
            <a:gdLst/>
            <a:ahLst/>
            <a:cxnLst/>
            <a:rect l="l" t="t" r="r" b="b"/>
            <a:pathLst>
              <a:path w="1704" h="765" extrusionOk="0">
                <a:moveTo>
                  <a:pt x="91" y="0"/>
                </a:moveTo>
                <a:cubicBezTo>
                  <a:pt x="62" y="0"/>
                  <a:pt x="42" y="5"/>
                  <a:pt x="31" y="16"/>
                </a:cubicBezTo>
                <a:cubicBezTo>
                  <a:pt x="1" y="107"/>
                  <a:pt x="335" y="320"/>
                  <a:pt x="791" y="502"/>
                </a:cubicBezTo>
                <a:cubicBezTo>
                  <a:pt x="1154" y="672"/>
                  <a:pt x="1478" y="764"/>
                  <a:pt x="1611" y="764"/>
                </a:cubicBezTo>
                <a:cubicBezTo>
                  <a:pt x="1645" y="764"/>
                  <a:pt x="1667" y="758"/>
                  <a:pt x="1673" y="746"/>
                </a:cubicBezTo>
                <a:cubicBezTo>
                  <a:pt x="1703" y="685"/>
                  <a:pt x="1399" y="472"/>
                  <a:pt x="943" y="259"/>
                </a:cubicBezTo>
                <a:cubicBezTo>
                  <a:pt x="543" y="109"/>
                  <a:pt x="225" y="0"/>
                  <a:pt x="9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3950;p72">
            <a:extLst>
              <a:ext uri="{FF2B5EF4-FFF2-40B4-BE49-F238E27FC236}">
                <a16:creationId xmlns:a16="http://schemas.microsoft.com/office/drawing/2014/main" id="{2EE3C726-C66B-454C-A8CF-8F9FCE9E26E4}"/>
              </a:ext>
            </a:extLst>
          </p:cNvPr>
          <p:cNvSpPr/>
          <p:nvPr/>
        </p:nvSpPr>
        <p:spPr>
          <a:xfrm>
            <a:off x="4723191" y="3790933"/>
            <a:ext cx="35555" cy="21427"/>
          </a:xfrm>
          <a:custGeom>
            <a:avLst/>
            <a:gdLst/>
            <a:ahLst/>
            <a:cxnLst/>
            <a:rect l="l" t="t" r="r" b="b"/>
            <a:pathLst>
              <a:path w="1916" h="1218" extrusionOk="0">
                <a:moveTo>
                  <a:pt x="72" y="1"/>
                </a:moveTo>
                <a:cubicBezTo>
                  <a:pt x="68" y="1"/>
                  <a:pt x="64" y="1"/>
                  <a:pt x="62" y="3"/>
                </a:cubicBezTo>
                <a:cubicBezTo>
                  <a:pt x="1" y="64"/>
                  <a:pt x="335" y="489"/>
                  <a:pt x="852" y="823"/>
                </a:cubicBezTo>
                <a:cubicBezTo>
                  <a:pt x="1258" y="1086"/>
                  <a:pt x="1664" y="1218"/>
                  <a:pt x="1819" y="1218"/>
                </a:cubicBezTo>
                <a:cubicBezTo>
                  <a:pt x="1862" y="1218"/>
                  <a:pt x="1885" y="1208"/>
                  <a:pt x="1885" y="1188"/>
                </a:cubicBezTo>
                <a:cubicBezTo>
                  <a:pt x="1916" y="1127"/>
                  <a:pt x="1490" y="915"/>
                  <a:pt x="1004" y="580"/>
                </a:cubicBezTo>
                <a:cubicBezTo>
                  <a:pt x="540" y="291"/>
                  <a:pt x="159" y="1"/>
                  <a:pt x="7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" name="Google Shape;3951;p72">
            <a:extLst>
              <a:ext uri="{FF2B5EF4-FFF2-40B4-BE49-F238E27FC236}">
                <a16:creationId xmlns:a16="http://schemas.microsoft.com/office/drawing/2014/main" id="{17849FDC-10BE-4112-A78E-0EB3AC671999}"/>
              </a:ext>
            </a:extLst>
          </p:cNvPr>
          <p:cNvSpPr/>
          <p:nvPr/>
        </p:nvSpPr>
        <p:spPr>
          <a:xfrm>
            <a:off x="4704022" y="3832643"/>
            <a:ext cx="27093" cy="25877"/>
          </a:xfrm>
          <a:custGeom>
            <a:avLst/>
            <a:gdLst/>
            <a:ahLst/>
            <a:cxnLst/>
            <a:rect l="l" t="t" r="r" b="b"/>
            <a:pathLst>
              <a:path w="1460" h="1471" extrusionOk="0">
                <a:moveTo>
                  <a:pt x="70" y="1"/>
                </a:moveTo>
                <a:cubicBezTo>
                  <a:pt x="67" y="1"/>
                  <a:pt x="64" y="1"/>
                  <a:pt x="61" y="3"/>
                </a:cubicBezTo>
                <a:cubicBezTo>
                  <a:pt x="0" y="63"/>
                  <a:pt x="213" y="459"/>
                  <a:pt x="608" y="884"/>
                </a:cubicBezTo>
                <a:cubicBezTo>
                  <a:pt x="936" y="1239"/>
                  <a:pt x="1287" y="1471"/>
                  <a:pt x="1400" y="1471"/>
                </a:cubicBezTo>
                <a:cubicBezTo>
                  <a:pt x="1413" y="1471"/>
                  <a:pt x="1423" y="1468"/>
                  <a:pt x="1429" y="1462"/>
                </a:cubicBezTo>
                <a:cubicBezTo>
                  <a:pt x="1459" y="1431"/>
                  <a:pt x="1155" y="1067"/>
                  <a:pt x="791" y="702"/>
                </a:cubicBezTo>
                <a:cubicBezTo>
                  <a:pt x="441" y="323"/>
                  <a:pt x="148" y="1"/>
                  <a:pt x="7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3952;p72">
            <a:extLst>
              <a:ext uri="{FF2B5EF4-FFF2-40B4-BE49-F238E27FC236}">
                <a16:creationId xmlns:a16="http://schemas.microsoft.com/office/drawing/2014/main" id="{B1671D9C-1C1A-4E89-A734-F2E297DBA719}"/>
              </a:ext>
            </a:extLst>
          </p:cNvPr>
          <p:cNvSpPr/>
          <p:nvPr/>
        </p:nvSpPr>
        <p:spPr>
          <a:xfrm>
            <a:off x="4427081" y="3863851"/>
            <a:ext cx="38375" cy="18981"/>
          </a:xfrm>
          <a:custGeom>
            <a:avLst/>
            <a:gdLst/>
            <a:ahLst/>
            <a:cxnLst/>
            <a:rect l="l" t="t" r="r" b="b"/>
            <a:pathLst>
              <a:path w="2068" h="1079" extrusionOk="0">
                <a:moveTo>
                  <a:pt x="1988" y="1"/>
                </a:moveTo>
                <a:cubicBezTo>
                  <a:pt x="1849" y="1"/>
                  <a:pt x="1432" y="187"/>
                  <a:pt x="973" y="417"/>
                </a:cubicBezTo>
                <a:cubicBezTo>
                  <a:pt x="395" y="721"/>
                  <a:pt x="0" y="995"/>
                  <a:pt x="31" y="1055"/>
                </a:cubicBezTo>
                <a:cubicBezTo>
                  <a:pt x="36" y="1071"/>
                  <a:pt x="55" y="1079"/>
                  <a:pt x="86" y="1079"/>
                </a:cubicBezTo>
                <a:cubicBezTo>
                  <a:pt x="233" y="1079"/>
                  <a:pt x="643" y="911"/>
                  <a:pt x="1094" y="660"/>
                </a:cubicBezTo>
                <a:cubicBezTo>
                  <a:pt x="1641" y="387"/>
                  <a:pt x="2067" y="83"/>
                  <a:pt x="2037" y="22"/>
                </a:cubicBezTo>
                <a:cubicBezTo>
                  <a:pt x="2032" y="7"/>
                  <a:pt x="2015" y="1"/>
                  <a:pt x="198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3953;p72">
            <a:extLst>
              <a:ext uri="{FF2B5EF4-FFF2-40B4-BE49-F238E27FC236}">
                <a16:creationId xmlns:a16="http://schemas.microsoft.com/office/drawing/2014/main" id="{1CE17AC6-FA6A-401D-8A47-6586A7B7EC23}"/>
              </a:ext>
            </a:extLst>
          </p:cNvPr>
          <p:cNvSpPr/>
          <p:nvPr/>
        </p:nvSpPr>
        <p:spPr>
          <a:xfrm>
            <a:off x="4409582" y="3821666"/>
            <a:ext cx="31602" cy="13493"/>
          </a:xfrm>
          <a:custGeom>
            <a:avLst/>
            <a:gdLst/>
            <a:ahLst/>
            <a:cxnLst/>
            <a:rect l="l" t="t" r="r" b="b"/>
            <a:pathLst>
              <a:path w="1703" h="767" extrusionOk="0">
                <a:moveTo>
                  <a:pt x="1611" y="0"/>
                </a:moveTo>
                <a:cubicBezTo>
                  <a:pt x="1478" y="0"/>
                  <a:pt x="1154" y="93"/>
                  <a:pt x="791" y="262"/>
                </a:cubicBezTo>
                <a:cubicBezTo>
                  <a:pt x="335" y="444"/>
                  <a:pt x="1" y="687"/>
                  <a:pt x="31" y="748"/>
                </a:cubicBezTo>
                <a:cubicBezTo>
                  <a:pt x="37" y="761"/>
                  <a:pt x="59" y="767"/>
                  <a:pt x="93" y="767"/>
                </a:cubicBezTo>
                <a:cubicBezTo>
                  <a:pt x="226" y="767"/>
                  <a:pt x="550" y="674"/>
                  <a:pt x="913" y="505"/>
                </a:cubicBezTo>
                <a:cubicBezTo>
                  <a:pt x="1369" y="323"/>
                  <a:pt x="1703" y="80"/>
                  <a:pt x="1673" y="19"/>
                </a:cubicBezTo>
                <a:cubicBezTo>
                  <a:pt x="1666" y="6"/>
                  <a:pt x="1645" y="0"/>
                  <a:pt x="161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3954;p72">
            <a:extLst>
              <a:ext uri="{FF2B5EF4-FFF2-40B4-BE49-F238E27FC236}">
                <a16:creationId xmlns:a16="http://schemas.microsoft.com/office/drawing/2014/main" id="{8C39F497-65E4-4F79-B5AF-E9B1B85591E7}"/>
              </a:ext>
            </a:extLst>
          </p:cNvPr>
          <p:cNvSpPr/>
          <p:nvPr/>
        </p:nvSpPr>
        <p:spPr>
          <a:xfrm>
            <a:off x="4387592" y="3783755"/>
            <a:ext cx="34980" cy="6826"/>
          </a:xfrm>
          <a:custGeom>
            <a:avLst/>
            <a:gdLst/>
            <a:ahLst/>
            <a:cxnLst/>
            <a:rect l="l" t="t" r="r" b="b"/>
            <a:pathLst>
              <a:path w="1885" h="388" extrusionOk="0">
                <a:moveTo>
                  <a:pt x="1592" y="0"/>
                </a:moveTo>
                <a:cubicBezTo>
                  <a:pt x="1414" y="0"/>
                  <a:pt x="1171" y="16"/>
                  <a:pt x="912" y="46"/>
                </a:cubicBezTo>
                <a:cubicBezTo>
                  <a:pt x="396" y="137"/>
                  <a:pt x="0" y="259"/>
                  <a:pt x="0" y="320"/>
                </a:cubicBezTo>
                <a:cubicBezTo>
                  <a:pt x="0" y="365"/>
                  <a:pt x="107" y="388"/>
                  <a:pt x="282" y="388"/>
                </a:cubicBezTo>
                <a:cubicBezTo>
                  <a:pt x="456" y="388"/>
                  <a:pt x="700" y="365"/>
                  <a:pt x="973" y="320"/>
                </a:cubicBezTo>
                <a:cubicBezTo>
                  <a:pt x="1490" y="259"/>
                  <a:pt x="1885" y="137"/>
                  <a:pt x="1885" y="46"/>
                </a:cubicBezTo>
                <a:cubicBezTo>
                  <a:pt x="1885" y="16"/>
                  <a:pt x="1771" y="0"/>
                  <a:pt x="159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3955;p72">
            <a:extLst>
              <a:ext uri="{FF2B5EF4-FFF2-40B4-BE49-F238E27FC236}">
                <a16:creationId xmlns:a16="http://schemas.microsoft.com/office/drawing/2014/main" id="{D1FE1F34-5342-4958-A799-FDFC29B393FE}"/>
              </a:ext>
            </a:extLst>
          </p:cNvPr>
          <p:cNvSpPr/>
          <p:nvPr/>
        </p:nvSpPr>
        <p:spPr>
          <a:xfrm>
            <a:off x="4446250" y="3763648"/>
            <a:ext cx="34998" cy="6315"/>
          </a:xfrm>
          <a:custGeom>
            <a:avLst/>
            <a:gdLst/>
            <a:ahLst/>
            <a:cxnLst/>
            <a:rect l="l" t="t" r="r" b="b"/>
            <a:pathLst>
              <a:path w="1886" h="359" extrusionOk="0">
                <a:moveTo>
                  <a:pt x="1514" y="1"/>
                </a:moveTo>
                <a:cubicBezTo>
                  <a:pt x="1319" y="1"/>
                  <a:pt x="1131" y="27"/>
                  <a:pt x="943" y="64"/>
                </a:cubicBezTo>
                <a:cubicBezTo>
                  <a:pt x="426" y="125"/>
                  <a:pt x="1" y="156"/>
                  <a:pt x="1" y="247"/>
                </a:cubicBezTo>
                <a:cubicBezTo>
                  <a:pt x="1" y="293"/>
                  <a:pt x="251" y="358"/>
                  <a:pt x="615" y="358"/>
                </a:cubicBezTo>
                <a:cubicBezTo>
                  <a:pt x="725" y="358"/>
                  <a:pt x="846" y="352"/>
                  <a:pt x="973" y="338"/>
                </a:cubicBezTo>
                <a:cubicBezTo>
                  <a:pt x="1490" y="277"/>
                  <a:pt x="1885" y="95"/>
                  <a:pt x="1885" y="34"/>
                </a:cubicBezTo>
                <a:cubicBezTo>
                  <a:pt x="1757" y="11"/>
                  <a:pt x="1634" y="1"/>
                  <a:pt x="15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3956;p72">
            <a:extLst>
              <a:ext uri="{FF2B5EF4-FFF2-40B4-BE49-F238E27FC236}">
                <a16:creationId xmlns:a16="http://schemas.microsoft.com/office/drawing/2014/main" id="{5E9453A8-0BA2-4C19-BAB0-0ECE7B4EAEBC}"/>
              </a:ext>
            </a:extLst>
          </p:cNvPr>
          <p:cNvSpPr/>
          <p:nvPr/>
        </p:nvSpPr>
        <p:spPr>
          <a:xfrm>
            <a:off x="4502662" y="3717628"/>
            <a:ext cx="27650" cy="5805"/>
          </a:xfrm>
          <a:custGeom>
            <a:avLst/>
            <a:gdLst/>
            <a:ahLst/>
            <a:cxnLst/>
            <a:rect l="l" t="t" r="r" b="b"/>
            <a:pathLst>
              <a:path w="1490" h="330" extrusionOk="0">
                <a:moveTo>
                  <a:pt x="1305" y="1"/>
                </a:moveTo>
                <a:cubicBezTo>
                  <a:pt x="1176" y="1"/>
                  <a:pt x="988" y="18"/>
                  <a:pt x="760" y="36"/>
                </a:cubicBezTo>
                <a:cubicBezTo>
                  <a:pt x="334" y="97"/>
                  <a:pt x="0" y="127"/>
                  <a:pt x="0" y="188"/>
                </a:cubicBezTo>
                <a:cubicBezTo>
                  <a:pt x="0" y="259"/>
                  <a:pt x="183" y="329"/>
                  <a:pt x="477" y="329"/>
                </a:cubicBezTo>
                <a:cubicBezTo>
                  <a:pt x="562" y="329"/>
                  <a:pt x="657" y="323"/>
                  <a:pt x="760" y="310"/>
                </a:cubicBezTo>
                <a:cubicBezTo>
                  <a:pt x="1186" y="279"/>
                  <a:pt x="1490" y="127"/>
                  <a:pt x="1490" y="36"/>
                </a:cubicBezTo>
                <a:cubicBezTo>
                  <a:pt x="1464" y="10"/>
                  <a:pt x="1400" y="1"/>
                  <a:pt x="130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3957;p72">
            <a:extLst>
              <a:ext uri="{FF2B5EF4-FFF2-40B4-BE49-F238E27FC236}">
                <a16:creationId xmlns:a16="http://schemas.microsoft.com/office/drawing/2014/main" id="{4BA91E56-5E04-44C1-8B69-7255DA59D8E8}"/>
              </a:ext>
            </a:extLst>
          </p:cNvPr>
          <p:cNvSpPr/>
          <p:nvPr/>
        </p:nvSpPr>
        <p:spPr>
          <a:xfrm>
            <a:off x="4511681" y="3672382"/>
            <a:ext cx="27650" cy="9939"/>
          </a:xfrm>
          <a:custGeom>
            <a:avLst/>
            <a:gdLst/>
            <a:ahLst/>
            <a:cxnLst/>
            <a:rect l="l" t="t" r="r" b="b"/>
            <a:pathLst>
              <a:path w="1490" h="565" extrusionOk="0">
                <a:moveTo>
                  <a:pt x="116" y="1"/>
                </a:moveTo>
                <a:cubicBezTo>
                  <a:pt x="69" y="1"/>
                  <a:pt x="39" y="8"/>
                  <a:pt x="31" y="24"/>
                </a:cubicBezTo>
                <a:cubicBezTo>
                  <a:pt x="0" y="85"/>
                  <a:pt x="335" y="268"/>
                  <a:pt x="700" y="420"/>
                </a:cubicBezTo>
                <a:cubicBezTo>
                  <a:pt x="989" y="509"/>
                  <a:pt x="1246" y="565"/>
                  <a:pt x="1374" y="565"/>
                </a:cubicBezTo>
                <a:cubicBezTo>
                  <a:pt x="1421" y="565"/>
                  <a:pt x="1451" y="557"/>
                  <a:pt x="1459" y="541"/>
                </a:cubicBezTo>
                <a:cubicBezTo>
                  <a:pt x="1490" y="450"/>
                  <a:pt x="1156" y="298"/>
                  <a:pt x="791" y="146"/>
                </a:cubicBezTo>
                <a:cubicBezTo>
                  <a:pt x="501" y="57"/>
                  <a:pt x="245" y="1"/>
                  <a:pt x="11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3958;p72">
            <a:extLst>
              <a:ext uri="{FF2B5EF4-FFF2-40B4-BE49-F238E27FC236}">
                <a16:creationId xmlns:a16="http://schemas.microsoft.com/office/drawing/2014/main" id="{D2110FE5-F569-4162-8C6D-58736A875CEC}"/>
              </a:ext>
            </a:extLst>
          </p:cNvPr>
          <p:cNvSpPr/>
          <p:nvPr/>
        </p:nvSpPr>
        <p:spPr>
          <a:xfrm>
            <a:off x="4544953" y="3626820"/>
            <a:ext cx="13565" cy="17891"/>
          </a:xfrm>
          <a:custGeom>
            <a:avLst/>
            <a:gdLst/>
            <a:ahLst/>
            <a:cxnLst/>
            <a:rect l="l" t="t" r="r" b="b"/>
            <a:pathLst>
              <a:path w="731" h="1017" extrusionOk="0">
                <a:moveTo>
                  <a:pt x="62" y="0"/>
                </a:moveTo>
                <a:cubicBezTo>
                  <a:pt x="1" y="31"/>
                  <a:pt x="1" y="304"/>
                  <a:pt x="183" y="608"/>
                </a:cubicBezTo>
                <a:cubicBezTo>
                  <a:pt x="313" y="868"/>
                  <a:pt x="509" y="1017"/>
                  <a:pt x="602" y="1017"/>
                </a:cubicBezTo>
                <a:cubicBezTo>
                  <a:pt x="618" y="1017"/>
                  <a:pt x="630" y="1012"/>
                  <a:pt x="639" y="1003"/>
                </a:cubicBezTo>
                <a:cubicBezTo>
                  <a:pt x="730" y="973"/>
                  <a:pt x="578" y="730"/>
                  <a:pt x="426" y="456"/>
                </a:cubicBezTo>
                <a:cubicBezTo>
                  <a:pt x="274" y="213"/>
                  <a:pt x="122" y="0"/>
                  <a:pt x="6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3959;p72">
            <a:extLst>
              <a:ext uri="{FF2B5EF4-FFF2-40B4-BE49-F238E27FC236}">
                <a16:creationId xmlns:a16="http://schemas.microsoft.com/office/drawing/2014/main" id="{E9EAD298-CA2A-4999-A89F-481E162307B3}"/>
              </a:ext>
            </a:extLst>
          </p:cNvPr>
          <p:cNvSpPr/>
          <p:nvPr/>
        </p:nvSpPr>
        <p:spPr>
          <a:xfrm>
            <a:off x="4511124" y="3795841"/>
            <a:ext cx="24272" cy="7441"/>
          </a:xfrm>
          <a:custGeom>
            <a:avLst/>
            <a:gdLst/>
            <a:ahLst/>
            <a:cxnLst/>
            <a:rect l="l" t="t" r="r" b="b"/>
            <a:pathLst>
              <a:path w="1308" h="423" extrusionOk="0">
                <a:moveTo>
                  <a:pt x="1105" y="1"/>
                </a:moveTo>
                <a:cubicBezTo>
                  <a:pt x="969" y="1"/>
                  <a:pt x="778" y="25"/>
                  <a:pt x="578" y="58"/>
                </a:cubicBezTo>
                <a:cubicBezTo>
                  <a:pt x="395" y="119"/>
                  <a:pt x="213" y="180"/>
                  <a:pt x="30" y="241"/>
                </a:cubicBezTo>
                <a:lnTo>
                  <a:pt x="41" y="271"/>
                </a:lnTo>
                <a:lnTo>
                  <a:pt x="0" y="271"/>
                </a:lnTo>
                <a:lnTo>
                  <a:pt x="61" y="423"/>
                </a:lnTo>
                <a:cubicBezTo>
                  <a:pt x="71" y="423"/>
                  <a:pt x="81" y="423"/>
                  <a:pt x="91" y="423"/>
                </a:cubicBezTo>
                <a:lnTo>
                  <a:pt x="91" y="423"/>
                </a:lnTo>
                <a:lnTo>
                  <a:pt x="91" y="423"/>
                </a:lnTo>
                <a:cubicBezTo>
                  <a:pt x="91" y="423"/>
                  <a:pt x="91" y="423"/>
                  <a:pt x="91" y="423"/>
                </a:cubicBezTo>
                <a:lnTo>
                  <a:pt x="91" y="423"/>
                </a:lnTo>
                <a:cubicBezTo>
                  <a:pt x="291" y="420"/>
                  <a:pt x="465" y="391"/>
                  <a:pt x="638" y="362"/>
                </a:cubicBezTo>
                <a:cubicBezTo>
                  <a:pt x="1034" y="271"/>
                  <a:pt x="1307" y="119"/>
                  <a:pt x="1307" y="58"/>
                </a:cubicBezTo>
                <a:cubicBezTo>
                  <a:pt x="1293" y="17"/>
                  <a:pt x="1218" y="1"/>
                  <a:pt x="110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3960;p72">
            <a:extLst>
              <a:ext uri="{FF2B5EF4-FFF2-40B4-BE49-F238E27FC236}">
                <a16:creationId xmlns:a16="http://schemas.microsoft.com/office/drawing/2014/main" id="{94C6FC9A-C13A-4806-AFBD-52A23EDA7448}"/>
              </a:ext>
            </a:extLst>
          </p:cNvPr>
          <p:cNvSpPr/>
          <p:nvPr/>
        </p:nvSpPr>
        <p:spPr>
          <a:xfrm>
            <a:off x="4511124" y="3861229"/>
            <a:ext cx="34980" cy="13493"/>
          </a:xfrm>
          <a:custGeom>
            <a:avLst/>
            <a:gdLst/>
            <a:ahLst/>
            <a:cxnLst/>
            <a:rect l="l" t="t" r="r" b="b"/>
            <a:pathLst>
              <a:path w="1885" h="767" extrusionOk="0">
                <a:moveTo>
                  <a:pt x="1789" y="1"/>
                </a:moveTo>
                <a:cubicBezTo>
                  <a:pt x="1646" y="1"/>
                  <a:pt x="1293" y="93"/>
                  <a:pt x="882" y="262"/>
                </a:cubicBezTo>
                <a:cubicBezTo>
                  <a:pt x="395" y="445"/>
                  <a:pt x="0" y="688"/>
                  <a:pt x="30" y="749"/>
                </a:cubicBezTo>
                <a:cubicBezTo>
                  <a:pt x="37" y="761"/>
                  <a:pt x="59" y="767"/>
                  <a:pt x="96" y="767"/>
                </a:cubicBezTo>
                <a:cubicBezTo>
                  <a:pt x="237" y="767"/>
                  <a:pt x="586" y="675"/>
                  <a:pt x="973" y="505"/>
                </a:cubicBezTo>
                <a:cubicBezTo>
                  <a:pt x="1489" y="323"/>
                  <a:pt x="1885" y="110"/>
                  <a:pt x="1854" y="19"/>
                </a:cubicBezTo>
                <a:cubicBezTo>
                  <a:pt x="1848" y="7"/>
                  <a:pt x="1825" y="1"/>
                  <a:pt x="178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3961;p72">
            <a:extLst>
              <a:ext uri="{FF2B5EF4-FFF2-40B4-BE49-F238E27FC236}">
                <a16:creationId xmlns:a16="http://schemas.microsoft.com/office/drawing/2014/main" id="{85EA29F3-F442-43EE-90DB-D22EB94AA574}"/>
              </a:ext>
            </a:extLst>
          </p:cNvPr>
          <p:cNvSpPr/>
          <p:nvPr/>
        </p:nvSpPr>
        <p:spPr>
          <a:xfrm>
            <a:off x="4467126" y="3832150"/>
            <a:ext cx="23697" cy="8831"/>
          </a:xfrm>
          <a:custGeom>
            <a:avLst/>
            <a:gdLst/>
            <a:ahLst/>
            <a:cxnLst/>
            <a:rect l="l" t="t" r="r" b="b"/>
            <a:pathLst>
              <a:path w="1277" h="502" extrusionOk="0">
                <a:moveTo>
                  <a:pt x="1155" y="0"/>
                </a:moveTo>
                <a:cubicBezTo>
                  <a:pt x="1040" y="0"/>
                  <a:pt x="831" y="41"/>
                  <a:pt x="608" y="122"/>
                </a:cubicBezTo>
                <a:cubicBezTo>
                  <a:pt x="243" y="243"/>
                  <a:pt x="0" y="395"/>
                  <a:pt x="31" y="456"/>
                </a:cubicBezTo>
                <a:cubicBezTo>
                  <a:pt x="41" y="488"/>
                  <a:pt x="81" y="501"/>
                  <a:pt x="145" y="501"/>
                </a:cubicBezTo>
                <a:cubicBezTo>
                  <a:pt x="263" y="501"/>
                  <a:pt x="462" y="455"/>
                  <a:pt x="699" y="395"/>
                </a:cubicBezTo>
                <a:cubicBezTo>
                  <a:pt x="1034" y="274"/>
                  <a:pt x="1277" y="122"/>
                  <a:pt x="1246" y="31"/>
                </a:cubicBezTo>
                <a:cubicBezTo>
                  <a:pt x="1246" y="10"/>
                  <a:pt x="1213" y="0"/>
                  <a:pt x="115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9" name="Google Shape;3962;p72">
            <a:extLst>
              <a:ext uri="{FF2B5EF4-FFF2-40B4-BE49-F238E27FC236}">
                <a16:creationId xmlns:a16="http://schemas.microsoft.com/office/drawing/2014/main" id="{C5522C5C-9303-4A27-9CE4-3EA8BB3C32A4}"/>
              </a:ext>
            </a:extLst>
          </p:cNvPr>
          <p:cNvSpPr/>
          <p:nvPr/>
        </p:nvSpPr>
        <p:spPr>
          <a:xfrm>
            <a:off x="4459796" y="3688567"/>
            <a:ext cx="34980" cy="12261"/>
          </a:xfrm>
          <a:custGeom>
            <a:avLst/>
            <a:gdLst/>
            <a:ahLst/>
            <a:cxnLst/>
            <a:rect l="l" t="t" r="r" b="b"/>
            <a:pathLst>
              <a:path w="1885" h="697" extrusionOk="0">
                <a:moveTo>
                  <a:pt x="110" y="0"/>
                </a:moveTo>
                <a:cubicBezTo>
                  <a:pt x="83" y="0"/>
                  <a:pt x="66" y="5"/>
                  <a:pt x="61" y="16"/>
                </a:cubicBezTo>
                <a:cubicBezTo>
                  <a:pt x="0" y="77"/>
                  <a:pt x="395" y="320"/>
                  <a:pt x="912" y="503"/>
                </a:cubicBezTo>
                <a:cubicBezTo>
                  <a:pt x="1269" y="628"/>
                  <a:pt x="1596" y="696"/>
                  <a:pt x="1765" y="696"/>
                </a:cubicBezTo>
                <a:cubicBezTo>
                  <a:pt x="1841" y="696"/>
                  <a:pt x="1885" y="683"/>
                  <a:pt x="1885" y="655"/>
                </a:cubicBezTo>
                <a:cubicBezTo>
                  <a:pt x="1885" y="594"/>
                  <a:pt x="1489" y="442"/>
                  <a:pt x="1003" y="259"/>
                </a:cubicBezTo>
                <a:cubicBezTo>
                  <a:pt x="578" y="109"/>
                  <a:pt x="235" y="0"/>
                  <a:pt x="11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0" name="Google Shape;3963;p72">
            <a:extLst>
              <a:ext uri="{FF2B5EF4-FFF2-40B4-BE49-F238E27FC236}">
                <a16:creationId xmlns:a16="http://schemas.microsoft.com/office/drawing/2014/main" id="{CAFD2663-9A65-4E3C-A8C4-BF56FC3E4398}"/>
              </a:ext>
            </a:extLst>
          </p:cNvPr>
          <p:cNvSpPr/>
          <p:nvPr/>
        </p:nvSpPr>
        <p:spPr>
          <a:xfrm>
            <a:off x="4603054" y="3685400"/>
            <a:ext cx="25404" cy="15692"/>
          </a:xfrm>
          <a:custGeom>
            <a:avLst/>
            <a:gdLst/>
            <a:ahLst/>
            <a:cxnLst/>
            <a:rect l="l" t="t" r="r" b="b"/>
            <a:pathLst>
              <a:path w="1369" h="892" extrusionOk="0">
                <a:moveTo>
                  <a:pt x="1276" y="0"/>
                </a:moveTo>
                <a:cubicBezTo>
                  <a:pt x="1184" y="0"/>
                  <a:pt x="918" y="137"/>
                  <a:pt x="608" y="318"/>
                </a:cubicBezTo>
                <a:cubicBezTo>
                  <a:pt x="244" y="561"/>
                  <a:pt x="1" y="804"/>
                  <a:pt x="61" y="865"/>
                </a:cubicBezTo>
                <a:cubicBezTo>
                  <a:pt x="67" y="883"/>
                  <a:pt x="84" y="892"/>
                  <a:pt x="111" y="892"/>
                </a:cubicBezTo>
                <a:cubicBezTo>
                  <a:pt x="216" y="892"/>
                  <a:pt x="469" y="756"/>
                  <a:pt x="760" y="561"/>
                </a:cubicBezTo>
                <a:cubicBezTo>
                  <a:pt x="1125" y="318"/>
                  <a:pt x="1368" y="105"/>
                  <a:pt x="1308" y="14"/>
                </a:cubicBezTo>
                <a:cubicBezTo>
                  <a:pt x="1303" y="5"/>
                  <a:pt x="1292" y="0"/>
                  <a:pt x="127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1" name="Google Shape;3964;p72">
            <a:extLst>
              <a:ext uri="{FF2B5EF4-FFF2-40B4-BE49-F238E27FC236}">
                <a16:creationId xmlns:a16="http://schemas.microsoft.com/office/drawing/2014/main" id="{DA13A621-34DB-4F46-ACEA-B394A085E886}"/>
              </a:ext>
            </a:extLst>
          </p:cNvPr>
          <p:cNvSpPr/>
          <p:nvPr/>
        </p:nvSpPr>
        <p:spPr>
          <a:xfrm>
            <a:off x="4611516" y="3750208"/>
            <a:ext cx="23140" cy="6702"/>
          </a:xfrm>
          <a:custGeom>
            <a:avLst/>
            <a:gdLst/>
            <a:ahLst/>
            <a:cxnLst/>
            <a:rect l="l" t="t" r="r" b="b"/>
            <a:pathLst>
              <a:path w="1247" h="381" extrusionOk="0">
                <a:moveTo>
                  <a:pt x="1053" y="0"/>
                </a:moveTo>
                <a:cubicBezTo>
                  <a:pt x="935" y="0"/>
                  <a:pt x="776" y="23"/>
                  <a:pt x="608" y="69"/>
                </a:cubicBezTo>
                <a:cubicBezTo>
                  <a:pt x="274" y="129"/>
                  <a:pt x="1" y="251"/>
                  <a:pt x="31" y="312"/>
                </a:cubicBezTo>
                <a:cubicBezTo>
                  <a:pt x="31" y="357"/>
                  <a:pt x="107" y="380"/>
                  <a:pt x="225" y="380"/>
                </a:cubicBezTo>
                <a:cubicBezTo>
                  <a:pt x="342" y="380"/>
                  <a:pt x="502" y="357"/>
                  <a:pt x="669" y="312"/>
                </a:cubicBezTo>
                <a:cubicBezTo>
                  <a:pt x="1004" y="251"/>
                  <a:pt x="1247" y="129"/>
                  <a:pt x="1247" y="69"/>
                </a:cubicBezTo>
                <a:cubicBezTo>
                  <a:pt x="1247" y="23"/>
                  <a:pt x="1171" y="0"/>
                  <a:pt x="10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3965;p72">
            <a:extLst>
              <a:ext uri="{FF2B5EF4-FFF2-40B4-BE49-F238E27FC236}">
                <a16:creationId xmlns:a16="http://schemas.microsoft.com/office/drawing/2014/main" id="{021F407E-12E6-4D63-8EA3-D6430D48D023}"/>
              </a:ext>
            </a:extLst>
          </p:cNvPr>
          <p:cNvSpPr/>
          <p:nvPr/>
        </p:nvSpPr>
        <p:spPr>
          <a:xfrm>
            <a:off x="4613205" y="3811498"/>
            <a:ext cx="30489" cy="13722"/>
          </a:xfrm>
          <a:custGeom>
            <a:avLst/>
            <a:gdLst/>
            <a:ahLst/>
            <a:cxnLst/>
            <a:rect l="l" t="t" r="r" b="b"/>
            <a:pathLst>
              <a:path w="1643" h="780" extrusionOk="0">
                <a:moveTo>
                  <a:pt x="92" y="1"/>
                </a:moveTo>
                <a:cubicBezTo>
                  <a:pt x="59" y="1"/>
                  <a:pt x="37" y="7"/>
                  <a:pt x="31" y="19"/>
                </a:cubicBezTo>
                <a:cubicBezTo>
                  <a:pt x="1" y="110"/>
                  <a:pt x="335" y="323"/>
                  <a:pt x="761" y="506"/>
                </a:cubicBezTo>
                <a:cubicBezTo>
                  <a:pt x="1089" y="670"/>
                  <a:pt x="1398" y="779"/>
                  <a:pt x="1537" y="779"/>
                </a:cubicBezTo>
                <a:cubicBezTo>
                  <a:pt x="1579" y="779"/>
                  <a:pt x="1605" y="770"/>
                  <a:pt x="1612" y="749"/>
                </a:cubicBezTo>
                <a:cubicBezTo>
                  <a:pt x="1642" y="688"/>
                  <a:pt x="1308" y="475"/>
                  <a:pt x="882" y="262"/>
                </a:cubicBezTo>
                <a:cubicBezTo>
                  <a:pt x="544" y="93"/>
                  <a:pt x="224" y="1"/>
                  <a:pt x="9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3" name="Google Shape;3966;p72">
            <a:extLst>
              <a:ext uri="{FF2B5EF4-FFF2-40B4-BE49-F238E27FC236}">
                <a16:creationId xmlns:a16="http://schemas.microsoft.com/office/drawing/2014/main" id="{E677C7B9-7374-405D-AB85-CAB9B8EF821B}"/>
              </a:ext>
            </a:extLst>
          </p:cNvPr>
          <p:cNvSpPr/>
          <p:nvPr/>
        </p:nvSpPr>
        <p:spPr>
          <a:xfrm>
            <a:off x="4608139" y="3877414"/>
            <a:ext cx="18056" cy="19105"/>
          </a:xfrm>
          <a:custGeom>
            <a:avLst/>
            <a:gdLst/>
            <a:ahLst/>
            <a:cxnLst/>
            <a:rect l="l" t="t" r="r" b="b"/>
            <a:pathLst>
              <a:path w="973" h="1086" extrusionOk="0">
                <a:moveTo>
                  <a:pt x="59" y="0"/>
                </a:moveTo>
                <a:cubicBezTo>
                  <a:pt x="47" y="0"/>
                  <a:pt x="38" y="4"/>
                  <a:pt x="31" y="11"/>
                </a:cubicBezTo>
                <a:cubicBezTo>
                  <a:pt x="0" y="41"/>
                  <a:pt x="122" y="345"/>
                  <a:pt x="365" y="619"/>
                </a:cubicBezTo>
                <a:cubicBezTo>
                  <a:pt x="607" y="888"/>
                  <a:pt x="825" y="1085"/>
                  <a:pt x="914" y="1085"/>
                </a:cubicBezTo>
                <a:cubicBezTo>
                  <a:pt x="926" y="1085"/>
                  <a:pt x="935" y="1082"/>
                  <a:pt x="942" y="1075"/>
                </a:cubicBezTo>
                <a:cubicBezTo>
                  <a:pt x="973" y="1044"/>
                  <a:pt x="851" y="740"/>
                  <a:pt x="608" y="467"/>
                </a:cubicBezTo>
                <a:cubicBezTo>
                  <a:pt x="366" y="198"/>
                  <a:pt x="148" y="0"/>
                  <a:pt x="5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4" name="Google Shape;3967;p72">
            <a:extLst>
              <a:ext uri="{FF2B5EF4-FFF2-40B4-BE49-F238E27FC236}">
                <a16:creationId xmlns:a16="http://schemas.microsoft.com/office/drawing/2014/main" id="{7B47E671-4598-4B62-9E45-BB7D4340CC83}"/>
              </a:ext>
            </a:extLst>
          </p:cNvPr>
          <p:cNvSpPr/>
          <p:nvPr/>
        </p:nvSpPr>
        <p:spPr>
          <a:xfrm>
            <a:off x="4603611" y="3637164"/>
            <a:ext cx="19206" cy="9851"/>
          </a:xfrm>
          <a:custGeom>
            <a:avLst/>
            <a:gdLst/>
            <a:ahLst/>
            <a:cxnLst/>
            <a:rect l="l" t="t" r="r" b="b"/>
            <a:pathLst>
              <a:path w="1035" h="560" extrusionOk="0">
                <a:moveTo>
                  <a:pt x="929" y="1"/>
                </a:moveTo>
                <a:cubicBezTo>
                  <a:pt x="847" y="1"/>
                  <a:pt x="670" y="77"/>
                  <a:pt x="457" y="172"/>
                </a:cubicBezTo>
                <a:cubicBezTo>
                  <a:pt x="214" y="324"/>
                  <a:pt x="1" y="446"/>
                  <a:pt x="31" y="507"/>
                </a:cubicBezTo>
                <a:cubicBezTo>
                  <a:pt x="43" y="543"/>
                  <a:pt x="93" y="560"/>
                  <a:pt x="166" y="560"/>
                </a:cubicBezTo>
                <a:cubicBezTo>
                  <a:pt x="278" y="560"/>
                  <a:pt x="443" y="519"/>
                  <a:pt x="609" y="446"/>
                </a:cubicBezTo>
                <a:cubicBezTo>
                  <a:pt x="852" y="294"/>
                  <a:pt x="1034" y="81"/>
                  <a:pt x="974" y="20"/>
                </a:cubicBezTo>
                <a:cubicBezTo>
                  <a:pt x="967" y="7"/>
                  <a:pt x="952" y="1"/>
                  <a:pt x="92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3968;p72">
            <a:extLst>
              <a:ext uri="{FF2B5EF4-FFF2-40B4-BE49-F238E27FC236}">
                <a16:creationId xmlns:a16="http://schemas.microsoft.com/office/drawing/2014/main" id="{374B4A41-03A1-426B-AE3E-602B7E6B0771}"/>
              </a:ext>
            </a:extLst>
          </p:cNvPr>
          <p:cNvSpPr/>
          <p:nvPr/>
        </p:nvSpPr>
        <p:spPr>
          <a:xfrm>
            <a:off x="4657760" y="3702992"/>
            <a:ext cx="29357" cy="6614"/>
          </a:xfrm>
          <a:custGeom>
            <a:avLst/>
            <a:gdLst/>
            <a:ahLst/>
            <a:cxnLst/>
            <a:rect l="l" t="t" r="r" b="b"/>
            <a:pathLst>
              <a:path w="1582" h="376" extrusionOk="0">
                <a:moveTo>
                  <a:pt x="1426" y="1"/>
                </a:moveTo>
                <a:cubicBezTo>
                  <a:pt x="1275" y="1"/>
                  <a:pt x="1030" y="39"/>
                  <a:pt x="761" y="78"/>
                </a:cubicBezTo>
                <a:cubicBezTo>
                  <a:pt x="366" y="139"/>
                  <a:pt x="1" y="199"/>
                  <a:pt x="1" y="260"/>
                </a:cubicBezTo>
                <a:cubicBezTo>
                  <a:pt x="1" y="326"/>
                  <a:pt x="190" y="376"/>
                  <a:pt x="467" y="376"/>
                </a:cubicBezTo>
                <a:cubicBezTo>
                  <a:pt x="574" y="376"/>
                  <a:pt x="694" y="368"/>
                  <a:pt x="822" y="351"/>
                </a:cubicBezTo>
                <a:cubicBezTo>
                  <a:pt x="1278" y="290"/>
                  <a:pt x="1582" y="108"/>
                  <a:pt x="1582" y="47"/>
                </a:cubicBezTo>
                <a:cubicBezTo>
                  <a:pt x="1570" y="14"/>
                  <a:pt x="1514" y="1"/>
                  <a:pt x="142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6" name="Google Shape;3969;p72">
            <a:extLst>
              <a:ext uri="{FF2B5EF4-FFF2-40B4-BE49-F238E27FC236}">
                <a16:creationId xmlns:a16="http://schemas.microsoft.com/office/drawing/2014/main" id="{2F9FE52E-2F01-4FBB-9932-F9FE81809BC3}"/>
              </a:ext>
            </a:extLst>
          </p:cNvPr>
          <p:cNvSpPr/>
          <p:nvPr/>
        </p:nvSpPr>
        <p:spPr>
          <a:xfrm>
            <a:off x="4643675" y="3644130"/>
            <a:ext cx="31027" cy="10150"/>
          </a:xfrm>
          <a:custGeom>
            <a:avLst/>
            <a:gdLst/>
            <a:ahLst/>
            <a:cxnLst/>
            <a:rect l="l" t="t" r="r" b="b"/>
            <a:pathLst>
              <a:path w="1672" h="577" extrusionOk="0">
                <a:moveTo>
                  <a:pt x="1563" y="0"/>
                </a:moveTo>
                <a:cubicBezTo>
                  <a:pt x="1422" y="0"/>
                  <a:pt x="1125" y="82"/>
                  <a:pt x="790" y="202"/>
                </a:cubicBezTo>
                <a:cubicBezTo>
                  <a:pt x="365" y="323"/>
                  <a:pt x="0" y="445"/>
                  <a:pt x="0" y="536"/>
                </a:cubicBezTo>
                <a:cubicBezTo>
                  <a:pt x="13" y="561"/>
                  <a:pt x="83" y="576"/>
                  <a:pt x="195" y="576"/>
                </a:cubicBezTo>
                <a:cubicBezTo>
                  <a:pt x="353" y="576"/>
                  <a:pt x="597" y="547"/>
                  <a:pt x="882" y="475"/>
                </a:cubicBezTo>
                <a:cubicBezTo>
                  <a:pt x="1337" y="323"/>
                  <a:pt x="1672" y="80"/>
                  <a:pt x="1641" y="19"/>
                </a:cubicBezTo>
                <a:cubicBezTo>
                  <a:pt x="1628" y="6"/>
                  <a:pt x="1602" y="0"/>
                  <a:pt x="156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7" name="Google Shape;3970;p72">
            <a:extLst>
              <a:ext uri="{FF2B5EF4-FFF2-40B4-BE49-F238E27FC236}">
                <a16:creationId xmlns:a16="http://schemas.microsoft.com/office/drawing/2014/main" id="{0EADB50E-7CE0-416E-9974-624E861A3864}"/>
              </a:ext>
            </a:extLst>
          </p:cNvPr>
          <p:cNvSpPr/>
          <p:nvPr/>
        </p:nvSpPr>
        <p:spPr>
          <a:xfrm>
            <a:off x="4656646" y="3787485"/>
            <a:ext cx="44573" cy="9200"/>
          </a:xfrm>
          <a:custGeom>
            <a:avLst/>
            <a:gdLst/>
            <a:ahLst/>
            <a:cxnLst/>
            <a:rect l="l" t="t" r="r" b="b"/>
            <a:pathLst>
              <a:path w="2402" h="523" extrusionOk="0">
                <a:moveTo>
                  <a:pt x="96" y="0"/>
                </a:moveTo>
                <a:cubicBezTo>
                  <a:pt x="59" y="0"/>
                  <a:pt x="36" y="5"/>
                  <a:pt x="31" y="16"/>
                </a:cubicBezTo>
                <a:cubicBezTo>
                  <a:pt x="0" y="108"/>
                  <a:pt x="517" y="320"/>
                  <a:pt x="1186" y="442"/>
                </a:cubicBezTo>
                <a:cubicBezTo>
                  <a:pt x="1496" y="498"/>
                  <a:pt x="1781" y="522"/>
                  <a:pt x="1997" y="522"/>
                </a:cubicBezTo>
                <a:cubicBezTo>
                  <a:pt x="2245" y="522"/>
                  <a:pt x="2401" y="491"/>
                  <a:pt x="2401" y="442"/>
                </a:cubicBezTo>
                <a:cubicBezTo>
                  <a:pt x="2401" y="381"/>
                  <a:pt x="1854" y="290"/>
                  <a:pt x="1216" y="168"/>
                </a:cubicBezTo>
                <a:cubicBezTo>
                  <a:pt x="697" y="94"/>
                  <a:pt x="259" y="0"/>
                  <a:pt x="9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8" name="Google Shape;3971;p72">
            <a:extLst>
              <a:ext uri="{FF2B5EF4-FFF2-40B4-BE49-F238E27FC236}">
                <a16:creationId xmlns:a16="http://schemas.microsoft.com/office/drawing/2014/main" id="{BD779D2A-DEAC-4DC4-9415-B4B68461DE76}"/>
              </a:ext>
            </a:extLst>
          </p:cNvPr>
          <p:cNvSpPr/>
          <p:nvPr/>
        </p:nvSpPr>
        <p:spPr>
          <a:xfrm>
            <a:off x="4649317" y="3856075"/>
            <a:ext cx="28782" cy="25438"/>
          </a:xfrm>
          <a:custGeom>
            <a:avLst/>
            <a:gdLst/>
            <a:ahLst/>
            <a:cxnLst/>
            <a:rect l="l" t="t" r="r" b="b"/>
            <a:pathLst>
              <a:path w="1551" h="1446" extrusionOk="0">
                <a:moveTo>
                  <a:pt x="82" y="0"/>
                </a:moveTo>
                <a:cubicBezTo>
                  <a:pt x="73" y="0"/>
                  <a:pt x="66" y="3"/>
                  <a:pt x="61" y="8"/>
                </a:cubicBezTo>
                <a:cubicBezTo>
                  <a:pt x="0" y="38"/>
                  <a:pt x="213" y="434"/>
                  <a:pt x="638" y="859"/>
                </a:cubicBezTo>
                <a:cubicBezTo>
                  <a:pt x="993" y="1214"/>
                  <a:pt x="1348" y="1446"/>
                  <a:pt x="1460" y="1446"/>
                </a:cubicBezTo>
                <a:cubicBezTo>
                  <a:pt x="1473" y="1446"/>
                  <a:pt x="1483" y="1443"/>
                  <a:pt x="1489" y="1437"/>
                </a:cubicBezTo>
                <a:cubicBezTo>
                  <a:pt x="1550" y="1376"/>
                  <a:pt x="1246" y="1042"/>
                  <a:pt x="821" y="646"/>
                </a:cubicBezTo>
                <a:cubicBezTo>
                  <a:pt x="460" y="285"/>
                  <a:pt x="175" y="0"/>
                  <a:pt x="8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9" name="Google Shape;3972;p72">
            <a:extLst>
              <a:ext uri="{FF2B5EF4-FFF2-40B4-BE49-F238E27FC236}">
                <a16:creationId xmlns:a16="http://schemas.microsoft.com/office/drawing/2014/main" id="{CC4402C0-8470-489C-BA33-06EFA967F5AB}"/>
              </a:ext>
            </a:extLst>
          </p:cNvPr>
          <p:cNvSpPr/>
          <p:nvPr/>
        </p:nvSpPr>
        <p:spPr>
          <a:xfrm>
            <a:off x="4460910" y="3574414"/>
            <a:ext cx="109448" cy="336882"/>
          </a:xfrm>
          <a:custGeom>
            <a:avLst/>
            <a:gdLst/>
            <a:ahLst/>
            <a:cxnLst/>
            <a:rect l="l" t="t" r="r" b="b"/>
            <a:pathLst>
              <a:path w="5898" h="19150" extrusionOk="0">
                <a:moveTo>
                  <a:pt x="5898" y="1"/>
                </a:moveTo>
                <a:cubicBezTo>
                  <a:pt x="5898" y="1"/>
                  <a:pt x="5837" y="31"/>
                  <a:pt x="5685" y="92"/>
                </a:cubicBezTo>
                <a:cubicBezTo>
                  <a:pt x="5502" y="183"/>
                  <a:pt x="5320" y="274"/>
                  <a:pt x="5138" y="365"/>
                </a:cubicBezTo>
                <a:cubicBezTo>
                  <a:pt x="4469" y="760"/>
                  <a:pt x="3861" y="1247"/>
                  <a:pt x="3314" y="1794"/>
                </a:cubicBezTo>
                <a:cubicBezTo>
                  <a:pt x="1521" y="3678"/>
                  <a:pt x="396" y="6080"/>
                  <a:pt x="122" y="8633"/>
                </a:cubicBezTo>
                <a:cubicBezTo>
                  <a:pt x="1" y="10062"/>
                  <a:pt x="62" y="11460"/>
                  <a:pt x="335" y="12858"/>
                </a:cubicBezTo>
                <a:cubicBezTo>
                  <a:pt x="548" y="13983"/>
                  <a:pt x="822" y="15077"/>
                  <a:pt x="1186" y="16171"/>
                </a:cubicBezTo>
                <a:cubicBezTo>
                  <a:pt x="1460" y="17113"/>
                  <a:pt x="1733" y="17843"/>
                  <a:pt x="1946" y="18360"/>
                </a:cubicBezTo>
                <a:cubicBezTo>
                  <a:pt x="2037" y="18633"/>
                  <a:pt x="2129" y="18876"/>
                  <a:pt x="2281" y="19150"/>
                </a:cubicBezTo>
                <a:cubicBezTo>
                  <a:pt x="2220" y="18846"/>
                  <a:pt x="2129" y="18572"/>
                  <a:pt x="2037" y="18329"/>
                </a:cubicBezTo>
                <a:cubicBezTo>
                  <a:pt x="1885" y="17812"/>
                  <a:pt x="1642" y="17053"/>
                  <a:pt x="1369" y="16110"/>
                </a:cubicBezTo>
                <a:cubicBezTo>
                  <a:pt x="1034" y="15016"/>
                  <a:pt x="791" y="13922"/>
                  <a:pt x="609" y="12797"/>
                </a:cubicBezTo>
                <a:cubicBezTo>
                  <a:pt x="366" y="11429"/>
                  <a:pt x="274" y="10062"/>
                  <a:pt x="426" y="8663"/>
                </a:cubicBezTo>
                <a:cubicBezTo>
                  <a:pt x="700" y="6171"/>
                  <a:pt x="1764" y="3800"/>
                  <a:pt x="3466" y="1946"/>
                </a:cubicBezTo>
                <a:cubicBezTo>
                  <a:pt x="4195" y="1186"/>
                  <a:pt x="5016" y="548"/>
                  <a:pt x="589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" name="Google Shape;3973;p72">
            <a:extLst>
              <a:ext uri="{FF2B5EF4-FFF2-40B4-BE49-F238E27FC236}">
                <a16:creationId xmlns:a16="http://schemas.microsoft.com/office/drawing/2014/main" id="{204335FE-FE97-407A-B0E3-A4E04AAFA823}"/>
              </a:ext>
            </a:extLst>
          </p:cNvPr>
          <p:cNvSpPr/>
          <p:nvPr/>
        </p:nvSpPr>
        <p:spPr>
          <a:xfrm>
            <a:off x="4566386" y="3576314"/>
            <a:ext cx="124108" cy="337656"/>
          </a:xfrm>
          <a:custGeom>
            <a:avLst/>
            <a:gdLst/>
            <a:ahLst/>
            <a:cxnLst/>
            <a:rect l="l" t="t" r="r" b="b"/>
            <a:pathLst>
              <a:path w="6688" h="19194" extrusionOk="0">
                <a:moveTo>
                  <a:pt x="44" y="1"/>
                </a:moveTo>
                <a:cubicBezTo>
                  <a:pt x="24" y="1"/>
                  <a:pt x="11" y="4"/>
                  <a:pt x="1" y="14"/>
                </a:cubicBezTo>
                <a:cubicBezTo>
                  <a:pt x="1" y="45"/>
                  <a:pt x="305" y="75"/>
                  <a:pt x="822" y="288"/>
                </a:cubicBezTo>
                <a:cubicBezTo>
                  <a:pt x="1551" y="622"/>
                  <a:pt x="2220" y="1048"/>
                  <a:pt x="2828" y="1564"/>
                </a:cubicBezTo>
                <a:cubicBezTo>
                  <a:pt x="3679" y="2355"/>
                  <a:pt x="4347" y="3327"/>
                  <a:pt x="4864" y="4391"/>
                </a:cubicBezTo>
                <a:cubicBezTo>
                  <a:pt x="5442" y="5698"/>
                  <a:pt x="5837" y="7066"/>
                  <a:pt x="6050" y="8495"/>
                </a:cubicBezTo>
                <a:cubicBezTo>
                  <a:pt x="6384" y="11078"/>
                  <a:pt x="6141" y="13723"/>
                  <a:pt x="5290" y="16215"/>
                </a:cubicBezTo>
                <a:cubicBezTo>
                  <a:pt x="4925" y="17218"/>
                  <a:pt x="4499" y="18221"/>
                  <a:pt x="4043" y="19194"/>
                </a:cubicBezTo>
                <a:cubicBezTo>
                  <a:pt x="4195" y="18951"/>
                  <a:pt x="4378" y="18707"/>
                  <a:pt x="4499" y="18434"/>
                </a:cubicBezTo>
                <a:cubicBezTo>
                  <a:pt x="4682" y="18130"/>
                  <a:pt x="4834" y="17826"/>
                  <a:pt x="4955" y="17522"/>
                </a:cubicBezTo>
                <a:cubicBezTo>
                  <a:pt x="5107" y="17157"/>
                  <a:pt x="5320" y="16732"/>
                  <a:pt x="5472" y="16245"/>
                </a:cubicBezTo>
                <a:cubicBezTo>
                  <a:pt x="6384" y="13753"/>
                  <a:pt x="6688" y="11078"/>
                  <a:pt x="6323" y="8434"/>
                </a:cubicBezTo>
                <a:cubicBezTo>
                  <a:pt x="6110" y="6975"/>
                  <a:pt x="5715" y="5577"/>
                  <a:pt x="5077" y="4270"/>
                </a:cubicBezTo>
                <a:cubicBezTo>
                  <a:pt x="4560" y="3175"/>
                  <a:pt x="3831" y="2203"/>
                  <a:pt x="2949" y="1382"/>
                </a:cubicBezTo>
                <a:cubicBezTo>
                  <a:pt x="2341" y="865"/>
                  <a:pt x="1642" y="470"/>
                  <a:pt x="882" y="197"/>
                </a:cubicBezTo>
                <a:cubicBezTo>
                  <a:pt x="670" y="105"/>
                  <a:pt x="457" y="45"/>
                  <a:pt x="244" y="14"/>
                </a:cubicBezTo>
                <a:cubicBezTo>
                  <a:pt x="143" y="14"/>
                  <a:pt x="82" y="1"/>
                  <a:pt x="4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" name="Google Shape;3974;p72">
            <a:extLst>
              <a:ext uri="{FF2B5EF4-FFF2-40B4-BE49-F238E27FC236}">
                <a16:creationId xmlns:a16="http://schemas.microsoft.com/office/drawing/2014/main" id="{90CF87CD-1323-4FBE-91C6-CADEEB2E7FD3}"/>
              </a:ext>
            </a:extLst>
          </p:cNvPr>
          <p:cNvSpPr/>
          <p:nvPr/>
        </p:nvSpPr>
        <p:spPr>
          <a:xfrm>
            <a:off x="4440609" y="3902728"/>
            <a:ext cx="287129" cy="54024"/>
          </a:xfrm>
          <a:custGeom>
            <a:avLst/>
            <a:gdLst/>
            <a:ahLst/>
            <a:cxnLst/>
            <a:rect l="l" t="t" r="r" b="b"/>
            <a:pathLst>
              <a:path w="15473" h="3071" extrusionOk="0">
                <a:moveTo>
                  <a:pt x="1" y="0"/>
                </a:moveTo>
                <a:lnTo>
                  <a:pt x="1" y="3070"/>
                </a:lnTo>
                <a:lnTo>
                  <a:pt x="15472" y="3070"/>
                </a:lnTo>
                <a:lnTo>
                  <a:pt x="15381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3975;p72">
            <a:extLst>
              <a:ext uri="{FF2B5EF4-FFF2-40B4-BE49-F238E27FC236}">
                <a16:creationId xmlns:a16="http://schemas.microsoft.com/office/drawing/2014/main" id="{C1E1A1EC-29B0-42AE-A47A-A8D54DF64FC7}"/>
              </a:ext>
            </a:extLst>
          </p:cNvPr>
          <p:cNvSpPr/>
          <p:nvPr/>
        </p:nvSpPr>
        <p:spPr>
          <a:xfrm>
            <a:off x="4464862" y="3929468"/>
            <a:ext cx="241999" cy="165767"/>
          </a:xfrm>
          <a:custGeom>
            <a:avLst/>
            <a:gdLst/>
            <a:ahLst/>
            <a:cxnLst/>
            <a:rect l="l" t="t" r="r" b="b"/>
            <a:pathLst>
              <a:path w="13041" h="9423" extrusionOk="0">
                <a:moveTo>
                  <a:pt x="1" y="0"/>
                </a:moveTo>
                <a:lnTo>
                  <a:pt x="882" y="9423"/>
                </a:lnTo>
                <a:lnTo>
                  <a:pt x="12129" y="9423"/>
                </a:lnTo>
                <a:lnTo>
                  <a:pt x="13040" y="122"/>
                </a:lnTo>
                <a:lnTo>
                  <a:pt x="1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" name="Google Shape;3976;p72">
            <a:extLst>
              <a:ext uri="{FF2B5EF4-FFF2-40B4-BE49-F238E27FC236}">
                <a16:creationId xmlns:a16="http://schemas.microsoft.com/office/drawing/2014/main" id="{B1FDA3A7-5883-4357-84D4-39A501E3B707}"/>
              </a:ext>
            </a:extLst>
          </p:cNvPr>
          <p:cNvSpPr/>
          <p:nvPr/>
        </p:nvSpPr>
        <p:spPr>
          <a:xfrm>
            <a:off x="4440609" y="3955134"/>
            <a:ext cx="287129" cy="4820"/>
          </a:xfrm>
          <a:custGeom>
            <a:avLst/>
            <a:gdLst/>
            <a:ahLst/>
            <a:cxnLst/>
            <a:rect l="l" t="t" r="r" b="b"/>
            <a:pathLst>
              <a:path w="15473" h="274" extrusionOk="0">
                <a:moveTo>
                  <a:pt x="7721" y="0"/>
                </a:moveTo>
                <a:cubicBezTo>
                  <a:pt x="3466" y="0"/>
                  <a:pt x="1" y="61"/>
                  <a:pt x="1" y="122"/>
                </a:cubicBezTo>
                <a:cubicBezTo>
                  <a:pt x="1" y="213"/>
                  <a:pt x="3466" y="274"/>
                  <a:pt x="7721" y="274"/>
                </a:cubicBezTo>
                <a:cubicBezTo>
                  <a:pt x="12007" y="274"/>
                  <a:pt x="15472" y="213"/>
                  <a:pt x="15472" y="122"/>
                </a:cubicBezTo>
                <a:cubicBezTo>
                  <a:pt x="15472" y="61"/>
                  <a:pt x="12007" y="0"/>
                  <a:pt x="772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" name="Google Shape;3977;p72">
            <a:extLst>
              <a:ext uri="{FF2B5EF4-FFF2-40B4-BE49-F238E27FC236}">
                <a16:creationId xmlns:a16="http://schemas.microsoft.com/office/drawing/2014/main" id="{5594DEB6-7806-4954-80A9-1868861DA4E4}"/>
              </a:ext>
            </a:extLst>
          </p:cNvPr>
          <p:cNvSpPr/>
          <p:nvPr/>
        </p:nvSpPr>
        <p:spPr>
          <a:xfrm>
            <a:off x="4478409" y="3991496"/>
            <a:ext cx="220547" cy="52951"/>
          </a:xfrm>
          <a:custGeom>
            <a:avLst/>
            <a:gdLst/>
            <a:ahLst/>
            <a:cxnLst/>
            <a:rect l="l" t="t" r="r" b="b"/>
            <a:pathLst>
              <a:path w="11885" h="3010" extrusionOk="0">
                <a:moveTo>
                  <a:pt x="7265" y="0"/>
                </a:moveTo>
                <a:lnTo>
                  <a:pt x="7174" y="61"/>
                </a:lnTo>
                <a:lnTo>
                  <a:pt x="5836" y="1246"/>
                </a:lnTo>
                <a:lnTo>
                  <a:pt x="4343" y="2538"/>
                </a:lnTo>
                <a:lnTo>
                  <a:pt x="4343" y="2538"/>
                </a:lnTo>
                <a:lnTo>
                  <a:pt x="1824" y="517"/>
                </a:lnTo>
                <a:lnTo>
                  <a:pt x="1763" y="426"/>
                </a:lnTo>
                <a:lnTo>
                  <a:pt x="1672" y="517"/>
                </a:lnTo>
                <a:lnTo>
                  <a:pt x="426" y="2189"/>
                </a:lnTo>
                <a:cubicBezTo>
                  <a:pt x="274" y="2401"/>
                  <a:pt x="122" y="2614"/>
                  <a:pt x="0" y="2857"/>
                </a:cubicBezTo>
                <a:cubicBezTo>
                  <a:pt x="182" y="2675"/>
                  <a:pt x="365" y="2493"/>
                  <a:pt x="517" y="2280"/>
                </a:cubicBezTo>
                <a:lnTo>
                  <a:pt x="1792" y="715"/>
                </a:lnTo>
                <a:lnTo>
                  <a:pt x="1792" y="715"/>
                </a:lnTo>
                <a:lnTo>
                  <a:pt x="4286" y="2827"/>
                </a:lnTo>
                <a:lnTo>
                  <a:pt x="4347" y="2888"/>
                </a:lnTo>
                <a:lnTo>
                  <a:pt x="4438" y="2827"/>
                </a:lnTo>
                <a:lnTo>
                  <a:pt x="6018" y="1429"/>
                </a:lnTo>
                <a:lnTo>
                  <a:pt x="7285" y="335"/>
                </a:lnTo>
                <a:lnTo>
                  <a:pt x="7285" y="335"/>
                </a:lnTo>
                <a:cubicBezTo>
                  <a:pt x="8321" y="1109"/>
                  <a:pt x="9325" y="1970"/>
                  <a:pt x="10213" y="2918"/>
                </a:cubicBezTo>
                <a:lnTo>
                  <a:pt x="10274" y="3009"/>
                </a:lnTo>
                <a:lnTo>
                  <a:pt x="10365" y="2918"/>
                </a:lnTo>
                <a:cubicBezTo>
                  <a:pt x="10791" y="2493"/>
                  <a:pt x="11186" y="2037"/>
                  <a:pt x="11550" y="1520"/>
                </a:cubicBezTo>
                <a:cubicBezTo>
                  <a:pt x="11672" y="1338"/>
                  <a:pt x="11794" y="1125"/>
                  <a:pt x="11885" y="942"/>
                </a:cubicBezTo>
                <a:lnTo>
                  <a:pt x="11885" y="942"/>
                </a:lnTo>
                <a:cubicBezTo>
                  <a:pt x="11391" y="1552"/>
                  <a:pt x="10870" y="2161"/>
                  <a:pt x="10295" y="2718"/>
                </a:cubicBezTo>
                <a:lnTo>
                  <a:pt x="10295" y="2718"/>
                </a:lnTo>
                <a:cubicBezTo>
                  <a:pt x="9402" y="1717"/>
                  <a:pt x="8422" y="831"/>
                  <a:pt x="7356" y="61"/>
                </a:cubicBezTo>
                <a:lnTo>
                  <a:pt x="7265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" name="Google Shape;3978;p72">
            <a:extLst>
              <a:ext uri="{FF2B5EF4-FFF2-40B4-BE49-F238E27FC236}">
                <a16:creationId xmlns:a16="http://schemas.microsoft.com/office/drawing/2014/main" id="{370D53BF-25A8-4A16-BA79-7DA6D5F06555}"/>
              </a:ext>
            </a:extLst>
          </p:cNvPr>
          <p:cNvSpPr/>
          <p:nvPr/>
        </p:nvSpPr>
        <p:spPr>
          <a:xfrm>
            <a:off x="3736676" y="1383152"/>
            <a:ext cx="433783" cy="400335"/>
          </a:xfrm>
          <a:custGeom>
            <a:avLst/>
            <a:gdLst/>
            <a:ahLst/>
            <a:cxnLst/>
            <a:rect l="l" t="t" r="r" b="b"/>
            <a:pathLst>
              <a:path w="23376" h="22757" extrusionOk="0">
                <a:moveTo>
                  <a:pt x="18175" y="1"/>
                </a:moveTo>
                <a:cubicBezTo>
                  <a:pt x="17991" y="1"/>
                  <a:pt x="17805" y="70"/>
                  <a:pt x="17661" y="214"/>
                </a:cubicBezTo>
                <a:lnTo>
                  <a:pt x="305" y="16871"/>
                </a:lnTo>
                <a:cubicBezTo>
                  <a:pt x="1" y="17175"/>
                  <a:pt x="1" y="17661"/>
                  <a:pt x="305" y="17965"/>
                </a:cubicBezTo>
                <a:lnTo>
                  <a:pt x="274" y="17965"/>
                </a:lnTo>
                <a:lnTo>
                  <a:pt x="4651" y="22525"/>
                </a:lnTo>
                <a:cubicBezTo>
                  <a:pt x="4792" y="22681"/>
                  <a:pt x="4988" y="22757"/>
                  <a:pt x="5187" y="22757"/>
                </a:cubicBezTo>
                <a:cubicBezTo>
                  <a:pt x="5376" y="22757"/>
                  <a:pt x="5567" y="22688"/>
                  <a:pt x="5715" y="22555"/>
                </a:cubicBezTo>
                <a:lnTo>
                  <a:pt x="23102" y="5868"/>
                </a:lnTo>
                <a:cubicBezTo>
                  <a:pt x="23375" y="5564"/>
                  <a:pt x="23375" y="5078"/>
                  <a:pt x="23102" y="4804"/>
                </a:cubicBezTo>
                <a:lnTo>
                  <a:pt x="18725" y="245"/>
                </a:lnTo>
                <a:cubicBezTo>
                  <a:pt x="18581" y="85"/>
                  <a:pt x="18379" y="1"/>
                  <a:pt x="18175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6" name="Google Shape;3979;p72">
            <a:extLst>
              <a:ext uri="{FF2B5EF4-FFF2-40B4-BE49-F238E27FC236}">
                <a16:creationId xmlns:a16="http://schemas.microsoft.com/office/drawing/2014/main" id="{4765186B-CFEE-4CCC-85A7-9C72A906F2A5}"/>
              </a:ext>
            </a:extLst>
          </p:cNvPr>
          <p:cNvSpPr/>
          <p:nvPr/>
        </p:nvSpPr>
        <p:spPr>
          <a:xfrm>
            <a:off x="3736676" y="1382378"/>
            <a:ext cx="434896" cy="401760"/>
          </a:xfrm>
          <a:custGeom>
            <a:avLst/>
            <a:gdLst/>
            <a:ahLst/>
            <a:cxnLst/>
            <a:rect l="l" t="t" r="r" b="b"/>
            <a:pathLst>
              <a:path w="23436" h="22838" extrusionOk="0">
                <a:moveTo>
                  <a:pt x="18160" y="1"/>
                </a:moveTo>
                <a:cubicBezTo>
                  <a:pt x="17995" y="1"/>
                  <a:pt x="17833" y="48"/>
                  <a:pt x="17691" y="137"/>
                </a:cubicBezTo>
                <a:cubicBezTo>
                  <a:pt x="17509" y="319"/>
                  <a:pt x="17296" y="501"/>
                  <a:pt x="17114" y="684"/>
                </a:cubicBezTo>
                <a:lnTo>
                  <a:pt x="15989" y="1778"/>
                </a:lnTo>
                <a:lnTo>
                  <a:pt x="13831" y="3845"/>
                </a:lnTo>
                <a:lnTo>
                  <a:pt x="6323" y="11079"/>
                </a:lnTo>
                <a:lnTo>
                  <a:pt x="1277" y="15973"/>
                </a:lnTo>
                <a:lnTo>
                  <a:pt x="487" y="16733"/>
                </a:lnTo>
                <a:cubicBezTo>
                  <a:pt x="366" y="16824"/>
                  <a:pt x="274" y="16915"/>
                  <a:pt x="183" y="17037"/>
                </a:cubicBezTo>
                <a:cubicBezTo>
                  <a:pt x="1" y="17280"/>
                  <a:pt x="1" y="17614"/>
                  <a:pt x="183" y="17857"/>
                </a:cubicBezTo>
                <a:cubicBezTo>
                  <a:pt x="92" y="17736"/>
                  <a:pt x="62" y="17553"/>
                  <a:pt x="92" y="17401"/>
                </a:cubicBezTo>
                <a:cubicBezTo>
                  <a:pt x="92" y="17280"/>
                  <a:pt x="153" y="17158"/>
                  <a:pt x="214" y="17067"/>
                </a:cubicBezTo>
                <a:cubicBezTo>
                  <a:pt x="305" y="16945"/>
                  <a:pt x="396" y="16854"/>
                  <a:pt x="517" y="16763"/>
                </a:cubicBezTo>
                <a:lnTo>
                  <a:pt x="1308" y="16003"/>
                </a:lnTo>
                <a:lnTo>
                  <a:pt x="6384" y="11140"/>
                </a:lnTo>
                <a:lnTo>
                  <a:pt x="13922" y="3936"/>
                </a:lnTo>
                <a:lnTo>
                  <a:pt x="16050" y="1839"/>
                </a:lnTo>
                <a:cubicBezTo>
                  <a:pt x="16414" y="1474"/>
                  <a:pt x="16810" y="1140"/>
                  <a:pt x="17174" y="775"/>
                </a:cubicBezTo>
                <a:cubicBezTo>
                  <a:pt x="17387" y="593"/>
                  <a:pt x="17569" y="380"/>
                  <a:pt x="17752" y="228"/>
                </a:cubicBezTo>
                <a:cubicBezTo>
                  <a:pt x="17876" y="139"/>
                  <a:pt x="18010" y="92"/>
                  <a:pt x="18149" y="92"/>
                </a:cubicBezTo>
                <a:cubicBezTo>
                  <a:pt x="18248" y="92"/>
                  <a:pt x="18349" y="116"/>
                  <a:pt x="18451" y="167"/>
                </a:cubicBezTo>
                <a:cubicBezTo>
                  <a:pt x="18542" y="198"/>
                  <a:pt x="18664" y="289"/>
                  <a:pt x="18725" y="380"/>
                </a:cubicBezTo>
                <a:lnTo>
                  <a:pt x="19028" y="684"/>
                </a:lnTo>
                <a:cubicBezTo>
                  <a:pt x="19211" y="897"/>
                  <a:pt x="19393" y="1079"/>
                  <a:pt x="19576" y="1261"/>
                </a:cubicBezTo>
                <a:lnTo>
                  <a:pt x="20731" y="2447"/>
                </a:lnTo>
                <a:lnTo>
                  <a:pt x="23041" y="4878"/>
                </a:lnTo>
                <a:cubicBezTo>
                  <a:pt x="23223" y="5061"/>
                  <a:pt x="23284" y="5334"/>
                  <a:pt x="23193" y="5608"/>
                </a:cubicBezTo>
                <a:cubicBezTo>
                  <a:pt x="23162" y="5730"/>
                  <a:pt x="23071" y="5821"/>
                  <a:pt x="22980" y="5912"/>
                </a:cubicBezTo>
                <a:lnTo>
                  <a:pt x="22676" y="6216"/>
                </a:lnTo>
                <a:lnTo>
                  <a:pt x="21491" y="7340"/>
                </a:lnTo>
                <a:lnTo>
                  <a:pt x="19150" y="9590"/>
                </a:lnTo>
                <a:lnTo>
                  <a:pt x="14712" y="13845"/>
                </a:lnTo>
                <a:lnTo>
                  <a:pt x="7205" y="21079"/>
                </a:lnTo>
                <a:lnTo>
                  <a:pt x="5685" y="22538"/>
                </a:lnTo>
                <a:cubicBezTo>
                  <a:pt x="5543" y="22662"/>
                  <a:pt x="5370" y="22724"/>
                  <a:pt x="5196" y="22724"/>
                </a:cubicBezTo>
                <a:cubicBezTo>
                  <a:pt x="5072" y="22724"/>
                  <a:pt x="4948" y="22693"/>
                  <a:pt x="4834" y="22629"/>
                </a:cubicBezTo>
                <a:cubicBezTo>
                  <a:pt x="4712" y="22538"/>
                  <a:pt x="4591" y="22417"/>
                  <a:pt x="4499" y="22325"/>
                </a:cubicBezTo>
                <a:cubicBezTo>
                  <a:pt x="4408" y="22204"/>
                  <a:pt x="4287" y="22082"/>
                  <a:pt x="4195" y="21991"/>
                </a:cubicBezTo>
                <a:cubicBezTo>
                  <a:pt x="3375" y="21140"/>
                  <a:pt x="2676" y="20411"/>
                  <a:pt x="2098" y="19833"/>
                </a:cubicBezTo>
                <a:lnTo>
                  <a:pt x="761" y="18465"/>
                </a:lnTo>
                <a:lnTo>
                  <a:pt x="426" y="18100"/>
                </a:lnTo>
                <a:cubicBezTo>
                  <a:pt x="335" y="18009"/>
                  <a:pt x="274" y="17979"/>
                  <a:pt x="274" y="17979"/>
                </a:cubicBezTo>
                <a:lnTo>
                  <a:pt x="274" y="17979"/>
                </a:lnTo>
                <a:lnTo>
                  <a:pt x="396" y="18100"/>
                </a:lnTo>
                <a:lnTo>
                  <a:pt x="730" y="18496"/>
                </a:lnTo>
                <a:lnTo>
                  <a:pt x="2068" y="19894"/>
                </a:lnTo>
                <a:lnTo>
                  <a:pt x="4135" y="22082"/>
                </a:lnTo>
                <a:lnTo>
                  <a:pt x="4469" y="22386"/>
                </a:lnTo>
                <a:cubicBezTo>
                  <a:pt x="4560" y="22508"/>
                  <a:pt x="4682" y="22629"/>
                  <a:pt x="4803" y="22721"/>
                </a:cubicBezTo>
                <a:cubicBezTo>
                  <a:pt x="4934" y="22799"/>
                  <a:pt x="5081" y="22838"/>
                  <a:pt x="5225" y="22838"/>
                </a:cubicBezTo>
                <a:cubicBezTo>
                  <a:pt x="5418" y="22838"/>
                  <a:pt x="5607" y="22768"/>
                  <a:pt x="5746" y="22629"/>
                </a:cubicBezTo>
                <a:lnTo>
                  <a:pt x="7265" y="21170"/>
                </a:lnTo>
                <a:lnTo>
                  <a:pt x="14803" y="13936"/>
                </a:lnTo>
                <a:lnTo>
                  <a:pt x="19241" y="9711"/>
                </a:lnTo>
                <a:lnTo>
                  <a:pt x="21582" y="7462"/>
                </a:lnTo>
                <a:lnTo>
                  <a:pt x="22798" y="6307"/>
                </a:lnTo>
                <a:lnTo>
                  <a:pt x="23102" y="6033"/>
                </a:lnTo>
                <a:cubicBezTo>
                  <a:pt x="23193" y="5912"/>
                  <a:pt x="23284" y="5790"/>
                  <a:pt x="23345" y="5638"/>
                </a:cubicBezTo>
                <a:cubicBezTo>
                  <a:pt x="23436" y="5334"/>
                  <a:pt x="23375" y="5030"/>
                  <a:pt x="23162" y="4787"/>
                </a:cubicBezTo>
                <a:lnTo>
                  <a:pt x="20822" y="2386"/>
                </a:lnTo>
                <a:cubicBezTo>
                  <a:pt x="20457" y="1991"/>
                  <a:pt x="20062" y="1596"/>
                  <a:pt x="19697" y="1201"/>
                </a:cubicBezTo>
                <a:cubicBezTo>
                  <a:pt x="19515" y="988"/>
                  <a:pt x="19302" y="805"/>
                  <a:pt x="19120" y="623"/>
                </a:cubicBezTo>
                <a:lnTo>
                  <a:pt x="18846" y="319"/>
                </a:lnTo>
                <a:cubicBezTo>
                  <a:pt x="18755" y="198"/>
                  <a:pt x="18633" y="106"/>
                  <a:pt x="18512" y="76"/>
                </a:cubicBezTo>
                <a:cubicBezTo>
                  <a:pt x="18398" y="25"/>
                  <a:pt x="18278" y="1"/>
                  <a:pt x="1816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7" name="Google Shape;3980;p72">
            <a:extLst>
              <a:ext uri="{FF2B5EF4-FFF2-40B4-BE49-F238E27FC236}">
                <a16:creationId xmlns:a16="http://schemas.microsoft.com/office/drawing/2014/main" id="{53796A67-7524-4393-A55C-F6C6ACB17144}"/>
              </a:ext>
            </a:extLst>
          </p:cNvPr>
          <p:cNvSpPr/>
          <p:nvPr/>
        </p:nvSpPr>
        <p:spPr>
          <a:xfrm>
            <a:off x="4011372" y="1397067"/>
            <a:ext cx="141588" cy="135298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1"/>
                </a:moveTo>
                <a:lnTo>
                  <a:pt x="0" y="3071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3981;p72">
            <a:extLst>
              <a:ext uri="{FF2B5EF4-FFF2-40B4-BE49-F238E27FC236}">
                <a16:creationId xmlns:a16="http://schemas.microsoft.com/office/drawing/2014/main" id="{2711919F-D04C-4443-9A3F-19C76B35CA04}"/>
              </a:ext>
            </a:extLst>
          </p:cNvPr>
          <p:cNvSpPr/>
          <p:nvPr/>
        </p:nvSpPr>
        <p:spPr>
          <a:xfrm>
            <a:off x="3820720" y="1572984"/>
            <a:ext cx="141607" cy="134770"/>
          </a:xfrm>
          <a:custGeom>
            <a:avLst/>
            <a:gdLst/>
            <a:ahLst/>
            <a:cxnLst/>
            <a:rect l="l" t="t" r="r" b="b"/>
            <a:pathLst>
              <a:path w="7631" h="7661" extrusionOk="0">
                <a:moveTo>
                  <a:pt x="3162" y="1"/>
                </a:moveTo>
                <a:lnTo>
                  <a:pt x="1" y="3071"/>
                </a:lnTo>
                <a:lnTo>
                  <a:pt x="4499" y="7661"/>
                </a:lnTo>
                <a:lnTo>
                  <a:pt x="7630" y="4591"/>
                </a:lnTo>
                <a:lnTo>
                  <a:pt x="3162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3982;p72">
            <a:extLst>
              <a:ext uri="{FF2B5EF4-FFF2-40B4-BE49-F238E27FC236}">
                <a16:creationId xmlns:a16="http://schemas.microsoft.com/office/drawing/2014/main" id="{FFDF2CEB-D7B3-4A3A-9E0C-B4BD31D02F33}"/>
              </a:ext>
            </a:extLst>
          </p:cNvPr>
          <p:cNvSpPr/>
          <p:nvPr/>
        </p:nvSpPr>
        <p:spPr>
          <a:xfrm>
            <a:off x="3884462" y="1514175"/>
            <a:ext cx="141588" cy="135298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0"/>
                </a:moveTo>
                <a:lnTo>
                  <a:pt x="0" y="3070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3983;p72">
            <a:extLst>
              <a:ext uri="{FF2B5EF4-FFF2-40B4-BE49-F238E27FC236}">
                <a16:creationId xmlns:a16="http://schemas.microsoft.com/office/drawing/2014/main" id="{89B3E4F5-24EA-4912-AAD0-3A37BCE1D9A2}"/>
              </a:ext>
            </a:extLst>
          </p:cNvPr>
          <p:cNvSpPr/>
          <p:nvPr/>
        </p:nvSpPr>
        <p:spPr>
          <a:xfrm>
            <a:off x="3948205" y="1455894"/>
            <a:ext cx="141588" cy="134770"/>
          </a:xfrm>
          <a:custGeom>
            <a:avLst/>
            <a:gdLst/>
            <a:ahLst/>
            <a:cxnLst/>
            <a:rect l="l" t="t" r="r" b="b"/>
            <a:pathLst>
              <a:path w="7630" h="7661" extrusionOk="0">
                <a:moveTo>
                  <a:pt x="3161" y="0"/>
                </a:moveTo>
                <a:lnTo>
                  <a:pt x="0" y="3070"/>
                </a:lnTo>
                <a:lnTo>
                  <a:pt x="4468" y="7660"/>
                </a:lnTo>
                <a:lnTo>
                  <a:pt x="7629" y="4590"/>
                </a:lnTo>
                <a:lnTo>
                  <a:pt x="316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3984;p72">
            <a:extLst>
              <a:ext uri="{FF2B5EF4-FFF2-40B4-BE49-F238E27FC236}">
                <a16:creationId xmlns:a16="http://schemas.microsoft.com/office/drawing/2014/main" id="{C9DCF04F-204F-43F0-921C-A15AD19BC2B4}"/>
              </a:ext>
            </a:extLst>
          </p:cNvPr>
          <p:cNvSpPr/>
          <p:nvPr/>
        </p:nvSpPr>
        <p:spPr>
          <a:xfrm>
            <a:off x="4011372" y="1397067"/>
            <a:ext cx="141588" cy="135298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1"/>
                </a:moveTo>
                <a:lnTo>
                  <a:pt x="0" y="3071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3985;p72">
            <a:extLst>
              <a:ext uri="{FF2B5EF4-FFF2-40B4-BE49-F238E27FC236}">
                <a16:creationId xmlns:a16="http://schemas.microsoft.com/office/drawing/2014/main" id="{75DC1FE2-95FE-405D-B551-F52ECD05D4B5}"/>
              </a:ext>
            </a:extLst>
          </p:cNvPr>
          <p:cNvSpPr/>
          <p:nvPr/>
        </p:nvSpPr>
        <p:spPr>
          <a:xfrm>
            <a:off x="3820720" y="1572984"/>
            <a:ext cx="141607" cy="134770"/>
          </a:xfrm>
          <a:custGeom>
            <a:avLst/>
            <a:gdLst/>
            <a:ahLst/>
            <a:cxnLst/>
            <a:rect l="l" t="t" r="r" b="b"/>
            <a:pathLst>
              <a:path w="7631" h="7661" extrusionOk="0">
                <a:moveTo>
                  <a:pt x="3162" y="1"/>
                </a:moveTo>
                <a:lnTo>
                  <a:pt x="1" y="3071"/>
                </a:lnTo>
                <a:lnTo>
                  <a:pt x="4499" y="7661"/>
                </a:lnTo>
                <a:lnTo>
                  <a:pt x="7630" y="4591"/>
                </a:lnTo>
                <a:lnTo>
                  <a:pt x="316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3986;p72">
            <a:extLst>
              <a:ext uri="{FF2B5EF4-FFF2-40B4-BE49-F238E27FC236}">
                <a16:creationId xmlns:a16="http://schemas.microsoft.com/office/drawing/2014/main" id="{E034160C-2C65-4E0D-8BFE-DC84592A1F45}"/>
              </a:ext>
            </a:extLst>
          </p:cNvPr>
          <p:cNvSpPr/>
          <p:nvPr/>
        </p:nvSpPr>
        <p:spPr>
          <a:xfrm>
            <a:off x="3884462" y="1514175"/>
            <a:ext cx="141588" cy="135298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0"/>
                </a:moveTo>
                <a:lnTo>
                  <a:pt x="0" y="3070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3987;p72">
            <a:extLst>
              <a:ext uri="{FF2B5EF4-FFF2-40B4-BE49-F238E27FC236}">
                <a16:creationId xmlns:a16="http://schemas.microsoft.com/office/drawing/2014/main" id="{9F2E5A2E-CD7A-42D4-89B7-54A08BF05386}"/>
              </a:ext>
            </a:extLst>
          </p:cNvPr>
          <p:cNvSpPr/>
          <p:nvPr/>
        </p:nvSpPr>
        <p:spPr>
          <a:xfrm>
            <a:off x="3948205" y="1455894"/>
            <a:ext cx="141588" cy="134770"/>
          </a:xfrm>
          <a:custGeom>
            <a:avLst/>
            <a:gdLst/>
            <a:ahLst/>
            <a:cxnLst/>
            <a:rect l="l" t="t" r="r" b="b"/>
            <a:pathLst>
              <a:path w="7630" h="7661" extrusionOk="0">
                <a:moveTo>
                  <a:pt x="3161" y="0"/>
                </a:moveTo>
                <a:lnTo>
                  <a:pt x="0" y="3070"/>
                </a:lnTo>
                <a:lnTo>
                  <a:pt x="4468" y="7660"/>
                </a:lnTo>
                <a:lnTo>
                  <a:pt x="7629" y="4590"/>
                </a:lnTo>
                <a:lnTo>
                  <a:pt x="316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3988;p72">
            <a:extLst>
              <a:ext uri="{FF2B5EF4-FFF2-40B4-BE49-F238E27FC236}">
                <a16:creationId xmlns:a16="http://schemas.microsoft.com/office/drawing/2014/main" id="{294722A2-4EA0-499B-BA75-7F3115CD493F}"/>
              </a:ext>
            </a:extLst>
          </p:cNvPr>
          <p:cNvSpPr/>
          <p:nvPr/>
        </p:nvSpPr>
        <p:spPr>
          <a:xfrm>
            <a:off x="3743449" y="1463617"/>
            <a:ext cx="473810" cy="325711"/>
          </a:xfrm>
          <a:custGeom>
            <a:avLst/>
            <a:gdLst/>
            <a:ahLst/>
            <a:cxnLst/>
            <a:rect l="l" t="t" r="r" b="b"/>
            <a:pathLst>
              <a:path w="25533" h="18515" extrusionOk="0">
                <a:moveTo>
                  <a:pt x="21590" y="1"/>
                </a:moveTo>
                <a:cubicBezTo>
                  <a:pt x="21477" y="1"/>
                  <a:pt x="21361" y="26"/>
                  <a:pt x="21247" y="78"/>
                </a:cubicBezTo>
                <a:lnTo>
                  <a:pt x="487" y="11568"/>
                </a:lnTo>
                <a:cubicBezTo>
                  <a:pt x="122" y="11780"/>
                  <a:pt x="1" y="12236"/>
                  <a:pt x="213" y="12601"/>
                </a:cubicBezTo>
                <a:lnTo>
                  <a:pt x="3253" y="18103"/>
                </a:lnTo>
                <a:cubicBezTo>
                  <a:pt x="3404" y="18362"/>
                  <a:pt x="3664" y="18514"/>
                  <a:pt x="3932" y="18514"/>
                </a:cubicBezTo>
                <a:cubicBezTo>
                  <a:pt x="4041" y="18514"/>
                  <a:pt x="4151" y="18489"/>
                  <a:pt x="4256" y="18437"/>
                </a:cubicBezTo>
                <a:lnTo>
                  <a:pt x="25047" y="6947"/>
                </a:lnTo>
                <a:cubicBezTo>
                  <a:pt x="25411" y="6735"/>
                  <a:pt x="25533" y="6279"/>
                  <a:pt x="25320" y="5914"/>
                </a:cubicBezTo>
                <a:lnTo>
                  <a:pt x="22281" y="412"/>
                </a:lnTo>
                <a:cubicBezTo>
                  <a:pt x="22129" y="153"/>
                  <a:pt x="21870" y="1"/>
                  <a:pt x="21590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3989;p72">
            <a:extLst>
              <a:ext uri="{FF2B5EF4-FFF2-40B4-BE49-F238E27FC236}">
                <a16:creationId xmlns:a16="http://schemas.microsoft.com/office/drawing/2014/main" id="{FA51BB02-4C5B-40B2-B792-C2D65B743B74}"/>
              </a:ext>
            </a:extLst>
          </p:cNvPr>
          <p:cNvSpPr/>
          <p:nvPr/>
        </p:nvSpPr>
        <p:spPr>
          <a:xfrm>
            <a:off x="3745138" y="1462209"/>
            <a:ext cx="472121" cy="327752"/>
          </a:xfrm>
          <a:custGeom>
            <a:avLst/>
            <a:gdLst/>
            <a:ahLst/>
            <a:cxnLst/>
            <a:rect l="l" t="t" r="r" b="b"/>
            <a:pathLst>
              <a:path w="25442" h="18631" extrusionOk="0">
                <a:moveTo>
                  <a:pt x="61" y="12043"/>
                </a:moveTo>
                <a:cubicBezTo>
                  <a:pt x="1" y="12195"/>
                  <a:pt x="1" y="12377"/>
                  <a:pt x="61" y="12529"/>
                </a:cubicBezTo>
                <a:cubicBezTo>
                  <a:pt x="31" y="12377"/>
                  <a:pt x="31" y="12195"/>
                  <a:pt x="61" y="12043"/>
                </a:cubicBezTo>
                <a:close/>
                <a:moveTo>
                  <a:pt x="61" y="12529"/>
                </a:moveTo>
                <a:cubicBezTo>
                  <a:pt x="61" y="12590"/>
                  <a:pt x="92" y="12620"/>
                  <a:pt x="122" y="12681"/>
                </a:cubicBezTo>
                <a:cubicBezTo>
                  <a:pt x="92" y="12620"/>
                  <a:pt x="92" y="12590"/>
                  <a:pt x="61" y="12529"/>
                </a:cubicBezTo>
                <a:close/>
                <a:moveTo>
                  <a:pt x="122" y="12681"/>
                </a:moveTo>
                <a:cubicBezTo>
                  <a:pt x="122" y="12681"/>
                  <a:pt x="153" y="12742"/>
                  <a:pt x="213" y="12833"/>
                </a:cubicBezTo>
                <a:lnTo>
                  <a:pt x="122" y="12681"/>
                </a:lnTo>
                <a:close/>
                <a:moveTo>
                  <a:pt x="21563" y="1"/>
                </a:moveTo>
                <a:cubicBezTo>
                  <a:pt x="21487" y="1"/>
                  <a:pt x="21412" y="12"/>
                  <a:pt x="21338" y="36"/>
                </a:cubicBezTo>
                <a:cubicBezTo>
                  <a:pt x="21217" y="67"/>
                  <a:pt x="21065" y="128"/>
                  <a:pt x="20943" y="188"/>
                </a:cubicBezTo>
                <a:lnTo>
                  <a:pt x="20609" y="401"/>
                </a:lnTo>
                <a:lnTo>
                  <a:pt x="19272" y="1161"/>
                </a:lnTo>
                <a:lnTo>
                  <a:pt x="16658" y="2590"/>
                </a:lnTo>
                <a:lnTo>
                  <a:pt x="7660" y="7575"/>
                </a:lnTo>
                <a:lnTo>
                  <a:pt x="1581" y="10979"/>
                </a:lnTo>
                <a:lnTo>
                  <a:pt x="639" y="11496"/>
                </a:lnTo>
                <a:cubicBezTo>
                  <a:pt x="487" y="11556"/>
                  <a:pt x="365" y="11648"/>
                  <a:pt x="244" y="11739"/>
                </a:cubicBezTo>
                <a:cubicBezTo>
                  <a:pt x="153" y="11830"/>
                  <a:pt x="92" y="11921"/>
                  <a:pt x="61" y="12043"/>
                </a:cubicBezTo>
                <a:cubicBezTo>
                  <a:pt x="122" y="11952"/>
                  <a:pt x="183" y="11830"/>
                  <a:pt x="274" y="11769"/>
                </a:cubicBezTo>
                <a:cubicBezTo>
                  <a:pt x="396" y="11678"/>
                  <a:pt x="517" y="11587"/>
                  <a:pt x="639" y="11556"/>
                </a:cubicBezTo>
                <a:lnTo>
                  <a:pt x="1581" y="11009"/>
                </a:lnTo>
                <a:lnTo>
                  <a:pt x="7660" y="7666"/>
                </a:lnTo>
                <a:lnTo>
                  <a:pt x="16718" y="2711"/>
                </a:lnTo>
                <a:lnTo>
                  <a:pt x="19332" y="1283"/>
                </a:lnTo>
                <a:lnTo>
                  <a:pt x="20670" y="523"/>
                </a:lnTo>
                <a:lnTo>
                  <a:pt x="21004" y="340"/>
                </a:lnTo>
                <a:cubicBezTo>
                  <a:pt x="21126" y="280"/>
                  <a:pt x="21247" y="219"/>
                  <a:pt x="21369" y="158"/>
                </a:cubicBezTo>
                <a:cubicBezTo>
                  <a:pt x="21422" y="143"/>
                  <a:pt x="21479" y="135"/>
                  <a:pt x="21537" y="135"/>
                </a:cubicBezTo>
                <a:cubicBezTo>
                  <a:pt x="21711" y="135"/>
                  <a:pt x="21893" y="204"/>
                  <a:pt x="22007" y="340"/>
                </a:cubicBezTo>
                <a:cubicBezTo>
                  <a:pt x="22098" y="432"/>
                  <a:pt x="22159" y="553"/>
                  <a:pt x="22220" y="675"/>
                </a:cubicBezTo>
                <a:lnTo>
                  <a:pt x="22402" y="1009"/>
                </a:lnTo>
                <a:lnTo>
                  <a:pt x="22797" y="1708"/>
                </a:lnTo>
                <a:lnTo>
                  <a:pt x="23588" y="3137"/>
                </a:lnTo>
                <a:lnTo>
                  <a:pt x="25168" y="6024"/>
                </a:lnTo>
                <a:cubicBezTo>
                  <a:pt x="25320" y="6237"/>
                  <a:pt x="25320" y="6541"/>
                  <a:pt x="25168" y="6754"/>
                </a:cubicBezTo>
                <a:cubicBezTo>
                  <a:pt x="25108" y="6845"/>
                  <a:pt x="25016" y="6936"/>
                  <a:pt x="24895" y="6997"/>
                </a:cubicBezTo>
                <a:lnTo>
                  <a:pt x="24500" y="7210"/>
                </a:lnTo>
                <a:lnTo>
                  <a:pt x="23071" y="8000"/>
                </a:lnTo>
                <a:lnTo>
                  <a:pt x="20275" y="9550"/>
                </a:lnTo>
                <a:lnTo>
                  <a:pt x="14955" y="12499"/>
                </a:lnTo>
                <a:lnTo>
                  <a:pt x="5928" y="17484"/>
                </a:lnTo>
                <a:cubicBezTo>
                  <a:pt x="5290" y="17848"/>
                  <a:pt x="4682" y="18183"/>
                  <a:pt x="4104" y="18487"/>
                </a:cubicBezTo>
                <a:cubicBezTo>
                  <a:pt x="4013" y="18523"/>
                  <a:pt x="3920" y="18540"/>
                  <a:pt x="3829" y="18540"/>
                </a:cubicBezTo>
                <a:cubicBezTo>
                  <a:pt x="3614" y="18540"/>
                  <a:pt x="3411" y="18444"/>
                  <a:pt x="3283" y="18274"/>
                </a:cubicBezTo>
                <a:cubicBezTo>
                  <a:pt x="3101" y="18031"/>
                  <a:pt x="2979" y="17757"/>
                  <a:pt x="2828" y="17514"/>
                </a:cubicBezTo>
                <a:lnTo>
                  <a:pt x="1369" y="14900"/>
                </a:lnTo>
                <a:lnTo>
                  <a:pt x="457" y="13259"/>
                </a:lnTo>
                <a:lnTo>
                  <a:pt x="213" y="12833"/>
                </a:lnTo>
                <a:lnTo>
                  <a:pt x="213" y="12833"/>
                </a:lnTo>
                <a:cubicBezTo>
                  <a:pt x="244" y="12924"/>
                  <a:pt x="335" y="13076"/>
                  <a:pt x="426" y="13259"/>
                </a:cubicBezTo>
                <a:lnTo>
                  <a:pt x="1338" y="14930"/>
                </a:lnTo>
                <a:lnTo>
                  <a:pt x="2767" y="17544"/>
                </a:lnTo>
                <a:cubicBezTo>
                  <a:pt x="2919" y="17787"/>
                  <a:pt x="3040" y="18061"/>
                  <a:pt x="3223" y="18335"/>
                </a:cubicBezTo>
                <a:cubicBezTo>
                  <a:pt x="3373" y="18528"/>
                  <a:pt x="3600" y="18631"/>
                  <a:pt x="3839" y="18631"/>
                </a:cubicBezTo>
                <a:cubicBezTo>
                  <a:pt x="3937" y="18631"/>
                  <a:pt x="4037" y="18613"/>
                  <a:pt x="4135" y="18578"/>
                </a:cubicBezTo>
                <a:cubicBezTo>
                  <a:pt x="4712" y="18274"/>
                  <a:pt x="5320" y="17939"/>
                  <a:pt x="5958" y="17575"/>
                </a:cubicBezTo>
                <a:lnTo>
                  <a:pt x="14986" y="12620"/>
                </a:lnTo>
                <a:lnTo>
                  <a:pt x="20305" y="9672"/>
                </a:lnTo>
                <a:lnTo>
                  <a:pt x="23132" y="8122"/>
                </a:lnTo>
                <a:lnTo>
                  <a:pt x="24560" y="7301"/>
                </a:lnTo>
                <a:lnTo>
                  <a:pt x="24925" y="7119"/>
                </a:lnTo>
                <a:cubicBezTo>
                  <a:pt x="25047" y="7058"/>
                  <a:pt x="25168" y="6936"/>
                  <a:pt x="25260" y="6815"/>
                </a:cubicBezTo>
                <a:cubicBezTo>
                  <a:pt x="25412" y="6572"/>
                  <a:pt x="25442" y="6237"/>
                  <a:pt x="25290" y="5964"/>
                </a:cubicBezTo>
                <a:lnTo>
                  <a:pt x="23679" y="3076"/>
                </a:lnTo>
                <a:lnTo>
                  <a:pt x="22919" y="1678"/>
                </a:lnTo>
                <a:lnTo>
                  <a:pt x="22554" y="918"/>
                </a:lnTo>
                <a:lnTo>
                  <a:pt x="22372" y="584"/>
                </a:lnTo>
                <a:cubicBezTo>
                  <a:pt x="22311" y="462"/>
                  <a:pt x="22220" y="340"/>
                  <a:pt x="22129" y="219"/>
                </a:cubicBezTo>
                <a:cubicBezTo>
                  <a:pt x="21973" y="85"/>
                  <a:pt x="21768" y="1"/>
                  <a:pt x="2156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3990;p72">
            <a:extLst>
              <a:ext uri="{FF2B5EF4-FFF2-40B4-BE49-F238E27FC236}">
                <a16:creationId xmlns:a16="http://schemas.microsoft.com/office/drawing/2014/main" id="{90D5B96B-1C85-4502-94BF-344AF2E53EE6}"/>
              </a:ext>
            </a:extLst>
          </p:cNvPr>
          <p:cNvSpPr/>
          <p:nvPr/>
        </p:nvSpPr>
        <p:spPr>
          <a:xfrm>
            <a:off x="4064389" y="1482633"/>
            <a:ext cx="129192" cy="136354"/>
          </a:xfrm>
          <a:custGeom>
            <a:avLst/>
            <a:gdLst/>
            <a:ahLst/>
            <a:cxnLst/>
            <a:rect l="l" t="t" r="r" b="b"/>
            <a:pathLst>
              <a:path w="6962" h="7751" extrusionOk="0">
                <a:moveTo>
                  <a:pt x="3831" y="0"/>
                </a:moveTo>
                <a:lnTo>
                  <a:pt x="1" y="2158"/>
                </a:lnTo>
                <a:lnTo>
                  <a:pt x="3131" y="7751"/>
                </a:lnTo>
                <a:lnTo>
                  <a:pt x="6961" y="5623"/>
                </a:lnTo>
                <a:lnTo>
                  <a:pt x="383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3991;p72">
            <a:extLst>
              <a:ext uri="{FF2B5EF4-FFF2-40B4-BE49-F238E27FC236}">
                <a16:creationId xmlns:a16="http://schemas.microsoft.com/office/drawing/2014/main" id="{6FBC89CC-2997-4CDC-A2B3-A803A90FCC2F}"/>
              </a:ext>
            </a:extLst>
          </p:cNvPr>
          <p:cNvSpPr/>
          <p:nvPr/>
        </p:nvSpPr>
        <p:spPr>
          <a:xfrm>
            <a:off x="3832577" y="1606145"/>
            <a:ext cx="129174" cy="136371"/>
          </a:xfrm>
          <a:custGeom>
            <a:avLst/>
            <a:gdLst/>
            <a:ahLst/>
            <a:cxnLst/>
            <a:rect l="l" t="t" r="r" b="b"/>
            <a:pathLst>
              <a:path w="6961" h="7752" extrusionOk="0">
                <a:moveTo>
                  <a:pt x="3830" y="0"/>
                </a:moveTo>
                <a:lnTo>
                  <a:pt x="0" y="2159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9" name="Google Shape;3992;p72">
            <a:extLst>
              <a:ext uri="{FF2B5EF4-FFF2-40B4-BE49-F238E27FC236}">
                <a16:creationId xmlns:a16="http://schemas.microsoft.com/office/drawing/2014/main" id="{87697F29-4B09-4E98-990D-6606056D4F15}"/>
              </a:ext>
            </a:extLst>
          </p:cNvPr>
          <p:cNvSpPr/>
          <p:nvPr/>
        </p:nvSpPr>
        <p:spPr>
          <a:xfrm>
            <a:off x="3909848" y="1564980"/>
            <a:ext cx="129174" cy="136354"/>
          </a:xfrm>
          <a:custGeom>
            <a:avLst/>
            <a:gdLst/>
            <a:ahLst/>
            <a:cxnLst/>
            <a:rect l="l" t="t" r="r" b="b"/>
            <a:pathLst>
              <a:path w="6961" h="7751" extrusionOk="0">
                <a:moveTo>
                  <a:pt x="3830" y="0"/>
                </a:moveTo>
                <a:lnTo>
                  <a:pt x="0" y="2158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0" name="Google Shape;3993;p72">
            <a:extLst>
              <a:ext uri="{FF2B5EF4-FFF2-40B4-BE49-F238E27FC236}">
                <a16:creationId xmlns:a16="http://schemas.microsoft.com/office/drawing/2014/main" id="{3FC62EFF-94D3-4E3F-859D-D05DA60B69E9}"/>
              </a:ext>
            </a:extLst>
          </p:cNvPr>
          <p:cNvSpPr/>
          <p:nvPr/>
        </p:nvSpPr>
        <p:spPr>
          <a:xfrm>
            <a:off x="3987118" y="1523798"/>
            <a:ext cx="129749" cy="136371"/>
          </a:xfrm>
          <a:custGeom>
            <a:avLst/>
            <a:gdLst/>
            <a:ahLst/>
            <a:cxnLst/>
            <a:rect l="l" t="t" r="r" b="b"/>
            <a:pathLst>
              <a:path w="6992" h="7752" extrusionOk="0">
                <a:moveTo>
                  <a:pt x="3861" y="1"/>
                </a:moveTo>
                <a:lnTo>
                  <a:pt x="0" y="2159"/>
                </a:lnTo>
                <a:lnTo>
                  <a:pt x="3162" y="7751"/>
                </a:lnTo>
                <a:lnTo>
                  <a:pt x="6991" y="5593"/>
                </a:lnTo>
                <a:lnTo>
                  <a:pt x="3861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1" name="Google Shape;3994;p72">
            <a:extLst>
              <a:ext uri="{FF2B5EF4-FFF2-40B4-BE49-F238E27FC236}">
                <a16:creationId xmlns:a16="http://schemas.microsoft.com/office/drawing/2014/main" id="{EEF82892-D8FE-4D5A-B0AC-C2D88240CE61}"/>
              </a:ext>
            </a:extLst>
          </p:cNvPr>
          <p:cNvSpPr/>
          <p:nvPr/>
        </p:nvSpPr>
        <p:spPr>
          <a:xfrm>
            <a:off x="4064389" y="1482633"/>
            <a:ext cx="129192" cy="136354"/>
          </a:xfrm>
          <a:custGeom>
            <a:avLst/>
            <a:gdLst/>
            <a:ahLst/>
            <a:cxnLst/>
            <a:rect l="l" t="t" r="r" b="b"/>
            <a:pathLst>
              <a:path w="6962" h="7751" extrusionOk="0">
                <a:moveTo>
                  <a:pt x="3831" y="0"/>
                </a:moveTo>
                <a:lnTo>
                  <a:pt x="1" y="2158"/>
                </a:lnTo>
                <a:lnTo>
                  <a:pt x="3131" y="7751"/>
                </a:lnTo>
                <a:lnTo>
                  <a:pt x="6961" y="5623"/>
                </a:lnTo>
                <a:lnTo>
                  <a:pt x="383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3995;p72">
            <a:extLst>
              <a:ext uri="{FF2B5EF4-FFF2-40B4-BE49-F238E27FC236}">
                <a16:creationId xmlns:a16="http://schemas.microsoft.com/office/drawing/2014/main" id="{EBD3F377-331E-4101-B569-8D934F37877C}"/>
              </a:ext>
            </a:extLst>
          </p:cNvPr>
          <p:cNvSpPr/>
          <p:nvPr/>
        </p:nvSpPr>
        <p:spPr>
          <a:xfrm>
            <a:off x="3832577" y="1606145"/>
            <a:ext cx="129174" cy="136371"/>
          </a:xfrm>
          <a:custGeom>
            <a:avLst/>
            <a:gdLst/>
            <a:ahLst/>
            <a:cxnLst/>
            <a:rect l="l" t="t" r="r" b="b"/>
            <a:pathLst>
              <a:path w="6961" h="7752" extrusionOk="0">
                <a:moveTo>
                  <a:pt x="3830" y="0"/>
                </a:moveTo>
                <a:lnTo>
                  <a:pt x="0" y="2159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3996;p72">
            <a:extLst>
              <a:ext uri="{FF2B5EF4-FFF2-40B4-BE49-F238E27FC236}">
                <a16:creationId xmlns:a16="http://schemas.microsoft.com/office/drawing/2014/main" id="{69334424-9CD9-44D3-AF1F-0C0799697C72}"/>
              </a:ext>
            </a:extLst>
          </p:cNvPr>
          <p:cNvSpPr/>
          <p:nvPr/>
        </p:nvSpPr>
        <p:spPr>
          <a:xfrm>
            <a:off x="3909848" y="1564980"/>
            <a:ext cx="129174" cy="136354"/>
          </a:xfrm>
          <a:custGeom>
            <a:avLst/>
            <a:gdLst/>
            <a:ahLst/>
            <a:cxnLst/>
            <a:rect l="l" t="t" r="r" b="b"/>
            <a:pathLst>
              <a:path w="6961" h="7751" extrusionOk="0">
                <a:moveTo>
                  <a:pt x="3830" y="0"/>
                </a:moveTo>
                <a:lnTo>
                  <a:pt x="0" y="2158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4" name="Google Shape;3997;p72">
            <a:extLst>
              <a:ext uri="{FF2B5EF4-FFF2-40B4-BE49-F238E27FC236}">
                <a16:creationId xmlns:a16="http://schemas.microsoft.com/office/drawing/2014/main" id="{B74E90A7-CE6D-4543-BDDA-09CB3B8F6848}"/>
              </a:ext>
            </a:extLst>
          </p:cNvPr>
          <p:cNvSpPr/>
          <p:nvPr/>
        </p:nvSpPr>
        <p:spPr>
          <a:xfrm>
            <a:off x="3987118" y="1523798"/>
            <a:ext cx="129749" cy="136371"/>
          </a:xfrm>
          <a:custGeom>
            <a:avLst/>
            <a:gdLst/>
            <a:ahLst/>
            <a:cxnLst/>
            <a:rect l="l" t="t" r="r" b="b"/>
            <a:pathLst>
              <a:path w="6992" h="7752" extrusionOk="0">
                <a:moveTo>
                  <a:pt x="3861" y="1"/>
                </a:moveTo>
                <a:lnTo>
                  <a:pt x="0" y="2159"/>
                </a:lnTo>
                <a:lnTo>
                  <a:pt x="3162" y="7751"/>
                </a:lnTo>
                <a:lnTo>
                  <a:pt x="6991" y="5593"/>
                </a:lnTo>
                <a:lnTo>
                  <a:pt x="3861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5" name="Google Shape;3998;p72">
            <a:extLst>
              <a:ext uri="{FF2B5EF4-FFF2-40B4-BE49-F238E27FC236}">
                <a16:creationId xmlns:a16="http://schemas.microsoft.com/office/drawing/2014/main" id="{25E8CCB9-C05A-4DB9-8CDD-1CD5D37968FE}"/>
              </a:ext>
            </a:extLst>
          </p:cNvPr>
          <p:cNvSpPr/>
          <p:nvPr/>
        </p:nvSpPr>
        <p:spPr>
          <a:xfrm>
            <a:off x="3731610" y="1574286"/>
            <a:ext cx="508214" cy="228956"/>
          </a:xfrm>
          <a:custGeom>
            <a:avLst/>
            <a:gdLst/>
            <a:ahLst/>
            <a:cxnLst/>
            <a:rect l="l" t="t" r="r" b="b"/>
            <a:pathLst>
              <a:path w="27387" h="13015" extrusionOk="0">
                <a:moveTo>
                  <a:pt x="25230" y="1"/>
                </a:moveTo>
                <a:cubicBezTo>
                  <a:pt x="25179" y="1"/>
                  <a:pt x="25128" y="6"/>
                  <a:pt x="25077" y="18"/>
                </a:cubicBezTo>
                <a:lnTo>
                  <a:pt x="25046" y="18"/>
                </a:lnTo>
                <a:lnTo>
                  <a:pt x="699" y="5337"/>
                </a:lnTo>
                <a:cubicBezTo>
                  <a:pt x="274" y="5429"/>
                  <a:pt x="0" y="5824"/>
                  <a:pt x="91" y="6249"/>
                </a:cubicBezTo>
                <a:lnTo>
                  <a:pt x="91" y="6280"/>
                </a:lnTo>
                <a:lnTo>
                  <a:pt x="1429" y="12420"/>
                </a:lnTo>
                <a:cubicBezTo>
                  <a:pt x="1508" y="12763"/>
                  <a:pt x="1817" y="13015"/>
                  <a:pt x="2176" y="13015"/>
                </a:cubicBezTo>
                <a:cubicBezTo>
                  <a:pt x="2230" y="13015"/>
                  <a:pt x="2285" y="13009"/>
                  <a:pt x="2341" y="12997"/>
                </a:cubicBezTo>
                <a:lnTo>
                  <a:pt x="2371" y="12997"/>
                </a:lnTo>
                <a:lnTo>
                  <a:pt x="26718" y="7678"/>
                </a:lnTo>
                <a:cubicBezTo>
                  <a:pt x="27144" y="7617"/>
                  <a:pt x="27387" y="7222"/>
                  <a:pt x="27326" y="6796"/>
                </a:cubicBezTo>
                <a:cubicBezTo>
                  <a:pt x="27326" y="6796"/>
                  <a:pt x="27326" y="6796"/>
                  <a:pt x="27326" y="6766"/>
                </a:cubicBezTo>
                <a:lnTo>
                  <a:pt x="25958" y="626"/>
                </a:lnTo>
                <a:cubicBezTo>
                  <a:pt x="25879" y="256"/>
                  <a:pt x="25569" y="1"/>
                  <a:pt x="25230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6" name="Google Shape;3999;p72">
            <a:extLst>
              <a:ext uri="{FF2B5EF4-FFF2-40B4-BE49-F238E27FC236}">
                <a16:creationId xmlns:a16="http://schemas.microsoft.com/office/drawing/2014/main" id="{879A0AE3-30C1-491E-995B-825D50247BBB}"/>
              </a:ext>
            </a:extLst>
          </p:cNvPr>
          <p:cNvSpPr/>
          <p:nvPr/>
        </p:nvSpPr>
        <p:spPr>
          <a:xfrm>
            <a:off x="3732742" y="1573653"/>
            <a:ext cx="508771" cy="231419"/>
          </a:xfrm>
          <a:custGeom>
            <a:avLst/>
            <a:gdLst/>
            <a:ahLst/>
            <a:cxnLst/>
            <a:rect l="l" t="t" r="r" b="b"/>
            <a:pathLst>
              <a:path w="27417" h="13155" extrusionOk="0">
                <a:moveTo>
                  <a:pt x="25118" y="1"/>
                </a:moveTo>
                <a:cubicBezTo>
                  <a:pt x="25046" y="1"/>
                  <a:pt x="24970" y="9"/>
                  <a:pt x="24894" y="24"/>
                </a:cubicBezTo>
                <a:lnTo>
                  <a:pt x="24104" y="206"/>
                </a:lnTo>
                <a:lnTo>
                  <a:pt x="22554" y="540"/>
                </a:lnTo>
                <a:lnTo>
                  <a:pt x="19514" y="1209"/>
                </a:lnTo>
                <a:lnTo>
                  <a:pt x="9058" y="3489"/>
                </a:lnTo>
                <a:lnTo>
                  <a:pt x="2037" y="5069"/>
                </a:lnTo>
                <a:lnTo>
                  <a:pt x="912" y="5313"/>
                </a:lnTo>
                <a:cubicBezTo>
                  <a:pt x="760" y="5343"/>
                  <a:pt x="608" y="5373"/>
                  <a:pt x="486" y="5404"/>
                </a:cubicBezTo>
                <a:cubicBezTo>
                  <a:pt x="365" y="5465"/>
                  <a:pt x="243" y="5556"/>
                  <a:pt x="182" y="5647"/>
                </a:cubicBezTo>
                <a:cubicBezTo>
                  <a:pt x="61" y="5769"/>
                  <a:pt x="0" y="5951"/>
                  <a:pt x="0" y="6133"/>
                </a:cubicBezTo>
                <a:cubicBezTo>
                  <a:pt x="0" y="6194"/>
                  <a:pt x="0" y="6255"/>
                  <a:pt x="30" y="6316"/>
                </a:cubicBezTo>
                <a:lnTo>
                  <a:pt x="30" y="6255"/>
                </a:lnTo>
                <a:cubicBezTo>
                  <a:pt x="30" y="6103"/>
                  <a:pt x="91" y="5920"/>
                  <a:pt x="182" y="5799"/>
                </a:cubicBezTo>
                <a:cubicBezTo>
                  <a:pt x="274" y="5708"/>
                  <a:pt x="365" y="5617"/>
                  <a:pt x="486" y="5586"/>
                </a:cubicBezTo>
                <a:cubicBezTo>
                  <a:pt x="638" y="5525"/>
                  <a:pt x="790" y="5495"/>
                  <a:pt x="912" y="5465"/>
                </a:cubicBezTo>
                <a:lnTo>
                  <a:pt x="2037" y="5252"/>
                </a:lnTo>
                <a:lnTo>
                  <a:pt x="9088" y="3732"/>
                </a:lnTo>
                <a:lnTo>
                  <a:pt x="19544" y="1452"/>
                </a:lnTo>
                <a:lnTo>
                  <a:pt x="22584" y="784"/>
                </a:lnTo>
                <a:lnTo>
                  <a:pt x="24134" y="449"/>
                </a:lnTo>
                <a:lnTo>
                  <a:pt x="24924" y="267"/>
                </a:lnTo>
                <a:cubicBezTo>
                  <a:pt x="25001" y="242"/>
                  <a:pt x="25078" y="229"/>
                  <a:pt x="25154" y="229"/>
                </a:cubicBezTo>
                <a:cubicBezTo>
                  <a:pt x="25444" y="229"/>
                  <a:pt x="25716" y="404"/>
                  <a:pt x="25836" y="692"/>
                </a:cubicBezTo>
                <a:cubicBezTo>
                  <a:pt x="25867" y="814"/>
                  <a:pt x="25897" y="966"/>
                  <a:pt x="25928" y="1088"/>
                </a:cubicBezTo>
                <a:cubicBezTo>
                  <a:pt x="25988" y="1361"/>
                  <a:pt x="26049" y="1635"/>
                  <a:pt x="26110" y="1908"/>
                </a:cubicBezTo>
                <a:cubicBezTo>
                  <a:pt x="26231" y="2455"/>
                  <a:pt x="26353" y="3003"/>
                  <a:pt x="26475" y="3550"/>
                </a:cubicBezTo>
                <a:cubicBezTo>
                  <a:pt x="26718" y="4644"/>
                  <a:pt x="26961" y="5769"/>
                  <a:pt x="27204" y="6893"/>
                </a:cubicBezTo>
                <a:cubicBezTo>
                  <a:pt x="27265" y="7167"/>
                  <a:pt x="27174" y="7440"/>
                  <a:pt x="26961" y="7623"/>
                </a:cubicBezTo>
                <a:cubicBezTo>
                  <a:pt x="26839" y="7683"/>
                  <a:pt x="26718" y="7744"/>
                  <a:pt x="26566" y="7775"/>
                </a:cubicBezTo>
                <a:lnTo>
                  <a:pt x="26140" y="7866"/>
                </a:lnTo>
                <a:lnTo>
                  <a:pt x="24469" y="8231"/>
                </a:lnTo>
                <a:lnTo>
                  <a:pt x="21216" y="8960"/>
                </a:lnTo>
                <a:lnTo>
                  <a:pt x="15046" y="10297"/>
                </a:lnTo>
                <a:lnTo>
                  <a:pt x="4590" y="12577"/>
                </a:lnTo>
                <a:lnTo>
                  <a:pt x="2462" y="13033"/>
                </a:lnTo>
                <a:cubicBezTo>
                  <a:pt x="2373" y="13069"/>
                  <a:pt x="2284" y="13083"/>
                  <a:pt x="2189" y="13083"/>
                </a:cubicBezTo>
                <a:cubicBezTo>
                  <a:pt x="2122" y="13083"/>
                  <a:pt x="2051" y="13076"/>
                  <a:pt x="1976" y="13063"/>
                </a:cubicBezTo>
                <a:cubicBezTo>
                  <a:pt x="1824" y="13033"/>
                  <a:pt x="1702" y="12972"/>
                  <a:pt x="1611" y="12851"/>
                </a:cubicBezTo>
                <a:cubicBezTo>
                  <a:pt x="1489" y="12729"/>
                  <a:pt x="1429" y="12577"/>
                  <a:pt x="1429" y="12425"/>
                </a:cubicBezTo>
                <a:cubicBezTo>
                  <a:pt x="1368" y="12273"/>
                  <a:pt x="1337" y="12121"/>
                  <a:pt x="1307" y="11969"/>
                </a:cubicBezTo>
                <a:cubicBezTo>
                  <a:pt x="1064" y="10784"/>
                  <a:pt x="821" y="9750"/>
                  <a:pt x="638" y="8930"/>
                </a:cubicBezTo>
                <a:cubicBezTo>
                  <a:pt x="456" y="8139"/>
                  <a:pt x="304" y="7471"/>
                  <a:pt x="213" y="7045"/>
                </a:cubicBezTo>
                <a:lnTo>
                  <a:pt x="91" y="6559"/>
                </a:lnTo>
                <a:lnTo>
                  <a:pt x="91" y="6559"/>
                </a:lnTo>
                <a:cubicBezTo>
                  <a:pt x="122" y="6681"/>
                  <a:pt x="152" y="6833"/>
                  <a:pt x="182" y="7045"/>
                </a:cubicBezTo>
                <a:lnTo>
                  <a:pt x="608" y="8960"/>
                </a:lnTo>
                <a:cubicBezTo>
                  <a:pt x="760" y="9781"/>
                  <a:pt x="1003" y="10814"/>
                  <a:pt x="1246" y="12000"/>
                </a:cubicBezTo>
                <a:cubicBezTo>
                  <a:pt x="1277" y="12152"/>
                  <a:pt x="1307" y="12273"/>
                  <a:pt x="1337" y="12456"/>
                </a:cubicBezTo>
                <a:cubicBezTo>
                  <a:pt x="1368" y="12608"/>
                  <a:pt x="1429" y="12759"/>
                  <a:pt x="1550" y="12881"/>
                </a:cubicBezTo>
                <a:cubicBezTo>
                  <a:pt x="1641" y="13033"/>
                  <a:pt x="1824" y="13094"/>
                  <a:pt x="1976" y="13155"/>
                </a:cubicBezTo>
                <a:lnTo>
                  <a:pt x="2249" y="13155"/>
                </a:lnTo>
                <a:cubicBezTo>
                  <a:pt x="2340" y="13124"/>
                  <a:pt x="2401" y="13094"/>
                  <a:pt x="2492" y="13094"/>
                </a:cubicBezTo>
                <a:lnTo>
                  <a:pt x="4620" y="12638"/>
                </a:lnTo>
                <a:lnTo>
                  <a:pt x="15076" y="10358"/>
                </a:lnTo>
                <a:lnTo>
                  <a:pt x="21247" y="9021"/>
                </a:lnTo>
                <a:lnTo>
                  <a:pt x="24529" y="8291"/>
                </a:lnTo>
                <a:lnTo>
                  <a:pt x="26201" y="7927"/>
                </a:lnTo>
                <a:lnTo>
                  <a:pt x="26627" y="7835"/>
                </a:lnTo>
                <a:cubicBezTo>
                  <a:pt x="26779" y="7805"/>
                  <a:pt x="26900" y="7744"/>
                  <a:pt x="27022" y="7653"/>
                </a:cubicBezTo>
                <a:cubicBezTo>
                  <a:pt x="27295" y="7471"/>
                  <a:pt x="27417" y="7136"/>
                  <a:pt x="27356" y="6832"/>
                </a:cubicBezTo>
                <a:cubicBezTo>
                  <a:pt x="27083" y="5677"/>
                  <a:pt x="26839" y="4553"/>
                  <a:pt x="26596" y="3458"/>
                </a:cubicBezTo>
                <a:cubicBezTo>
                  <a:pt x="26475" y="2911"/>
                  <a:pt x="26353" y="2364"/>
                  <a:pt x="26231" y="1817"/>
                </a:cubicBezTo>
                <a:cubicBezTo>
                  <a:pt x="26171" y="1544"/>
                  <a:pt x="26110" y="1270"/>
                  <a:pt x="26049" y="996"/>
                </a:cubicBezTo>
                <a:cubicBezTo>
                  <a:pt x="26019" y="875"/>
                  <a:pt x="25988" y="723"/>
                  <a:pt x="25958" y="601"/>
                </a:cubicBezTo>
                <a:cubicBezTo>
                  <a:pt x="25928" y="449"/>
                  <a:pt x="25836" y="297"/>
                  <a:pt x="25715" y="206"/>
                </a:cubicBezTo>
                <a:cubicBezTo>
                  <a:pt x="25593" y="115"/>
                  <a:pt x="25472" y="54"/>
                  <a:pt x="25320" y="24"/>
                </a:cubicBezTo>
                <a:cubicBezTo>
                  <a:pt x="25259" y="9"/>
                  <a:pt x="25190" y="1"/>
                  <a:pt x="2511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4000;p72">
            <a:extLst>
              <a:ext uri="{FF2B5EF4-FFF2-40B4-BE49-F238E27FC236}">
                <a16:creationId xmlns:a16="http://schemas.microsoft.com/office/drawing/2014/main" id="{EBE047BC-9FE8-44D0-B97A-8954B0F33D9E}"/>
              </a:ext>
            </a:extLst>
          </p:cNvPr>
          <p:cNvSpPr/>
          <p:nvPr/>
        </p:nvSpPr>
        <p:spPr>
          <a:xfrm>
            <a:off x="3632888" y="1684745"/>
            <a:ext cx="179388" cy="156179"/>
          </a:xfrm>
          <a:custGeom>
            <a:avLst/>
            <a:gdLst/>
            <a:ahLst/>
            <a:cxnLst/>
            <a:rect l="l" t="t" r="r" b="b"/>
            <a:pathLst>
              <a:path w="9667" h="8878" extrusionOk="0">
                <a:moveTo>
                  <a:pt x="5138" y="1"/>
                </a:moveTo>
                <a:cubicBezTo>
                  <a:pt x="4925" y="1"/>
                  <a:pt x="4712" y="1"/>
                  <a:pt x="4500" y="31"/>
                </a:cubicBezTo>
                <a:cubicBezTo>
                  <a:pt x="1673" y="457"/>
                  <a:pt x="1" y="3375"/>
                  <a:pt x="1034" y="6019"/>
                </a:cubicBezTo>
                <a:cubicBezTo>
                  <a:pt x="1186" y="6384"/>
                  <a:pt x="1338" y="6688"/>
                  <a:pt x="1551" y="6992"/>
                </a:cubicBezTo>
                <a:cubicBezTo>
                  <a:pt x="1794" y="7296"/>
                  <a:pt x="2037" y="7600"/>
                  <a:pt x="2311" y="7843"/>
                </a:cubicBezTo>
                <a:cubicBezTo>
                  <a:pt x="3154" y="8544"/>
                  <a:pt x="4170" y="8878"/>
                  <a:pt x="5173" y="8878"/>
                </a:cubicBezTo>
                <a:cubicBezTo>
                  <a:pt x="6738" y="8878"/>
                  <a:pt x="8275" y="8066"/>
                  <a:pt x="9089" y="6566"/>
                </a:cubicBezTo>
                <a:cubicBezTo>
                  <a:pt x="9484" y="5867"/>
                  <a:pt x="9667" y="5077"/>
                  <a:pt x="9636" y="4286"/>
                </a:cubicBezTo>
                <a:cubicBezTo>
                  <a:pt x="9606" y="4134"/>
                  <a:pt x="9606" y="4013"/>
                  <a:pt x="9606" y="3922"/>
                </a:cubicBezTo>
                <a:cubicBezTo>
                  <a:pt x="9576" y="3800"/>
                  <a:pt x="9545" y="3709"/>
                  <a:pt x="9545" y="3648"/>
                </a:cubicBezTo>
                <a:cubicBezTo>
                  <a:pt x="9545" y="3557"/>
                  <a:pt x="9515" y="3496"/>
                  <a:pt x="9484" y="3435"/>
                </a:cubicBezTo>
                <a:cubicBezTo>
                  <a:pt x="9484" y="3496"/>
                  <a:pt x="9484" y="3587"/>
                  <a:pt x="9484" y="3648"/>
                </a:cubicBezTo>
                <a:cubicBezTo>
                  <a:pt x="9515" y="3739"/>
                  <a:pt x="9515" y="3830"/>
                  <a:pt x="9515" y="3922"/>
                </a:cubicBezTo>
                <a:lnTo>
                  <a:pt x="9515" y="4286"/>
                </a:lnTo>
                <a:cubicBezTo>
                  <a:pt x="9515" y="5593"/>
                  <a:pt x="8907" y="6840"/>
                  <a:pt x="7904" y="7660"/>
                </a:cubicBezTo>
                <a:cubicBezTo>
                  <a:pt x="7081" y="8329"/>
                  <a:pt x="6145" y="8627"/>
                  <a:pt x="5232" y="8627"/>
                </a:cubicBezTo>
                <a:cubicBezTo>
                  <a:pt x="2905" y="8627"/>
                  <a:pt x="725" y="6689"/>
                  <a:pt x="943" y="3982"/>
                </a:cubicBezTo>
                <a:cubicBezTo>
                  <a:pt x="1065" y="2858"/>
                  <a:pt x="1612" y="1824"/>
                  <a:pt x="2463" y="1095"/>
                </a:cubicBezTo>
                <a:cubicBezTo>
                  <a:pt x="3071" y="578"/>
                  <a:pt x="3770" y="274"/>
                  <a:pt x="4530" y="122"/>
                </a:cubicBezTo>
                <a:cubicBezTo>
                  <a:pt x="5047" y="1"/>
                  <a:pt x="5351" y="31"/>
                  <a:pt x="535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8" name="Google Shape;4001;p72">
            <a:extLst>
              <a:ext uri="{FF2B5EF4-FFF2-40B4-BE49-F238E27FC236}">
                <a16:creationId xmlns:a16="http://schemas.microsoft.com/office/drawing/2014/main" id="{972559FD-58ED-445E-9034-04F60984A8DF}"/>
              </a:ext>
            </a:extLst>
          </p:cNvPr>
          <p:cNvSpPr/>
          <p:nvPr/>
        </p:nvSpPr>
        <p:spPr>
          <a:xfrm>
            <a:off x="3781249" y="1715319"/>
            <a:ext cx="43219" cy="33618"/>
          </a:xfrm>
          <a:custGeom>
            <a:avLst/>
            <a:gdLst/>
            <a:ahLst/>
            <a:cxnLst/>
            <a:rect l="l" t="t" r="r" b="b"/>
            <a:pathLst>
              <a:path w="2329" h="1911" extrusionOk="0">
                <a:moveTo>
                  <a:pt x="1248" y="1"/>
                </a:moveTo>
                <a:cubicBezTo>
                  <a:pt x="1177" y="1"/>
                  <a:pt x="1105" y="9"/>
                  <a:pt x="1033" y="26"/>
                </a:cubicBezTo>
                <a:cubicBezTo>
                  <a:pt x="213" y="178"/>
                  <a:pt x="0" y="1302"/>
                  <a:pt x="730" y="1758"/>
                </a:cubicBezTo>
                <a:cubicBezTo>
                  <a:pt x="898" y="1863"/>
                  <a:pt x="1075" y="1910"/>
                  <a:pt x="1247" y="1910"/>
                </a:cubicBezTo>
                <a:cubicBezTo>
                  <a:pt x="1821" y="1910"/>
                  <a:pt x="2329" y="1387"/>
                  <a:pt x="2189" y="755"/>
                </a:cubicBezTo>
                <a:cubicBezTo>
                  <a:pt x="2084" y="310"/>
                  <a:pt x="1686" y="1"/>
                  <a:pt x="124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9" name="Google Shape;4002;p72">
            <a:extLst>
              <a:ext uri="{FF2B5EF4-FFF2-40B4-BE49-F238E27FC236}">
                <a16:creationId xmlns:a16="http://schemas.microsoft.com/office/drawing/2014/main" id="{30B66615-C918-40D4-AB7D-5468B4C71827}"/>
              </a:ext>
            </a:extLst>
          </p:cNvPr>
          <p:cNvSpPr/>
          <p:nvPr/>
        </p:nvSpPr>
        <p:spPr>
          <a:xfrm>
            <a:off x="4119669" y="1589028"/>
            <a:ext cx="105495" cy="126748"/>
          </a:xfrm>
          <a:custGeom>
            <a:avLst/>
            <a:gdLst/>
            <a:ahLst/>
            <a:cxnLst/>
            <a:rect l="l" t="t" r="r" b="b"/>
            <a:pathLst>
              <a:path w="5685" h="7205" extrusionOk="0">
                <a:moveTo>
                  <a:pt x="4317" y="1"/>
                </a:moveTo>
                <a:lnTo>
                  <a:pt x="0" y="943"/>
                </a:lnTo>
                <a:lnTo>
                  <a:pt x="1368" y="7205"/>
                </a:lnTo>
                <a:lnTo>
                  <a:pt x="5684" y="6262"/>
                </a:lnTo>
                <a:lnTo>
                  <a:pt x="4317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0" name="Google Shape;4003;p72">
            <a:extLst>
              <a:ext uri="{FF2B5EF4-FFF2-40B4-BE49-F238E27FC236}">
                <a16:creationId xmlns:a16="http://schemas.microsoft.com/office/drawing/2014/main" id="{E45017CE-3F21-4C7B-B9C3-0345F2F41B19}"/>
              </a:ext>
            </a:extLst>
          </p:cNvPr>
          <p:cNvSpPr/>
          <p:nvPr/>
        </p:nvSpPr>
        <p:spPr>
          <a:xfrm>
            <a:off x="4033362" y="1606673"/>
            <a:ext cx="105495" cy="127294"/>
          </a:xfrm>
          <a:custGeom>
            <a:avLst/>
            <a:gdLst/>
            <a:ahLst/>
            <a:cxnLst/>
            <a:rect l="l" t="t" r="r" b="b"/>
            <a:pathLst>
              <a:path w="5685" h="7236" extrusionOk="0">
                <a:moveTo>
                  <a:pt x="4317" y="1"/>
                </a:moveTo>
                <a:lnTo>
                  <a:pt x="1" y="943"/>
                </a:lnTo>
                <a:lnTo>
                  <a:pt x="1369" y="7235"/>
                </a:lnTo>
                <a:lnTo>
                  <a:pt x="5685" y="6293"/>
                </a:lnTo>
                <a:lnTo>
                  <a:pt x="4317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1" name="Google Shape;4004;p72">
            <a:extLst>
              <a:ext uri="{FF2B5EF4-FFF2-40B4-BE49-F238E27FC236}">
                <a16:creationId xmlns:a16="http://schemas.microsoft.com/office/drawing/2014/main" id="{2FB89EA7-3533-4B9F-A4B1-B135A3878153}"/>
              </a:ext>
            </a:extLst>
          </p:cNvPr>
          <p:cNvSpPr/>
          <p:nvPr/>
        </p:nvSpPr>
        <p:spPr>
          <a:xfrm>
            <a:off x="3946497" y="1624862"/>
            <a:ext cx="105495" cy="126748"/>
          </a:xfrm>
          <a:custGeom>
            <a:avLst/>
            <a:gdLst/>
            <a:ahLst/>
            <a:cxnLst/>
            <a:rect l="l" t="t" r="r" b="b"/>
            <a:pathLst>
              <a:path w="5685" h="7205" extrusionOk="0">
                <a:moveTo>
                  <a:pt x="4317" y="0"/>
                </a:moveTo>
                <a:lnTo>
                  <a:pt x="1" y="943"/>
                </a:lnTo>
                <a:lnTo>
                  <a:pt x="1369" y="7204"/>
                </a:lnTo>
                <a:lnTo>
                  <a:pt x="5685" y="6262"/>
                </a:lnTo>
                <a:lnTo>
                  <a:pt x="4317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4005;p72">
            <a:extLst>
              <a:ext uri="{FF2B5EF4-FFF2-40B4-BE49-F238E27FC236}">
                <a16:creationId xmlns:a16="http://schemas.microsoft.com/office/drawing/2014/main" id="{3BAA252B-E894-4B9C-BD2B-1FD776552F49}"/>
              </a:ext>
            </a:extLst>
          </p:cNvPr>
          <p:cNvSpPr/>
          <p:nvPr/>
        </p:nvSpPr>
        <p:spPr>
          <a:xfrm>
            <a:off x="3860208" y="1643035"/>
            <a:ext cx="104939" cy="126748"/>
          </a:xfrm>
          <a:custGeom>
            <a:avLst/>
            <a:gdLst/>
            <a:ahLst/>
            <a:cxnLst/>
            <a:rect l="l" t="t" r="r" b="b"/>
            <a:pathLst>
              <a:path w="5655" h="7205" extrusionOk="0">
                <a:moveTo>
                  <a:pt x="4286" y="1"/>
                </a:moveTo>
                <a:lnTo>
                  <a:pt x="0" y="943"/>
                </a:lnTo>
                <a:lnTo>
                  <a:pt x="1368" y="7205"/>
                </a:lnTo>
                <a:lnTo>
                  <a:pt x="5654" y="6262"/>
                </a:lnTo>
                <a:lnTo>
                  <a:pt x="4286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4006;p72">
            <a:extLst>
              <a:ext uri="{FF2B5EF4-FFF2-40B4-BE49-F238E27FC236}">
                <a16:creationId xmlns:a16="http://schemas.microsoft.com/office/drawing/2014/main" id="{F2B66D49-E49F-4DE8-8FD1-CE104147DD8B}"/>
              </a:ext>
            </a:extLst>
          </p:cNvPr>
          <p:cNvSpPr/>
          <p:nvPr/>
        </p:nvSpPr>
        <p:spPr>
          <a:xfrm>
            <a:off x="3860208" y="1643035"/>
            <a:ext cx="104939" cy="126748"/>
          </a:xfrm>
          <a:custGeom>
            <a:avLst/>
            <a:gdLst/>
            <a:ahLst/>
            <a:cxnLst/>
            <a:rect l="l" t="t" r="r" b="b"/>
            <a:pathLst>
              <a:path w="5655" h="7205" extrusionOk="0">
                <a:moveTo>
                  <a:pt x="4286" y="1"/>
                </a:moveTo>
                <a:lnTo>
                  <a:pt x="0" y="943"/>
                </a:lnTo>
                <a:lnTo>
                  <a:pt x="1368" y="7205"/>
                </a:lnTo>
                <a:lnTo>
                  <a:pt x="5654" y="6262"/>
                </a:lnTo>
                <a:lnTo>
                  <a:pt x="428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4007;p72">
            <a:extLst>
              <a:ext uri="{FF2B5EF4-FFF2-40B4-BE49-F238E27FC236}">
                <a16:creationId xmlns:a16="http://schemas.microsoft.com/office/drawing/2014/main" id="{A243C958-C2D8-49FE-A47F-4E44036EF81A}"/>
              </a:ext>
            </a:extLst>
          </p:cNvPr>
          <p:cNvSpPr/>
          <p:nvPr/>
        </p:nvSpPr>
        <p:spPr>
          <a:xfrm>
            <a:off x="3946497" y="1624862"/>
            <a:ext cx="105495" cy="126748"/>
          </a:xfrm>
          <a:custGeom>
            <a:avLst/>
            <a:gdLst/>
            <a:ahLst/>
            <a:cxnLst/>
            <a:rect l="l" t="t" r="r" b="b"/>
            <a:pathLst>
              <a:path w="5685" h="7205" extrusionOk="0">
                <a:moveTo>
                  <a:pt x="4317" y="0"/>
                </a:moveTo>
                <a:lnTo>
                  <a:pt x="1" y="943"/>
                </a:lnTo>
                <a:lnTo>
                  <a:pt x="1369" y="7204"/>
                </a:lnTo>
                <a:lnTo>
                  <a:pt x="5685" y="6262"/>
                </a:lnTo>
                <a:lnTo>
                  <a:pt x="431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4008;p72">
            <a:extLst>
              <a:ext uri="{FF2B5EF4-FFF2-40B4-BE49-F238E27FC236}">
                <a16:creationId xmlns:a16="http://schemas.microsoft.com/office/drawing/2014/main" id="{287388D3-5132-4978-A930-CD9B0B5ED357}"/>
              </a:ext>
            </a:extLst>
          </p:cNvPr>
          <p:cNvSpPr/>
          <p:nvPr/>
        </p:nvSpPr>
        <p:spPr>
          <a:xfrm>
            <a:off x="4033362" y="1606673"/>
            <a:ext cx="105495" cy="127294"/>
          </a:xfrm>
          <a:custGeom>
            <a:avLst/>
            <a:gdLst/>
            <a:ahLst/>
            <a:cxnLst/>
            <a:rect l="l" t="t" r="r" b="b"/>
            <a:pathLst>
              <a:path w="5685" h="7236" extrusionOk="0">
                <a:moveTo>
                  <a:pt x="4317" y="1"/>
                </a:moveTo>
                <a:lnTo>
                  <a:pt x="1" y="943"/>
                </a:lnTo>
                <a:lnTo>
                  <a:pt x="1369" y="7235"/>
                </a:lnTo>
                <a:lnTo>
                  <a:pt x="5685" y="6293"/>
                </a:lnTo>
                <a:lnTo>
                  <a:pt x="431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4009;p72">
            <a:extLst>
              <a:ext uri="{FF2B5EF4-FFF2-40B4-BE49-F238E27FC236}">
                <a16:creationId xmlns:a16="http://schemas.microsoft.com/office/drawing/2014/main" id="{85AD6F91-B827-481E-B90D-8FFFDAAF2BD4}"/>
              </a:ext>
            </a:extLst>
          </p:cNvPr>
          <p:cNvSpPr/>
          <p:nvPr/>
        </p:nvSpPr>
        <p:spPr>
          <a:xfrm>
            <a:off x="1732619" y="1468190"/>
            <a:ext cx="98741" cy="135826"/>
          </a:xfrm>
          <a:custGeom>
            <a:avLst/>
            <a:gdLst/>
            <a:ahLst/>
            <a:cxnLst/>
            <a:rect l="l" t="t" r="r" b="b"/>
            <a:pathLst>
              <a:path w="5321" h="7721" extrusionOk="0">
                <a:moveTo>
                  <a:pt x="1" y="0"/>
                </a:moveTo>
                <a:lnTo>
                  <a:pt x="1186" y="6323"/>
                </a:lnTo>
                <a:lnTo>
                  <a:pt x="2159" y="4560"/>
                </a:lnTo>
                <a:lnTo>
                  <a:pt x="4256" y="7721"/>
                </a:lnTo>
                <a:lnTo>
                  <a:pt x="5320" y="6991"/>
                </a:lnTo>
                <a:lnTo>
                  <a:pt x="3223" y="3861"/>
                </a:lnTo>
                <a:lnTo>
                  <a:pt x="5138" y="3557"/>
                </a:lnTo>
                <a:lnTo>
                  <a:pt x="1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535774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75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75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75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75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75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75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75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75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75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75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75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" dur="75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" dur="75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75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" dur="75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" dur="75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75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4" dur="75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75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0" dur="75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3" dur="75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6" dur="75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75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2" dur="75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5" dur="75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8" dur="75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1" dur="75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4" dur="75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7" dur="75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0" dur="75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3" dur="75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6" dur="75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9" dur="75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2" dur="75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5" dur="75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8" dur="75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1" dur="75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4" dur="75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7" dur="75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0" dur="75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3" dur="75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6" dur="75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9" dur="75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2" dur="75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5" dur="75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8" dur="75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1" dur="75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4" dur="75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7" dur="750"/>
                                        <p:tgtEl>
                                          <p:spTgt spid="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0" dur="750"/>
                                        <p:tgtEl>
                                          <p:spTgt spid="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3" dur="75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6" dur="750"/>
                                        <p:tgtEl>
                                          <p:spTgt spid="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9" dur="750"/>
                                        <p:tgtEl>
                                          <p:spTgt spid="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2" dur="750"/>
                                        <p:tgtEl>
                                          <p:spTgt spid="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5" dur="750"/>
                                        <p:tgtEl>
                                          <p:spTgt spid="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8" dur="75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1" dur="750"/>
                                        <p:tgtEl>
                                          <p:spTgt spid="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4" dur="75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7" dur="75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0" dur="750"/>
                                        <p:tgtEl>
                                          <p:spTgt spid="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3" dur="750"/>
                                        <p:tgtEl>
                                          <p:spTgt spid="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6" dur="75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9" dur="750"/>
                                        <p:tgtEl>
                                          <p:spTgt spid="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2" dur="75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5" dur="75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8" dur="750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1" dur="750"/>
                                        <p:tgtEl>
                                          <p:spTgt spid="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4" dur="75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7" dur="750"/>
                                        <p:tgtEl>
                                          <p:spTgt spid="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0" dur="750"/>
                                        <p:tgtEl>
                                          <p:spTgt spid="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3" dur="75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6" dur="75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9" dur="75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2" dur="750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5" dur="75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8" dur="75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1" dur="75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4" dur="75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7" dur="75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0" dur="75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3" dur="750"/>
                                        <p:tgtEl>
                                          <p:spTgt spid="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6" dur="75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9" dur="75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2" dur="750"/>
                                        <p:tgtEl>
                                          <p:spTgt spid="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5" dur="75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8" dur="75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1" dur="750"/>
                                        <p:tgtEl>
                                          <p:spTgt spid="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4" dur="750"/>
                                        <p:tgtEl>
                                          <p:spTgt spid="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7" dur="750"/>
                                        <p:tgtEl>
                                          <p:spTgt spid="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0" dur="750"/>
                                        <p:tgtEl>
                                          <p:spTgt spid="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3" dur="75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6" dur="750"/>
                                        <p:tgtEl>
                                          <p:spTgt spid="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9" dur="750"/>
                                        <p:tgtEl>
                                          <p:spTgt spid="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2" dur="750"/>
                                        <p:tgtEl>
                                          <p:spTgt spid="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5" dur="750"/>
                                        <p:tgtEl>
                                          <p:spTgt spid="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8" dur="750"/>
                                        <p:tgtEl>
                                          <p:spTgt spid="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1" dur="750"/>
                                        <p:tgtEl>
                                          <p:spTgt spid="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4" dur="750"/>
                                        <p:tgtEl>
                                          <p:spTgt spid="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7" dur="750"/>
                                        <p:tgtEl>
                                          <p:spTgt spid="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0" dur="75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3" dur="750"/>
                                        <p:tgtEl>
                                          <p:spTgt spid="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6" dur="750"/>
                                        <p:tgtEl>
                                          <p:spTgt spid="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9" dur="750"/>
                                        <p:tgtEl>
                                          <p:spTgt spid="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2" dur="75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5" dur="750"/>
                                        <p:tgtEl>
                                          <p:spTgt spid="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8" dur="75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1" dur="75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4" dur="75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7" dur="750"/>
                                        <p:tgtEl>
                                          <p:spTgt spid="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0" dur="750"/>
                                        <p:tgtEl>
                                          <p:spTgt spid="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3" dur="750"/>
                                        <p:tgtEl>
                                          <p:spTgt spid="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6" dur="750"/>
                                        <p:tgtEl>
                                          <p:spTgt spid="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9" dur="750"/>
                                        <p:tgtEl>
                                          <p:spTgt spid="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2" dur="750"/>
                                        <p:tgtEl>
                                          <p:spTgt spid="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5" dur="750"/>
                                        <p:tgtEl>
                                          <p:spTgt spid="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8" dur="750"/>
                                        <p:tgtEl>
                                          <p:spTgt spid="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1" dur="75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4" dur="750"/>
                                        <p:tgtEl>
                                          <p:spTgt spid="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7" dur="750"/>
                                        <p:tgtEl>
                                          <p:spTgt spid="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0" dur="750"/>
                                        <p:tgtEl>
                                          <p:spTgt spid="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3" dur="750"/>
                                        <p:tgtEl>
                                          <p:spTgt spid="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6" dur="75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9" dur="750"/>
                                        <p:tgtEl>
                                          <p:spTgt spid="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2" dur="750"/>
                                        <p:tgtEl>
                                          <p:spTgt spid="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5" dur="750"/>
                                        <p:tgtEl>
                                          <p:spTgt spid="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8" dur="750"/>
                                        <p:tgtEl>
                                          <p:spTgt spid="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1" dur="750"/>
                                        <p:tgtEl>
                                          <p:spTgt spid="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4" dur="750"/>
                                        <p:tgtEl>
                                          <p:spTgt spid="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7" dur="750"/>
                                        <p:tgtEl>
                                          <p:spTgt spid="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0" dur="750"/>
                                        <p:tgtEl>
                                          <p:spTgt spid="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3" dur="75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6" dur="75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9" dur="750"/>
                                        <p:tgtEl>
                                          <p:spTgt spid="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2" dur="750"/>
                                        <p:tgtEl>
                                          <p:spTgt spid="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5" dur="750"/>
                                        <p:tgtEl>
                                          <p:spTgt spid="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8" dur="750"/>
                                        <p:tgtEl>
                                          <p:spTgt spid="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1" dur="750"/>
                                        <p:tgtEl>
                                          <p:spTgt spid="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4" dur="750"/>
                                        <p:tgtEl>
                                          <p:spTgt spid="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7" dur="750"/>
                                        <p:tgtEl>
                                          <p:spTgt spid="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0" dur="750"/>
                                        <p:tgtEl>
                                          <p:spTgt spid="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3" dur="750"/>
                                        <p:tgtEl>
                                          <p:spTgt spid="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6" dur="750"/>
                                        <p:tgtEl>
                                          <p:spTgt spid="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9" dur="750"/>
                                        <p:tgtEl>
                                          <p:spTgt spid="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2" dur="750"/>
                                        <p:tgtEl>
                                          <p:spTgt spid="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5" dur="750"/>
                                        <p:tgtEl>
                                          <p:spTgt spid="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8" dur="750"/>
                                        <p:tgtEl>
                                          <p:spTgt spid="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1" dur="750"/>
                                        <p:tgtEl>
                                          <p:spTgt spid="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4" dur="75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7" dur="750"/>
                                        <p:tgtEl>
                                          <p:spTgt spid="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0" dur="750"/>
                                        <p:tgtEl>
                                          <p:spTgt spid="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3" dur="750"/>
                                        <p:tgtEl>
                                          <p:spTgt spid="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6" dur="750"/>
                                        <p:tgtEl>
                                          <p:spTgt spid="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9" dur="750"/>
                                        <p:tgtEl>
                                          <p:spTgt spid="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2" dur="750"/>
                                        <p:tgtEl>
                                          <p:spTgt spid="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5" dur="75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8" dur="750"/>
                                        <p:tgtEl>
                                          <p:spTgt spid="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1" dur="750"/>
                                        <p:tgtEl>
                                          <p:spTgt spid="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4" dur="750"/>
                                        <p:tgtEl>
                                          <p:spTgt spid="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7" dur="750"/>
                                        <p:tgtEl>
                                          <p:spTgt spid="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0" dur="75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3" dur="750"/>
                                        <p:tgtEl>
                                          <p:spTgt spid="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6" dur="75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9" dur="750"/>
                                        <p:tgtEl>
                                          <p:spTgt spid="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2" dur="750"/>
                                        <p:tgtEl>
                                          <p:spTgt spid="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5" dur="750"/>
                                        <p:tgtEl>
                                          <p:spTgt spid="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8" dur="750"/>
                                        <p:tgtEl>
                                          <p:spTgt spid="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1" dur="750"/>
                                        <p:tgtEl>
                                          <p:spTgt spid="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4" dur="750"/>
                                        <p:tgtEl>
                                          <p:spTgt spid="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7" dur="750"/>
                                        <p:tgtEl>
                                          <p:spTgt spid="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0" dur="750"/>
                                        <p:tgtEl>
                                          <p:spTgt spid="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3" dur="750"/>
                                        <p:tgtEl>
                                          <p:spTgt spid="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6" dur="750"/>
                                        <p:tgtEl>
                                          <p:spTgt spid="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9" dur="750"/>
                                        <p:tgtEl>
                                          <p:spTgt spid="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2" dur="750"/>
                                        <p:tgtEl>
                                          <p:spTgt spid="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5" dur="750"/>
                                        <p:tgtEl>
                                          <p:spTgt spid="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8" dur="750"/>
                                        <p:tgtEl>
                                          <p:spTgt spid="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1" dur="75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4" dur="750"/>
                                        <p:tgtEl>
                                          <p:spTgt spid="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7" dur="750"/>
                                        <p:tgtEl>
                                          <p:spTgt spid="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0" dur="750"/>
                                        <p:tgtEl>
                                          <p:spTgt spid="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3" dur="750"/>
                                        <p:tgtEl>
                                          <p:spTgt spid="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6" dur="750"/>
                                        <p:tgtEl>
                                          <p:spTgt spid="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9" dur="750"/>
                                        <p:tgtEl>
                                          <p:spTgt spid="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62" dur="750"/>
                                        <p:tgtEl>
                                          <p:spTgt spid="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65" dur="750"/>
                                        <p:tgtEl>
                                          <p:spTgt spid="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68" dur="750"/>
                                        <p:tgtEl>
                                          <p:spTgt spid="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1" dur="750"/>
                                        <p:tgtEl>
                                          <p:spTgt spid="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4" dur="750"/>
                                        <p:tgtEl>
                                          <p:spTgt spid="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7" dur="750"/>
                                        <p:tgtEl>
                                          <p:spTgt spid="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0" dur="75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3" dur="750"/>
                                        <p:tgtEl>
                                          <p:spTgt spid="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6" dur="750"/>
                                        <p:tgtEl>
                                          <p:spTgt spid="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9" dur="750"/>
                                        <p:tgtEl>
                                          <p:spTgt spid="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2" dur="750"/>
                                        <p:tgtEl>
                                          <p:spTgt spid="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5" dur="750"/>
                                        <p:tgtEl>
                                          <p:spTgt spid="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8" dur="750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1" dur="750"/>
                                        <p:tgtEl>
                                          <p:spTgt spid="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4" dur="750"/>
                                        <p:tgtEl>
                                          <p:spTgt spid="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7" dur="750"/>
                                        <p:tgtEl>
                                          <p:spTgt spid="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0" dur="750"/>
                                        <p:tgtEl>
                                          <p:spTgt spid="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3" dur="75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6" dur="750"/>
                                        <p:tgtEl>
                                          <p:spTgt spid="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9" dur="750"/>
                                        <p:tgtEl>
                                          <p:spTgt spid="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22" dur="750"/>
                                        <p:tgtEl>
                                          <p:spTgt spid="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25" dur="750"/>
                                        <p:tgtEl>
                                          <p:spTgt spid="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28" dur="750"/>
                                        <p:tgtEl>
                                          <p:spTgt spid="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31" dur="750"/>
                                        <p:tgtEl>
                                          <p:spTgt spid="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34" dur="750"/>
                                        <p:tgtEl>
                                          <p:spTgt spid="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37" dur="750"/>
                                        <p:tgtEl>
                                          <p:spTgt spid="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40" dur="750"/>
                                        <p:tgtEl>
                                          <p:spTgt spid="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43" dur="750"/>
                                        <p:tgtEl>
                                          <p:spTgt spid="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46" dur="750"/>
                                        <p:tgtEl>
                                          <p:spTgt spid="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49" dur="750"/>
                                        <p:tgtEl>
                                          <p:spTgt spid="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52" dur="750"/>
                                        <p:tgtEl>
                                          <p:spTgt spid="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55" dur="750"/>
                                        <p:tgtEl>
                                          <p:spTgt spid="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58" dur="750"/>
                                        <p:tgtEl>
                                          <p:spTgt spid="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61" dur="750"/>
                                        <p:tgtEl>
                                          <p:spTgt spid="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64" dur="750"/>
                                        <p:tgtEl>
                                          <p:spTgt spid="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67" dur="750"/>
                                        <p:tgtEl>
                                          <p:spTgt spid="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0" dur="750"/>
                                        <p:tgtEl>
                                          <p:spTgt spid="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3" dur="750"/>
                                        <p:tgtEl>
                                          <p:spTgt spid="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6" dur="750"/>
                                        <p:tgtEl>
                                          <p:spTgt spid="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9" dur="75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82" dur="750"/>
                                        <p:tgtEl>
                                          <p:spTgt spid="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85" dur="75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88" dur="750"/>
                                        <p:tgtEl>
                                          <p:spTgt spid="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91" dur="750"/>
                                        <p:tgtEl>
                                          <p:spTgt spid="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94" dur="750"/>
                                        <p:tgtEl>
                                          <p:spTgt spid="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97" dur="750"/>
                                        <p:tgtEl>
                                          <p:spTgt spid="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00" dur="750"/>
                                        <p:tgtEl>
                                          <p:spTgt spid="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03" dur="750"/>
                                        <p:tgtEl>
                                          <p:spTgt spid="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06" dur="750"/>
                                        <p:tgtEl>
                                          <p:spTgt spid="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09" dur="750"/>
                                        <p:tgtEl>
                                          <p:spTgt spid="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12" dur="750"/>
                                        <p:tgtEl>
                                          <p:spTgt spid="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15" dur="750"/>
                                        <p:tgtEl>
                                          <p:spTgt spid="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18" dur="750"/>
                                        <p:tgtEl>
                                          <p:spTgt spid="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21" dur="750"/>
                                        <p:tgtEl>
                                          <p:spTgt spid="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24" dur="750"/>
                                        <p:tgtEl>
                                          <p:spTgt spid="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27" dur="750"/>
                                        <p:tgtEl>
                                          <p:spTgt spid="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30" dur="750"/>
                                        <p:tgtEl>
                                          <p:spTgt spid="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33" dur="75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36" dur="750"/>
                                        <p:tgtEl>
                                          <p:spTgt spid="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39" dur="750"/>
                                        <p:tgtEl>
                                          <p:spTgt spid="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42" dur="750"/>
                                        <p:tgtEl>
                                          <p:spTgt spid="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45" dur="750"/>
                                        <p:tgtEl>
                                          <p:spTgt spid="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48" dur="750"/>
                                        <p:tgtEl>
                                          <p:spTgt spid="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51" dur="750"/>
                                        <p:tgtEl>
                                          <p:spTgt spid="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54" dur="750"/>
                                        <p:tgtEl>
                                          <p:spTgt spid="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57" dur="750"/>
                                        <p:tgtEl>
                                          <p:spTgt spid="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60" dur="750"/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63" dur="750"/>
                                        <p:tgtEl>
                                          <p:spTgt spid="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66" dur="750"/>
                                        <p:tgtEl>
                                          <p:spTgt spid="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69" dur="750"/>
                                        <p:tgtEl>
                                          <p:spTgt spid="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2" dur="750"/>
                                        <p:tgtEl>
                                          <p:spTgt spid="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5" dur="750"/>
                                        <p:tgtEl>
                                          <p:spTgt spid="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8" dur="750"/>
                                        <p:tgtEl>
                                          <p:spTgt spid="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81" dur="750"/>
                                        <p:tgtEl>
                                          <p:spTgt spid="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84" dur="750"/>
                                        <p:tgtEl>
                                          <p:spTgt spid="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87" dur="75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0" dur="750"/>
                                        <p:tgtEl>
                                          <p:spTgt spid="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3" dur="750"/>
                                        <p:tgtEl>
                                          <p:spTgt spid="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6" dur="750"/>
                                        <p:tgtEl>
                                          <p:spTgt spid="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9" dur="750"/>
                                        <p:tgtEl>
                                          <p:spTgt spid="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02" dur="750"/>
                                        <p:tgtEl>
                                          <p:spTgt spid="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05" dur="750"/>
                                        <p:tgtEl>
                                          <p:spTgt spid="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08" dur="750"/>
                                        <p:tgtEl>
                                          <p:spTgt spid="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11" dur="750"/>
                                        <p:tgtEl>
                                          <p:spTgt spid="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14" dur="750"/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17" dur="750"/>
                                        <p:tgtEl>
                                          <p:spTgt spid="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8" fill="hold">
                            <p:stCondLst>
                              <p:cond delay="750"/>
                            </p:stCondLst>
                            <p:childTnLst>
                              <p:par>
                                <p:cTn id="8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1" dur="750"/>
                                        <p:tgtEl>
                                          <p:spTgt spid="2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4" dur="750"/>
                                        <p:tgtEl>
                                          <p:spTgt spid="2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6" grpId="0"/>
      <p:bldP spid="2657" grpId="0"/>
      <p:bldP spid="586" grpId="0" animBg="1"/>
      <p:bldP spid="587" grpId="0" animBg="1"/>
      <p:bldP spid="588" grpId="0" animBg="1"/>
      <p:bldP spid="589" grpId="0" animBg="1"/>
      <p:bldP spid="590" grpId="0" animBg="1"/>
      <p:bldP spid="591" grpId="0" animBg="1"/>
      <p:bldP spid="592" grpId="0" animBg="1"/>
      <p:bldP spid="593" grpId="0" animBg="1"/>
      <p:bldP spid="594" grpId="0" animBg="1"/>
      <p:bldP spid="595" grpId="0" animBg="1"/>
      <p:bldP spid="596" grpId="0" animBg="1"/>
      <p:bldP spid="597" grpId="0" animBg="1"/>
      <p:bldP spid="598" grpId="0" animBg="1"/>
      <p:bldP spid="599" grpId="0" animBg="1"/>
      <p:bldP spid="600" grpId="0" animBg="1"/>
      <p:bldP spid="601" grpId="0" animBg="1"/>
      <p:bldP spid="602" grpId="0" animBg="1"/>
      <p:bldP spid="603" grpId="0" animBg="1"/>
      <p:bldP spid="604" grpId="0" animBg="1"/>
      <p:bldP spid="605" grpId="0" animBg="1"/>
      <p:bldP spid="606" grpId="0" animBg="1"/>
      <p:bldP spid="607" grpId="0" animBg="1"/>
      <p:bldP spid="608" grpId="0" animBg="1"/>
      <p:bldP spid="609" grpId="0" animBg="1"/>
      <p:bldP spid="610" grpId="0" animBg="1"/>
      <p:bldP spid="611" grpId="0" animBg="1"/>
      <p:bldP spid="612" grpId="0" animBg="1"/>
      <p:bldP spid="613" grpId="0" animBg="1"/>
      <p:bldP spid="614" grpId="0" animBg="1"/>
      <p:bldP spid="615" grpId="0" animBg="1"/>
      <p:bldP spid="616" grpId="0" animBg="1"/>
      <p:bldP spid="617" grpId="0" animBg="1"/>
      <p:bldP spid="618" grpId="0" animBg="1"/>
      <p:bldP spid="619" grpId="0" animBg="1"/>
      <p:bldP spid="620" grpId="0" animBg="1"/>
      <p:bldP spid="621" grpId="0" animBg="1"/>
      <p:bldP spid="622" grpId="0" animBg="1"/>
      <p:bldP spid="623" grpId="0" animBg="1"/>
      <p:bldP spid="624" grpId="0" animBg="1"/>
      <p:bldP spid="625" grpId="0" animBg="1"/>
      <p:bldP spid="626" grpId="0" animBg="1"/>
      <p:bldP spid="627" grpId="0" animBg="1"/>
      <p:bldP spid="628" grpId="0" animBg="1"/>
      <p:bldP spid="629" grpId="0" animBg="1"/>
      <p:bldP spid="630" grpId="0" animBg="1"/>
      <p:bldP spid="631" grpId="0" animBg="1"/>
      <p:bldP spid="632" grpId="0" animBg="1"/>
      <p:bldP spid="633" grpId="0" animBg="1"/>
      <p:bldP spid="634" grpId="0" animBg="1"/>
      <p:bldP spid="635" grpId="0" animBg="1"/>
      <p:bldP spid="636" grpId="0" animBg="1"/>
      <p:bldP spid="637" grpId="0" animBg="1"/>
      <p:bldP spid="638" grpId="0" animBg="1"/>
      <p:bldP spid="639" grpId="0" animBg="1"/>
      <p:bldP spid="640" grpId="0" animBg="1"/>
      <p:bldP spid="641" grpId="0" animBg="1"/>
      <p:bldP spid="642" grpId="0" animBg="1"/>
      <p:bldP spid="643" grpId="0" animBg="1"/>
      <p:bldP spid="644" grpId="0" animBg="1"/>
      <p:bldP spid="645" grpId="0" animBg="1"/>
      <p:bldP spid="646" grpId="0" animBg="1"/>
      <p:bldP spid="647" grpId="0" animBg="1"/>
      <p:bldP spid="648" grpId="0" animBg="1"/>
      <p:bldP spid="649" grpId="0" animBg="1"/>
      <p:bldP spid="650" grpId="0" animBg="1"/>
      <p:bldP spid="651" grpId="0" animBg="1"/>
      <p:bldP spid="652" grpId="0" animBg="1"/>
      <p:bldP spid="653" grpId="0" animBg="1"/>
      <p:bldP spid="654" grpId="0" animBg="1"/>
      <p:bldP spid="655" grpId="0" animBg="1"/>
      <p:bldP spid="656" grpId="0" animBg="1"/>
      <p:bldP spid="657" grpId="0" animBg="1"/>
      <p:bldP spid="658" grpId="0" animBg="1"/>
      <p:bldP spid="659" grpId="0" animBg="1"/>
      <p:bldP spid="660" grpId="0" animBg="1"/>
      <p:bldP spid="661" grpId="0" animBg="1"/>
      <p:bldP spid="662" grpId="0" animBg="1"/>
      <p:bldP spid="663" grpId="0" animBg="1"/>
      <p:bldP spid="664" grpId="0" animBg="1"/>
      <p:bldP spid="665" grpId="0" animBg="1"/>
      <p:bldP spid="666" grpId="0" animBg="1"/>
      <p:bldP spid="667" grpId="0" animBg="1"/>
      <p:bldP spid="668" grpId="0" animBg="1"/>
      <p:bldP spid="669" grpId="0" animBg="1"/>
      <p:bldP spid="670" grpId="0" animBg="1"/>
      <p:bldP spid="671" grpId="0" animBg="1"/>
      <p:bldP spid="672" grpId="0" animBg="1"/>
      <p:bldP spid="673" grpId="0" animBg="1"/>
      <p:bldP spid="674" grpId="0" animBg="1"/>
      <p:bldP spid="675" grpId="0" animBg="1"/>
      <p:bldP spid="676" grpId="0" animBg="1"/>
      <p:bldP spid="677" grpId="0" animBg="1"/>
      <p:bldP spid="678" grpId="0" animBg="1"/>
      <p:bldP spid="679" grpId="0" animBg="1"/>
      <p:bldP spid="680" grpId="0" animBg="1"/>
      <p:bldP spid="681" grpId="0" animBg="1"/>
      <p:bldP spid="682" grpId="0" animBg="1"/>
      <p:bldP spid="683" grpId="0" animBg="1"/>
      <p:bldP spid="684" grpId="0" animBg="1"/>
      <p:bldP spid="685" grpId="0" animBg="1"/>
      <p:bldP spid="686" grpId="0" animBg="1"/>
      <p:bldP spid="687" grpId="0" animBg="1"/>
      <p:bldP spid="688" grpId="0" animBg="1"/>
      <p:bldP spid="689" grpId="0" animBg="1"/>
      <p:bldP spid="690" grpId="0" animBg="1"/>
      <p:bldP spid="691" grpId="0" animBg="1"/>
      <p:bldP spid="692" grpId="0" animBg="1"/>
      <p:bldP spid="693" grpId="0" animBg="1"/>
      <p:bldP spid="694" grpId="0" animBg="1"/>
      <p:bldP spid="695" grpId="0" animBg="1"/>
      <p:bldP spid="696" grpId="0" animBg="1"/>
      <p:bldP spid="697" grpId="0" animBg="1"/>
      <p:bldP spid="698" grpId="0" animBg="1"/>
      <p:bldP spid="699" grpId="0" animBg="1"/>
      <p:bldP spid="700" grpId="0" animBg="1"/>
      <p:bldP spid="701" grpId="0" animBg="1"/>
      <p:bldP spid="702" grpId="0" animBg="1"/>
      <p:bldP spid="703" grpId="0" animBg="1"/>
      <p:bldP spid="704" grpId="0" animBg="1"/>
      <p:bldP spid="705" grpId="0" animBg="1"/>
      <p:bldP spid="706" grpId="0" animBg="1"/>
      <p:bldP spid="707" grpId="0" animBg="1"/>
      <p:bldP spid="708" grpId="0" animBg="1"/>
      <p:bldP spid="709" grpId="0" animBg="1"/>
      <p:bldP spid="710" grpId="0" animBg="1"/>
      <p:bldP spid="711" grpId="0" animBg="1"/>
      <p:bldP spid="712" grpId="0" animBg="1"/>
      <p:bldP spid="713" grpId="0" animBg="1"/>
      <p:bldP spid="714" grpId="0" animBg="1"/>
      <p:bldP spid="715" grpId="0" animBg="1"/>
      <p:bldP spid="716" grpId="0" animBg="1"/>
      <p:bldP spid="717" grpId="0" animBg="1"/>
      <p:bldP spid="718" grpId="0" animBg="1"/>
      <p:bldP spid="719" grpId="0" animBg="1"/>
      <p:bldP spid="720" grpId="0" animBg="1"/>
      <p:bldP spid="721" grpId="0" animBg="1"/>
      <p:bldP spid="722" grpId="0" animBg="1"/>
      <p:bldP spid="723" grpId="0" animBg="1"/>
      <p:bldP spid="724" grpId="0" animBg="1"/>
      <p:bldP spid="725" grpId="0" animBg="1"/>
      <p:bldP spid="726" grpId="0" animBg="1"/>
      <p:bldP spid="727" grpId="0" animBg="1"/>
      <p:bldP spid="728" grpId="0" animBg="1"/>
      <p:bldP spid="729" grpId="0" animBg="1"/>
      <p:bldP spid="730" grpId="0" animBg="1"/>
      <p:bldP spid="731" grpId="0" animBg="1"/>
      <p:bldP spid="732" grpId="0" animBg="1"/>
      <p:bldP spid="733" grpId="0" animBg="1"/>
      <p:bldP spid="734" grpId="0" animBg="1"/>
      <p:bldP spid="735" grpId="0" animBg="1"/>
      <p:bldP spid="736" grpId="0" animBg="1"/>
      <p:bldP spid="737" grpId="0" animBg="1"/>
      <p:bldP spid="738" grpId="0" animBg="1"/>
      <p:bldP spid="739" grpId="0" animBg="1"/>
      <p:bldP spid="740" grpId="0" animBg="1"/>
      <p:bldP spid="741" grpId="0" animBg="1"/>
      <p:bldP spid="742" grpId="0" animBg="1"/>
      <p:bldP spid="743" grpId="0" animBg="1"/>
      <p:bldP spid="744" grpId="0" animBg="1"/>
      <p:bldP spid="745" grpId="0" animBg="1"/>
      <p:bldP spid="746" grpId="0" animBg="1"/>
      <p:bldP spid="747" grpId="0" animBg="1"/>
      <p:bldP spid="748" grpId="0" animBg="1"/>
      <p:bldP spid="749" grpId="0" animBg="1"/>
      <p:bldP spid="750" grpId="0" animBg="1"/>
      <p:bldP spid="751" grpId="0" animBg="1"/>
      <p:bldP spid="752" grpId="0" animBg="1"/>
      <p:bldP spid="753" grpId="0" animBg="1"/>
      <p:bldP spid="754" grpId="0" animBg="1"/>
      <p:bldP spid="755" grpId="0" animBg="1"/>
      <p:bldP spid="756" grpId="0" animBg="1"/>
      <p:bldP spid="757" grpId="0" animBg="1"/>
      <p:bldP spid="758" grpId="0" animBg="1"/>
      <p:bldP spid="759" grpId="0" animBg="1"/>
      <p:bldP spid="760" grpId="0" animBg="1"/>
      <p:bldP spid="761" grpId="0" animBg="1"/>
      <p:bldP spid="762" grpId="0" animBg="1"/>
      <p:bldP spid="763" grpId="0" animBg="1"/>
      <p:bldP spid="764" grpId="0" animBg="1"/>
      <p:bldP spid="765" grpId="0" animBg="1"/>
      <p:bldP spid="766" grpId="0" animBg="1"/>
      <p:bldP spid="767" grpId="0" animBg="1"/>
      <p:bldP spid="768" grpId="0" animBg="1"/>
      <p:bldP spid="769" grpId="0" animBg="1"/>
      <p:bldP spid="770" grpId="0" animBg="1"/>
      <p:bldP spid="771" grpId="0" animBg="1"/>
      <p:bldP spid="772" grpId="0" animBg="1"/>
      <p:bldP spid="773" grpId="0" animBg="1"/>
      <p:bldP spid="774" grpId="0" animBg="1"/>
      <p:bldP spid="775" grpId="0" animBg="1"/>
      <p:bldP spid="776" grpId="0" animBg="1"/>
      <p:bldP spid="777" grpId="0" animBg="1"/>
      <p:bldP spid="778" grpId="0" animBg="1"/>
      <p:bldP spid="779" grpId="0" animBg="1"/>
      <p:bldP spid="780" grpId="0" animBg="1"/>
      <p:bldP spid="781" grpId="0" animBg="1"/>
      <p:bldP spid="782" grpId="0" animBg="1"/>
      <p:bldP spid="783" grpId="0" animBg="1"/>
      <p:bldP spid="784" grpId="0" animBg="1"/>
      <p:bldP spid="785" grpId="0" animBg="1"/>
      <p:bldP spid="786" grpId="0" animBg="1"/>
      <p:bldP spid="787" grpId="0" animBg="1"/>
      <p:bldP spid="788" grpId="0" animBg="1"/>
      <p:bldP spid="789" grpId="0" animBg="1"/>
      <p:bldP spid="790" grpId="0" animBg="1"/>
      <p:bldP spid="791" grpId="0" animBg="1"/>
      <p:bldP spid="792" grpId="0" animBg="1"/>
      <p:bldP spid="793" grpId="0" animBg="1"/>
      <p:bldP spid="794" grpId="0" animBg="1"/>
      <p:bldP spid="795" grpId="0" animBg="1"/>
      <p:bldP spid="796" grpId="0" animBg="1"/>
      <p:bldP spid="797" grpId="0" animBg="1"/>
      <p:bldP spid="798" grpId="0" animBg="1"/>
      <p:bldP spid="799" grpId="0" animBg="1"/>
      <p:bldP spid="800" grpId="0" animBg="1"/>
      <p:bldP spid="801" grpId="0" animBg="1"/>
      <p:bldP spid="802" grpId="0" animBg="1"/>
      <p:bldP spid="803" grpId="0" animBg="1"/>
      <p:bldP spid="804" grpId="0" animBg="1"/>
      <p:bldP spid="805" grpId="0" animBg="1"/>
      <p:bldP spid="806" grpId="0" animBg="1"/>
      <p:bldP spid="807" grpId="0" animBg="1"/>
      <p:bldP spid="808" grpId="0" animBg="1"/>
      <p:bldP spid="809" grpId="0" animBg="1"/>
      <p:bldP spid="810" grpId="0" animBg="1"/>
      <p:bldP spid="811" grpId="0" animBg="1"/>
      <p:bldP spid="812" grpId="0" animBg="1"/>
      <p:bldP spid="813" grpId="0" animBg="1"/>
      <p:bldP spid="814" grpId="0" animBg="1"/>
      <p:bldP spid="815" grpId="0" animBg="1"/>
      <p:bldP spid="816" grpId="0" animBg="1"/>
      <p:bldP spid="817" grpId="0" animBg="1"/>
      <p:bldP spid="818" grpId="0" animBg="1"/>
      <p:bldP spid="819" grpId="0" animBg="1"/>
      <p:bldP spid="820" grpId="0" animBg="1"/>
      <p:bldP spid="821" grpId="0" animBg="1"/>
      <p:bldP spid="822" grpId="0" animBg="1"/>
      <p:bldP spid="823" grpId="0" animBg="1"/>
      <p:bldP spid="824" grpId="0" animBg="1"/>
      <p:bldP spid="825" grpId="0" animBg="1"/>
      <p:bldP spid="826" grpId="0" animBg="1"/>
      <p:bldP spid="827" grpId="0" animBg="1"/>
      <p:bldP spid="828" grpId="0" animBg="1"/>
      <p:bldP spid="829" grpId="0" animBg="1"/>
      <p:bldP spid="830" grpId="0" animBg="1"/>
      <p:bldP spid="831" grpId="0" animBg="1"/>
      <p:bldP spid="832" grpId="0" animBg="1"/>
      <p:bldP spid="833" grpId="0" animBg="1"/>
      <p:bldP spid="834" grpId="0" animBg="1"/>
      <p:bldP spid="835" grpId="0" animBg="1"/>
      <p:bldP spid="836" grpId="0" animBg="1"/>
      <p:bldP spid="837" grpId="0" animBg="1"/>
      <p:bldP spid="838" grpId="0" animBg="1"/>
      <p:bldP spid="839" grpId="0" animBg="1"/>
      <p:bldP spid="840" grpId="0" animBg="1"/>
      <p:bldP spid="841" grpId="0" animBg="1"/>
      <p:bldP spid="842" grpId="0" animBg="1"/>
      <p:bldP spid="843" grpId="0" animBg="1"/>
      <p:bldP spid="844" grpId="0" animBg="1"/>
      <p:bldP spid="845" grpId="0" animBg="1"/>
      <p:bldP spid="846" grpId="0" animBg="1"/>
      <p:bldP spid="847" grpId="0" animBg="1"/>
      <p:bldP spid="848" grpId="0" animBg="1"/>
      <p:bldP spid="849" grpId="0" animBg="1"/>
      <p:bldP spid="850" grpId="0" animBg="1"/>
      <p:bldP spid="851" grpId="0" animBg="1"/>
      <p:bldP spid="852" grpId="0" animBg="1"/>
      <p:bldP spid="853" grpId="0" animBg="1"/>
      <p:bldP spid="854" grpId="0" animBg="1"/>
      <p:bldP spid="855" grpId="0" animBg="1"/>
      <p:bldP spid="85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3" name="Google Shape;1783;p44"/>
          <p:cNvSpPr txBox="1">
            <a:spLocks noGrp="1"/>
          </p:cNvSpPr>
          <p:nvPr>
            <p:ph type="title"/>
          </p:nvPr>
        </p:nvSpPr>
        <p:spPr>
          <a:xfrm>
            <a:off x="5616165" y="967178"/>
            <a:ext cx="3121435" cy="21238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Ví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dụ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1: </a:t>
            </a:r>
            <a:r>
              <a:rPr lang="vi-VN" sz="2000" dirty="0">
                <a:solidFill>
                  <a:schemeClr val="accent5">
                    <a:lumMod val="25000"/>
                  </a:schemeClr>
                </a:solidFill>
              </a:rPr>
              <a:t>Một đoàn tàu trong thời gian 1,5 giờ đi được quãng đường dài 81 km. Tính tốc độ của tàu ra km/h, m/s.</a:t>
            </a:r>
            <a:endParaRPr sz="2000" dirty="0">
              <a:solidFill>
                <a:schemeClr val="accent5">
                  <a:lumMod val="25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579C0D7-A0A7-40D4-8CE0-C87DCEFDE17A}"/>
              </a:ext>
            </a:extLst>
          </p:cNvPr>
          <p:cNvGrpSpPr/>
          <p:nvPr/>
        </p:nvGrpSpPr>
        <p:grpSpPr>
          <a:xfrm>
            <a:off x="5718051" y="3268774"/>
            <a:ext cx="2019180" cy="1874726"/>
            <a:chOff x="5678175" y="1345212"/>
            <a:chExt cx="3465825" cy="3217876"/>
          </a:xfrm>
        </p:grpSpPr>
        <p:sp>
          <p:nvSpPr>
            <p:cNvPr id="1785" name="Google Shape;1785;p44"/>
            <p:cNvSpPr/>
            <p:nvPr/>
          </p:nvSpPr>
          <p:spPr>
            <a:xfrm>
              <a:off x="5678175" y="4558420"/>
              <a:ext cx="3465825" cy="3783"/>
            </a:xfrm>
            <a:custGeom>
              <a:avLst/>
              <a:gdLst/>
              <a:ahLst/>
              <a:cxnLst/>
              <a:rect l="l" t="t" r="r" b="b"/>
              <a:pathLst>
                <a:path w="184132" h="201" extrusionOk="0">
                  <a:moveTo>
                    <a:pt x="92066" y="1"/>
                  </a:moveTo>
                  <a:cubicBezTo>
                    <a:pt x="41230" y="1"/>
                    <a:pt x="0" y="34"/>
                    <a:pt x="0" y="101"/>
                  </a:cubicBezTo>
                  <a:cubicBezTo>
                    <a:pt x="0" y="167"/>
                    <a:pt x="41230" y="201"/>
                    <a:pt x="92066" y="201"/>
                  </a:cubicBezTo>
                  <a:cubicBezTo>
                    <a:pt x="142902" y="201"/>
                    <a:pt x="184132" y="167"/>
                    <a:pt x="184132" y="101"/>
                  </a:cubicBezTo>
                  <a:cubicBezTo>
                    <a:pt x="184132" y="34"/>
                    <a:pt x="142936" y="1"/>
                    <a:pt x="9206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44"/>
            <p:cNvSpPr/>
            <p:nvPr/>
          </p:nvSpPr>
          <p:spPr>
            <a:xfrm>
              <a:off x="5870936" y="3776722"/>
              <a:ext cx="365420" cy="783600"/>
            </a:xfrm>
            <a:custGeom>
              <a:avLst/>
              <a:gdLst/>
              <a:ahLst/>
              <a:cxnLst/>
              <a:rect l="l" t="t" r="r" b="b"/>
              <a:pathLst>
                <a:path w="19414" h="41631" extrusionOk="0">
                  <a:moveTo>
                    <a:pt x="200" y="1"/>
                  </a:moveTo>
                  <a:lnTo>
                    <a:pt x="200" y="1"/>
                  </a:lnTo>
                  <a:cubicBezTo>
                    <a:pt x="0" y="3537"/>
                    <a:pt x="767" y="7039"/>
                    <a:pt x="2435" y="10175"/>
                  </a:cubicBezTo>
                  <a:cubicBezTo>
                    <a:pt x="3069" y="11442"/>
                    <a:pt x="3869" y="12643"/>
                    <a:pt x="4103" y="14044"/>
                  </a:cubicBezTo>
                  <a:cubicBezTo>
                    <a:pt x="4437" y="16313"/>
                    <a:pt x="3169" y="18614"/>
                    <a:pt x="3736" y="20849"/>
                  </a:cubicBezTo>
                  <a:cubicBezTo>
                    <a:pt x="4370" y="23418"/>
                    <a:pt x="7239" y="25119"/>
                    <a:pt x="7372" y="27721"/>
                  </a:cubicBezTo>
                  <a:cubicBezTo>
                    <a:pt x="7472" y="29956"/>
                    <a:pt x="5537" y="31890"/>
                    <a:pt x="5704" y="34092"/>
                  </a:cubicBezTo>
                  <a:cubicBezTo>
                    <a:pt x="5804" y="35059"/>
                    <a:pt x="6138" y="35960"/>
                    <a:pt x="6705" y="36727"/>
                  </a:cubicBezTo>
                  <a:cubicBezTo>
                    <a:pt x="8378" y="39516"/>
                    <a:pt x="10826" y="41466"/>
                    <a:pt x="14555" y="41466"/>
                  </a:cubicBezTo>
                  <a:cubicBezTo>
                    <a:pt x="14618" y="41466"/>
                    <a:pt x="14681" y="41465"/>
                    <a:pt x="14744" y="41464"/>
                  </a:cubicBezTo>
                  <a:lnTo>
                    <a:pt x="19414" y="41631"/>
                  </a:lnTo>
                  <a:lnTo>
                    <a:pt x="16212" y="30823"/>
                  </a:lnTo>
                  <a:cubicBezTo>
                    <a:pt x="16645" y="29289"/>
                    <a:pt x="15611" y="27721"/>
                    <a:pt x="14477" y="26653"/>
                  </a:cubicBezTo>
                  <a:cubicBezTo>
                    <a:pt x="13343" y="25553"/>
                    <a:pt x="12009" y="24519"/>
                    <a:pt x="11408" y="23051"/>
                  </a:cubicBezTo>
                  <a:cubicBezTo>
                    <a:pt x="10474" y="20682"/>
                    <a:pt x="11742" y="17580"/>
                    <a:pt x="10107" y="15612"/>
                  </a:cubicBezTo>
                  <a:cubicBezTo>
                    <a:pt x="9173" y="14445"/>
                    <a:pt x="7472" y="14044"/>
                    <a:pt x="6605" y="12777"/>
                  </a:cubicBezTo>
                  <a:cubicBezTo>
                    <a:pt x="6204" y="12110"/>
                    <a:pt x="5971" y="11342"/>
                    <a:pt x="5838" y="10575"/>
                  </a:cubicBezTo>
                  <a:cubicBezTo>
                    <a:pt x="4937" y="6606"/>
                    <a:pt x="3002" y="2936"/>
                    <a:pt x="200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44"/>
            <p:cNvSpPr/>
            <p:nvPr/>
          </p:nvSpPr>
          <p:spPr>
            <a:xfrm>
              <a:off x="5870936" y="3776722"/>
              <a:ext cx="365420" cy="783600"/>
            </a:xfrm>
            <a:custGeom>
              <a:avLst/>
              <a:gdLst/>
              <a:ahLst/>
              <a:cxnLst/>
              <a:rect l="l" t="t" r="r" b="b"/>
              <a:pathLst>
                <a:path w="19414" h="41631" extrusionOk="0">
                  <a:moveTo>
                    <a:pt x="200" y="1"/>
                  </a:moveTo>
                  <a:lnTo>
                    <a:pt x="200" y="1"/>
                  </a:lnTo>
                  <a:cubicBezTo>
                    <a:pt x="0" y="3537"/>
                    <a:pt x="767" y="7039"/>
                    <a:pt x="2435" y="10175"/>
                  </a:cubicBezTo>
                  <a:cubicBezTo>
                    <a:pt x="3069" y="11442"/>
                    <a:pt x="3869" y="12643"/>
                    <a:pt x="4103" y="14044"/>
                  </a:cubicBezTo>
                  <a:cubicBezTo>
                    <a:pt x="4437" y="16313"/>
                    <a:pt x="3169" y="18614"/>
                    <a:pt x="3736" y="20849"/>
                  </a:cubicBezTo>
                  <a:cubicBezTo>
                    <a:pt x="4370" y="23418"/>
                    <a:pt x="7239" y="25119"/>
                    <a:pt x="7372" y="27721"/>
                  </a:cubicBezTo>
                  <a:cubicBezTo>
                    <a:pt x="7472" y="29956"/>
                    <a:pt x="5537" y="31890"/>
                    <a:pt x="5704" y="34092"/>
                  </a:cubicBezTo>
                  <a:cubicBezTo>
                    <a:pt x="5804" y="35059"/>
                    <a:pt x="6138" y="35960"/>
                    <a:pt x="6705" y="36727"/>
                  </a:cubicBezTo>
                  <a:cubicBezTo>
                    <a:pt x="8378" y="39516"/>
                    <a:pt x="10826" y="41466"/>
                    <a:pt x="14555" y="41466"/>
                  </a:cubicBezTo>
                  <a:cubicBezTo>
                    <a:pt x="14618" y="41466"/>
                    <a:pt x="14681" y="41465"/>
                    <a:pt x="14744" y="41464"/>
                  </a:cubicBezTo>
                  <a:lnTo>
                    <a:pt x="19414" y="41631"/>
                  </a:lnTo>
                  <a:lnTo>
                    <a:pt x="16212" y="30823"/>
                  </a:lnTo>
                  <a:cubicBezTo>
                    <a:pt x="16645" y="29289"/>
                    <a:pt x="15611" y="27721"/>
                    <a:pt x="14477" y="26653"/>
                  </a:cubicBezTo>
                  <a:cubicBezTo>
                    <a:pt x="13343" y="25553"/>
                    <a:pt x="12009" y="24519"/>
                    <a:pt x="11408" y="23051"/>
                  </a:cubicBezTo>
                  <a:cubicBezTo>
                    <a:pt x="10474" y="20682"/>
                    <a:pt x="11742" y="17580"/>
                    <a:pt x="10107" y="15612"/>
                  </a:cubicBezTo>
                  <a:cubicBezTo>
                    <a:pt x="9173" y="14445"/>
                    <a:pt x="7472" y="14044"/>
                    <a:pt x="6605" y="12777"/>
                  </a:cubicBezTo>
                  <a:cubicBezTo>
                    <a:pt x="6204" y="12110"/>
                    <a:pt x="5971" y="11342"/>
                    <a:pt x="5838" y="10575"/>
                  </a:cubicBezTo>
                  <a:cubicBezTo>
                    <a:pt x="4937" y="6606"/>
                    <a:pt x="3002" y="2936"/>
                    <a:pt x="200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44"/>
            <p:cNvSpPr/>
            <p:nvPr/>
          </p:nvSpPr>
          <p:spPr>
            <a:xfrm>
              <a:off x="6209346" y="3474733"/>
              <a:ext cx="352244" cy="1088355"/>
            </a:xfrm>
            <a:custGeom>
              <a:avLst/>
              <a:gdLst/>
              <a:ahLst/>
              <a:cxnLst/>
              <a:rect l="l" t="t" r="r" b="b"/>
              <a:pathLst>
                <a:path w="18714" h="57822" extrusionOk="0">
                  <a:moveTo>
                    <a:pt x="18047" y="0"/>
                  </a:moveTo>
                  <a:lnTo>
                    <a:pt x="17880" y="67"/>
                  </a:lnTo>
                  <a:cubicBezTo>
                    <a:pt x="16879" y="601"/>
                    <a:pt x="16045" y="1301"/>
                    <a:pt x="15378" y="2202"/>
                  </a:cubicBezTo>
                  <a:cubicBezTo>
                    <a:pt x="14711" y="3069"/>
                    <a:pt x="14211" y="4036"/>
                    <a:pt x="13844" y="5037"/>
                  </a:cubicBezTo>
                  <a:cubicBezTo>
                    <a:pt x="13043" y="7039"/>
                    <a:pt x="12776" y="9140"/>
                    <a:pt x="12376" y="11175"/>
                  </a:cubicBezTo>
                  <a:cubicBezTo>
                    <a:pt x="11976" y="13176"/>
                    <a:pt x="11475" y="15144"/>
                    <a:pt x="10475" y="16812"/>
                  </a:cubicBezTo>
                  <a:cubicBezTo>
                    <a:pt x="9941" y="17646"/>
                    <a:pt x="9341" y="18413"/>
                    <a:pt x="8807" y="19214"/>
                  </a:cubicBezTo>
                  <a:cubicBezTo>
                    <a:pt x="8206" y="20014"/>
                    <a:pt x="7806" y="20915"/>
                    <a:pt x="7639" y="21882"/>
                  </a:cubicBezTo>
                  <a:cubicBezTo>
                    <a:pt x="7339" y="23851"/>
                    <a:pt x="8440" y="25585"/>
                    <a:pt x="8206" y="27320"/>
                  </a:cubicBezTo>
                  <a:cubicBezTo>
                    <a:pt x="8106" y="28187"/>
                    <a:pt x="7839" y="29021"/>
                    <a:pt x="7372" y="29755"/>
                  </a:cubicBezTo>
                  <a:cubicBezTo>
                    <a:pt x="6972" y="30489"/>
                    <a:pt x="6472" y="31189"/>
                    <a:pt x="5971" y="31890"/>
                  </a:cubicBezTo>
                  <a:cubicBezTo>
                    <a:pt x="5504" y="32557"/>
                    <a:pt x="5071" y="33291"/>
                    <a:pt x="4737" y="34058"/>
                  </a:cubicBezTo>
                  <a:cubicBezTo>
                    <a:pt x="4404" y="34792"/>
                    <a:pt x="4204" y="35559"/>
                    <a:pt x="4170" y="36393"/>
                  </a:cubicBezTo>
                  <a:cubicBezTo>
                    <a:pt x="4037" y="37961"/>
                    <a:pt x="4270" y="39462"/>
                    <a:pt x="4170" y="40863"/>
                  </a:cubicBezTo>
                  <a:cubicBezTo>
                    <a:pt x="4037" y="42197"/>
                    <a:pt x="3636" y="43498"/>
                    <a:pt x="3003" y="44699"/>
                  </a:cubicBezTo>
                  <a:cubicBezTo>
                    <a:pt x="2436" y="45833"/>
                    <a:pt x="1802" y="46900"/>
                    <a:pt x="1301" y="47901"/>
                  </a:cubicBezTo>
                  <a:cubicBezTo>
                    <a:pt x="1035" y="48401"/>
                    <a:pt x="768" y="48902"/>
                    <a:pt x="568" y="49369"/>
                  </a:cubicBezTo>
                  <a:cubicBezTo>
                    <a:pt x="401" y="49869"/>
                    <a:pt x="234" y="50336"/>
                    <a:pt x="167" y="50870"/>
                  </a:cubicBezTo>
                  <a:cubicBezTo>
                    <a:pt x="34" y="51737"/>
                    <a:pt x="1" y="52638"/>
                    <a:pt x="134" y="53538"/>
                  </a:cubicBezTo>
                  <a:cubicBezTo>
                    <a:pt x="234" y="54773"/>
                    <a:pt x="701" y="55940"/>
                    <a:pt x="1468" y="56908"/>
                  </a:cubicBezTo>
                  <a:cubicBezTo>
                    <a:pt x="1568" y="57074"/>
                    <a:pt x="1702" y="57208"/>
                    <a:pt x="1835" y="57341"/>
                  </a:cubicBezTo>
                  <a:cubicBezTo>
                    <a:pt x="1935" y="57441"/>
                    <a:pt x="2035" y="57508"/>
                    <a:pt x="2135" y="57608"/>
                  </a:cubicBezTo>
                  <a:cubicBezTo>
                    <a:pt x="2336" y="57741"/>
                    <a:pt x="2402" y="57775"/>
                    <a:pt x="2402" y="57775"/>
                  </a:cubicBezTo>
                  <a:cubicBezTo>
                    <a:pt x="2069" y="57508"/>
                    <a:pt x="1768" y="57208"/>
                    <a:pt x="1502" y="56908"/>
                  </a:cubicBezTo>
                  <a:cubicBezTo>
                    <a:pt x="801" y="55907"/>
                    <a:pt x="367" y="54739"/>
                    <a:pt x="267" y="53505"/>
                  </a:cubicBezTo>
                  <a:cubicBezTo>
                    <a:pt x="134" y="52638"/>
                    <a:pt x="167" y="51771"/>
                    <a:pt x="301" y="50870"/>
                  </a:cubicBezTo>
                  <a:cubicBezTo>
                    <a:pt x="401" y="50403"/>
                    <a:pt x="534" y="49903"/>
                    <a:pt x="734" y="49436"/>
                  </a:cubicBezTo>
                  <a:cubicBezTo>
                    <a:pt x="935" y="48935"/>
                    <a:pt x="1168" y="48468"/>
                    <a:pt x="1435" y="47968"/>
                  </a:cubicBezTo>
                  <a:cubicBezTo>
                    <a:pt x="1969" y="46967"/>
                    <a:pt x="2602" y="45933"/>
                    <a:pt x="3169" y="44799"/>
                  </a:cubicBezTo>
                  <a:cubicBezTo>
                    <a:pt x="3837" y="43565"/>
                    <a:pt x="4237" y="42264"/>
                    <a:pt x="4370" y="40896"/>
                  </a:cubicBezTo>
                  <a:cubicBezTo>
                    <a:pt x="4504" y="39462"/>
                    <a:pt x="4270" y="37961"/>
                    <a:pt x="4404" y="36426"/>
                  </a:cubicBezTo>
                  <a:cubicBezTo>
                    <a:pt x="4470" y="35626"/>
                    <a:pt x="4637" y="34858"/>
                    <a:pt x="4971" y="34158"/>
                  </a:cubicBezTo>
                  <a:cubicBezTo>
                    <a:pt x="5304" y="33391"/>
                    <a:pt x="5738" y="32690"/>
                    <a:pt x="6205" y="32023"/>
                  </a:cubicBezTo>
                  <a:cubicBezTo>
                    <a:pt x="6705" y="31356"/>
                    <a:pt x="7206" y="30655"/>
                    <a:pt x="7639" y="29888"/>
                  </a:cubicBezTo>
                  <a:cubicBezTo>
                    <a:pt x="8106" y="29121"/>
                    <a:pt x="8407" y="28254"/>
                    <a:pt x="8507" y="27353"/>
                  </a:cubicBezTo>
                  <a:cubicBezTo>
                    <a:pt x="8740" y="25518"/>
                    <a:pt x="7673" y="23750"/>
                    <a:pt x="7940" y="21916"/>
                  </a:cubicBezTo>
                  <a:cubicBezTo>
                    <a:pt x="8140" y="21015"/>
                    <a:pt x="8507" y="20148"/>
                    <a:pt x="9074" y="19381"/>
                  </a:cubicBezTo>
                  <a:cubicBezTo>
                    <a:pt x="9607" y="18580"/>
                    <a:pt x="10208" y="17813"/>
                    <a:pt x="10742" y="16979"/>
                  </a:cubicBezTo>
                  <a:cubicBezTo>
                    <a:pt x="11809" y="15244"/>
                    <a:pt x="12309" y="13243"/>
                    <a:pt x="12710" y="11242"/>
                  </a:cubicBezTo>
                  <a:cubicBezTo>
                    <a:pt x="13077" y="9207"/>
                    <a:pt x="13377" y="7139"/>
                    <a:pt x="14144" y="5171"/>
                  </a:cubicBezTo>
                  <a:cubicBezTo>
                    <a:pt x="14511" y="4170"/>
                    <a:pt x="15011" y="3236"/>
                    <a:pt x="15645" y="2402"/>
                  </a:cubicBezTo>
                  <a:cubicBezTo>
                    <a:pt x="16234" y="1596"/>
                    <a:pt x="16996" y="934"/>
                    <a:pt x="17851" y="469"/>
                  </a:cubicBezTo>
                  <a:lnTo>
                    <a:pt x="17851" y="469"/>
                  </a:lnTo>
                  <a:cubicBezTo>
                    <a:pt x="17984" y="1557"/>
                    <a:pt x="18181" y="2613"/>
                    <a:pt x="18280" y="3669"/>
                  </a:cubicBezTo>
                  <a:cubicBezTo>
                    <a:pt x="18414" y="4704"/>
                    <a:pt x="18447" y="5771"/>
                    <a:pt x="18414" y="6838"/>
                  </a:cubicBezTo>
                  <a:cubicBezTo>
                    <a:pt x="18380" y="7372"/>
                    <a:pt x="18314" y="7872"/>
                    <a:pt x="18247" y="8406"/>
                  </a:cubicBezTo>
                  <a:cubicBezTo>
                    <a:pt x="18113" y="8907"/>
                    <a:pt x="17947" y="9374"/>
                    <a:pt x="17747" y="9841"/>
                  </a:cubicBezTo>
                  <a:cubicBezTo>
                    <a:pt x="17313" y="10808"/>
                    <a:pt x="16913" y="11775"/>
                    <a:pt x="16612" y="12776"/>
                  </a:cubicBezTo>
                  <a:cubicBezTo>
                    <a:pt x="16312" y="13777"/>
                    <a:pt x="16145" y="14777"/>
                    <a:pt x="16079" y="15811"/>
                  </a:cubicBezTo>
                  <a:cubicBezTo>
                    <a:pt x="15979" y="16812"/>
                    <a:pt x="15845" y="17813"/>
                    <a:pt x="15745" y="18780"/>
                  </a:cubicBezTo>
                  <a:cubicBezTo>
                    <a:pt x="15512" y="20748"/>
                    <a:pt x="15378" y="22716"/>
                    <a:pt x="14578" y="24418"/>
                  </a:cubicBezTo>
                  <a:cubicBezTo>
                    <a:pt x="14177" y="25252"/>
                    <a:pt x="13677" y="26052"/>
                    <a:pt x="13277" y="26886"/>
                  </a:cubicBezTo>
                  <a:cubicBezTo>
                    <a:pt x="12910" y="27753"/>
                    <a:pt x="12676" y="28654"/>
                    <a:pt x="12643" y="29588"/>
                  </a:cubicBezTo>
                  <a:cubicBezTo>
                    <a:pt x="12543" y="31389"/>
                    <a:pt x="12776" y="33157"/>
                    <a:pt x="12309" y="34758"/>
                  </a:cubicBezTo>
                  <a:cubicBezTo>
                    <a:pt x="11809" y="36326"/>
                    <a:pt x="10808" y="37660"/>
                    <a:pt x="10275" y="39162"/>
                  </a:cubicBezTo>
                  <a:cubicBezTo>
                    <a:pt x="9774" y="40663"/>
                    <a:pt x="9941" y="42264"/>
                    <a:pt x="10174" y="43665"/>
                  </a:cubicBezTo>
                  <a:cubicBezTo>
                    <a:pt x="10408" y="45066"/>
                    <a:pt x="10641" y="46433"/>
                    <a:pt x="10341" y="47668"/>
                  </a:cubicBezTo>
                  <a:cubicBezTo>
                    <a:pt x="10041" y="48902"/>
                    <a:pt x="9174" y="49836"/>
                    <a:pt x="8607" y="50837"/>
                  </a:cubicBezTo>
                  <a:cubicBezTo>
                    <a:pt x="8306" y="51304"/>
                    <a:pt x="8106" y="51837"/>
                    <a:pt x="8040" y="52404"/>
                  </a:cubicBezTo>
                  <a:cubicBezTo>
                    <a:pt x="7973" y="52905"/>
                    <a:pt x="7940" y="53405"/>
                    <a:pt x="7940" y="53905"/>
                  </a:cubicBezTo>
                  <a:cubicBezTo>
                    <a:pt x="7940" y="54372"/>
                    <a:pt x="7873" y="54839"/>
                    <a:pt x="7739" y="55273"/>
                  </a:cubicBezTo>
                  <a:cubicBezTo>
                    <a:pt x="7573" y="55673"/>
                    <a:pt x="7339" y="56007"/>
                    <a:pt x="7006" y="56274"/>
                  </a:cubicBezTo>
                  <a:cubicBezTo>
                    <a:pt x="6472" y="56707"/>
                    <a:pt x="5838" y="57041"/>
                    <a:pt x="5171" y="57308"/>
                  </a:cubicBezTo>
                  <a:cubicBezTo>
                    <a:pt x="4704" y="57475"/>
                    <a:pt x="4204" y="57608"/>
                    <a:pt x="3670" y="57708"/>
                  </a:cubicBezTo>
                  <a:cubicBezTo>
                    <a:pt x="3370" y="57775"/>
                    <a:pt x="3069" y="57808"/>
                    <a:pt x="2736" y="57808"/>
                  </a:cubicBezTo>
                  <a:cubicBezTo>
                    <a:pt x="2469" y="57775"/>
                    <a:pt x="2369" y="57775"/>
                    <a:pt x="2369" y="57775"/>
                  </a:cubicBezTo>
                  <a:lnTo>
                    <a:pt x="2369" y="57775"/>
                  </a:lnTo>
                  <a:cubicBezTo>
                    <a:pt x="2564" y="57805"/>
                    <a:pt x="2759" y="57821"/>
                    <a:pt x="2951" y="57821"/>
                  </a:cubicBezTo>
                  <a:cubicBezTo>
                    <a:pt x="3186" y="57821"/>
                    <a:pt x="3416" y="57797"/>
                    <a:pt x="3636" y="57741"/>
                  </a:cubicBezTo>
                  <a:cubicBezTo>
                    <a:pt x="4170" y="57675"/>
                    <a:pt x="4671" y="57541"/>
                    <a:pt x="5171" y="57375"/>
                  </a:cubicBezTo>
                  <a:cubicBezTo>
                    <a:pt x="5838" y="57141"/>
                    <a:pt x="6472" y="56774"/>
                    <a:pt x="7039" y="56340"/>
                  </a:cubicBezTo>
                  <a:cubicBezTo>
                    <a:pt x="7372" y="56074"/>
                    <a:pt x="7639" y="55707"/>
                    <a:pt x="7806" y="55306"/>
                  </a:cubicBezTo>
                  <a:cubicBezTo>
                    <a:pt x="7940" y="54873"/>
                    <a:pt x="8006" y="54406"/>
                    <a:pt x="8040" y="53905"/>
                  </a:cubicBezTo>
                  <a:cubicBezTo>
                    <a:pt x="8040" y="53405"/>
                    <a:pt x="8073" y="52905"/>
                    <a:pt x="8140" y="52404"/>
                  </a:cubicBezTo>
                  <a:cubicBezTo>
                    <a:pt x="8240" y="51871"/>
                    <a:pt x="8407" y="51370"/>
                    <a:pt x="8707" y="50903"/>
                  </a:cubicBezTo>
                  <a:cubicBezTo>
                    <a:pt x="9240" y="49936"/>
                    <a:pt x="10174" y="49035"/>
                    <a:pt x="10475" y="47701"/>
                  </a:cubicBezTo>
                  <a:cubicBezTo>
                    <a:pt x="10775" y="46400"/>
                    <a:pt x="10541" y="45032"/>
                    <a:pt x="10341" y="43631"/>
                  </a:cubicBezTo>
                  <a:cubicBezTo>
                    <a:pt x="10141" y="42230"/>
                    <a:pt x="9941" y="40696"/>
                    <a:pt x="10441" y="39228"/>
                  </a:cubicBezTo>
                  <a:cubicBezTo>
                    <a:pt x="10975" y="37761"/>
                    <a:pt x="11976" y="36460"/>
                    <a:pt x="12476" y="34792"/>
                  </a:cubicBezTo>
                  <a:cubicBezTo>
                    <a:pt x="13010" y="33157"/>
                    <a:pt x="12776" y="31356"/>
                    <a:pt x="12876" y="29588"/>
                  </a:cubicBezTo>
                  <a:cubicBezTo>
                    <a:pt x="12910" y="28687"/>
                    <a:pt x="13110" y="27820"/>
                    <a:pt x="13477" y="26986"/>
                  </a:cubicBezTo>
                  <a:cubicBezTo>
                    <a:pt x="13844" y="26152"/>
                    <a:pt x="14377" y="25385"/>
                    <a:pt x="14778" y="24518"/>
                  </a:cubicBezTo>
                  <a:cubicBezTo>
                    <a:pt x="15612" y="22750"/>
                    <a:pt x="15745" y="20782"/>
                    <a:pt x="15979" y="18814"/>
                  </a:cubicBezTo>
                  <a:cubicBezTo>
                    <a:pt x="16112" y="17846"/>
                    <a:pt x="16212" y="16846"/>
                    <a:pt x="16312" y="15845"/>
                  </a:cubicBezTo>
                  <a:cubicBezTo>
                    <a:pt x="16379" y="14811"/>
                    <a:pt x="16579" y="13810"/>
                    <a:pt x="16846" y="12843"/>
                  </a:cubicBezTo>
                  <a:cubicBezTo>
                    <a:pt x="17146" y="11875"/>
                    <a:pt x="17546" y="10908"/>
                    <a:pt x="17947" y="9941"/>
                  </a:cubicBezTo>
                  <a:cubicBezTo>
                    <a:pt x="18180" y="9474"/>
                    <a:pt x="18347" y="8973"/>
                    <a:pt x="18514" y="8440"/>
                  </a:cubicBezTo>
                  <a:cubicBezTo>
                    <a:pt x="18580" y="7906"/>
                    <a:pt x="18614" y="7372"/>
                    <a:pt x="18647" y="6838"/>
                  </a:cubicBezTo>
                  <a:cubicBezTo>
                    <a:pt x="18714" y="5771"/>
                    <a:pt x="18647" y="4670"/>
                    <a:pt x="18514" y="3603"/>
                  </a:cubicBezTo>
                  <a:cubicBezTo>
                    <a:pt x="18414" y="2535"/>
                    <a:pt x="18214" y="1468"/>
                    <a:pt x="18080" y="400"/>
                  </a:cubicBezTo>
                  <a:lnTo>
                    <a:pt x="18080" y="200"/>
                  </a:lnTo>
                  <a:lnTo>
                    <a:pt x="18047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44"/>
            <p:cNvSpPr/>
            <p:nvPr/>
          </p:nvSpPr>
          <p:spPr>
            <a:xfrm>
              <a:off x="6253918" y="3526834"/>
              <a:ext cx="277538" cy="1035369"/>
            </a:xfrm>
            <a:custGeom>
              <a:avLst/>
              <a:gdLst/>
              <a:ahLst/>
              <a:cxnLst/>
              <a:rect l="l" t="t" r="r" b="b"/>
              <a:pathLst>
                <a:path w="14745" h="55007" extrusionOk="0">
                  <a:moveTo>
                    <a:pt x="14745" y="1"/>
                  </a:moveTo>
                  <a:cubicBezTo>
                    <a:pt x="14711" y="68"/>
                    <a:pt x="14711" y="101"/>
                    <a:pt x="14711" y="168"/>
                  </a:cubicBezTo>
                  <a:lnTo>
                    <a:pt x="14611" y="568"/>
                  </a:lnTo>
                  <a:cubicBezTo>
                    <a:pt x="14511" y="935"/>
                    <a:pt x="14378" y="1502"/>
                    <a:pt x="14211" y="2202"/>
                  </a:cubicBezTo>
                  <a:cubicBezTo>
                    <a:pt x="14044" y="2870"/>
                    <a:pt x="13611" y="3670"/>
                    <a:pt x="13244" y="4637"/>
                  </a:cubicBezTo>
                  <a:cubicBezTo>
                    <a:pt x="12810" y="5705"/>
                    <a:pt x="12443" y="6806"/>
                    <a:pt x="12143" y="7940"/>
                  </a:cubicBezTo>
                  <a:cubicBezTo>
                    <a:pt x="11776" y="9174"/>
                    <a:pt x="11476" y="10575"/>
                    <a:pt x="11142" y="12043"/>
                  </a:cubicBezTo>
                  <a:cubicBezTo>
                    <a:pt x="10842" y="13644"/>
                    <a:pt x="10342" y="15178"/>
                    <a:pt x="9641" y="16613"/>
                  </a:cubicBezTo>
                  <a:cubicBezTo>
                    <a:pt x="9207" y="17380"/>
                    <a:pt x="8841" y="18147"/>
                    <a:pt x="8474" y="18981"/>
                  </a:cubicBezTo>
                  <a:cubicBezTo>
                    <a:pt x="8140" y="19848"/>
                    <a:pt x="7940" y="20716"/>
                    <a:pt x="7806" y="21650"/>
                  </a:cubicBezTo>
                  <a:cubicBezTo>
                    <a:pt x="7573" y="23551"/>
                    <a:pt x="7239" y="25419"/>
                    <a:pt x="6806" y="27287"/>
                  </a:cubicBezTo>
                  <a:cubicBezTo>
                    <a:pt x="5872" y="31123"/>
                    <a:pt x="4971" y="34759"/>
                    <a:pt x="4171" y="38095"/>
                  </a:cubicBezTo>
                  <a:cubicBezTo>
                    <a:pt x="3370" y="41397"/>
                    <a:pt x="2603" y="44366"/>
                    <a:pt x="1969" y="46901"/>
                  </a:cubicBezTo>
                  <a:cubicBezTo>
                    <a:pt x="1335" y="49403"/>
                    <a:pt x="835" y="51404"/>
                    <a:pt x="501" y="52839"/>
                  </a:cubicBezTo>
                  <a:cubicBezTo>
                    <a:pt x="334" y="53506"/>
                    <a:pt x="201" y="54039"/>
                    <a:pt x="101" y="54440"/>
                  </a:cubicBezTo>
                  <a:cubicBezTo>
                    <a:pt x="68" y="54607"/>
                    <a:pt x="34" y="54740"/>
                    <a:pt x="1" y="54873"/>
                  </a:cubicBezTo>
                  <a:cubicBezTo>
                    <a:pt x="1" y="54907"/>
                    <a:pt x="1" y="54973"/>
                    <a:pt x="1" y="55007"/>
                  </a:cubicBezTo>
                  <a:cubicBezTo>
                    <a:pt x="34" y="54973"/>
                    <a:pt x="68" y="54907"/>
                    <a:pt x="68" y="54873"/>
                  </a:cubicBezTo>
                  <a:cubicBezTo>
                    <a:pt x="101" y="54773"/>
                    <a:pt x="134" y="54640"/>
                    <a:pt x="201" y="54440"/>
                  </a:cubicBezTo>
                  <a:cubicBezTo>
                    <a:pt x="301" y="54073"/>
                    <a:pt x="435" y="53539"/>
                    <a:pt x="601" y="52839"/>
                  </a:cubicBezTo>
                  <a:cubicBezTo>
                    <a:pt x="968" y="51438"/>
                    <a:pt x="1502" y="49403"/>
                    <a:pt x="2169" y="46934"/>
                  </a:cubicBezTo>
                  <a:cubicBezTo>
                    <a:pt x="2803" y="44466"/>
                    <a:pt x="3570" y="41464"/>
                    <a:pt x="4437" y="38161"/>
                  </a:cubicBezTo>
                  <a:cubicBezTo>
                    <a:pt x="5305" y="34859"/>
                    <a:pt x="6172" y="31190"/>
                    <a:pt x="7106" y="27354"/>
                  </a:cubicBezTo>
                  <a:cubicBezTo>
                    <a:pt x="7540" y="25486"/>
                    <a:pt x="7873" y="23584"/>
                    <a:pt x="8107" y="21683"/>
                  </a:cubicBezTo>
                  <a:cubicBezTo>
                    <a:pt x="8207" y="20782"/>
                    <a:pt x="8440" y="19915"/>
                    <a:pt x="8774" y="19081"/>
                  </a:cubicBezTo>
                  <a:cubicBezTo>
                    <a:pt x="9074" y="18247"/>
                    <a:pt x="9508" y="17513"/>
                    <a:pt x="9908" y="16746"/>
                  </a:cubicBezTo>
                  <a:cubicBezTo>
                    <a:pt x="10742" y="15212"/>
                    <a:pt x="11042" y="13577"/>
                    <a:pt x="11376" y="12109"/>
                  </a:cubicBezTo>
                  <a:cubicBezTo>
                    <a:pt x="11709" y="10642"/>
                    <a:pt x="12009" y="9241"/>
                    <a:pt x="12343" y="8007"/>
                  </a:cubicBezTo>
                  <a:cubicBezTo>
                    <a:pt x="12677" y="6739"/>
                    <a:pt x="13044" y="5638"/>
                    <a:pt x="13410" y="4671"/>
                  </a:cubicBezTo>
                  <a:cubicBezTo>
                    <a:pt x="13744" y="3870"/>
                    <a:pt x="14078" y="3070"/>
                    <a:pt x="14344" y="2202"/>
                  </a:cubicBezTo>
                  <a:cubicBezTo>
                    <a:pt x="14511" y="1502"/>
                    <a:pt x="14578" y="968"/>
                    <a:pt x="14645" y="568"/>
                  </a:cubicBezTo>
                  <a:cubicBezTo>
                    <a:pt x="14678" y="401"/>
                    <a:pt x="14711" y="268"/>
                    <a:pt x="14745" y="168"/>
                  </a:cubicBezTo>
                  <a:cubicBezTo>
                    <a:pt x="14745" y="68"/>
                    <a:pt x="14745" y="1"/>
                    <a:pt x="1474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44"/>
            <p:cNvSpPr/>
            <p:nvPr/>
          </p:nvSpPr>
          <p:spPr>
            <a:xfrm>
              <a:off x="5947525" y="3196574"/>
              <a:ext cx="395574" cy="1366269"/>
            </a:xfrm>
            <a:custGeom>
              <a:avLst/>
              <a:gdLst/>
              <a:ahLst/>
              <a:cxnLst/>
              <a:rect l="l" t="t" r="r" b="b"/>
              <a:pathLst>
                <a:path w="21016" h="72587" extrusionOk="0">
                  <a:moveTo>
                    <a:pt x="1368" y="1"/>
                  </a:moveTo>
                  <a:cubicBezTo>
                    <a:pt x="868" y="3237"/>
                    <a:pt x="1" y="5471"/>
                    <a:pt x="267" y="9875"/>
                  </a:cubicBezTo>
                  <a:cubicBezTo>
                    <a:pt x="368" y="11442"/>
                    <a:pt x="2202" y="14445"/>
                    <a:pt x="2469" y="17947"/>
                  </a:cubicBezTo>
                  <a:cubicBezTo>
                    <a:pt x="2602" y="20015"/>
                    <a:pt x="2703" y="22083"/>
                    <a:pt x="2836" y="24152"/>
                  </a:cubicBezTo>
                  <a:cubicBezTo>
                    <a:pt x="2969" y="26220"/>
                    <a:pt x="3103" y="28221"/>
                    <a:pt x="3837" y="30089"/>
                  </a:cubicBezTo>
                  <a:cubicBezTo>
                    <a:pt x="4370" y="31557"/>
                    <a:pt x="5271" y="32858"/>
                    <a:pt x="5671" y="34359"/>
                  </a:cubicBezTo>
                  <a:cubicBezTo>
                    <a:pt x="6439" y="37161"/>
                    <a:pt x="5438" y="40196"/>
                    <a:pt x="6072" y="43032"/>
                  </a:cubicBezTo>
                  <a:cubicBezTo>
                    <a:pt x="6572" y="45467"/>
                    <a:pt x="8240" y="47535"/>
                    <a:pt x="8607" y="49970"/>
                  </a:cubicBezTo>
                  <a:cubicBezTo>
                    <a:pt x="9074" y="53406"/>
                    <a:pt x="6839" y="56975"/>
                    <a:pt x="8006" y="60244"/>
                  </a:cubicBezTo>
                  <a:cubicBezTo>
                    <a:pt x="8573" y="61879"/>
                    <a:pt x="9908" y="63146"/>
                    <a:pt x="10275" y="64814"/>
                  </a:cubicBezTo>
                  <a:cubicBezTo>
                    <a:pt x="10575" y="66148"/>
                    <a:pt x="10241" y="67516"/>
                    <a:pt x="10508" y="68817"/>
                  </a:cubicBezTo>
                  <a:cubicBezTo>
                    <a:pt x="10922" y="70821"/>
                    <a:pt x="14582" y="72431"/>
                    <a:pt x="16801" y="72431"/>
                  </a:cubicBezTo>
                  <a:cubicBezTo>
                    <a:pt x="16908" y="72431"/>
                    <a:pt x="17012" y="72427"/>
                    <a:pt x="17113" y="72419"/>
                  </a:cubicBezTo>
                  <a:lnTo>
                    <a:pt x="17113" y="72586"/>
                  </a:lnTo>
                  <a:cubicBezTo>
                    <a:pt x="20148" y="70752"/>
                    <a:pt x="21016" y="65248"/>
                    <a:pt x="19748" y="61945"/>
                  </a:cubicBezTo>
                  <a:cubicBezTo>
                    <a:pt x="18480" y="58643"/>
                    <a:pt x="16246" y="55607"/>
                    <a:pt x="15912" y="52072"/>
                  </a:cubicBezTo>
                  <a:cubicBezTo>
                    <a:pt x="15645" y="49370"/>
                    <a:pt x="16546" y="46568"/>
                    <a:pt x="15912" y="43932"/>
                  </a:cubicBezTo>
                  <a:cubicBezTo>
                    <a:pt x="15078" y="40330"/>
                    <a:pt x="11542" y="37561"/>
                    <a:pt x="11609" y="33892"/>
                  </a:cubicBezTo>
                  <a:cubicBezTo>
                    <a:pt x="11609" y="31824"/>
                    <a:pt x="12810" y="29889"/>
                    <a:pt x="12710" y="27821"/>
                  </a:cubicBezTo>
                  <a:cubicBezTo>
                    <a:pt x="12576" y="25286"/>
                    <a:pt x="10642" y="23284"/>
                    <a:pt x="9441" y="21049"/>
                  </a:cubicBezTo>
                  <a:cubicBezTo>
                    <a:pt x="7606" y="17647"/>
                    <a:pt x="7473" y="13611"/>
                    <a:pt x="6839" y="9808"/>
                  </a:cubicBezTo>
                  <a:cubicBezTo>
                    <a:pt x="6205" y="5972"/>
                    <a:pt x="4771" y="1869"/>
                    <a:pt x="1368" y="1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44"/>
            <p:cNvSpPr/>
            <p:nvPr/>
          </p:nvSpPr>
          <p:spPr>
            <a:xfrm>
              <a:off x="5988972" y="3256863"/>
              <a:ext cx="279420" cy="1302837"/>
            </a:xfrm>
            <a:custGeom>
              <a:avLst/>
              <a:gdLst/>
              <a:ahLst/>
              <a:cxnLst/>
              <a:rect l="l" t="t" r="r" b="b"/>
              <a:pathLst>
                <a:path w="14845" h="69217" extrusionOk="0">
                  <a:moveTo>
                    <a:pt x="0" y="0"/>
                  </a:moveTo>
                  <a:cubicBezTo>
                    <a:pt x="0" y="67"/>
                    <a:pt x="0" y="134"/>
                    <a:pt x="0" y="167"/>
                  </a:cubicBezTo>
                  <a:cubicBezTo>
                    <a:pt x="0" y="334"/>
                    <a:pt x="34" y="501"/>
                    <a:pt x="67" y="701"/>
                  </a:cubicBezTo>
                  <a:cubicBezTo>
                    <a:pt x="134" y="1201"/>
                    <a:pt x="234" y="1868"/>
                    <a:pt x="367" y="2769"/>
                  </a:cubicBezTo>
                  <a:cubicBezTo>
                    <a:pt x="534" y="3669"/>
                    <a:pt x="1001" y="4670"/>
                    <a:pt x="1368" y="5871"/>
                  </a:cubicBezTo>
                  <a:cubicBezTo>
                    <a:pt x="1735" y="7105"/>
                    <a:pt x="2168" y="8506"/>
                    <a:pt x="2502" y="10041"/>
                  </a:cubicBezTo>
                  <a:cubicBezTo>
                    <a:pt x="2836" y="11608"/>
                    <a:pt x="3136" y="13343"/>
                    <a:pt x="3436" y="15211"/>
                  </a:cubicBezTo>
                  <a:cubicBezTo>
                    <a:pt x="3736" y="17079"/>
                    <a:pt x="4070" y="19114"/>
                    <a:pt x="5004" y="21049"/>
                  </a:cubicBezTo>
                  <a:cubicBezTo>
                    <a:pt x="5437" y="22016"/>
                    <a:pt x="5904" y="23017"/>
                    <a:pt x="6271" y="24051"/>
                  </a:cubicBezTo>
                  <a:cubicBezTo>
                    <a:pt x="6605" y="25118"/>
                    <a:pt x="6838" y="26219"/>
                    <a:pt x="6905" y="27353"/>
                  </a:cubicBezTo>
                  <a:cubicBezTo>
                    <a:pt x="7072" y="29721"/>
                    <a:pt x="7372" y="32090"/>
                    <a:pt x="7806" y="34425"/>
                  </a:cubicBezTo>
                  <a:cubicBezTo>
                    <a:pt x="8740" y="39228"/>
                    <a:pt x="9607" y="43832"/>
                    <a:pt x="10441" y="48001"/>
                  </a:cubicBezTo>
                  <a:cubicBezTo>
                    <a:pt x="11242" y="52171"/>
                    <a:pt x="12042" y="55907"/>
                    <a:pt x="12709" y="59042"/>
                  </a:cubicBezTo>
                  <a:cubicBezTo>
                    <a:pt x="13343" y="62211"/>
                    <a:pt x="13877" y="64713"/>
                    <a:pt x="14244" y="66481"/>
                  </a:cubicBezTo>
                  <a:lnTo>
                    <a:pt x="14677" y="68516"/>
                  </a:lnTo>
                  <a:cubicBezTo>
                    <a:pt x="14711" y="68716"/>
                    <a:pt x="14777" y="68916"/>
                    <a:pt x="14811" y="69050"/>
                  </a:cubicBezTo>
                  <a:cubicBezTo>
                    <a:pt x="14811" y="69083"/>
                    <a:pt x="14811" y="69150"/>
                    <a:pt x="14844" y="69216"/>
                  </a:cubicBezTo>
                  <a:cubicBezTo>
                    <a:pt x="14844" y="69150"/>
                    <a:pt x="14844" y="69083"/>
                    <a:pt x="14844" y="69016"/>
                  </a:cubicBezTo>
                  <a:cubicBezTo>
                    <a:pt x="14811" y="68883"/>
                    <a:pt x="14777" y="68716"/>
                    <a:pt x="14744" y="68516"/>
                  </a:cubicBezTo>
                  <a:cubicBezTo>
                    <a:pt x="14677" y="68016"/>
                    <a:pt x="14544" y="67348"/>
                    <a:pt x="14377" y="66481"/>
                  </a:cubicBezTo>
                  <a:cubicBezTo>
                    <a:pt x="14010" y="64680"/>
                    <a:pt x="13543" y="62145"/>
                    <a:pt x="12909" y="59009"/>
                  </a:cubicBezTo>
                  <a:cubicBezTo>
                    <a:pt x="12276" y="55874"/>
                    <a:pt x="11542" y="52104"/>
                    <a:pt x="10708" y="47935"/>
                  </a:cubicBezTo>
                  <a:cubicBezTo>
                    <a:pt x="9874" y="43798"/>
                    <a:pt x="9040" y="39195"/>
                    <a:pt x="8106" y="34391"/>
                  </a:cubicBezTo>
                  <a:cubicBezTo>
                    <a:pt x="7672" y="32023"/>
                    <a:pt x="7372" y="29655"/>
                    <a:pt x="7205" y="27286"/>
                  </a:cubicBezTo>
                  <a:cubicBezTo>
                    <a:pt x="7105" y="26152"/>
                    <a:pt x="6905" y="25018"/>
                    <a:pt x="6538" y="23917"/>
                  </a:cubicBezTo>
                  <a:cubicBezTo>
                    <a:pt x="6171" y="22883"/>
                    <a:pt x="5671" y="21883"/>
                    <a:pt x="5237" y="20915"/>
                  </a:cubicBezTo>
                  <a:cubicBezTo>
                    <a:pt x="4337" y="19014"/>
                    <a:pt x="4003" y="17012"/>
                    <a:pt x="3669" y="15144"/>
                  </a:cubicBezTo>
                  <a:cubicBezTo>
                    <a:pt x="3369" y="13310"/>
                    <a:pt x="3069" y="11542"/>
                    <a:pt x="2702" y="9974"/>
                  </a:cubicBezTo>
                  <a:cubicBezTo>
                    <a:pt x="2335" y="8406"/>
                    <a:pt x="1935" y="7005"/>
                    <a:pt x="1535" y="5804"/>
                  </a:cubicBezTo>
                  <a:cubicBezTo>
                    <a:pt x="1101" y="4603"/>
                    <a:pt x="667" y="3603"/>
                    <a:pt x="467" y="2735"/>
                  </a:cubicBezTo>
                  <a:cubicBezTo>
                    <a:pt x="300" y="1868"/>
                    <a:pt x="200" y="1168"/>
                    <a:pt x="134" y="701"/>
                  </a:cubicBezTo>
                  <a:cubicBezTo>
                    <a:pt x="67" y="467"/>
                    <a:pt x="34" y="300"/>
                    <a:pt x="34" y="167"/>
                  </a:cubicBezTo>
                  <a:cubicBezTo>
                    <a:pt x="0" y="100"/>
                    <a:pt x="0" y="67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44"/>
            <p:cNvSpPr/>
            <p:nvPr/>
          </p:nvSpPr>
          <p:spPr>
            <a:xfrm>
              <a:off x="8639180" y="1518925"/>
              <a:ext cx="118017" cy="156415"/>
            </a:xfrm>
            <a:custGeom>
              <a:avLst/>
              <a:gdLst/>
              <a:ahLst/>
              <a:cxnLst/>
              <a:rect l="l" t="t" r="r" b="b"/>
              <a:pathLst>
                <a:path w="6270" h="8310" extrusionOk="0">
                  <a:moveTo>
                    <a:pt x="2336" y="0"/>
                  </a:moveTo>
                  <a:lnTo>
                    <a:pt x="2336" y="2202"/>
                  </a:lnTo>
                  <a:cubicBezTo>
                    <a:pt x="935" y="2602"/>
                    <a:pt x="1" y="3870"/>
                    <a:pt x="34" y="5338"/>
                  </a:cubicBezTo>
                  <a:cubicBezTo>
                    <a:pt x="34" y="7739"/>
                    <a:pt x="2202" y="8306"/>
                    <a:pt x="3136" y="8306"/>
                  </a:cubicBezTo>
                  <a:cubicBezTo>
                    <a:pt x="3180" y="8308"/>
                    <a:pt x="3231" y="8310"/>
                    <a:pt x="3286" y="8310"/>
                  </a:cubicBezTo>
                  <a:cubicBezTo>
                    <a:pt x="4150" y="8310"/>
                    <a:pt x="6270" y="7996"/>
                    <a:pt x="6238" y="5238"/>
                  </a:cubicBezTo>
                  <a:lnTo>
                    <a:pt x="4571" y="5238"/>
                  </a:lnTo>
                  <a:cubicBezTo>
                    <a:pt x="4604" y="6005"/>
                    <a:pt x="3970" y="6639"/>
                    <a:pt x="3170" y="6639"/>
                  </a:cubicBezTo>
                  <a:lnTo>
                    <a:pt x="3136" y="6639"/>
                  </a:lnTo>
                  <a:cubicBezTo>
                    <a:pt x="3110" y="6640"/>
                    <a:pt x="3084" y="6641"/>
                    <a:pt x="3059" y="6641"/>
                  </a:cubicBezTo>
                  <a:cubicBezTo>
                    <a:pt x="2521" y="6641"/>
                    <a:pt x="2026" y="6312"/>
                    <a:pt x="1835" y="5771"/>
                  </a:cubicBezTo>
                  <a:cubicBezTo>
                    <a:pt x="1669" y="5338"/>
                    <a:pt x="1702" y="4837"/>
                    <a:pt x="1969" y="4437"/>
                  </a:cubicBezTo>
                  <a:cubicBezTo>
                    <a:pt x="2187" y="4055"/>
                    <a:pt x="2652" y="3717"/>
                    <a:pt x="3417" y="3717"/>
                  </a:cubicBezTo>
                  <a:cubicBezTo>
                    <a:pt x="3586" y="3717"/>
                    <a:pt x="3771" y="3734"/>
                    <a:pt x="3970" y="3770"/>
                  </a:cubicBezTo>
                  <a:lnTo>
                    <a:pt x="3970" y="0"/>
                  </a:ln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44"/>
            <p:cNvSpPr/>
            <p:nvPr/>
          </p:nvSpPr>
          <p:spPr>
            <a:xfrm>
              <a:off x="8683131" y="1475595"/>
              <a:ext cx="30794" cy="28911"/>
            </a:xfrm>
            <a:custGeom>
              <a:avLst/>
              <a:gdLst/>
              <a:ahLst/>
              <a:cxnLst/>
              <a:rect l="l" t="t" r="r" b="b"/>
              <a:pathLst>
                <a:path w="1636" h="1536" extrusionOk="0">
                  <a:moveTo>
                    <a:pt x="1" y="1"/>
                  </a:moveTo>
                  <a:lnTo>
                    <a:pt x="1" y="1535"/>
                  </a:lnTo>
                  <a:lnTo>
                    <a:pt x="1635" y="1535"/>
                  </a:lnTo>
                  <a:lnTo>
                    <a:pt x="1635" y="1"/>
                  </a:ln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44"/>
            <p:cNvSpPr/>
            <p:nvPr/>
          </p:nvSpPr>
          <p:spPr>
            <a:xfrm>
              <a:off x="8468404" y="1345212"/>
              <a:ext cx="459608" cy="460831"/>
            </a:xfrm>
            <a:custGeom>
              <a:avLst/>
              <a:gdLst/>
              <a:ahLst/>
              <a:cxnLst/>
              <a:rect l="l" t="t" r="r" b="b"/>
              <a:pathLst>
                <a:path w="24418" h="24483" extrusionOk="0">
                  <a:moveTo>
                    <a:pt x="12468" y="1"/>
                  </a:moveTo>
                  <a:cubicBezTo>
                    <a:pt x="12240" y="1"/>
                    <a:pt x="12011" y="9"/>
                    <a:pt x="11776" y="23"/>
                  </a:cubicBezTo>
                  <a:cubicBezTo>
                    <a:pt x="11697" y="13"/>
                    <a:pt x="11616" y="9"/>
                    <a:pt x="11534" y="9"/>
                  </a:cubicBezTo>
                  <a:cubicBezTo>
                    <a:pt x="11336" y="9"/>
                    <a:pt x="11130" y="33"/>
                    <a:pt x="10942" y="56"/>
                  </a:cubicBezTo>
                  <a:lnTo>
                    <a:pt x="10074" y="190"/>
                  </a:lnTo>
                  <a:cubicBezTo>
                    <a:pt x="8907" y="423"/>
                    <a:pt x="7773" y="790"/>
                    <a:pt x="6705" y="1357"/>
                  </a:cubicBezTo>
                  <a:cubicBezTo>
                    <a:pt x="5571" y="1924"/>
                    <a:pt x="4570" y="2691"/>
                    <a:pt x="3670" y="3559"/>
                  </a:cubicBezTo>
                  <a:cubicBezTo>
                    <a:pt x="2736" y="4493"/>
                    <a:pt x="1969" y="5560"/>
                    <a:pt x="1368" y="6761"/>
                  </a:cubicBezTo>
                  <a:cubicBezTo>
                    <a:pt x="734" y="7962"/>
                    <a:pt x="301" y="9263"/>
                    <a:pt x="134" y="10630"/>
                  </a:cubicBezTo>
                  <a:cubicBezTo>
                    <a:pt x="67" y="10964"/>
                    <a:pt x="34" y="11331"/>
                    <a:pt x="34" y="11665"/>
                  </a:cubicBezTo>
                  <a:cubicBezTo>
                    <a:pt x="1" y="12031"/>
                    <a:pt x="1" y="12365"/>
                    <a:pt x="1" y="12732"/>
                  </a:cubicBezTo>
                  <a:cubicBezTo>
                    <a:pt x="100" y="14947"/>
                    <a:pt x="789" y="17096"/>
                    <a:pt x="2002" y="18953"/>
                  </a:cubicBezTo>
                  <a:lnTo>
                    <a:pt x="2002" y="18953"/>
                  </a:lnTo>
                  <a:cubicBezTo>
                    <a:pt x="1445" y="20360"/>
                    <a:pt x="858" y="21765"/>
                    <a:pt x="334" y="23106"/>
                  </a:cubicBezTo>
                  <a:lnTo>
                    <a:pt x="234" y="23373"/>
                  </a:lnTo>
                  <a:lnTo>
                    <a:pt x="234" y="23373"/>
                  </a:lnTo>
                  <a:lnTo>
                    <a:pt x="501" y="23306"/>
                  </a:lnTo>
                  <a:lnTo>
                    <a:pt x="4996" y="22050"/>
                  </a:lnTo>
                  <a:lnTo>
                    <a:pt x="4996" y="22050"/>
                  </a:lnTo>
                  <a:cubicBezTo>
                    <a:pt x="6485" y="23193"/>
                    <a:pt x="8264" y="23978"/>
                    <a:pt x="10141" y="24307"/>
                  </a:cubicBezTo>
                  <a:cubicBezTo>
                    <a:pt x="10860" y="24417"/>
                    <a:pt x="11601" y="24482"/>
                    <a:pt x="12327" y="24482"/>
                  </a:cubicBezTo>
                  <a:cubicBezTo>
                    <a:pt x="12478" y="24482"/>
                    <a:pt x="12628" y="24479"/>
                    <a:pt x="12776" y="24474"/>
                  </a:cubicBezTo>
                  <a:cubicBezTo>
                    <a:pt x="13210" y="24440"/>
                    <a:pt x="13644" y="24407"/>
                    <a:pt x="14077" y="24340"/>
                  </a:cubicBezTo>
                  <a:lnTo>
                    <a:pt x="14678" y="24240"/>
                  </a:lnTo>
                  <a:cubicBezTo>
                    <a:pt x="14878" y="24207"/>
                    <a:pt x="15111" y="24140"/>
                    <a:pt x="15278" y="24107"/>
                  </a:cubicBezTo>
                  <a:cubicBezTo>
                    <a:pt x="18080" y="23373"/>
                    <a:pt x="20549" y="21705"/>
                    <a:pt x="22216" y="19337"/>
                  </a:cubicBezTo>
                  <a:cubicBezTo>
                    <a:pt x="22850" y="18469"/>
                    <a:pt x="23351" y="17535"/>
                    <a:pt x="23717" y="16535"/>
                  </a:cubicBezTo>
                  <a:cubicBezTo>
                    <a:pt x="23784" y="16301"/>
                    <a:pt x="23851" y="16101"/>
                    <a:pt x="23918" y="15901"/>
                  </a:cubicBezTo>
                  <a:cubicBezTo>
                    <a:pt x="24018" y="15667"/>
                    <a:pt x="24051" y="15467"/>
                    <a:pt x="24084" y="15300"/>
                  </a:cubicBezTo>
                  <a:cubicBezTo>
                    <a:pt x="24118" y="15100"/>
                    <a:pt x="24184" y="14900"/>
                    <a:pt x="24218" y="14733"/>
                  </a:cubicBezTo>
                  <a:cubicBezTo>
                    <a:pt x="24251" y="14567"/>
                    <a:pt x="24285" y="14400"/>
                    <a:pt x="24318" y="14233"/>
                  </a:cubicBezTo>
                  <a:cubicBezTo>
                    <a:pt x="24351" y="13899"/>
                    <a:pt x="24385" y="13633"/>
                    <a:pt x="24418" y="13399"/>
                  </a:cubicBezTo>
                  <a:cubicBezTo>
                    <a:pt x="24418" y="13166"/>
                    <a:pt x="24418" y="12932"/>
                    <a:pt x="24418" y="12765"/>
                  </a:cubicBezTo>
                  <a:lnTo>
                    <a:pt x="24418" y="12398"/>
                  </a:lnTo>
                  <a:cubicBezTo>
                    <a:pt x="24418" y="12498"/>
                    <a:pt x="24418" y="12632"/>
                    <a:pt x="24385" y="12765"/>
                  </a:cubicBezTo>
                  <a:cubicBezTo>
                    <a:pt x="24351" y="12932"/>
                    <a:pt x="24351" y="13132"/>
                    <a:pt x="24351" y="13366"/>
                  </a:cubicBezTo>
                  <a:cubicBezTo>
                    <a:pt x="24318" y="13633"/>
                    <a:pt x="24251" y="13899"/>
                    <a:pt x="24218" y="14200"/>
                  </a:cubicBezTo>
                  <a:cubicBezTo>
                    <a:pt x="23384" y="18936"/>
                    <a:pt x="19881" y="22739"/>
                    <a:pt x="15245" y="23907"/>
                  </a:cubicBezTo>
                  <a:cubicBezTo>
                    <a:pt x="15045" y="23940"/>
                    <a:pt x="14844" y="24007"/>
                    <a:pt x="14644" y="24040"/>
                  </a:cubicBezTo>
                  <a:lnTo>
                    <a:pt x="14044" y="24140"/>
                  </a:lnTo>
                  <a:cubicBezTo>
                    <a:pt x="13610" y="24207"/>
                    <a:pt x="13210" y="24240"/>
                    <a:pt x="12776" y="24240"/>
                  </a:cubicBezTo>
                  <a:cubicBezTo>
                    <a:pt x="12581" y="24248"/>
                    <a:pt x="12387" y="24252"/>
                    <a:pt x="12192" y="24252"/>
                  </a:cubicBezTo>
                  <a:cubicBezTo>
                    <a:pt x="11519" y="24252"/>
                    <a:pt x="10847" y="24203"/>
                    <a:pt x="10174" y="24073"/>
                  </a:cubicBezTo>
                  <a:cubicBezTo>
                    <a:pt x="8340" y="23740"/>
                    <a:pt x="6572" y="22973"/>
                    <a:pt x="5104" y="21838"/>
                  </a:cubicBezTo>
                  <a:lnTo>
                    <a:pt x="5037" y="21772"/>
                  </a:lnTo>
                  <a:lnTo>
                    <a:pt x="4971" y="21772"/>
                  </a:lnTo>
                  <a:lnTo>
                    <a:pt x="698" y="22966"/>
                  </a:lnTo>
                  <a:lnTo>
                    <a:pt x="2302" y="18970"/>
                  </a:lnTo>
                  <a:lnTo>
                    <a:pt x="2336" y="18903"/>
                  </a:lnTo>
                  <a:lnTo>
                    <a:pt x="2302" y="18836"/>
                  </a:lnTo>
                  <a:cubicBezTo>
                    <a:pt x="1468" y="17602"/>
                    <a:pt x="901" y="16201"/>
                    <a:pt x="568" y="14767"/>
                  </a:cubicBezTo>
                  <a:cubicBezTo>
                    <a:pt x="434" y="14066"/>
                    <a:pt x="334" y="13399"/>
                    <a:pt x="301" y="12699"/>
                  </a:cubicBezTo>
                  <a:cubicBezTo>
                    <a:pt x="301" y="12365"/>
                    <a:pt x="301" y="12031"/>
                    <a:pt x="301" y="11698"/>
                  </a:cubicBezTo>
                  <a:cubicBezTo>
                    <a:pt x="301" y="11331"/>
                    <a:pt x="334" y="10997"/>
                    <a:pt x="401" y="10664"/>
                  </a:cubicBezTo>
                  <a:cubicBezTo>
                    <a:pt x="568" y="9329"/>
                    <a:pt x="935" y="8062"/>
                    <a:pt x="1568" y="6861"/>
                  </a:cubicBezTo>
                  <a:cubicBezTo>
                    <a:pt x="2135" y="5727"/>
                    <a:pt x="2903" y="4659"/>
                    <a:pt x="3803" y="3759"/>
                  </a:cubicBezTo>
                  <a:cubicBezTo>
                    <a:pt x="4671" y="2892"/>
                    <a:pt x="5705" y="2158"/>
                    <a:pt x="6805" y="1591"/>
                  </a:cubicBezTo>
                  <a:cubicBezTo>
                    <a:pt x="7839" y="1024"/>
                    <a:pt x="8974" y="657"/>
                    <a:pt x="10141" y="423"/>
                  </a:cubicBezTo>
                  <a:lnTo>
                    <a:pt x="10975" y="290"/>
                  </a:lnTo>
                  <a:cubicBezTo>
                    <a:pt x="11242" y="256"/>
                    <a:pt x="11509" y="256"/>
                    <a:pt x="11809" y="256"/>
                  </a:cubicBezTo>
                  <a:cubicBezTo>
                    <a:pt x="12030" y="243"/>
                    <a:pt x="12251" y="234"/>
                    <a:pt x="12472" y="234"/>
                  </a:cubicBezTo>
                  <a:cubicBezTo>
                    <a:pt x="12785" y="234"/>
                    <a:pt x="13097" y="251"/>
                    <a:pt x="13410" y="290"/>
                  </a:cubicBezTo>
                  <a:cubicBezTo>
                    <a:pt x="17113" y="590"/>
                    <a:pt x="20415" y="2591"/>
                    <a:pt x="22450" y="5694"/>
                  </a:cubicBezTo>
                  <a:cubicBezTo>
                    <a:pt x="23117" y="6728"/>
                    <a:pt x="23651" y="7862"/>
                    <a:pt x="23984" y="9096"/>
                  </a:cubicBezTo>
                  <a:lnTo>
                    <a:pt x="24151" y="9796"/>
                  </a:lnTo>
                  <a:cubicBezTo>
                    <a:pt x="24184" y="9997"/>
                    <a:pt x="24218" y="10197"/>
                    <a:pt x="24251" y="10397"/>
                  </a:cubicBezTo>
                  <a:cubicBezTo>
                    <a:pt x="24285" y="10630"/>
                    <a:pt x="24318" y="10797"/>
                    <a:pt x="24351" y="10964"/>
                  </a:cubicBezTo>
                  <a:cubicBezTo>
                    <a:pt x="24385" y="11097"/>
                    <a:pt x="24385" y="11264"/>
                    <a:pt x="24385" y="11398"/>
                  </a:cubicBezTo>
                  <a:cubicBezTo>
                    <a:pt x="24385" y="11598"/>
                    <a:pt x="24385" y="11798"/>
                    <a:pt x="24418" y="11998"/>
                  </a:cubicBezTo>
                  <a:lnTo>
                    <a:pt x="24418" y="11398"/>
                  </a:lnTo>
                  <a:cubicBezTo>
                    <a:pt x="24418" y="11264"/>
                    <a:pt x="24418" y="11097"/>
                    <a:pt x="24418" y="10964"/>
                  </a:cubicBezTo>
                  <a:cubicBezTo>
                    <a:pt x="24385" y="10797"/>
                    <a:pt x="24385" y="10597"/>
                    <a:pt x="24351" y="10397"/>
                  </a:cubicBezTo>
                  <a:cubicBezTo>
                    <a:pt x="24318" y="10230"/>
                    <a:pt x="24285" y="9997"/>
                    <a:pt x="24251" y="9763"/>
                  </a:cubicBezTo>
                  <a:lnTo>
                    <a:pt x="24084" y="9063"/>
                  </a:lnTo>
                  <a:cubicBezTo>
                    <a:pt x="23751" y="7828"/>
                    <a:pt x="23250" y="6694"/>
                    <a:pt x="22583" y="5627"/>
                  </a:cubicBezTo>
                  <a:cubicBezTo>
                    <a:pt x="20549" y="2458"/>
                    <a:pt x="17179" y="390"/>
                    <a:pt x="13443" y="56"/>
                  </a:cubicBezTo>
                  <a:cubicBezTo>
                    <a:pt x="13111" y="17"/>
                    <a:pt x="12791" y="1"/>
                    <a:pt x="1246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44"/>
            <p:cNvSpPr/>
            <p:nvPr/>
          </p:nvSpPr>
          <p:spPr>
            <a:xfrm>
              <a:off x="6582295" y="1651209"/>
              <a:ext cx="1702796" cy="2273721"/>
            </a:xfrm>
            <a:custGeom>
              <a:avLst/>
              <a:gdLst/>
              <a:ahLst/>
              <a:cxnLst/>
              <a:rect l="l" t="t" r="r" b="b"/>
              <a:pathLst>
                <a:path w="90466" h="120798" extrusionOk="0">
                  <a:moveTo>
                    <a:pt x="37843" y="1"/>
                  </a:moveTo>
                  <a:cubicBezTo>
                    <a:pt x="34245" y="1"/>
                    <a:pt x="30638" y="245"/>
                    <a:pt x="24552" y="1112"/>
                  </a:cubicBezTo>
                  <a:cubicBezTo>
                    <a:pt x="11142" y="3013"/>
                    <a:pt x="1" y="18591"/>
                    <a:pt x="268" y="45143"/>
                  </a:cubicBezTo>
                  <a:lnTo>
                    <a:pt x="24351" y="45143"/>
                  </a:lnTo>
                  <a:cubicBezTo>
                    <a:pt x="24351" y="45143"/>
                    <a:pt x="24351" y="24929"/>
                    <a:pt x="45366" y="24562"/>
                  </a:cubicBezTo>
                  <a:cubicBezTo>
                    <a:pt x="45492" y="24560"/>
                    <a:pt x="45617" y="24559"/>
                    <a:pt x="45741" y="24559"/>
                  </a:cubicBezTo>
                  <a:cubicBezTo>
                    <a:pt x="56404" y="24559"/>
                    <a:pt x="61971" y="31596"/>
                    <a:pt x="64247" y="37004"/>
                  </a:cubicBezTo>
                  <a:cubicBezTo>
                    <a:pt x="66915" y="43375"/>
                    <a:pt x="66115" y="50614"/>
                    <a:pt x="62512" y="56518"/>
                  </a:cubicBezTo>
                  <a:cubicBezTo>
                    <a:pt x="59101" y="62165"/>
                    <a:pt x="52364" y="67835"/>
                    <a:pt x="40730" y="67835"/>
                  </a:cubicBezTo>
                  <a:cubicBezTo>
                    <a:pt x="38481" y="67835"/>
                    <a:pt x="36050" y="67623"/>
                    <a:pt x="33425" y="67159"/>
                  </a:cubicBezTo>
                  <a:lnTo>
                    <a:pt x="33258" y="120797"/>
                  </a:lnTo>
                  <a:lnTo>
                    <a:pt x="57075" y="120797"/>
                  </a:lnTo>
                  <a:lnTo>
                    <a:pt x="57075" y="89008"/>
                  </a:lnTo>
                  <a:cubicBezTo>
                    <a:pt x="57075" y="89008"/>
                    <a:pt x="90465" y="80368"/>
                    <a:pt x="90465" y="43542"/>
                  </a:cubicBezTo>
                  <a:cubicBezTo>
                    <a:pt x="90465" y="8350"/>
                    <a:pt x="62012" y="745"/>
                    <a:pt x="46701" y="244"/>
                  </a:cubicBezTo>
                  <a:cubicBezTo>
                    <a:pt x="43106" y="132"/>
                    <a:pt x="40477" y="1"/>
                    <a:pt x="3784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44"/>
            <p:cNvSpPr/>
            <p:nvPr/>
          </p:nvSpPr>
          <p:spPr>
            <a:xfrm>
              <a:off x="7207033" y="4135874"/>
              <a:ext cx="455203" cy="424447"/>
            </a:xfrm>
            <a:custGeom>
              <a:avLst/>
              <a:gdLst/>
              <a:ahLst/>
              <a:cxnLst/>
              <a:rect l="l" t="t" r="r" b="b"/>
              <a:pathLst>
                <a:path w="24184" h="22550" extrusionOk="0">
                  <a:moveTo>
                    <a:pt x="0" y="0"/>
                  </a:moveTo>
                  <a:lnTo>
                    <a:pt x="0" y="22550"/>
                  </a:lnTo>
                  <a:lnTo>
                    <a:pt x="24184" y="22550"/>
                  </a:lnTo>
                  <a:lnTo>
                    <a:pt x="24184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44"/>
            <p:cNvSpPr/>
            <p:nvPr/>
          </p:nvSpPr>
          <p:spPr>
            <a:xfrm>
              <a:off x="7207033" y="4135874"/>
              <a:ext cx="455203" cy="424447"/>
            </a:xfrm>
            <a:custGeom>
              <a:avLst/>
              <a:gdLst/>
              <a:ahLst/>
              <a:cxnLst/>
              <a:rect l="l" t="t" r="r" b="b"/>
              <a:pathLst>
                <a:path w="24184" h="22550" extrusionOk="0">
                  <a:moveTo>
                    <a:pt x="0" y="0"/>
                  </a:moveTo>
                  <a:lnTo>
                    <a:pt x="0" y="22550"/>
                  </a:lnTo>
                  <a:lnTo>
                    <a:pt x="24184" y="22550"/>
                  </a:lnTo>
                  <a:lnTo>
                    <a:pt x="2418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44"/>
            <p:cNvSpPr/>
            <p:nvPr/>
          </p:nvSpPr>
          <p:spPr>
            <a:xfrm>
              <a:off x="6582295" y="1651209"/>
              <a:ext cx="1702796" cy="2273721"/>
            </a:xfrm>
            <a:custGeom>
              <a:avLst/>
              <a:gdLst/>
              <a:ahLst/>
              <a:cxnLst/>
              <a:rect l="l" t="t" r="r" b="b"/>
              <a:pathLst>
                <a:path w="90466" h="120798" extrusionOk="0">
                  <a:moveTo>
                    <a:pt x="37843" y="1"/>
                  </a:moveTo>
                  <a:cubicBezTo>
                    <a:pt x="34245" y="1"/>
                    <a:pt x="30638" y="245"/>
                    <a:pt x="24552" y="1112"/>
                  </a:cubicBezTo>
                  <a:cubicBezTo>
                    <a:pt x="11142" y="3013"/>
                    <a:pt x="1" y="18591"/>
                    <a:pt x="268" y="45143"/>
                  </a:cubicBezTo>
                  <a:lnTo>
                    <a:pt x="24351" y="45143"/>
                  </a:lnTo>
                  <a:cubicBezTo>
                    <a:pt x="24351" y="45143"/>
                    <a:pt x="24351" y="24929"/>
                    <a:pt x="45366" y="24562"/>
                  </a:cubicBezTo>
                  <a:cubicBezTo>
                    <a:pt x="45492" y="24560"/>
                    <a:pt x="45617" y="24559"/>
                    <a:pt x="45741" y="24559"/>
                  </a:cubicBezTo>
                  <a:cubicBezTo>
                    <a:pt x="56404" y="24559"/>
                    <a:pt x="61971" y="31596"/>
                    <a:pt x="64247" y="37004"/>
                  </a:cubicBezTo>
                  <a:cubicBezTo>
                    <a:pt x="66915" y="43375"/>
                    <a:pt x="66115" y="50614"/>
                    <a:pt x="62512" y="56518"/>
                  </a:cubicBezTo>
                  <a:cubicBezTo>
                    <a:pt x="59101" y="62165"/>
                    <a:pt x="52364" y="67835"/>
                    <a:pt x="40730" y="67835"/>
                  </a:cubicBezTo>
                  <a:cubicBezTo>
                    <a:pt x="38481" y="67835"/>
                    <a:pt x="36050" y="67623"/>
                    <a:pt x="33425" y="67159"/>
                  </a:cubicBezTo>
                  <a:lnTo>
                    <a:pt x="33258" y="120797"/>
                  </a:lnTo>
                  <a:lnTo>
                    <a:pt x="57075" y="120797"/>
                  </a:lnTo>
                  <a:lnTo>
                    <a:pt x="57075" y="89008"/>
                  </a:lnTo>
                  <a:cubicBezTo>
                    <a:pt x="57075" y="89008"/>
                    <a:pt x="90465" y="80368"/>
                    <a:pt x="90465" y="43542"/>
                  </a:cubicBezTo>
                  <a:cubicBezTo>
                    <a:pt x="90465" y="8350"/>
                    <a:pt x="62012" y="745"/>
                    <a:pt x="46701" y="244"/>
                  </a:cubicBezTo>
                  <a:cubicBezTo>
                    <a:pt x="43106" y="132"/>
                    <a:pt x="40477" y="1"/>
                    <a:pt x="378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44"/>
            <p:cNvSpPr/>
            <p:nvPr/>
          </p:nvSpPr>
          <p:spPr>
            <a:xfrm>
              <a:off x="6391435" y="1654541"/>
              <a:ext cx="1705921" cy="2270389"/>
            </a:xfrm>
            <a:custGeom>
              <a:avLst/>
              <a:gdLst/>
              <a:ahLst/>
              <a:cxnLst/>
              <a:rect l="l" t="t" r="r" b="b"/>
              <a:pathLst>
                <a:path w="90632" h="120621" extrusionOk="0">
                  <a:moveTo>
                    <a:pt x="45533" y="1"/>
                  </a:moveTo>
                  <a:cubicBezTo>
                    <a:pt x="35192" y="1"/>
                    <a:pt x="0" y="2502"/>
                    <a:pt x="434" y="44966"/>
                  </a:cubicBezTo>
                  <a:lnTo>
                    <a:pt x="24518" y="44966"/>
                  </a:lnTo>
                  <a:cubicBezTo>
                    <a:pt x="24518" y="44966"/>
                    <a:pt x="24518" y="24752"/>
                    <a:pt x="45533" y="24385"/>
                  </a:cubicBezTo>
                  <a:cubicBezTo>
                    <a:pt x="45658" y="24383"/>
                    <a:pt x="45783" y="24382"/>
                    <a:pt x="45907" y="24382"/>
                  </a:cubicBezTo>
                  <a:cubicBezTo>
                    <a:pt x="56570" y="24382"/>
                    <a:pt x="62138" y="31419"/>
                    <a:pt x="64413" y="36827"/>
                  </a:cubicBezTo>
                  <a:cubicBezTo>
                    <a:pt x="67081" y="43198"/>
                    <a:pt x="66281" y="50437"/>
                    <a:pt x="62678" y="56341"/>
                  </a:cubicBezTo>
                  <a:cubicBezTo>
                    <a:pt x="59310" y="61917"/>
                    <a:pt x="52606" y="67060"/>
                    <a:pt x="41186" y="67060"/>
                  </a:cubicBezTo>
                  <a:cubicBezTo>
                    <a:pt x="38808" y="67060"/>
                    <a:pt x="36224" y="66837"/>
                    <a:pt x="33424" y="66348"/>
                  </a:cubicBezTo>
                  <a:lnTo>
                    <a:pt x="33424" y="120620"/>
                  </a:lnTo>
                  <a:lnTo>
                    <a:pt x="57241" y="120620"/>
                  </a:lnTo>
                  <a:lnTo>
                    <a:pt x="57241" y="88831"/>
                  </a:lnTo>
                  <a:cubicBezTo>
                    <a:pt x="57241" y="88831"/>
                    <a:pt x="90631" y="80191"/>
                    <a:pt x="90631" y="43365"/>
                  </a:cubicBezTo>
                  <a:cubicBezTo>
                    <a:pt x="90631" y="8173"/>
                    <a:pt x="59042" y="1"/>
                    <a:pt x="4553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44"/>
            <p:cNvSpPr/>
            <p:nvPr/>
          </p:nvSpPr>
          <p:spPr>
            <a:xfrm>
              <a:off x="6391435" y="1654541"/>
              <a:ext cx="1705921" cy="2270389"/>
            </a:xfrm>
            <a:custGeom>
              <a:avLst/>
              <a:gdLst/>
              <a:ahLst/>
              <a:cxnLst/>
              <a:rect l="l" t="t" r="r" b="b"/>
              <a:pathLst>
                <a:path w="90632" h="120621" extrusionOk="0">
                  <a:moveTo>
                    <a:pt x="45533" y="1"/>
                  </a:moveTo>
                  <a:cubicBezTo>
                    <a:pt x="35192" y="1"/>
                    <a:pt x="0" y="2502"/>
                    <a:pt x="434" y="44966"/>
                  </a:cubicBezTo>
                  <a:lnTo>
                    <a:pt x="24518" y="44966"/>
                  </a:lnTo>
                  <a:cubicBezTo>
                    <a:pt x="24518" y="44966"/>
                    <a:pt x="24518" y="24752"/>
                    <a:pt x="45533" y="24385"/>
                  </a:cubicBezTo>
                  <a:cubicBezTo>
                    <a:pt x="45658" y="24383"/>
                    <a:pt x="45783" y="24382"/>
                    <a:pt x="45907" y="24382"/>
                  </a:cubicBezTo>
                  <a:cubicBezTo>
                    <a:pt x="56570" y="24382"/>
                    <a:pt x="62138" y="31419"/>
                    <a:pt x="64413" y="36827"/>
                  </a:cubicBezTo>
                  <a:cubicBezTo>
                    <a:pt x="67081" y="43198"/>
                    <a:pt x="66281" y="50437"/>
                    <a:pt x="62678" y="56341"/>
                  </a:cubicBezTo>
                  <a:cubicBezTo>
                    <a:pt x="59310" y="61917"/>
                    <a:pt x="52606" y="67060"/>
                    <a:pt x="41186" y="67060"/>
                  </a:cubicBezTo>
                  <a:cubicBezTo>
                    <a:pt x="38808" y="67060"/>
                    <a:pt x="36224" y="66837"/>
                    <a:pt x="33424" y="66348"/>
                  </a:cubicBezTo>
                  <a:lnTo>
                    <a:pt x="33424" y="120620"/>
                  </a:lnTo>
                  <a:lnTo>
                    <a:pt x="57241" y="120620"/>
                  </a:lnTo>
                  <a:lnTo>
                    <a:pt x="57241" y="88831"/>
                  </a:lnTo>
                  <a:cubicBezTo>
                    <a:pt x="57241" y="88831"/>
                    <a:pt x="90631" y="80191"/>
                    <a:pt x="90631" y="43365"/>
                  </a:cubicBezTo>
                  <a:cubicBezTo>
                    <a:pt x="90631" y="8173"/>
                    <a:pt x="59042" y="1"/>
                    <a:pt x="45533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44"/>
            <p:cNvSpPr/>
            <p:nvPr/>
          </p:nvSpPr>
          <p:spPr>
            <a:xfrm>
              <a:off x="7019297" y="4135874"/>
              <a:ext cx="455222" cy="424447"/>
            </a:xfrm>
            <a:custGeom>
              <a:avLst/>
              <a:gdLst/>
              <a:ahLst/>
              <a:cxnLst/>
              <a:rect l="l" t="t" r="r" b="b"/>
              <a:pathLst>
                <a:path w="24185" h="22550" extrusionOk="0">
                  <a:moveTo>
                    <a:pt x="0" y="0"/>
                  </a:moveTo>
                  <a:lnTo>
                    <a:pt x="0" y="22550"/>
                  </a:lnTo>
                  <a:lnTo>
                    <a:pt x="24184" y="22550"/>
                  </a:lnTo>
                  <a:lnTo>
                    <a:pt x="24184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44"/>
            <p:cNvSpPr/>
            <p:nvPr/>
          </p:nvSpPr>
          <p:spPr>
            <a:xfrm>
              <a:off x="7019297" y="4135874"/>
              <a:ext cx="455222" cy="424447"/>
            </a:xfrm>
            <a:custGeom>
              <a:avLst/>
              <a:gdLst/>
              <a:ahLst/>
              <a:cxnLst/>
              <a:rect l="l" t="t" r="r" b="b"/>
              <a:pathLst>
                <a:path w="24185" h="22550" extrusionOk="0">
                  <a:moveTo>
                    <a:pt x="0" y="0"/>
                  </a:moveTo>
                  <a:lnTo>
                    <a:pt x="0" y="22550"/>
                  </a:lnTo>
                  <a:lnTo>
                    <a:pt x="24184" y="22550"/>
                  </a:lnTo>
                  <a:lnTo>
                    <a:pt x="24184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44"/>
            <p:cNvSpPr/>
            <p:nvPr/>
          </p:nvSpPr>
          <p:spPr>
            <a:xfrm>
              <a:off x="6850403" y="2110573"/>
              <a:ext cx="449557" cy="384694"/>
            </a:xfrm>
            <a:custGeom>
              <a:avLst/>
              <a:gdLst/>
              <a:ahLst/>
              <a:cxnLst/>
              <a:rect l="l" t="t" r="r" b="b"/>
              <a:pathLst>
                <a:path w="23884" h="20438" extrusionOk="0">
                  <a:moveTo>
                    <a:pt x="21057" y="0"/>
                  </a:moveTo>
                  <a:cubicBezTo>
                    <a:pt x="20265" y="0"/>
                    <a:pt x="19472" y="52"/>
                    <a:pt x="18680" y="157"/>
                  </a:cubicBezTo>
                  <a:cubicBezTo>
                    <a:pt x="16812" y="390"/>
                    <a:pt x="14978" y="790"/>
                    <a:pt x="13176" y="1424"/>
                  </a:cubicBezTo>
                  <a:cubicBezTo>
                    <a:pt x="12142" y="1791"/>
                    <a:pt x="11108" y="2225"/>
                    <a:pt x="10141" y="2759"/>
                  </a:cubicBezTo>
                  <a:cubicBezTo>
                    <a:pt x="9073" y="3292"/>
                    <a:pt x="8039" y="3926"/>
                    <a:pt x="7139" y="4693"/>
                  </a:cubicBezTo>
                  <a:cubicBezTo>
                    <a:pt x="6205" y="5461"/>
                    <a:pt x="5371" y="6328"/>
                    <a:pt x="4670" y="7295"/>
                  </a:cubicBezTo>
                  <a:cubicBezTo>
                    <a:pt x="4003" y="8196"/>
                    <a:pt x="3369" y="9130"/>
                    <a:pt x="2836" y="10097"/>
                  </a:cubicBezTo>
                  <a:cubicBezTo>
                    <a:pt x="1935" y="11732"/>
                    <a:pt x="1201" y="13500"/>
                    <a:pt x="701" y="15301"/>
                  </a:cubicBezTo>
                  <a:cubicBezTo>
                    <a:pt x="367" y="16535"/>
                    <a:pt x="134" y="17803"/>
                    <a:pt x="34" y="19070"/>
                  </a:cubicBezTo>
                  <a:cubicBezTo>
                    <a:pt x="0" y="19504"/>
                    <a:pt x="0" y="19871"/>
                    <a:pt x="0" y="20104"/>
                  </a:cubicBezTo>
                  <a:cubicBezTo>
                    <a:pt x="0" y="20204"/>
                    <a:pt x="0" y="20338"/>
                    <a:pt x="0" y="20438"/>
                  </a:cubicBezTo>
                  <a:cubicBezTo>
                    <a:pt x="34" y="20338"/>
                    <a:pt x="34" y="20204"/>
                    <a:pt x="34" y="20104"/>
                  </a:cubicBezTo>
                  <a:cubicBezTo>
                    <a:pt x="67" y="19871"/>
                    <a:pt x="67" y="19504"/>
                    <a:pt x="100" y="19070"/>
                  </a:cubicBezTo>
                  <a:cubicBezTo>
                    <a:pt x="234" y="17803"/>
                    <a:pt x="501" y="16568"/>
                    <a:pt x="834" y="15368"/>
                  </a:cubicBezTo>
                  <a:cubicBezTo>
                    <a:pt x="1368" y="13566"/>
                    <a:pt x="2102" y="11832"/>
                    <a:pt x="3002" y="10197"/>
                  </a:cubicBezTo>
                  <a:cubicBezTo>
                    <a:pt x="3536" y="9230"/>
                    <a:pt x="4170" y="8296"/>
                    <a:pt x="4804" y="7429"/>
                  </a:cubicBezTo>
                  <a:cubicBezTo>
                    <a:pt x="5537" y="6495"/>
                    <a:pt x="6338" y="5627"/>
                    <a:pt x="7239" y="4860"/>
                  </a:cubicBezTo>
                  <a:cubicBezTo>
                    <a:pt x="8173" y="4126"/>
                    <a:pt x="9173" y="3459"/>
                    <a:pt x="10241" y="2925"/>
                  </a:cubicBezTo>
                  <a:cubicBezTo>
                    <a:pt x="11208" y="2425"/>
                    <a:pt x="12209" y="1991"/>
                    <a:pt x="13276" y="1624"/>
                  </a:cubicBezTo>
                  <a:cubicBezTo>
                    <a:pt x="15011" y="1024"/>
                    <a:pt x="16846" y="590"/>
                    <a:pt x="18714" y="357"/>
                  </a:cubicBezTo>
                  <a:cubicBezTo>
                    <a:pt x="19629" y="233"/>
                    <a:pt x="20563" y="164"/>
                    <a:pt x="21501" y="164"/>
                  </a:cubicBezTo>
                  <a:cubicBezTo>
                    <a:pt x="21828" y="164"/>
                    <a:pt x="22155" y="173"/>
                    <a:pt x="22483" y="190"/>
                  </a:cubicBezTo>
                  <a:cubicBezTo>
                    <a:pt x="22950" y="190"/>
                    <a:pt x="23283" y="290"/>
                    <a:pt x="23517" y="290"/>
                  </a:cubicBezTo>
                  <a:lnTo>
                    <a:pt x="23884" y="290"/>
                  </a:lnTo>
                  <a:cubicBezTo>
                    <a:pt x="23750" y="257"/>
                    <a:pt x="23650" y="223"/>
                    <a:pt x="23517" y="190"/>
                  </a:cubicBezTo>
                  <a:cubicBezTo>
                    <a:pt x="23183" y="123"/>
                    <a:pt x="22850" y="90"/>
                    <a:pt x="22483" y="57"/>
                  </a:cubicBezTo>
                  <a:cubicBezTo>
                    <a:pt x="22008" y="19"/>
                    <a:pt x="21532" y="0"/>
                    <a:pt x="2105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44"/>
            <p:cNvSpPr/>
            <p:nvPr/>
          </p:nvSpPr>
          <p:spPr>
            <a:xfrm>
              <a:off x="7225855" y="1655802"/>
              <a:ext cx="756608" cy="379255"/>
            </a:xfrm>
            <a:custGeom>
              <a:avLst/>
              <a:gdLst/>
              <a:ahLst/>
              <a:cxnLst/>
              <a:rect l="l" t="t" r="r" b="b"/>
              <a:pathLst>
                <a:path w="40197" h="20149" extrusionOk="0">
                  <a:moveTo>
                    <a:pt x="1" y="0"/>
                  </a:moveTo>
                  <a:lnTo>
                    <a:pt x="1402" y="34"/>
                  </a:lnTo>
                  <a:lnTo>
                    <a:pt x="2369" y="67"/>
                  </a:lnTo>
                  <a:cubicBezTo>
                    <a:pt x="2736" y="67"/>
                    <a:pt x="3136" y="134"/>
                    <a:pt x="3570" y="167"/>
                  </a:cubicBezTo>
                  <a:cubicBezTo>
                    <a:pt x="4404" y="234"/>
                    <a:pt x="5371" y="267"/>
                    <a:pt x="6439" y="467"/>
                  </a:cubicBezTo>
                  <a:lnTo>
                    <a:pt x="8107" y="701"/>
                  </a:lnTo>
                  <a:cubicBezTo>
                    <a:pt x="8707" y="768"/>
                    <a:pt x="9274" y="901"/>
                    <a:pt x="9874" y="1034"/>
                  </a:cubicBezTo>
                  <a:cubicBezTo>
                    <a:pt x="10508" y="1168"/>
                    <a:pt x="11142" y="1301"/>
                    <a:pt x="11776" y="1468"/>
                  </a:cubicBezTo>
                  <a:lnTo>
                    <a:pt x="13777" y="1968"/>
                  </a:lnTo>
                  <a:cubicBezTo>
                    <a:pt x="14478" y="2135"/>
                    <a:pt x="15145" y="2369"/>
                    <a:pt x="15845" y="2602"/>
                  </a:cubicBezTo>
                  <a:cubicBezTo>
                    <a:pt x="16546" y="2836"/>
                    <a:pt x="17280" y="3069"/>
                    <a:pt x="18014" y="3336"/>
                  </a:cubicBezTo>
                  <a:lnTo>
                    <a:pt x="20182" y="4170"/>
                  </a:lnTo>
                  <a:lnTo>
                    <a:pt x="22383" y="5171"/>
                  </a:lnTo>
                  <a:cubicBezTo>
                    <a:pt x="25152" y="6505"/>
                    <a:pt x="27787" y="8073"/>
                    <a:pt x="30256" y="9841"/>
                  </a:cubicBezTo>
                  <a:cubicBezTo>
                    <a:pt x="30856" y="10241"/>
                    <a:pt x="31356" y="10675"/>
                    <a:pt x="31890" y="11075"/>
                  </a:cubicBezTo>
                  <a:lnTo>
                    <a:pt x="32657" y="11709"/>
                  </a:lnTo>
                  <a:lnTo>
                    <a:pt x="33391" y="12342"/>
                  </a:lnTo>
                  <a:cubicBezTo>
                    <a:pt x="33858" y="12743"/>
                    <a:pt x="34292" y="13176"/>
                    <a:pt x="34726" y="13543"/>
                  </a:cubicBezTo>
                  <a:cubicBezTo>
                    <a:pt x="35159" y="13944"/>
                    <a:pt x="35526" y="14377"/>
                    <a:pt x="35893" y="14744"/>
                  </a:cubicBezTo>
                  <a:cubicBezTo>
                    <a:pt x="36260" y="15144"/>
                    <a:pt x="36627" y="15511"/>
                    <a:pt x="36960" y="15878"/>
                  </a:cubicBezTo>
                  <a:lnTo>
                    <a:pt x="37794" y="16912"/>
                  </a:lnTo>
                  <a:lnTo>
                    <a:pt x="38562" y="17846"/>
                  </a:lnTo>
                  <a:cubicBezTo>
                    <a:pt x="38762" y="18113"/>
                    <a:pt x="38962" y="18413"/>
                    <a:pt x="39129" y="18647"/>
                  </a:cubicBezTo>
                  <a:lnTo>
                    <a:pt x="39929" y="19781"/>
                  </a:lnTo>
                  <a:cubicBezTo>
                    <a:pt x="39976" y="19851"/>
                    <a:pt x="40038" y="19920"/>
                    <a:pt x="40083" y="19979"/>
                  </a:cubicBezTo>
                  <a:lnTo>
                    <a:pt x="40083" y="19979"/>
                  </a:lnTo>
                  <a:lnTo>
                    <a:pt x="39929" y="19748"/>
                  </a:lnTo>
                  <a:cubicBezTo>
                    <a:pt x="39729" y="19481"/>
                    <a:pt x="39496" y="19114"/>
                    <a:pt x="39162" y="18614"/>
                  </a:cubicBezTo>
                  <a:cubicBezTo>
                    <a:pt x="38995" y="18347"/>
                    <a:pt x="38828" y="18080"/>
                    <a:pt x="38595" y="17780"/>
                  </a:cubicBezTo>
                  <a:lnTo>
                    <a:pt x="37861" y="16846"/>
                  </a:lnTo>
                  <a:lnTo>
                    <a:pt x="37027" y="15778"/>
                  </a:lnTo>
                  <a:cubicBezTo>
                    <a:pt x="36727" y="15411"/>
                    <a:pt x="36360" y="15044"/>
                    <a:pt x="35993" y="14677"/>
                  </a:cubicBezTo>
                  <a:cubicBezTo>
                    <a:pt x="35626" y="14277"/>
                    <a:pt x="35259" y="13877"/>
                    <a:pt x="34826" y="13443"/>
                  </a:cubicBezTo>
                  <a:lnTo>
                    <a:pt x="33491" y="12209"/>
                  </a:lnTo>
                  <a:cubicBezTo>
                    <a:pt x="33258" y="11976"/>
                    <a:pt x="33024" y="11775"/>
                    <a:pt x="32791" y="11575"/>
                  </a:cubicBezTo>
                  <a:lnTo>
                    <a:pt x="31990" y="11008"/>
                  </a:lnTo>
                  <a:cubicBezTo>
                    <a:pt x="31457" y="10575"/>
                    <a:pt x="30956" y="10141"/>
                    <a:pt x="30356" y="9707"/>
                  </a:cubicBezTo>
                  <a:cubicBezTo>
                    <a:pt x="27887" y="7906"/>
                    <a:pt x="25219" y="6338"/>
                    <a:pt x="22450" y="5037"/>
                  </a:cubicBezTo>
                  <a:lnTo>
                    <a:pt x="20249" y="4037"/>
                  </a:lnTo>
                  <a:lnTo>
                    <a:pt x="18047" y="3203"/>
                  </a:lnTo>
                  <a:cubicBezTo>
                    <a:pt x="17346" y="2902"/>
                    <a:pt x="16613" y="2669"/>
                    <a:pt x="15912" y="2469"/>
                  </a:cubicBezTo>
                  <a:cubicBezTo>
                    <a:pt x="15178" y="2235"/>
                    <a:pt x="14511" y="2002"/>
                    <a:pt x="13811" y="1835"/>
                  </a:cubicBezTo>
                  <a:lnTo>
                    <a:pt x="11809" y="1301"/>
                  </a:lnTo>
                  <a:cubicBezTo>
                    <a:pt x="11142" y="1134"/>
                    <a:pt x="10508" y="1001"/>
                    <a:pt x="9908" y="901"/>
                  </a:cubicBezTo>
                  <a:cubicBezTo>
                    <a:pt x="9274" y="801"/>
                    <a:pt x="8674" y="634"/>
                    <a:pt x="8107" y="567"/>
                  </a:cubicBezTo>
                  <a:lnTo>
                    <a:pt x="6439" y="334"/>
                  </a:lnTo>
                  <a:cubicBezTo>
                    <a:pt x="5405" y="167"/>
                    <a:pt x="4404" y="134"/>
                    <a:pt x="3570" y="67"/>
                  </a:cubicBezTo>
                  <a:cubicBezTo>
                    <a:pt x="3136" y="34"/>
                    <a:pt x="2736" y="0"/>
                    <a:pt x="2369" y="0"/>
                  </a:cubicBezTo>
                  <a:close/>
                  <a:moveTo>
                    <a:pt x="40083" y="19979"/>
                  </a:moveTo>
                  <a:lnTo>
                    <a:pt x="40129" y="20048"/>
                  </a:lnTo>
                  <a:cubicBezTo>
                    <a:pt x="40119" y="20028"/>
                    <a:pt x="40103" y="20004"/>
                    <a:pt x="40083" y="19979"/>
                  </a:cubicBezTo>
                  <a:close/>
                  <a:moveTo>
                    <a:pt x="40129" y="20048"/>
                  </a:moveTo>
                  <a:lnTo>
                    <a:pt x="40129" y="20048"/>
                  </a:lnTo>
                  <a:cubicBezTo>
                    <a:pt x="40196" y="20115"/>
                    <a:pt x="40196" y="20148"/>
                    <a:pt x="40196" y="20148"/>
                  </a:cubicBezTo>
                  <a:lnTo>
                    <a:pt x="40196" y="20148"/>
                  </a:lnTo>
                  <a:cubicBezTo>
                    <a:pt x="40196" y="20115"/>
                    <a:pt x="40163" y="20081"/>
                    <a:pt x="40129" y="20048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44"/>
            <p:cNvSpPr/>
            <p:nvPr/>
          </p:nvSpPr>
          <p:spPr>
            <a:xfrm>
              <a:off x="7470736" y="3008218"/>
              <a:ext cx="464633" cy="320227"/>
            </a:xfrm>
            <a:custGeom>
              <a:avLst/>
              <a:gdLst/>
              <a:ahLst/>
              <a:cxnLst/>
              <a:rect l="l" t="t" r="r" b="b"/>
              <a:pathLst>
                <a:path w="24685" h="17013" extrusionOk="0">
                  <a:moveTo>
                    <a:pt x="24684" y="1"/>
                  </a:moveTo>
                  <a:cubicBezTo>
                    <a:pt x="24618" y="67"/>
                    <a:pt x="24551" y="134"/>
                    <a:pt x="24451" y="201"/>
                  </a:cubicBezTo>
                  <a:lnTo>
                    <a:pt x="23884" y="868"/>
                  </a:lnTo>
                  <a:cubicBezTo>
                    <a:pt x="23617" y="1168"/>
                    <a:pt x="23317" y="1535"/>
                    <a:pt x="22950" y="1935"/>
                  </a:cubicBezTo>
                  <a:cubicBezTo>
                    <a:pt x="22583" y="2336"/>
                    <a:pt x="22149" y="2769"/>
                    <a:pt x="21682" y="3270"/>
                  </a:cubicBezTo>
                  <a:cubicBezTo>
                    <a:pt x="21182" y="3770"/>
                    <a:pt x="20648" y="4270"/>
                    <a:pt x="20081" y="4838"/>
                  </a:cubicBezTo>
                  <a:cubicBezTo>
                    <a:pt x="19481" y="5405"/>
                    <a:pt x="18847" y="5972"/>
                    <a:pt x="18146" y="6572"/>
                  </a:cubicBezTo>
                  <a:cubicBezTo>
                    <a:pt x="16679" y="7840"/>
                    <a:pt x="15111" y="9041"/>
                    <a:pt x="13476" y="10175"/>
                  </a:cubicBezTo>
                  <a:cubicBezTo>
                    <a:pt x="11775" y="11342"/>
                    <a:pt x="10041" y="12376"/>
                    <a:pt x="8473" y="13244"/>
                  </a:cubicBezTo>
                  <a:cubicBezTo>
                    <a:pt x="7639" y="13677"/>
                    <a:pt x="6872" y="14077"/>
                    <a:pt x="6171" y="14411"/>
                  </a:cubicBezTo>
                  <a:cubicBezTo>
                    <a:pt x="5437" y="14778"/>
                    <a:pt x="4737" y="15078"/>
                    <a:pt x="4136" y="15378"/>
                  </a:cubicBezTo>
                  <a:cubicBezTo>
                    <a:pt x="3503" y="15645"/>
                    <a:pt x="2902" y="15879"/>
                    <a:pt x="2402" y="16079"/>
                  </a:cubicBezTo>
                  <a:cubicBezTo>
                    <a:pt x="1901" y="16279"/>
                    <a:pt x="1468" y="16446"/>
                    <a:pt x="1101" y="16579"/>
                  </a:cubicBezTo>
                  <a:lnTo>
                    <a:pt x="267" y="16879"/>
                  </a:lnTo>
                  <a:cubicBezTo>
                    <a:pt x="167" y="16913"/>
                    <a:pt x="67" y="16980"/>
                    <a:pt x="0" y="17013"/>
                  </a:cubicBezTo>
                  <a:cubicBezTo>
                    <a:pt x="100" y="17013"/>
                    <a:pt x="200" y="16980"/>
                    <a:pt x="300" y="16946"/>
                  </a:cubicBezTo>
                  <a:lnTo>
                    <a:pt x="1134" y="16646"/>
                  </a:lnTo>
                  <a:cubicBezTo>
                    <a:pt x="1501" y="16546"/>
                    <a:pt x="1935" y="16379"/>
                    <a:pt x="2435" y="16179"/>
                  </a:cubicBezTo>
                  <a:cubicBezTo>
                    <a:pt x="2935" y="16012"/>
                    <a:pt x="3536" y="15779"/>
                    <a:pt x="4170" y="15512"/>
                  </a:cubicBezTo>
                  <a:cubicBezTo>
                    <a:pt x="4803" y="15245"/>
                    <a:pt x="5504" y="14911"/>
                    <a:pt x="6238" y="14578"/>
                  </a:cubicBezTo>
                  <a:cubicBezTo>
                    <a:pt x="6972" y="14278"/>
                    <a:pt x="7739" y="13844"/>
                    <a:pt x="8539" y="13444"/>
                  </a:cubicBezTo>
                  <a:cubicBezTo>
                    <a:pt x="12042" y="11576"/>
                    <a:pt x="15311" y="9307"/>
                    <a:pt x="18280" y="6706"/>
                  </a:cubicBezTo>
                  <a:cubicBezTo>
                    <a:pt x="18947" y="6105"/>
                    <a:pt x="19581" y="5538"/>
                    <a:pt x="20181" y="4971"/>
                  </a:cubicBezTo>
                  <a:cubicBezTo>
                    <a:pt x="20782" y="4404"/>
                    <a:pt x="21282" y="3870"/>
                    <a:pt x="21782" y="3370"/>
                  </a:cubicBezTo>
                  <a:cubicBezTo>
                    <a:pt x="22249" y="2869"/>
                    <a:pt x="22650" y="2402"/>
                    <a:pt x="23016" y="2002"/>
                  </a:cubicBezTo>
                  <a:cubicBezTo>
                    <a:pt x="23383" y="1602"/>
                    <a:pt x="23684" y="1235"/>
                    <a:pt x="23950" y="935"/>
                  </a:cubicBezTo>
                  <a:lnTo>
                    <a:pt x="24518" y="268"/>
                  </a:lnTo>
                  <a:cubicBezTo>
                    <a:pt x="24584" y="168"/>
                    <a:pt x="24651" y="101"/>
                    <a:pt x="2468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44"/>
            <p:cNvSpPr/>
            <p:nvPr/>
          </p:nvSpPr>
          <p:spPr>
            <a:xfrm>
              <a:off x="7458803" y="3326544"/>
              <a:ext cx="4404" cy="563226"/>
            </a:xfrm>
            <a:custGeom>
              <a:avLst/>
              <a:gdLst/>
              <a:ahLst/>
              <a:cxnLst/>
              <a:rect l="l" t="t" r="r" b="b"/>
              <a:pathLst>
                <a:path w="234" h="29923" extrusionOk="0">
                  <a:moveTo>
                    <a:pt x="100" y="1"/>
                  </a:moveTo>
                  <a:cubicBezTo>
                    <a:pt x="67" y="1"/>
                    <a:pt x="0" y="6672"/>
                    <a:pt x="0" y="14945"/>
                  </a:cubicBezTo>
                  <a:cubicBezTo>
                    <a:pt x="0" y="23217"/>
                    <a:pt x="67" y="29922"/>
                    <a:pt x="100" y="29922"/>
                  </a:cubicBezTo>
                  <a:cubicBezTo>
                    <a:pt x="167" y="29922"/>
                    <a:pt x="234" y="23217"/>
                    <a:pt x="234" y="14945"/>
                  </a:cubicBezTo>
                  <a:cubicBezTo>
                    <a:pt x="234" y="6672"/>
                    <a:pt x="167" y="1"/>
                    <a:pt x="10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44"/>
            <p:cNvSpPr/>
            <p:nvPr/>
          </p:nvSpPr>
          <p:spPr>
            <a:xfrm>
              <a:off x="7476383" y="4136495"/>
              <a:ext cx="3783" cy="394953"/>
            </a:xfrm>
            <a:custGeom>
              <a:avLst/>
              <a:gdLst/>
              <a:ahLst/>
              <a:cxnLst/>
              <a:rect l="l" t="t" r="r" b="b"/>
              <a:pathLst>
                <a:path w="201" h="20983" extrusionOk="0">
                  <a:moveTo>
                    <a:pt x="100" y="1"/>
                  </a:moveTo>
                  <a:cubicBezTo>
                    <a:pt x="34" y="1"/>
                    <a:pt x="0" y="4704"/>
                    <a:pt x="0" y="10508"/>
                  </a:cubicBezTo>
                  <a:cubicBezTo>
                    <a:pt x="0" y="16279"/>
                    <a:pt x="34" y="20982"/>
                    <a:pt x="100" y="20982"/>
                  </a:cubicBezTo>
                  <a:cubicBezTo>
                    <a:pt x="167" y="20982"/>
                    <a:pt x="200" y="16312"/>
                    <a:pt x="200" y="10508"/>
                  </a:cubicBezTo>
                  <a:cubicBezTo>
                    <a:pt x="200" y="4704"/>
                    <a:pt x="167" y="1"/>
                    <a:pt x="10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44"/>
            <p:cNvSpPr/>
            <p:nvPr/>
          </p:nvSpPr>
          <p:spPr>
            <a:xfrm>
              <a:off x="7916509" y="2358390"/>
              <a:ext cx="228562" cy="120784"/>
            </a:xfrm>
            <a:custGeom>
              <a:avLst/>
              <a:gdLst/>
              <a:ahLst/>
              <a:cxnLst/>
              <a:rect l="l" t="t" r="r" b="b"/>
              <a:pathLst>
                <a:path w="12143" h="6417" extrusionOk="0">
                  <a:moveTo>
                    <a:pt x="12143" y="0"/>
                  </a:moveTo>
                  <a:lnTo>
                    <a:pt x="12143" y="0"/>
                  </a:lnTo>
                  <a:cubicBezTo>
                    <a:pt x="12142" y="0"/>
                    <a:pt x="2302" y="634"/>
                    <a:pt x="401" y="4370"/>
                  </a:cubicBezTo>
                  <a:cubicBezTo>
                    <a:pt x="1" y="5204"/>
                    <a:pt x="1568" y="5904"/>
                    <a:pt x="2436" y="6171"/>
                  </a:cubicBezTo>
                  <a:cubicBezTo>
                    <a:pt x="3089" y="6335"/>
                    <a:pt x="3743" y="6416"/>
                    <a:pt x="4397" y="6416"/>
                  </a:cubicBezTo>
                  <a:cubicBezTo>
                    <a:pt x="4677" y="6416"/>
                    <a:pt x="4957" y="6401"/>
                    <a:pt x="5238" y="6371"/>
                  </a:cubicBezTo>
                  <a:cubicBezTo>
                    <a:pt x="6505" y="6305"/>
                    <a:pt x="7773" y="6171"/>
                    <a:pt x="8874" y="5571"/>
                  </a:cubicBezTo>
                  <a:cubicBezTo>
                    <a:pt x="9808" y="4970"/>
                    <a:pt x="10575" y="4136"/>
                    <a:pt x="11042" y="3136"/>
                  </a:cubicBezTo>
                  <a:cubicBezTo>
                    <a:pt x="11509" y="2135"/>
                    <a:pt x="11876" y="1067"/>
                    <a:pt x="12143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44"/>
            <p:cNvSpPr/>
            <p:nvPr/>
          </p:nvSpPr>
          <p:spPr>
            <a:xfrm>
              <a:off x="7916509" y="2358390"/>
              <a:ext cx="228562" cy="120784"/>
            </a:xfrm>
            <a:custGeom>
              <a:avLst/>
              <a:gdLst/>
              <a:ahLst/>
              <a:cxnLst/>
              <a:rect l="l" t="t" r="r" b="b"/>
              <a:pathLst>
                <a:path w="12143" h="6417" extrusionOk="0">
                  <a:moveTo>
                    <a:pt x="12143" y="0"/>
                  </a:moveTo>
                  <a:lnTo>
                    <a:pt x="12143" y="0"/>
                  </a:lnTo>
                  <a:cubicBezTo>
                    <a:pt x="12142" y="0"/>
                    <a:pt x="2302" y="634"/>
                    <a:pt x="401" y="4370"/>
                  </a:cubicBezTo>
                  <a:cubicBezTo>
                    <a:pt x="1" y="5204"/>
                    <a:pt x="1568" y="5904"/>
                    <a:pt x="2436" y="6171"/>
                  </a:cubicBezTo>
                  <a:cubicBezTo>
                    <a:pt x="3089" y="6335"/>
                    <a:pt x="3743" y="6416"/>
                    <a:pt x="4397" y="6416"/>
                  </a:cubicBezTo>
                  <a:cubicBezTo>
                    <a:pt x="4677" y="6416"/>
                    <a:pt x="4957" y="6401"/>
                    <a:pt x="5238" y="6371"/>
                  </a:cubicBezTo>
                  <a:cubicBezTo>
                    <a:pt x="6505" y="6305"/>
                    <a:pt x="7773" y="6171"/>
                    <a:pt x="8874" y="5571"/>
                  </a:cubicBezTo>
                  <a:cubicBezTo>
                    <a:pt x="9808" y="4970"/>
                    <a:pt x="10575" y="4136"/>
                    <a:pt x="11042" y="3136"/>
                  </a:cubicBezTo>
                  <a:cubicBezTo>
                    <a:pt x="11509" y="2135"/>
                    <a:pt x="11876" y="1067"/>
                    <a:pt x="121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44"/>
            <p:cNvSpPr/>
            <p:nvPr/>
          </p:nvSpPr>
          <p:spPr>
            <a:xfrm>
              <a:off x="8436387" y="2336123"/>
              <a:ext cx="202812" cy="87619"/>
            </a:xfrm>
            <a:custGeom>
              <a:avLst/>
              <a:gdLst/>
              <a:ahLst/>
              <a:cxnLst/>
              <a:rect l="l" t="t" r="r" b="b"/>
              <a:pathLst>
                <a:path w="10775" h="4655" extrusionOk="0">
                  <a:moveTo>
                    <a:pt x="7230" y="1"/>
                  </a:moveTo>
                  <a:cubicBezTo>
                    <a:pt x="6943" y="1"/>
                    <a:pt x="6655" y="8"/>
                    <a:pt x="6372" y="16"/>
                  </a:cubicBezTo>
                  <a:cubicBezTo>
                    <a:pt x="5071" y="82"/>
                    <a:pt x="3803" y="316"/>
                    <a:pt x="2569" y="749"/>
                  </a:cubicBezTo>
                  <a:cubicBezTo>
                    <a:pt x="1568" y="1116"/>
                    <a:pt x="501" y="1583"/>
                    <a:pt x="0" y="2517"/>
                  </a:cubicBezTo>
                  <a:lnTo>
                    <a:pt x="634" y="2884"/>
                  </a:lnTo>
                  <a:cubicBezTo>
                    <a:pt x="2235" y="4052"/>
                    <a:pt x="4203" y="4652"/>
                    <a:pt x="6171" y="4652"/>
                  </a:cubicBezTo>
                  <a:cubicBezTo>
                    <a:pt x="6220" y="4654"/>
                    <a:pt x="6269" y="4655"/>
                    <a:pt x="6317" y="4655"/>
                  </a:cubicBezTo>
                  <a:cubicBezTo>
                    <a:pt x="7232" y="4655"/>
                    <a:pt x="8111" y="4357"/>
                    <a:pt x="8840" y="3818"/>
                  </a:cubicBezTo>
                  <a:cubicBezTo>
                    <a:pt x="9174" y="3518"/>
                    <a:pt x="9407" y="3151"/>
                    <a:pt x="9741" y="2851"/>
                  </a:cubicBezTo>
                  <a:cubicBezTo>
                    <a:pt x="9941" y="2651"/>
                    <a:pt x="10208" y="2517"/>
                    <a:pt x="10441" y="2317"/>
                  </a:cubicBezTo>
                  <a:cubicBezTo>
                    <a:pt x="10641" y="2117"/>
                    <a:pt x="10775" y="1817"/>
                    <a:pt x="10741" y="1517"/>
                  </a:cubicBezTo>
                  <a:cubicBezTo>
                    <a:pt x="10641" y="1150"/>
                    <a:pt x="10441" y="816"/>
                    <a:pt x="10174" y="616"/>
                  </a:cubicBezTo>
                  <a:cubicBezTo>
                    <a:pt x="9288" y="94"/>
                    <a:pt x="8258" y="1"/>
                    <a:pt x="7230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44"/>
            <p:cNvSpPr/>
            <p:nvPr/>
          </p:nvSpPr>
          <p:spPr>
            <a:xfrm>
              <a:off x="8436387" y="2336273"/>
              <a:ext cx="202812" cy="87468"/>
            </a:xfrm>
            <a:custGeom>
              <a:avLst/>
              <a:gdLst/>
              <a:ahLst/>
              <a:cxnLst/>
              <a:rect l="l" t="t" r="r" b="b"/>
              <a:pathLst>
                <a:path w="10775" h="4647" extrusionOk="0">
                  <a:moveTo>
                    <a:pt x="6867" y="1"/>
                  </a:moveTo>
                  <a:cubicBezTo>
                    <a:pt x="6704" y="1"/>
                    <a:pt x="6538" y="3"/>
                    <a:pt x="6372" y="8"/>
                  </a:cubicBezTo>
                  <a:cubicBezTo>
                    <a:pt x="5071" y="74"/>
                    <a:pt x="3803" y="308"/>
                    <a:pt x="2569" y="741"/>
                  </a:cubicBezTo>
                  <a:cubicBezTo>
                    <a:pt x="1568" y="1075"/>
                    <a:pt x="501" y="1575"/>
                    <a:pt x="0" y="2509"/>
                  </a:cubicBezTo>
                  <a:lnTo>
                    <a:pt x="634" y="2876"/>
                  </a:lnTo>
                  <a:cubicBezTo>
                    <a:pt x="2235" y="4044"/>
                    <a:pt x="4203" y="4644"/>
                    <a:pt x="6205" y="4644"/>
                  </a:cubicBezTo>
                  <a:cubicBezTo>
                    <a:pt x="6252" y="4646"/>
                    <a:pt x="6299" y="4647"/>
                    <a:pt x="6346" y="4647"/>
                  </a:cubicBezTo>
                  <a:cubicBezTo>
                    <a:pt x="7232" y="4647"/>
                    <a:pt x="8111" y="4349"/>
                    <a:pt x="8840" y="3810"/>
                  </a:cubicBezTo>
                  <a:cubicBezTo>
                    <a:pt x="9174" y="3510"/>
                    <a:pt x="9407" y="3110"/>
                    <a:pt x="9741" y="2843"/>
                  </a:cubicBezTo>
                  <a:cubicBezTo>
                    <a:pt x="9941" y="2643"/>
                    <a:pt x="10208" y="2509"/>
                    <a:pt x="10441" y="2309"/>
                  </a:cubicBezTo>
                  <a:cubicBezTo>
                    <a:pt x="10641" y="2109"/>
                    <a:pt x="10775" y="1809"/>
                    <a:pt x="10741" y="1509"/>
                  </a:cubicBezTo>
                  <a:cubicBezTo>
                    <a:pt x="10575" y="1142"/>
                    <a:pt x="10341" y="875"/>
                    <a:pt x="10007" y="675"/>
                  </a:cubicBezTo>
                  <a:cubicBezTo>
                    <a:pt x="9019" y="122"/>
                    <a:pt x="7979" y="1"/>
                    <a:pt x="68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44"/>
            <p:cNvSpPr/>
            <p:nvPr/>
          </p:nvSpPr>
          <p:spPr>
            <a:xfrm>
              <a:off x="7864390" y="1987944"/>
              <a:ext cx="621613" cy="689412"/>
            </a:xfrm>
            <a:custGeom>
              <a:avLst/>
              <a:gdLst/>
              <a:ahLst/>
              <a:cxnLst/>
              <a:rect l="l" t="t" r="r" b="b"/>
              <a:pathLst>
                <a:path w="33025" h="36627" extrusionOk="0">
                  <a:moveTo>
                    <a:pt x="13310" y="0"/>
                  </a:moveTo>
                  <a:lnTo>
                    <a:pt x="10575" y="1268"/>
                  </a:lnTo>
                  <a:cubicBezTo>
                    <a:pt x="9975" y="1568"/>
                    <a:pt x="9374" y="1902"/>
                    <a:pt x="8841" y="2269"/>
                  </a:cubicBezTo>
                  <a:cubicBezTo>
                    <a:pt x="7006" y="3469"/>
                    <a:pt x="2636" y="6271"/>
                    <a:pt x="1836" y="9374"/>
                  </a:cubicBezTo>
                  <a:cubicBezTo>
                    <a:pt x="1" y="16579"/>
                    <a:pt x="3103" y="24585"/>
                    <a:pt x="3103" y="24585"/>
                  </a:cubicBezTo>
                  <a:lnTo>
                    <a:pt x="5105" y="23017"/>
                  </a:lnTo>
                  <a:cubicBezTo>
                    <a:pt x="5605" y="22616"/>
                    <a:pt x="6139" y="22283"/>
                    <a:pt x="6706" y="21949"/>
                  </a:cubicBezTo>
                  <a:lnTo>
                    <a:pt x="10742" y="32757"/>
                  </a:lnTo>
                  <a:cubicBezTo>
                    <a:pt x="10242" y="33057"/>
                    <a:pt x="9908" y="33558"/>
                    <a:pt x="9841" y="34125"/>
                  </a:cubicBezTo>
                  <a:cubicBezTo>
                    <a:pt x="9808" y="34992"/>
                    <a:pt x="10275" y="36059"/>
                    <a:pt x="11776" y="36360"/>
                  </a:cubicBezTo>
                  <a:lnTo>
                    <a:pt x="32558" y="36626"/>
                  </a:lnTo>
                  <a:cubicBezTo>
                    <a:pt x="32724" y="36626"/>
                    <a:pt x="32824" y="36526"/>
                    <a:pt x="32824" y="36360"/>
                  </a:cubicBezTo>
                  <a:cubicBezTo>
                    <a:pt x="32824" y="36326"/>
                    <a:pt x="32824" y="36326"/>
                    <a:pt x="32824" y="36293"/>
                  </a:cubicBezTo>
                  <a:lnTo>
                    <a:pt x="30389" y="28687"/>
                  </a:lnTo>
                  <a:cubicBezTo>
                    <a:pt x="30389" y="28687"/>
                    <a:pt x="30756" y="24885"/>
                    <a:pt x="31257" y="20315"/>
                  </a:cubicBezTo>
                  <a:cubicBezTo>
                    <a:pt x="31988" y="13396"/>
                    <a:pt x="33019" y="4687"/>
                    <a:pt x="33025" y="4670"/>
                  </a:cubicBezTo>
                  <a:lnTo>
                    <a:pt x="33025" y="4670"/>
                  </a:lnTo>
                  <a:cubicBezTo>
                    <a:pt x="33025" y="4670"/>
                    <a:pt x="33025" y="4670"/>
                    <a:pt x="33025" y="4670"/>
                  </a:cubicBezTo>
                  <a:cubicBezTo>
                    <a:pt x="33025" y="4670"/>
                    <a:pt x="33025" y="4670"/>
                    <a:pt x="33025" y="4670"/>
                  </a:cubicBezTo>
                  <a:cubicBezTo>
                    <a:pt x="33025" y="4670"/>
                    <a:pt x="33025" y="4670"/>
                    <a:pt x="33025" y="4670"/>
                  </a:cubicBezTo>
                  <a:lnTo>
                    <a:pt x="33025" y="4670"/>
                  </a:lnTo>
                  <a:cubicBezTo>
                    <a:pt x="31590" y="667"/>
                    <a:pt x="23218" y="0"/>
                    <a:pt x="23218" y="0"/>
                  </a:cubicBezTo>
                  <a:lnTo>
                    <a:pt x="13644" y="567"/>
                  </a:lnTo>
                  <a:lnTo>
                    <a:pt x="13310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44"/>
            <p:cNvSpPr/>
            <p:nvPr/>
          </p:nvSpPr>
          <p:spPr>
            <a:xfrm>
              <a:off x="8202197" y="2230302"/>
              <a:ext cx="64053" cy="211151"/>
            </a:xfrm>
            <a:custGeom>
              <a:avLst/>
              <a:gdLst/>
              <a:ahLst/>
              <a:cxnLst/>
              <a:rect l="l" t="t" r="r" b="b"/>
              <a:pathLst>
                <a:path w="3403" h="11218" extrusionOk="0">
                  <a:moveTo>
                    <a:pt x="2702" y="0"/>
                  </a:moveTo>
                  <a:cubicBezTo>
                    <a:pt x="1568" y="2902"/>
                    <a:pt x="1601" y="6238"/>
                    <a:pt x="367" y="9140"/>
                  </a:cubicBezTo>
                  <a:cubicBezTo>
                    <a:pt x="234" y="9440"/>
                    <a:pt x="100" y="9774"/>
                    <a:pt x="67" y="10107"/>
                  </a:cubicBezTo>
                  <a:cubicBezTo>
                    <a:pt x="0" y="10441"/>
                    <a:pt x="100" y="10775"/>
                    <a:pt x="334" y="11041"/>
                  </a:cubicBezTo>
                  <a:cubicBezTo>
                    <a:pt x="485" y="11178"/>
                    <a:pt x="671" y="11218"/>
                    <a:pt x="869" y="11218"/>
                  </a:cubicBezTo>
                  <a:cubicBezTo>
                    <a:pt x="1108" y="11218"/>
                    <a:pt x="1364" y="11160"/>
                    <a:pt x="1601" y="11141"/>
                  </a:cubicBezTo>
                  <a:cubicBezTo>
                    <a:pt x="2002" y="11041"/>
                    <a:pt x="2368" y="10941"/>
                    <a:pt x="2735" y="10775"/>
                  </a:cubicBezTo>
                  <a:cubicBezTo>
                    <a:pt x="3403" y="7205"/>
                    <a:pt x="3069" y="3569"/>
                    <a:pt x="27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44"/>
            <p:cNvSpPr/>
            <p:nvPr/>
          </p:nvSpPr>
          <p:spPr>
            <a:xfrm>
              <a:off x="8104866" y="2537241"/>
              <a:ext cx="332161" cy="53418"/>
            </a:xfrm>
            <a:custGeom>
              <a:avLst/>
              <a:gdLst/>
              <a:ahLst/>
              <a:cxnLst/>
              <a:rect l="l" t="t" r="r" b="b"/>
              <a:pathLst>
                <a:path w="17647" h="2838" extrusionOk="0">
                  <a:moveTo>
                    <a:pt x="4617" y="1"/>
                  </a:moveTo>
                  <a:cubicBezTo>
                    <a:pt x="4043" y="1"/>
                    <a:pt x="3467" y="69"/>
                    <a:pt x="2903" y="205"/>
                  </a:cubicBezTo>
                  <a:cubicBezTo>
                    <a:pt x="1735" y="572"/>
                    <a:pt x="835" y="1506"/>
                    <a:pt x="1" y="2440"/>
                  </a:cubicBezTo>
                  <a:lnTo>
                    <a:pt x="268" y="2673"/>
                  </a:lnTo>
                  <a:cubicBezTo>
                    <a:pt x="611" y="2790"/>
                    <a:pt x="959" y="2838"/>
                    <a:pt x="1310" y="2838"/>
                  </a:cubicBezTo>
                  <a:cubicBezTo>
                    <a:pt x="2664" y="2838"/>
                    <a:pt x="4067" y="2132"/>
                    <a:pt x="5471" y="1973"/>
                  </a:cubicBezTo>
                  <a:cubicBezTo>
                    <a:pt x="5690" y="1948"/>
                    <a:pt x="5908" y="1937"/>
                    <a:pt x="6126" y="1937"/>
                  </a:cubicBezTo>
                  <a:cubicBezTo>
                    <a:pt x="7075" y="1937"/>
                    <a:pt x="8019" y="2144"/>
                    <a:pt x="8940" y="2306"/>
                  </a:cubicBezTo>
                  <a:cubicBezTo>
                    <a:pt x="10342" y="2524"/>
                    <a:pt x="11743" y="2636"/>
                    <a:pt x="13144" y="2636"/>
                  </a:cubicBezTo>
                  <a:cubicBezTo>
                    <a:pt x="14111" y="2636"/>
                    <a:pt x="15078" y="2582"/>
                    <a:pt x="16046" y="2473"/>
                  </a:cubicBezTo>
                  <a:cubicBezTo>
                    <a:pt x="16412" y="2440"/>
                    <a:pt x="16746" y="2340"/>
                    <a:pt x="17080" y="2206"/>
                  </a:cubicBezTo>
                  <a:cubicBezTo>
                    <a:pt x="17413" y="1973"/>
                    <a:pt x="17647" y="1573"/>
                    <a:pt x="17647" y="1172"/>
                  </a:cubicBezTo>
                  <a:cubicBezTo>
                    <a:pt x="13711" y="739"/>
                    <a:pt x="9774" y="539"/>
                    <a:pt x="5838" y="105"/>
                  </a:cubicBezTo>
                  <a:cubicBezTo>
                    <a:pt x="5435" y="35"/>
                    <a:pt x="5026" y="1"/>
                    <a:pt x="46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44"/>
            <p:cNvSpPr/>
            <p:nvPr/>
          </p:nvSpPr>
          <p:spPr>
            <a:xfrm>
              <a:off x="8395580" y="2067676"/>
              <a:ext cx="242999" cy="323992"/>
            </a:xfrm>
            <a:custGeom>
              <a:avLst/>
              <a:gdLst/>
              <a:ahLst/>
              <a:cxnLst/>
              <a:rect l="l" t="t" r="r" b="b"/>
              <a:pathLst>
                <a:path w="12910" h="17213" extrusionOk="0">
                  <a:moveTo>
                    <a:pt x="4637" y="1"/>
                  </a:moveTo>
                  <a:lnTo>
                    <a:pt x="0" y="5838"/>
                  </a:lnTo>
                  <a:lnTo>
                    <a:pt x="1068" y="17213"/>
                  </a:lnTo>
                  <a:cubicBezTo>
                    <a:pt x="1068" y="17213"/>
                    <a:pt x="3503" y="14511"/>
                    <a:pt x="10374" y="14444"/>
                  </a:cubicBezTo>
                  <a:cubicBezTo>
                    <a:pt x="11375" y="14478"/>
                    <a:pt x="12309" y="14978"/>
                    <a:pt x="12909" y="15779"/>
                  </a:cubicBezTo>
                  <a:lnTo>
                    <a:pt x="12309" y="14411"/>
                  </a:lnTo>
                  <a:cubicBezTo>
                    <a:pt x="10608" y="10575"/>
                    <a:pt x="4637" y="1"/>
                    <a:pt x="4637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44"/>
            <p:cNvSpPr/>
            <p:nvPr/>
          </p:nvSpPr>
          <p:spPr>
            <a:xfrm>
              <a:off x="8077875" y="2205814"/>
              <a:ext cx="25768" cy="94828"/>
            </a:xfrm>
            <a:custGeom>
              <a:avLst/>
              <a:gdLst/>
              <a:ahLst/>
              <a:cxnLst/>
              <a:rect l="l" t="t" r="r" b="b"/>
              <a:pathLst>
                <a:path w="1369" h="5038" extrusionOk="0">
                  <a:moveTo>
                    <a:pt x="0" y="0"/>
                  </a:moveTo>
                  <a:cubicBezTo>
                    <a:pt x="134" y="868"/>
                    <a:pt x="334" y="1701"/>
                    <a:pt x="567" y="2535"/>
                  </a:cubicBezTo>
                  <a:cubicBezTo>
                    <a:pt x="768" y="3403"/>
                    <a:pt x="1034" y="4237"/>
                    <a:pt x="1368" y="5037"/>
                  </a:cubicBezTo>
                  <a:cubicBezTo>
                    <a:pt x="1235" y="4170"/>
                    <a:pt x="1068" y="3336"/>
                    <a:pt x="801" y="2502"/>
                  </a:cubicBezTo>
                  <a:cubicBezTo>
                    <a:pt x="601" y="1635"/>
                    <a:pt x="334" y="801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44"/>
            <p:cNvSpPr/>
            <p:nvPr/>
          </p:nvSpPr>
          <p:spPr>
            <a:xfrm>
              <a:off x="8388032" y="2162485"/>
              <a:ext cx="74104" cy="247403"/>
            </a:xfrm>
            <a:custGeom>
              <a:avLst/>
              <a:gdLst/>
              <a:ahLst/>
              <a:cxnLst/>
              <a:rect l="l" t="t" r="r" b="b"/>
              <a:pathLst>
                <a:path w="3937" h="13144" extrusionOk="0">
                  <a:moveTo>
                    <a:pt x="34" y="1"/>
                  </a:moveTo>
                  <a:lnTo>
                    <a:pt x="34" y="1"/>
                  </a:lnTo>
                  <a:cubicBezTo>
                    <a:pt x="1" y="34"/>
                    <a:pt x="601" y="568"/>
                    <a:pt x="1368" y="1602"/>
                  </a:cubicBezTo>
                  <a:cubicBezTo>
                    <a:pt x="2403" y="2936"/>
                    <a:pt x="3103" y="4470"/>
                    <a:pt x="3503" y="6072"/>
                  </a:cubicBezTo>
                  <a:cubicBezTo>
                    <a:pt x="3670" y="6972"/>
                    <a:pt x="3737" y="7906"/>
                    <a:pt x="3637" y="8807"/>
                  </a:cubicBezTo>
                  <a:cubicBezTo>
                    <a:pt x="3537" y="9641"/>
                    <a:pt x="3403" y="10408"/>
                    <a:pt x="3303" y="11042"/>
                  </a:cubicBezTo>
                  <a:cubicBezTo>
                    <a:pt x="3236" y="11542"/>
                    <a:pt x="3170" y="12076"/>
                    <a:pt x="3170" y="12576"/>
                  </a:cubicBezTo>
                  <a:cubicBezTo>
                    <a:pt x="3170" y="12776"/>
                    <a:pt x="3170" y="12943"/>
                    <a:pt x="3203" y="13143"/>
                  </a:cubicBezTo>
                  <a:cubicBezTo>
                    <a:pt x="3236" y="12943"/>
                    <a:pt x="3236" y="12776"/>
                    <a:pt x="3236" y="12576"/>
                  </a:cubicBezTo>
                  <a:cubicBezTo>
                    <a:pt x="3270" y="12209"/>
                    <a:pt x="3337" y="11709"/>
                    <a:pt x="3470" y="11075"/>
                  </a:cubicBezTo>
                  <a:cubicBezTo>
                    <a:pt x="3570" y="10441"/>
                    <a:pt x="3737" y="9674"/>
                    <a:pt x="3837" y="8840"/>
                  </a:cubicBezTo>
                  <a:cubicBezTo>
                    <a:pt x="3937" y="7906"/>
                    <a:pt x="3904" y="6972"/>
                    <a:pt x="3703" y="6038"/>
                  </a:cubicBezTo>
                  <a:cubicBezTo>
                    <a:pt x="3337" y="4370"/>
                    <a:pt x="2569" y="2836"/>
                    <a:pt x="1502" y="1502"/>
                  </a:cubicBezTo>
                  <a:cubicBezTo>
                    <a:pt x="1168" y="1101"/>
                    <a:pt x="835" y="734"/>
                    <a:pt x="468" y="367"/>
                  </a:cubicBezTo>
                  <a:cubicBezTo>
                    <a:pt x="334" y="234"/>
                    <a:pt x="201" y="134"/>
                    <a:pt x="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44"/>
            <p:cNvSpPr/>
            <p:nvPr/>
          </p:nvSpPr>
          <p:spPr>
            <a:xfrm>
              <a:off x="8103624" y="2591318"/>
              <a:ext cx="205316" cy="70660"/>
            </a:xfrm>
            <a:custGeom>
              <a:avLst/>
              <a:gdLst/>
              <a:ahLst/>
              <a:cxnLst/>
              <a:rect l="l" t="t" r="r" b="b"/>
              <a:pathLst>
                <a:path w="10908" h="3754" extrusionOk="0">
                  <a:moveTo>
                    <a:pt x="0" y="1"/>
                  </a:moveTo>
                  <a:lnTo>
                    <a:pt x="0" y="1"/>
                  </a:lnTo>
                  <a:cubicBezTo>
                    <a:pt x="100" y="134"/>
                    <a:pt x="200" y="267"/>
                    <a:pt x="300" y="367"/>
                  </a:cubicBezTo>
                  <a:cubicBezTo>
                    <a:pt x="434" y="534"/>
                    <a:pt x="567" y="634"/>
                    <a:pt x="701" y="768"/>
                  </a:cubicBezTo>
                  <a:cubicBezTo>
                    <a:pt x="834" y="935"/>
                    <a:pt x="1034" y="1101"/>
                    <a:pt x="1234" y="1268"/>
                  </a:cubicBezTo>
                  <a:cubicBezTo>
                    <a:pt x="1735" y="1668"/>
                    <a:pt x="2268" y="2035"/>
                    <a:pt x="2835" y="2336"/>
                  </a:cubicBezTo>
                  <a:cubicBezTo>
                    <a:pt x="4203" y="3103"/>
                    <a:pt x="5704" y="3570"/>
                    <a:pt x="7272" y="3703"/>
                  </a:cubicBezTo>
                  <a:cubicBezTo>
                    <a:pt x="7589" y="3737"/>
                    <a:pt x="7906" y="3753"/>
                    <a:pt x="8223" y="3753"/>
                  </a:cubicBezTo>
                  <a:cubicBezTo>
                    <a:pt x="8539" y="3753"/>
                    <a:pt x="8856" y="3737"/>
                    <a:pt x="9173" y="3703"/>
                  </a:cubicBezTo>
                  <a:cubicBezTo>
                    <a:pt x="9440" y="3703"/>
                    <a:pt x="9707" y="3670"/>
                    <a:pt x="9907" y="3636"/>
                  </a:cubicBezTo>
                  <a:cubicBezTo>
                    <a:pt x="10074" y="3603"/>
                    <a:pt x="10274" y="3570"/>
                    <a:pt x="10441" y="3536"/>
                  </a:cubicBezTo>
                  <a:cubicBezTo>
                    <a:pt x="10608" y="3503"/>
                    <a:pt x="10774" y="3436"/>
                    <a:pt x="10908" y="3403"/>
                  </a:cubicBezTo>
                  <a:cubicBezTo>
                    <a:pt x="10908" y="3399"/>
                    <a:pt x="10900" y="3398"/>
                    <a:pt x="10885" y="3398"/>
                  </a:cubicBezTo>
                  <a:cubicBezTo>
                    <a:pt x="10759" y="3398"/>
                    <a:pt x="10125" y="3510"/>
                    <a:pt x="9173" y="3570"/>
                  </a:cubicBezTo>
                  <a:cubicBezTo>
                    <a:pt x="9003" y="3579"/>
                    <a:pt x="8834" y="3583"/>
                    <a:pt x="8664" y="3583"/>
                  </a:cubicBezTo>
                  <a:cubicBezTo>
                    <a:pt x="8200" y="3583"/>
                    <a:pt x="7736" y="3552"/>
                    <a:pt x="7272" y="3503"/>
                  </a:cubicBezTo>
                  <a:cubicBezTo>
                    <a:pt x="6538" y="3436"/>
                    <a:pt x="5771" y="3270"/>
                    <a:pt x="5037" y="3036"/>
                  </a:cubicBezTo>
                  <a:cubicBezTo>
                    <a:pt x="4303" y="2803"/>
                    <a:pt x="3603" y="2502"/>
                    <a:pt x="2902" y="2169"/>
                  </a:cubicBezTo>
                  <a:cubicBezTo>
                    <a:pt x="2368" y="1869"/>
                    <a:pt x="1835" y="1535"/>
                    <a:pt x="1334" y="1135"/>
                  </a:cubicBezTo>
                  <a:cubicBezTo>
                    <a:pt x="467" y="501"/>
                    <a:pt x="33" y="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44"/>
            <p:cNvSpPr/>
            <p:nvPr/>
          </p:nvSpPr>
          <p:spPr>
            <a:xfrm>
              <a:off x="8404370" y="2610781"/>
              <a:ext cx="29514" cy="69869"/>
            </a:xfrm>
            <a:custGeom>
              <a:avLst/>
              <a:gdLst/>
              <a:ahLst/>
              <a:cxnLst/>
              <a:rect l="l" t="t" r="r" b="b"/>
              <a:pathLst>
                <a:path w="1568" h="3712" extrusionOk="0">
                  <a:moveTo>
                    <a:pt x="1334" y="1"/>
                  </a:moveTo>
                  <a:cubicBezTo>
                    <a:pt x="1268" y="1"/>
                    <a:pt x="1501" y="935"/>
                    <a:pt x="1168" y="2035"/>
                  </a:cubicBezTo>
                  <a:cubicBezTo>
                    <a:pt x="1034" y="2502"/>
                    <a:pt x="801" y="2936"/>
                    <a:pt x="467" y="3303"/>
                  </a:cubicBezTo>
                  <a:cubicBezTo>
                    <a:pt x="200" y="3570"/>
                    <a:pt x="0" y="3703"/>
                    <a:pt x="0" y="3703"/>
                  </a:cubicBezTo>
                  <a:cubicBezTo>
                    <a:pt x="5" y="3708"/>
                    <a:pt x="15" y="3711"/>
                    <a:pt x="29" y="3711"/>
                  </a:cubicBezTo>
                  <a:cubicBezTo>
                    <a:pt x="107" y="3711"/>
                    <a:pt x="313" y="3629"/>
                    <a:pt x="567" y="3403"/>
                  </a:cubicBezTo>
                  <a:cubicBezTo>
                    <a:pt x="967" y="3069"/>
                    <a:pt x="1234" y="2602"/>
                    <a:pt x="1401" y="2102"/>
                  </a:cubicBezTo>
                  <a:cubicBezTo>
                    <a:pt x="1535" y="1602"/>
                    <a:pt x="1568" y="1101"/>
                    <a:pt x="1501" y="601"/>
                  </a:cubicBezTo>
                  <a:cubicBezTo>
                    <a:pt x="1501" y="368"/>
                    <a:pt x="1434" y="167"/>
                    <a:pt x="13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44"/>
            <p:cNvSpPr/>
            <p:nvPr/>
          </p:nvSpPr>
          <p:spPr>
            <a:xfrm>
              <a:off x="8390554" y="2638412"/>
              <a:ext cx="21364" cy="43329"/>
            </a:xfrm>
            <a:custGeom>
              <a:avLst/>
              <a:gdLst/>
              <a:ahLst/>
              <a:cxnLst/>
              <a:rect l="l" t="t" r="r" b="b"/>
              <a:pathLst>
                <a:path w="1135" h="2302" extrusionOk="0">
                  <a:moveTo>
                    <a:pt x="934" y="0"/>
                  </a:moveTo>
                  <a:cubicBezTo>
                    <a:pt x="901" y="0"/>
                    <a:pt x="868" y="567"/>
                    <a:pt x="634" y="1201"/>
                  </a:cubicBezTo>
                  <a:cubicBezTo>
                    <a:pt x="401" y="1835"/>
                    <a:pt x="0" y="2235"/>
                    <a:pt x="67" y="2302"/>
                  </a:cubicBezTo>
                  <a:cubicBezTo>
                    <a:pt x="767" y="1768"/>
                    <a:pt x="1134" y="868"/>
                    <a:pt x="9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44"/>
            <p:cNvSpPr/>
            <p:nvPr/>
          </p:nvSpPr>
          <p:spPr>
            <a:xfrm>
              <a:off x="8310803" y="2379734"/>
              <a:ext cx="27650" cy="40826"/>
            </a:xfrm>
            <a:custGeom>
              <a:avLst/>
              <a:gdLst/>
              <a:ahLst/>
              <a:cxnLst/>
              <a:rect l="l" t="t" r="r" b="b"/>
              <a:pathLst>
                <a:path w="1469" h="2169" extrusionOk="0">
                  <a:moveTo>
                    <a:pt x="1469" y="0"/>
                  </a:moveTo>
                  <a:lnTo>
                    <a:pt x="1469" y="0"/>
                  </a:lnTo>
                  <a:cubicBezTo>
                    <a:pt x="1068" y="234"/>
                    <a:pt x="768" y="567"/>
                    <a:pt x="535" y="968"/>
                  </a:cubicBezTo>
                  <a:cubicBezTo>
                    <a:pt x="268" y="1301"/>
                    <a:pt x="68" y="1701"/>
                    <a:pt x="1" y="2168"/>
                  </a:cubicBezTo>
                  <a:cubicBezTo>
                    <a:pt x="268" y="1801"/>
                    <a:pt x="501" y="1468"/>
                    <a:pt x="735" y="1068"/>
                  </a:cubicBezTo>
                  <a:cubicBezTo>
                    <a:pt x="1002" y="734"/>
                    <a:pt x="1235" y="367"/>
                    <a:pt x="146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44"/>
            <p:cNvSpPr/>
            <p:nvPr/>
          </p:nvSpPr>
          <p:spPr>
            <a:xfrm>
              <a:off x="7939115" y="2140199"/>
              <a:ext cx="130609" cy="49936"/>
            </a:xfrm>
            <a:custGeom>
              <a:avLst/>
              <a:gdLst/>
              <a:ahLst/>
              <a:cxnLst/>
              <a:rect l="l" t="t" r="r" b="b"/>
              <a:pathLst>
                <a:path w="6939" h="2653" extrusionOk="0">
                  <a:moveTo>
                    <a:pt x="551" y="0"/>
                  </a:moveTo>
                  <a:cubicBezTo>
                    <a:pt x="367" y="0"/>
                    <a:pt x="184" y="17"/>
                    <a:pt x="0" y="50"/>
                  </a:cubicBezTo>
                  <a:cubicBezTo>
                    <a:pt x="367" y="117"/>
                    <a:pt x="734" y="150"/>
                    <a:pt x="1101" y="184"/>
                  </a:cubicBezTo>
                  <a:cubicBezTo>
                    <a:pt x="2869" y="417"/>
                    <a:pt x="4537" y="1051"/>
                    <a:pt x="6038" y="2018"/>
                  </a:cubicBezTo>
                  <a:cubicBezTo>
                    <a:pt x="6305" y="2252"/>
                    <a:pt x="6639" y="2452"/>
                    <a:pt x="6939" y="2652"/>
                  </a:cubicBezTo>
                  <a:cubicBezTo>
                    <a:pt x="6705" y="2352"/>
                    <a:pt x="6438" y="2119"/>
                    <a:pt x="6138" y="1918"/>
                  </a:cubicBezTo>
                  <a:cubicBezTo>
                    <a:pt x="4670" y="851"/>
                    <a:pt x="2936" y="184"/>
                    <a:pt x="1101" y="50"/>
                  </a:cubicBezTo>
                  <a:cubicBezTo>
                    <a:pt x="918" y="17"/>
                    <a:pt x="734" y="0"/>
                    <a:pt x="55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44"/>
            <p:cNvSpPr/>
            <p:nvPr/>
          </p:nvSpPr>
          <p:spPr>
            <a:xfrm>
              <a:off x="8413781" y="2065173"/>
              <a:ext cx="69079" cy="82894"/>
            </a:xfrm>
            <a:custGeom>
              <a:avLst/>
              <a:gdLst/>
              <a:ahLst/>
              <a:cxnLst/>
              <a:rect l="l" t="t" r="r" b="b"/>
              <a:pathLst>
                <a:path w="3670" h="4404" extrusionOk="0">
                  <a:moveTo>
                    <a:pt x="3670" y="0"/>
                  </a:moveTo>
                  <a:lnTo>
                    <a:pt x="3670" y="0"/>
                  </a:lnTo>
                  <a:cubicBezTo>
                    <a:pt x="3403" y="100"/>
                    <a:pt x="3136" y="267"/>
                    <a:pt x="2936" y="434"/>
                  </a:cubicBezTo>
                  <a:cubicBezTo>
                    <a:pt x="2369" y="834"/>
                    <a:pt x="1835" y="1301"/>
                    <a:pt x="1401" y="1835"/>
                  </a:cubicBezTo>
                  <a:cubicBezTo>
                    <a:pt x="968" y="2369"/>
                    <a:pt x="568" y="2969"/>
                    <a:pt x="267" y="3569"/>
                  </a:cubicBezTo>
                  <a:cubicBezTo>
                    <a:pt x="134" y="3836"/>
                    <a:pt x="34" y="4103"/>
                    <a:pt x="0" y="4403"/>
                  </a:cubicBezTo>
                  <a:cubicBezTo>
                    <a:pt x="434" y="3536"/>
                    <a:pt x="968" y="2735"/>
                    <a:pt x="1568" y="1968"/>
                  </a:cubicBezTo>
                  <a:cubicBezTo>
                    <a:pt x="2202" y="1268"/>
                    <a:pt x="2903" y="601"/>
                    <a:pt x="367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44"/>
            <p:cNvSpPr/>
            <p:nvPr/>
          </p:nvSpPr>
          <p:spPr>
            <a:xfrm>
              <a:off x="8093573" y="2000499"/>
              <a:ext cx="236091" cy="136915"/>
            </a:xfrm>
            <a:custGeom>
              <a:avLst/>
              <a:gdLst/>
              <a:ahLst/>
              <a:cxnLst/>
              <a:rect l="l" t="t" r="r" b="b"/>
              <a:pathLst>
                <a:path w="12543" h="7274" extrusionOk="0">
                  <a:moveTo>
                    <a:pt x="12076" y="0"/>
                  </a:moveTo>
                  <a:cubicBezTo>
                    <a:pt x="12076" y="1"/>
                    <a:pt x="12176" y="301"/>
                    <a:pt x="12276" y="834"/>
                  </a:cubicBezTo>
                  <a:cubicBezTo>
                    <a:pt x="12409" y="1568"/>
                    <a:pt x="12376" y="2302"/>
                    <a:pt x="12176" y="3036"/>
                  </a:cubicBezTo>
                  <a:cubicBezTo>
                    <a:pt x="11909" y="4103"/>
                    <a:pt x="11342" y="5071"/>
                    <a:pt x="10508" y="5805"/>
                  </a:cubicBezTo>
                  <a:cubicBezTo>
                    <a:pt x="9474" y="6672"/>
                    <a:pt x="8173" y="7105"/>
                    <a:pt x="6805" y="7105"/>
                  </a:cubicBezTo>
                  <a:cubicBezTo>
                    <a:pt x="5471" y="7072"/>
                    <a:pt x="4137" y="6638"/>
                    <a:pt x="3069" y="5838"/>
                  </a:cubicBezTo>
                  <a:cubicBezTo>
                    <a:pt x="2169" y="5171"/>
                    <a:pt x="1468" y="4337"/>
                    <a:pt x="934" y="3336"/>
                  </a:cubicBezTo>
                  <a:cubicBezTo>
                    <a:pt x="601" y="2702"/>
                    <a:pt x="334" y="1968"/>
                    <a:pt x="200" y="1268"/>
                  </a:cubicBezTo>
                  <a:cubicBezTo>
                    <a:pt x="67" y="734"/>
                    <a:pt x="34" y="434"/>
                    <a:pt x="34" y="434"/>
                  </a:cubicBezTo>
                  <a:cubicBezTo>
                    <a:pt x="0" y="534"/>
                    <a:pt x="0" y="601"/>
                    <a:pt x="34" y="668"/>
                  </a:cubicBezTo>
                  <a:cubicBezTo>
                    <a:pt x="34" y="868"/>
                    <a:pt x="67" y="1068"/>
                    <a:pt x="100" y="1268"/>
                  </a:cubicBezTo>
                  <a:cubicBezTo>
                    <a:pt x="234" y="2035"/>
                    <a:pt x="467" y="2736"/>
                    <a:pt x="801" y="3436"/>
                  </a:cubicBezTo>
                  <a:cubicBezTo>
                    <a:pt x="1301" y="4437"/>
                    <a:pt x="2035" y="5304"/>
                    <a:pt x="2936" y="6005"/>
                  </a:cubicBezTo>
                  <a:cubicBezTo>
                    <a:pt x="4032" y="6811"/>
                    <a:pt x="5346" y="7274"/>
                    <a:pt x="6698" y="7274"/>
                  </a:cubicBezTo>
                  <a:cubicBezTo>
                    <a:pt x="6745" y="7274"/>
                    <a:pt x="6792" y="7273"/>
                    <a:pt x="6839" y="7272"/>
                  </a:cubicBezTo>
                  <a:cubicBezTo>
                    <a:pt x="6885" y="7273"/>
                    <a:pt x="6932" y="7274"/>
                    <a:pt x="6979" y="7274"/>
                  </a:cubicBezTo>
                  <a:cubicBezTo>
                    <a:pt x="8331" y="7274"/>
                    <a:pt x="9643" y="6807"/>
                    <a:pt x="10675" y="5905"/>
                  </a:cubicBezTo>
                  <a:cubicBezTo>
                    <a:pt x="11509" y="5171"/>
                    <a:pt x="12109" y="4170"/>
                    <a:pt x="12376" y="3036"/>
                  </a:cubicBezTo>
                  <a:cubicBezTo>
                    <a:pt x="12543" y="2302"/>
                    <a:pt x="12543" y="1535"/>
                    <a:pt x="12376" y="801"/>
                  </a:cubicBezTo>
                  <a:cubicBezTo>
                    <a:pt x="12309" y="601"/>
                    <a:pt x="12242" y="401"/>
                    <a:pt x="12176" y="201"/>
                  </a:cubicBezTo>
                  <a:cubicBezTo>
                    <a:pt x="12142" y="134"/>
                    <a:pt x="12109" y="67"/>
                    <a:pt x="1207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44"/>
            <p:cNvSpPr/>
            <p:nvPr/>
          </p:nvSpPr>
          <p:spPr>
            <a:xfrm>
              <a:off x="8310803" y="2382558"/>
              <a:ext cx="38323" cy="39264"/>
            </a:xfrm>
            <a:custGeom>
              <a:avLst/>
              <a:gdLst/>
              <a:ahLst/>
              <a:cxnLst/>
              <a:rect l="l" t="t" r="r" b="b"/>
              <a:pathLst>
                <a:path w="2036" h="2086" extrusionOk="0">
                  <a:moveTo>
                    <a:pt x="1602" y="0"/>
                  </a:moveTo>
                  <a:cubicBezTo>
                    <a:pt x="1535" y="0"/>
                    <a:pt x="1469" y="17"/>
                    <a:pt x="1402" y="50"/>
                  </a:cubicBezTo>
                  <a:cubicBezTo>
                    <a:pt x="1302" y="84"/>
                    <a:pt x="1202" y="184"/>
                    <a:pt x="1102" y="284"/>
                  </a:cubicBezTo>
                  <a:cubicBezTo>
                    <a:pt x="601" y="784"/>
                    <a:pt x="234" y="1418"/>
                    <a:pt x="1" y="2085"/>
                  </a:cubicBezTo>
                  <a:lnTo>
                    <a:pt x="2036" y="1885"/>
                  </a:lnTo>
                  <a:cubicBezTo>
                    <a:pt x="2036" y="1485"/>
                    <a:pt x="2002" y="1018"/>
                    <a:pt x="2002" y="584"/>
                  </a:cubicBezTo>
                  <a:cubicBezTo>
                    <a:pt x="2036" y="384"/>
                    <a:pt x="1936" y="184"/>
                    <a:pt x="1802" y="50"/>
                  </a:cubicBezTo>
                  <a:cubicBezTo>
                    <a:pt x="1735" y="17"/>
                    <a:pt x="1669" y="0"/>
                    <a:pt x="16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44"/>
            <p:cNvSpPr/>
            <p:nvPr/>
          </p:nvSpPr>
          <p:spPr>
            <a:xfrm>
              <a:off x="8448320" y="2253529"/>
              <a:ext cx="30775" cy="121819"/>
            </a:xfrm>
            <a:custGeom>
              <a:avLst/>
              <a:gdLst/>
              <a:ahLst/>
              <a:cxnLst/>
              <a:rect l="l" t="t" r="r" b="b"/>
              <a:pathLst>
                <a:path w="1635" h="6472" extrusionOk="0">
                  <a:moveTo>
                    <a:pt x="0" y="0"/>
                  </a:moveTo>
                  <a:cubicBezTo>
                    <a:pt x="867" y="2869"/>
                    <a:pt x="601" y="4504"/>
                    <a:pt x="100" y="6472"/>
                  </a:cubicBezTo>
                  <a:lnTo>
                    <a:pt x="200" y="6205"/>
                  </a:lnTo>
                  <a:cubicBezTo>
                    <a:pt x="767" y="5037"/>
                    <a:pt x="1635" y="4337"/>
                    <a:pt x="1468" y="3169"/>
                  </a:cubicBezTo>
                  <a:cubicBezTo>
                    <a:pt x="1268" y="1968"/>
                    <a:pt x="767" y="901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44"/>
            <p:cNvSpPr/>
            <p:nvPr/>
          </p:nvSpPr>
          <p:spPr>
            <a:xfrm>
              <a:off x="8199054" y="4121437"/>
              <a:ext cx="200309" cy="367942"/>
            </a:xfrm>
            <a:custGeom>
              <a:avLst/>
              <a:gdLst/>
              <a:ahLst/>
              <a:cxnLst/>
              <a:rect l="l" t="t" r="r" b="b"/>
              <a:pathLst>
                <a:path w="10642" h="19548" extrusionOk="0">
                  <a:moveTo>
                    <a:pt x="0" y="0"/>
                  </a:moveTo>
                  <a:lnTo>
                    <a:pt x="1268" y="19447"/>
                  </a:lnTo>
                  <a:lnTo>
                    <a:pt x="9407" y="19547"/>
                  </a:lnTo>
                  <a:lnTo>
                    <a:pt x="10641" y="8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44"/>
            <p:cNvSpPr/>
            <p:nvPr/>
          </p:nvSpPr>
          <p:spPr>
            <a:xfrm>
              <a:off x="8211609" y="4439123"/>
              <a:ext cx="342833" cy="116172"/>
            </a:xfrm>
            <a:custGeom>
              <a:avLst/>
              <a:gdLst/>
              <a:ahLst/>
              <a:cxnLst/>
              <a:rect l="l" t="t" r="r" b="b"/>
              <a:pathLst>
                <a:path w="18214" h="6172" extrusionOk="0">
                  <a:moveTo>
                    <a:pt x="301" y="1"/>
                  </a:moveTo>
                  <a:lnTo>
                    <a:pt x="0" y="6072"/>
                  </a:lnTo>
                  <a:lnTo>
                    <a:pt x="18213" y="6172"/>
                  </a:lnTo>
                  <a:cubicBezTo>
                    <a:pt x="18147" y="4437"/>
                    <a:pt x="8974" y="735"/>
                    <a:pt x="8974" y="735"/>
                  </a:cubicBezTo>
                  <a:lnTo>
                    <a:pt x="8974" y="201"/>
                  </a:lnTo>
                  <a:cubicBezTo>
                    <a:pt x="7646" y="770"/>
                    <a:pt x="6237" y="1054"/>
                    <a:pt x="4833" y="1054"/>
                  </a:cubicBezTo>
                  <a:cubicBezTo>
                    <a:pt x="3274" y="1054"/>
                    <a:pt x="1723" y="703"/>
                    <a:pt x="301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44"/>
            <p:cNvSpPr/>
            <p:nvPr/>
          </p:nvSpPr>
          <p:spPr>
            <a:xfrm>
              <a:off x="8241122" y="4475394"/>
              <a:ext cx="28271" cy="26144"/>
            </a:xfrm>
            <a:custGeom>
              <a:avLst/>
              <a:gdLst/>
              <a:ahLst/>
              <a:cxnLst/>
              <a:rect l="l" t="t" r="r" b="b"/>
              <a:pathLst>
                <a:path w="1502" h="1389" extrusionOk="0">
                  <a:moveTo>
                    <a:pt x="768" y="0"/>
                  </a:moveTo>
                  <a:cubicBezTo>
                    <a:pt x="690" y="0"/>
                    <a:pt x="611" y="14"/>
                    <a:pt x="534" y="42"/>
                  </a:cubicBezTo>
                  <a:lnTo>
                    <a:pt x="567" y="42"/>
                  </a:lnTo>
                  <a:cubicBezTo>
                    <a:pt x="200" y="142"/>
                    <a:pt x="0" y="476"/>
                    <a:pt x="34" y="876"/>
                  </a:cubicBezTo>
                  <a:cubicBezTo>
                    <a:pt x="121" y="1196"/>
                    <a:pt x="411" y="1389"/>
                    <a:pt x="727" y="1389"/>
                  </a:cubicBezTo>
                  <a:cubicBezTo>
                    <a:pt x="774" y="1389"/>
                    <a:pt x="821" y="1385"/>
                    <a:pt x="868" y="1376"/>
                  </a:cubicBezTo>
                  <a:cubicBezTo>
                    <a:pt x="1268" y="1276"/>
                    <a:pt x="1501" y="876"/>
                    <a:pt x="1435" y="476"/>
                  </a:cubicBezTo>
                  <a:cubicBezTo>
                    <a:pt x="1329" y="186"/>
                    <a:pt x="1058" y="0"/>
                    <a:pt x="7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44"/>
            <p:cNvSpPr/>
            <p:nvPr/>
          </p:nvSpPr>
          <p:spPr>
            <a:xfrm>
              <a:off x="8211609" y="4525782"/>
              <a:ext cx="344715" cy="29514"/>
            </a:xfrm>
            <a:custGeom>
              <a:avLst/>
              <a:gdLst/>
              <a:ahLst/>
              <a:cxnLst/>
              <a:rect l="l" t="t" r="r" b="b"/>
              <a:pathLst>
                <a:path w="18314" h="1568" extrusionOk="0">
                  <a:moveTo>
                    <a:pt x="67" y="0"/>
                  </a:moveTo>
                  <a:lnTo>
                    <a:pt x="0" y="1468"/>
                  </a:lnTo>
                  <a:lnTo>
                    <a:pt x="18213" y="1568"/>
                  </a:lnTo>
                  <a:cubicBezTo>
                    <a:pt x="18314" y="1001"/>
                    <a:pt x="17513" y="634"/>
                    <a:pt x="17513" y="634"/>
                  </a:cubicBezTo>
                  <a:lnTo>
                    <a:pt x="67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44"/>
            <p:cNvSpPr/>
            <p:nvPr/>
          </p:nvSpPr>
          <p:spPr>
            <a:xfrm>
              <a:off x="8349107" y="4452656"/>
              <a:ext cx="32676" cy="21062"/>
            </a:xfrm>
            <a:custGeom>
              <a:avLst/>
              <a:gdLst/>
              <a:ahLst/>
              <a:cxnLst/>
              <a:rect l="l" t="t" r="r" b="b"/>
              <a:pathLst>
                <a:path w="1736" h="1119" extrusionOk="0">
                  <a:moveTo>
                    <a:pt x="1472" y="1"/>
                  </a:moveTo>
                  <a:cubicBezTo>
                    <a:pt x="1266" y="1"/>
                    <a:pt x="967" y="62"/>
                    <a:pt x="668" y="249"/>
                  </a:cubicBezTo>
                  <a:cubicBezTo>
                    <a:pt x="134" y="583"/>
                    <a:pt x="1" y="1083"/>
                    <a:pt x="67" y="1116"/>
                  </a:cubicBezTo>
                  <a:cubicBezTo>
                    <a:pt x="72" y="1118"/>
                    <a:pt x="76" y="1119"/>
                    <a:pt x="81" y="1119"/>
                  </a:cubicBezTo>
                  <a:cubicBezTo>
                    <a:pt x="188" y="1119"/>
                    <a:pt x="420" y="770"/>
                    <a:pt x="835" y="483"/>
                  </a:cubicBezTo>
                  <a:cubicBezTo>
                    <a:pt x="1268" y="216"/>
                    <a:pt x="1735" y="182"/>
                    <a:pt x="1735" y="82"/>
                  </a:cubicBezTo>
                  <a:cubicBezTo>
                    <a:pt x="1735" y="38"/>
                    <a:pt x="1632" y="1"/>
                    <a:pt x="147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44"/>
            <p:cNvSpPr/>
            <p:nvPr/>
          </p:nvSpPr>
          <p:spPr>
            <a:xfrm>
              <a:off x="8393057" y="4468768"/>
              <a:ext cx="24507" cy="26257"/>
            </a:xfrm>
            <a:custGeom>
              <a:avLst/>
              <a:gdLst/>
              <a:ahLst/>
              <a:cxnLst/>
              <a:rect l="l" t="t" r="r" b="b"/>
              <a:pathLst>
                <a:path w="1302" h="1395" extrusionOk="0">
                  <a:moveTo>
                    <a:pt x="1216" y="0"/>
                  </a:moveTo>
                  <a:cubicBezTo>
                    <a:pt x="1049" y="0"/>
                    <a:pt x="670" y="99"/>
                    <a:pt x="368" y="427"/>
                  </a:cubicBezTo>
                  <a:cubicBezTo>
                    <a:pt x="1" y="894"/>
                    <a:pt x="34" y="1395"/>
                    <a:pt x="134" y="1395"/>
                  </a:cubicBezTo>
                  <a:cubicBezTo>
                    <a:pt x="234" y="1395"/>
                    <a:pt x="301" y="994"/>
                    <a:pt x="634" y="627"/>
                  </a:cubicBezTo>
                  <a:cubicBezTo>
                    <a:pt x="935" y="260"/>
                    <a:pt x="1302" y="94"/>
                    <a:pt x="1302" y="27"/>
                  </a:cubicBezTo>
                  <a:cubicBezTo>
                    <a:pt x="1302" y="11"/>
                    <a:pt x="1270" y="0"/>
                    <a:pt x="121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44"/>
            <p:cNvSpPr/>
            <p:nvPr/>
          </p:nvSpPr>
          <p:spPr>
            <a:xfrm>
              <a:off x="8433865" y="4483450"/>
              <a:ext cx="17599" cy="29156"/>
            </a:xfrm>
            <a:custGeom>
              <a:avLst/>
              <a:gdLst/>
              <a:ahLst/>
              <a:cxnLst/>
              <a:rect l="l" t="t" r="r" b="b"/>
              <a:pathLst>
                <a:path w="935" h="1549" extrusionOk="0">
                  <a:moveTo>
                    <a:pt x="868" y="0"/>
                  </a:moveTo>
                  <a:cubicBezTo>
                    <a:pt x="760" y="0"/>
                    <a:pt x="436" y="184"/>
                    <a:pt x="234" y="615"/>
                  </a:cubicBezTo>
                  <a:cubicBezTo>
                    <a:pt x="1" y="1115"/>
                    <a:pt x="101" y="1549"/>
                    <a:pt x="201" y="1549"/>
                  </a:cubicBezTo>
                  <a:cubicBezTo>
                    <a:pt x="301" y="1515"/>
                    <a:pt x="301" y="1148"/>
                    <a:pt x="501" y="748"/>
                  </a:cubicBezTo>
                  <a:cubicBezTo>
                    <a:pt x="701" y="348"/>
                    <a:pt x="935" y="81"/>
                    <a:pt x="902" y="14"/>
                  </a:cubicBezTo>
                  <a:cubicBezTo>
                    <a:pt x="897" y="5"/>
                    <a:pt x="885" y="0"/>
                    <a:pt x="86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44"/>
            <p:cNvSpPr/>
            <p:nvPr/>
          </p:nvSpPr>
          <p:spPr>
            <a:xfrm>
              <a:off x="8018283" y="1484988"/>
              <a:ext cx="433821" cy="393880"/>
            </a:xfrm>
            <a:custGeom>
              <a:avLst/>
              <a:gdLst/>
              <a:ahLst/>
              <a:cxnLst/>
              <a:rect l="l" t="t" r="r" b="b"/>
              <a:pathLst>
                <a:path w="23048" h="20926" extrusionOk="0">
                  <a:moveTo>
                    <a:pt x="14997" y="1"/>
                  </a:moveTo>
                  <a:cubicBezTo>
                    <a:pt x="14678" y="1"/>
                    <a:pt x="14357" y="34"/>
                    <a:pt x="14041" y="102"/>
                  </a:cubicBezTo>
                  <a:cubicBezTo>
                    <a:pt x="12773" y="369"/>
                    <a:pt x="11606" y="769"/>
                    <a:pt x="10472" y="1370"/>
                  </a:cubicBezTo>
                  <a:cubicBezTo>
                    <a:pt x="9651" y="538"/>
                    <a:pt x="8625" y="159"/>
                    <a:pt x="7617" y="159"/>
                  </a:cubicBezTo>
                  <a:cubicBezTo>
                    <a:pt x="5756" y="159"/>
                    <a:pt x="3958" y="1451"/>
                    <a:pt x="3633" y="3571"/>
                  </a:cubicBezTo>
                  <a:cubicBezTo>
                    <a:pt x="3429" y="3523"/>
                    <a:pt x="3227" y="3500"/>
                    <a:pt x="3029" y="3500"/>
                  </a:cubicBezTo>
                  <a:cubicBezTo>
                    <a:pt x="1331" y="3500"/>
                    <a:pt x="0" y="5203"/>
                    <a:pt x="598" y="6907"/>
                  </a:cubicBezTo>
                  <a:lnTo>
                    <a:pt x="6235" y="8909"/>
                  </a:lnTo>
                  <a:lnTo>
                    <a:pt x="12406" y="19750"/>
                  </a:lnTo>
                  <a:cubicBezTo>
                    <a:pt x="13321" y="20534"/>
                    <a:pt x="14460" y="20926"/>
                    <a:pt x="15600" y="20926"/>
                  </a:cubicBezTo>
                  <a:cubicBezTo>
                    <a:pt x="16787" y="20926"/>
                    <a:pt x="17975" y="20500"/>
                    <a:pt x="18911" y="19650"/>
                  </a:cubicBezTo>
                  <a:cubicBezTo>
                    <a:pt x="20746" y="17982"/>
                    <a:pt x="21046" y="15213"/>
                    <a:pt x="19645" y="13178"/>
                  </a:cubicBezTo>
                  <a:cubicBezTo>
                    <a:pt x="19978" y="12878"/>
                    <a:pt x="20279" y="12511"/>
                    <a:pt x="20512" y="12111"/>
                  </a:cubicBezTo>
                  <a:cubicBezTo>
                    <a:pt x="21513" y="11544"/>
                    <a:pt x="22213" y="10576"/>
                    <a:pt x="22514" y="9442"/>
                  </a:cubicBezTo>
                  <a:cubicBezTo>
                    <a:pt x="23047" y="7074"/>
                    <a:pt x="21179" y="4439"/>
                    <a:pt x="18778" y="4138"/>
                  </a:cubicBezTo>
                  <a:cubicBezTo>
                    <a:pt x="19245" y="2971"/>
                    <a:pt x="18677" y="1570"/>
                    <a:pt x="17643" y="803"/>
                  </a:cubicBezTo>
                  <a:cubicBezTo>
                    <a:pt x="16849" y="282"/>
                    <a:pt x="15926" y="1"/>
                    <a:pt x="149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44"/>
            <p:cNvSpPr/>
            <p:nvPr/>
          </p:nvSpPr>
          <p:spPr>
            <a:xfrm>
              <a:off x="8037067" y="1560786"/>
              <a:ext cx="315766" cy="536140"/>
            </a:xfrm>
            <a:custGeom>
              <a:avLst/>
              <a:gdLst/>
              <a:ahLst/>
              <a:cxnLst/>
              <a:rect l="l" t="t" r="r" b="b"/>
              <a:pathLst>
                <a:path w="16776" h="28484" extrusionOk="0">
                  <a:moveTo>
                    <a:pt x="9797" y="0"/>
                  </a:moveTo>
                  <a:cubicBezTo>
                    <a:pt x="9493" y="0"/>
                    <a:pt x="9184" y="46"/>
                    <a:pt x="8873" y="145"/>
                  </a:cubicBezTo>
                  <a:lnTo>
                    <a:pt x="934" y="4048"/>
                  </a:lnTo>
                  <a:cubicBezTo>
                    <a:pt x="134" y="4281"/>
                    <a:pt x="0" y="5048"/>
                    <a:pt x="200" y="5849"/>
                  </a:cubicBezTo>
                  <a:lnTo>
                    <a:pt x="200" y="6283"/>
                  </a:lnTo>
                  <a:lnTo>
                    <a:pt x="3269" y="19058"/>
                  </a:lnTo>
                  <a:lnTo>
                    <a:pt x="4570" y="24762"/>
                  </a:lnTo>
                  <a:cubicBezTo>
                    <a:pt x="5113" y="26964"/>
                    <a:pt x="7074" y="28484"/>
                    <a:pt x="9269" y="28484"/>
                  </a:cubicBezTo>
                  <a:cubicBezTo>
                    <a:pt x="9502" y="28484"/>
                    <a:pt x="9737" y="28467"/>
                    <a:pt x="9974" y="28432"/>
                  </a:cubicBezTo>
                  <a:cubicBezTo>
                    <a:pt x="12609" y="28065"/>
                    <a:pt x="14444" y="25630"/>
                    <a:pt x="14077" y="22961"/>
                  </a:cubicBezTo>
                  <a:cubicBezTo>
                    <a:pt x="14077" y="22894"/>
                    <a:pt x="14044" y="22794"/>
                    <a:pt x="14044" y="22694"/>
                  </a:cubicBezTo>
                  <a:cubicBezTo>
                    <a:pt x="13679" y="20938"/>
                    <a:pt x="13446" y="19742"/>
                    <a:pt x="13443" y="19726"/>
                  </a:cubicBezTo>
                  <a:lnTo>
                    <a:pt x="13443" y="19726"/>
                  </a:lnTo>
                  <a:cubicBezTo>
                    <a:pt x="13443" y="19726"/>
                    <a:pt x="13444" y="19726"/>
                    <a:pt x="13445" y="19726"/>
                  </a:cubicBezTo>
                  <a:cubicBezTo>
                    <a:pt x="13525" y="19726"/>
                    <a:pt x="16776" y="18400"/>
                    <a:pt x="16545" y="13788"/>
                  </a:cubicBezTo>
                  <a:cubicBezTo>
                    <a:pt x="16412" y="11486"/>
                    <a:pt x="15545" y="7850"/>
                    <a:pt x="14711" y="4915"/>
                  </a:cubicBezTo>
                  <a:cubicBezTo>
                    <a:pt x="14064" y="2561"/>
                    <a:pt x="12067" y="0"/>
                    <a:pt x="9797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44"/>
            <p:cNvSpPr/>
            <p:nvPr/>
          </p:nvSpPr>
          <p:spPr>
            <a:xfrm>
              <a:off x="8291341" y="1702971"/>
              <a:ext cx="23886" cy="21552"/>
            </a:xfrm>
            <a:custGeom>
              <a:avLst/>
              <a:gdLst/>
              <a:ahLst/>
              <a:cxnLst/>
              <a:rect l="l" t="t" r="r" b="b"/>
              <a:pathLst>
                <a:path w="1269" h="1145" extrusionOk="0">
                  <a:moveTo>
                    <a:pt x="664" y="0"/>
                  </a:moveTo>
                  <a:cubicBezTo>
                    <a:pt x="609" y="0"/>
                    <a:pt x="554" y="10"/>
                    <a:pt x="501" y="29"/>
                  </a:cubicBezTo>
                  <a:cubicBezTo>
                    <a:pt x="168" y="96"/>
                    <a:pt x="1" y="396"/>
                    <a:pt x="68" y="730"/>
                  </a:cubicBezTo>
                  <a:cubicBezTo>
                    <a:pt x="153" y="986"/>
                    <a:pt x="384" y="1145"/>
                    <a:pt x="636" y="1145"/>
                  </a:cubicBezTo>
                  <a:cubicBezTo>
                    <a:pt x="679" y="1145"/>
                    <a:pt x="724" y="1140"/>
                    <a:pt x="768" y="1130"/>
                  </a:cubicBezTo>
                  <a:cubicBezTo>
                    <a:pt x="1068" y="1030"/>
                    <a:pt x="1268" y="730"/>
                    <a:pt x="1202" y="430"/>
                  </a:cubicBezTo>
                  <a:cubicBezTo>
                    <a:pt x="1202" y="430"/>
                    <a:pt x="1168" y="396"/>
                    <a:pt x="1168" y="396"/>
                  </a:cubicBezTo>
                  <a:cubicBezTo>
                    <a:pt x="1115" y="155"/>
                    <a:pt x="889" y="0"/>
                    <a:pt x="66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44"/>
            <p:cNvSpPr/>
            <p:nvPr/>
          </p:nvSpPr>
          <p:spPr>
            <a:xfrm>
              <a:off x="8262467" y="1686765"/>
              <a:ext cx="44591" cy="16903"/>
            </a:xfrm>
            <a:custGeom>
              <a:avLst/>
              <a:gdLst/>
              <a:ahLst/>
              <a:cxnLst/>
              <a:rect l="l" t="t" r="r" b="b"/>
              <a:pathLst>
                <a:path w="2369" h="898" extrusionOk="0">
                  <a:moveTo>
                    <a:pt x="1475" y="0"/>
                  </a:moveTo>
                  <a:cubicBezTo>
                    <a:pt x="1351" y="0"/>
                    <a:pt x="1226" y="19"/>
                    <a:pt x="1101" y="57"/>
                  </a:cubicBezTo>
                  <a:cubicBezTo>
                    <a:pt x="768" y="123"/>
                    <a:pt x="501" y="257"/>
                    <a:pt x="267" y="524"/>
                  </a:cubicBezTo>
                  <a:cubicBezTo>
                    <a:pt x="100" y="690"/>
                    <a:pt x="0" y="824"/>
                    <a:pt x="100" y="890"/>
                  </a:cubicBezTo>
                  <a:cubicBezTo>
                    <a:pt x="106" y="895"/>
                    <a:pt x="113" y="898"/>
                    <a:pt x="121" y="898"/>
                  </a:cubicBezTo>
                  <a:cubicBezTo>
                    <a:pt x="229" y="898"/>
                    <a:pt x="613" y="544"/>
                    <a:pt x="1168" y="390"/>
                  </a:cubicBezTo>
                  <a:cubicBezTo>
                    <a:pt x="1316" y="359"/>
                    <a:pt x="1457" y="348"/>
                    <a:pt x="1587" y="348"/>
                  </a:cubicBezTo>
                  <a:cubicBezTo>
                    <a:pt x="1909" y="348"/>
                    <a:pt x="2162" y="416"/>
                    <a:pt x="2288" y="416"/>
                  </a:cubicBezTo>
                  <a:cubicBezTo>
                    <a:pt x="2329" y="416"/>
                    <a:pt x="2356" y="409"/>
                    <a:pt x="2369" y="390"/>
                  </a:cubicBezTo>
                  <a:cubicBezTo>
                    <a:pt x="2369" y="357"/>
                    <a:pt x="2302" y="257"/>
                    <a:pt x="2069" y="157"/>
                  </a:cubicBezTo>
                  <a:cubicBezTo>
                    <a:pt x="1881" y="52"/>
                    <a:pt x="1680" y="0"/>
                    <a:pt x="147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44"/>
            <p:cNvSpPr/>
            <p:nvPr/>
          </p:nvSpPr>
          <p:spPr>
            <a:xfrm>
              <a:off x="8177069" y="1728984"/>
              <a:ext cx="23886" cy="21495"/>
            </a:xfrm>
            <a:custGeom>
              <a:avLst/>
              <a:gdLst/>
              <a:ahLst/>
              <a:cxnLst/>
              <a:rect l="l" t="t" r="r" b="b"/>
              <a:pathLst>
                <a:path w="1269" h="1142" extrusionOk="0">
                  <a:moveTo>
                    <a:pt x="633" y="0"/>
                  </a:moveTo>
                  <a:cubicBezTo>
                    <a:pt x="590" y="0"/>
                    <a:pt x="545" y="5"/>
                    <a:pt x="501" y="15"/>
                  </a:cubicBezTo>
                  <a:cubicBezTo>
                    <a:pt x="201" y="115"/>
                    <a:pt x="1" y="415"/>
                    <a:pt x="68" y="716"/>
                  </a:cubicBezTo>
                  <a:cubicBezTo>
                    <a:pt x="150" y="963"/>
                    <a:pt x="368" y="1142"/>
                    <a:pt x="628" y="1142"/>
                  </a:cubicBezTo>
                  <a:cubicBezTo>
                    <a:pt x="684" y="1142"/>
                    <a:pt x="742" y="1134"/>
                    <a:pt x="801" y="1116"/>
                  </a:cubicBezTo>
                  <a:cubicBezTo>
                    <a:pt x="1102" y="1016"/>
                    <a:pt x="1268" y="716"/>
                    <a:pt x="1202" y="415"/>
                  </a:cubicBezTo>
                  <a:cubicBezTo>
                    <a:pt x="1116" y="159"/>
                    <a:pt x="886" y="0"/>
                    <a:pt x="63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44"/>
            <p:cNvSpPr/>
            <p:nvPr/>
          </p:nvSpPr>
          <p:spPr>
            <a:xfrm>
              <a:off x="8149457" y="1714811"/>
              <a:ext cx="45212" cy="16489"/>
            </a:xfrm>
            <a:custGeom>
              <a:avLst/>
              <a:gdLst/>
              <a:ahLst/>
              <a:cxnLst/>
              <a:rect l="l" t="t" r="r" b="b"/>
              <a:pathLst>
                <a:path w="2402" h="876" extrusionOk="0">
                  <a:moveTo>
                    <a:pt x="1443" y="1"/>
                  </a:moveTo>
                  <a:cubicBezTo>
                    <a:pt x="1338" y="1"/>
                    <a:pt x="1234" y="12"/>
                    <a:pt x="1134" y="34"/>
                  </a:cubicBezTo>
                  <a:cubicBezTo>
                    <a:pt x="801" y="101"/>
                    <a:pt x="500" y="268"/>
                    <a:pt x="267" y="501"/>
                  </a:cubicBezTo>
                  <a:cubicBezTo>
                    <a:pt x="100" y="668"/>
                    <a:pt x="0" y="801"/>
                    <a:pt x="100" y="868"/>
                  </a:cubicBezTo>
                  <a:cubicBezTo>
                    <a:pt x="105" y="873"/>
                    <a:pt x="112" y="876"/>
                    <a:pt x="121" y="876"/>
                  </a:cubicBezTo>
                  <a:cubicBezTo>
                    <a:pt x="229" y="876"/>
                    <a:pt x="615" y="524"/>
                    <a:pt x="1201" y="401"/>
                  </a:cubicBezTo>
                  <a:cubicBezTo>
                    <a:pt x="1366" y="355"/>
                    <a:pt x="1523" y="340"/>
                    <a:pt x="1665" y="340"/>
                  </a:cubicBezTo>
                  <a:cubicBezTo>
                    <a:pt x="1975" y="340"/>
                    <a:pt x="2217" y="413"/>
                    <a:pt x="2321" y="413"/>
                  </a:cubicBezTo>
                  <a:cubicBezTo>
                    <a:pt x="2344" y="413"/>
                    <a:pt x="2360" y="410"/>
                    <a:pt x="2368" y="401"/>
                  </a:cubicBezTo>
                  <a:cubicBezTo>
                    <a:pt x="2402" y="334"/>
                    <a:pt x="2302" y="234"/>
                    <a:pt x="2068" y="134"/>
                  </a:cubicBezTo>
                  <a:cubicBezTo>
                    <a:pt x="1868" y="45"/>
                    <a:pt x="1653" y="1"/>
                    <a:pt x="144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44"/>
            <p:cNvSpPr/>
            <p:nvPr/>
          </p:nvSpPr>
          <p:spPr>
            <a:xfrm>
              <a:off x="8226045" y="1699753"/>
              <a:ext cx="55282" cy="96070"/>
            </a:xfrm>
            <a:custGeom>
              <a:avLst/>
              <a:gdLst/>
              <a:ahLst/>
              <a:cxnLst/>
              <a:rect l="l" t="t" r="r" b="b"/>
              <a:pathLst>
                <a:path w="2937" h="5104" extrusionOk="0">
                  <a:moveTo>
                    <a:pt x="67" y="0"/>
                  </a:moveTo>
                  <a:cubicBezTo>
                    <a:pt x="1" y="34"/>
                    <a:pt x="768" y="1368"/>
                    <a:pt x="1769" y="2936"/>
                  </a:cubicBezTo>
                  <a:lnTo>
                    <a:pt x="2502" y="4037"/>
                  </a:lnTo>
                  <a:cubicBezTo>
                    <a:pt x="2603" y="4170"/>
                    <a:pt x="2669" y="4337"/>
                    <a:pt x="2703" y="4504"/>
                  </a:cubicBezTo>
                  <a:cubicBezTo>
                    <a:pt x="2703" y="4604"/>
                    <a:pt x="2569" y="4670"/>
                    <a:pt x="2402" y="4704"/>
                  </a:cubicBezTo>
                  <a:cubicBezTo>
                    <a:pt x="2069" y="4804"/>
                    <a:pt x="1735" y="4937"/>
                    <a:pt x="1435" y="5104"/>
                  </a:cubicBezTo>
                  <a:cubicBezTo>
                    <a:pt x="1769" y="5071"/>
                    <a:pt x="2136" y="5004"/>
                    <a:pt x="2469" y="4904"/>
                  </a:cubicBezTo>
                  <a:cubicBezTo>
                    <a:pt x="2536" y="4870"/>
                    <a:pt x="2636" y="4837"/>
                    <a:pt x="2703" y="4804"/>
                  </a:cubicBezTo>
                  <a:cubicBezTo>
                    <a:pt x="2836" y="4737"/>
                    <a:pt x="2903" y="4637"/>
                    <a:pt x="2936" y="4537"/>
                  </a:cubicBezTo>
                  <a:cubicBezTo>
                    <a:pt x="2936" y="4303"/>
                    <a:pt x="2869" y="4103"/>
                    <a:pt x="2703" y="3936"/>
                  </a:cubicBezTo>
                  <a:lnTo>
                    <a:pt x="2002" y="2802"/>
                  </a:lnTo>
                  <a:cubicBezTo>
                    <a:pt x="1435" y="1835"/>
                    <a:pt x="801" y="901"/>
                    <a:pt x="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44"/>
            <p:cNvSpPr/>
            <p:nvPr/>
          </p:nvSpPr>
          <p:spPr>
            <a:xfrm>
              <a:off x="8170801" y="1925773"/>
              <a:ext cx="123701" cy="35236"/>
            </a:xfrm>
            <a:custGeom>
              <a:avLst/>
              <a:gdLst/>
              <a:ahLst/>
              <a:cxnLst/>
              <a:rect l="l" t="t" r="r" b="b"/>
              <a:pathLst>
                <a:path w="6572" h="1872" extrusionOk="0">
                  <a:moveTo>
                    <a:pt x="0" y="1"/>
                  </a:moveTo>
                  <a:cubicBezTo>
                    <a:pt x="0" y="1"/>
                    <a:pt x="1414" y="1872"/>
                    <a:pt x="4277" y="1872"/>
                  </a:cubicBezTo>
                  <a:cubicBezTo>
                    <a:pt x="4959" y="1872"/>
                    <a:pt x="5724" y="1765"/>
                    <a:pt x="6572" y="1502"/>
                  </a:cubicBezTo>
                  <a:lnTo>
                    <a:pt x="6338" y="334"/>
                  </a:lnTo>
                  <a:cubicBezTo>
                    <a:pt x="5491" y="536"/>
                    <a:pt x="4627" y="635"/>
                    <a:pt x="3764" y="635"/>
                  </a:cubicBezTo>
                  <a:cubicBezTo>
                    <a:pt x="2488" y="635"/>
                    <a:pt x="1214" y="419"/>
                    <a:pt x="0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44"/>
            <p:cNvSpPr/>
            <p:nvPr/>
          </p:nvSpPr>
          <p:spPr>
            <a:xfrm>
              <a:off x="8141909" y="1699433"/>
              <a:ext cx="54642" cy="19218"/>
            </a:xfrm>
            <a:custGeom>
              <a:avLst/>
              <a:gdLst/>
              <a:ahLst/>
              <a:cxnLst/>
              <a:rect l="l" t="t" r="r" b="b"/>
              <a:pathLst>
                <a:path w="2903" h="1021" extrusionOk="0">
                  <a:moveTo>
                    <a:pt x="1886" y="1"/>
                  </a:moveTo>
                  <a:cubicBezTo>
                    <a:pt x="1702" y="1"/>
                    <a:pt x="1519" y="17"/>
                    <a:pt x="1335" y="51"/>
                  </a:cubicBezTo>
                  <a:cubicBezTo>
                    <a:pt x="935" y="151"/>
                    <a:pt x="601" y="318"/>
                    <a:pt x="301" y="551"/>
                  </a:cubicBezTo>
                  <a:cubicBezTo>
                    <a:pt x="68" y="751"/>
                    <a:pt x="1" y="918"/>
                    <a:pt x="34" y="985"/>
                  </a:cubicBezTo>
                  <a:cubicBezTo>
                    <a:pt x="59" y="1010"/>
                    <a:pt x="100" y="1021"/>
                    <a:pt x="155" y="1021"/>
                  </a:cubicBezTo>
                  <a:cubicBezTo>
                    <a:pt x="388" y="1021"/>
                    <a:pt x="873" y="820"/>
                    <a:pt x="1469" y="684"/>
                  </a:cubicBezTo>
                  <a:cubicBezTo>
                    <a:pt x="2202" y="484"/>
                    <a:pt x="2836" y="484"/>
                    <a:pt x="2870" y="318"/>
                  </a:cubicBezTo>
                  <a:cubicBezTo>
                    <a:pt x="2903" y="251"/>
                    <a:pt x="2736" y="117"/>
                    <a:pt x="2436" y="51"/>
                  </a:cubicBezTo>
                  <a:cubicBezTo>
                    <a:pt x="2252" y="17"/>
                    <a:pt x="2069" y="1"/>
                    <a:pt x="188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44"/>
            <p:cNvSpPr/>
            <p:nvPr/>
          </p:nvSpPr>
          <p:spPr>
            <a:xfrm>
              <a:off x="8254298" y="1648894"/>
              <a:ext cx="48995" cy="17731"/>
            </a:xfrm>
            <a:custGeom>
              <a:avLst/>
              <a:gdLst/>
              <a:ahLst/>
              <a:cxnLst/>
              <a:rect l="l" t="t" r="r" b="b"/>
              <a:pathLst>
                <a:path w="2603" h="942" extrusionOk="0">
                  <a:moveTo>
                    <a:pt x="1544" y="0"/>
                  </a:moveTo>
                  <a:cubicBezTo>
                    <a:pt x="1428" y="0"/>
                    <a:pt x="1313" y="11"/>
                    <a:pt x="1202" y="34"/>
                  </a:cubicBezTo>
                  <a:cubicBezTo>
                    <a:pt x="835" y="100"/>
                    <a:pt x="501" y="267"/>
                    <a:pt x="234" y="501"/>
                  </a:cubicBezTo>
                  <a:cubicBezTo>
                    <a:pt x="67" y="668"/>
                    <a:pt x="1" y="834"/>
                    <a:pt x="67" y="901"/>
                  </a:cubicBezTo>
                  <a:cubicBezTo>
                    <a:pt x="96" y="929"/>
                    <a:pt x="141" y="941"/>
                    <a:pt x="200" y="941"/>
                  </a:cubicBezTo>
                  <a:cubicBezTo>
                    <a:pt x="418" y="941"/>
                    <a:pt x="829" y="780"/>
                    <a:pt x="1302" y="701"/>
                  </a:cubicBezTo>
                  <a:cubicBezTo>
                    <a:pt x="1935" y="567"/>
                    <a:pt x="2469" y="601"/>
                    <a:pt x="2569" y="434"/>
                  </a:cubicBezTo>
                  <a:cubicBezTo>
                    <a:pt x="2603" y="367"/>
                    <a:pt x="2503" y="234"/>
                    <a:pt x="2236" y="134"/>
                  </a:cubicBezTo>
                  <a:cubicBezTo>
                    <a:pt x="2013" y="45"/>
                    <a:pt x="1776" y="0"/>
                    <a:pt x="154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44"/>
            <p:cNvSpPr/>
            <p:nvPr/>
          </p:nvSpPr>
          <p:spPr>
            <a:xfrm>
              <a:off x="8087286" y="1541098"/>
              <a:ext cx="293236" cy="133094"/>
            </a:xfrm>
            <a:custGeom>
              <a:avLst/>
              <a:gdLst/>
              <a:ahLst/>
              <a:cxnLst/>
              <a:rect l="l" t="t" r="r" b="b"/>
              <a:pathLst>
                <a:path w="15579" h="7071" extrusionOk="0">
                  <a:moveTo>
                    <a:pt x="8014" y="1"/>
                  </a:moveTo>
                  <a:cubicBezTo>
                    <a:pt x="7890" y="1"/>
                    <a:pt x="7765" y="8"/>
                    <a:pt x="7640" y="23"/>
                  </a:cubicBezTo>
                  <a:cubicBezTo>
                    <a:pt x="6770" y="88"/>
                    <a:pt x="5962" y="525"/>
                    <a:pt x="5067" y="525"/>
                  </a:cubicBezTo>
                  <a:cubicBezTo>
                    <a:pt x="5035" y="525"/>
                    <a:pt x="5003" y="525"/>
                    <a:pt x="4971" y="524"/>
                  </a:cubicBezTo>
                  <a:cubicBezTo>
                    <a:pt x="4304" y="490"/>
                    <a:pt x="3670" y="190"/>
                    <a:pt x="3003" y="190"/>
                  </a:cubicBezTo>
                  <a:cubicBezTo>
                    <a:pt x="1842" y="190"/>
                    <a:pt x="920" y="1120"/>
                    <a:pt x="237" y="2103"/>
                  </a:cubicBezTo>
                  <a:lnTo>
                    <a:pt x="237" y="2103"/>
                  </a:lnTo>
                  <a:cubicBezTo>
                    <a:pt x="236" y="2099"/>
                    <a:pt x="235" y="2095"/>
                    <a:pt x="234" y="2091"/>
                  </a:cubicBezTo>
                  <a:lnTo>
                    <a:pt x="1" y="2458"/>
                  </a:lnTo>
                  <a:cubicBezTo>
                    <a:pt x="76" y="2340"/>
                    <a:pt x="155" y="2221"/>
                    <a:pt x="237" y="2103"/>
                  </a:cubicBezTo>
                  <a:lnTo>
                    <a:pt x="237" y="2103"/>
                  </a:lnTo>
                  <a:cubicBezTo>
                    <a:pt x="555" y="3614"/>
                    <a:pt x="1871" y="4593"/>
                    <a:pt x="3291" y="4593"/>
                  </a:cubicBezTo>
                  <a:cubicBezTo>
                    <a:pt x="3682" y="4593"/>
                    <a:pt x="4082" y="4518"/>
                    <a:pt x="4471" y="4360"/>
                  </a:cubicBezTo>
                  <a:cubicBezTo>
                    <a:pt x="5004" y="4146"/>
                    <a:pt x="5559" y="3783"/>
                    <a:pt x="6102" y="3783"/>
                  </a:cubicBezTo>
                  <a:cubicBezTo>
                    <a:pt x="6237" y="3783"/>
                    <a:pt x="6372" y="3806"/>
                    <a:pt x="6505" y="3859"/>
                  </a:cubicBezTo>
                  <a:cubicBezTo>
                    <a:pt x="7173" y="4093"/>
                    <a:pt x="7439" y="5027"/>
                    <a:pt x="8073" y="5394"/>
                  </a:cubicBezTo>
                  <a:cubicBezTo>
                    <a:pt x="8289" y="5517"/>
                    <a:pt x="8516" y="5564"/>
                    <a:pt x="8752" y="5564"/>
                  </a:cubicBezTo>
                  <a:cubicBezTo>
                    <a:pt x="9502" y="5564"/>
                    <a:pt x="10331" y="5090"/>
                    <a:pt x="11096" y="5090"/>
                  </a:cubicBezTo>
                  <a:cubicBezTo>
                    <a:pt x="11134" y="5090"/>
                    <a:pt x="11171" y="5091"/>
                    <a:pt x="11209" y="5094"/>
                  </a:cubicBezTo>
                  <a:cubicBezTo>
                    <a:pt x="12043" y="5160"/>
                    <a:pt x="12676" y="5827"/>
                    <a:pt x="13310" y="6361"/>
                  </a:cubicBezTo>
                  <a:cubicBezTo>
                    <a:pt x="13798" y="6751"/>
                    <a:pt x="14393" y="7070"/>
                    <a:pt x="14964" y="7070"/>
                  </a:cubicBezTo>
                  <a:cubicBezTo>
                    <a:pt x="15174" y="7070"/>
                    <a:pt x="15381" y="7027"/>
                    <a:pt x="15579" y="6928"/>
                  </a:cubicBezTo>
                  <a:cubicBezTo>
                    <a:pt x="15412" y="6228"/>
                    <a:pt x="15178" y="5527"/>
                    <a:pt x="14845" y="4893"/>
                  </a:cubicBezTo>
                  <a:cubicBezTo>
                    <a:pt x="14511" y="4260"/>
                    <a:pt x="13977" y="3759"/>
                    <a:pt x="13310" y="3459"/>
                  </a:cubicBezTo>
                  <a:cubicBezTo>
                    <a:pt x="12943" y="3326"/>
                    <a:pt x="12576" y="3259"/>
                    <a:pt x="12209" y="3092"/>
                  </a:cubicBezTo>
                  <a:cubicBezTo>
                    <a:pt x="11442" y="2692"/>
                    <a:pt x="11109" y="1825"/>
                    <a:pt x="10575" y="1191"/>
                  </a:cubicBezTo>
                  <a:cubicBezTo>
                    <a:pt x="9925" y="452"/>
                    <a:pt x="8986" y="1"/>
                    <a:pt x="801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44"/>
            <p:cNvSpPr/>
            <p:nvPr/>
          </p:nvSpPr>
          <p:spPr>
            <a:xfrm>
              <a:off x="7965485" y="1565172"/>
              <a:ext cx="213485" cy="353788"/>
            </a:xfrm>
            <a:custGeom>
              <a:avLst/>
              <a:gdLst/>
              <a:ahLst/>
              <a:cxnLst/>
              <a:rect l="l" t="t" r="r" b="b"/>
              <a:pathLst>
                <a:path w="11342" h="18796" extrusionOk="0">
                  <a:moveTo>
                    <a:pt x="6264" y="1"/>
                  </a:moveTo>
                  <a:cubicBezTo>
                    <a:pt x="6023" y="1"/>
                    <a:pt x="5780" y="26"/>
                    <a:pt x="5538" y="79"/>
                  </a:cubicBezTo>
                  <a:cubicBezTo>
                    <a:pt x="4304" y="446"/>
                    <a:pt x="3470" y="1580"/>
                    <a:pt x="3436" y="2847"/>
                  </a:cubicBezTo>
                  <a:cubicBezTo>
                    <a:pt x="1969" y="3214"/>
                    <a:pt x="801" y="4348"/>
                    <a:pt x="401" y="5849"/>
                  </a:cubicBezTo>
                  <a:cubicBezTo>
                    <a:pt x="0" y="7384"/>
                    <a:pt x="401" y="9018"/>
                    <a:pt x="1435" y="10219"/>
                  </a:cubicBezTo>
                  <a:cubicBezTo>
                    <a:pt x="1702" y="10519"/>
                    <a:pt x="1935" y="10853"/>
                    <a:pt x="2135" y="11220"/>
                  </a:cubicBezTo>
                  <a:cubicBezTo>
                    <a:pt x="1835" y="11553"/>
                    <a:pt x="1602" y="11920"/>
                    <a:pt x="1368" y="12321"/>
                  </a:cubicBezTo>
                  <a:cubicBezTo>
                    <a:pt x="434" y="14456"/>
                    <a:pt x="3036" y="15256"/>
                    <a:pt x="3036" y="15256"/>
                  </a:cubicBezTo>
                  <a:cubicBezTo>
                    <a:pt x="3036" y="16657"/>
                    <a:pt x="4337" y="16657"/>
                    <a:pt x="5171" y="16657"/>
                  </a:cubicBezTo>
                  <a:cubicBezTo>
                    <a:pt x="5987" y="16657"/>
                    <a:pt x="6451" y="18795"/>
                    <a:pt x="7095" y="18795"/>
                  </a:cubicBezTo>
                  <a:cubicBezTo>
                    <a:pt x="7110" y="18795"/>
                    <a:pt x="7124" y="18794"/>
                    <a:pt x="7139" y="18792"/>
                  </a:cubicBezTo>
                  <a:lnTo>
                    <a:pt x="6472" y="11887"/>
                  </a:lnTo>
                  <a:lnTo>
                    <a:pt x="6472" y="11887"/>
                  </a:lnTo>
                  <a:cubicBezTo>
                    <a:pt x="6572" y="11920"/>
                    <a:pt x="6672" y="11954"/>
                    <a:pt x="6772" y="11954"/>
                  </a:cubicBezTo>
                  <a:cubicBezTo>
                    <a:pt x="6781" y="11954"/>
                    <a:pt x="6789" y="11954"/>
                    <a:pt x="6798" y="11954"/>
                  </a:cubicBezTo>
                  <a:cubicBezTo>
                    <a:pt x="8335" y="11954"/>
                    <a:pt x="7937" y="8981"/>
                    <a:pt x="7439" y="8218"/>
                  </a:cubicBezTo>
                  <a:cubicBezTo>
                    <a:pt x="7906" y="7617"/>
                    <a:pt x="8306" y="6984"/>
                    <a:pt x="8607" y="6283"/>
                  </a:cubicBezTo>
                  <a:cubicBezTo>
                    <a:pt x="8907" y="5249"/>
                    <a:pt x="8907" y="4148"/>
                    <a:pt x="8673" y="3114"/>
                  </a:cubicBezTo>
                  <a:cubicBezTo>
                    <a:pt x="9207" y="3047"/>
                    <a:pt x="11342" y="1780"/>
                    <a:pt x="11108" y="1780"/>
                  </a:cubicBezTo>
                  <a:cubicBezTo>
                    <a:pt x="10508" y="1713"/>
                    <a:pt x="9274" y="1613"/>
                    <a:pt x="8873" y="1179"/>
                  </a:cubicBezTo>
                  <a:cubicBezTo>
                    <a:pt x="8203" y="428"/>
                    <a:pt x="7252" y="1"/>
                    <a:pt x="626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44"/>
            <p:cNvSpPr/>
            <p:nvPr/>
          </p:nvSpPr>
          <p:spPr>
            <a:xfrm>
              <a:off x="8038950" y="1776925"/>
              <a:ext cx="64994" cy="74951"/>
            </a:xfrm>
            <a:custGeom>
              <a:avLst/>
              <a:gdLst/>
              <a:ahLst/>
              <a:cxnLst/>
              <a:rect l="l" t="t" r="r" b="b"/>
              <a:pathLst>
                <a:path w="3453" h="3982" extrusionOk="0">
                  <a:moveTo>
                    <a:pt x="1472" y="1"/>
                  </a:moveTo>
                  <a:cubicBezTo>
                    <a:pt x="1371" y="1"/>
                    <a:pt x="1269" y="12"/>
                    <a:pt x="1168" y="37"/>
                  </a:cubicBezTo>
                  <a:cubicBezTo>
                    <a:pt x="968" y="70"/>
                    <a:pt x="767" y="170"/>
                    <a:pt x="634" y="303"/>
                  </a:cubicBezTo>
                  <a:cubicBezTo>
                    <a:pt x="200" y="670"/>
                    <a:pt x="0" y="1271"/>
                    <a:pt x="234" y="2272"/>
                  </a:cubicBezTo>
                  <a:cubicBezTo>
                    <a:pt x="576" y="3639"/>
                    <a:pt x="1417" y="3982"/>
                    <a:pt x="2151" y="3982"/>
                  </a:cubicBezTo>
                  <a:cubicBezTo>
                    <a:pt x="2850" y="3982"/>
                    <a:pt x="3452" y="3672"/>
                    <a:pt x="3436" y="3639"/>
                  </a:cubicBezTo>
                  <a:cubicBezTo>
                    <a:pt x="3436" y="3572"/>
                    <a:pt x="3069" y="2138"/>
                    <a:pt x="2769" y="1004"/>
                  </a:cubicBezTo>
                  <a:cubicBezTo>
                    <a:pt x="2626" y="405"/>
                    <a:pt x="2069" y="1"/>
                    <a:pt x="1472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44"/>
            <p:cNvSpPr/>
            <p:nvPr/>
          </p:nvSpPr>
          <p:spPr>
            <a:xfrm>
              <a:off x="8055269" y="1792209"/>
              <a:ext cx="28893" cy="44440"/>
            </a:xfrm>
            <a:custGeom>
              <a:avLst/>
              <a:gdLst/>
              <a:ahLst/>
              <a:cxnLst/>
              <a:rect l="l" t="t" r="r" b="b"/>
              <a:pathLst>
                <a:path w="1535" h="2361" extrusionOk="0">
                  <a:moveTo>
                    <a:pt x="580" y="0"/>
                  </a:moveTo>
                  <a:cubicBezTo>
                    <a:pt x="534" y="0"/>
                    <a:pt x="484" y="8"/>
                    <a:pt x="434" y="25"/>
                  </a:cubicBezTo>
                  <a:cubicBezTo>
                    <a:pt x="234" y="125"/>
                    <a:pt x="67" y="325"/>
                    <a:pt x="34" y="559"/>
                  </a:cubicBezTo>
                  <a:cubicBezTo>
                    <a:pt x="1" y="826"/>
                    <a:pt x="1" y="1093"/>
                    <a:pt x="67" y="1359"/>
                  </a:cubicBezTo>
                  <a:cubicBezTo>
                    <a:pt x="167" y="1860"/>
                    <a:pt x="568" y="2260"/>
                    <a:pt x="1035" y="2360"/>
                  </a:cubicBezTo>
                  <a:cubicBezTo>
                    <a:pt x="1201" y="2360"/>
                    <a:pt x="1368" y="2293"/>
                    <a:pt x="1468" y="2160"/>
                  </a:cubicBezTo>
                  <a:cubicBezTo>
                    <a:pt x="1535" y="2093"/>
                    <a:pt x="1535" y="2027"/>
                    <a:pt x="1502" y="2027"/>
                  </a:cubicBezTo>
                  <a:cubicBezTo>
                    <a:pt x="1468" y="2060"/>
                    <a:pt x="1435" y="2093"/>
                    <a:pt x="1402" y="2127"/>
                  </a:cubicBezTo>
                  <a:cubicBezTo>
                    <a:pt x="1301" y="2193"/>
                    <a:pt x="1168" y="2227"/>
                    <a:pt x="1068" y="2227"/>
                  </a:cubicBezTo>
                  <a:cubicBezTo>
                    <a:pt x="634" y="2060"/>
                    <a:pt x="334" y="1726"/>
                    <a:pt x="267" y="1293"/>
                  </a:cubicBezTo>
                  <a:cubicBezTo>
                    <a:pt x="201" y="1093"/>
                    <a:pt x="167" y="826"/>
                    <a:pt x="234" y="592"/>
                  </a:cubicBezTo>
                  <a:cubicBezTo>
                    <a:pt x="234" y="425"/>
                    <a:pt x="334" y="259"/>
                    <a:pt x="468" y="159"/>
                  </a:cubicBezTo>
                  <a:cubicBezTo>
                    <a:pt x="515" y="135"/>
                    <a:pt x="558" y="124"/>
                    <a:pt x="598" y="124"/>
                  </a:cubicBezTo>
                  <a:cubicBezTo>
                    <a:pt x="672" y="124"/>
                    <a:pt x="737" y="161"/>
                    <a:pt x="801" y="225"/>
                  </a:cubicBezTo>
                  <a:cubicBezTo>
                    <a:pt x="834" y="292"/>
                    <a:pt x="834" y="325"/>
                    <a:pt x="868" y="359"/>
                  </a:cubicBezTo>
                  <a:cubicBezTo>
                    <a:pt x="868" y="359"/>
                    <a:pt x="901" y="292"/>
                    <a:pt x="868" y="159"/>
                  </a:cubicBezTo>
                  <a:cubicBezTo>
                    <a:pt x="834" y="125"/>
                    <a:pt x="768" y="59"/>
                    <a:pt x="701" y="25"/>
                  </a:cubicBezTo>
                  <a:cubicBezTo>
                    <a:pt x="668" y="8"/>
                    <a:pt x="626" y="0"/>
                    <a:pt x="580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44"/>
            <p:cNvSpPr/>
            <p:nvPr/>
          </p:nvSpPr>
          <p:spPr>
            <a:xfrm>
              <a:off x="8118682" y="1573548"/>
              <a:ext cx="276917" cy="151954"/>
            </a:xfrm>
            <a:custGeom>
              <a:avLst/>
              <a:gdLst/>
              <a:ahLst/>
              <a:cxnLst/>
              <a:rect l="l" t="t" r="r" b="b"/>
              <a:pathLst>
                <a:path w="14712" h="8073" extrusionOk="0">
                  <a:moveTo>
                    <a:pt x="6539" y="1"/>
                  </a:moveTo>
                  <a:cubicBezTo>
                    <a:pt x="6205" y="1"/>
                    <a:pt x="5905" y="34"/>
                    <a:pt x="5605" y="101"/>
                  </a:cubicBezTo>
                  <a:cubicBezTo>
                    <a:pt x="5038" y="234"/>
                    <a:pt x="4504" y="401"/>
                    <a:pt x="3970" y="634"/>
                  </a:cubicBezTo>
                  <a:cubicBezTo>
                    <a:pt x="3503" y="801"/>
                    <a:pt x="3036" y="968"/>
                    <a:pt x="2569" y="1035"/>
                  </a:cubicBezTo>
                  <a:cubicBezTo>
                    <a:pt x="2373" y="1072"/>
                    <a:pt x="2177" y="1091"/>
                    <a:pt x="1983" y="1091"/>
                  </a:cubicBezTo>
                  <a:cubicBezTo>
                    <a:pt x="1484" y="1091"/>
                    <a:pt x="1000" y="965"/>
                    <a:pt x="568" y="701"/>
                  </a:cubicBezTo>
                  <a:cubicBezTo>
                    <a:pt x="334" y="568"/>
                    <a:pt x="167" y="367"/>
                    <a:pt x="1" y="167"/>
                  </a:cubicBezTo>
                  <a:lnTo>
                    <a:pt x="1" y="167"/>
                  </a:lnTo>
                  <a:cubicBezTo>
                    <a:pt x="1" y="167"/>
                    <a:pt x="34" y="234"/>
                    <a:pt x="101" y="367"/>
                  </a:cubicBezTo>
                  <a:cubicBezTo>
                    <a:pt x="201" y="534"/>
                    <a:pt x="368" y="668"/>
                    <a:pt x="534" y="768"/>
                  </a:cubicBezTo>
                  <a:cubicBezTo>
                    <a:pt x="1008" y="1084"/>
                    <a:pt x="1565" y="1233"/>
                    <a:pt x="2139" y="1233"/>
                  </a:cubicBezTo>
                  <a:cubicBezTo>
                    <a:pt x="2293" y="1233"/>
                    <a:pt x="2448" y="1222"/>
                    <a:pt x="2602" y="1201"/>
                  </a:cubicBezTo>
                  <a:cubicBezTo>
                    <a:pt x="3536" y="1068"/>
                    <a:pt x="4504" y="568"/>
                    <a:pt x="5638" y="301"/>
                  </a:cubicBezTo>
                  <a:cubicBezTo>
                    <a:pt x="5865" y="238"/>
                    <a:pt x="6096" y="208"/>
                    <a:pt x="6327" y="208"/>
                  </a:cubicBezTo>
                  <a:cubicBezTo>
                    <a:pt x="6707" y="208"/>
                    <a:pt x="7086" y="289"/>
                    <a:pt x="7439" y="434"/>
                  </a:cubicBezTo>
                  <a:cubicBezTo>
                    <a:pt x="7739" y="534"/>
                    <a:pt x="8006" y="734"/>
                    <a:pt x="8240" y="968"/>
                  </a:cubicBezTo>
                  <a:cubicBezTo>
                    <a:pt x="8440" y="1201"/>
                    <a:pt x="8573" y="1502"/>
                    <a:pt x="8573" y="1835"/>
                  </a:cubicBezTo>
                  <a:lnTo>
                    <a:pt x="8573" y="2035"/>
                  </a:lnTo>
                  <a:lnTo>
                    <a:pt x="8740" y="1935"/>
                  </a:lnTo>
                  <a:cubicBezTo>
                    <a:pt x="8840" y="1869"/>
                    <a:pt x="8940" y="1802"/>
                    <a:pt x="9074" y="1735"/>
                  </a:cubicBezTo>
                  <a:cubicBezTo>
                    <a:pt x="9174" y="1702"/>
                    <a:pt x="9307" y="1635"/>
                    <a:pt x="9407" y="1602"/>
                  </a:cubicBezTo>
                  <a:cubicBezTo>
                    <a:pt x="9828" y="1454"/>
                    <a:pt x="10262" y="1383"/>
                    <a:pt x="10691" y="1383"/>
                  </a:cubicBezTo>
                  <a:cubicBezTo>
                    <a:pt x="11624" y="1383"/>
                    <a:pt x="12535" y="1719"/>
                    <a:pt x="13243" y="2336"/>
                  </a:cubicBezTo>
                  <a:cubicBezTo>
                    <a:pt x="13677" y="2736"/>
                    <a:pt x="14011" y="3270"/>
                    <a:pt x="14211" y="3837"/>
                  </a:cubicBezTo>
                  <a:cubicBezTo>
                    <a:pt x="14344" y="4337"/>
                    <a:pt x="14411" y="4871"/>
                    <a:pt x="14344" y="5371"/>
                  </a:cubicBezTo>
                  <a:cubicBezTo>
                    <a:pt x="14277" y="6138"/>
                    <a:pt x="13977" y="6872"/>
                    <a:pt x="13510" y="7473"/>
                  </a:cubicBezTo>
                  <a:cubicBezTo>
                    <a:pt x="13343" y="7673"/>
                    <a:pt x="13143" y="7873"/>
                    <a:pt x="12943" y="8073"/>
                  </a:cubicBezTo>
                  <a:cubicBezTo>
                    <a:pt x="12977" y="8040"/>
                    <a:pt x="13043" y="7973"/>
                    <a:pt x="13077" y="7940"/>
                  </a:cubicBezTo>
                  <a:cubicBezTo>
                    <a:pt x="13243" y="7806"/>
                    <a:pt x="13410" y="7673"/>
                    <a:pt x="13544" y="7539"/>
                  </a:cubicBezTo>
                  <a:cubicBezTo>
                    <a:pt x="14411" y="6472"/>
                    <a:pt x="14711" y="5071"/>
                    <a:pt x="14344" y="3770"/>
                  </a:cubicBezTo>
                  <a:cubicBezTo>
                    <a:pt x="14144" y="3169"/>
                    <a:pt x="13810" y="2602"/>
                    <a:pt x="13343" y="2202"/>
                  </a:cubicBezTo>
                  <a:cubicBezTo>
                    <a:pt x="12586" y="1536"/>
                    <a:pt x="11623" y="1171"/>
                    <a:pt x="10639" y="1171"/>
                  </a:cubicBezTo>
                  <a:cubicBezTo>
                    <a:pt x="10193" y="1171"/>
                    <a:pt x="9744" y="1246"/>
                    <a:pt x="9307" y="1402"/>
                  </a:cubicBezTo>
                  <a:cubicBezTo>
                    <a:pt x="9174" y="1435"/>
                    <a:pt x="9040" y="1502"/>
                    <a:pt x="8907" y="1568"/>
                  </a:cubicBezTo>
                  <a:lnTo>
                    <a:pt x="8730" y="1675"/>
                  </a:lnTo>
                  <a:lnTo>
                    <a:pt x="8730" y="1675"/>
                  </a:lnTo>
                  <a:cubicBezTo>
                    <a:pt x="8690" y="1363"/>
                    <a:pt x="8539" y="1062"/>
                    <a:pt x="8340" y="834"/>
                  </a:cubicBezTo>
                  <a:cubicBezTo>
                    <a:pt x="8106" y="568"/>
                    <a:pt x="7840" y="367"/>
                    <a:pt x="7506" y="234"/>
                  </a:cubicBezTo>
                  <a:cubicBezTo>
                    <a:pt x="7206" y="101"/>
                    <a:pt x="6872" y="34"/>
                    <a:pt x="653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44"/>
            <p:cNvSpPr/>
            <p:nvPr/>
          </p:nvSpPr>
          <p:spPr>
            <a:xfrm>
              <a:off x="8125590" y="1518134"/>
              <a:ext cx="226058" cy="43499"/>
            </a:xfrm>
            <a:custGeom>
              <a:avLst/>
              <a:gdLst/>
              <a:ahLst/>
              <a:cxnLst/>
              <a:rect l="l" t="t" r="r" b="b"/>
              <a:pathLst>
                <a:path w="12010" h="2311" extrusionOk="0">
                  <a:moveTo>
                    <a:pt x="6158" y="1"/>
                  </a:moveTo>
                  <a:cubicBezTo>
                    <a:pt x="5750" y="1"/>
                    <a:pt x="5365" y="70"/>
                    <a:pt x="5004" y="209"/>
                  </a:cubicBezTo>
                  <a:cubicBezTo>
                    <a:pt x="4570" y="343"/>
                    <a:pt x="4204" y="543"/>
                    <a:pt x="3837" y="776"/>
                  </a:cubicBezTo>
                  <a:cubicBezTo>
                    <a:pt x="3236" y="1177"/>
                    <a:pt x="2602" y="1510"/>
                    <a:pt x="1935" y="1810"/>
                  </a:cubicBezTo>
                  <a:cubicBezTo>
                    <a:pt x="1558" y="1956"/>
                    <a:pt x="1129" y="2050"/>
                    <a:pt x="717" y="2050"/>
                  </a:cubicBezTo>
                  <a:cubicBezTo>
                    <a:pt x="655" y="2050"/>
                    <a:pt x="595" y="2048"/>
                    <a:pt x="534" y="2044"/>
                  </a:cubicBezTo>
                  <a:cubicBezTo>
                    <a:pt x="201" y="2011"/>
                    <a:pt x="1" y="1944"/>
                    <a:pt x="1" y="1944"/>
                  </a:cubicBezTo>
                  <a:lnTo>
                    <a:pt x="1" y="1944"/>
                  </a:lnTo>
                  <a:cubicBezTo>
                    <a:pt x="1" y="1977"/>
                    <a:pt x="34" y="1977"/>
                    <a:pt x="134" y="2010"/>
                  </a:cubicBezTo>
                  <a:cubicBezTo>
                    <a:pt x="267" y="2077"/>
                    <a:pt x="367" y="2111"/>
                    <a:pt x="501" y="2144"/>
                  </a:cubicBezTo>
                  <a:cubicBezTo>
                    <a:pt x="609" y="2151"/>
                    <a:pt x="716" y="2155"/>
                    <a:pt x="824" y="2155"/>
                  </a:cubicBezTo>
                  <a:cubicBezTo>
                    <a:pt x="1215" y="2155"/>
                    <a:pt x="1602" y="2101"/>
                    <a:pt x="1969" y="1944"/>
                  </a:cubicBezTo>
                  <a:cubicBezTo>
                    <a:pt x="2669" y="1677"/>
                    <a:pt x="3303" y="1343"/>
                    <a:pt x="3937" y="943"/>
                  </a:cubicBezTo>
                  <a:cubicBezTo>
                    <a:pt x="4593" y="474"/>
                    <a:pt x="5397" y="239"/>
                    <a:pt x="6209" y="239"/>
                  </a:cubicBezTo>
                  <a:cubicBezTo>
                    <a:pt x="6263" y="239"/>
                    <a:pt x="6318" y="240"/>
                    <a:pt x="6372" y="243"/>
                  </a:cubicBezTo>
                  <a:cubicBezTo>
                    <a:pt x="7506" y="376"/>
                    <a:pt x="8473" y="1076"/>
                    <a:pt x="8907" y="2144"/>
                  </a:cubicBezTo>
                  <a:lnTo>
                    <a:pt x="8974" y="2311"/>
                  </a:lnTo>
                  <a:lnTo>
                    <a:pt x="9074" y="2144"/>
                  </a:lnTo>
                  <a:cubicBezTo>
                    <a:pt x="9341" y="1777"/>
                    <a:pt x="9707" y="1510"/>
                    <a:pt x="10141" y="1377"/>
                  </a:cubicBezTo>
                  <a:cubicBezTo>
                    <a:pt x="10391" y="1302"/>
                    <a:pt x="10641" y="1264"/>
                    <a:pt x="10892" y="1264"/>
                  </a:cubicBezTo>
                  <a:cubicBezTo>
                    <a:pt x="10975" y="1264"/>
                    <a:pt x="11058" y="1268"/>
                    <a:pt x="11142" y="1277"/>
                  </a:cubicBezTo>
                  <a:cubicBezTo>
                    <a:pt x="11442" y="1343"/>
                    <a:pt x="11742" y="1443"/>
                    <a:pt x="12009" y="1577"/>
                  </a:cubicBezTo>
                  <a:cubicBezTo>
                    <a:pt x="11976" y="1543"/>
                    <a:pt x="11909" y="1477"/>
                    <a:pt x="11842" y="1443"/>
                  </a:cubicBezTo>
                  <a:cubicBezTo>
                    <a:pt x="11642" y="1343"/>
                    <a:pt x="11409" y="1243"/>
                    <a:pt x="11175" y="1210"/>
                  </a:cubicBezTo>
                  <a:cubicBezTo>
                    <a:pt x="11010" y="1180"/>
                    <a:pt x="10845" y="1163"/>
                    <a:pt x="10680" y="1163"/>
                  </a:cubicBezTo>
                  <a:cubicBezTo>
                    <a:pt x="10478" y="1163"/>
                    <a:pt x="10276" y="1188"/>
                    <a:pt x="10074" y="1243"/>
                  </a:cubicBezTo>
                  <a:cubicBezTo>
                    <a:pt x="9663" y="1361"/>
                    <a:pt x="9303" y="1608"/>
                    <a:pt x="9017" y="1940"/>
                  </a:cubicBezTo>
                  <a:lnTo>
                    <a:pt x="9017" y="1940"/>
                  </a:lnTo>
                  <a:cubicBezTo>
                    <a:pt x="8555" y="879"/>
                    <a:pt x="7557" y="137"/>
                    <a:pt x="6405" y="9"/>
                  </a:cubicBezTo>
                  <a:cubicBezTo>
                    <a:pt x="6322" y="4"/>
                    <a:pt x="6239" y="1"/>
                    <a:pt x="615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44"/>
            <p:cNvSpPr/>
            <p:nvPr/>
          </p:nvSpPr>
          <p:spPr>
            <a:xfrm>
              <a:off x="8219777" y="1815116"/>
              <a:ext cx="33918" cy="28893"/>
            </a:xfrm>
            <a:custGeom>
              <a:avLst/>
              <a:gdLst/>
              <a:ahLst/>
              <a:cxnLst/>
              <a:rect l="l" t="t" r="r" b="b"/>
              <a:pathLst>
                <a:path w="1802" h="1535" extrusionOk="0">
                  <a:moveTo>
                    <a:pt x="953" y="1"/>
                  </a:moveTo>
                  <a:cubicBezTo>
                    <a:pt x="913" y="1"/>
                    <a:pt x="873" y="3"/>
                    <a:pt x="834" y="9"/>
                  </a:cubicBezTo>
                  <a:cubicBezTo>
                    <a:pt x="534" y="76"/>
                    <a:pt x="267" y="243"/>
                    <a:pt x="100" y="509"/>
                  </a:cubicBezTo>
                  <a:cubicBezTo>
                    <a:pt x="100" y="543"/>
                    <a:pt x="100" y="543"/>
                    <a:pt x="100" y="543"/>
                  </a:cubicBezTo>
                  <a:cubicBezTo>
                    <a:pt x="33" y="643"/>
                    <a:pt x="0" y="776"/>
                    <a:pt x="0" y="876"/>
                  </a:cubicBezTo>
                  <a:cubicBezTo>
                    <a:pt x="33" y="1110"/>
                    <a:pt x="200" y="1343"/>
                    <a:pt x="434" y="1443"/>
                  </a:cubicBezTo>
                  <a:cubicBezTo>
                    <a:pt x="568" y="1505"/>
                    <a:pt x="712" y="1534"/>
                    <a:pt x="855" y="1534"/>
                  </a:cubicBezTo>
                  <a:cubicBezTo>
                    <a:pt x="1101" y="1534"/>
                    <a:pt x="1344" y="1446"/>
                    <a:pt x="1535" y="1277"/>
                  </a:cubicBezTo>
                  <a:cubicBezTo>
                    <a:pt x="1801" y="976"/>
                    <a:pt x="1801" y="509"/>
                    <a:pt x="1535" y="209"/>
                  </a:cubicBezTo>
                  <a:cubicBezTo>
                    <a:pt x="1368" y="70"/>
                    <a:pt x="1155" y="1"/>
                    <a:pt x="95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44"/>
            <p:cNvSpPr/>
            <p:nvPr/>
          </p:nvSpPr>
          <p:spPr>
            <a:xfrm>
              <a:off x="8216634" y="1822344"/>
              <a:ext cx="36440" cy="21213"/>
            </a:xfrm>
            <a:custGeom>
              <a:avLst/>
              <a:gdLst/>
              <a:ahLst/>
              <a:cxnLst/>
              <a:rect l="l" t="t" r="r" b="b"/>
              <a:pathLst>
                <a:path w="1936" h="1127" extrusionOk="0">
                  <a:moveTo>
                    <a:pt x="689" y="0"/>
                  </a:moveTo>
                  <a:cubicBezTo>
                    <a:pt x="571" y="0"/>
                    <a:pt x="452" y="19"/>
                    <a:pt x="334" y="59"/>
                  </a:cubicBezTo>
                  <a:cubicBezTo>
                    <a:pt x="100" y="125"/>
                    <a:pt x="0" y="225"/>
                    <a:pt x="34" y="259"/>
                  </a:cubicBezTo>
                  <a:cubicBezTo>
                    <a:pt x="34" y="265"/>
                    <a:pt x="39" y="268"/>
                    <a:pt x="49" y="268"/>
                  </a:cubicBezTo>
                  <a:cubicBezTo>
                    <a:pt x="90" y="268"/>
                    <a:pt x="207" y="225"/>
                    <a:pt x="367" y="225"/>
                  </a:cubicBezTo>
                  <a:cubicBezTo>
                    <a:pt x="449" y="210"/>
                    <a:pt x="531" y="203"/>
                    <a:pt x="612" y="203"/>
                  </a:cubicBezTo>
                  <a:cubicBezTo>
                    <a:pt x="1059" y="203"/>
                    <a:pt x="1481" y="431"/>
                    <a:pt x="1735" y="826"/>
                  </a:cubicBezTo>
                  <a:cubicBezTo>
                    <a:pt x="1835" y="993"/>
                    <a:pt x="1868" y="1126"/>
                    <a:pt x="1902" y="1126"/>
                  </a:cubicBezTo>
                  <a:cubicBezTo>
                    <a:pt x="1935" y="1126"/>
                    <a:pt x="1935" y="959"/>
                    <a:pt x="1868" y="759"/>
                  </a:cubicBezTo>
                  <a:cubicBezTo>
                    <a:pt x="1735" y="459"/>
                    <a:pt x="1501" y="225"/>
                    <a:pt x="1235" y="125"/>
                  </a:cubicBezTo>
                  <a:cubicBezTo>
                    <a:pt x="1053" y="45"/>
                    <a:pt x="871" y="0"/>
                    <a:pt x="68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44"/>
            <p:cNvSpPr/>
            <p:nvPr/>
          </p:nvSpPr>
          <p:spPr>
            <a:xfrm>
              <a:off x="8061556" y="1841655"/>
              <a:ext cx="32036" cy="30191"/>
            </a:xfrm>
            <a:custGeom>
              <a:avLst/>
              <a:gdLst/>
              <a:ahLst/>
              <a:cxnLst/>
              <a:rect l="l" t="t" r="r" b="b"/>
              <a:pathLst>
                <a:path w="1702" h="1604" extrusionOk="0">
                  <a:moveTo>
                    <a:pt x="634" y="0"/>
                  </a:moveTo>
                  <a:cubicBezTo>
                    <a:pt x="634" y="0"/>
                    <a:pt x="400" y="0"/>
                    <a:pt x="200" y="267"/>
                  </a:cubicBezTo>
                  <a:cubicBezTo>
                    <a:pt x="67" y="434"/>
                    <a:pt x="0" y="634"/>
                    <a:pt x="33" y="834"/>
                  </a:cubicBezTo>
                  <a:cubicBezTo>
                    <a:pt x="33" y="1101"/>
                    <a:pt x="200" y="1334"/>
                    <a:pt x="400" y="1468"/>
                  </a:cubicBezTo>
                  <a:cubicBezTo>
                    <a:pt x="549" y="1559"/>
                    <a:pt x="714" y="1604"/>
                    <a:pt x="874" y="1604"/>
                  </a:cubicBezTo>
                  <a:cubicBezTo>
                    <a:pt x="1180" y="1604"/>
                    <a:pt x="1470" y="1441"/>
                    <a:pt x="1601" y="1134"/>
                  </a:cubicBezTo>
                  <a:cubicBezTo>
                    <a:pt x="1701" y="967"/>
                    <a:pt x="1701" y="767"/>
                    <a:pt x="1635" y="600"/>
                  </a:cubicBezTo>
                  <a:lnTo>
                    <a:pt x="1635" y="600"/>
                  </a:lnTo>
                  <a:cubicBezTo>
                    <a:pt x="1601" y="767"/>
                    <a:pt x="1535" y="934"/>
                    <a:pt x="1468" y="1067"/>
                  </a:cubicBezTo>
                  <a:cubicBezTo>
                    <a:pt x="1368" y="1201"/>
                    <a:pt x="1234" y="1301"/>
                    <a:pt x="1101" y="1368"/>
                  </a:cubicBezTo>
                  <a:cubicBezTo>
                    <a:pt x="1030" y="1391"/>
                    <a:pt x="959" y="1402"/>
                    <a:pt x="890" y="1402"/>
                  </a:cubicBezTo>
                  <a:cubicBezTo>
                    <a:pt x="763" y="1402"/>
                    <a:pt x="642" y="1366"/>
                    <a:pt x="534" y="1301"/>
                  </a:cubicBezTo>
                  <a:cubicBezTo>
                    <a:pt x="367" y="1168"/>
                    <a:pt x="234" y="1001"/>
                    <a:pt x="234" y="834"/>
                  </a:cubicBezTo>
                  <a:cubicBezTo>
                    <a:pt x="200" y="667"/>
                    <a:pt x="234" y="500"/>
                    <a:pt x="334" y="367"/>
                  </a:cubicBezTo>
                  <a:cubicBezTo>
                    <a:pt x="400" y="234"/>
                    <a:pt x="500" y="100"/>
                    <a:pt x="634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44"/>
            <p:cNvSpPr/>
            <p:nvPr/>
          </p:nvSpPr>
          <p:spPr>
            <a:xfrm>
              <a:off x="8047740" y="1835369"/>
              <a:ext cx="18220" cy="20102"/>
            </a:xfrm>
            <a:custGeom>
              <a:avLst/>
              <a:gdLst/>
              <a:ahLst/>
              <a:cxnLst/>
              <a:rect l="l" t="t" r="r" b="b"/>
              <a:pathLst>
                <a:path w="968" h="1068" extrusionOk="0">
                  <a:moveTo>
                    <a:pt x="480" y="0"/>
                  </a:moveTo>
                  <a:cubicBezTo>
                    <a:pt x="426" y="0"/>
                    <a:pt x="351" y="17"/>
                    <a:pt x="267" y="67"/>
                  </a:cubicBezTo>
                  <a:cubicBezTo>
                    <a:pt x="167" y="134"/>
                    <a:pt x="100" y="234"/>
                    <a:pt x="67" y="334"/>
                  </a:cubicBezTo>
                  <a:cubicBezTo>
                    <a:pt x="0" y="467"/>
                    <a:pt x="0" y="601"/>
                    <a:pt x="67" y="734"/>
                  </a:cubicBezTo>
                  <a:cubicBezTo>
                    <a:pt x="145" y="941"/>
                    <a:pt x="362" y="1068"/>
                    <a:pt x="581" y="1068"/>
                  </a:cubicBezTo>
                  <a:cubicBezTo>
                    <a:pt x="644" y="1068"/>
                    <a:pt x="707" y="1057"/>
                    <a:pt x="767" y="1035"/>
                  </a:cubicBezTo>
                  <a:cubicBezTo>
                    <a:pt x="968" y="934"/>
                    <a:pt x="968" y="801"/>
                    <a:pt x="968" y="801"/>
                  </a:cubicBezTo>
                  <a:cubicBezTo>
                    <a:pt x="961" y="795"/>
                    <a:pt x="954" y="792"/>
                    <a:pt x="945" y="792"/>
                  </a:cubicBezTo>
                  <a:cubicBezTo>
                    <a:pt x="906" y="792"/>
                    <a:pt x="842" y="841"/>
                    <a:pt x="734" y="868"/>
                  </a:cubicBezTo>
                  <a:cubicBezTo>
                    <a:pt x="634" y="868"/>
                    <a:pt x="501" y="868"/>
                    <a:pt x="434" y="768"/>
                  </a:cubicBezTo>
                  <a:cubicBezTo>
                    <a:pt x="234" y="634"/>
                    <a:pt x="234" y="367"/>
                    <a:pt x="367" y="201"/>
                  </a:cubicBezTo>
                  <a:cubicBezTo>
                    <a:pt x="467" y="101"/>
                    <a:pt x="567" y="67"/>
                    <a:pt x="567" y="34"/>
                  </a:cubicBezTo>
                  <a:cubicBezTo>
                    <a:pt x="567" y="17"/>
                    <a:pt x="534" y="0"/>
                    <a:pt x="480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44"/>
            <p:cNvSpPr/>
            <p:nvPr/>
          </p:nvSpPr>
          <p:spPr>
            <a:xfrm>
              <a:off x="8151339" y="2339548"/>
              <a:ext cx="470920" cy="219809"/>
            </a:xfrm>
            <a:custGeom>
              <a:avLst/>
              <a:gdLst/>
              <a:ahLst/>
              <a:cxnLst/>
              <a:rect l="l" t="t" r="r" b="b"/>
              <a:pathLst>
                <a:path w="25019" h="11678" extrusionOk="0">
                  <a:moveTo>
                    <a:pt x="23350" y="0"/>
                  </a:moveTo>
                  <a:cubicBezTo>
                    <a:pt x="20148" y="0"/>
                    <a:pt x="18180" y="467"/>
                    <a:pt x="16112" y="1435"/>
                  </a:cubicBezTo>
                  <a:lnTo>
                    <a:pt x="16645" y="3670"/>
                  </a:lnTo>
                  <a:lnTo>
                    <a:pt x="0" y="5104"/>
                  </a:lnTo>
                  <a:lnTo>
                    <a:pt x="34" y="11042"/>
                  </a:lnTo>
                  <a:cubicBezTo>
                    <a:pt x="34" y="11042"/>
                    <a:pt x="10374" y="11642"/>
                    <a:pt x="16479" y="11675"/>
                  </a:cubicBezTo>
                  <a:cubicBezTo>
                    <a:pt x="16596" y="11677"/>
                    <a:pt x="16711" y="11678"/>
                    <a:pt x="16825" y="11678"/>
                  </a:cubicBezTo>
                  <a:cubicBezTo>
                    <a:pt x="21288" y="11678"/>
                    <a:pt x="23340" y="10399"/>
                    <a:pt x="24251" y="7439"/>
                  </a:cubicBezTo>
                  <a:cubicBezTo>
                    <a:pt x="25018" y="4904"/>
                    <a:pt x="23350" y="0"/>
                    <a:pt x="23350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44"/>
            <p:cNvSpPr/>
            <p:nvPr/>
          </p:nvSpPr>
          <p:spPr>
            <a:xfrm>
              <a:off x="8462757" y="2407102"/>
              <a:ext cx="67817" cy="46096"/>
            </a:xfrm>
            <a:custGeom>
              <a:avLst/>
              <a:gdLst/>
              <a:ahLst/>
              <a:cxnLst/>
              <a:rect l="l" t="t" r="r" b="b"/>
              <a:pathLst>
                <a:path w="3603" h="2449" extrusionOk="0">
                  <a:moveTo>
                    <a:pt x="187" y="1"/>
                  </a:moveTo>
                  <a:cubicBezTo>
                    <a:pt x="125" y="1"/>
                    <a:pt x="63" y="5"/>
                    <a:pt x="0" y="14"/>
                  </a:cubicBezTo>
                  <a:cubicBezTo>
                    <a:pt x="1468" y="347"/>
                    <a:pt x="2736" y="1215"/>
                    <a:pt x="3570" y="2449"/>
                  </a:cubicBezTo>
                  <a:cubicBezTo>
                    <a:pt x="3603" y="2449"/>
                    <a:pt x="3503" y="2215"/>
                    <a:pt x="3269" y="1849"/>
                  </a:cubicBezTo>
                  <a:cubicBezTo>
                    <a:pt x="2969" y="1415"/>
                    <a:pt x="2602" y="1015"/>
                    <a:pt x="2135" y="714"/>
                  </a:cubicBezTo>
                  <a:cubicBezTo>
                    <a:pt x="1702" y="414"/>
                    <a:pt x="1201" y="214"/>
                    <a:pt x="667" y="81"/>
                  </a:cubicBezTo>
                  <a:cubicBezTo>
                    <a:pt x="521" y="32"/>
                    <a:pt x="357" y="1"/>
                    <a:pt x="187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44"/>
            <p:cNvSpPr/>
            <p:nvPr/>
          </p:nvSpPr>
          <p:spPr>
            <a:xfrm>
              <a:off x="7976779" y="2096569"/>
              <a:ext cx="293876" cy="490477"/>
            </a:xfrm>
            <a:custGeom>
              <a:avLst/>
              <a:gdLst/>
              <a:ahLst/>
              <a:cxnLst/>
              <a:rect l="l" t="t" r="r" b="b"/>
              <a:pathLst>
                <a:path w="15613" h="26058" extrusionOk="0">
                  <a:moveTo>
                    <a:pt x="9908" y="0"/>
                  </a:moveTo>
                  <a:lnTo>
                    <a:pt x="5572" y="14310"/>
                  </a:lnTo>
                  <a:lnTo>
                    <a:pt x="5538" y="14310"/>
                  </a:lnTo>
                  <a:cubicBezTo>
                    <a:pt x="5538" y="14310"/>
                    <a:pt x="2336" y="15078"/>
                    <a:pt x="1" y="16645"/>
                  </a:cubicBezTo>
                  <a:lnTo>
                    <a:pt x="2503" y="23417"/>
                  </a:lnTo>
                  <a:cubicBezTo>
                    <a:pt x="3106" y="25034"/>
                    <a:pt x="4600" y="26057"/>
                    <a:pt x="6151" y="26057"/>
                  </a:cubicBezTo>
                  <a:cubicBezTo>
                    <a:pt x="6743" y="26057"/>
                    <a:pt x="7344" y="25908"/>
                    <a:pt x="7907" y="25585"/>
                  </a:cubicBezTo>
                  <a:cubicBezTo>
                    <a:pt x="11042" y="23784"/>
                    <a:pt x="12176" y="18547"/>
                    <a:pt x="12176" y="18547"/>
                  </a:cubicBezTo>
                  <a:lnTo>
                    <a:pt x="15612" y="3603"/>
                  </a:lnTo>
                  <a:lnTo>
                    <a:pt x="9908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44"/>
            <p:cNvSpPr/>
            <p:nvPr/>
          </p:nvSpPr>
          <p:spPr>
            <a:xfrm>
              <a:off x="8141288" y="1892740"/>
              <a:ext cx="188376" cy="271646"/>
            </a:xfrm>
            <a:custGeom>
              <a:avLst/>
              <a:gdLst/>
              <a:ahLst/>
              <a:cxnLst/>
              <a:rect l="l" t="t" r="r" b="b"/>
              <a:pathLst>
                <a:path w="10008" h="14432" extrusionOk="0">
                  <a:moveTo>
                    <a:pt x="578" y="0"/>
                  </a:moveTo>
                  <a:cubicBezTo>
                    <a:pt x="446" y="0"/>
                    <a:pt x="312" y="42"/>
                    <a:pt x="201" y="121"/>
                  </a:cubicBezTo>
                  <a:cubicBezTo>
                    <a:pt x="0" y="288"/>
                    <a:pt x="34" y="655"/>
                    <a:pt x="101" y="922"/>
                  </a:cubicBezTo>
                  <a:lnTo>
                    <a:pt x="1368" y="5926"/>
                  </a:lnTo>
                  <a:lnTo>
                    <a:pt x="1135" y="10862"/>
                  </a:lnTo>
                  <a:lnTo>
                    <a:pt x="6839" y="14432"/>
                  </a:lnTo>
                  <a:cubicBezTo>
                    <a:pt x="6839" y="14432"/>
                    <a:pt x="8306" y="12997"/>
                    <a:pt x="8373" y="12764"/>
                  </a:cubicBezTo>
                  <a:cubicBezTo>
                    <a:pt x="8440" y="12530"/>
                    <a:pt x="8707" y="9962"/>
                    <a:pt x="8707" y="9962"/>
                  </a:cubicBezTo>
                  <a:cubicBezTo>
                    <a:pt x="8707" y="9962"/>
                    <a:pt x="9340" y="9595"/>
                    <a:pt x="9674" y="9428"/>
                  </a:cubicBezTo>
                  <a:cubicBezTo>
                    <a:pt x="10008" y="9228"/>
                    <a:pt x="9774" y="8427"/>
                    <a:pt x="9674" y="7927"/>
                  </a:cubicBezTo>
                  <a:cubicBezTo>
                    <a:pt x="9574" y="7393"/>
                    <a:pt x="8907" y="7193"/>
                    <a:pt x="8907" y="7193"/>
                  </a:cubicBezTo>
                  <a:cubicBezTo>
                    <a:pt x="8907" y="6759"/>
                    <a:pt x="8840" y="6292"/>
                    <a:pt x="8740" y="5859"/>
                  </a:cubicBezTo>
                  <a:cubicBezTo>
                    <a:pt x="8607" y="5659"/>
                    <a:pt x="7039" y="5625"/>
                    <a:pt x="7039" y="5625"/>
                  </a:cubicBezTo>
                  <a:cubicBezTo>
                    <a:pt x="7039" y="5292"/>
                    <a:pt x="7039" y="4992"/>
                    <a:pt x="7039" y="4691"/>
                  </a:cubicBezTo>
                  <a:cubicBezTo>
                    <a:pt x="7006" y="4594"/>
                    <a:pt x="6465" y="3288"/>
                    <a:pt x="6005" y="3288"/>
                  </a:cubicBezTo>
                  <a:cubicBezTo>
                    <a:pt x="5994" y="3288"/>
                    <a:pt x="5983" y="3289"/>
                    <a:pt x="5971" y="3290"/>
                  </a:cubicBezTo>
                  <a:cubicBezTo>
                    <a:pt x="5538" y="3390"/>
                    <a:pt x="3003" y="4891"/>
                    <a:pt x="3003" y="4891"/>
                  </a:cubicBezTo>
                  <a:cubicBezTo>
                    <a:pt x="3003" y="4891"/>
                    <a:pt x="1335" y="522"/>
                    <a:pt x="968" y="155"/>
                  </a:cubicBezTo>
                  <a:cubicBezTo>
                    <a:pt x="863" y="50"/>
                    <a:pt x="722" y="0"/>
                    <a:pt x="578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44"/>
            <p:cNvSpPr/>
            <p:nvPr/>
          </p:nvSpPr>
          <p:spPr>
            <a:xfrm>
              <a:off x="8062798" y="1892024"/>
              <a:ext cx="266244" cy="695529"/>
            </a:xfrm>
            <a:custGeom>
              <a:avLst/>
              <a:gdLst/>
              <a:ahLst/>
              <a:cxnLst/>
              <a:rect l="l" t="t" r="r" b="b"/>
              <a:pathLst>
                <a:path w="14145" h="36952" extrusionOk="0">
                  <a:moveTo>
                    <a:pt x="1" y="36552"/>
                  </a:moveTo>
                  <a:cubicBezTo>
                    <a:pt x="28" y="36573"/>
                    <a:pt x="57" y="36592"/>
                    <a:pt x="87" y="36610"/>
                  </a:cubicBezTo>
                  <a:lnTo>
                    <a:pt x="87" y="36610"/>
                  </a:lnTo>
                  <a:lnTo>
                    <a:pt x="1" y="36552"/>
                  </a:lnTo>
                  <a:close/>
                  <a:moveTo>
                    <a:pt x="87" y="36610"/>
                  </a:moveTo>
                  <a:lnTo>
                    <a:pt x="101" y="36619"/>
                  </a:lnTo>
                  <a:cubicBezTo>
                    <a:pt x="107" y="36622"/>
                    <a:pt x="113" y="36625"/>
                    <a:pt x="119" y="36628"/>
                  </a:cubicBezTo>
                  <a:lnTo>
                    <a:pt x="119" y="36628"/>
                  </a:lnTo>
                  <a:cubicBezTo>
                    <a:pt x="108" y="36622"/>
                    <a:pt x="98" y="36616"/>
                    <a:pt x="87" y="36610"/>
                  </a:cubicBezTo>
                  <a:close/>
                  <a:moveTo>
                    <a:pt x="119" y="36628"/>
                  </a:moveTo>
                  <a:lnTo>
                    <a:pt x="119" y="36628"/>
                  </a:lnTo>
                  <a:cubicBezTo>
                    <a:pt x="168" y="36655"/>
                    <a:pt x="220" y="36678"/>
                    <a:pt x="274" y="36698"/>
                  </a:cubicBezTo>
                  <a:lnTo>
                    <a:pt x="274" y="36698"/>
                  </a:lnTo>
                  <a:cubicBezTo>
                    <a:pt x="224" y="36676"/>
                    <a:pt x="174" y="36655"/>
                    <a:pt x="119" y="36628"/>
                  </a:cubicBezTo>
                  <a:close/>
                  <a:moveTo>
                    <a:pt x="4680" y="1"/>
                  </a:moveTo>
                  <a:cubicBezTo>
                    <a:pt x="4608" y="1"/>
                    <a:pt x="4537" y="9"/>
                    <a:pt x="4471" y="26"/>
                  </a:cubicBezTo>
                  <a:cubicBezTo>
                    <a:pt x="4337" y="93"/>
                    <a:pt x="4204" y="193"/>
                    <a:pt x="4137" y="326"/>
                  </a:cubicBezTo>
                  <a:cubicBezTo>
                    <a:pt x="4070" y="426"/>
                    <a:pt x="4037" y="593"/>
                    <a:pt x="4037" y="726"/>
                  </a:cubicBezTo>
                  <a:cubicBezTo>
                    <a:pt x="4070" y="860"/>
                    <a:pt x="4104" y="993"/>
                    <a:pt x="4137" y="1093"/>
                  </a:cubicBezTo>
                  <a:cubicBezTo>
                    <a:pt x="4204" y="1360"/>
                    <a:pt x="4271" y="1594"/>
                    <a:pt x="4337" y="1827"/>
                  </a:cubicBezTo>
                  <a:lnTo>
                    <a:pt x="4704" y="3228"/>
                  </a:lnTo>
                  <a:cubicBezTo>
                    <a:pt x="4937" y="4160"/>
                    <a:pt x="5170" y="5092"/>
                    <a:pt x="5436" y="5991"/>
                  </a:cubicBezTo>
                  <a:lnTo>
                    <a:pt x="5436" y="5991"/>
                  </a:lnTo>
                  <a:cubicBezTo>
                    <a:pt x="5337" y="7683"/>
                    <a:pt x="5271" y="9341"/>
                    <a:pt x="5205" y="10867"/>
                  </a:cubicBezTo>
                  <a:cubicBezTo>
                    <a:pt x="3670" y="16004"/>
                    <a:pt x="2369" y="20274"/>
                    <a:pt x="1469" y="23276"/>
                  </a:cubicBezTo>
                  <a:cubicBezTo>
                    <a:pt x="1035" y="24744"/>
                    <a:pt x="701" y="25911"/>
                    <a:pt x="468" y="26712"/>
                  </a:cubicBezTo>
                  <a:lnTo>
                    <a:pt x="201" y="27646"/>
                  </a:lnTo>
                  <a:cubicBezTo>
                    <a:pt x="134" y="27846"/>
                    <a:pt x="101" y="27946"/>
                    <a:pt x="101" y="27946"/>
                  </a:cubicBezTo>
                  <a:cubicBezTo>
                    <a:pt x="134" y="27846"/>
                    <a:pt x="201" y="27746"/>
                    <a:pt x="234" y="27646"/>
                  </a:cubicBezTo>
                  <a:cubicBezTo>
                    <a:pt x="301" y="27412"/>
                    <a:pt x="368" y="27112"/>
                    <a:pt x="501" y="26745"/>
                  </a:cubicBezTo>
                  <a:lnTo>
                    <a:pt x="1569" y="23309"/>
                  </a:lnTo>
                  <a:lnTo>
                    <a:pt x="5371" y="10934"/>
                  </a:lnTo>
                  <a:cubicBezTo>
                    <a:pt x="5438" y="9366"/>
                    <a:pt x="5538" y="7731"/>
                    <a:pt x="5605" y="6030"/>
                  </a:cubicBezTo>
                  <a:lnTo>
                    <a:pt x="5605" y="5997"/>
                  </a:lnTo>
                  <a:cubicBezTo>
                    <a:pt x="5371" y="5096"/>
                    <a:pt x="5138" y="4162"/>
                    <a:pt x="4904" y="3228"/>
                  </a:cubicBezTo>
                  <a:cubicBezTo>
                    <a:pt x="4771" y="2761"/>
                    <a:pt x="4637" y="2294"/>
                    <a:pt x="4537" y="1827"/>
                  </a:cubicBezTo>
                  <a:cubicBezTo>
                    <a:pt x="4471" y="1594"/>
                    <a:pt x="4404" y="1327"/>
                    <a:pt x="4337" y="1093"/>
                  </a:cubicBezTo>
                  <a:cubicBezTo>
                    <a:pt x="4304" y="993"/>
                    <a:pt x="4271" y="860"/>
                    <a:pt x="4237" y="760"/>
                  </a:cubicBezTo>
                  <a:cubicBezTo>
                    <a:pt x="4237" y="660"/>
                    <a:pt x="4271" y="560"/>
                    <a:pt x="4304" y="460"/>
                  </a:cubicBezTo>
                  <a:cubicBezTo>
                    <a:pt x="4404" y="310"/>
                    <a:pt x="4542" y="234"/>
                    <a:pt x="4689" y="234"/>
                  </a:cubicBezTo>
                  <a:cubicBezTo>
                    <a:pt x="4738" y="234"/>
                    <a:pt x="4788" y="243"/>
                    <a:pt x="4838" y="259"/>
                  </a:cubicBezTo>
                  <a:cubicBezTo>
                    <a:pt x="5071" y="293"/>
                    <a:pt x="5238" y="460"/>
                    <a:pt x="5305" y="660"/>
                  </a:cubicBezTo>
                  <a:cubicBezTo>
                    <a:pt x="5505" y="1160"/>
                    <a:pt x="5705" y="1627"/>
                    <a:pt x="5872" y="2094"/>
                  </a:cubicBezTo>
                  <a:cubicBezTo>
                    <a:pt x="6272" y="3061"/>
                    <a:pt x="6672" y="4029"/>
                    <a:pt x="7039" y="5030"/>
                  </a:cubicBezTo>
                  <a:lnTo>
                    <a:pt x="7106" y="5130"/>
                  </a:lnTo>
                  <a:lnTo>
                    <a:pt x="7206" y="5063"/>
                  </a:lnTo>
                  <a:cubicBezTo>
                    <a:pt x="7940" y="4629"/>
                    <a:pt x="8707" y="4196"/>
                    <a:pt x="9474" y="3795"/>
                  </a:cubicBezTo>
                  <a:cubicBezTo>
                    <a:pt x="9674" y="3695"/>
                    <a:pt x="9875" y="3595"/>
                    <a:pt x="10075" y="3528"/>
                  </a:cubicBezTo>
                  <a:cubicBezTo>
                    <a:pt x="10103" y="3500"/>
                    <a:pt x="10137" y="3490"/>
                    <a:pt x="10170" y="3490"/>
                  </a:cubicBezTo>
                  <a:cubicBezTo>
                    <a:pt x="10214" y="3490"/>
                    <a:pt x="10256" y="3509"/>
                    <a:pt x="10275" y="3528"/>
                  </a:cubicBezTo>
                  <a:cubicBezTo>
                    <a:pt x="10375" y="3595"/>
                    <a:pt x="10442" y="3662"/>
                    <a:pt x="10508" y="3762"/>
                  </a:cubicBezTo>
                  <a:cubicBezTo>
                    <a:pt x="10642" y="3929"/>
                    <a:pt x="10742" y="4096"/>
                    <a:pt x="10842" y="4296"/>
                  </a:cubicBezTo>
                  <a:cubicBezTo>
                    <a:pt x="10909" y="4396"/>
                    <a:pt x="10942" y="4496"/>
                    <a:pt x="10975" y="4596"/>
                  </a:cubicBezTo>
                  <a:cubicBezTo>
                    <a:pt x="11042" y="4696"/>
                    <a:pt x="11075" y="4763"/>
                    <a:pt x="11075" y="4863"/>
                  </a:cubicBezTo>
                  <a:lnTo>
                    <a:pt x="11075" y="5830"/>
                  </a:lnTo>
                  <a:lnTo>
                    <a:pt x="11209" y="5830"/>
                  </a:lnTo>
                  <a:cubicBezTo>
                    <a:pt x="11709" y="5830"/>
                    <a:pt x="12210" y="5863"/>
                    <a:pt x="12710" y="5997"/>
                  </a:cubicBezTo>
                  <a:lnTo>
                    <a:pt x="12777" y="6030"/>
                  </a:lnTo>
                  <a:lnTo>
                    <a:pt x="12810" y="6030"/>
                  </a:lnTo>
                  <a:cubicBezTo>
                    <a:pt x="12843" y="6097"/>
                    <a:pt x="12843" y="6130"/>
                    <a:pt x="12877" y="6197"/>
                  </a:cubicBezTo>
                  <a:cubicBezTo>
                    <a:pt x="12877" y="6330"/>
                    <a:pt x="12910" y="6431"/>
                    <a:pt x="12910" y="6564"/>
                  </a:cubicBezTo>
                  <a:cubicBezTo>
                    <a:pt x="12943" y="6797"/>
                    <a:pt x="12977" y="7064"/>
                    <a:pt x="12977" y="7298"/>
                  </a:cubicBezTo>
                  <a:lnTo>
                    <a:pt x="12977" y="7365"/>
                  </a:lnTo>
                  <a:lnTo>
                    <a:pt x="13043" y="7398"/>
                  </a:lnTo>
                  <a:cubicBezTo>
                    <a:pt x="13310" y="7498"/>
                    <a:pt x="13577" y="7665"/>
                    <a:pt x="13711" y="7932"/>
                  </a:cubicBezTo>
                  <a:cubicBezTo>
                    <a:pt x="13777" y="8232"/>
                    <a:pt x="13844" y="8532"/>
                    <a:pt x="13911" y="8832"/>
                  </a:cubicBezTo>
                  <a:cubicBezTo>
                    <a:pt x="13911" y="8966"/>
                    <a:pt x="13911" y="9132"/>
                    <a:pt x="13911" y="9266"/>
                  </a:cubicBezTo>
                  <a:cubicBezTo>
                    <a:pt x="13877" y="9299"/>
                    <a:pt x="13844" y="9366"/>
                    <a:pt x="13811" y="9399"/>
                  </a:cubicBezTo>
                  <a:cubicBezTo>
                    <a:pt x="13777" y="9433"/>
                    <a:pt x="13677" y="9466"/>
                    <a:pt x="13644" y="9499"/>
                  </a:cubicBezTo>
                  <a:lnTo>
                    <a:pt x="12843" y="9966"/>
                  </a:lnTo>
                  <a:lnTo>
                    <a:pt x="12777" y="9966"/>
                  </a:lnTo>
                  <a:lnTo>
                    <a:pt x="12777" y="10033"/>
                  </a:lnTo>
                  <a:cubicBezTo>
                    <a:pt x="12710" y="10900"/>
                    <a:pt x="12610" y="11768"/>
                    <a:pt x="12510" y="12602"/>
                  </a:cubicBezTo>
                  <a:cubicBezTo>
                    <a:pt x="12476" y="12702"/>
                    <a:pt x="12443" y="12802"/>
                    <a:pt x="12376" y="12868"/>
                  </a:cubicBezTo>
                  <a:cubicBezTo>
                    <a:pt x="12343" y="12935"/>
                    <a:pt x="12276" y="13035"/>
                    <a:pt x="12210" y="13102"/>
                  </a:cubicBezTo>
                  <a:cubicBezTo>
                    <a:pt x="12076" y="13269"/>
                    <a:pt x="11909" y="13402"/>
                    <a:pt x="11776" y="13569"/>
                  </a:cubicBezTo>
                  <a:cubicBezTo>
                    <a:pt x="11509" y="13869"/>
                    <a:pt x="11209" y="14136"/>
                    <a:pt x="10909" y="14436"/>
                  </a:cubicBezTo>
                  <a:lnTo>
                    <a:pt x="10909" y="14470"/>
                  </a:lnTo>
                  <a:cubicBezTo>
                    <a:pt x="10008" y="18339"/>
                    <a:pt x="9174" y="21942"/>
                    <a:pt x="8407" y="25144"/>
                  </a:cubicBezTo>
                  <a:cubicBezTo>
                    <a:pt x="8040" y="26745"/>
                    <a:pt x="7673" y="28280"/>
                    <a:pt x="7373" y="29681"/>
                  </a:cubicBezTo>
                  <a:cubicBezTo>
                    <a:pt x="7239" y="30348"/>
                    <a:pt x="7039" y="31015"/>
                    <a:pt x="6839" y="31682"/>
                  </a:cubicBezTo>
                  <a:cubicBezTo>
                    <a:pt x="6606" y="32249"/>
                    <a:pt x="6372" y="32849"/>
                    <a:pt x="6038" y="33383"/>
                  </a:cubicBezTo>
                  <a:cubicBezTo>
                    <a:pt x="5538" y="34317"/>
                    <a:pt x="4871" y="35184"/>
                    <a:pt x="4070" y="35885"/>
                  </a:cubicBezTo>
                  <a:cubicBezTo>
                    <a:pt x="3470" y="36419"/>
                    <a:pt x="2736" y="36752"/>
                    <a:pt x="1936" y="36886"/>
                  </a:cubicBezTo>
                  <a:cubicBezTo>
                    <a:pt x="1777" y="36907"/>
                    <a:pt x="1619" y="36918"/>
                    <a:pt x="1461" y="36918"/>
                  </a:cubicBezTo>
                  <a:cubicBezTo>
                    <a:pt x="1122" y="36918"/>
                    <a:pt x="787" y="36866"/>
                    <a:pt x="468" y="36752"/>
                  </a:cubicBezTo>
                  <a:cubicBezTo>
                    <a:pt x="402" y="36739"/>
                    <a:pt x="337" y="36721"/>
                    <a:pt x="274" y="36698"/>
                  </a:cubicBezTo>
                  <a:lnTo>
                    <a:pt x="274" y="36698"/>
                  </a:lnTo>
                  <a:cubicBezTo>
                    <a:pt x="336" y="36724"/>
                    <a:pt x="397" y="36750"/>
                    <a:pt x="468" y="36786"/>
                  </a:cubicBezTo>
                  <a:cubicBezTo>
                    <a:pt x="787" y="36900"/>
                    <a:pt x="1137" y="36951"/>
                    <a:pt x="1487" y="36951"/>
                  </a:cubicBezTo>
                  <a:cubicBezTo>
                    <a:pt x="1649" y="36951"/>
                    <a:pt x="1810" y="36940"/>
                    <a:pt x="1969" y="36919"/>
                  </a:cubicBezTo>
                  <a:cubicBezTo>
                    <a:pt x="2769" y="36819"/>
                    <a:pt x="3537" y="36485"/>
                    <a:pt x="4170" y="35952"/>
                  </a:cubicBezTo>
                  <a:cubicBezTo>
                    <a:pt x="4971" y="35218"/>
                    <a:pt x="5672" y="34351"/>
                    <a:pt x="6205" y="33417"/>
                  </a:cubicBezTo>
                  <a:cubicBezTo>
                    <a:pt x="6505" y="32849"/>
                    <a:pt x="6772" y="32282"/>
                    <a:pt x="6972" y="31682"/>
                  </a:cubicBezTo>
                  <a:cubicBezTo>
                    <a:pt x="7206" y="31015"/>
                    <a:pt x="7406" y="30348"/>
                    <a:pt x="7540" y="29647"/>
                  </a:cubicBezTo>
                  <a:cubicBezTo>
                    <a:pt x="7873" y="28246"/>
                    <a:pt x="8240" y="26745"/>
                    <a:pt x="8607" y="25144"/>
                  </a:cubicBezTo>
                  <a:cubicBezTo>
                    <a:pt x="9374" y="21943"/>
                    <a:pt x="10241" y="18342"/>
                    <a:pt x="11141" y="14474"/>
                  </a:cubicBezTo>
                  <a:lnTo>
                    <a:pt x="11141" y="14474"/>
                  </a:lnTo>
                  <a:cubicBezTo>
                    <a:pt x="11430" y="14215"/>
                    <a:pt x="11719" y="13925"/>
                    <a:pt x="11976" y="13636"/>
                  </a:cubicBezTo>
                  <a:lnTo>
                    <a:pt x="12410" y="13169"/>
                  </a:lnTo>
                  <a:cubicBezTo>
                    <a:pt x="12476" y="13102"/>
                    <a:pt x="12543" y="13002"/>
                    <a:pt x="12610" y="12935"/>
                  </a:cubicBezTo>
                  <a:cubicBezTo>
                    <a:pt x="12643" y="12868"/>
                    <a:pt x="12677" y="12802"/>
                    <a:pt x="12677" y="12735"/>
                  </a:cubicBezTo>
                  <a:lnTo>
                    <a:pt x="12710" y="12568"/>
                  </a:lnTo>
                  <a:cubicBezTo>
                    <a:pt x="12807" y="11756"/>
                    <a:pt x="12905" y="10913"/>
                    <a:pt x="13002" y="10068"/>
                  </a:cubicBezTo>
                  <a:lnTo>
                    <a:pt x="13002" y="10068"/>
                  </a:lnTo>
                  <a:lnTo>
                    <a:pt x="13744" y="9666"/>
                  </a:lnTo>
                  <a:cubicBezTo>
                    <a:pt x="13811" y="9633"/>
                    <a:pt x="13877" y="9599"/>
                    <a:pt x="13944" y="9533"/>
                  </a:cubicBezTo>
                  <a:cubicBezTo>
                    <a:pt x="14044" y="9466"/>
                    <a:pt x="14078" y="9399"/>
                    <a:pt x="14111" y="9299"/>
                  </a:cubicBezTo>
                  <a:cubicBezTo>
                    <a:pt x="14144" y="9099"/>
                    <a:pt x="14144" y="8932"/>
                    <a:pt x="14111" y="8766"/>
                  </a:cubicBezTo>
                  <a:cubicBezTo>
                    <a:pt x="14078" y="8465"/>
                    <a:pt x="14011" y="8132"/>
                    <a:pt x="13911" y="7798"/>
                  </a:cubicBezTo>
                  <a:cubicBezTo>
                    <a:pt x="13755" y="7518"/>
                    <a:pt x="13483" y="7296"/>
                    <a:pt x="13176" y="7186"/>
                  </a:cubicBezTo>
                  <a:lnTo>
                    <a:pt x="13176" y="7186"/>
                  </a:lnTo>
                  <a:cubicBezTo>
                    <a:pt x="13171" y="6951"/>
                    <a:pt x="13144" y="6738"/>
                    <a:pt x="13144" y="6497"/>
                  </a:cubicBezTo>
                  <a:cubicBezTo>
                    <a:pt x="13110" y="6364"/>
                    <a:pt x="13110" y="6230"/>
                    <a:pt x="13077" y="6097"/>
                  </a:cubicBezTo>
                  <a:cubicBezTo>
                    <a:pt x="13043" y="6030"/>
                    <a:pt x="13043" y="5964"/>
                    <a:pt x="13010" y="5897"/>
                  </a:cubicBezTo>
                  <a:cubicBezTo>
                    <a:pt x="12977" y="5863"/>
                    <a:pt x="12943" y="5797"/>
                    <a:pt x="12910" y="5797"/>
                  </a:cubicBezTo>
                  <a:lnTo>
                    <a:pt x="12777" y="5730"/>
                  </a:lnTo>
                  <a:cubicBezTo>
                    <a:pt x="12308" y="5636"/>
                    <a:pt x="11809" y="5572"/>
                    <a:pt x="11309" y="5564"/>
                  </a:cubicBezTo>
                  <a:lnTo>
                    <a:pt x="11309" y="5564"/>
                  </a:lnTo>
                  <a:lnTo>
                    <a:pt x="11309" y="4829"/>
                  </a:lnTo>
                  <a:cubicBezTo>
                    <a:pt x="11276" y="4729"/>
                    <a:pt x="11242" y="4596"/>
                    <a:pt x="11175" y="4496"/>
                  </a:cubicBezTo>
                  <a:cubicBezTo>
                    <a:pt x="11142" y="4396"/>
                    <a:pt x="11075" y="4296"/>
                    <a:pt x="11042" y="4162"/>
                  </a:cubicBezTo>
                  <a:cubicBezTo>
                    <a:pt x="10942" y="3962"/>
                    <a:pt x="10809" y="3762"/>
                    <a:pt x="10675" y="3595"/>
                  </a:cubicBezTo>
                  <a:cubicBezTo>
                    <a:pt x="10608" y="3495"/>
                    <a:pt x="10508" y="3395"/>
                    <a:pt x="10408" y="3328"/>
                  </a:cubicBezTo>
                  <a:cubicBezTo>
                    <a:pt x="10342" y="3295"/>
                    <a:pt x="10275" y="3262"/>
                    <a:pt x="10208" y="3262"/>
                  </a:cubicBezTo>
                  <a:cubicBezTo>
                    <a:pt x="10141" y="3262"/>
                    <a:pt x="10075" y="3262"/>
                    <a:pt x="10008" y="3295"/>
                  </a:cubicBezTo>
                  <a:cubicBezTo>
                    <a:pt x="9774" y="3362"/>
                    <a:pt x="9574" y="3462"/>
                    <a:pt x="9374" y="3562"/>
                  </a:cubicBezTo>
                  <a:cubicBezTo>
                    <a:pt x="8637" y="3978"/>
                    <a:pt x="7900" y="4395"/>
                    <a:pt x="7192" y="4812"/>
                  </a:cubicBezTo>
                  <a:lnTo>
                    <a:pt x="7192" y="4812"/>
                  </a:lnTo>
                  <a:cubicBezTo>
                    <a:pt x="6810" y="3853"/>
                    <a:pt x="6456" y="2923"/>
                    <a:pt x="6072" y="1994"/>
                  </a:cubicBezTo>
                  <a:lnTo>
                    <a:pt x="5505" y="560"/>
                  </a:lnTo>
                  <a:cubicBezTo>
                    <a:pt x="5471" y="426"/>
                    <a:pt x="5371" y="293"/>
                    <a:pt x="5271" y="226"/>
                  </a:cubicBezTo>
                  <a:cubicBezTo>
                    <a:pt x="5121" y="76"/>
                    <a:pt x="4896" y="1"/>
                    <a:pt x="4680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44"/>
            <p:cNvSpPr/>
            <p:nvPr/>
          </p:nvSpPr>
          <p:spPr>
            <a:xfrm>
              <a:off x="8232332" y="1996320"/>
              <a:ext cx="41447" cy="16846"/>
            </a:xfrm>
            <a:custGeom>
              <a:avLst/>
              <a:gdLst/>
              <a:ahLst/>
              <a:cxnLst/>
              <a:rect l="l" t="t" r="r" b="b"/>
              <a:pathLst>
                <a:path w="2202" h="895" extrusionOk="0">
                  <a:moveTo>
                    <a:pt x="1462" y="0"/>
                  </a:moveTo>
                  <a:cubicBezTo>
                    <a:pt x="1286" y="0"/>
                    <a:pt x="1110" y="17"/>
                    <a:pt x="934" y="56"/>
                  </a:cubicBezTo>
                  <a:cubicBezTo>
                    <a:pt x="634" y="122"/>
                    <a:pt x="367" y="289"/>
                    <a:pt x="167" y="556"/>
                  </a:cubicBezTo>
                  <a:cubicBezTo>
                    <a:pt x="34" y="756"/>
                    <a:pt x="0" y="890"/>
                    <a:pt x="34" y="890"/>
                  </a:cubicBezTo>
                  <a:cubicBezTo>
                    <a:pt x="37" y="893"/>
                    <a:pt x="41" y="895"/>
                    <a:pt x="45" y="895"/>
                  </a:cubicBezTo>
                  <a:cubicBezTo>
                    <a:pt x="82" y="895"/>
                    <a:pt x="151" y="775"/>
                    <a:pt x="300" y="656"/>
                  </a:cubicBezTo>
                  <a:cubicBezTo>
                    <a:pt x="501" y="456"/>
                    <a:pt x="734" y="356"/>
                    <a:pt x="1001" y="289"/>
                  </a:cubicBezTo>
                  <a:cubicBezTo>
                    <a:pt x="1268" y="222"/>
                    <a:pt x="1535" y="189"/>
                    <a:pt x="1835" y="156"/>
                  </a:cubicBezTo>
                  <a:cubicBezTo>
                    <a:pt x="2068" y="156"/>
                    <a:pt x="2202" y="156"/>
                    <a:pt x="2202" y="122"/>
                  </a:cubicBezTo>
                  <a:cubicBezTo>
                    <a:pt x="2202" y="89"/>
                    <a:pt x="2068" y="56"/>
                    <a:pt x="1835" y="22"/>
                  </a:cubicBezTo>
                  <a:cubicBezTo>
                    <a:pt x="1711" y="8"/>
                    <a:pt x="1586" y="0"/>
                    <a:pt x="1462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44"/>
            <p:cNvSpPr/>
            <p:nvPr/>
          </p:nvSpPr>
          <p:spPr>
            <a:xfrm>
              <a:off x="8249912" y="1989826"/>
              <a:ext cx="5666" cy="9562"/>
            </a:xfrm>
            <a:custGeom>
              <a:avLst/>
              <a:gdLst/>
              <a:ahLst/>
              <a:cxnLst/>
              <a:rect l="l" t="t" r="r" b="b"/>
              <a:pathLst>
                <a:path w="301" h="508" extrusionOk="0">
                  <a:moveTo>
                    <a:pt x="234" y="0"/>
                  </a:moveTo>
                  <a:cubicBezTo>
                    <a:pt x="200" y="0"/>
                    <a:pt x="100" y="100"/>
                    <a:pt x="67" y="234"/>
                  </a:cubicBezTo>
                  <a:cubicBezTo>
                    <a:pt x="0" y="367"/>
                    <a:pt x="0" y="501"/>
                    <a:pt x="67" y="501"/>
                  </a:cubicBezTo>
                  <a:cubicBezTo>
                    <a:pt x="71" y="505"/>
                    <a:pt x="77" y="507"/>
                    <a:pt x="83" y="507"/>
                  </a:cubicBezTo>
                  <a:cubicBezTo>
                    <a:pt x="126" y="507"/>
                    <a:pt x="205" y="416"/>
                    <a:pt x="234" y="301"/>
                  </a:cubicBezTo>
                  <a:cubicBezTo>
                    <a:pt x="300" y="167"/>
                    <a:pt x="300" y="34"/>
                    <a:pt x="234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44"/>
            <p:cNvSpPr/>
            <p:nvPr/>
          </p:nvSpPr>
          <p:spPr>
            <a:xfrm>
              <a:off x="8269525" y="2026210"/>
              <a:ext cx="40675" cy="17072"/>
            </a:xfrm>
            <a:custGeom>
              <a:avLst/>
              <a:gdLst/>
              <a:ahLst/>
              <a:cxnLst/>
              <a:rect l="l" t="t" r="r" b="b"/>
              <a:pathLst>
                <a:path w="2161" h="907" extrusionOk="0">
                  <a:moveTo>
                    <a:pt x="1352" y="1"/>
                  </a:moveTo>
                  <a:cubicBezTo>
                    <a:pt x="1200" y="1"/>
                    <a:pt x="1047" y="12"/>
                    <a:pt x="893" y="35"/>
                  </a:cubicBezTo>
                  <a:cubicBezTo>
                    <a:pt x="726" y="69"/>
                    <a:pt x="559" y="102"/>
                    <a:pt x="393" y="202"/>
                  </a:cubicBezTo>
                  <a:cubicBezTo>
                    <a:pt x="259" y="269"/>
                    <a:pt x="159" y="369"/>
                    <a:pt x="92" y="536"/>
                  </a:cubicBezTo>
                  <a:cubicBezTo>
                    <a:pt x="1" y="749"/>
                    <a:pt x="77" y="907"/>
                    <a:pt x="116" y="907"/>
                  </a:cubicBezTo>
                  <a:cubicBezTo>
                    <a:pt x="120" y="907"/>
                    <a:pt x="123" y="906"/>
                    <a:pt x="126" y="903"/>
                  </a:cubicBezTo>
                  <a:cubicBezTo>
                    <a:pt x="159" y="903"/>
                    <a:pt x="126" y="769"/>
                    <a:pt x="226" y="602"/>
                  </a:cubicBezTo>
                  <a:cubicBezTo>
                    <a:pt x="376" y="393"/>
                    <a:pt x="606" y="264"/>
                    <a:pt x="845" y="264"/>
                  </a:cubicBezTo>
                  <a:cubicBezTo>
                    <a:pt x="872" y="264"/>
                    <a:pt x="899" y="266"/>
                    <a:pt x="926" y="269"/>
                  </a:cubicBezTo>
                  <a:cubicBezTo>
                    <a:pt x="1327" y="269"/>
                    <a:pt x="1760" y="202"/>
                    <a:pt x="2161" y="102"/>
                  </a:cubicBezTo>
                  <a:cubicBezTo>
                    <a:pt x="1902" y="38"/>
                    <a:pt x="1630" y="1"/>
                    <a:pt x="1352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44"/>
            <p:cNvSpPr/>
            <p:nvPr/>
          </p:nvSpPr>
          <p:spPr>
            <a:xfrm>
              <a:off x="8302013" y="2056383"/>
              <a:ext cx="5044" cy="25749"/>
            </a:xfrm>
            <a:custGeom>
              <a:avLst/>
              <a:gdLst/>
              <a:ahLst/>
              <a:cxnLst/>
              <a:rect l="l" t="t" r="r" b="b"/>
              <a:pathLst>
                <a:path w="268" h="1368" extrusionOk="0">
                  <a:moveTo>
                    <a:pt x="168" y="0"/>
                  </a:moveTo>
                  <a:cubicBezTo>
                    <a:pt x="101" y="0"/>
                    <a:pt x="34" y="300"/>
                    <a:pt x="34" y="667"/>
                  </a:cubicBezTo>
                  <a:cubicBezTo>
                    <a:pt x="1" y="1034"/>
                    <a:pt x="34" y="1368"/>
                    <a:pt x="101" y="1368"/>
                  </a:cubicBezTo>
                  <a:cubicBezTo>
                    <a:pt x="168" y="1368"/>
                    <a:pt x="234" y="1068"/>
                    <a:pt x="234" y="667"/>
                  </a:cubicBezTo>
                  <a:cubicBezTo>
                    <a:pt x="268" y="300"/>
                    <a:pt x="234" y="0"/>
                    <a:pt x="168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44"/>
            <p:cNvSpPr/>
            <p:nvPr/>
          </p:nvSpPr>
          <p:spPr>
            <a:xfrm>
              <a:off x="8337813" y="2222435"/>
              <a:ext cx="57145" cy="44929"/>
            </a:xfrm>
            <a:custGeom>
              <a:avLst/>
              <a:gdLst/>
              <a:ahLst/>
              <a:cxnLst/>
              <a:rect l="l" t="t" r="r" b="b"/>
              <a:pathLst>
                <a:path w="3036" h="2387" extrusionOk="0">
                  <a:moveTo>
                    <a:pt x="2043" y="0"/>
                  </a:moveTo>
                  <a:cubicBezTo>
                    <a:pt x="1902" y="0"/>
                    <a:pt x="1762" y="115"/>
                    <a:pt x="1735" y="251"/>
                  </a:cubicBezTo>
                  <a:lnTo>
                    <a:pt x="1435" y="1452"/>
                  </a:lnTo>
                  <a:lnTo>
                    <a:pt x="934" y="985"/>
                  </a:lnTo>
                  <a:cubicBezTo>
                    <a:pt x="901" y="919"/>
                    <a:pt x="834" y="885"/>
                    <a:pt x="801" y="885"/>
                  </a:cubicBezTo>
                  <a:cubicBezTo>
                    <a:pt x="775" y="881"/>
                    <a:pt x="750" y="879"/>
                    <a:pt x="725" y="879"/>
                  </a:cubicBezTo>
                  <a:cubicBezTo>
                    <a:pt x="559" y="879"/>
                    <a:pt x="425" y="973"/>
                    <a:pt x="367" y="1119"/>
                  </a:cubicBezTo>
                  <a:lnTo>
                    <a:pt x="0" y="2386"/>
                  </a:lnTo>
                  <a:lnTo>
                    <a:pt x="3036" y="1619"/>
                  </a:lnTo>
                  <a:lnTo>
                    <a:pt x="2369" y="185"/>
                  </a:lnTo>
                  <a:cubicBezTo>
                    <a:pt x="2335" y="85"/>
                    <a:pt x="2235" y="18"/>
                    <a:pt x="2135" y="18"/>
                  </a:cubicBezTo>
                  <a:cubicBezTo>
                    <a:pt x="2105" y="6"/>
                    <a:pt x="2074" y="0"/>
                    <a:pt x="20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44"/>
            <p:cNvSpPr/>
            <p:nvPr/>
          </p:nvSpPr>
          <p:spPr>
            <a:xfrm>
              <a:off x="8339696" y="2262941"/>
              <a:ext cx="55903" cy="14456"/>
            </a:xfrm>
            <a:custGeom>
              <a:avLst/>
              <a:gdLst/>
              <a:ahLst/>
              <a:cxnLst/>
              <a:rect l="l" t="t" r="r" b="b"/>
              <a:pathLst>
                <a:path w="2970" h="768" extrusionOk="0">
                  <a:moveTo>
                    <a:pt x="2969" y="1"/>
                  </a:moveTo>
                  <a:cubicBezTo>
                    <a:pt x="1968" y="134"/>
                    <a:pt x="934" y="368"/>
                    <a:pt x="0" y="768"/>
                  </a:cubicBezTo>
                  <a:cubicBezTo>
                    <a:pt x="501" y="735"/>
                    <a:pt x="1001" y="635"/>
                    <a:pt x="1501" y="501"/>
                  </a:cubicBezTo>
                  <a:cubicBezTo>
                    <a:pt x="2035" y="401"/>
                    <a:pt x="2502" y="234"/>
                    <a:pt x="29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44"/>
            <p:cNvSpPr/>
            <p:nvPr/>
          </p:nvSpPr>
          <p:spPr>
            <a:xfrm>
              <a:off x="7907098" y="2129207"/>
              <a:ext cx="33918" cy="290092"/>
            </a:xfrm>
            <a:custGeom>
              <a:avLst/>
              <a:gdLst/>
              <a:ahLst/>
              <a:cxnLst/>
              <a:rect l="l" t="t" r="r" b="b"/>
              <a:pathLst>
                <a:path w="1802" h="15412" extrusionOk="0">
                  <a:moveTo>
                    <a:pt x="1168" y="1"/>
                  </a:moveTo>
                  <a:lnTo>
                    <a:pt x="1168" y="1"/>
                  </a:lnTo>
                  <a:cubicBezTo>
                    <a:pt x="1001" y="134"/>
                    <a:pt x="868" y="301"/>
                    <a:pt x="767" y="468"/>
                  </a:cubicBezTo>
                  <a:cubicBezTo>
                    <a:pt x="467" y="968"/>
                    <a:pt x="234" y="1502"/>
                    <a:pt x="167" y="2069"/>
                  </a:cubicBezTo>
                  <a:cubicBezTo>
                    <a:pt x="34" y="2903"/>
                    <a:pt x="0" y="3737"/>
                    <a:pt x="67" y="4571"/>
                  </a:cubicBezTo>
                  <a:cubicBezTo>
                    <a:pt x="100" y="5505"/>
                    <a:pt x="167" y="6572"/>
                    <a:pt x="300" y="7639"/>
                  </a:cubicBezTo>
                  <a:cubicBezTo>
                    <a:pt x="501" y="9507"/>
                    <a:pt x="801" y="11342"/>
                    <a:pt x="1201" y="13143"/>
                  </a:cubicBezTo>
                  <a:cubicBezTo>
                    <a:pt x="1368" y="13877"/>
                    <a:pt x="1501" y="14444"/>
                    <a:pt x="1601" y="14811"/>
                  </a:cubicBezTo>
                  <a:cubicBezTo>
                    <a:pt x="1668" y="14978"/>
                    <a:pt x="1701" y="15178"/>
                    <a:pt x="1735" y="15278"/>
                  </a:cubicBezTo>
                  <a:cubicBezTo>
                    <a:pt x="1768" y="15378"/>
                    <a:pt x="1802" y="15412"/>
                    <a:pt x="1802" y="15412"/>
                  </a:cubicBezTo>
                  <a:cubicBezTo>
                    <a:pt x="1802" y="15412"/>
                    <a:pt x="1768" y="15378"/>
                    <a:pt x="1768" y="15278"/>
                  </a:cubicBezTo>
                  <a:cubicBezTo>
                    <a:pt x="1735" y="15145"/>
                    <a:pt x="1701" y="14978"/>
                    <a:pt x="1635" y="14811"/>
                  </a:cubicBezTo>
                  <a:cubicBezTo>
                    <a:pt x="1568" y="14411"/>
                    <a:pt x="1435" y="13844"/>
                    <a:pt x="1268" y="13143"/>
                  </a:cubicBezTo>
                  <a:cubicBezTo>
                    <a:pt x="901" y="11342"/>
                    <a:pt x="601" y="9474"/>
                    <a:pt x="401" y="7639"/>
                  </a:cubicBezTo>
                  <a:cubicBezTo>
                    <a:pt x="267" y="6539"/>
                    <a:pt x="200" y="5505"/>
                    <a:pt x="167" y="4571"/>
                  </a:cubicBezTo>
                  <a:cubicBezTo>
                    <a:pt x="100" y="3737"/>
                    <a:pt x="100" y="2903"/>
                    <a:pt x="234" y="2069"/>
                  </a:cubicBezTo>
                  <a:cubicBezTo>
                    <a:pt x="300" y="1502"/>
                    <a:pt x="501" y="968"/>
                    <a:pt x="801" y="501"/>
                  </a:cubicBezTo>
                  <a:cubicBezTo>
                    <a:pt x="901" y="334"/>
                    <a:pt x="1034" y="167"/>
                    <a:pt x="1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44"/>
            <p:cNvSpPr/>
            <p:nvPr/>
          </p:nvSpPr>
          <p:spPr>
            <a:xfrm>
              <a:off x="7929064" y="2023104"/>
              <a:ext cx="163266" cy="106121"/>
            </a:xfrm>
            <a:custGeom>
              <a:avLst/>
              <a:gdLst/>
              <a:ahLst/>
              <a:cxnLst/>
              <a:rect l="l" t="t" r="r" b="b"/>
              <a:pathLst>
                <a:path w="8674" h="5638" extrusionOk="0">
                  <a:moveTo>
                    <a:pt x="8674" y="0"/>
                  </a:moveTo>
                  <a:lnTo>
                    <a:pt x="8407" y="100"/>
                  </a:lnTo>
                  <a:cubicBezTo>
                    <a:pt x="8140" y="200"/>
                    <a:pt x="7806" y="367"/>
                    <a:pt x="7373" y="601"/>
                  </a:cubicBezTo>
                  <a:cubicBezTo>
                    <a:pt x="6305" y="1168"/>
                    <a:pt x="5238" y="1835"/>
                    <a:pt x="4237" y="2535"/>
                  </a:cubicBezTo>
                  <a:cubicBezTo>
                    <a:pt x="3036" y="3369"/>
                    <a:pt x="1969" y="4137"/>
                    <a:pt x="1235" y="4704"/>
                  </a:cubicBezTo>
                  <a:lnTo>
                    <a:pt x="334" y="5371"/>
                  </a:lnTo>
                  <a:lnTo>
                    <a:pt x="67" y="5571"/>
                  </a:lnTo>
                  <a:cubicBezTo>
                    <a:pt x="67" y="5571"/>
                    <a:pt x="34" y="5604"/>
                    <a:pt x="1" y="5638"/>
                  </a:cubicBezTo>
                  <a:cubicBezTo>
                    <a:pt x="34" y="5604"/>
                    <a:pt x="67" y="5604"/>
                    <a:pt x="101" y="5571"/>
                  </a:cubicBezTo>
                  <a:lnTo>
                    <a:pt x="334" y="5404"/>
                  </a:lnTo>
                  <a:lnTo>
                    <a:pt x="1268" y="4737"/>
                  </a:lnTo>
                  <a:cubicBezTo>
                    <a:pt x="2036" y="4203"/>
                    <a:pt x="3070" y="3436"/>
                    <a:pt x="4270" y="2602"/>
                  </a:cubicBezTo>
                  <a:cubicBezTo>
                    <a:pt x="5305" y="1902"/>
                    <a:pt x="6339" y="1234"/>
                    <a:pt x="7406" y="667"/>
                  </a:cubicBezTo>
                  <a:cubicBezTo>
                    <a:pt x="7840" y="434"/>
                    <a:pt x="8173" y="267"/>
                    <a:pt x="8407" y="134"/>
                  </a:cubicBezTo>
                  <a:lnTo>
                    <a:pt x="86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44"/>
            <p:cNvSpPr/>
            <p:nvPr/>
          </p:nvSpPr>
          <p:spPr>
            <a:xfrm>
              <a:off x="8324619" y="2009910"/>
              <a:ext cx="143804" cy="63432"/>
            </a:xfrm>
            <a:custGeom>
              <a:avLst/>
              <a:gdLst/>
              <a:ahLst/>
              <a:cxnLst/>
              <a:rect l="l" t="t" r="r" b="b"/>
              <a:pathLst>
                <a:path w="7640" h="3370" extrusionOk="0">
                  <a:moveTo>
                    <a:pt x="1" y="1"/>
                  </a:moveTo>
                  <a:lnTo>
                    <a:pt x="234" y="67"/>
                  </a:lnTo>
                  <a:cubicBezTo>
                    <a:pt x="434" y="134"/>
                    <a:pt x="735" y="201"/>
                    <a:pt x="1135" y="301"/>
                  </a:cubicBezTo>
                  <a:cubicBezTo>
                    <a:pt x="2102" y="568"/>
                    <a:pt x="3036" y="901"/>
                    <a:pt x="3970" y="1268"/>
                  </a:cubicBezTo>
                  <a:cubicBezTo>
                    <a:pt x="4904" y="1602"/>
                    <a:pt x="5805" y="2069"/>
                    <a:pt x="6672" y="2603"/>
                  </a:cubicBezTo>
                  <a:cubicBezTo>
                    <a:pt x="6906" y="2769"/>
                    <a:pt x="7173" y="2970"/>
                    <a:pt x="7406" y="3170"/>
                  </a:cubicBezTo>
                  <a:lnTo>
                    <a:pt x="7573" y="3336"/>
                  </a:lnTo>
                  <a:cubicBezTo>
                    <a:pt x="7606" y="3336"/>
                    <a:pt x="7606" y="3370"/>
                    <a:pt x="7640" y="3370"/>
                  </a:cubicBezTo>
                  <a:cubicBezTo>
                    <a:pt x="7373" y="3070"/>
                    <a:pt x="7039" y="2769"/>
                    <a:pt x="6706" y="2536"/>
                  </a:cubicBezTo>
                  <a:cubicBezTo>
                    <a:pt x="5838" y="2002"/>
                    <a:pt x="4938" y="1535"/>
                    <a:pt x="4004" y="1168"/>
                  </a:cubicBezTo>
                  <a:cubicBezTo>
                    <a:pt x="3070" y="801"/>
                    <a:pt x="2102" y="468"/>
                    <a:pt x="1135" y="234"/>
                  </a:cubicBezTo>
                  <a:cubicBezTo>
                    <a:pt x="768" y="134"/>
                    <a:pt x="468" y="67"/>
                    <a:pt x="234" y="3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44"/>
            <p:cNvSpPr/>
            <p:nvPr/>
          </p:nvSpPr>
          <p:spPr>
            <a:xfrm>
              <a:off x="8066562" y="2605134"/>
              <a:ext cx="30172" cy="67196"/>
            </a:xfrm>
            <a:custGeom>
              <a:avLst/>
              <a:gdLst/>
              <a:ahLst/>
              <a:cxnLst/>
              <a:rect l="l" t="t" r="r" b="b"/>
              <a:pathLst>
                <a:path w="1603" h="3570" extrusionOk="0">
                  <a:moveTo>
                    <a:pt x="635" y="0"/>
                  </a:moveTo>
                  <a:cubicBezTo>
                    <a:pt x="601" y="0"/>
                    <a:pt x="568" y="34"/>
                    <a:pt x="501" y="134"/>
                  </a:cubicBezTo>
                  <a:cubicBezTo>
                    <a:pt x="401" y="267"/>
                    <a:pt x="335" y="401"/>
                    <a:pt x="268" y="534"/>
                  </a:cubicBezTo>
                  <a:cubicBezTo>
                    <a:pt x="34" y="1034"/>
                    <a:pt x="1" y="1568"/>
                    <a:pt x="101" y="2069"/>
                  </a:cubicBezTo>
                  <a:cubicBezTo>
                    <a:pt x="234" y="2602"/>
                    <a:pt x="568" y="3036"/>
                    <a:pt x="1002" y="3303"/>
                  </a:cubicBezTo>
                  <a:cubicBezTo>
                    <a:pt x="1135" y="3369"/>
                    <a:pt x="1269" y="3470"/>
                    <a:pt x="1435" y="3536"/>
                  </a:cubicBezTo>
                  <a:cubicBezTo>
                    <a:pt x="1469" y="3536"/>
                    <a:pt x="1535" y="3570"/>
                    <a:pt x="1602" y="3570"/>
                  </a:cubicBezTo>
                  <a:cubicBezTo>
                    <a:pt x="1602" y="3570"/>
                    <a:pt x="1369" y="3503"/>
                    <a:pt x="1035" y="3236"/>
                  </a:cubicBezTo>
                  <a:cubicBezTo>
                    <a:pt x="601" y="2969"/>
                    <a:pt x="301" y="2536"/>
                    <a:pt x="201" y="2035"/>
                  </a:cubicBezTo>
                  <a:cubicBezTo>
                    <a:pt x="68" y="1535"/>
                    <a:pt x="134" y="1034"/>
                    <a:pt x="301" y="567"/>
                  </a:cubicBezTo>
                  <a:cubicBezTo>
                    <a:pt x="401" y="367"/>
                    <a:pt x="501" y="167"/>
                    <a:pt x="6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44"/>
            <p:cNvSpPr/>
            <p:nvPr/>
          </p:nvSpPr>
          <p:spPr>
            <a:xfrm>
              <a:off x="8071588" y="2587554"/>
              <a:ext cx="5684" cy="20102"/>
            </a:xfrm>
            <a:custGeom>
              <a:avLst/>
              <a:gdLst/>
              <a:ahLst/>
              <a:cxnLst/>
              <a:rect l="l" t="t" r="r" b="b"/>
              <a:pathLst>
                <a:path w="302" h="1068" extrusionOk="0">
                  <a:moveTo>
                    <a:pt x="1" y="0"/>
                  </a:moveTo>
                  <a:cubicBezTo>
                    <a:pt x="1" y="201"/>
                    <a:pt x="34" y="367"/>
                    <a:pt x="101" y="534"/>
                  </a:cubicBezTo>
                  <a:cubicBezTo>
                    <a:pt x="134" y="734"/>
                    <a:pt x="201" y="901"/>
                    <a:pt x="301" y="1068"/>
                  </a:cubicBezTo>
                  <a:cubicBezTo>
                    <a:pt x="301" y="868"/>
                    <a:pt x="268" y="701"/>
                    <a:pt x="201" y="534"/>
                  </a:cubicBezTo>
                  <a:cubicBezTo>
                    <a:pt x="134" y="334"/>
                    <a:pt x="101" y="167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44"/>
            <p:cNvSpPr/>
            <p:nvPr/>
          </p:nvSpPr>
          <p:spPr>
            <a:xfrm>
              <a:off x="7979301" y="2672311"/>
              <a:ext cx="437642" cy="1675165"/>
            </a:xfrm>
            <a:custGeom>
              <a:avLst/>
              <a:gdLst/>
              <a:ahLst/>
              <a:cxnLst/>
              <a:rect l="l" t="t" r="r" b="b"/>
              <a:pathLst>
                <a:path w="23251" h="88998" extrusionOk="0">
                  <a:moveTo>
                    <a:pt x="5671" y="1"/>
                  </a:moveTo>
                  <a:lnTo>
                    <a:pt x="2569" y="5838"/>
                  </a:lnTo>
                  <a:cubicBezTo>
                    <a:pt x="1301" y="8173"/>
                    <a:pt x="501" y="10742"/>
                    <a:pt x="200" y="13410"/>
                  </a:cubicBezTo>
                  <a:cubicBezTo>
                    <a:pt x="0" y="15445"/>
                    <a:pt x="1501" y="22016"/>
                    <a:pt x="2035" y="23684"/>
                  </a:cubicBezTo>
                  <a:lnTo>
                    <a:pt x="6772" y="38728"/>
                  </a:lnTo>
                  <a:lnTo>
                    <a:pt x="10541" y="88998"/>
                  </a:lnTo>
                  <a:lnTo>
                    <a:pt x="23250" y="88931"/>
                  </a:lnTo>
                  <a:lnTo>
                    <a:pt x="23017" y="44966"/>
                  </a:lnTo>
                  <a:lnTo>
                    <a:pt x="22917" y="234"/>
                  </a:lnTo>
                  <a:lnTo>
                    <a:pt x="5671" y="1"/>
                  </a:ln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44"/>
            <p:cNvSpPr/>
            <p:nvPr/>
          </p:nvSpPr>
          <p:spPr>
            <a:xfrm>
              <a:off x="8234214" y="2676716"/>
              <a:ext cx="541241" cy="1594793"/>
            </a:xfrm>
            <a:custGeom>
              <a:avLst/>
              <a:gdLst/>
              <a:ahLst/>
              <a:cxnLst/>
              <a:rect l="l" t="t" r="r" b="b"/>
              <a:pathLst>
                <a:path w="28755" h="84728" extrusionOk="0">
                  <a:moveTo>
                    <a:pt x="9274" y="0"/>
                  </a:moveTo>
                  <a:lnTo>
                    <a:pt x="3636" y="100"/>
                  </a:lnTo>
                  <a:lnTo>
                    <a:pt x="1601" y="25552"/>
                  </a:lnTo>
                  <a:lnTo>
                    <a:pt x="13577" y="44932"/>
                  </a:lnTo>
                  <a:lnTo>
                    <a:pt x="0" y="73286"/>
                  </a:lnTo>
                  <a:lnTo>
                    <a:pt x="9107" y="84727"/>
                  </a:lnTo>
                  <a:lnTo>
                    <a:pt x="25352" y="53038"/>
                  </a:lnTo>
                  <a:cubicBezTo>
                    <a:pt x="28120" y="48568"/>
                    <a:pt x="28754" y="43098"/>
                    <a:pt x="27053" y="38127"/>
                  </a:cubicBezTo>
                  <a:lnTo>
                    <a:pt x="13110" y="33"/>
                  </a:lnTo>
                  <a:lnTo>
                    <a:pt x="9274" y="0"/>
                  </a:ln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44"/>
            <p:cNvSpPr/>
            <p:nvPr/>
          </p:nvSpPr>
          <p:spPr>
            <a:xfrm>
              <a:off x="8388672" y="2917813"/>
              <a:ext cx="28893" cy="1413344"/>
            </a:xfrm>
            <a:custGeom>
              <a:avLst/>
              <a:gdLst/>
              <a:ahLst/>
              <a:cxnLst/>
              <a:rect l="l" t="t" r="r" b="b"/>
              <a:pathLst>
                <a:path w="1535" h="75088" extrusionOk="0">
                  <a:moveTo>
                    <a:pt x="0" y="0"/>
                  </a:moveTo>
                  <a:lnTo>
                    <a:pt x="0" y="200"/>
                  </a:lnTo>
                  <a:cubicBezTo>
                    <a:pt x="0" y="334"/>
                    <a:pt x="34" y="534"/>
                    <a:pt x="34" y="768"/>
                  </a:cubicBezTo>
                  <a:cubicBezTo>
                    <a:pt x="67" y="1268"/>
                    <a:pt x="100" y="2035"/>
                    <a:pt x="134" y="2969"/>
                  </a:cubicBezTo>
                  <a:cubicBezTo>
                    <a:pt x="166" y="3592"/>
                    <a:pt x="202" y="4302"/>
                    <a:pt x="242" y="5093"/>
                  </a:cubicBezTo>
                  <a:lnTo>
                    <a:pt x="242" y="5093"/>
                  </a:lnTo>
                  <a:cubicBezTo>
                    <a:pt x="213" y="4302"/>
                    <a:pt x="188" y="3592"/>
                    <a:pt x="167" y="2969"/>
                  </a:cubicBezTo>
                  <a:cubicBezTo>
                    <a:pt x="134" y="2035"/>
                    <a:pt x="100" y="1268"/>
                    <a:pt x="67" y="768"/>
                  </a:cubicBezTo>
                  <a:lnTo>
                    <a:pt x="67" y="200"/>
                  </a:lnTo>
                  <a:cubicBezTo>
                    <a:pt x="100" y="34"/>
                    <a:pt x="0" y="0"/>
                    <a:pt x="0" y="0"/>
                  </a:cubicBezTo>
                  <a:close/>
                  <a:moveTo>
                    <a:pt x="242" y="5093"/>
                  </a:moveTo>
                  <a:lnTo>
                    <a:pt x="242" y="5093"/>
                  </a:lnTo>
                  <a:cubicBezTo>
                    <a:pt x="302" y="6757"/>
                    <a:pt x="377" y="8779"/>
                    <a:pt x="467" y="11108"/>
                  </a:cubicBezTo>
                  <a:cubicBezTo>
                    <a:pt x="634" y="14544"/>
                    <a:pt x="801" y="18614"/>
                    <a:pt x="1001" y="23150"/>
                  </a:cubicBezTo>
                  <a:cubicBezTo>
                    <a:pt x="1101" y="25418"/>
                    <a:pt x="1201" y="27820"/>
                    <a:pt x="1301" y="30289"/>
                  </a:cubicBezTo>
                  <a:cubicBezTo>
                    <a:pt x="1368" y="31490"/>
                    <a:pt x="1334" y="32757"/>
                    <a:pt x="1334" y="34025"/>
                  </a:cubicBezTo>
                  <a:lnTo>
                    <a:pt x="1334" y="37894"/>
                  </a:lnTo>
                  <a:cubicBezTo>
                    <a:pt x="1401" y="48368"/>
                    <a:pt x="1435" y="57875"/>
                    <a:pt x="1468" y="64747"/>
                  </a:cubicBezTo>
                  <a:cubicBezTo>
                    <a:pt x="1468" y="68182"/>
                    <a:pt x="1501" y="70951"/>
                    <a:pt x="1501" y="72886"/>
                  </a:cubicBezTo>
                  <a:cubicBezTo>
                    <a:pt x="1535" y="73853"/>
                    <a:pt x="1535" y="74587"/>
                    <a:pt x="1535" y="75087"/>
                  </a:cubicBezTo>
                  <a:lnTo>
                    <a:pt x="1535" y="64747"/>
                  </a:lnTo>
                  <a:cubicBezTo>
                    <a:pt x="1535" y="57875"/>
                    <a:pt x="1501" y="48368"/>
                    <a:pt x="1501" y="37894"/>
                  </a:cubicBezTo>
                  <a:cubicBezTo>
                    <a:pt x="1501" y="36593"/>
                    <a:pt x="1501" y="35259"/>
                    <a:pt x="1501" y="34025"/>
                  </a:cubicBezTo>
                  <a:cubicBezTo>
                    <a:pt x="1468" y="32757"/>
                    <a:pt x="1501" y="31523"/>
                    <a:pt x="1435" y="30255"/>
                  </a:cubicBezTo>
                  <a:cubicBezTo>
                    <a:pt x="1334" y="27787"/>
                    <a:pt x="1234" y="25418"/>
                    <a:pt x="1134" y="23150"/>
                  </a:cubicBezTo>
                  <a:cubicBezTo>
                    <a:pt x="901" y="18614"/>
                    <a:pt x="767" y="14511"/>
                    <a:pt x="567" y="11108"/>
                  </a:cubicBezTo>
                  <a:cubicBezTo>
                    <a:pt x="432" y="8779"/>
                    <a:pt x="327" y="6757"/>
                    <a:pt x="242" y="5093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44"/>
            <p:cNvSpPr/>
            <p:nvPr/>
          </p:nvSpPr>
          <p:spPr>
            <a:xfrm>
              <a:off x="8382385" y="2691774"/>
              <a:ext cx="11331" cy="200930"/>
            </a:xfrm>
            <a:custGeom>
              <a:avLst/>
              <a:gdLst/>
              <a:ahLst/>
              <a:cxnLst/>
              <a:rect l="l" t="t" r="r" b="b"/>
              <a:pathLst>
                <a:path w="602" h="10675" extrusionOk="0">
                  <a:moveTo>
                    <a:pt x="1" y="1"/>
                  </a:moveTo>
                  <a:cubicBezTo>
                    <a:pt x="1" y="534"/>
                    <a:pt x="34" y="1068"/>
                    <a:pt x="101" y="1568"/>
                  </a:cubicBezTo>
                  <a:cubicBezTo>
                    <a:pt x="167" y="2536"/>
                    <a:pt x="267" y="3870"/>
                    <a:pt x="334" y="5338"/>
                  </a:cubicBezTo>
                  <a:cubicBezTo>
                    <a:pt x="401" y="6806"/>
                    <a:pt x="434" y="8140"/>
                    <a:pt x="434" y="9107"/>
                  </a:cubicBezTo>
                  <a:cubicBezTo>
                    <a:pt x="434" y="9641"/>
                    <a:pt x="434" y="10175"/>
                    <a:pt x="501" y="10675"/>
                  </a:cubicBezTo>
                  <a:cubicBezTo>
                    <a:pt x="534" y="10542"/>
                    <a:pt x="534" y="10408"/>
                    <a:pt x="534" y="10275"/>
                  </a:cubicBezTo>
                  <a:cubicBezTo>
                    <a:pt x="568" y="10008"/>
                    <a:pt x="601" y="9608"/>
                    <a:pt x="601" y="9107"/>
                  </a:cubicBezTo>
                  <a:cubicBezTo>
                    <a:pt x="601" y="8140"/>
                    <a:pt x="601" y="6806"/>
                    <a:pt x="534" y="5338"/>
                  </a:cubicBezTo>
                  <a:cubicBezTo>
                    <a:pt x="468" y="3837"/>
                    <a:pt x="368" y="2502"/>
                    <a:pt x="234" y="1535"/>
                  </a:cubicBezTo>
                  <a:cubicBezTo>
                    <a:pt x="201" y="1068"/>
                    <a:pt x="134" y="668"/>
                    <a:pt x="101" y="401"/>
                  </a:cubicBezTo>
                  <a:cubicBezTo>
                    <a:pt x="101" y="268"/>
                    <a:pt x="67" y="134"/>
                    <a:pt x="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44"/>
            <p:cNvSpPr/>
            <p:nvPr/>
          </p:nvSpPr>
          <p:spPr>
            <a:xfrm>
              <a:off x="8320854" y="2705815"/>
              <a:ext cx="29533" cy="28046"/>
            </a:xfrm>
            <a:custGeom>
              <a:avLst/>
              <a:gdLst/>
              <a:ahLst/>
              <a:cxnLst/>
              <a:rect l="l" t="t" r="r" b="b"/>
              <a:pathLst>
                <a:path w="1569" h="1490" extrusionOk="0">
                  <a:moveTo>
                    <a:pt x="829" y="0"/>
                  </a:moveTo>
                  <a:cubicBezTo>
                    <a:pt x="767" y="0"/>
                    <a:pt x="704" y="8"/>
                    <a:pt x="634" y="22"/>
                  </a:cubicBezTo>
                  <a:cubicBezTo>
                    <a:pt x="568" y="22"/>
                    <a:pt x="534" y="55"/>
                    <a:pt x="468" y="122"/>
                  </a:cubicBezTo>
                  <a:cubicBezTo>
                    <a:pt x="521" y="113"/>
                    <a:pt x="575" y="109"/>
                    <a:pt x="628" y="109"/>
                  </a:cubicBezTo>
                  <a:cubicBezTo>
                    <a:pt x="773" y="109"/>
                    <a:pt x="913" y="140"/>
                    <a:pt x="1035" y="189"/>
                  </a:cubicBezTo>
                  <a:cubicBezTo>
                    <a:pt x="1201" y="289"/>
                    <a:pt x="1302" y="456"/>
                    <a:pt x="1302" y="656"/>
                  </a:cubicBezTo>
                  <a:cubicBezTo>
                    <a:pt x="1302" y="889"/>
                    <a:pt x="1168" y="1089"/>
                    <a:pt x="968" y="1189"/>
                  </a:cubicBezTo>
                  <a:cubicBezTo>
                    <a:pt x="893" y="1227"/>
                    <a:pt x="813" y="1246"/>
                    <a:pt x="734" y="1246"/>
                  </a:cubicBezTo>
                  <a:cubicBezTo>
                    <a:pt x="602" y="1246"/>
                    <a:pt x="472" y="1194"/>
                    <a:pt x="368" y="1089"/>
                  </a:cubicBezTo>
                  <a:cubicBezTo>
                    <a:pt x="201" y="956"/>
                    <a:pt x="167" y="756"/>
                    <a:pt x="201" y="589"/>
                  </a:cubicBezTo>
                  <a:cubicBezTo>
                    <a:pt x="267" y="255"/>
                    <a:pt x="501" y="122"/>
                    <a:pt x="468" y="122"/>
                  </a:cubicBezTo>
                  <a:cubicBezTo>
                    <a:pt x="468" y="108"/>
                    <a:pt x="456" y="100"/>
                    <a:pt x="438" y="100"/>
                  </a:cubicBezTo>
                  <a:cubicBezTo>
                    <a:pt x="412" y="100"/>
                    <a:pt x="373" y="116"/>
                    <a:pt x="334" y="155"/>
                  </a:cubicBezTo>
                  <a:cubicBezTo>
                    <a:pt x="201" y="255"/>
                    <a:pt x="101" y="389"/>
                    <a:pt x="67" y="556"/>
                  </a:cubicBezTo>
                  <a:cubicBezTo>
                    <a:pt x="1" y="789"/>
                    <a:pt x="34" y="1056"/>
                    <a:pt x="234" y="1256"/>
                  </a:cubicBezTo>
                  <a:cubicBezTo>
                    <a:pt x="401" y="1423"/>
                    <a:pt x="634" y="1490"/>
                    <a:pt x="868" y="1490"/>
                  </a:cubicBezTo>
                  <a:cubicBezTo>
                    <a:pt x="1268" y="1423"/>
                    <a:pt x="1568" y="1056"/>
                    <a:pt x="1502" y="656"/>
                  </a:cubicBezTo>
                  <a:cubicBezTo>
                    <a:pt x="1502" y="389"/>
                    <a:pt x="1335" y="155"/>
                    <a:pt x="1101" y="55"/>
                  </a:cubicBezTo>
                  <a:cubicBezTo>
                    <a:pt x="1004" y="16"/>
                    <a:pt x="917" y="0"/>
                    <a:pt x="82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44"/>
            <p:cNvSpPr/>
            <p:nvPr/>
          </p:nvSpPr>
          <p:spPr>
            <a:xfrm>
              <a:off x="8079136" y="2693656"/>
              <a:ext cx="128727" cy="104446"/>
            </a:xfrm>
            <a:custGeom>
              <a:avLst/>
              <a:gdLst/>
              <a:ahLst/>
              <a:cxnLst/>
              <a:rect l="l" t="t" r="r" b="b"/>
              <a:pathLst>
                <a:path w="6839" h="5549" extrusionOk="0">
                  <a:moveTo>
                    <a:pt x="6638" y="1"/>
                  </a:moveTo>
                  <a:cubicBezTo>
                    <a:pt x="6705" y="501"/>
                    <a:pt x="6738" y="1035"/>
                    <a:pt x="6672" y="1535"/>
                  </a:cubicBezTo>
                  <a:cubicBezTo>
                    <a:pt x="6672" y="1669"/>
                    <a:pt x="6638" y="1769"/>
                    <a:pt x="6638" y="1902"/>
                  </a:cubicBezTo>
                  <a:cubicBezTo>
                    <a:pt x="6174" y="3963"/>
                    <a:pt x="4370" y="5367"/>
                    <a:pt x="2349" y="5367"/>
                  </a:cubicBezTo>
                  <a:cubicBezTo>
                    <a:pt x="2048" y="5367"/>
                    <a:pt x="1742" y="5336"/>
                    <a:pt x="1434" y="5271"/>
                  </a:cubicBezTo>
                  <a:cubicBezTo>
                    <a:pt x="934" y="5171"/>
                    <a:pt x="434" y="5004"/>
                    <a:pt x="0" y="4804"/>
                  </a:cubicBezTo>
                  <a:lnTo>
                    <a:pt x="0" y="4804"/>
                  </a:lnTo>
                  <a:cubicBezTo>
                    <a:pt x="100" y="4871"/>
                    <a:pt x="200" y="4971"/>
                    <a:pt x="334" y="5038"/>
                  </a:cubicBezTo>
                  <a:cubicBezTo>
                    <a:pt x="667" y="5204"/>
                    <a:pt x="1001" y="5338"/>
                    <a:pt x="1401" y="5438"/>
                  </a:cubicBezTo>
                  <a:cubicBezTo>
                    <a:pt x="1714" y="5516"/>
                    <a:pt x="2038" y="5549"/>
                    <a:pt x="2367" y="5549"/>
                  </a:cubicBezTo>
                  <a:cubicBezTo>
                    <a:pt x="2599" y="5549"/>
                    <a:pt x="2834" y="5532"/>
                    <a:pt x="3069" y="5505"/>
                  </a:cubicBezTo>
                  <a:cubicBezTo>
                    <a:pt x="4470" y="5305"/>
                    <a:pt x="5671" y="4437"/>
                    <a:pt x="6305" y="3170"/>
                  </a:cubicBezTo>
                  <a:cubicBezTo>
                    <a:pt x="6571" y="2669"/>
                    <a:pt x="6738" y="2102"/>
                    <a:pt x="6805" y="1535"/>
                  </a:cubicBezTo>
                  <a:cubicBezTo>
                    <a:pt x="6838" y="1168"/>
                    <a:pt x="6838" y="801"/>
                    <a:pt x="6772" y="401"/>
                  </a:cubicBezTo>
                  <a:cubicBezTo>
                    <a:pt x="6738" y="268"/>
                    <a:pt x="6705" y="134"/>
                    <a:pt x="663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44"/>
            <p:cNvSpPr/>
            <p:nvPr/>
          </p:nvSpPr>
          <p:spPr>
            <a:xfrm>
              <a:off x="8448320" y="2693035"/>
              <a:ext cx="64053" cy="69323"/>
            </a:xfrm>
            <a:custGeom>
              <a:avLst/>
              <a:gdLst/>
              <a:ahLst/>
              <a:cxnLst/>
              <a:rect l="l" t="t" r="r" b="b"/>
              <a:pathLst>
                <a:path w="3403" h="3683" extrusionOk="0">
                  <a:moveTo>
                    <a:pt x="67" y="0"/>
                  </a:moveTo>
                  <a:cubicBezTo>
                    <a:pt x="0" y="267"/>
                    <a:pt x="0" y="534"/>
                    <a:pt x="67" y="801"/>
                  </a:cubicBezTo>
                  <a:cubicBezTo>
                    <a:pt x="200" y="1435"/>
                    <a:pt x="500" y="2035"/>
                    <a:pt x="967" y="2536"/>
                  </a:cubicBezTo>
                  <a:cubicBezTo>
                    <a:pt x="1401" y="3036"/>
                    <a:pt x="1968" y="3403"/>
                    <a:pt x="2602" y="3603"/>
                  </a:cubicBezTo>
                  <a:cubicBezTo>
                    <a:pt x="2773" y="3652"/>
                    <a:pt x="2980" y="3683"/>
                    <a:pt x="3183" y="3683"/>
                  </a:cubicBezTo>
                  <a:cubicBezTo>
                    <a:pt x="3257" y="3683"/>
                    <a:pt x="3331" y="3679"/>
                    <a:pt x="3403" y="3670"/>
                  </a:cubicBezTo>
                  <a:cubicBezTo>
                    <a:pt x="3403" y="3636"/>
                    <a:pt x="3102" y="3603"/>
                    <a:pt x="2669" y="3436"/>
                  </a:cubicBezTo>
                  <a:cubicBezTo>
                    <a:pt x="1468" y="2969"/>
                    <a:pt x="567" y="2002"/>
                    <a:pt x="234" y="768"/>
                  </a:cubicBezTo>
                  <a:cubicBezTo>
                    <a:pt x="100" y="301"/>
                    <a:pt x="100" y="0"/>
                    <a:pt x="6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44"/>
            <p:cNvSpPr/>
            <p:nvPr/>
          </p:nvSpPr>
          <p:spPr>
            <a:xfrm>
              <a:off x="8507329" y="3511776"/>
              <a:ext cx="98592" cy="44045"/>
            </a:xfrm>
            <a:custGeom>
              <a:avLst/>
              <a:gdLst/>
              <a:ahLst/>
              <a:cxnLst/>
              <a:rect l="l" t="t" r="r" b="b"/>
              <a:pathLst>
                <a:path w="5238" h="2340" extrusionOk="0">
                  <a:moveTo>
                    <a:pt x="1" y="0"/>
                  </a:moveTo>
                  <a:lnTo>
                    <a:pt x="1" y="0"/>
                  </a:lnTo>
                  <a:cubicBezTo>
                    <a:pt x="101" y="300"/>
                    <a:pt x="268" y="567"/>
                    <a:pt x="468" y="801"/>
                  </a:cubicBezTo>
                  <a:cubicBezTo>
                    <a:pt x="901" y="1468"/>
                    <a:pt x="1535" y="1935"/>
                    <a:pt x="2269" y="2235"/>
                  </a:cubicBezTo>
                  <a:cubicBezTo>
                    <a:pt x="2484" y="2307"/>
                    <a:pt x="2717" y="2340"/>
                    <a:pt x="2949" y="2340"/>
                  </a:cubicBezTo>
                  <a:cubicBezTo>
                    <a:pt x="3151" y="2340"/>
                    <a:pt x="3351" y="2315"/>
                    <a:pt x="3537" y="2269"/>
                  </a:cubicBezTo>
                  <a:cubicBezTo>
                    <a:pt x="3870" y="2168"/>
                    <a:pt x="4204" y="2035"/>
                    <a:pt x="4504" y="1835"/>
                  </a:cubicBezTo>
                  <a:cubicBezTo>
                    <a:pt x="4771" y="1701"/>
                    <a:pt x="5004" y="1501"/>
                    <a:pt x="5238" y="1268"/>
                  </a:cubicBezTo>
                  <a:lnTo>
                    <a:pt x="5238" y="1268"/>
                  </a:lnTo>
                  <a:cubicBezTo>
                    <a:pt x="4938" y="1401"/>
                    <a:pt x="4671" y="1535"/>
                    <a:pt x="4404" y="1701"/>
                  </a:cubicBezTo>
                  <a:cubicBezTo>
                    <a:pt x="3964" y="1979"/>
                    <a:pt x="3477" y="2112"/>
                    <a:pt x="2986" y="2112"/>
                  </a:cubicBezTo>
                  <a:cubicBezTo>
                    <a:pt x="2768" y="2112"/>
                    <a:pt x="2550" y="2086"/>
                    <a:pt x="2336" y="2035"/>
                  </a:cubicBezTo>
                  <a:cubicBezTo>
                    <a:pt x="1635" y="1768"/>
                    <a:pt x="1035" y="1301"/>
                    <a:pt x="601" y="701"/>
                  </a:cubicBezTo>
                  <a:cubicBezTo>
                    <a:pt x="401" y="467"/>
                    <a:pt x="201" y="234"/>
                    <a:pt x="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44"/>
            <p:cNvSpPr/>
            <p:nvPr/>
          </p:nvSpPr>
          <p:spPr>
            <a:xfrm>
              <a:off x="8499800" y="3516162"/>
              <a:ext cx="45852" cy="65314"/>
            </a:xfrm>
            <a:custGeom>
              <a:avLst/>
              <a:gdLst/>
              <a:ahLst/>
              <a:cxnLst/>
              <a:rect l="l" t="t" r="r" b="b"/>
              <a:pathLst>
                <a:path w="2436" h="3470" extrusionOk="0">
                  <a:moveTo>
                    <a:pt x="0" y="1"/>
                  </a:moveTo>
                  <a:lnTo>
                    <a:pt x="0" y="1"/>
                  </a:lnTo>
                  <a:cubicBezTo>
                    <a:pt x="301" y="635"/>
                    <a:pt x="701" y="1235"/>
                    <a:pt x="1135" y="1802"/>
                  </a:cubicBezTo>
                  <a:cubicBezTo>
                    <a:pt x="1501" y="2369"/>
                    <a:pt x="1935" y="2936"/>
                    <a:pt x="2435" y="3470"/>
                  </a:cubicBezTo>
                  <a:cubicBezTo>
                    <a:pt x="2135" y="2803"/>
                    <a:pt x="1735" y="2202"/>
                    <a:pt x="1301" y="1669"/>
                  </a:cubicBezTo>
                  <a:cubicBezTo>
                    <a:pt x="934" y="1068"/>
                    <a:pt x="467" y="501"/>
                    <a:pt x="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44"/>
            <p:cNvSpPr/>
            <p:nvPr/>
          </p:nvSpPr>
          <p:spPr>
            <a:xfrm>
              <a:off x="8133759" y="2923460"/>
              <a:ext cx="10691" cy="22060"/>
            </a:xfrm>
            <a:custGeom>
              <a:avLst/>
              <a:gdLst/>
              <a:ahLst/>
              <a:cxnLst/>
              <a:rect l="l" t="t" r="r" b="b"/>
              <a:pathLst>
                <a:path w="568" h="1172" extrusionOk="0">
                  <a:moveTo>
                    <a:pt x="67" y="1"/>
                  </a:moveTo>
                  <a:lnTo>
                    <a:pt x="67" y="1"/>
                  </a:lnTo>
                  <a:cubicBezTo>
                    <a:pt x="0" y="34"/>
                    <a:pt x="67" y="301"/>
                    <a:pt x="200" y="634"/>
                  </a:cubicBezTo>
                  <a:cubicBezTo>
                    <a:pt x="325" y="947"/>
                    <a:pt x="450" y="1171"/>
                    <a:pt x="520" y="1171"/>
                  </a:cubicBezTo>
                  <a:cubicBezTo>
                    <a:pt x="525" y="1171"/>
                    <a:pt x="530" y="1170"/>
                    <a:pt x="534" y="1168"/>
                  </a:cubicBezTo>
                  <a:cubicBezTo>
                    <a:pt x="567" y="1168"/>
                    <a:pt x="501" y="868"/>
                    <a:pt x="400" y="568"/>
                  </a:cubicBezTo>
                  <a:cubicBezTo>
                    <a:pt x="267" y="234"/>
                    <a:pt x="100" y="1"/>
                    <a:pt x="6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44"/>
            <p:cNvSpPr/>
            <p:nvPr/>
          </p:nvSpPr>
          <p:spPr>
            <a:xfrm>
              <a:off x="8293223" y="2949830"/>
              <a:ext cx="4423" cy="17599"/>
            </a:xfrm>
            <a:custGeom>
              <a:avLst/>
              <a:gdLst/>
              <a:ahLst/>
              <a:cxnLst/>
              <a:rect l="l" t="t" r="r" b="b"/>
              <a:pathLst>
                <a:path w="235" h="935" extrusionOk="0">
                  <a:moveTo>
                    <a:pt x="134" y="1"/>
                  </a:moveTo>
                  <a:cubicBezTo>
                    <a:pt x="68" y="1"/>
                    <a:pt x="1" y="201"/>
                    <a:pt x="1" y="468"/>
                  </a:cubicBezTo>
                  <a:cubicBezTo>
                    <a:pt x="1" y="734"/>
                    <a:pt x="68" y="935"/>
                    <a:pt x="134" y="935"/>
                  </a:cubicBezTo>
                  <a:cubicBezTo>
                    <a:pt x="168" y="935"/>
                    <a:pt x="234" y="734"/>
                    <a:pt x="234" y="468"/>
                  </a:cubicBezTo>
                  <a:cubicBezTo>
                    <a:pt x="234" y="201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44"/>
            <p:cNvSpPr/>
            <p:nvPr/>
          </p:nvSpPr>
          <p:spPr>
            <a:xfrm>
              <a:off x="8229810" y="3028320"/>
              <a:ext cx="5044" cy="21364"/>
            </a:xfrm>
            <a:custGeom>
              <a:avLst/>
              <a:gdLst/>
              <a:ahLst/>
              <a:cxnLst/>
              <a:rect l="l" t="t" r="r" b="b"/>
              <a:pathLst>
                <a:path w="268" h="1135" extrusionOk="0">
                  <a:moveTo>
                    <a:pt x="101" y="0"/>
                  </a:moveTo>
                  <a:cubicBezTo>
                    <a:pt x="34" y="0"/>
                    <a:pt x="1" y="267"/>
                    <a:pt x="34" y="567"/>
                  </a:cubicBezTo>
                  <a:cubicBezTo>
                    <a:pt x="34" y="901"/>
                    <a:pt x="101" y="1134"/>
                    <a:pt x="168" y="1134"/>
                  </a:cubicBezTo>
                  <a:cubicBezTo>
                    <a:pt x="234" y="1134"/>
                    <a:pt x="268" y="867"/>
                    <a:pt x="234" y="567"/>
                  </a:cubicBezTo>
                  <a:cubicBezTo>
                    <a:pt x="234" y="234"/>
                    <a:pt x="168" y="0"/>
                    <a:pt x="10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44"/>
            <p:cNvSpPr/>
            <p:nvPr/>
          </p:nvSpPr>
          <p:spPr>
            <a:xfrm>
              <a:off x="8102984" y="3098039"/>
              <a:ext cx="16978" cy="12630"/>
            </a:xfrm>
            <a:custGeom>
              <a:avLst/>
              <a:gdLst/>
              <a:ahLst/>
              <a:cxnLst/>
              <a:rect l="l" t="t" r="r" b="b"/>
              <a:pathLst>
                <a:path w="902" h="671" extrusionOk="0">
                  <a:moveTo>
                    <a:pt x="66" y="1"/>
                  </a:moveTo>
                  <a:cubicBezTo>
                    <a:pt x="25" y="1"/>
                    <a:pt x="1" y="12"/>
                    <a:pt x="1" y="32"/>
                  </a:cubicBezTo>
                  <a:cubicBezTo>
                    <a:pt x="1" y="99"/>
                    <a:pt x="167" y="199"/>
                    <a:pt x="401" y="366"/>
                  </a:cubicBezTo>
                  <a:cubicBezTo>
                    <a:pt x="614" y="518"/>
                    <a:pt x="772" y="670"/>
                    <a:pt x="823" y="670"/>
                  </a:cubicBezTo>
                  <a:cubicBezTo>
                    <a:pt x="828" y="670"/>
                    <a:pt x="832" y="669"/>
                    <a:pt x="835" y="666"/>
                  </a:cubicBezTo>
                  <a:cubicBezTo>
                    <a:pt x="901" y="666"/>
                    <a:pt x="768" y="366"/>
                    <a:pt x="501" y="199"/>
                  </a:cubicBezTo>
                  <a:cubicBezTo>
                    <a:pt x="338" y="59"/>
                    <a:pt x="159" y="1"/>
                    <a:pt x="66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44"/>
            <p:cNvSpPr/>
            <p:nvPr/>
          </p:nvSpPr>
          <p:spPr>
            <a:xfrm>
              <a:off x="8318972" y="3173874"/>
              <a:ext cx="10691" cy="13420"/>
            </a:xfrm>
            <a:custGeom>
              <a:avLst/>
              <a:gdLst/>
              <a:ahLst/>
              <a:cxnLst/>
              <a:rect l="l" t="t" r="r" b="b"/>
              <a:pathLst>
                <a:path w="568" h="713" extrusionOk="0">
                  <a:moveTo>
                    <a:pt x="512" y="1"/>
                  </a:moveTo>
                  <a:cubicBezTo>
                    <a:pt x="440" y="1"/>
                    <a:pt x="320" y="127"/>
                    <a:pt x="201" y="306"/>
                  </a:cubicBezTo>
                  <a:cubicBezTo>
                    <a:pt x="67" y="506"/>
                    <a:pt x="1" y="673"/>
                    <a:pt x="67" y="707"/>
                  </a:cubicBezTo>
                  <a:cubicBezTo>
                    <a:pt x="72" y="711"/>
                    <a:pt x="77" y="713"/>
                    <a:pt x="85" y="713"/>
                  </a:cubicBezTo>
                  <a:cubicBezTo>
                    <a:pt x="135" y="713"/>
                    <a:pt x="251" y="614"/>
                    <a:pt x="367" y="440"/>
                  </a:cubicBezTo>
                  <a:cubicBezTo>
                    <a:pt x="534" y="240"/>
                    <a:pt x="568" y="39"/>
                    <a:pt x="534" y="6"/>
                  </a:cubicBezTo>
                  <a:cubicBezTo>
                    <a:pt x="527" y="3"/>
                    <a:pt x="520" y="1"/>
                    <a:pt x="51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44"/>
            <p:cNvSpPr/>
            <p:nvPr/>
          </p:nvSpPr>
          <p:spPr>
            <a:xfrm>
              <a:off x="8194028" y="3180255"/>
              <a:ext cx="4404" cy="28911"/>
            </a:xfrm>
            <a:custGeom>
              <a:avLst/>
              <a:gdLst/>
              <a:ahLst/>
              <a:cxnLst/>
              <a:rect l="l" t="t" r="r" b="b"/>
              <a:pathLst>
                <a:path w="234" h="1536" extrusionOk="0">
                  <a:moveTo>
                    <a:pt x="101" y="1"/>
                  </a:moveTo>
                  <a:cubicBezTo>
                    <a:pt x="34" y="1"/>
                    <a:pt x="0" y="334"/>
                    <a:pt x="0" y="768"/>
                  </a:cubicBezTo>
                  <a:cubicBezTo>
                    <a:pt x="0" y="1168"/>
                    <a:pt x="34" y="1535"/>
                    <a:pt x="101" y="1535"/>
                  </a:cubicBezTo>
                  <a:cubicBezTo>
                    <a:pt x="201" y="1268"/>
                    <a:pt x="234" y="1035"/>
                    <a:pt x="201" y="768"/>
                  </a:cubicBezTo>
                  <a:cubicBezTo>
                    <a:pt x="201" y="334"/>
                    <a:pt x="167" y="1"/>
                    <a:pt x="10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44"/>
            <p:cNvSpPr/>
            <p:nvPr/>
          </p:nvSpPr>
          <p:spPr>
            <a:xfrm>
              <a:off x="8138144" y="3285341"/>
              <a:ext cx="17599" cy="11877"/>
            </a:xfrm>
            <a:custGeom>
              <a:avLst/>
              <a:gdLst/>
              <a:ahLst/>
              <a:cxnLst/>
              <a:rect l="l" t="t" r="r" b="b"/>
              <a:pathLst>
                <a:path w="935" h="631" extrusionOk="0">
                  <a:moveTo>
                    <a:pt x="114" y="1"/>
                  </a:moveTo>
                  <a:cubicBezTo>
                    <a:pt x="91" y="1"/>
                    <a:pt x="75" y="7"/>
                    <a:pt x="67" y="22"/>
                  </a:cubicBezTo>
                  <a:cubicBezTo>
                    <a:pt x="1" y="55"/>
                    <a:pt x="201" y="222"/>
                    <a:pt x="434" y="389"/>
                  </a:cubicBezTo>
                  <a:cubicBezTo>
                    <a:pt x="630" y="556"/>
                    <a:pt x="802" y="630"/>
                    <a:pt x="872" y="630"/>
                  </a:cubicBezTo>
                  <a:cubicBezTo>
                    <a:pt x="886" y="630"/>
                    <a:pt x="896" y="627"/>
                    <a:pt x="901" y="622"/>
                  </a:cubicBezTo>
                  <a:cubicBezTo>
                    <a:pt x="935" y="589"/>
                    <a:pt x="801" y="389"/>
                    <a:pt x="568" y="222"/>
                  </a:cubicBezTo>
                  <a:cubicBezTo>
                    <a:pt x="384" y="91"/>
                    <a:pt x="201" y="1"/>
                    <a:pt x="11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44"/>
            <p:cNvSpPr/>
            <p:nvPr/>
          </p:nvSpPr>
          <p:spPr>
            <a:xfrm>
              <a:off x="8267493" y="3327127"/>
              <a:ext cx="13835" cy="7002"/>
            </a:xfrm>
            <a:custGeom>
              <a:avLst/>
              <a:gdLst/>
              <a:ahLst/>
              <a:cxnLst/>
              <a:rect l="l" t="t" r="r" b="b"/>
              <a:pathLst>
                <a:path w="735" h="372" extrusionOk="0">
                  <a:moveTo>
                    <a:pt x="643" y="0"/>
                  </a:moveTo>
                  <a:cubicBezTo>
                    <a:pt x="568" y="0"/>
                    <a:pt x="458" y="29"/>
                    <a:pt x="334" y="70"/>
                  </a:cubicBezTo>
                  <a:cubicBezTo>
                    <a:pt x="134" y="170"/>
                    <a:pt x="0" y="270"/>
                    <a:pt x="34" y="337"/>
                  </a:cubicBezTo>
                  <a:cubicBezTo>
                    <a:pt x="34" y="360"/>
                    <a:pt x="59" y="371"/>
                    <a:pt x="99" y="371"/>
                  </a:cubicBezTo>
                  <a:cubicBezTo>
                    <a:pt x="171" y="371"/>
                    <a:pt x="293" y="335"/>
                    <a:pt x="401" y="270"/>
                  </a:cubicBezTo>
                  <a:cubicBezTo>
                    <a:pt x="601" y="203"/>
                    <a:pt x="734" y="70"/>
                    <a:pt x="734" y="37"/>
                  </a:cubicBezTo>
                  <a:cubicBezTo>
                    <a:pt x="721" y="11"/>
                    <a:pt x="689" y="0"/>
                    <a:pt x="643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44"/>
            <p:cNvSpPr/>
            <p:nvPr/>
          </p:nvSpPr>
          <p:spPr>
            <a:xfrm>
              <a:off x="8180213" y="3442039"/>
              <a:ext cx="15717" cy="29570"/>
            </a:xfrm>
            <a:custGeom>
              <a:avLst/>
              <a:gdLst/>
              <a:ahLst/>
              <a:cxnLst/>
              <a:rect l="l" t="t" r="r" b="b"/>
              <a:pathLst>
                <a:path w="835" h="1571" extrusionOk="0">
                  <a:moveTo>
                    <a:pt x="77" y="0"/>
                  </a:moveTo>
                  <a:cubicBezTo>
                    <a:pt x="74" y="0"/>
                    <a:pt x="70" y="1"/>
                    <a:pt x="67" y="3"/>
                  </a:cubicBezTo>
                  <a:cubicBezTo>
                    <a:pt x="1" y="36"/>
                    <a:pt x="134" y="403"/>
                    <a:pt x="368" y="836"/>
                  </a:cubicBezTo>
                  <a:cubicBezTo>
                    <a:pt x="568" y="1270"/>
                    <a:pt x="801" y="1570"/>
                    <a:pt x="835" y="1570"/>
                  </a:cubicBezTo>
                  <a:cubicBezTo>
                    <a:pt x="801" y="1270"/>
                    <a:pt x="701" y="970"/>
                    <a:pt x="534" y="736"/>
                  </a:cubicBezTo>
                  <a:cubicBezTo>
                    <a:pt x="343" y="323"/>
                    <a:pt x="153" y="0"/>
                    <a:pt x="7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44"/>
            <p:cNvSpPr/>
            <p:nvPr/>
          </p:nvSpPr>
          <p:spPr>
            <a:xfrm>
              <a:off x="8333409" y="3436373"/>
              <a:ext cx="14456" cy="21476"/>
            </a:xfrm>
            <a:custGeom>
              <a:avLst/>
              <a:gdLst/>
              <a:ahLst/>
              <a:cxnLst/>
              <a:rect l="l" t="t" r="r" b="b"/>
              <a:pathLst>
                <a:path w="768" h="1141" extrusionOk="0">
                  <a:moveTo>
                    <a:pt x="687" y="0"/>
                  </a:moveTo>
                  <a:cubicBezTo>
                    <a:pt x="609" y="0"/>
                    <a:pt x="424" y="223"/>
                    <a:pt x="268" y="504"/>
                  </a:cubicBezTo>
                  <a:cubicBezTo>
                    <a:pt x="101" y="837"/>
                    <a:pt x="1" y="1104"/>
                    <a:pt x="67" y="1137"/>
                  </a:cubicBezTo>
                  <a:cubicBezTo>
                    <a:pt x="70" y="1140"/>
                    <a:pt x="72" y="1141"/>
                    <a:pt x="76" y="1141"/>
                  </a:cubicBezTo>
                  <a:cubicBezTo>
                    <a:pt x="126" y="1141"/>
                    <a:pt x="312" y="918"/>
                    <a:pt x="468" y="637"/>
                  </a:cubicBezTo>
                  <a:cubicBezTo>
                    <a:pt x="635" y="304"/>
                    <a:pt x="768" y="37"/>
                    <a:pt x="701" y="3"/>
                  </a:cubicBezTo>
                  <a:cubicBezTo>
                    <a:pt x="697" y="1"/>
                    <a:pt x="692" y="0"/>
                    <a:pt x="68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44"/>
            <p:cNvSpPr/>
            <p:nvPr/>
          </p:nvSpPr>
          <p:spPr>
            <a:xfrm>
              <a:off x="8268114" y="3551906"/>
              <a:ext cx="8809" cy="27688"/>
            </a:xfrm>
            <a:custGeom>
              <a:avLst/>
              <a:gdLst/>
              <a:ahLst/>
              <a:cxnLst/>
              <a:rect l="l" t="t" r="r" b="b"/>
              <a:pathLst>
                <a:path w="468" h="1471" extrusionOk="0">
                  <a:moveTo>
                    <a:pt x="79" y="1"/>
                  </a:moveTo>
                  <a:cubicBezTo>
                    <a:pt x="74" y="1"/>
                    <a:pt x="71" y="1"/>
                    <a:pt x="67" y="3"/>
                  </a:cubicBezTo>
                  <a:cubicBezTo>
                    <a:pt x="1" y="36"/>
                    <a:pt x="101" y="337"/>
                    <a:pt x="167" y="737"/>
                  </a:cubicBezTo>
                  <a:cubicBezTo>
                    <a:pt x="234" y="1137"/>
                    <a:pt x="234" y="1471"/>
                    <a:pt x="301" y="1471"/>
                  </a:cubicBezTo>
                  <a:cubicBezTo>
                    <a:pt x="368" y="1471"/>
                    <a:pt x="468" y="1137"/>
                    <a:pt x="401" y="704"/>
                  </a:cubicBezTo>
                  <a:cubicBezTo>
                    <a:pt x="338" y="292"/>
                    <a:pt x="154" y="1"/>
                    <a:pt x="79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44"/>
            <p:cNvSpPr/>
            <p:nvPr/>
          </p:nvSpPr>
          <p:spPr>
            <a:xfrm>
              <a:off x="8193407" y="3632861"/>
              <a:ext cx="16338" cy="16507"/>
            </a:xfrm>
            <a:custGeom>
              <a:avLst/>
              <a:gdLst/>
              <a:ahLst/>
              <a:cxnLst/>
              <a:rect l="l" t="t" r="r" b="b"/>
              <a:pathLst>
                <a:path w="868" h="877" extrusionOk="0">
                  <a:moveTo>
                    <a:pt x="54" y="1"/>
                  </a:moveTo>
                  <a:cubicBezTo>
                    <a:pt x="46" y="1"/>
                    <a:pt x="39" y="2"/>
                    <a:pt x="33" y="5"/>
                  </a:cubicBezTo>
                  <a:cubicBezTo>
                    <a:pt x="0" y="39"/>
                    <a:pt x="134" y="272"/>
                    <a:pt x="334" y="506"/>
                  </a:cubicBezTo>
                  <a:cubicBezTo>
                    <a:pt x="547" y="719"/>
                    <a:pt x="733" y="877"/>
                    <a:pt x="789" y="877"/>
                  </a:cubicBezTo>
                  <a:cubicBezTo>
                    <a:pt x="794" y="877"/>
                    <a:pt x="798" y="875"/>
                    <a:pt x="801" y="872"/>
                  </a:cubicBezTo>
                  <a:cubicBezTo>
                    <a:pt x="867" y="806"/>
                    <a:pt x="734" y="606"/>
                    <a:pt x="500" y="372"/>
                  </a:cubicBezTo>
                  <a:cubicBezTo>
                    <a:pt x="318" y="159"/>
                    <a:pt x="135" y="1"/>
                    <a:pt x="5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44"/>
            <p:cNvSpPr/>
            <p:nvPr/>
          </p:nvSpPr>
          <p:spPr>
            <a:xfrm>
              <a:off x="8366066" y="3659231"/>
              <a:ext cx="17599" cy="16507"/>
            </a:xfrm>
            <a:custGeom>
              <a:avLst/>
              <a:gdLst/>
              <a:ahLst/>
              <a:cxnLst/>
              <a:rect l="l" t="t" r="r" b="b"/>
              <a:pathLst>
                <a:path w="935" h="877" extrusionOk="0">
                  <a:moveTo>
                    <a:pt x="851" y="0"/>
                  </a:moveTo>
                  <a:cubicBezTo>
                    <a:pt x="787" y="0"/>
                    <a:pt x="577" y="129"/>
                    <a:pt x="367" y="339"/>
                  </a:cubicBezTo>
                  <a:cubicBezTo>
                    <a:pt x="134" y="606"/>
                    <a:pt x="0" y="806"/>
                    <a:pt x="34" y="872"/>
                  </a:cubicBezTo>
                  <a:cubicBezTo>
                    <a:pt x="37" y="875"/>
                    <a:pt x="41" y="877"/>
                    <a:pt x="47" y="877"/>
                  </a:cubicBezTo>
                  <a:cubicBezTo>
                    <a:pt x="107" y="877"/>
                    <a:pt x="321" y="719"/>
                    <a:pt x="534" y="506"/>
                  </a:cubicBezTo>
                  <a:cubicBezTo>
                    <a:pt x="768" y="272"/>
                    <a:pt x="934" y="39"/>
                    <a:pt x="868" y="5"/>
                  </a:cubicBezTo>
                  <a:cubicBezTo>
                    <a:pt x="864" y="2"/>
                    <a:pt x="859" y="0"/>
                    <a:pt x="85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44"/>
            <p:cNvSpPr/>
            <p:nvPr/>
          </p:nvSpPr>
          <p:spPr>
            <a:xfrm>
              <a:off x="8275022" y="3753457"/>
              <a:ext cx="6306" cy="25806"/>
            </a:xfrm>
            <a:custGeom>
              <a:avLst/>
              <a:gdLst/>
              <a:ahLst/>
              <a:cxnLst/>
              <a:rect l="l" t="t" r="r" b="b"/>
              <a:pathLst>
                <a:path w="335" h="1371" extrusionOk="0">
                  <a:moveTo>
                    <a:pt x="257" y="0"/>
                  </a:moveTo>
                  <a:cubicBezTo>
                    <a:pt x="191" y="0"/>
                    <a:pt x="97" y="290"/>
                    <a:pt x="34" y="670"/>
                  </a:cubicBezTo>
                  <a:cubicBezTo>
                    <a:pt x="1" y="1037"/>
                    <a:pt x="1" y="1370"/>
                    <a:pt x="34" y="1370"/>
                  </a:cubicBezTo>
                  <a:cubicBezTo>
                    <a:pt x="101" y="1370"/>
                    <a:pt x="201" y="1070"/>
                    <a:pt x="267" y="703"/>
                  </a:cubicBezTo>
                  <a:cubicBezTo>
                    <a:pt x="301" y="303"/>
                    <a:pt x="334" y="3"/>
                    <a:pt x="267" y="3"/>
                  </a:cubicBezTo>
                  <a:cubicBezTo>
                    <a:pt x="264" y="1"/>
                    <a:pt x="261" y="0"/>
                    <a:pt x="25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44"/>
            <p:cNvSpPr/>
            <p:nvPr/>
          </p:nvSpPr>
          <p:spPr>
            <a:xfrm>
              <a:off x="8201557" y="3809322"/>
              <a:ext cx="13835" cy="20799"/>
            </a:xfrm>
            <a:custGeom>
              <a:avLst/>
              <a:gdLst/>
              <a:ahLst/>
              <a:cxnLst/>
              <a:rect l="l" t="t" r="r" b="b"/>
              <a:pathLst>
                <a:path w="735" h="1105" extrusionOk="0">
                  <a:moveTo>
                    <a:pt x="76" y="0"/>
                  </a:moveTo>
                  <a:cubicBezTo>
                    <a:pt x="72" y="0"/>
                    <a:pt x="70" y="1"/>
                    <a:pt x="67" y="4"/>
                  </a:cubicBezTo>
                  <a:cubicBezTo>
                    <a:pt x="1" y="37"/>
                    <a:pt x="101" y="304"/>
                    <a:pt x="268" y="604"/>
                  </a:cubicBezTo>
                  <a:cubicBezTo>
                    <a:pt x="468" y="904"/>
                    <a:pt x="635" y="1104"/>
                    <a:pt x="701" y="1104"/>
                  </a:cubicBezTo>
                  <a:cubicBezTo>
                    <a:pt x="735" y="1071"/>
                    <a:pt x="668" y="804"/>
                    <a:pt x="468" y="504"/>
                  </a:cubicBezTo>
                  <a:cubicBezTo>
                    <a:pt x="312" y="223"/>
                    <a:pt x="126" y="0"/>
                    <a:pt x="76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44"/>
            <p:cNvSpPr/>
            <p:nvPr/>
          </p:nvSpPr>
          <p:spPr>
            <a:xfrm>
              <a:off x="8340957" y="3893402"/>
              <a:ext cx="21985" cy="14889"/>
            </a:xfrm>
            <a:custGeom>
              <a:avLst/>
              <a:gdLst/>
              <a:ahLst/>
              <a:cxnLst/>
              <a:rect l="l" t="t" r="r" b="b"/>
              <a:pathLst>
                <a:path w="1168" h="791" extrusionOk="0">
                  <a:moveTo>
                    <a:pt x="1110" y="0"/>
                  </a:moveTo>
                  <a:cubicBezTo>
                    <a:pt x="1026" y="0"/>
                    <a:pt x="767" y="102"/>
                    <a:pt x="534" y="307"/>
                  </a:cubicBezTo>
                  <a:cubicBezTo>
                    <a:pt x="234" y="507"/>
                    <a:pt x="0" y="740"/>
                    <a:pt x="33" y="774"/>
                  </a:cubicBezTo>
                  <a:cubicBezTo>
                    <a:pt x="39" y="785"/>
                    <a:pt x="52" y="791"/>
                    <a:pt x="71" y="791"/>
                  </a:cubicBezTo>
                  <a:cubicBezTo>
                    <a:pt x="161" y="791"/>
                    <a:pt x="386" y="666"/>
                    <a:pt x="634" y="473"/>
                  </a:cubicBezTo>
                  <a:cubicBezTo>
                    <a:pt x="934" y="273"/>
                    <a:pt x="1168" y="40"/>
                    <a:pt x="1134" y="6"/>
                  </a:cubicBezTo>
                  <a:cubicBezTo>
                    <a:pt x="1130" y="2"/>
                    <a:pt x="1122" y="0"/>
                    <a:pt x="111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44"/>
            <p:cNvSpPr/>
            <p:nvPr/>
          </p:nvSpPr>
          <p:spPr>
            <a:xfrm>
              <a:off x="8237979" y="3946877"/>
              <a:ext cx="6927" cy="29533"/>
            </a:xfrm>
            <a:custGeom>
              <a:avLst/>
              <a:gdLst/>
              <a:ahLst/>
              <a:cxnLst/>
              <a:rect l="l" t="t" r="r" b="b"/>
              <a:pathLst>
                <a:path w="368" h="1569" extrusionOk="0">
                  <a:moveTo>
                    <a:pt x="201" y="1"/>
                  </a:moveTo>
                  <a:cubicBezTo>
                    <a:pt x="134" y="34"/>
                    <a:pt x="167" y="368"/>
                    <a:pt x="134" y="768"/>
                  </a:cubicBezTo>
                  <a:cubicBezTo>
                    <a:pt x="67" y="1202"/>
                    <a:pt x="0" y="1535"/>
                    <a:pt x="67" y="1569"/>
                  </a:cubicBezTo>
                  <a:cubicBezTo>
                    <a:pt x="134" y="1569"/>
                    <a:pt x="301" y="1235"/>
                    <a:pt x="334" y="801"/>
                  </a:cubicBezTo>
                  <a:cubicBezTo>
                    <a:pt x="367" y="368"/>
                    <a:pt x="267" y="1"/>
                    <a:pt x="20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44"/>
            <p:cNvSpPr/>
            <p:nvPr/>
          </p:nvSpPr>
          <p:spPr>
            <a:xfrm>
              <a:off x="8275643" y="4079914"/>
              <a:ext cx="13835" cy="15246"/>
            </a:xfrm>
            <a:custGeom>
              <a:avLst/>
              <a:gdLst/>
              <a:ahLst/>
              <a:cxnLst/>
              <a:rect l="l" t="t" r="r" b="b"/>
              <a:pathLst>
                <a:path w="735" h="810" extrusionOk="0">
                  <a:moveTo>
                    <a:pt x="79" y="0"/>
                  </a:moveTo>
                  <a:cubicBezTo>
                    <a:pt x="74" y="0"/>
                    <a:pt x="71" y="2"/>
                    <a:pt x="68" y="4"/>
                  </a:cubicBezTo>
                  <a:cubicBezTo>
                    <a:pt x="1" y="71"/>
                    <a:pt x="101" y="271"/>
                    <a:pt x="268" y="471"/>
                  </a:cubicBezTo>
                  <a:cubicBezTo>
                    <a:pt x="420" y="654"/>
                    <a:pt x="600" y="809"/>
                    <a:pt x="656" y="809"/>
                  </a:cubicBezTo>
                  <a:cubicBezTo>
                    <a:pt x="661" y="809"/>
                    <a:pt x="665" y="808"/>
                    <a:pt x="668" y="805"/>
                  </a:cubicBezTo>
                  <a:cubicBezTo>
                    <a:pt x="735" y="738"/>
                    <a:pt x="635" y="538"/>
                    <a:pt x="435" y="338"/>
                  </a:cubicBezTo>
                  <a:cubicBezTo>
                    <a:pt x="282" y="155"/>
                    <a:pt x="130" y="0"/>
                    <a:pt x="79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44"/>
            <p:cNvSpPr/>
            <p:nvPr/>
          </p:nvSpPr>
          <p:spPr>
            <a:xfrm>
              <a:off x="8217895" y="4150894"/>
              <a:ext cx="17599" cy="23359"/>
            </a:xfrm>
            <a:custGeom>
              <a:avLst/>
              <a:gdLst/>
              <a:ahLst/>
              <a:cxnLst/>
              <a:rect l="l" t="t" r="r" b="b"/>
              <a:pathLst>
                <a:path w="935" h="1241" extrusionOk="0">
                  <a:moveTo>
                    <a:pt x="46" y="0"/>
                  </a:moveTo>
                  <a:cubicBezTo>
                    <a:pt x="42" y="0"/>
                    <a:pt x="37" y="1"/>
                    <a:pt x="33" y="3"/>
                  </a:cubicBezTo>
                  <a:cubicBezTo>
                    <a:pt x="0" y="36"/>
                    <a:pt x="133" y="336"/>
                    <a:pt x="367" y="703"/>
                  </a:cubicBezTo>
                  <a:cubicBezTo>
                    <a:pt x="586" y="1016"/>
                    <a:pt x="804" y="1240"/>
                    <a:pt x="886" y="1240"/>
                  </a:cubicBezTo>
                  <a:cubicBezTo>
                    <a:pt x="892" y="1240"/>
                    <a:pt x="896" y="1239"/>
                    <a:pt x="901" y="1237"/>
                  </a:cubicBezTo>
                  <a:cubicBezTo>
                    <a:pt x="934" y="1204"/>
                    <a:pt x="801" y="904"/>
                    <a:pt x="567" y="570"/>
                  </a:cubicBezTo>
                  <a:cubicBezTo>
                    <a:pt x="347" y="255"/>
                    <a:pt x="127" y="0"/>
                    <a:pt x="46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44"/>
            <p:cNvSpPr/>
            <p:nvPr/>
          </p:nvSpPr>
          <p:spPr>
            <a:xfrm>
              <a:off x="8381124" y="4062936"/>
              <a:ext cx="6306" cy="11519"/>
            </a:xfrm>
            <a:custGeom>
              <a:avLst/>
              <a:gdLst/>
              <a:ahLst/>
              <a:cxnLst/>
              <a:rect l="l" t="t" r="r" b="b"/>
              <a:pathLst>
                <a:path w="335" h="612" extrusionOk="0">
                  <a:moveTo>
                    <a:pt x="278" y="1"/>
                  </a:moveTo>
                  <a:cubicBezTo>
                    <a:pt x="208" y="1"/>
                    <a:pt x="98" y="123"/>
                    <a:pt x="68" y="273"/>
                  </a:cubicBezTo>
                  <a:cubicBezTo>
                    <a:pt x="1" y="439"/>
                    <a:pt x="1" y="606"/>
                    <a:pt x="68" y="606"/>
                  </a:cubicBezTo>
                  <a:cubicBezTo>
                    <a:pt x="75" y="610"/>
                    <a:pt x="82" y="611"/>
                    <a:pt x="90" y="611"/>
                  </a:cubicBezTo>
                  <a:cubicBezTo>
                    <a:pt x="155" y="611"/>
                    <a:pt x="241" y="489"/>
                    <a:pt x="301" y="339"/>
                  </a:cubicBezTo>
                  <a:cubicBezTo>
                    <a:pt x="334" y="173"/>
                    <a:pt x="334" y="6"/>
                    <a:pt x="301" y="6"/>
                  </a:cubicBezTo>
                  <a:cubicBezTo>
                    <a:pt x="294" y="2"/>
                    <a:pt x="286" y="1"/>
                    <a:pt x="27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44"/>
            <p:cNvSpPr/>
            <p:nvPr/>
          </p:nvSpPr>
          <p:spPr>
            <a:xfrm>
              <a:off x="8316469" y="4238174"/>
              <a:ext cx="8752" cy="25843"/>
            </a:xfrm>
            <a:custGeom>
              <a:avLst/>
              <a:gdLst/>
              <a:ahLst/>
              <a:cxnLst/>
              <a:rect l="l" t="t" r="r" b="b"/>
              <a:pathLst>
                <a:path w="465" h="1373" extrusionOk="0">
                  <a:moveTo>
                    <a:pt x="342" y="0"/>
                  </a:moveTo>
                  <a:cubicBezTo>
                    <a:pt x="339" y="0"/>
                    <a:pt x="337" y="1"/>
                    <a:pt x="334" y="3"/>
                  </a:cubicBezTo>
                  <a:cubicBezTo>
                    <a:pt x="300" y="3"/>
                    <a:pt x="267" y="303"/>
                    <a:pt x="167" y="670"/>
                  </a:cubicBezTo>
                  <a:cubicBezTo>
                    <a:pt x="100" y="1037"/>
                    <a:pt x="0" y="1337"/>
                    <a:pt x="33" y="1370"/>
                  </a:cubicBezTo>
                  <a:cubicBezTo>
                    <a:pt x="37" y="1372"/>
                    <a:pt x="41" y="1373"/>
                    <a:pt x="46" y="1373"/>
                  </a:cubicBezTo>
                  <a:cubicBezTo>
                    <a:pt x="122" y="1373"/>
                    <a:pt x="306" y="1114"/>
                    <a:pt x="400" y="736"/>
                  </a:cubicBezTo>
                  <a:cubicBezTo>
                    <a:pt x="464" y="353"/>
                    <a:pt x="406" y="0"/>
                    <a:pt x="342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44"/>
            <p:cNvSpPr/>
            <p:nvPr/>
          </p:nvSpPr>
          <p:spPr>
            <a:xfrm>
              <a:off x="8350989" y="3035134"/>
              <a:ext cx="10070" cy="15886"/>
            </a:xfrm>
            <a:custGeom>
              <a:avLst/>
              <a:gdLst/>
              <a:ahLst/>
              <a:cxnLst/>
              <a:rect l="l" t="t" r="r" b="b"/>
              <a:pathLst>
                <a:path w="535" h="844" extrusionOk="0">
                  <a:moveTo>
                    <a:pt x="78" y="1"/>
                  </a:moveTo>
                  <a:cubicBezTo>
                    <a:pt x="74" y="1"/>
                    <a:pt x="70" y="2"/>
                    <a:pt x="67" y="5"/>
                  </a:cubicBezTo>
                  <a:cubicBezTo>
                    <a:pt x="1" y="38"/>
                    <a:pt x="67" y="239"/>
                    <a:pt x="168" y="472"/>
                  </a:cubicBezTo>
                  <a:cubicBezTo>
                    <a:pt x="259" y="686"/>
                    <a:pt x="378" y="843"/>
                    <a:pt x="449" y="843"/>
                  </a:cubicBezTo>
                  <a:cubicBezTo>
                    <a:pt x="456" y="843"/>
                    <a:pt x="462" y="842"/>
                    <a:pt x="468" y="839"/>
                  </a:cubicBezTo>
                  <a:cubicBezTo>
                    <a:pt x="534" y="806"/>
                    <a:pt x="468" y="606"/>
                    <a:pt x="368" y="372"/>
                  </a:cubicBezTo>
                  <a:cubicBezTo>
                    <a:pt x="246" y="159"/>
                    <a:pt x="124" y="1"/>
                    <a:pt x="7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44"/>
            <p:cNvSpPr/>
            <p:nvPr/>
          </p:nvSpPr>
          <p:spPr>
            <a:xfrm>
              <a:off x="8227928" y="2806440"/>
              <a:ext cx="23886" cy="23528"/>
            </a:xfrm>
            <a:custGeom>
              <a:avLst/>
              <a:gdLst/>
              <a:ahLst/>
              <a:cxnLst/>
              <a:rect l="l" t="t" r="r" b="b"/>
              <a:pathLst>
                <a:path w="1269" h="1250" extrusionOk="0">
                  <a:moveTo>
                    <a:pt x="1195" y="0"/>
                  </a:moveTo>
                  <a:cubicBezTo>
                    <a:pt x="1075" y="0"/>
                    <a:pt x="763" y="190"/>
                    <a:pt x="501" y="480"/>
                  </a:cubicBezTo>
                  <a:cubicBezTo>
                    <a:pt x="168" y="814"/>
                    <a:pt x="1" y="1214"/>
                    <a:pt x="67" y="1247"/>
                  </a:cubicBezTo>
                  <a:cubicBezTo>
                    <a:pt x="71" y="1249"/>
                    <a:pt x="74" y="1250"/>
                    <a:pt x="78" y="1250"/>
                  </a:cubicBezTo>
                  <a:cubicBezTo>
                    <a:pt x="153" y="1250"/>
                    <a:pt x="348" y="933"/>
                    <a:pt x="635" y="647"/>
                  </a:cubicBezTo>
                  <a:cubicBezTo>
                    <a:pt x="968" y="313"/>
                    <a:pt x="1268" y="80"/>
                    <a:pt x="1235" y="13"/>
                  </a:cubicBezTo>
                  <a:cubicBezTo>
                    <a:pt x="1226" y="4"/>
                    <a:pt x="1213" y="0"/>
                    <a:pt x="1195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44"/>
            <p:cNvSpPr/>
            <p:nvPr/>
          </p:nvSpPr>
          <p:spPr>
            <a:xfrm>
              <a:off x="8336552" y="2783835"/>
              <a:ext cx="11952" cy="20347"/>
            </a:xfrm>
            <a:custGeom>
              <a:avLst/>
              <a:gdLst/>
              <a:ahLst/>
              <a:cxnLst/>
              <a:rect l="l" t="t" r="r" b="b"/>
              <a:pathLst>
                <a:path w="635" h="1081" extrusionOk="0">
                  <a:moveTo>
                    <a:pt x="90" y="0"/>
                  </a:moveTo>
                  <a:cubicBezTo>
                    <a:pt x="79" y="0"/>
                    <a:pt x="72" y="5"/>
                    <a:pt x="67" y="13"/>
                  </a:cubicBezTo>
                  <a:cubicBezTo>
                    <a:pt x="1" y="47"/>
                    <a:pt x="134" y="280"/>
                    <a:pt x="301" y="547"/>
                  </a:cubicBezTo>
                  <a:cubicBezTo>
                    <a:pt x="434" y="847"/>
                    <a:pt x="534" y="1081"/>
                    <a:pt x="601" y="1081"/>
                  </a:cubicBezTo>
                  <a:cubicBezTo>
                    <a:pt x="634" y="1047"/>
                    <a:pt x="601" y="780"/>
                    <a:pt x="468" y="447"/>
                  </a:cubicBezTo>
                  <a:cubicBezTo>
                    <a:pt x="352" y="186"/>
                    <a:pt x="160" y="0"/>
                    <a:pt x="9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44"/>
            <p:cNvSpPr/>
            <p:nvPr/>
          </p:nvSpPr>
          <p:spPr>
            <a:xfrm>
              <a:off x="8044596" y="2861873"/>
              <a:ext cx="10691" cy="21476"/>
            </a:xfrm>
            <a:custGeom>
              <a:avLst/>
              <a:gdLst/>
              <a:ahLst/>
              <a:cxnLst/>
              <a:rect l="l" t="t" r="r" b="b"/>
              <a:pathLst>
                <a:path w="568" h="1141" extrusionOk="0">
                  <a:moveTo>
                    <a:pt x="487" y="0"/>
                  </a:moveTo>
                  <a:cubicBezTo>
                    <a:pt x="417" y="0"/>
                    <a:pt x="292" y="225"/>
                    <a:pt x="167" y="537"/>
                  </a:cubicBezTo>
                  <a:cubicBezTo>
                    <a:pt x="34" y="837"/>
                    <a:pt x="0" y="1138"/>
                    <a:pt x="34" y="1138"/>
                  </a:cubicBezTo>
                  <a:cubicBezTo>
                    <a:pt x="40" y="1140"/>
                    <a:pt x="47" y="1141"/>
                    <a:pt x="53" y="1141"/>
                  </a:cubicBezTo>
                  <a:cubicBezTo>
                    <a:pt x="147" y="1141"/>
                    <a:pt x="242" y="916"/>
                    <a:pt x="367" y="604"/>
                  </a:cubicBezTo>
                  <a:cubicBezTo>
                    <a:pt x="501" y="304"/>
                    <a:pt x="568" y="37"/>
                    <a:pt x="501" y="4"/>
                  </a:cubicBezTo>
                  <a:cubicBezTo>
                    <a:pt x="497" y="1"/>
                    <a:pt x="492" y="0"/>
                    <a:pt x="48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44"/>
            <p:cNvSpPr/>
            <p:nvPr/>
          </p:nvSpPr>
          <p:spPr>
            <a:xfrm>
              <a:off x="8037689" y="2987400"/>
              <a:ext cx="18220" cy="14889"/>
            </a:xfrm>
            <a:custGeom>
              <a:avLst/>
              <a:gdLst/>
              <a:ahLst/>
              <a:cxnLst/>
              <a:rect l="l" t="t" r="r" b="b"/>
              <a:pathLst>
                <a:path w="968" h="791" extrusionOk="0">
                  <a:moveTo>
                    <a:pt x="18" y="1"/>
                  </a:moveTo>
                  <a:cubicBezTo>
                    <a:pt x="10" y="1"/>
                    <a:pt x="4" y="3"/>
                    <a:pt x="1" y="6"/>
                  </a:cubicBezTo>
                  <a:cubicBezTo>
                    <a:pt x="1" y="73"/>
                    <a:pt x="134" y="273"/>
                    <a:pt x="401" y="473"/>
                  </a:cubicBezTo>
                  <a:cubicBezTo>
                    <a:pt x="621" y="666"/>
                    <a:pt x="819" y="790"/>
                    <a:pt x="900" y="790"/>
                  </a:cubicBezTo>
                  <a:cubicBezTo>
                    <a:pt x="917" y="790"/>
                    <a:pt x="929" y="785"/>
                    <a:pt x="935" y="773"/>
                  </a:cubicBezTo>
                  <a:cubicBezTo>
                    <a:pt x="968" y="740"/>
                    <a:pt x="801" y="540"/>
                    <a:pt x="534" y="306"/>
                  </a:cubicBezTo>
                  <a:cubicBezTo>
                    <a:pt x="325" y="127"/>
                    <a:pt x="89" y="1"/>
                    <a:pt x="1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44"/>
            <p:cNvSpPr/>
            <p:nvPr/>
          </p:nvSpPr>
          <p:spPr>
            <a:xfrm>
              <a:off x="8246769" y="2698060"/>
              <a:ext cx="7548" cy="14456"/>
            </a:xfrm>
            <a:custGeom>
              <a:avLst/>
              <a:gdLst/>
              <a:ahLst/>
              <a:cxnLst/>
              <a:rect l="l" t="t" r="r" b="b"/>
              <a:pathLst>
                <a:path w="401" h="768" extrusionOk="0">
                  <a:moveTo>
                    <a:pt x="67" y="0"/>
                  </a:moveTo>
                  <a:cubicBezTo>
                    <a:pt x="0" y="0"/>
                    <a:pt x="34" y="200"/>
                    <a:pt x="101" y="434"/>
                  </a:cubicBezTo>
                  <a:cubicBezTo>
                    <a:pt x="201" y="634"/>
                    <a:pt x="301" y="767"/>
                    <a:pt x="367" y="767"/>
                  </a:cubicBezTo>
                  <a:cubicBezTo>
                    <a:pt x="401" y="767"/>
                    <a:pt x="401" y="567"/>
                    <a:pt x="301" y="367"/>
                  </a:cubicBezTo>
                  <a:cubicBezTo>
                    <a:pt x="234" y="134"/>
                    <a:pt x="101" y="0"/>
                    <a:pt x="6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44"/>
            <p:cNvSpPr/>
            <p:nvPr/>
          </p:nvSpPr>
          <p:spPr>
            <a:xfrm>
              <a:off x="8442034" y="2750161"/>
              <a:ext cx="6306" cy="20178"/>
            </a:xfrm>
            <a:custGeom>
              <a:avLst/>
              <a:gdLst/>
              <a:ahLst/>
              <a:cxnLst/>
              <a:rect l="l" t="t" r="r" b="b"/>
              <a:pathLst>
                <a:path w="335" h="1072" extrusionOk="0">
                  <a:moveTo>
                    <a:pt x="301" y="1"/>
                  </a:moveTo>
                  <a:cubicBezTo>
                    <a:pt x="234" y="1"/>
                    <a:pt x="134" y="234"/>
                    <a:pt x="67" y="535"/>
                  </a:cubicBezTo>
                  <a:cubicBezTo>
                    <a:pt x="34" y="835"/>
                    <a:pt x="1" y="1068"/>
                    <a:pt x="67" y="1068"/>
                  </a:cubicBezTo>
                  <a:cubicBezTo>
                    <a:pt x="72" y="1070"/>
                    <a:pt x="76" y="1072"/>
                    <a:pt x="80" y="1072"/>
                  </a:cubicBezTo>
                  <a:cubicBezTo>
                    <a:pt x="147" y="1072"/>
                    <a:pt x="238" y="849"/>
                    <a:pt x="301" y="568"/>
                  </a:cubicBezTo>
                  <a:cubicBezTo>
                    <a:pt x="334" y="268"/>
                    <a:pt x="334" y="34"/>
                    <a:pt x="30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44"/>
            <p:cNvSpPr/>
            <p:nvPr/>
          </p:nvSpPr>
          <p:spPr>
            <a:xfrm>
              <a:off x="8487245" y="2835502"/>
              <a:ext cx="11952" cy="24620"/>
            </a:xfrm>
            <a:custGeom>
              <a:avLst/>
              <a:gdLst/>
              <a:ahLst/>
              <a:cxnLst/>
              <a:rect l="l" t="t" r="r" b="b"/>
              <a:pathLst>
                <a:path w="635" h="1308" extrusionOk="0">
                  <a:moveTo>
                    <a:pt x="561" y="1"/>
                  </a:moveTo>
                  <a:cubicBezTo>
                    <a:pt x="517" y="1"/>
                    <a:pt x="359" y="287"/>
                    <a:pt x="200" y="604"/>
                  </a:cubicBezTo>
                  <a:cubicBezTo>
                    <a:pt x="67" y="971"/>
                    <a:pt x="0" y="1304"/>
                    <a:pt x="34" y="1304"/>
                  </a:cubicBezTo>
                  <a:cubicBezTo>
                    <a:pt x="37" y="1306"/>
                    <a:pt x="41" y="1307"/>
                    <a:pt x="46" y="1307"/>
                  </a:cubicBezTo>
                  <a:cubicBezTo>
                    <a:pt x="116" y="1307"/>
                    <a:pt x="243" y="1050"/>
                    <a:pt x="401" y="704"/>
                  </a:cubicBezTo>
                  <a:cubicBezTo>
                    <a:pt x="567" y="337"/>
                    <a:pt x="634" y="37"/>
                    <a:pt x="567" y="3"/>
                  </a:cubicBezTo>
                  <a:cubicBezTo>
                    <a:pt x="566" y="2"/>
                    <a:pt x="564" y="1"/>
                    <a:pt x="56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44"/>
            <p:cNvSpPr/>
            <p:nvPr/>
          </p:nvSpPr>
          <p:spPr>
            <a:xfrm>
              <a:off x="8442034" y="2906463"/>
              <a:ext cx="15096" cy="26427"/>
            </a:xfrm>
            <a:custGeom>
              <a:avLst/>
              <a:gdLst/>
              <a:ahLst/>
              <a:cxnLst/>
              <a:rect l="l" t="t" r="r" b="b"/>
              <a:pathLst>
                <a:path w="802" h="1404" extrusionOk="0">
                  <a:moveTo>
                    <a:pt x="74" y="0"/>
                  </a:moveTo>
                  <a:cubicBezTo>
                    <a:pt x="71" y="0"/>
                    <a:pt x="69" y="1"/>
                    <a:pt x="67" y="3"/>
                  </a:cubicBezTo>
                  <a:cubicBezTo>
                    <a:pt x="1" y="36"/>
                    <a:pt x="101" y="370"/>
                    <a:pt x="301" y="737"/>
                  </a:cubicBezTo>
                  <a:cubicBezTo>
                    <a:pt x="501" y="1137"/>
                    <a:pt x="701" y="1404"/>
                    <a:pt x="768" y="1404"/>
                  </a:cubicBezTo>
                  <a:cubicBezTo>
                    <a:pt x="801" y="1371"/>
                    <a:pt x="701" y="1037"/>
                    <a:pt x="501" y="637"/>
                  </a:cubicBezTo>
                  <a:cubicBezTo>
                    <a:pt x="311" y="288"/>
                    <a:pt x="121" y="0"/>
                    <a:pt x="74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44"/>
            <p:cNvSpPr/>
            <p:nvPr/>
          </p:nvSpPr>
          <p:spPr>
            <a:xfrm>
              <a:off x="8523027" y="2986176"/>
              <a:ext cx="9430" cy="18917"/>
            </a:xfrm>
            <a:custGeom>
              <a:avLst/>
              <a:gdLst/>
              <a:ahLst/>
              <a:cxnLst/>
              <a:rect l="l" t="t" r="r" b="b"/>
              <a:pathLst>
                <a:path w="501" h="1005" extrusionOk="0">
                  <a:moveTo>
                    <a:pt x="425" y="1"/>
                  </a:moveTo>
                  <a:cubicBezTo>
                    <a:pt x="377" y="1"/>
                    <a:pt x="229" y="193"/>
                    <a:pt x="167" y="471"/>
                  </a:cubicBezTo>
                  <a:cubicBezTo>
                    <a:pt x="67" y="738"/>
                    <a:pt x="1" y="972"/>
                    <a:pt x="67" y="1005"/>
                  </a:cubicBezTo>
                  <a:cubicBezTo>
                    <a:pt x="134" y="1005"/>
                    <a:pt x="267" y="805"/>
                    <a:pt x="368" y="538"/>
                  </a:cubicBezTo>
                  <a:cubicBezTo>
                    <a:pt x="434" y="271"/>
                    <a:pt x="501" y="4"/>
                    <a:pt x="434" y="4"/>
                  </a:cubicBezTo>
                  <a:cubicBezTo>
                    <a:pt x="432" y="2"/>
                    <a:pt x="429" y="1"/>
                    <a:pt x="425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44"/>
            <p:cNvSpPr/>
            <p:nvPr/>
          </p:nvSpPr>
          <p:spPr>
            <a:xfrm>
              <a:off x="8455228" y="3064008"/>
              <a:ext cx="9430" cy="12141"/>
            </a:xfrm>
            <a:custGeom>
              <a:avLst/>
              <a:gdLst/>
              <a:ahLst/>
              <a:cxnLst/>
              <a:rect l="l" t="t" r="r" b="b"/>
              <a:pathLst>
                <a:path w="501" h="645" extrusionOk="0">
                  <a:moveTo>
                    <a:pt x="80" y="0"/>
                  </a:moveTo>
                  <a:cubicBezTo>
                    <a:pt x="75" y="0"/>
                    <a:pt x="70" y="2"/>
                    <a:pt x="67" y="6"/>
                  </a:cubicBezTo>
                  <a:cubicBezTo>
                    <a:pt x="0" y="39"/>
                    <a:pt x="33" y="206"/>
                    <a:pt x="167" y="372"/>
                  </a:cubicBezTo>
                  <a:cubicBezTo>
                    <a:pt x="256" y="522"/>
                    <a:pt x="373" y="644"/>
                    <a:pt x="420" y="644"/>
                  </a:cubicBezTo>
                  <a:cubicBezTo>
                    <a:pt x="426" y="644"/>
                    <a:pt x="430" y="643"/>
                    <a:pt x="434" y="639"/>
                  </a:cubicBezTo>
                  <a:cubicBezTo>
                    <a:pt x="500" y="606"/>
                    <a:pt x="434" y="439"/>
                    <a:pt x="334" y="272"/>
                  </a:cubicBezTo>
                  <a:cubicBezTo>
                    <a:pt x="244" y="123"/>
                    <a:pt x="128" y="0"/>
                    <a:pt x="8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44"/>
            <p:cNvSpPr/>
            <p:nvPr/>
          </p:nvSpPr>
          <p:spPr>
            <a:xfrm>
              <a:off x="8456470" y="3201544"/>
              <a:ext cx="20742" cy="20874"/>
            </a:xfrm>
            <a:custGeom>
              <a:avLst/>
              <a:gdLst/>
              <a:ahLst/>
              <a:cxnLst/>
              <a:rect l="l" t="t" r="r" b="b"/>
              <a:pathLst>
                <a:path w="1102" h="1109" extrusionOk="0">
                  <a:moveTo>
                    <a:pt x="78" y="0"/>
                  </a:moveTo>
                  <a:cubicBezTo>
                    <a:pt x="74" y="0"/>
                    <a:pt x="70" y="1"/>
                    <a:pt x="67" y="4"/>
                  </a:cubicBezTo>
                  <a:cubicBezTo>
                    <a:pt x="1" y="70"/>
                    <a:pt x="201" y="337"/>
                    <a:pt x="468" y="638"/>
                  </a:cubicBezTo>
                  <a:cubicBezTo>
                    <a:pt x="746" y="916"/>
                    <a:pt x="967" y="1108"/>
                    <a:pt x="1051" y="1108"/>
                  </a:cubicBezTo>
                  <a:cubicBezTo>
                    <a:pt x="1058" y="1108"/>
                    <a:pt x="1063" y="1107"/>
                    <a:pt x="1068" y="1105"/>
                  </a:cubicBezTo>
                  <a:cubicBezTo>
                    <a:pt x="1102" y="1038"/>
                    <a:pt x="901" y="771"/>
                    <a:pt x="635" y="471"/>
                  </a:cubicBezTo>
                  <a:cubicBezTo>
                    <a:pt x="387" y="192"/>
                    <a:pt x="140" y="0"/>
                    <a:pt x="7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44"/>
            <p:cNvSpPr/>
            <p:nvPr/>
          </p:nvSpPr>
          <p:spPr>
            <a:xfrm>
              <a:off x="8539346" y="3117878"/>
              <a:ext cx="17599" cy="20404"/>
            </a:xfrm>
            <a:custGeom>
              <a:avLst/>
              <a:gdLst/>
              <a:ahLst/>
              <a:cxnLst/>
              <a:rect l="l" t="t" r="r" b="b"/>
              <a:pathLst>
                <a:path w="935" h="1084" extrusionOk="0">
                  <a:moveTo>
                    <a:pt x="63" y="1"/>
                  </a:moveTo>
                  <a:cubicBezTo>
                    <a:pt x="52" y="1"/>
                    <a:pt x="42" y="4"/>
                    <a:pt x="34" y="12"/>
                  </a:cubicBezTo>
                  <a:cubicBezTo>
                    <a:pt x="1" y="46"/>
                    <a:pt x="134" y="312"/>
                    <a:pt x="368" y="613"/>
                  </a:cubicBezTo>
                  <a:cubicBezTo>
                    <a:pt x="584" y="891"/>
                    <a:pt x="801" y="1083"/>
                    <a:pt x="884" y="1083"/>
                  </a:cubicBezTo>
                  <a:cubicBezTo>
                    <a:pt x="891" y="1083"/>
                    <a:pt x="897" y="1082"/>
                    <a:pt x="902" y="1080"/>
                  </a:cubicBezTo>
                  <a:cubicBezTo>
                    <a:pt x="935" y="1046"/>
                    <a:pt x="768" y="779"/>
                    <a:pt x="535" y="479"/>
                  </a:cubicBezTo>
                  <a:cubicBezTo>
                    <a:pt x="328" y="214"/>
                    <a:pt x="148" y="1"/>
                    <a:pt x="63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44"/>
            <p:cNvSpPr/>
            <p:nvPr/>
          </p:nvSpPr>
          <p:spPr>
            <a:xfrm>
              <a:off x="8598994" y="3229231"/>
              <a:ext cx="13835" cy="24563"/>
            </a:xfrm>
            <a:custGeom>
              <a:avLst/>
              <a:gdLst/>
              <a:ahLst/>
              <a:cxnLst/>
              <a:rect l="l" t="t" r="r" b="b"/>
              <a:pathLst>
                <a:path w="735" h="1305" extrusionOk="0">
                  <a:moveTo>
                    <a:pt x="668" y="0"/>
                  </a:moveTo>
                  <a:cubicBezTo>
                    <a:pt x="601" y="0"/>
                    <a:pt x="434" y="267"/>
                    <a:pt x="268" y="634"/>
                  </a:cubicBezTo>
                  <a:cubicBezTo>
                    <a:pt x="68" y="968"/>
                    <a:pt x="1" y="1301"/>
                    <a:pt x="34" y="1301"/>
                  </a:cubicBezTo>
                  <a:cubicBezTo>
                    <a:pt x="38" y="1303"/>
                    <a:pt x="42" y="1304"/>
                    <a:pt x="47" y="1304"/>
                  </a:cubicBezTo>
                  <a:cubicBezTo>
                    <a:pt x="123" y="1304"/>
                    <a:pt x="311" y="1047"/>
                    <a:pt x="468" y="701"/>
                  </a:cubicBezTo>
                  <a:cubicBezTo>
                    <a:pt x="635" y="367"/>
                    <a:pt x="735" y="34"/>
                    <a:pt x="66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44"/>
            <p:cNvSpPr/>
            <p:nvPr/>
          </p:nvSpPr>
          <p:spPr>
            <a:xfrm>
              <a:off x="8487245" y="3331833"/>
              <a:ext cx="20742" cy="17392"/>
            </a:xfrm>
            <a:custGeom>
              <a:avLst/>
              <a:gdLst/>
              <a:ahLst/>
              <a:cxnLst/>
              <a:rect l="l" t="t" r="r" b="b"/>
              <a:pathLst>
                <a:path w="1102" h="924" extrusionOk="0">
                  <a:moveTo>
                    <a:pt x="84" y="0"/>
                  </a:moveTo>
                  <a:cubicBezTo>
                    <a:pt x="58" y="0"/>
                    <a:pt x="40" y="7"/>
                    <a:pt x="34" y="20"/>
                  </a:cubicBezTo>
                  <a:cubicBezTo>
                    <a:pt x="0" y="87"/>
                    <a:pt x="267" y="254"/>
                    <a:pt x="534" y="487"/>
                  </a:cubicBezTo>
                  <a:cubicBezTo>
                    <a:pt x="784" y="705"/>
                    <a:pt x="975" y="924"/>
                    <a:pt x="1026" y="924"/>
                  </a:cubicBezTo>
                  <a:cubicBezTo>
                    <a:pt x="1029" y="924"/>
                    <a:pt x="1032" y="923"/>
                    <a:pt x="1034" y="921"/>
                  </a:cubicBezTo>
                  <a:cubicBezTo>
                    <a:pt x="1101" y="887"/>
                    <a:pt x="968" y="587"/>
                    <a:pt x="667" y="320"/>
                  </a:cubicBezTo>
                  <a:cubicBezTo>
                    <a:pt x="427" y="107"/>
                    <a:pt x="187" y="0"/>
                    <a:pt x="84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44"/>
            <p:cNvSpPr/>
            <p:nvPr/>
          </p:nvSpPr>
          <p:spPr>
            <a:xfrm>
              <a:off x="8495395" y="3445841"/>
              <a:ext cx="16978" cy="3783"/>
            </a:xfrm>
            <a:custGeom>
              <a:avLst/>
              <a:gdLst/>
              <a:ahLst/>
              <a:cxnLst/>
              <a:rect l="l" t="t" r="r" b="b"/>
              <a:pathLst>
                <a:path w="902" h="201" extrusionOk="0">
                  <a:moveTo>
                    <a:pt x="468" y="1"/>
                  </a:moveTo>
                  <a:cubicBezTo>
                    <a:pt x="201" y="1"/>
                    <a:pt x="1" y="34"/>
                    <a:pt x="1" y="101"/>
                  </a:cubicBezTo>
                  <a:cubicBezTo>
                    <a:pt x="1" y="167"/>
                    <a:pt x="201" y="201"/>
                    <a:pt x="468" y="201"/>
                  </a:cubicBezTo>
                  <a:cubicBezTo>
                    <a:pt x="701" y="201"/>
                    <a:pt x="902" y="167"/>
                    <a:pt x="902" y="101"/>
                  </a:cubicBezTo>
                  <a:cubicBezTo>
                    <a:pt x="902" y="34"/>
                    <a:pt x="701" y="1"/>
                    <a:pt x="46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44"/>
            <p:cNvSpPr/>
            <p:nvPr/>
          </p:nvSpPr>
          <p:spPr>
            <a:xfrm>
              <a:off x="8607163" y="3396865"/>
              <a:ext cx="9430" cy="23321"/>
            </a:xfrm>
            <a:custGeom>
              <a:avLst/>
              <a:gdLst/>
              <a:ahLst/>
              <a:cxnLst/>
              <a:rect l="l" t="t" r="r" b="b"/>
              <a:pathLst>
                <a:path w="501" h="1239" extrusionOk="0">
                  <a:moveTo>
                    <a:pt x="367" y="1"/>
                  </a:moveTo>
                  <a:cubicBezTo>
                    <a:pt x="301" y="34"/>
                    <a:pt x="267" y="301"/>
                    <a:pt x="201" y="635"/>
                  </a:cubicBezTo>
                  <a:cubicBezTo>
                    <a:pt x="101" y="968"/>
                    <a:pt x="0" y="1202"/>
                    <a:pt x="67" y="1235"/>
                  </a:cubicBezTo>
                  <a:cubicBezTo>
                    <a:pt x="69" y="1237"/>
                    <a:pt x="72" y="1238"/>
                    <a:pt x="76" y="1238"/>
                  </a:cubicBezTo>
                  <a:cubicBezTo>
                    <a:pt x="126" y="1238"/>
                    <a:pt x="307" y="1012"/>
                    <a:pt x="401" y="668"/>
                  </a:cubicBezTo>
                  <a:cubicBezTo>
                    <a:pt x="501" y="301"/>
                    <a:pt x="434" y="1"/>
                    <a:pt x="36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44"/>
            <p:cNvSpPr/>
            <p:nvPr/>
          </p:nvSpPr>
          <p:spPr>
            <a:xfrm>
              <a:off x="8693182" y="3427583"/>
              <a:ext cx="10691" cy="25862"/>
            </a:xfrm>
            <a:custGeom>
              <a:avLst/>
              <a:gdLst/>
              <a:ahLst/>
              <a:cxnLst/>
              <a:rect l="l" t="t" r="r" b="b"/>
              <a:pathLst>
                <a:path w="568" h="1374" extrusionOk="0">
                  <a:moveTo>
                    <a:pt x="45" y="1"/>
                  </a:moveTo>
                  <a:cubicBezTo>
                    <a:pt x="41" y="1"/>
                    <a:pt x="37" y="2"/>
                    <a:pt x="34" y="3"/>
                  </a:cubicBezTo>
                  <a:cubicBezTo>
                    <a:pt x="0" y="3"/>
                    <a:pt x="34" y="337"/>
                    <a:pt x="167" y="704"/>
                  </a:cubicBezTo>
                  <a:cubicBezTo>
                    <a:pt x="294" y="1084"/>
                    <a:pt x="451" y="1374"/>
                    <a:pt x="523" y="1374"/>
                  </a:cubicBezTo>
                  <a:cubicBezTo>
                    <a:pt x="527" y="1374"/>
                    <a:pt x="531" y="1373"/>
                    <a:pt x="534" y="1371"/>
                  </a:cubicBezTo>
                  <a:cubicBezTo>
                    <a:pt x="567" y="1338"/>
                    <a:pt x="534" y="1037"/>
                    <a:pt x="401" y="637"/>
                  </a:cubicBezTo>
                  <a:cubicBezTo>
                    <a:pt x="274" y="289"/>
                    <a:pt x="117" y="1"/>
                    <a:pt x="45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44"/>
            <p:cNvSpPr/>
            <p:nvPr/>
          </p:nvSpPr>
          <p:spPr>
            <a:xfrm>
              <a:off x="8686896" y="3560696"/>
              <a:ext cx="16357" cy="27744"/>
            </a:xfrm>
            <a:custGeom>
              <a:avLst/>
              <a:gdLst/>
              <a:ahLst/>
              <a:cxnLst/>
              <a:rect l="l" t="t" r="r" b="b"/>
              <a:pathLst>
                <a:path w="869" h="1474" extrusionOk="0">
                  <a:moveTo>
                    <a:pt x="823" y="1"/>
                  </a:moveTo>
                  <a:cubicBezTo>
                    <a:pt x="744" y="1"/>
                    <a:pt x="524" y="290"/>
                    <a:pt x="334" y="670"/>
                  </a:cubicBezTo>
                  <a:cubicBezTo>
                    <a:pt x="134" y="1104"/>
                    <a:pt x="1" y="1437"/>
                    <a:pt x="68" y="1471"/>
                  </a:cubicBezTo>
                  <a:cubicBezTo>
                    <a:pt x="69" y="1472"/>
                    <a:pt x="71" y="1473"/>
                    <a:pt x="73" y="1473"/>
                  </a:cubicBezTo>
                  <a:cubicBezTo>
                    <a:pt x="122" y="1473"/>
                    <a:pt x="344" y="1152"/>
                    <a:pt x="535" y="770"/>
                  </a:cubicBezTo>
                  <a:cubicBezTo>
                    <a:pt x="735" y="370"/>
                    <a:pt x="868" y="36"/>
                    <a:pt x="835" y="3"/>
                  </a:cubicBezTo>
                  <a:cubicBezTo>
                    <a:pt x="831" y="1"/>
                    <a:pt x="828" y="1"/>
                    <a:pt x="823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44"/>
            <p:cNvSpPr/>
            <p:nvPr/>
          </p:nvSpPr>
          <p:spPr>
            <a:xfrm>
              <a:off x="8589583" y="3641689"/>
              <a:ext cx="12573" cy="25862"/>
            </a:xfrm>
            <a:custGeom>
              <a:avLst/>
              <a:gdLst/>
              <a:ahLst/>
              <a:cxnLst/>
              <a:rect l="l" t="t" r="r" b="b"/>
              <a:pathLst>
                <a:path w="668" h="1374" extrusionOk="0">
                  <a:moveTo>
                    <a:pt x="74" y="1"/>
                  </a:moveTo>
                  <a:cubicBezTo>
                    <a:pt x="71" y="1"/>
                    <a:pt x="69" y="1"/>
                    <a:pt x="67" y="3"/>
                  </a:cubicBezTo>
                  <a:cubicBezTo>
                    <a:pt x="0" y="37"/>
                    <a:pt x="67" y="337"/>
                    <a:pt x="234" y="737"/>
                  </a:cubicBezTo>
                  <a:cubicBezTo>
                    <a:pt x="392" y="1085"/>
                    <a:pt x="551" y="1373"/>
                    <a:pt x="623" y="1373"/>
                  </a:cubicBezTo>
                  <a:cubicBezTo>
                    <a:pt x="627" y="1373"/>
                    <a:pt x="631" y="1373"/>
                    <a:pt x="634" y="1371"/>
                  </a:cubicBezTo>
                  <a:cubicBezTo>
                    <a:pt x="668" y="1371"/>
                    <a:pt x="601" y="1037"/>
                    <a:pt x="434" y="637"/>
                  </a:cubicBezTo>
                  <a:cubicBezTo>
                    <a:pt x="308" y="289"/>
                    <a:pt x="121" y="1"/>
                    <a:pt x="7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44"/>
            <p:cNvSpPr/>
            <p:nvPr/>
          </p:nvSpPr>
          <p:spPr>
            <a:xfrm>
              <a:off x="8491010" y="3696368"/>
              <a:ext cx="14456" cy="3783"/>
            </a:xfrm>
            <a:custGeom>
              <a:avLst/>
              <a:gdLst/>
              <a:ahLst/>
              <a:cxnLst/>
              <a:rect l="l" t="t" r="r" b="b"/>
              <a:pathLst>
                <a:path w="768" h="201" extrusionOk="0">
                  <a:moveTo>
                    <a:pt x="367" y="0"/>
                  </a:moveTo>
                  <a:cubicBezTo>
                    <a:pt x="167" y="0"/>
                    <a:pt x="0" y="34"/>
                    <a:pt x="0" y="100"/>
                  </a:cubicBezTo>
                  <a:cubicBezTo>
                    <a:pt x="0" y="167"/>
                    <a:pt x="167" y="200"/>
                    <a:pt x="367" y="200"/>
                  </a:cubicBezTo>
                  <a:cubicBezTo>
                    <a:pt x="601" y="200"/>
                    <a:pt x="768" y="167"/>
                    <a:pt x="768" y="100"/>
                  </a:cubicBezTo>
                  <a:cubicBezTo>
                    <a:pt x="768" y="34"/>
                    <a:pt x="601" y="0"/>
                    <a:pt x="36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44"/>
            <p:cNvSpPr/>
            <p:nvPr/>
          </p:nvSpPr>
          <p:spPr>
            <a:xfrm>
              <a:off x="8553802" y="3803035"/>
              <a:ext cx="7548" cy="21439"/>
            </a:xfrm>
            <a:custGeom>
              <a:avLst/>
              <a:gdLst/>
              <a:ahLst/>
              <a:cxnLst/>
              <a:rect l="l" t="t" r="r" b="b"/>
              <a:pathLst>
                <a:path w="401" h="1139" extrusionOk="0">
                  <a:moveTo>
                    <a:pt x="47" y="1"/>
                  </a:moveTo>
                  <a:cubicBezTo>
                    <a:pt x="42" y="1"/>
                    <a:pt x="38" y="2"/>
                    <a:pt x="33" y="4"/>
                  </a:cubicBezTo>
                  <a:cubicBezTo>
                    <a:pt x="0" y="4"/>
                    <a:pt x="0" y="271"/>
                    <a:pt x="100" y="604"/>
                  </a:cubicBezTo>
                  <a:cubicBezTo>
                    <a:pt x="167" y="905"/>
                    <a:pt x="300" y="1138"/>
                    <a:pt x="334" y="1138"/>
                  </a:cubicBezTo>
                  <a:cubicBezTo>
                    <a:pt x="400" y="1105"/>
                    <a:pt x="400" y="838"/>
                    <a:pt x="300" y="538"/>
                  </a:cubicBezTo>
                  <a:cubicBezTo>
                    <a:pt x="207" y="225"/>
                    <a:pt x="113" y="1"/>
                    <a:pt x="4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44"/>
            <p:cNvSpPr/>
            <p:nvPr/>
          </p:nvSpPr>
          <p:spPr>
            <a:xfrm>
              <a:off x="8489749" y="3767837"/>
              <a:ext cx="10691" cy="14644"/>
            </a:xfrm>
            <a:custGeom>
              <a:avLst/>
              <a:gdLst/>
              <a:ahLst/>
              <a:cxnLst/>
              <a:rect l="l" t="t" r="r" b="b"/>
              <a:pathLst>
                <a:path w="568" h="778" extrusionOk="0">
                  <a:moveTo>
                    <a:pt x="512" y="1"/>
                  </a:moveTo>
                  <a:cubicBezTo>
                    <a:pt x="440" y="1"/>
                    <a:pt x="321" y="127"/>
                    <a:pt x="201" y="306"/>
                  </a:cubicBezTo>
                  <a:cubicBezTo>
                    <a:pt x="67" y="540"/>
                    <a:pt x="1" y="740"/>
                    <a:pt x="67" y="773"/>
                  </a:cubicBezTo>
                  <a:cubicBezTo>
                    <a:pt x="70" y="776"/>
                    <a:pt x="74" y="777"/>
                    <a:pt x="78" y="777"/>
                  </a:cubicBezTo>
                  <a:cubicBezTo>
                    <a:pt x="124" y="777"/>
                    <a:pt x="246" y="622"/>
                    <a:pt x="368" y="440"/>
                  </a:cubicBezTo>
                  <a:cubicBezTo>
                    <a:pt x="534" y="206"/>
                    <a:pt x="568" y="6"/>
                    <a:pt x="534" y="6"/>
                  </a:cubicBezTo>
                  <a:cubicBezTo>
                    <a:pt x="528" y="3"/>
                    <a:pt x="520" y="1"/>
                    <a:pt x="51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44"/>
            <p:cNvSpPr/>
            <p:nvPr/>
          </p:nvSpPr>
          <p:spPr>
            <a:xfrm>
              <a:off x="8485363" y="3896602"/>
              <a:ext cx="5666" cy="24563"/>
            </a:xfrm>
            <a:custGeom>
              <a:avLst/>
              <a:gdLst/>
              <a:ahLst/>
              <a:cxnLst/>
              <a:rect l="l" t="t" r="r" b="b"/>
              <a:pathLst>
                <a:path w="301" h="1305" extrusionOk="0">
                  <a:moveTo>
                    <a:pt x="77" y="1"/>
                  </a:moveTo>
                  <a:cubicBezTo>
                    <a:pt x="74" y="1"/>
                    <a:pt x="70" y="1"/>
                    <a:pt x="67" y="3"/>
                  </a:cubicBezTo>
                  <a:cubicBezTo>
                    <a:pt x="0" y="3"/>
                    <a:pt x="0" y="303"/>
                    <a:pt x="34" y="670"/>
                  </a:cubicBezTo>
                  <a:cubicBezTo>
                    <a:pt x="67" y="1037"/>
                    <a:pt x="167" y="1304"/>
                    <a:pt x="234" y="1304"/>
                  </a:cubicBezTo>
                  <a:cubicBezTo>
                    <a:pt x="267" y="1304"/>
                    <a:pt x="300" y="1004"/>
                    <a:pt x="234" y="637"/>
                  </a:cubicBezTo>
                  <a:cubicBezTo>
                    <a:pt x="202" y="289"/>
                    <a:pt x="140" y="1"/>
                    <a:pt x="7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7" name="Picture 10" descr="FAQ">
            <a:extLst>
              <a:ext uri="{FF2B5EF4-FFF2-40B4-BE49-F238E27FC236}">
                <a16:creationId xmlns:a16="http://schemas.microsoft.com/office/drawing/2014/main" id="{F8242934-6881-455E-BE13-4E02F4387A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0" y="791318"/>
            <a:ext cx="4998614" cy="281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31643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83" name="Google Shape;1783;p44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577313" y="1354117"/>
                <a:ext cx="4139942" cy="1317306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 b="0" dirty="0" err="1"/>
                  <a:t>Tốc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độ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của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tàu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tính</a:t>
                </a:r>
                <a:r>
                  <a:rPr lang="en-US" sz="2000" b="0" dirty="0"/>
                  <a:t> ra km/h </a:t>
                </a:r>
                <a:r>
                  <a:rPr lang="en-US" sz="2000" b="0" dirty="0" err="1"/>
                  <a:t>là</a:t>
                </a:r>
                <a:r>
                  <a:rPr lang="en-US" sz="2000" b="0" dirty="0"/>
                  <a:t>:</a:t>
                </a:r>
                <a:br>
                  <a:rPr lang="en-US" sz="2000" b="0" dirty="0"/>
                </a:br>
                <a:r>
                  <a:rPr lang="en-US" sz="2000" b="0" dirty="0"/>
                  <a:t>            v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dirty="0"/>
                          <m:t>s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0" dirty="0"/>
                          <m:t>t</m:t>
                        </m:r>
                      </m:den>
                    </m:f>
                  </m:oMath>
                </a14:m>
                <a:r>
                  <a:rPr lang="en-US" sz="2000" b="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dirty="0"/>
                          <m:t>81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0" dirty="0"/>
                          <m:t>1,5</m:t>
                        </m:r>
                      </m:den>
                    </m:f>
                  </m:oMath>
                </a14:m>
                <a:r>
                  <a:rPr lang="en-US" sz="2000" b="0" dirty="0"/>
                  <a:t> = 54 km/h</a:t>
                </a:r>
                <a:r>
                  <a:rPr lang="en-US" sz="2000" dirty="0"/>
                  <a:t/>
                </a:r>
                <a:br>
                  <a:rPr lang="en-US" sz="2000" dirty="0"/>
                </a:br>
                <a:endParaRPr sz="2000" dirty="0">
                  <a:solidFill>
                    <a:schemeClr val="accent5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83" name="Google Shape;1783;p44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77313" y="1354117"/>
                <a:ext cx="4139942" cy="1317306"/>
              </a:xfrm>
              <a:prstGeom prst="rect">
                <a:avLst/>
              </a:prstGeom>
              <a:blipFill>
                <a:blip r:embed="rId3"/>
                <a:stretch>
                  <a:fillRect l="-1620" t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7" name="Picture 10" descr="FAQ">
            <a:extLst>
              <a:ext uri="{FF2B5EF4-FFF2-40B4-BE49-F238E27FC236}">
                <a16:creationId xmlns:a16="http://schemas.microsoft.com/office/drawing/2014/main" id="{F8242934-6881-455E-BE13-4E02F4387A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378" y="484560"/>
            <a:ext cx="3469601" cy="19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4" name="Group 143">
            <a:extLst>
              <a:ext uri="{FF2B5EF4-FFF2-40B4-BE49-F238E27FC236}">
                <a16:creationId xmlns:a16="http://schemas.microsoft.com/office/drawing/2014/main" id="{0AD3F8DD-F2EE-48C3-B6D3-9DBBB7E67EAD}"/>
              </a:ext>
            </a:extLst>
          </p:cNvPr>
          <p:cNvGrpSpPr/>
          <p:nvPr/>
        </p:nvGrpSpPr>
        <p:grpSpPr>
          <a:xfrm>
            <a:off x="5714411" y="2571750"/>
            <a:ext cx="1836629" cy="2515592"/>
            <a:chOff x="6488133" y="1423362"/>
            <a:chExt cx="2352527" cy="3222207"/>
          </a:xfrm>
        </p:grpSpPr>
        <p:sp>
          <p:nvSpPr>
            <p:cNvPr id="145" name="Google Shape;3370;p69">
              <a:extLst>
                <a:ext uri="{FF2B5EF4-FFF2-40B4-BE49-F238E27FC236}">
                  <a16:creationId xmlns:a16="http://schemas.microsoft.com/office/drawing/2014/main" id="{411E6BBC-2C57-4B53-AAFE-8BD86D8C5626}"/>
                </a:ext>
              </a:extLst>
            </p:cNvPr>
            <p:cNvSpPr/>
            <p:nvPr/>
          </p:nvSpPr>
          <p:spPr>
            <a:xfrm>
              <a:off x="7217257" y="2382459"/>
              <a:ext cx="1055325" cy="1000021"/>
            </a:xfrm>
            <a:custGeom>
              <a:avLst/>
              <a:gdLst/>
              <a:ahLst/>
              <a:cxnLst/>
              <a:rect l="l" t="t" r="r" b="b"/>
              <a:pathLst>
                <a:path w="60110" h="56960" extrusionOk="0">
                  <a:moveTo>
                    <a:pt x="6234" y="1"/>
                  </a:moveTo>
                  <a:cubicBezTo>
                    <a:pt x="5499" y="1"/>
                    <a:pt x="4745" y="216"/>
                    <a:pt x="4136" y="611"/>
                  </a:cubicBezTo>
                  <a:cubicBezTo>
                    <a:pt x="2802" y="1479"/>
                    <a:pt x="2035" y="3080"/>
                    <a:pt x="1635" y="4614"/>
                  </a:cubicBezTo>
                  <a:cubicBezTo>
                    <a:pt x="0" y="10819"/>
                    <a:pt x="2735" y="17523"/>
                    <a:pt x="7305" y="22027"/>
                  </a:cubicBezTo>
                  <a:cubicBezTo>
                    <a:pt x="11842" y="26530"/>
                    <a:pt x="17913" y="29098"/>
                    <a:pt x="24084" y="30833"/>
                  </a:cubicBezTo>
                  <a:cubicBezTo>
                    <a:pt x="30589" y="32668"/>
                    <a:pt x="37427" y="33802"/>
                    <a:pt x="43364" y="37137"/>
                  </a:cubicBezTo>
                  <a:cubicBezTo>
                    <a:pt x="49269" y="40473"/>
                    <a:pt x="54005" y="46010"/>
                    <a:pt x="53105" y="52715"/>
                  </a:cubicBezTo>
                  <a:cubicBezTo>
                    <a:pt x="52871" y="54984"/>
                    <a:pt x="53939" y="55951"/>
                    <a:pt x="55340" y="56618"/>
                  </a:cubicBezTo>
                  <a:cubicBezTo>
                    <a:pt x="55754" y="56848"/>
                    <a:pt x="56212" y="56959"/>
                    <a:pt x="56668" y="56959"/>
                  </a:cubicBezTo>
                  <a:cubicBezTo>
                    <a:pt x="57532" y="56959"/>
                    <a:pt x="58385" y="56560"/>
                    <a:pt x="58909" y="55817"/>
                  </a:cubicBezTo>
                  <a:cubicBezTo>
                    <a:pt x="59876" y="54650"/>
                    <a:pt x="60076" y="52715"/>
                    <a:pt x="60076" y="51181"/>
                  </a:cubicBezTo>
                  <a:cubicBezTo>
                    <a:pt x="60110" y="45644"/>
                    <a:pt x="56207" y="40540"/>
                    <a:pt x="51737" y="37304"/>
                  </a:cubicBezTo>
                  <a:cubicBezTo>
                    <a:pt x="47267" y="34035"/>
                    <a:pt x="41863" y="32334"/>
                    <a:pt x="36493" y="31033"/>
                  </a:cubicBezTo>
                  <a:cubicBezTo>
                    <a:pt x="31089" y="29765"/>
                    <a:pt x="25652" y="28665"/>
                    <a:pt x="20548" y="26463"/>
                  </a:cubicBezTo>
                  <a:cubicBezTo>
                    <a:pt x="16745" y="24795"/>
                    <a:pt x="12909" y="21960"/>
                    <a:pt x="12476" y="17824"/>
                  </a:cubicBezTo>
                  <a:cubicBezTo>
                    <a:pt x="12209" y="15755"/>
                    <a:pt x="12742" y="13187"/>
                    <a:pt x="11141" y="11919"/>
                  </a:cubicBezTo>
                  <a:cubicBezTo>
                    <a:pt x="10508" y="11419"/>
                    <a:pt x="9674" y="11186"/>
                    <a:pt x="9073" y="10685"/>
                  </a:cubicBezTo>
                  <a:cubicBezTo>
                    <a:pt x="6505" y="8484"/>
                    <a:pt x="10641" y="3647"/>
                    <a:pt x="8506" y="978"/>
                  </a:cubicBezTo>
                  <a:cubicBezTo>
                    <a:pt x="7962" y="307"/>
                    <a:pt x="7111" y="1"/>
                    <a:pt x="6234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3371;p69">
              <a:extLst>
                <a:ext uri="{FF2B5EF4-FFF2-40B4-BE49-F238E27FC236}">
                  <a16:creationId xmlns:a16="http://schemas.microsoft.com/office/drawing/2014/main" id="{7C2A586B-BA28-480A-9645-57874B3BC16F}"/>
                </a:ext>
              </a:extLst>
            </p:cNvPr>
            <p:cNvSpPr/>
            <p:nvPr/>
          </p:nvSpPr>
          <p:spPr>
            <a:xfrm>
              <a:off x="7217257" y="2382459"/>
              <a:ext cx="1055325" cy="1000021"/>
            </a:xfrm>
            <a:custGeom>
              <a:avLst/>
              <a:gdLst/>
              <a:ahLst/>
              <a:cxnLst/>
              <a:rect l="l" t="t" r="r" b="b"/>
              <a:pathLst>
                <a:path w="60110" h="56960" extrusionOk="0">
                  <a:moveTo>
                    <a:pt x="6234" y="1"/>
                  </a:moveTo>
                  <a:cubicBezTo>
                    <a:pt x="5499" y="1"/>
                    <a:pt x="4745" y="216"/>
                    <a:pt x="4136" y="611"/>
                  </a:cubicBezTo>
                  <a:cubicBezTo>
                    <a:pt x="2802" y="1479"/>
                    <a:pt x="2035" y="3080"/>
                    <a:pt x="1635" y="4614"/>
                  </a:cubicBezTo>
                  <a:cubicBezTo>
                    <a:pt x="0" y="10819"/>
                    <a:pt x="2735" y="17523"/>
                    <a:pt x="7305" y="22027"/>
                  </a:cubicBezTo>
                  <a:cubicBezTo>
                    <a:pt x="11842" y="26530"/>
                    <a:pt x="17913" y="29098"/>
                    <a:pt x="24084" y="30833"/>
                  </a:cubicBezTo>
                  <a:cubicBezTo>
                    <a:pt x="30589" y="32668"/>
                    <a:pt x="37427" y="33802"/>
                    <a:pt x="43364" y="37137"/>
                  </a:cubicBezTo>
                  <a:cubicBezTo>
                    <a:pt x="49269" y="40473"/>
                    <a:pt x="54005" y="46010"/>
                    <a:pt x="53105" y="52715"/>
                  </a:cubicBezTo>
                  <a:cubicBezTo>
                    <a:pt x="52871" y="54984"/>
                    <a:pt x="53939" y="55951"/>
                    <a:pt x="55340" y="56618"/>
                  </a:cubicBezTo>
                  <a:cubicBezTo>
                    <a:pt x="55754" y="56848"/>
                    <a:pt x="56212" y="56959"/>
                    <a:pt x="56668" y="56959"/>
                  </a:cubicBezTo>
                  <a:cubicBezTo>
                    <a:pt x="57532" y="56959"/>
                    <a:pt x="58385" y="56560"/>
                    <a:pt x="58909" y="55817"/>
                  </a:cubicBezTo>
                  <a:cubicBezTo>
                    <a:pt x="59876" y="54650"/>
                    <a:pt x="60076" y="52715"/>
                    <a:pt x="60076" y="51181"/>
                  </a:cubicBezTo>
                  <a:cubicBezTo>
                    <a:pt x="60110" y="45644"/>
                    <a:pt x="56207" y="40540"/>
                    <a:pt x="51737" y="37304"/>
                  </a:cubicBezTo>
                  <a:cubicBezTo>
                    <a:pt x="47267" y="34035"/>
                    <a:pt x="41863" y="32334"/>
                    <a:pt x="36493" y="31033"/>
                  </a:cubicBezTo>
                  <a:cubicBezTo>
                    <a:pt x="31089" y="29765"/>
                    <a:pt x="25652" y="28665"/>
                    <a:pt x="20548" y="26463"/>
                  </a:cubicBezTo>
                  <a:cubicBezTo>
                    <a:pt x="16745" y="24795"/>
                    <a:pt x="12909" y="21960"/>
                    <a:pt x="12476" y="17824"/>
                  </a:cubicBezTo>
                  <a:cubicBezTo>
                    <a:pt x="12209" y="15755"/>
                    <a:pt x="12742" y="13187"/>
                    <a:pt x="11141" y="11919"/>
                  </a:cubicBezTo>
                  <a:cubicBezTo>
                    <a:pt x="10508" y="11419"/>
                    <a:pt x="9674" y="11186"/>
                    <a:pt x="9073" y="10685"/>
                  </a:cubicBezTo>
                  <a:cubicBezTo>
                    <a:pt x="6505" y="8484"/>
                    <a:pt x="10641" y="3647"/>
                    <a:pt x="8506" y="978"/>
                  </a:cubicBezTo>
                  <a:cubicBezTo>
                    <a:pt x="7962" y="307"/>
                    <a:pt x="7111" y="1"/>
                    <a:pt x="6234" y="1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3372;p69">
              <a:extLst>
                <a:ext uri="{FF2B5EF4-FFF2-40B4-BE49-F238E27FC236}">
                  <a16:creationId xmlns:a16="http://schemas.microsoft.com/office/drawing/2014/main" id="{69848796-164E-45AB-B3E8-8268DA0107E2}"/>
                </a:ext>
              </a:extLst>
            </p:cNvPr>
            <p:cNvSpPr/>
            <p:nvPr/>
          </p:nvSpPr>
          <p:spPr>
            <a:xfrm>
              <a:off x="7647586" y="1473732"/>
              <a:ext cx="576979" cy="896631"/>
            </a:xfrm>
            <a:custGeom>
              <a:avLst/>
              <a:gdLst/>
              <a:ahLst/>
              <a:cxnLst/>
              <a:rect l="l" t="t" r="r" b="b"/>
              <a:pathLst>
                <a:path w="32864" h="51071" extrusionOk="0">
                  <a:moveTo>
                    <a:pt x="14123" y="0"/>
                  </a:moveTo>
                  <a:cubicBezTo>
                    <a:pt x="11607" y="0"/>
                    <a:pt x="9080" y="2056"/>
                    <a:pt x="9146" y="4670"/>
                  </a:cubicBezTo>
                  <a:cubicBezTo>
                    <a:pt x="9180" y="7172"/>
                    <a:pt x="11248" y="9140"/>
                    <a:pt x="12982" y="10975"/>
                  </a:cubicBezTo>
                  <a:cubicBezTo>
                    <a:pt x="17185" y="15512"/>
                    <a:pt x="19854" y="21683"/>
                    <a:pt x="19587" y="27854"/>
                  </a:cubicBezTo>
                  <a:cubicBezTo>
                    <a:pt x="19354" y="34025"/>
                    <a:pt x="15918" y="40062"/>
                    <a:pt x="10514" y="42598"/>
                  </a:cubicBezTo>
                  <a:cubicBezTo>
                    <a:pt x="8346" y="43665"/>
                    <a:pt x="5911" y="44165"/>
                    <a:pt x="3776" y="45266"/>
                  </a:cubicBezTo>
                  <a:cubicBezTo>
                    <a:pt x="2207" y="46113"/>
                    <a:pt x="786" y="47537"/>
                    <a:pt x="251" y="49245"/>
                  </a:cubicBezTo>
                  <a:lnTo>
                    <a:pt x="251" y="49245"/>
                  </a:lnTo>
                  <a:lnTo>
                    <a:pt x="11181" y="45833"/>
                  </a:lnTo>
                  <a:cubicBezTo>
                    <a:pt x="16485" y="44165"/>
                    <a:pt x="21889" y="42397"/>
                    <a:pt x="26025" y="38661"/>
                  </a:cubicBezTo>
                  <a:cubicBezTo>
                    <a:pt x="29761" y="35192"/>
                    <a:pt x="32063" y="30422"/>
                    <a:pt x="32496" y="25352"/>
                  </a:cubicBezTo>
                  <a:cubicBezTo>
                    <a:pt x="32863" y="20182"/>
                    <a:pt x="31396" y="15011"/>
                    <a:pt x="28327" y="10842"/>
                  </a:cubicBezTo>
                  <a:cubicBezTo>
                    <a:pt x="27593" y="9874"/>
                    <a:pt x="26659" y="8873"/>
                    <a:pt x="25525" y="8807"/>
                  </a:cubicBezTo>
                  <a:cubicBezTo>
                    <a:pt x="25483" y="8803"/>
                    <a:pt x="25442" y="8801"/>
                    <a:pt x="25400" y="8801"/>
                  </a:cubicBezTo>
                  <a:cubicBezTo>
                    <a:pt x="24468" y="8801"/>
                    <a:pt x="23535" y="9704"/>
                    <a:pt x="23617" y="10587"/>
                  </a:cubicBezTo>
                  <a:lnTo>
                    <a:pt x="23617" y="10587"/>
                  </a:lnTo>
                  <a:cubicBezTo>
                    <a:pt x="22886" y="8235"/>
                    <a:pt x="22061" y="5876"/>
                    <a:pt x="20588" y="3870"/>
                  </a:cubicBezTo>
                  <a:cubicBezTo>
                    <a:pt x="19053" y="1735"/>
                    <a:pt x="16718" y="34"/>
                    <a:pt x="14183" y="0"/>
                  </a:cubicBezTo>
                  <a:cubicBezTo>
                    <a:pt x="14163" y="0"/>
                    <a:pt x="14143" y="0"/>
                    <a:pt x="14123" y="0"/>
                  </a:cubicBezTo>
                  <a:close/>
                  <a:moveTo>
                    <a:pt x="251" y="49245"/>
                  </a:moveTo>
                  <a:lnTo>
                    <a:pt x="173" y="49269"/>
                  </a:lnTo>
                  <a:lnTo>
                    <a:pt x="147" y="49629"/>
                  </a:lnTo>
                  <a:lnTo>
                    <a:pt x="147" y="49629"/>
                  </a:lnTo>
                  <a:cubicBezTo>
                    <a:pt x="176" y="49499"/>
                    <a:pt x="211" y="49371"/>
                    <a:pt x="251" y="49245"/>
                  </a:cubicBezTo>
                  <a:close/>
                  <a:moveTo>
                    <a:pt x="147" y="49629"/>
                  </a:moveTo>
                  <a:cubicBezTo>
                    <a:pt x="40" y="50092"/>
                    <a:pt x="0" y="50575"/>
                    <a:pt x="40" y="51070"/>
                  </a:cubicBezTo>
                  <a:lnTo>
                    <a:pt x="147" y="49629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3373;p69">
              <a:extLst>
                <a:ext uri="{FF2B5EF4-FFF2-40B4-BE49-F238E27FC236}">
                  <a16:creationId xmlns:a16="http://schemas.microsoft.com/office/drawing/2014/main" id="{9934D5E9-403D-4DA7-9C6B-95C6CE4C9566}"/>
                </a:ext>
              </a:extLst>
            </p:cNvPr>
            <p:cNvSpPr/>
            <p:nvPr/>
          </p:nvSpPr>
          <p:spPr>
            <a:xfrm>
              <a:off x="7647586" y="1473732"/>
              <a:ext cx="576979" cy="896631"/>
            </a:xfrm>
            <a:custGeom>
              <a:avLst/>
              <a:gdLst/>
              <a:ahLst/>
              <a:cxnLst/>
              <a:rect l="l" t="t" r="r" b="b"/>
              <a:pathLst>
                <a:path w="32864" h="51071" extrusionOk="0">
                  <a:moveTo>
                    <a:pt x="14123" y="0"/>
                  </a:moveTo>
                  <a:cubicBezTo>
                    <a:pt x="11607" y="0"/>
                    <a:pt x="9080" y="2056"/>
                    <a:pt x="9146" y="4670"/>
                  </a:cubicBezTo>
                  <a:cubicBezTo>
                    <a:pt x="9180" y="7172"/>
                    <a:pt x="11248" y="9140"/>
                    <a:pt x="12982" y="10975"/>
                  </a:cubicBezTo>
                  <a:cubicBezTo>
                    <a:pt x="17185" y="15512"/>
                    <a:pt x="19854" y="21683"/>
                    <a:pt x="19587" y="27854"/>
                  </a:cubicBezTo>
                  <a:cubicBezTo>
                    <a:pt x="19354" y="34025"/>
                    <a:pt x="15918" y="40062"/>
                    <a:pt x="10514" y="42598"/>
                  </a:cubicBezTo>
                  <a:cubicBezTo>
                    <a:pt x="8346" y="43665"/>
                    <a:pt x="5911" y="44165"/>
                    <a:pt x="3776" y="45266"/>
                  </a:cubicBezTo>
                  <a:cubicBezTo>
                    <a:pt x="2207" y="46113"/>
                    <a:pt x="786" y="47537"/>
                    <a:pt x="251" y="49245"/>
                  </a:cubicBezTo>
                  <a:lnTo>
                    <a:pt x="251" y="49245"/>
                  </a:lnTo>
                  <a:lnTo>
                    <a:pt x="11181" y="45833"/>
                  </a:lnTo>
                  <a:cubicBezTo>
                    <a:pt x="16485" y="44165"/>
                    <a:pt x="21889" y="42397"/>
                    <a:pt x="26025" y="38661"/>
                  </a:cubicBezTo>
                  <a:cubicBezTo>
                    <a:pt x="29761" y="35192"/>
                    <a:pt x="32063" y="30422"/>
                    <a:pt x="32496" y="25352"/>
                  </a:cubicBezTo>
                  <a:cubicBezTo>
                    <a:pt x="32863" y="20182"/>
                    <a:pt x="31396" y="15011"/>
                    <a:pt x="28327" y="10842"/>
                  </a:cubicBezTo>
                  <a:cubicBezTo>
                    <a:pt x="27593" y="9874"/>
                    <a:pt x="26659" y="8873"/>
                    <a:pt x="25525" y="8807"/>
                  </a:cubicBezTo>
                  <a:cubicBezTo>
                    <a:pt x="25483" y="8803"/>
                    <a:pt x="25442" y="8801"/>
                    <a:pt x="25400" y="8801"/>
                  </a:cubicBezTo>
                  <a:cubicBezTo>
                    <a:pt x="24468" y="8801"/>
                    <a:pt x="23535" y="9704"/>
                    <a:pt x="23617" y="10587"/>
                  </a:cubicBezTo>
                  <a:lnTo>
                    <a:pt x="23617" y="10587"/>
                  </a:lnTo>
                  <a:cubicBezTo>
                    <a:pt x="22886" y="8235"/>
                    <a:pt x="22061" y="5876"/>
                    <a:pt x="20588" y="3870"/>
                  </a:cubicBezTo>
                  <a:cubicBezTo>
                    <a:pt x="19053" y="1735"/>
                    <a:pt x="16718" y="34"/>
                    <a:pt x="14183" y="0"/>
                  </a:cubicBezTo>
                  <a:cubicBezTo>
                    <a:pt x="14163" y="0"/>
                    <a:pt x="14143" y="0"/>
                    <a:pt x="14123" y="0"/>
                  </a:cubicBezTo>
                  <a:close/>
                  <a:moveTo>
                    <a:pt x="251" y="49245"/>
                  </a:moveTo>
                  <a:lnTo>
                    <a:pt x="173" y="49269"/>
                  </a:lnTo>
                  <a:lnTo>
                    <a:pt x="147" y="49629"/>
                  </a:lnTo>
                  <a:lnTo>
                    <a:pt x="147" y="49629"/>
                  </a:lnTo>
                  <a:cubicBezTo>
                    <a:pt x="176" y="49499"/>
                    <a:pt x="211" y="49371"/>
                    <a:pt x="251" y="49245"/>
                  </a:cubicBezTo>
                  <a:close/>
                  <a:moveTo>
                    <a:pt x="147" y="49629"/>
                  </a:moveTo>
                  <a:cubicBezTo>
                    <a:pt x="40" y="50092"/>
                    <a:pt x="0" y="50575"/>
                    <a:pt x="40" y="51070"/>
                  </a:cubicBezTo>
                  <a:lnTo>
                    <a:pt x="147" y="49629"/>
                  </a:ln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3374;p69">
              <a:extLst>
                <a:ext uri="{FF2B5EF4-FFF2-40B4-BE49-F238E27FC236}">
                  <a16:creationId xmlns:a16="http://schemas.microsoft.com/office/drawing/2014/main" id="{254DA879-C94B-4CA0-BF11-32BDB39FBE6E}"/>
                </a:ext>
              </a:extLst>
            </p:cNvPr>
            <p:cNvSpPr/>
            <p:nvPr/>
          </p:nvSpPr>
          <p:spPr>
            <a:xfrm>
              <a:off x="7644759" y="1473152"/>
              <a:ext cx="579805" cy="897210"/>
            </a:xfrm>
            <a:custGeom>
              <a:avLst/>
              <a:gdLst/>
              <a:ahLst/>
              <a:cxnLst/>
              <a:rect l="l" t="t" r="r" b="b"/>
              <a:pathLst>
                <a:path w="33025" h="51104" fill="none" extrusionOk="0">
                  <a:moveTo>
                    <a:pt x="201" y="51103"/>
                  </a:moveTo>
                  <a:cubicBezTo>
                    <a:pt x="1" y="48602"/>
                    <a:pt x="1835" y="46433"/>
                    <a:pt x="3937" y="45299"/>
                  </a:cubicBezTo>
                  <a:cubicBezTo>
                    <a:pt x="6072" y="44198"/>
                    <a:pt x="8507" y="43698"/>
                    <a:pt x="10675" y="42631"/>
                  </a:cubicBezTo>
                  <a:cubicBezTo>
                    <a:pt x="16079" y="40095"/>
                    <a:pt x="19515" y="34058"/>
                    <a:pt x="19748" y="27887"/>
                  </a:cubicBezTo>
                  <a:cubicBezTo>
                    <a:pt x="20015" y="21716"/>
                    <a:pt x="17346" y="15545"/>
                    <a:pt x="13143" y="11008"/>
                  </a:cubicBezTo>
                  <a:cubicBezTo>
                    <a:pt x="11409" y="9173"/>
                    <a:pt x="9341" y="7205"/>
                    <a:pt x="9307" y="4703"/>
                  </a:cubicBezTo>
                  <a:cubicBezTo>
                    <a:pt x="9241" y="2068"/>
                    <a:pt x="11809" y="0"/>
                    <a:pt x="14344" y="33"/>
                  </a:cubicBezTo>
                  <a:cubicBezTo>
                    <a:pt x="16879" y="67"/>
                    <a:pt x="19214" y="1768"/>
                    <a:pt x="20749" y="3903"/>
                  </a:cubicBezTo>
                  <a:cubicBezTo>
                    <a:pt x="22317" y="6038"/>
                    <a:pt x="23151" y="8573"/>
                    <a:pt x="23918" y="11075"/>
                  </a:cubicBezTo>
                  <a:cubicBezTo>
                    <a:pt x="23351" y="10041"/>
                    <a:pt x="24552" y="8740"/>
                    <a:pt x="25686" y="8840"/>
                  </a:cubicBezTo>
                  <a:cubicBezTo>
                    <a:pt x="26820" y="8906"/>
                    <a:pt x="27754" y="9907"/>
                    <a:pt x="28488" y="10875"/>
                  </a:cubicBezTo>
                  <a:cubicBezTo>
                    <a:pt x="31557" y="15044"/>
                    <a:pt x="33024" y="20215"/>
                    <a:pt x="32657" y="25385"/>
                  </a:cubicBezTo>
                  <a:cubicBezTo>
                    <a:pt x="32224" y="30455"/>
                    <a:pt x="29922" y="35225"/>
                    <a:pt x="26186" y="38694"/>
                  </a:cubicBezTo>
                  <a:cubicBezTo>
                    <a:pt x="22050" y="42430"/>
                    <a:pt x="16646" y="44198"/>
                    <a:pt x="11342" y="45866"/>
                  </a:cubicBezTo>
                  <a:lnTo>
                    <a:pt x="334" y="49302"/>
                  </a:lnTo>
                </a:path>
              </a:pathLst>
            </a:custGeom>
            <a:noFill/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3375;p69">
              <a:extLst>
                <a:ext uri="{FF2B5EF4-FFF2-40B4-BE49-F238E27FC236}">
                  <a16:creationId xmlns:a16="http://schemas.microsoft.com/office/drawing/2014/main" id="{9FA13000-B2BA-4DBB-B80C-CF7D75E6E9B8}"/>
                </a:ext>
              </a:extLst>
            </p:cNvPr>
            <p:cNvSpPr/>
            <p:nvPr/>
          </p:nvSpPr>
          <p:spPr>
            <a:xfrm>
              <a:off x="7560435" y="1449188"/>
              <a:ext cx="99651" cy="81743"/>
            </a:xfrm>
            <a:custGeom>
              <a:avLst/>
              <a:gdLst/>
              <a:ahLst/>
              <a:cxnLst/>
              <a:rect l="l" t="t" r="r" b="b"/>
              <a:pathLst>
                <a:path w="5676" h="4656" extrusionOk="0">
                  <a:moveTo>
                    <a:pt x="2864" y="1"/>
                  </a:moveTo>
                  <a:cubicBezTo>
                    <a:pt x="2689" y="1"/>
                    <a:pt x="2512" y="21"/>
                    <a:pt x="2335" y="64"/>
                  </a:cubicBezTo>
                  <a:lnTo>
                    <a:pt x="1968" y="131"/>
                  </a:lnTo>
                  <a:cubicBezTo>
                    <a:pt x="34" y="931"/>
                    <a:pt x="0" y="3667"/>
                    <a:pt x="1935" y="4467"/>
                  </a:cubicBezTo>
                  <a:cubicBezTo>
                    <a:pt x="2241" y="4596"/>
                    <a:pt x="2549" y="4655"/>
                    <a:pt x="2846" y="4655"/>
                  </a:cubicBezTo>
                  <a:cubicBezTo>
                    <a:pt x="4398" y="4655"/>
                    <a:pt x="5676" y="3055"/>
                    <a:pt x="5004" y="1432"/>
                  </a:cubicBezTo>
                  <a:cubicBezTo>
                    <a:pt x="4640" y="563"/>
                    <a:pt x="3782" y="1"/>
                    <a:pt x="2864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3376;p69">
              <a:extLst>
                <a:ext uri="{FF2B5EF4-FFF2-40B4-BE49-F238E27FC236}">
                  <a16:creationId xmlns:a16="http://schemas.microsoft.com/office/drawing/2014/main" id="{327417C5-01F3-4DE3-9AAE-003049795431}"/>
                </a:ext>
              </a:extLst>
            </p:cNvPr>
            <p:cNvSpPr/>
            <p:nvPr/>
          </p:nvSpPr>
          <p:spPr>
            <a:xfrm>
              <a:off x="7560435" y="1449188"/>
              <a:ext cx="99651" cy="81743"/>
            </a:xfrm>
            <a:custGeom>
              <a:avLst/>
              <a:gdLst/>
              <a:ahLst/>
              <a:cxnLst/>
              <a:rect l="l" t="t" r="r" b="b"/>
              <a:pathLst>
                <a:path w="5676" h="4656" extrusionOk="0">
                  <a:moveTo>
                    <a:pt x="2864" y="1"/>
                  </a:moveTo>
                  <a:cubicBezTo>
                    <a:pt x="2689" y="1"/>
                    <a:pt x="2512" y="21"/>
                    <a:pt x="2335" y="64"/>
                  </a:cubicBezTo>
                  <a:lnTo>
                    <a:pt x="1968" y="131"/>
                  </a:lnTo>
                  <a:cubicBezTo>
                    <a:pt x="34" y="931"/>
                    <a:pt x="0" y="3667"/>
                    <a:pt x="1935" y="4467"/>
                  </a:cubicBezTo>
                  <a:cubicBezTo>
                    <a:pt x="2241" y="4596"/>
                    <a:pt x="2549" y="4655"/>
                    <a:pt x="2846" y="4655"/>
                  </a:cubicBezTo>
                  <a:cubicBezTo>
                    <a:pt x="4398" y="4655"/>
                    <a:pt x="5676" y="3055"/>
                    <a:pt x="5004" y="1432"/>
                  </a:cubicBezTo>
                  <a:cubicBezTo>
                    <a:pt x="4640" y="563"/>
                    <a:pt x="3782" y="1"/>
                    <a:pt x="2864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3377;p69">
              <a:extLst>
                <a:ext uri="{FF2B5EF4-FFF2-40B4-BE49-F238E27FC236}">
                  <a16:creationId xmlns:a16="http://schemas.microsoft.com/office/drawing/2014/main" id="{15FDEE7A-BE52-4885-B0F1-D21BB4F05109}"/>
                </a:ext>
              </a:extLst>
            </p:cNvPr>
            <p:cNvSpPr/>
            <p:nvPr/>
          </p:nvSpPr>
          <p:spPr>
            <a:xfrm>
              <a:off x="7679416" y="3439978"/>
              <a:ext cx="691553" cy="866855"/>
            </a:xfrm>
            <a:custGeom>
              <a:avLst/>
              <a:gdLst/>
              <a:ahLst/>
              <a:cxnLst/>
              <a:rect l="l" t="t" r="r" b="b"/>
              <a:pathLst>
                <a:path w="39390" h="49375" extrusionOk="0">
                  <a:moveTo>
                    <a:pt x="33479" y="1"/>
                  </a:moveTo>
                  <a:cubicBezTo>
                    <a:pt x="32211" y="1"/>
                    <a:pt x="30999" y="739"/>
                    <a:pt x="30216" y="1754"/>
                  </a:cubicBezTo>
                  <a:cubicBezTo>
                    <a:pt x="29382" y="2954"/>
                    <a:pt x="28882" y="4355"/>
                    <a:pt x="28749" y="5823"/>
                  </a:cubicBezTo>
                  <a:cubicBezTo>
                    <a:pt x="28415" y="8592"/>
                    <a:pt x="28715" y="11427"/>
                    <a:pt x="28415" y="14162"/>
                  </a:cubicBezTo>
                  <a:cubicBezTo>
                    <a:pt x="28115" y="16931"/>
                    <a:pt x="27114" y="19900"/>
                    <a:pt x="24846" y="21468"/>
                  </a:cubicBezTo>
                  <a:cubicBezTo>
                    <a:pt x="22044" y="23402"/>
                    <a:pt x="18074" y="22969"/>
                    <a:pt x="15406" y="25004"/>
                  </a:cubicBezTo>
                  <a:cubicBezTo>
                    <a:pt x="13238" y="26671"/>
                    <a:pt x="12404" y="29507"/>
                    <a:pt x="10702" y="31675"/>
                  </a:cubicBezTo>
                  <a:cubicBezTo>
                    <a:pt x="9268" y="33476"/>
                    <a:pt x="7267" y="34677"/>
                    <a:pt x="5432" y="36111"/>
                  </a:cubicBezTo>
                  <a:cubicBezTo>
                    <a:pt x="3597" y="37512"/>
                    <a:pt x="1796" y="39180"/>
                    <a:pt x="1196" y="41415"/>
                  </a:cubicBezTo>
                  <a:cubicBezTo>
                    <a:pt x="0" y="45627"/>
                    <a:pt x="3320" y="49374"/>
                    <a:pt x="7207" y="49374"/>
                  </a:cubicBezTo>
                  <a:cubicBezTo>
                    <a:pt x="8092" y="49374"/>
                    <a:pt x="9005" y="49180"/>
                    <a:pt x="9902" y="48754"/>
                  </a:cubicBezTo>
                  <a:lnTo>
                    <a:pt x="8768" y="47420"/>
                  </a:lnTo>
                  <a:cubicBezTo>
                    <a:pt x="7433" y="44618"/>
                    <a:pt x="8601" y="41115"/>
                    <a:pt x="10769" y="38847"/>
                  </a:cubicBezTo>
                  <a:cubicBezTo>
                    <a:pt x="12937" y="36612"/>
                    <a:pt x="15873" y="35311"/>
                    <a:pt x="18708" y="34077"/>
                  </a:cubicBezTo>
                  <a:cubicBezTo>
                    <a:pt x="25013" y="31308"/>
                    <a:pt x="31617" y="28006"/>
                    <a:pt x="34786" y="21935"/>
                  </a:cubicBezTo>
                  <a:cubicBezTo>
                    <a:pt x="35887" y="19900"/>
                    <a:pt x="36454" y="17632"/>
                    <a:pt x="37088" y="15397"/>
                  </a:cubicBezTo>
                  <a:cubicBezTo>
                    <a:pt x="38255" y="11060"/>
                    <a:pt x="39390" y="6157"/>
                    <a:pt x="37021" y="2321"/>
                  </a:cubicBezTo>
                  <a:cubicBezTo>
                    <a:pt x="36354" y="1253"/>
                    <a:pt x="35287" y="252"/>
                    <a:pt x="34052" y="52"/>
                  </a:cubicBezTo>
                  <a:cubicBezTo>
                    <a:pt x="33861" y="17"/>
                    <a:pt x="33669" y="1"/>
                    <a:pt x="33479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3378;p69">
              <a:extLst>
                <a:ext uri="{FF2B5EF4-FFF2-40B4-BE49-F238E27FC236}">
                  <a16:creationId xmlns:a16="http://schemas.microsoft.com/office/drawing/2014/main" id="{8BCC844F-3E17-4BD0-B45D-951F99713BDF}"/>
                </a:ext>
              </a:extLst>
            </p:cNvPr>
            <p:cNvSpPr/>
            <p:nvPr/>
          </p:nvSpPr>
          <p:spPr>
            <a:xfrm>
              <a:off x="7679416" y="3439978"/>
              <a:ext cx="691553" cy="866855"/>
            </a:xfrm>
            <a:custGeom>
              <a:avLst/>
              <a:gdLst/>
              <a:ahLst/>
              <a:cxnLst/>
              <a:rect l="l" t="t" r="r" b="b"/>
              <a:pathLst>
                <a:path w="39390" h="49375" extrusionOk="0">
                  <a:moveTo>
                    <a:pt x="33479" y="1"/>
                  </a:moveTo>
                  <a:cubicBezTo>
                    <a:pt x="32211" y="1"/>
                    <a:pt x="30999" y="739"/>
                    <a:pt x="30216" y="1754"/>
                  </a:cubicBezTo>
                  <a:cubicBezTo>
                    <a:pt x="29382" y="2954"/>
                    <a:pt x="28882" y="4355"/>
                    <a:pt x="28749" y="5823"/>
                  </a:cubicBezTo>
                  <a:cubicBezTo>
                    <a:pt x="28415" y="8592"/>
                    <a:pt x="28715" y="11427"/>
                    <a:pt x="28415" y="14162"/>
                  </a:cubicBezTo>
                  <a:cubicBezTo>
                    <a:pt x="28115" y="16931"/>
                    <a:pt x="27114" y="19900"/>
                    <a:pt x="24846" y="21468"/>
                  </a:cubicBezTo>
                  <a:cubicBezTo>
                    <a:pt x="22044" y="23402"/>
                    <a:pt x="18074" y="22969"/>
                    <a:pt x="15406" y="25004"/>
                  </a:cubicBezTo>
                  <a:cubicBezTo>
                    <a:pt x="13238" y="26671"/>
                    <a:pt x="12404" y="29507"/>
                    <a:pt x="10702" y="31675"/>
                  </a:cubicBezTo>
                  <a:cubicBezTo>
                    <a:pt x="9268" y="33476"/>
                    <a:pt x="7267" y="34677"/>
                    <a:pt x="5432" y="36111"/>
                  </a:cubicBezTo>
                  <a:cubicBezTo>
                    <a:pt x="3597" y="37512"/>
                    <a:pt x="1796" y="39180"/>
                    <a:pt x="1196" y="41415"/>
                  </a:cubicBezTo>
                  <a:cubicBezTo>
                    <a:pt x="0" y="45627"/>
                    <a:pt x="3320" y="49374"/>
                    <a:pt x="7207" y="49374"/>
                  </a:cubicBezTo>
                  <a:cubicBezTo>
                    <a:pt x="8092" y="49374"/>
                    <a:pt x="9005" y="49180"/>
                    <a:pt x="9902" y="48754"/>
                  </a:cubicBezTo>
                  <a:lnTo>
                    <a:pt x="8768" y="47420"/>
                  </a:lnTo>
                  <a:cubicBezTo>
                    <a:pt x="7433" y="44618"/>
                    <a:pt x="8601" y="41115"/>
                    <a:pt x="10769" y="38847"/>
                  </a:cubicBezTo>
                  <a:cubicBezTo>
                    <a:pt x="12937" y="36612"/>
                    <a:pt x="15873" y="35311"/>
                    <a:pt x="18708" y="34077"/>
                  </a:cubicBezTo>
                  <a:cubicBezTo>
                    <a:pt x="25013" y="31308"/>
                    <a:pt x="31617" y="28006"/>
                    <a:pt x="34786" y="21935"/>
                  </a:cubicBezTo>
                  <a:cubicBezTo>
                    <a:pt x="35887" y="19900"/>
                    <a:pt x="36454" y="17632"/>
                    <a:pt x="37088" y="15397"/>
                  </a:cubicBezTo>
                  <a:cubicBezTo>
                    <a:pt x="38255" y="11060"/>
                    <a:pt x="39390" y="6157"/>
                    <a:pt x="37021" y="2321"/>
                  </a:cubicBezTo>
                  <a:cubicBezTo>
                    <a:pt x="36354" y="1253"/>
                    <a:pt x="35287" y="252"/>
                    <a:pt x="34052" y="52"/>
                  </a:cubicBezTo>
                  <a:cubicBezTo>
                    <a:pt x="33861" y="17"/>
                    <a:pt x="33669" y="1"/>
                    <a:pt x="33479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3379;p69">
              <a:extLst>
                <a:ext uri="{FF2B5EF4-FFF2-40B4-BE49-F238E27FC236}">
                  <a16:creationId xmlns:a16="http://schemas.microsoft.com/office/drawing/2014/main" id="{82B2265C-E0DD-481C-ABE5-790B6A6780A6}"/>
                </a:ext>
              </a:extLst>
            </p:cNvPr>
            <p:cNvSpPr/>
            <p:nvPr/>
          </p:nvSpPr>
          <p:spPr>
            <a:xfrm>
              <a:off x="7018130" y="1432702"/>
              <a:ext cx="322128" cy="358470"/>
            </a:xfrm>
            <a:custGeom>
              <a:avLst/>
              <a:gdLst/>
              <a:ahLst/>
              <a:cxnLst/>
              <a:rect l="l" t="t" r="r" b="b"/>
              <a:pathLst>
                <a:path w="18348" h="20418" extrusionOk="0">
                  <a:moveTo>
                    <a:pt x="14033" y="0"/>
                  </a:moveTo>
                  <a:cubicBezTo>
                    <a:pt x="13216" y="0"/>
                    <a:pt x="12392" y="241"/>
                    <a:pt x="11676" y="736"/>
                  </a:cubicBezTo>
                  <a:cubicBezTo>
                    <a:pt x="10541" y="1537"/>
                    <a:pt x="9874" y="2838"/>
                    <a:pt x="8874" y="3805"/>
                  </a:cubicBezTo>
                  <a:cubicBezTo>
                    <a:pt x="7706" y="4873"/>
                    <a:pt x="6205" y="5406"/>
                    <a:pt x="4904" y="6307"/>
                  </a:cubicBezTo>
                  <a:cubicBezTo>
                    <a:pt x="4137" y="6841"/>
                    <a:pt x="3436" y="7508"/>
                    <a:pt x="2869" y="8242"/>
                  </a:cubicBezTo>
                  <a:cubicBezTo>
                    <a:pt x="1" y="12111"/>
                    <a:pt x="801" y="17548"/>
                    <a:pt x="4671" y="20417"/>
                  </a:cubicBezTo>
                  <a:lnTo>
                    <a:pt x="5871" y="19983"/>
                  </a:lnTo>
                  <a:cubicBezTo>
                    <a:pt x="6372" y="20150"/>
                    <a:pt x="6872" y="20250"/>
                    <a:pt x="7373" y="20350"/>
                  </a:cubicBezTo>
                  <a:cubicBezTo>
                    <a:pt x="7663" y="20386"/>
                    <a:pt x="7952" y="20404"/>
                    <a:pt x="8238" y="20404"/>
                  </a:cubicBezTo>
                  <a:cubicBezTo>
                    <a:pt x="11655" y="20404"/>
                    <a:pt x="14616" y="17891"/>
                    <a:pt x="15078" y="14413"/>
                  </a:cubicBezTo>
                  <a:cubicBezTo>
                    <a:pt x="15278" y="12812"/>
                    <a:pt x="14911" y="11044"/>
                    <a:pt x="15512" y="9476"/>
                  </a:cubicBezTo>
                  <a:cubicBezTo>
                    <a:pt x="16045" y="8008"/>
                    <a:pt x="17380" y="6907"/>
                    <a:pt x="17880" y="5473"/>
                  </a:cubicBezTo>
                  <a:cubicBezTo>
                    <a:pt x="18347" y="4205"/>
                    <a:pt x="18147" y="2804"/>
                    <a:pt x="17380" y="1704"/>
                  </a:cubicBezTo>
                  <a:cubicBezTo>
                    <a:pt x="16567" y="586"/>
                    <a:pt x="15308" y="0"/>
                    <a:pt x="14033" y="0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3380;p69">
              <a:extLst>
                <a:ext uri="{FF2B5EF4-FFF2-40B4-BE49-F238E27FC236}">
                  <a16:creationId xmlns:a16="http://schemas.microsoft.com/office/drawing/2014/main" id="{79D6CE5D-7610-458A-88E2-49C7A2039D56}"/>
                </a:ext>
              </a:extLst>
            </p:cNvPr>
            <p:cNvSpPr/>
            <p:nvPr/>
          </p:nvSpPr>
          <p:spPr>
            <a:xfrm>
              <a:off x="7018130" y="1432702"/>
              <a:ext cx="322128" cy="358470"/>
            </a:xfrm>
            <a:custGeom>
              <a:avLst/>
              <a:gdLst/>
              <a:ahLst/>
              <a:cxnLst/>
              <a:rect l="l" t="t" r="r" b="b"/>
              <a:pathLst>
                <a:path w="18348" h="20418" extrusionOk="0">
                  <a:moveTo>
                    <a:pt x="14033" y="0"/>
                  </a:moveTo>
                  <a:cubicBezTo>
                    <a:pt x="13216" y="0"/>
                    <a:pt x="12392" y="241"/>
                    <a:pt x="11676" y="736"/>
                  </a:cubicBezTo>
                  <a:cubicBezTo>
                    <a:pt x="10541" y="1537"/>
                    <a:pt x="9874" y="2838"/>
                    <a:pt x="8874" y="3805"/>
                  </a:cubicBezTo>
                  <a:cubicBezTo>
                    <a:pt x="7706" y="4873"/>
                    <a:pt x="6205" y="5406"/>
                    <a:pt x="4904" y="6307"/>
                  </a:cubicBezTo>
                  <a:cubicBezTo>
                    <a:pt x="4137" y="6841"/>
                    <a:pt x="3436" y="7508"/>
                    <a:pt x="2869" y="8242"/>
                  </a:cubicBezTo>
                  <a:cubicBezTo>
                    <a:pt x="1" y="12111"/>
                    <a:pt x="801" y="17548"/>
                    <a:pt x="4671" y="20417"/>
                  </a:cubicBezTo>
                  <a:lnTo>
                    <a:pt x="5871" y="19983"/>
                  </a:lnTo>
                  <a:cubicBezTo>
                    <a:pt x="6372" y="20150"/>
                    <a:pt x="6872" y="20250"/>
                    <a:pt x="7373" y="20350"/>
                  </a:cubicBezTo>
                  <a:cubicBezTo>
                    <a:pt x="7663" y="20386"/>
                    <a:pt x="7952" y="20404"/>
                    <a:pt x="8238" y="20404"/>
                  </a:cubicBezTo>
                  <a:cubicBezTo>
                    <a:pt x="11655" y="20404"/>
                    <a:pt x="14616" y="17891"/>
                    <a:pt x="15078" y="14413"/>
                  </a:cubicBezTo>
                  <a:cubicBezTo>
                    <a:pt x="15278" y="12812"/>
                    <a:pt x="14911" y="11044"/>
                    <a:pt x="15512" y="9476"/>
                  </a:cubicBezTo>
                  <a:cubicBezTo>
                    <a:pt x="16045" y="8008"/>
                    <a:pt x="17380" y="6907"/>
                    <a:pt x="17880" y="5473"/>
                  </a:cubicBezTo>
                  <a:cubicBezTo>
                    <a:pt x="18347" y="4205"/>
                    <a:pt x="18147" y="2804"/>
                    <a:pt x="17380" y="1704"/>
                  </a:cubicBezTo>
                  <a:cubicBezTo>
                    <a:pt x="16567" y="586"/>
                    <a:pt x="15308" y="0"/>
                    <a:pt x="14033" y="0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3381;p69">
              <a:extLst>
                <a:ext uri="{FF2B5EF4-FFF2-40B4-BE49-F238E27FC236}">
                  <a16:creationId xmlns:a16="http://schemas.microsoft.com/office/drawing/2014/main" id="{E345B4C2-9D61-4A80-8B53-E8E6A328C0DC}"/>
                </a:ext>
              </a:extLst>
            </p:cNvPr>
            <p:cNvSpPr/>
            <p:nvPr/>
          </p:nvSpPr>
          <p:spPr>
            <a:xfrm>
              <a:off x="7018130" y="1423362"/>
              <a:ext cx="322128" cy="374832"/>
            </a:xfrm>
            <a:custGeom>
              <a:avLst/>
              <a:gdLst/>
              <a:ahLst/>
              <a:cxnLst/>
              <a:rect l="l" t="t" r="r" b="b"/>
              <a:pathLst>
                <a:path w="18348" h="21350" fill="none" extrusionOk="0">
                  <a:moveTo>
                    <a:pt x="4671" y="20949"/>
                  </a:moveTo>
                  <a:cubicBezTo>
                    <a:pt x="801" y="18080"/>
                    <a:pt x="1" y="12643"/>
                    <a:pt x="2869" y="8774"/>
                  </a:cubicBezTo>
                  <a:cubicBezTo>
                    <a:pt x="3436" y="8040"/>
                    <a:pt x="4137" y="7373"/>
                    <a:pt x="4904" y="6839"/>
                  </a:cubicBezTo>
                  <a:cubicBezTo>
                    <a:pt x="6205" y="5938"/>
                    <a:pt x="7706" y="5405"/>
                    <a:pt x="8874" y="4337"/>
                  </a:cubicBezTo>
                  <a:cubicBezTo>
                    <a:pt x="9874" y="3370"/>
                    <a:pt x="10541" y="2069"/>
                    <a:pt x="11676" y="1268"/>
                  </a:cubicBezTo>
                  <a:cubicBezTo>
                    <a:pt x="13510" y="1"/>
                    <a:pt x="16045" y="401"/>
                    <a:pt x="17380" y="2236"/>
                  </a:cubicBezTo>
                  <a:cubicBezTo>
                    <a:pt x="18147" y="3336"/>
                    <a:pt x="18347" y="4737"/>
                    <a:pt x="17880" y="6005"/>
                  </a:cubicBezTo>
                  <a:cubicBezTo>
                    <a:pt x="17380" y="7439"/>
                    <a:pt x="16045" y="8540"/>
                    <a:pt x="15512" y="10008"/>
                  </a:cubicBezTo>
                  <a:cubicBezTo>
                    <a:pt x="14911" y="11576"/>
                    <a:pt x="15278" y="13344"/>
                    <a:pt x="15078" y="14945"/>
                  </a:cubicBezTo>
                  <a:cubicBezTo>
                    <a:pt x="14578" y="18714"/>
                    <a:pt x="11142" y="21349"/>
                    <a:pt x="7373" y="20882"/>
                  </a:cubicBezTo>
                  <a:cubicBezTo>
                    <a:pt x="6872" y="20782"/>
                    <a:pt x="6372" y="20682"/>
                    <a:pt x="5871" y="20515"/>
                  </a:cubicBezTo>
                </a:path>
              </a:pathLst>
            </a:custGeom>
            <a:noFill/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3382;p69">
              <a:extLst>
                <a:ext uri="{FF2B5EF4-FFF2-40B4-BE49-F238E27FC236}">
                  <a16:creationId xmlns:a16="http://schemas.microsoft.com/office/drawing/2014/main" id="{9B3FB44F-6A63-420D-8859-6DBB4E5FD865}"/>
                </a:ext>
              </a:extLst>
            </p:cNvPr>
            <p:cNvSpPr/>
            <p:nvPr/>
          </p:nvSpPr>
          <p:spPr>
            <a:xfrm>
              <a:off x="7103051" y="1634200"/>
              <a:ext cx="90206" cy="224320"/>
            </a:xfrm>
            <a:custGeom>
              <a:avLst/>
              <a:gdLst/>
              <a:ahLst/>
              <a:cxnLst/>
              <a:rect l="l" t="t" r="r" b="b"/>
              <a:pathLst>
                <a:path w="5138" h="12777" extrusionOk="0">
                  <a:moveTo>
                    <a:pt x="0" y="0"/>
                  </a:moveTo>
                  <a:lnTo>
                    <a:pt x="0" y="10541"/>
                  </a:lnTo>
                  <a:cubicBezTo>
                    <a:pt x="0" y="11756"/>
                    <a:pt x="970" y="12777"/>
                    <a:pt x="2177" y="12777"/>
                  </a:cubicBezTo>
                  <a:cubicBezTo>
                    <a:pt x="2197" y="12777"/>
                    <a:pt x="2216" y="12777"/>
                    <a:pt x="2235" y="12776"/>
                  </a:cubicBezTo>
                  <a:lnTo>
                    <a:pt x="2869" y="12776"/>
                  </a:lnTo>
                  <a:cubicBezTo>
                    <a:pt x="2889" y="12777"/>
                    <a:pt x="2908" y="12777"/>
                    <a:pt x="2927" y="12777"/>
                  </a:cubicBezTo>
                  <a:cubicBezTo>
                    <a:pt x="4136" y="12777"/>
                    <a:pt x="5137" y="11756"/>
                    <a:pt x="5137" y="10541"/>
                  </a:cubicBezTo>
                  <a:lnTo>
                    <a:pt x="5137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3383;p69">
              <a:extLst>
                <a:ext uri="{FF2B5EF4-FFF2-40B4-BE49-F238E27FC236}">
                  <a16:creationId xmlns:a16="http://schemas.microsoft.com/office/drawing/2014/main" id="{48F99CC6-F744-4413-8B2F-9A99D254F0AE}"/>
                </a:ext>
              </a:extLst>
            </p:cNvPr>
            <p:cNvSpPr/>
            <p:nvPr/>
          </p:nvSpPr>
          <p:spPr>
            <a:xfrm>
              <a:off x="7103051" y="1552210"/>
              <a:ext cx="90206" cy="82007"/>
            </a:xfrm>
            <a:custGeom>
              <a:avLst/>
              <a:gdLst/>
              <a:ahLst/>
              <a:cxnLst/>
              <a:rect l="l" t="t" r="r" b="b"/>
              <a:pathLst>
                <a:path w="5138" h="4671" extrusionOk="0">
                  <a:moveTo>
                    <a:pt x="2569" y="0"/>
                  </a:moveTo>
                  <a:lnTo>
                    <a:pt x="0" y="4670"/>
                  </a:lnTo>
                  <a:lnTo>
                    <a:pt x="5137" y="4670"/>
                  </a:lnTo>
                  <a:lnTo>
                    <a:pt x="2569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384;p69">
              <a:extLst>
                <a:ext uri="{FF2B5EF4-FFF2-40B4-BE49-F238E27FC236}">
                  <a16:creationId xmlns:a16="http://schemas.microsoft.com/office/drawing/2014/main" id="{2F70FC61-BD11-4173-98B7-D1773EAB2432}"/>
                </a:ext>
              </a:extLst>
            </p:cNvPr>
            <p:cNvSpPr/>
            <p:nvPr/>
          </p:nvSpPr>
          <p:spPr>
            <a:xfrm>
              <a:off x="7129983" y="1551033"/>
              <a:ext cx="35745" cy="42504"/>
            </a:xfrm>
            <a:custGeom>
              <a:avLst/>
              <a:gdLst/>
              <a:ahLst/>
              <a:cxnLst/>
              <a:rect l="l" t="t" r="r" b="b"/>
              <a:pathLst>
                <a:path w="2036" h="2421" extrusionOk="0">
                  <a:moveTo>
                    <a:pt x="1035" y="1"/>
                  </a:moveTo>
                  <a:lnTo>
                    <a:pt x="1" y="1902"/>
                  </a:lnTo>
                  <a:cubicBezTo>
                    <a:pt x="1" y="1902"/>
                    <a:pt x="357" y="2421"/>
                    <a:pt x="960" y="2421"/>
                  </a:cubicBezTo>
                  <a:cubicBezTo>
                    <a:pt x="1261" y="2421"/>
                    <a:pt x="1624" y="2291"/>
                    <a:pt x="2036" y="1902"/>
                  </a:cubicBezTo>
                  <a:lnTo>
                    <a:pt x="1035" y="1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385;p69">
              <a:extLst>
                <a:ext uri="{FF2B5EF4-FFF2-40B4-BE49-F238E27FC236}">
                  <a16:creationId xmlns:a16="http://schemas.microsoft.com/office/drawing/2014/main" id="{BAB5BB57-3F99-4ADE-BAE1-09257E698F69}"/>
                </a:ext>
              </a:extLst>
            </p:cNvPr>
            <p:cNvSpPr/>
            <p:nvPr/>
          </p:nvSpPr>
          <p:spPr>
            <a:xfrm>
              <a:off x="7103631" y="1808500"/>
              <a:ext cx="90803" cy="3775"/>
            </a:xfrm>
            <a:custGeom>
              <a:avLst/>
              <a:gdLst/>
              <a:ahLst/>
              <a:cxnLst/>
              <a:rect l="l" t="t" r="r" b="b"/>
              <a:pathLst>
                <a:path w="5172" h="215" extrusionOk="0">
                  <a:moveTo>
                    <a:pt x="1952" y="0"/>
                  </a:moveTo>
                  <a:cubicBezTo>
                    <a:pt x="1302" y="0"/>
                    <a:pt x="651" y="38"/>
                    <a:pt x="1" y="113"/>
                  </a:cubicBezTo>
                  <a:cubicBezTo>
                    <a:pt x="551" y="176"/>
                    <a:pt x="1100" y="200"/>
                    <a:pt x="1650" y="200"/>
                  </a:cubicBezTo>
                  <a:cubicBezTo>
                    <a:pt x="1968" y="200"/>
                    <a:pt x="2285" y="192"/>
                    <a:pt x="2603" y="180"/>
                  </a:cubicBezTo>
                  <a:cubicBezTo>
                    <a:pt x="2898" y="203"/>
                    <a:pt x="3198" y="214"/>
                    <a:pt x="3500" y="214"/>
                  </a:cubicBezTo>
                  <a:cubicBezTo>
                    <a:pt x="4051" y="214"/>
                    <a:pt x="4611" y="177"/>
                    <a:pt x="5171" y="113"/>
                  </a:cubicBezTo>
                  <a:cubicBezTo>
                    <a:pt x="4521" y="38"/>
                    <a:pt x="3870" y="0"/>
                    <a:pt x="3234" y="0"/>
                  </a:cubicBezTo>
                  <a:cubicBezTo>
                    <a:pt x="3022" y="0"/>
                    <a:pt x="2811" y="4"/>
                    <a:pt x="2603" y="13"/>
                  </a:cubicBezTo>
                  <a:cubicBezTo>
                    <a:pt x="2386" y="4"/>
                    <a:pt x="2169" y="0"/>
                    <a:pt x="195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386;p69">
              <a:extLst>
                <a:ext uri="{FF2B5EF4-FFF2-40B4-BE49-F238E27FC236}">
                  <a16:creationId xmlns:a16="http://schemas.microsoft.com/office/drawing/2014/main" id="{A57D4374-45E5-4ADB-A341-43F671293B76}"/>
                </a:ext>
              </a:extLst>
            </p:cNvPr>
            <p:cNvSpPr/>
            <p:nvPr/>
          </p:nvSpPr>
          <p:spPr>
            <a:xfrm>
              <a:off x="7103631" y="1794894"/>
              <a:ext cx="89626" cy="3511"/>
            </a:xfrm>
            <a:custGeom>
              <a:avLst/>
              <a:gdLst/>
              <a:ahLst/>
              <a:cxnLst/>
              <a:rect l="l" t="t" r="r" b="b"/>
              <a:pathLst>
                <a:path w="5105" h="200" extrusionOk="0">
                  <a:moveTo>
                    <a:pt x="1610" y="1"/>
                  </a:moveTo>
                  <a:cubicBezTo>
                    <a:pt x="1072" y="1"/>
                    <a:pt x="529" y="24"/>
                    <a:pt x="1" y="87"/>
                  </a:cubicBezTo>
                  <a:cubicBezTo>
                    <a:pt x="626" y="162"/>
                    <a:pt x="1270" y="200"/>
                    <a:pt x="1905" y="200"/>
                  </a:cubicBezTo>
                  <a:cubicBezTo>
                    <a:pt x="2117" y="200"/>
                    <a:pt x="2327" y="196"/>
                    <a:pt x="2536" y="187"/>
                  </a:cubicBezTo>
                  <a:cubicBezTo>
                    <a:pt x="2753" y="196"/>
                    <a:pt x="2967" y="200"/>
                    <a:pt x="3181" y="200"/>
                  </a:cubicBezTo>
                  <a:cubicBezTo>
                    <a:pt x="3822" y="200"/>
                    <a:pt x="4454" y="162"/>
                    <a:pt x="5104" y="87"/>
                  </a:cubicBezTo>
                  <a:cubicBezTo>
                    <a:pt x="4555" y="24"/>
                    <a:pt x="4018" y="1"/>
                    <a:pt x="3478" y="1"/>
                  </a:cubicBezTo>
                  <a:cubicBezTo>
                    <a:pt x="3166" y="1"/>
                    <a:pt x="2853" y="8"/>
                    <a:pt x="2536" y="21"/>
                  </a:cubicBezTo>
                  <a:cubicBezTo>
                    <a:pt x="2231" y="8"/>
                    <a:pt x="1921" y="1"/>
                    <a:pt x="161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387;p69">
              <a:extLst>
                <a:ext uri="{FF2B5EF4-FFF2-40B4-BE49-F238E27FC236}">
                  <a16:creationId xmlns:a16="http://schemas.microsoft.com/office/drawing/2014/main" id="{2F7366D9-F0BB-4CC6-9929-B905F1A6E149}"/>
                </a:ext>
              </a:extLst>
            </p:cNvPr>
            <p:cNvSpPr/>
            <p:nvPr/>
          </p:nvSpPr>
          <p:spPr>
            <a:xfrm>
              <a:off x="7127648" y="1635375"/>
              <a:ext cx="2950" cy="161064"/>
            </a:xfrm>
            <a:custGeom>
              <a:avLst/>
              <a:gdLst/>
              <a:ahLst/>
              <a:cxnLst/>
              <a:rect l="l" t="t" r="r" b="b"/>
              <a:pathLst>
                <a:path w="168" h="9174" extrusionOk="0">
                  <a:moveTo>
                    <a:pt x="100" y="0"/>
                  </a:moveTo>
                  <a:cubicBezTo>
                    <a:pt x="67" y="0"/>
                    <a:pt x="0" y="2035"/>
                    <a:pt x="0" y="4603"/>
                  </a:cubicBezTo>
                  <a:cubicBezTo>
                    <a:pt x="0" y="7138"/>
                    <a:pt x="67" y="9173"/>
                    <a:pt x="100" y="9173"/>
                  </a:cubicBezTo>
                  <a:cubicBezTo>
                    <a:pt x="134" y="9173"/>
                    <a:pt x="167" y="7138"/>
                    <a:pt x="167" y="4603"/>
                  </a:cubicBezTo>
                  <a:cubicBezTo>
                    <a:pt x="167" y="2035"/>
                    <a:pt x="134" y="0"/>
                    <a:pt x="10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388;p69">
              <a:extLst>
                <a:ext uri="{FF2B5EF4-FFF2-40B4-BE49-F238E27FC236}">
                  <a16:creationId xmlns:a16="http://schemas.microsoft.com/office/drawing/2014/main" id="{29D5CC39-2C1B-40CA-946F-5DA12E174A35}"/>
                </a:ext>
              </a:extLst>
            </p:cNvPr>
            <p:cNvSpPr/>
            <p:nvPr/>
          </p:nvSpPr>
          <p:spPr>
            <a:xfrm>
              <a:off x="7164534" y="1635375"/>
              <a:ext cx="2950" cy="161064"/>
            </a:xfrm>
            <a:custGeom>
              <a:avLst/>
              <a:gdLst/>
              <a:ahLst/>
              <a:cxnLst/>
              <a:rect l="l" t="t" r="r" b="b"/>
              <a:pathLst>
                <a:path w="168" h="9174" extrusionOk="0">
                  <a:moveTo>
                    <a:pt x="68" y="0"/>
                  </a:moveTo>
                  <a:cubicBezTo>
                    <a:pt x="1" y="0"/>
                    <a:pt x="1" y="2035"/>
                    <a:pt x="1" y="4603"/>
                  </a:cubicBezTo>
                  <a:cubicBezTo>
                    <a:pt x="1" y="7138"/>
                    <a:pt x="34" y="9173"/>
                    <a:pt x="68" y="9173"/>
                  </a:cubicBezTo>
                  <a:cubicBezTo>
                    <a:pt x="134" y="9173"/>
                    <a:pt x="168" y="7138"/>
                    <a:pt x="168" y="4603"/>
                  </a:cubicBezTo>
                  <a:cubicBezTo>
                    <a:pt x="168" y="2035"/>
                    <a:pt x="134" y="0"/>
                    <a:pt x="6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389;p69">
              <a:extLst>
                <a:ext uri="{FF2B5EF4-FFF2-40B4-BE49-F238E27FC236}">
                  <a16:creationId xmlns:a16="http://schemas.microsoft.com/office/drawing/2014/main" id="{3A418238-6D44-447C-A70D-F1480A003C9B}"/>
                </a:ext>
              </a:extLst>
            </p:cNvPr>
            <p:cNvSpPr/>
            <p:nvPr/>
          </p:nvSpPr>
          <p:spPr>
            <a:xfrm>
              <a:off x="7551639" y="4168838"/>
              <a:ext cx="751982" cy="476731"/>
            </a:xfrm>
            <a:custGeom>
              <a:avLst/>
              <a:gdLst/>
              <a:ahLst/>
              <a:cxnLst/>
              <a:rect l="l" t="t" r="r" b="b"/>
              <a:pathLst>
                <a:path w="42832" h="27154" extrusionOk="0">
                  <a:moveTo>
                    <a:pt x="18981" y="0"/>
                  </a:moveTo>
                  <a:lnTo>
                    <a:pt x="1" y="26319"/>
                  </a:lnTo>
                  <a:lnTo>
                    <a:pt x="27554" y="27153"/>
                  </a:lnTo>
                  <a:lnTo>
                    <a:pt x="42832" y="2402"/>
                  </a:lnTo>
                  <a:lnTo>
                    <a:pt x="42231" y="1001"/>
                  </a:lnTo>
                  <a:lnTo>
                    <a:pt x="18981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390;p69">
              <a:extLst>
                <a:ext uri="{FF2B5EF4-FFF2-40B4-BE49-F238E27FC236}">
                  <a16:creationId xmlns:a16="http://schemas.microsoft.com/office/drawing/2014/main" id="{A8427038-5FC9-4C6C-8E99-71C3706C242D}"/>
                </a:ext>
              </a:extLst>
            </p:cNvPr>
            <p:cNvSpPr/>
            <p:nvPr/>
          </p:nvSpPr>
          <p:spPr>
            <a:xfrm>
              <a:off x="7533486" y="4222719"/>
              <a:ext cx="740852" cy="393565"/>
            </a:xfrm>
            <a:custGeom>
              <a:avLst/>
              <a:gdLst/>
              <a:ahLst/>
              <a:cxnLst/>
              <a:rect l="l" t="t" r="r" b="b"/>
              <a:pathLst>
                <a:path w="42198" h="22417" extrusionOk="0">
                  <a:moveTo>
                    <a:pt x="42198" y="0"/>
                  </a:moveTo>
                  <a:lnTo>
                    <a:pt x="32024" y="834"/>
                  </a:lnTo>
                  <a:lnTo>
                    <a:pt x="6305" y="9874"/>
                  </a:lnTo>
                  <a:lnTo>
                    <a:pt x="1" y="20848"/>
                  </a:lnTo>
                  <a:lnTo>
                    <a:pt x="27721" y="22416"/>
                  </a:lnTo>
                  <a:lnTo>
                    <a:pt x="42198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391;p69">
              <a:extLst>
                <a:ext uri="{FF2B5EF4-FFF2-40B4-BE49-F238E27FC236}">
                  <a16:creationId xmlns:a16="http://schemas.microsoft.com/office/drawing/2014/main" id="{2849A8C9-9BF9-4B26-A0C0-A18C97099CCF}"/>
                </a:ext>
              </a:extLst>
            </p:cNvPr>
            <p:cNvSpPr/>
            <p:nvPr/>
          </p:nvSpPr>
          <p:spPr>
            <a:xfrm>
              <a:off x="7431587" y="4156531"/>
              <a:ext cx="858568" cy="410560"/>
            </a:xfrm>
            <a:custGeom>
              <a:avLst/>
              <a:gdLst/>
              <a:ahLst/>
              <a:cxnLst/>
              <a:rect l="l" t="t" r="r" b="b"/>
              <a:pathLst>
                <a:path w="48903" h="23385" extrusionOk="0">
                  <a:moveTo>
                    <a:pt x="24785" y="1"/>
                  </a:moveTo>
                  <a:cubicBezTo>
                    <a:pt x="23651" y="3303"/>
                    <a:pt x="21283" y="5471"/>
                    <a:pt x="17647" y="6806"/>
                  </a:cubicBezTo>
                  <a:cubicBezTo>
                    <a:pt x="14378" y="7973"/>
                    <a:pt x="10708" y="7973"/>
                    <a:pt x="7539" y="9308"/>
                  </a:cubicBezTo>
                  <a:cubicBezTo>
                    <a:pt x="2402" y="11376"/>
                    <a:pt x="1" y="18314"/>
                    <a:pt x="1902" y="22984"/>
                  </a:cubicBezTo>
                  <a:lnTo>
                    <a:pt x="1935" y="22984"/>
                  </a:lnTo>
                  <a:lnTo>
                    <a:pt x="27354" y="23384"/>
                  </a:lnTo>
                  <a:cubicBezTo>
                    <a:pt x="26320" y="20149"/>
                    <a:pt x="28755" y="15545"/>
                    <a:pt x="32190" y="14011"/>
                  </a:cubicBezTo>
                  <a:cubicBezTo>
                    <a:pt x="34425" y="12977"/>
                    <a:pt x="38728" y="11676"/>
                    <a:pt x="40963" y="10542"/>
                  </a:cubicBezTo>
                  <a:cubicBezTo>
                    <a:pt x="45133" y="8440"/>
                    <a:pt x="48902" y="4337"/>
                    <a:pt x="48569" y="835"/>
                  </a:cubicBezTo>
                  <a:lnTo>
                    <a:pt x="38128" y="501"/>
                  </a:lnTo>
                  <a:lnTo>
                    <a:pt x="24785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392;p69">
              <a:extLst>
                <a:ext uri="{FF2B5EF4-FFF2-40B4-BE49-F238E27FC236}">
                  <a16:creationId xmlns:a16="http://schemas.microsoft.com/office/drawing/2014/main" id="{81B9E931-E443-47CF-A5D6-12D979C2A5F3}"/>
                </a:ext>
              </a:extLst>
            </p:cNvPr>
            <p:cNvSpPr/>
            <p:nvPr/>
          </p:nvSpPr>
          <p:spPr>
            <a:xfrm>
              <a:off x="7453252" y="4153617"/>
              <a:ext cx="834551" cy="413474"/>
            </a:xfrm>
            <a:custGeom>
              <a:avLst/>
              <a:gdLst/>
              <a:ahLst/>
              <a:cxnLst/>
              <a:rect l="l" t="t" r="r" b="b"/>
              <a:pathLst>
                <a:path w="47535" h="23551" extrusionOk="0">
                  <a:moveTo>
                    <a:pt x="363" y="16958"/>
                  </a:moveTo>
                  <a:lnTo>
                    <a:pt x="363" y="16958"/>
                  </a:lnTo>
                  <a:cubicBezTo>
                    <a:pt x="329" y="17098"/>
                    <a:pt x="297" y="17238"/>
                    <a:pt x="268" y="17379"/>
                  </a:cubicBezTo>
                  <a:cubicBezTo>
                    <a:pt x="68" y="18413"/>
                    <a:pt x="1" y="19514"/>
                    <a:pt x="68" y="20581"/>
                  </a:cubicBezTo>
                  <a:cubicBezTo>
                    <a:pt x="101" y="20982"/>
                    <a:pt x="168" y="21349"/>
                    <a:pt x="234" y="21749"/>
                  </a:cubicBezTo>
                  <a:cubicBezTo>
                    <a:pt x="268" y="22016"/>
                    <a:pt x="368" y="22316"/>
                    <a:pt x="435" y="22583"/>
                  </a:cubicBezTo>
                  <a:cubicBezTo>
                    <a:pt x="535" y="22783"/>
                    <a:pt x="568" y="22950"/>
                    <a:pt x="601" y="23083"/>
                  </a:cubicBezTo>
                  <a:cubicBezTo>
                    <a:pt x="635" y="23150"/>
                    <a:pt x="660" y="23167"/>
                    <a:pt x="676" y="23167"/>
                  </a:cubicBezTo>
                  <a:cubicBezTo>
                    <a:pt x="693" y="23167"/>
                    <a:pt x="701" y="23150"/>
                    <a:pt x="701" y="23150"/>
                  </a:cubicBezTo>
                  <a:lnTo>
                    <a:pt x="2469" y="23150"/>
                  </a:lnTo>
                  <a:lnTo>
                    <a:pt x="1135" y="23117"/>
                  </a:lnTo>
                  <a:lnTo>
                    <a:pt x="699" y="23148"/>
                  </a:lnTo>
                  <a:lnTo>
                    <a:pt x="699" y="23148"/>
                  </a:lnTo>
                  <a:cubicBezTo>
                    <a:pt x="635" y="23083"/>
                    <a:pt x="635" y="23049"/>
                    <a:pt x="635" y="22983"/>
                  </a:cubicBezTo>
                  <a:lnTo>
                    <a:pt x="468" y="22483"/>
                  </a:lnTo>
                  <a:cubicBezTo>
                    <a:pt x="401" y="22216"/>
                    <a:pt x="301" y="21916"/>
                    <a:pt x="268" y="21649"/>
                  </a:cubicBezTo>
                  <a:cubicBezTo>
                    <a:pt x="201" y="21249"/>
                    <a:pt x="134" y="20882"/>
                    <a:pt x="101" y="20481"/>
                  </a:cubicBezTo>
                  <a:cubicBezTo>
                    <a:pt x="8" y="19294"/>
                    <a:pt x="101" y="18106"/>
                    <a:pt x="363" y="16958"/>
                  </a:cubicBezTo>
                  <a:close/>
                  <a:moveTo>
                    <a:pt x="23551" y="0"/>
                  </a:moveTo>
                  <a:lnTo>
                    <a:pt x="23484" y="100"/>
                  </a:lnTo>
                  <a:cubicBezTo>
                    <a:pt x="23084" y="1334"/>
                    <a:pt x="22450" y="2502"/>
                    <a:pt x="21583" y="3503"/>
                  </a:cubicBezTo>
                  <a:cubicBezTo>
                    <a:pt x="21149" y="3970"/>
                    <a:pt x="20682" y="4403"/>
                    <a:pt x="20215" y="4804"/>
                  </a:cubicBezTo>
                  <a:cubicBezTo>
                    <a:pt x="19715" y="5204"/>
                    <a:pt x="19181" y="5537"/>
                    <a:pt x="18614" y="5838"/>
                  </a:cubicBezTo>
                  <a:cubicBezTo>
                    <a:pt x="17547" y="6405"/>
                    <a:pt x="16446" y="6838"/>
                    <a:pt x="15279" y="7172"/>
                  </a:cubicBezTo>
                  <a:cubicBezTo>
                    <a:pt x="14144" y="7472"/>
                    <a:pt x="12977" y="7672"/>
                    <a:pt x="11909" y="7872"/>
                  </a:cubicBezTo>
                  <a:cubicBezTo>
                    <a:pt x="9741" y="8306"/>
                    <a:pt x="7606" y="8673"/>
                    <a:pt x="5872" y="9540"/>
                  </a:cubicBezTo>
                  <a:cubicBezTo>
                    <a:pt x="5405" y="9774"/>
                    <a:pt x="5005" y="10007"/>
                    <a:pt x="4604" y="10307"/>
                  </a:cubicBezTo>
                  <a:cubicBezTo>
                    <a:pt x="4404" y="10441"/>
                    <a:pt x="4237" y="10574"/>
                    <a:pt x="4071" y="10708"/>
                  </a:cubicBezTo>
                  <a:cubicBezTo>
                    <a:pt x="3870" y="10875"/>
                    <a:pt x="3704" y="11008"/>
                    <a:pt x="3570" y="11175"/>
                  </a:cubicBezTo>
                  <a:lnTo>
                    <a:pt x="3103" y="11642"/>
                  </a:lnTo>
                  <a:cubicBezTo>
                    <a:pt x="2936" y="11809"/>
                    <a:pt x="2803" y="11975"/>
                    <a:pt x="2703" y="12142"/>
                  </a:cubicBezTo>
                  <a:cubicBezTo>
                    <a:pt x="2403" y="12442"/>
                    <a:pt x="2136" y="12809"/>
                    <a:pt x="1936" y="13176"/>
                  </a:cubicBezTo>
                  <a:cubicBezTo>
                    <a:pt x="1200" y="14342"/>
                    <a:pt x="668" y="15623"/>
                    <a:pt x="363" y="16958"/>
                  </a:cubicBezTo>
                  <a:lnTo>
                    <a:pt x="363" y="16958"/>
                  </a:lnTo>
                  <a:cubicBezTo>
                    <a:pt x="676" y="15677"/>
                    <a:pt x="1180" y="14459"/>
                    <a:pt x="1902" y="13376"/>
                  </a:cubicBezTo>
                  <a:lnTo>
                    <a:pt x="2670" y="12376"/>
                  </a:lnTo>
                  <a:cubicBezTo>
                    <a:pt x="2770" y="12175"/>
                    <a:pt x="2903" y="12009"/>
                    <a:pt x="3070" y="11875"/>
                  </a:cubicBezTo>
                  <a:lnTo>
                    <a:pt x="3570" y="11375"/>
                  </a:lnTo>
                  <a:cubicBezTo>
                    <a:pt x="3737" y="11208"/>
                    <a:pt x="3904" y="11041"/>
                    <a:pt x="4071" y="10908"/>
                  </a:cubicBezTo>
                  <a:cubicBezTo>
                    <a:pt x="4237" y="10774"/>
                    <a:pt x="4437" y="10608"/>
                    <a:pt x="4604" y="10508"/>
                  </a:cubicBezTo>
                  <a:cubicBezTo>
                    <a:pt x="5005" y="10241"/>
                    <a:pt x="5405" y="10007"/>
                    <a:pt x="5838" y="9774"/>
                  </a:cubicBezTo>
                  <a:cubicBezTo>
                    <a:pt x="7573" y="8906"/>
                    <a:pt x="9675" y="8540"/>
                    <a:pt x="11876" y="8173"/>
                  </a:cubicBezTo>
                  <a:cubicBezTo>
                    <a:pt x="12944" y="7939"/>
                    <a:pt x="14078" y="7772"/>
                    <a:pt x="15245" y="7439"/>
                  </a:cubicBezTo>
                  <a:cubicBezTo>
                    <a:pt x="16413" y="7105"/>
                    <a:pt x="17547" y="6638"/>
                    <a:pt x="18614" y="6071"/>
                  </a:cubicBezTo>
                  <a:cubicBezTo>
                    <a:pt x="19181" y="5771"/>
                    <a:pt x="19715" y="5404"/>
                    <a:pt x="20215" y="5037"/>
                  </a:cubicBezTo>
                  <a:cubicBezTo>
                    <a:pt x="20716" y="4637"/>
                    <a:pt x="21216" y="4203"/>
                    <a:pt x="21616" y="3703"/>
                  </a:cubicBezTo>
                  <a:cubicBezTo>
                    <a:pt x="22493" y="2729"/>
                    <a:pt x="23148" y="1565"/>
                    <a:pt x="23552" y="335"/>
                  </a:cubicBezTo>
                  <a:lnTo>
                    <a:pt x="23552" y="335"/>
                  </a:lnTo>
                  <a:lnTo>
                    <a:pt x="34626" y="701"/>
                  </a:lnTo>
                  <a:cubicBezTo>
                    <a:pt x="38462" y="867"/>
                    <a:pt x="42465" y="1001"/>
                    <a:pt x="46568" y="1134"/>
                  </a:cubicBezTo>
                  <a:lnTo>
                    <a:pt x="47238" y="1134"/>
                  </a:lnTo>
                  <a:cubicBezTo>
                    <a:pt x="47256" y="1868"/>
                    <a:pt x="47124" y="2600"/>
                    <a:pt x="46901" y="3302"/>
                  </a:cubicBezTo>
                  <a:cubicBezTo>
                    <a:pt x="46734" y="3669"/>
                    <a:pt x="46601" y="4003"/>
                    <a:pt x="46434" y="4337"/>
                  </a:cubicBezTo>
                  <a:cubicBezTo>
                    <a:pt x="46267" y="4670"/>
                    <a:pt x="46067" y="5004"/>
                    <a:pt x="45834" y="5304"/>
                  </a:cubicBezTo>
                  <a:cubicBezTo>
                    <a:pt x="44966" y="6538"/>
                    <a:pt x="43932" y="7672"/>
                    <a:pt x="42731" y="8606"/>
                  </a:cubicBezTo>
                  <a:cubicBezTo>
                    <a:pt x="41564" y="9507"/>
                    <a:pt x="40296" y="10307"/>
                    <a:pt x="38962" y="10941"/>
                  </a:cubicBezTo>
                  <a:cubicBezTo>
                    <a:pt x="37628" y="11508"/>
                    <a:pt x="36294" y="12042"/>
                    <a:pt x="34959" y="12509"/>
                  </a:cubicBezTo>
                  <a:cubicBezTo>
                    <a:pt x="33625" y="12976"/>
                    <a:pt x="32291" y="13476"/>
                    <a:pt x="31056" y="14010"/>
                  </a:cubicBezTo>
                  <a:cubicBezTo>
                    <a:pt x="30423" y="14277"/>
                    <a:pt x="29822" y="14644"/>
                    <a:pt x="29289" y="15044"/>
                  </a:cubicBezTo>
                  <a:cubicBezTo>
                    <a:pt x="29022" y="15244"/>
                    <a:pt x="28755" y="15478"/>
                    <a:pt x="28555" y="15711"/>
                  </a:cubicBezTo>
                  <a:cubicBezTo>
                    <a:pt x="28321" y="15978"/>
                    <a:pt x="28088" y="16212"/>
                    <a:pt x="27888" y="16479"/>
                  </a:cubicBezTo>
                  <a:cubicBezTo>
                    <a:pt x="27054" y="17479"/>
                    <a:pt x="26453" y="18647"/>
                    <a:pt x="26086" y="19881"/>
                  </a:cubicBezTo>
                  <a:cubicBezTo>
                    <a:pt x="25730" y="21048"/>
                    <a:pt x="25688" y="22278"/>
                    <a:pt x="26023" y="23449"/>
                  </a:cubicBezTo>
                  <a:lnTo>
                    <a:pt x="26023" y="23449"/>
                  </a:lnTo>
                  <a:lnTo>
                    <a:pt x="7606" y="23183"/>
                  </a:lnTo>
                  <a:lnTo>
                    <a:pt x="2469" y="23150"/>
                  </a:lnTo>
                  <a:lnTo>
                    <a:pt x="7606" y="23217"/>
                  </a:lnTo>
                  <a:lnTo>
                    <a:pt x="26053" y="23549"/>
                  </a:lnTo>
                  <a:lnTo>
                    <a:pt x="26053" y="23549"/>
                  </a:lnTo>
                  <a:cubicBezTo>
                    <a:pt x="26053" y="23549"/>
                    <a:pt x="26053" y="23550"/>
                    <a:pt x="26053" y="23550"/>
                  </a:cubicBezTo>
                  <a:lnTo>
                    <a:pt x="26054" y="23549"/>
                  </a:lnTo>
                  <a:lnTo>
                    <a:pt x="26054" y="23549"/>
                  </a:lnTo>
                  <a:lnTo>
                    <a:pt x="26120" y="23550"/>
                  </a:lnTo>
                  <a:lnTo>
                    <a:pt x="26253" y="23550"/>
                  </a:lnTo>
                  <a:lnTo>
                    <a:pt x="26186" y="23450"/>
                  </a:lnTo>
                  <a:cubicBezTo>
                    <a:pt x="25853" y="22283"/>
                    <a:pt x="25886" y="21048"/>
                    <a:pt x="26253" y="19881"/>
                  </a:cubicBezTo>
                  <a:cubicBezTo>
                    <a:pt x="26620" y="18680"/>
                    <a:pt x="27254" y="17546"/>
                    <a:pt x="28054" y="16545"/>
                  </a:cubicBezTo>
                  <a:cubicBezTo>
                    <a:pt x="28221" y="16278"/>
                    <a:pt x="28455" y="16045"/>
                    <a:pt x="28721" y="15811"/>
                  </a:cubicBezTo>
                  <a:cubicBezTo>
                    <a:pt x="28955" y="15545"/>
                    <a:pt x="29222" y="15344"/>
                    <a:pt x="29455" y="15144"/>
                  </a:cubicBezTo>
                  <a:cubicBezTo>
                    <a:pt x="29989" y="14711"/>
                    <a:pt x="30556" y="14377"/>
                    <a:pt x="31157" y="14110"/>
                  </a:cubicBezTo>
                  <a:cubicBezTo>
                    <a:pt x="32391" y="13543"/>
                    <a:pt x="33725" y="13109"/>
                    <a:pt x="35059" y="12609"/>
                  </a:cubicBezTo>
                  <a:cubicBezTo>
                    <a:pt x="36394" y="12109"/>
                    <a:pt x="37761" y="11642"/>
                    <a:pt x="39096" y="11008"/>
                  </a:cubicBezTo>
                  <a:cubicBezTo>
                    <a:pt x="40430" y="10374"/>
                    <a:pt x="41697" y="9607"/>
                    <a:pt x="42898" y="8673"/>
                  </a:cubicBezTo>
                  <a:cubicBezTo>
                    <a:pt x="44099" y="7739"/>
                    <a:pt x="45167" y="6605"/>
                    <a:pt x="46067" y="5337"/>
                  </a:cubicBezTo>
                  <a:cubicBezTo>
                    <a:pt x="46301" y="5037"/>
                    <a:pt x="46501" y="4703"/>
                    <a:pt x="46668" y="4337"/>
                  </a:cubicBezTo>
                  <a:cubicBezTo>
                    <a:pt x="46868" y="4003"/>
                    <a:pt x="47001" y="3636"/>
                    <a:pt x="47135" y="3269"/>
                  </a:cubicBezTo>
                  <a:cubicBezTo>
                    <a:pt x="47401" y="2502"/>
                    <a:pt x="47535" y="1701"/>
                    <a:pt x="47468" y="934"/>
                  </a:cubicBezTo>
                  <a:lnTo>
                    <a:pt x="47468" y="834"/>
                  </a:lnTo>
                  <a:lnTo>
                    <a:pt x="47401" y="834"/>
                  </a:lnTo>
                  <a:lnTo>
                    <a:pt x="46634" y="801"/>
                  </a:lnTo>
                  <a:cubicBezTo>
                    <a:pt x="42565" y="667"/>
                    <a:pt x="38562" y="600"/>
                    <a:pt x="34726" y="434"/>
                  </a:cubicBezTo>
                  <a:lnTo>
                    <a:pt x="23618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393;p69">
              <a:extLst>
                <a:ext uri="{FF2B5EF4-FFF2-40B4-BE49-F238E27FC236}">
                  <a16:creationId xmlns:a16="http://schemas.microsoft.com/office/drawing/2014/main" id="{622588D9-49C7-4611-8E6C-F3DC9371F691}"/>
                </a:ext>
              </a:extLst>
            </p:cNvPr>
            <p:cNvSpPr/>
            <p:nvPr/>
          </p:nvSpPr>
          <p:spPr>
            <a:xfrm>
              <a:off x="7893658" y="4102071"/>
              <a:ext cx="100704" cy="91382"/>
            </a:xfrm>
            <a:custGeom>
              <a:avLst/>
              <a:gdLst/>
              <a:ahLst/>
              <a:cxnLst/>
              <a:rect l="l" t="t" r="r" b="b"/>
              <a:pathLst>
                <a:path w="5736" h="5205" extrusionOk="0">
                  <a:moveTo>
                    <a:pt x="5679" y="2888"/>
                  </a:moveTo>
                  <a:cubicBezTo>
                    <a:pt x="5676" y="2904"/>
                    <a:pt x="5674" y="2920"/>
                    <a:pt x="5671" y="2936"/>
                  </a:cubicBezTo>
                  <a:cubicBezTo>
                    <a:pt x="5671" y="3069"/>
                    <a:pt x="5638" y="3170"/>
                    <a:pt x="5571" y="3270"/>
                  </a:cubicBezTo>
                  <a:cubicBezTo>
                    <a:pt x="5605" y="3336"/>
                    <a:pt x="5605" y="3403"/>
                    <a:pt x="5605" y="3470"/>
                  </a:cubicBezTo>
                  <a:cubicBezTo>
                    <a:pt x="5638" y="3336"/>
                    <a:pt x="5671" y="3170"/>
                    <a:pt x="5671" y="3036"/>
                  </a:cubicBezTo>
                  <a:cubicBezTo>
                    <a:pt x="5675" y="2986"/>
                    <a:pt x="5678" y="2937"/>
                    <a:pt x="5679" y="2888"/>
                  </a:cubicBezTo>
                  <a:close/>
                  <a:moveTo>
                    <a:pt x="3022" y="1"/>
                  </a:moveTo>
                  <a:cubicBezTo>
                    <a:pt x="1873" y="1"/>
                    <a:pt x="784" y="676"/>
                    <a:pt x="334" y="1802"/>
                  </a:cubicBezTo>
                  <a:cubicBezTo>
                    <a:pt x="67" y="2402"/>
                    <a:pt x="1" y="3069"/>
                    <a:pt x="134" y="3703"/>
                  </a:cubicBezTo>
                  <a:cubicBezTo>
                    <a:pt x="201" y="4104"/>
                    <a:pt x="367" y="4504"/>
                    <a:pt x="601" y="4871"/>
                  </a:cubicBezTo>
                  <a:cubicBezTo>
                    <a:pt x="701" y="5004"/>
                    <a:pt x="834" y="5104"/>
                    <a:pt x="968" y="5204"/>
                  </a:cubicBezTo>
                  <a:cubicBezTo>
                    <a:pt x="1001" y="5204"/>
                    <a:pt x="868" y="5071"/>
                    <a:pt x="701" y="4804"/>
                  </a:cubicBezTo>
                  <a:cubicBezTo>
                    <a:pt x="468" y="4470"/>
                    <a:pt x="334" y="4104"/>
                    <a:pt x="267" y="3703"/>
                  </a:cubicBezTo>
                  <a:cubicBezTo>
                    <a:pt x="201" y="3103"/>
                    <a:pt x="301" y="2502"/>
                    <a:pt x="534" y="1935"/>
                  </a:cubicBezTo>
                  <a:cubicBezTo>
                    <a:pt x="534" y="1902"/>
                    <a:pt x="568" y="1902"/>
                    <a:pt x="568" y="1869"/>
                  </a:cubicBezTo>
                  <a:cubicBezTo>
                    <a:pt x="1054" y="871"/>
                    <a:pt x="2055" y="282"/>
                    <a:pt x="3092" y="282"/>
                  </a:cubicBezTo>
                  <a:cubicBezTo>
                    <a:pt x="3477" y="282"/>
                    <a:pt x="3867" y="363"/>
                    <a:pt x="4237" y="534"/>
                  </a:cubicBezTo>
                  <a:cubicBezTo>
                    <a:pt x="4804" y="768"/>
                    <a:pt x="5238" y="1235"/>
                    <a:pt x="5471" y="1802"/>
                  </a:cubicBezTo>
                  <a:cubicBezTo>
                    <a:pt x="5619" y="2156"/>
                    <a:pt x="5688" y="2510"/>
                    <a:pt x="5679" y="2888"/>
                  </a:cubicBezTo>
                  <a:lnTo>
                    <a:pt x="5679" y="2888"/>
                  </a:lnTo>
                  <a:cubicBezTo>
                    <a:pt x="5735" y="2498"/>
                    <a:pt x="5698" y="2054"/>
                    <a:pt x="5538" y="1702"/>
                  </a:cubicBezTo>
                  <a:cubicBezTo>
                    <a:pt x="5338" y="1068"/>
                    <a:pt x="4871" y="568"/>
                    <a:pt x="4304" y="267"/>
                  </a:cubicBezTo>
                  <a:cubicBezTo>
                    <a:pt x="4237" y="267"/>
                    <a:pt x="4204" y="234"/>
                    <a:pt x="4170" y="234"/>
                  </a:cubicBezTo>
                  <a:cubicBezTo>
                    <a:pt x="3795" y="76"/>
                    <a:pt x="3405" y="1"/>
                    <a:pt x="302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394;p69">
              <a:extLst>
                <a:ext uri="{FF2B5EF4-FFF2-40B4-BE49-F238E27FC236}">
                  <a16:creationId xmlns:a16="http://schemas.microsoft.com/office/drawing/2014/main" id="{6640B20D-6B3C-4B82-BF6A-0DD457D33F93}"/>
                </a:ext>
              </a:extLst>
            </p:cNvPr>
            <p:cNvSpPr/>
            <p:nvPr/>
          </p:nvSpPr>
          <p:spPr>
            <a:xfrm>
              <a:off x="7963937" y="4102071"/>
              <a:ext cx="100740" cy="91382"/>
            </a:xfrm>
            <a:custGeom>
              <a:avLst/>
              <a:gdLst/>
              <a:ahLst/>
              <a:cxnLst/>
              <a:rect l="l" t="t" r="r" b="b"/>
              <a:pathLst>
                <a:path w="5738" h="5205" extrusionOk="0">
                  <a:moveTo>
                    <a:pt x="5660" y="3201"/>
                  </a:moveTo>
                  <a:lnTo>
                    <a:pt x="5660" y="3201"/>
                  </a:lnTo>
                  <a:cubicBezTo>
                    <a:pt x="5653" y="3224"/>
                    <a:pt x="5645" y="3247"/>
                    <a:pt x="5638" y="3270"/>
                  </a:cubicBezTo>
                  <a:lnTo>
                    <a:pt x="5638" y="3470"/>
                  </a:lnTo>
                  <a:cubicBezTo>
                    <a:pt x="5638" y="3388"/>
                    <a:pt x="5650" y="3293"/>
                    <a:pt x="5660" y="3201"/>
                  </a:cubicBezTo>
                  <a:close/>
                  <a:moveTo>
                    <a:pt x="3022" y="1"/>
                  </a:moveTo>
                  <a:cubicBezTo>
                    <a:pt x="1873" y="1"/>
                    <a:pt x="784" y="676"/>
                    <a:pt x="334" y="1802"/>
                  </a:cubicBezTo>
                  <a:cubicBezTo>
                    <a:pt x="67" y="2402"/>
                    <a:pt x="0" y="3069"/>
                    <a:pt x="134" y="3703"/>
                  </a:cubicBezTo>
                  <a:cubicBezTo>
                    <a:pt x="201" y="4104"/>
                    <a:pt x="367" y="4504"/>
                    <a:pt x="634" y="4871"/>
                  </a:cubicBezTo>
                  <a:cubicBezTo>
                    <a:pt x="701" y="5004"/>
                    <a:pt x="834" y="5104"/>
                    <a:pt x="968" y="5204"/>
                  </a:cubicBezTo>
                  <a:cubicBezTo>
                    <a:pt x="1001" y="5204"/>
                    <a:pt x="868" y="5071"/>
                    <a:pt x="701" y="4804"/>
                  </a:cubicBezTo>
                  <a:cubicBezTo>
                    <a:pt x="467" y="4470"/>
                    <a:pt x="334" y="4104"/>
                    <a:pt x="301" y="3703"/>
                  </a:cubicBezTo>
                  <a:cubicBezTo>
                    <a:pt x="201" y="3103"/>
                    <a:pt x="301" y="2502"/>
                    <a:pt x="534" y="1935"/>
                  </a:cubicBezTo>
                  <a:cubicBezTo>
                    <a:pt x="534" y="1902"/>
                    <a:pt x="567" y="1902"/>
                    <a:pt x="567" y="1869"/>
                  </a:cubicBezTo>
                  <a:cubicBezTo>
                    <a:pt x="1054" y="871"/>
                    <a:pt x="2055" y="282"/>
                    <a:pt x="3092" y="282"/>
                  </a:cubicBezTo>
                  <a:cubicBezTo>
                    <a:pt x="3477" y="282"/>
                    <a:pt x="3867" y="363"/>
                    <a:pt x="4237" y="534"/>
                  </a:cubicBezTo>
                  <a:cubicBezTo>
                    <a:pt x="4804" y="768"/>
                    <a:pt x="5237" y="1235"/>
                    <a:pt x="5471" y="1802"/>
                  </a:cubicBezTo>
                  <a:cubicBezTo>
                    <a:pt x="5638" y="2202"/>
                    <a:pt x="5704" y="2602"/>
                    <a:pt x="5671" y="3036"/>
                  </a:cubicBezTo>
                  <a:cubicBezTo>
                    <a:pt x="5671" y="3087"/>
                    <a:pt x="5666" y="3144"/>
                    <a:pt x="5660" y="3201"/>
                  </a:cubicBezTo>
                  <a:lnTo>
                    <a:pt x="5660" y="3201"/>
                  </a:lnTo>
                  <a:cubicBezTo>
                    <a:pt x="5685" y="3122"/>
                    <a:pt x="5704" y="3039"/>
                    <a:pt x="5704" y="2936"/>
                  </a:cubicBezTo>
                  <a:cubicBezTo>
                    <a:pt x="5738" y="2502"/>
                    <a:pt x="5704" y="2102"/>
                    <a:pt x="5538" y="1702"/>
                  </a:cubicBezTo>
                  <a:cubicBezTo>
                    <a:pt x="5338" y="1068"/>
                    <a:pt x="4871" y="568"/>
                    <a:pt x="4303" y="267"/>
                  </a:cubicBezTo>
                  <a:cubicBezTo>
                    <a:pt x="4237" y="267"/>
                    <a:pt x="4203" y="234"/>
                    <a:pt x="4170" y="234"/>
                  </a:cubicBezTo>
                  <a:cubicBezTo>
                    <a:pt x="3795" y="76"/>
                    <a:pt x="3405" y="1"/>
                    <a:pt x="302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395;p69">
              <a:extLst>
                <a:ext uri="{FF2B5EF4-FFF2-40B4-BE49-F238E27FC236}">
                  <a16:creationId xmlns:a16="http://schemas.microsoft.com/office/drawing/2014/main" id="{AC590CF4-15D4-46D8-962A-8BB6FCFE0355}"/>
                </a:ext>
              </a:extLst>
            </p:cNvPr>
            <p:cNvSpPr/>
            <p:nvPr/>
          </p:nvSpPr>
          <p:spPr>
            <a:xfrm>
              <a:off x="8002123" y="4110147"/>
              <a:ext cx="115856" cy="92681"/>
            </a:xfrm>
            <a:custGeom>
              <a:avLst/>
              <a:gdLst/>
              <a:ahLst/>
              <a:cxnLst/>
              <a:rect l="l" t="t" r="r" b="b"/>
              <a:pathLst>
                <a:path w="6599" h="5279" extrusionOk="0">
                  <a:moveTo>
                    <a:pt x="3981" y="0"/>
                  </a:moveTo>
                  <a:cubicBezTo>
                    <a:pt x="1610" y="0"/>
                    <a:pt x="0" y="2868"/>
                    <a:pt x="1661" y="4944"/>
                  </a:cubicBezTo>
                  <a:cubicBezTo>
                    <a:pt x="1728" y="5078"/>
                    <a:pt x="1862" y="5211"/>
                    <a:pt x="1995" y="5278"/>
                  </a:cubicBezTo>
                  <a:cubicBezTo>
                    <a:pt x="1995" y="5245"/>
                    <a:pt x="1862" y="5145"/>
                    <a:pt x="1695" y="4911"/>
                  </a:cubicBezTo>
                  <a:cubicBezTo>
                    <a:pt x="1461" y="4578"/>
                    <a:pt x="1261" y="4177"/>
                    <a:pt x="1194" y="3777"/>
                  </a:cubicBezTo>
                  <a:cubicBezTo>
                    <a:pt x="1094" y="3177"/>
                    <a:pt x="1128" y="2543"/>
                    <a:pt x="1361" y="1976"/>
                  </a:cubicBezTo>
                  <a:cubicBezTo>
                    <a:pt x="1595" y="1275"/>
                    <a:pt x="2128" y="708"/>
                    <a:pt x="2829" y="408"/>
                  </a:cubicBezTo>
                  <a:cubicBezTo>
                    <a:pt x="3181" y="232"/>
                    <a:pt x="3561" y="149"/>
                    <a:pt x="3940" y="149"/>
                  </a:cubicBezTo>
                  <a:cubicBezTo>
                    <a:pt x="4278" y="149"/>
                    <a:pt x="4615" y="215"/>
                    <a:pt x="4930" y="341"/>
                  </a:cubicBezTo>
                  <a:cubicBezTo>
                    <a:pt x="5531" y="575"/>
                    <a:pt x="5998" y="1008"/>
                    <a:pt x="6231" y="1575"/>
                  </a:cubicBezTo>
                  <a:cubicBezTo>
                    <a:pt x="6398" y="1942"/>
                    <a:pt x="6498" y="2343"/>
                    <a:pt x="6498" y="2776"/>
                  </a:cubicBezTo>
                  <a:cubicBezTo>
                    <a:pt x="6498" y="2910"/>
                    <a:pt x="6465" y="3076"/>
                    <a:pt x="6465" y="3243"/>
                  </a:cubicBezTo>
                  <a:cubicBezTo>
                    <a:pt x="6465" y="3210"/>
                    <a:pt x="6498" y="3143"/>
                    <a:pt x="6498" y="3110"/>
                  </a:cubicBezTo>
                  <a:cubicBezTo>
                    <a:pt x="6532" y="3010"/>
                    <a:pt x="6565" y="2876"/>
                    <a:pt x="6565" y="2776"/>
                  </a:cubicBezTo>
                  <a:cubicBezTo>
                    <a:pt x="6598" y="2343"/>
                    <a:pt x="6532" y="1909"/>
                    <a:pt x="6365" y="1509"/>
                  </a:cubicBezTo>
                  <a:cubicBezTo>
                    <a:pt x="6098" y="942"/>
                    <a:pt x="5631" y="441"/>
                    <a:pt x="5031" y="174"/>
                  </a:cubicBezTo>
                  <a:cubicBezTo>
                    <a:pt x="4997" y="174"/>
                    <a:pt x="4930" y="141"/>
                    <a:pt x="4897" y="141"/>
                  </a:cubicBezTo>
                  <a:cubicBezTo>
                    <a:pt x="4583" y="45"/>
                    <a:pt x="4276" y="0"/>
                    <a:pt x="398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396;p69">
              <a:extLst>
                <a:ext uri="{FF2B5EF4-FFF2-40B4-BE49-F238E27FC236}">
                  <a16:creationId xmlns:a16="http://schemas.microsoft.com/office/drawing/2014/main" id="{74B9C011-0036-4A7B-8380-CA68C781FE83}"/>
                </a:ext>
              </a:extLst>
            </p:cNvPr>
            <p:cNvSpPr/>
            <p:nvPr/>
          </p:nvSpPr>
          <p:spPr>
            <a:xfrm>
              <a:off x="8073455" y="4114448"/>
              <a:ext cx="100160" cy="94226"/>
            </a:xfrm>
            <a:custGeom>
              <a:avLst/>
              <a:gdLst/>
              <a:ahLst/>
              <a:cxnLst/>
              <a:rect l="l" t="t" r="r" b="b"/>
              <a:pathLst>
                <a:path w="5705" h="5367" extrusionOk="0">
                  <a:moveTo>
                    <a:pt x="5638" y="2998"/>
                  </a:moveTo>
                  <a:lnTo>
                    <a:pt x="5638" y="3165"/>
                  </a:lnTo>
                  <a:cubicBezTo>
                    <a:pt x="5638" y="3165"/>
                    <a:pt x="5704" y="3098"/>
                    <a:pt x="5638" y="2998"/>
                  </a:cubicBezTo>
                  <a:close/>
                  <a:moveTo>
                    <a:pt x="3020" y="1"/>
                  </a:moveTo>
                  <a:cubicBezTo>
                    <a:pt x="2560" y="1"/>
                    <a:pt x="2102" y="113"/>
                    <a:pt x="1668" y="330"/>
                  </a:cubicBezTo>
                  <a:cubicBezTo>
                    <a:pt x="968" y="697"/>
                    <a:pt x="434" y="1330"/>
                    <a:pt x="234" y="2098"/>
                  </a:cubicBezTo>
                  <a:cubicBezTo>
                    <a:pt x="0" y="2731"/>
                    <a:pt x="0" y="3365"/>
                    <a:pt x="234" y="3999"/>
                  </a:cubicBezTo>
                  <a:cubicBezTo>
                    <a:pt x="367" y="4399"/>
                    <a:pt x="567" y="4766"/>
                    <a:pt x="834" y="5066"/>
                  </a:cubicBezTo>
                  <a:cubicBezTo>
                    <a:pt x="968" y="5166"/>
                    <a:pt x="1068" y="5267"/>
                    <a:pt x="1201" y="5367"/>
                  </a:cubicBezTo>
                  <a:cubicBezTo>
                    <a:pt x="1268" y="5367"/>
                    <a:pt x="1101" y="5233"/>
                    <a:pt x="934" y="5033"/>
                  </a:cubicBezTo>
                  <a:cubicBezTo>
                    <a:pt x="667" y="4699"/>
                    <a:pt x="501" y="4333"/>
                    <a:pt x="367" y="3932"/>
                  </a:cubicBezTo>
                  <a:cubicBezTo>
                    <a:pt x="200" y="3365"/>
                    <a:pt x="234" y="2731"/>
                    <a:pt x="434" y="2164"/>
                  </a:cubicBezTo>
                  <a:cubicBezTo>
                    <a:pt x="467" y="2098"/>
                    <a:pt x="467" y="2098"/>
                    <a:pt x="467" y="2064"/>
                  </a:cubicBezTo>
                  <a:cubicBezTo>
                    <a:pt x="864" y="928"/>
                    <a:pt x="1930" y="210"/>
                    <a:pt x="3070" y="210"/>
                  </a:cubicBezTo>
                  <a:cubicBezTo>
                    <a:pt x="3368" y="210"/>
                    <a:pt x="3672" y="259"/>
                    <a:pt x="3970" y="363"/>
                  </a:cubicBezTo>
                  <a:cubicBezTo>
                    <a:pt x="4537" y="563"/>
                    <a:pt x="5037" y="997"/>
                    <a:pt x="5304" y="1531"/>
                  </a:cubicBezTo>
                  <a:cubicBezTo>
                    <a:pt x="5504" y="1864"/>
                    <a:pt x="5638" y="2298"/>
                    <a:pt x="5638" y="2698"/>
                  </a:cubicBezTo>
                  <a:lnTo>
                    <a:pt x="5638" y="2998"/>
                  </a:lnTo>
                  <a:cubicBezTo>
                    <a:pt x="5671" y="2865"/>
                    <a:pt x="5704" y="2765"/>
                    <a:pt x="5671" y="2665"/>
                  </a:cubicBezTo>
                  <a:cubicBezTo>
                    <a:pt x="5671" y="2231"/>
                    <a:pt x="5571" y="1797"/>
                    <a:pt x="5371" y="1397"/>
                  </a:cubicBezTo>
                  <a:cubicBezTo>
                    <a:pt x="5104" y="797"/>
                    <a:pt x="4603" y="363"/>
                    <a:pt x="3970" y="163"/>
                  </a:cubicBezTo>
                  <a:cubicBezTo>
                    <a:pt x="3656" y="54"/>
                    <a:pt x="3338" y="1"/>
                    <a:pt x="302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397;p69">
              <a:extLst>
                <a:ext uri="{FF2B5EF4-FFF2-40B4-BE49-F238E27FC236}">
                  <a16:creationId xmlns:a16="http://schemas.microsoft.com/office/drawing/2014/main" id="{8009EB0E-9440-4895-832A-0B4D1B80C6FA}"/>
                </a:ext>
              </a:extLst>
            </p:cNvPr>
            <p:cNvSpPr/>
            <p:nvPr/>
          </p:nvSpPr>
          <p:spPr>
            <a:xfrm>
              <a:off x="8132006" y="4113763"/>
              <a:ext cx="100160" cy="95490"/>
            </a:xfrm>
            <a:custGeom>
              <a:avLst/>
              <a:gdLst/>
              <a:ahLst/>
              <a:cxnLst/>
              <a:rect l="l" t="t" r="r" b="b"/>
              <a:pathLst>
                <a:path w="5705" h="5439" extrusionOk="0">
                  <a:moveTo>
                    <a:pt x="3001" y="1"/>
                  </a:moveTo>
                  <a:cubicBezTo>
                    <a:pt x="2521" y="1"/>
                    <a:pt x="2036" y="121"/>
                    <a:pt x="1602" y="369"/>
                  </a:cubicBezTo>
                  <a:cubicBezTo>
                    <a:pt x="902" y="736"/>
                    <a:pt x="368" y="1403"/>
                    <a:pt x="168" y="2203"/>
                  </a:cubicBezTo>
                  <a:cubicBezTo>
                    <a:pt x="1" y="2804"/>
                    <a:pt x="1" y="3471"/>
                    <a:pt x="234" y="4071"/>
                  </a:cubicBezTo>
                  <a:cubicBezTo>
                    <a:pt x="334" y="4472"/>
                    <a:pt x="568" y="4839"/>
                    <a:pt x="902" y="5139"/>
                  </a:cubicBezTo>
                  <a:cubicBezTo>
                    <a:pt x="1002" y="5272"/>
                    <a:pt x="1135" y="5372"/>
                    <a:pt x="1268" y="5439"/>
                  </a:cubicBezTo>
                  <a:lnTo>
                    <a:pt x="935" y="5105"/>
                  </a:lnTo>
                  <a:cubicBezTo>
                    <a:pt x="268" y="4305"/>
                    <a:pt x="34" y="3237"/>
                    <a:pt x="334" y="2237"/>
                  </a:cubicBezTo>
                  <a:cubicBezTo>
                    <a:pt x="401" y="2237"/>
                    <a:pt x="401" y="2203"/>
                    <a:pt x="401" y="2137"/>
                  </a:cubicBezTo>
                  <a:cubicBezTo>
                    <a:pt x="751" y="980"/>
                    <a:pt x="1816" y="235"/>
                    <a:pt x="2968" y="235"/>
                  </a:cubicBezTo>
                  <a:cubicBezTo>
                    <a:pt x="3245" y="235"/>
                    <a:pt x="3526" y="278"/>
                    <a:pt x="3804" y="369"/>
                  </a:cubicBezTo>
                  <a:cubicBezTo>
                    <a:pt x="4371" y="535"/>
                    <a:pt x="4871" y="936"/>
                    <a:pt x="5171" y="1469"/>
                  </a:cubicBezTo>
                  <a:cubicBezTo>
                    <a:pt x="5371" y="1836"/>
                    <a:pt x="5505" y="2237"/>
                    <a:pt x="5572" y="2637"/>
                  </a:cubicBezTo>
                  <a:lnTo>
                    <a:pt x="5572" y="3104"/>
                  </a:lnTo>
                  <a:cubicBezTo>
                    <a:pt x="5605" y="3071"/>
                    <a:pt x="5638" y="3004"/>
                    <a:pt x="5638" y="2937"/>
                  </a:cubicBezTo>
                  <a:cubicBezTo>
                    <a:pt x="5672" y="2837"/>
                    <a:pt x="5705" y="2737"/>
                    <a:pt x="5672" y="2604"/>
                  </a:cubicBezTo>
                  <a:cubicBezTo>
                    <a:pt x="5672" y="2170"/>
                    <a:pt x="5572" y="1736"/>
                    <a:pt x="5338" y="1369"/>
                  </a:cubicBezTo>
                  <a:cubicBezTo>
                    <a:pt x="5038" y="769"/>
                    <a:pt x="4504" y="369"/>
                    <a:pt x="3870" y="135"/>
                  </a:cubicBezTo>
                  <a:cubicBezTo>
                    <a:pt x="3591" y="46"/>
                    <a:pt x="3297" y="1"/>
                    <a:pt x="30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398;p69">
              <a:extLst>
                <a:ext uri="{FF2B5EF4-FFF2-40B4-BE49-F238E27FC236}">
                  <a16:creationId xmlns:a16="http://schemas.microsoft.com/office/drawing/2014/main" id="{9E861064-8963-4719-B2D2-E42E02BE128B}"/>
                </a:ext>
              </a:extLst>
            </p:cNvPr>
            <p:cNvSpPr/>
            <p:nvPr/>
          </p:nvSpPr>
          <p:spPr>
            <a:xfrm>
              <a:off x="8178865" y="4118907"/>
              <a:ext cx="99581" cy="93875"/>
            </a:xfrm>
            <a:custGeom>
              <a:avLst/>
              <a:gdLst/>
              <a:ahLst/>
              <a:cxnLst/>
              <a:rect l="l" t="t" r="r" b="b"/>
              <a:pathLst>
                <a:path w="5672" h="5347" extrusionOk="0">
                  <a:moveTo>
                    <a:pt x="5638" y="2744"/>
                  </a:moveTo>
                  <a:cubicBezTo>
                    <a:pt x="5638" y="2844"/>
                    <a:pt x="5604" y="2978"/>
                    <a:pt x="5604" y="3078"/>
                  </a:cubicBezTo>
                  <a:cubicBezTo>
                    <a:pt x="5604" y="3111"/>
                    <a:pt x="5638" y="3145"/>
                    <a:pt x="5638" y="3178"/>
                  </a:cubicBezTo>
                  <a:lnTo>
                    <a:pt x="5638" y="2744"/>
                  </a:lnTo>
                  <a:close/>
                  <a:moveTo>
                    <a:pt x="3010" y="1"/>
                  </a:moveTo>
                  <a:cubicBezTo>
                    <a:pt x="2571" y="1"/>
                    <a:pt x="2132" y="102"/>
                    <a:pt x="1735" y="309"/>
                  </a:cubicBezTo>
                  <a:cubicBezTo>
                    <a:pt x="1001" y="676"/>
                    <a:pt x="467" y="1310"/>
                    <a:pt x="234" y="2077"/>
                  </a:cubicBezTo>
                  <a:cubicBezTo>
                    <a:pt x="0" y="2678"/>
                    <a:pt x="0" y="3311"/>
                    <a:pt x="167" y="3945"/>
                  </a:cubicBezTo>
                  <a:cubicBezTo>
                    <a:pt x="301" y="4345"/>
                    <a:pt x="501" y="4746"/>
                    <a:pt x="801" y="5079"/>
                  </a:cubicBezTo>
                  <a:cubicBezTo>
                    <a:pt x="901" y="5179"/>
                    <a:pt x="1035" y="5279"/>
                    <a:pt x="1168" y="5346"/>
                  </a:cubicBezTo>
                  <a:cubicBezTo>
                    <a:pt x="1168" y="5346"/>
                    <a:pt x="1035" y="5246"/>
                    <a:pt x="901" y="5013"/>
                  </a:cubicBezTo>
                  <a:cubicBezTo>
                    <a:pt x="267" y="4212"/>
                    <a:pt x="101" y="3111"/>
                    <a:pt x="434" y="2144"/>
                  </a:cubicBezTo>
                  <a:cubicBezTo>
                    <a:pt x="467" y="2110"/>
                    <a:pt x="467" y="2110"/>
                    <a:pt x="467" y="2077"/>
                  </a:cubicBezTo>
                  <a:cubicBezTo>
                    <a:pt x="862" y="948"/>
                    <a:pt x="1918" y="252"/>
                    <a:pt x="3049" y="252"/>
                  </a:cubicBezTo>
                  <a:cubicBezTo>
                    <a:pt x="3354" y="252"/>
                    <a:pt x="3665" y="303"/>
                    <a:pt x="3970" y="409"/>
                  </a:cubicBezTo>
                  <a:cubicBezTo>
                    <a:pt x="4537" y="609"/>
                    <a:pt x="5037" y="1010"/>
                    <a:pt x="5304" y="1577"/>
                  </a:cubicBezTo>
                  <a:cubicBezTo>
                    <a:pt x="5504" y="1910"/>
                    <a:pt x="5638" y="2311"/>
                    <a:pt x="5638" y="2744"/>
                  </a:cubicBezTo>
                  <a:cubicBezTo>
                    <a:pt x="5671" y="2311"/>
                    <a:pt x="5604" y="1877"/>
                    <a:pt x="5404" y="1477"/>
                  </a:cubicBezTo>
                  <a:cubicBezTo>
                    <a:pt x="5104" y="910"/>
                    <a:pt x="4604" y="443"/>
                    <a:pt x="4003" y="176"/>
                  </a:cubicBezTo>
                  <a:cubicBezTo>
                    <a:pt x="3685" y="60"/>
                    <a:pt x="3348" y="1"/>
                    <a:pt x="301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399;p69">
              <a:extLst>
                <a:ext uri="{FF2B5EF4-FFF2-40B4-BE49-F238E27FC236}">
                  <a16:creationId xmlns:a16="http://schemas.microsoft.com/office/drawing/2014/main" id="{EE66A06A-1564-44C2-8031-5CB8BFCE2833}"/>
                </a:ext>
              </a:extLst>
            </p:cNvPr>
            <p:cNvSpPr/>
            <p:nvPr/>
          </p:nvSpPr>
          <p:spPr>
            <a:xfrm>
              <a:off x="8207553" y="2675303"/>
              <a:ext cx="633107" cy="725788"/>
            </a:xfrm>
            <a:custGeom>
              <a:avLst/>
              <a:gdLst/>
              <a:ahLst/>
              <a:cxnLst/>
              <a:rect l="l" t="t" r="r" b="b"/>
              <a:pathLst>
                <a:path w="36061" h="41340" extrusionOk="0">
                  <a:moveTo>
                    <a:pt x="15414" y="1"/>
                  </a:moveTo>
                  <a:cubicBezTo>
                    <a:pt x="14455" y="1"/>
                    <a:pt x="13510" y="66"/>
                    <a:pt x="12543" y="176"/>
                  </a:cubicBezTo>
                  <a:cubicBezTo>
                    <a:pt x="5371" y="1110"/>
                    <a:pt x="1" y="7248"/>
                    <a:pt x="34" y="14486"/>
                  </a:cubicBezTo>
                  <a:cubicBezTo>
                    <a:pt x="34" y="16788"/>
                    <a:pt x="335" y="19090"/>
                    <a:pt x="935" y="21325"/>
                  </a:cubicBezTo>
                  <a:cubicBezTo>
                    <a:pt x="2936" y="28463"/>
                    <a:pt x="3537" y="34701"/>
                    <a:pt x="3303" y="37770"/>
                  </a:cubicBezTo>
                  <a:lnTo>
                    <a:pt x="10008" y="41339"/>
                  </a:lnTo>
                  <a:cubicBezTo>
                    <a:pt x="10008" y="41339"/>
                    <a:pt x="13144" y="36869"/>
                    <a:pt x="16112" y="34968"/>
                  </a:cubicBezTo>
                  <a:cubicBezTo>
                    <a:pt x="19048" y="33033"/>
                    <a:pt x="29122" y="27863"/>
                    <a:pt x="33025" y="22592"/>
                  </a:cubicBezTo>
                  <a:cubicBezTo>
                    <a:pt x="35560" y="19156"/>
                    <a:pt x="36060" y="12151"/>
                    <a:pt x="29989" y="6014"/>
                  </a:cubicBezTo>
                  <a:cubicBezTo>
                    <a:pt x="26286" y="2278"/>
                    <a:pt x="21283" y="110"/>
                    <a:pt x="16012" y="9"/>
                  </a:cubicBezTo>
                  <a:cubicBezTo>
                    <a:pt x="15812" y="4"/>
                    <a:pt x="15613" y="1"/>
                    <a:pt x="15414" y="1"/>
                  </a:cubicBezTo>
                  <a:close/>
                </a:path>
              </a:pathLst>
            </a:custGeom>
            <a:solidFill>
              <a:srgbClr val="ACD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400;p69">
              <a:extLst>
                <a:ext uri="{FF2B5EF4-FFF2-40B4-BE49-F238E27FC236}">
                  <a16:creationId xmlns:a16="http://schemas.microsoft.com/office/drawing/2014/main" id="{231AD1E3-1356-4AF7-9F60-7A56875AA3BC}"/>
                </a:ext>
              </a:extLst>
            </p:cNvPr>
            <p:cNvSpPr/>
            <p:nvPr/>
          </p:nvSpPr>
          <p:spPr>
            <a:xfrm>
              <a:off x="8175934" y="3473687"/>
              <a:ext cx="139996" cy="145842"/>
            </a:xfrm>
            <a:custGeom>
              <a:avLst/>
              <a:gdLst/>
              <a:ahLst/>
              <a:cxnLst/>
              <a:rect l="l" t="t" r="r" b="b"/>
              <a:pathLst>
                <a:path w="7974" h="8307" extrusionOk="0">
                  <a:moveTo>
                    <a:pt x="1935" y="0"/>
                  </a:moveTo>
                  <a:lnTo>
                    <a:pt x="1" y="6472"/>
                  </a:lnTo>
                  <a:lnTo>
                    <a:pt x="4070" y="8306"/>
                  </a:lnTo>
                  <a:lnTo>
                    <a:pt x="7973" y="3303"/>
                  </a:lnTo>
                  <a:lnTo>
                    <a:pt x="1935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401;p69">
              <a:extLst>
                <a:ext uri="{FF2B5EF4-FFF2-40B4-BE49-F238E27FC236}">
                  <a16:creationId xmlns:a16="http://schemas.microsoft.com/office/drawing/2014/main" id="{CB9935A7-3028-4DBF-8531-2EAC86AFB836}"/>
                </a:ext>
              </a:extLst>
            </p:cNvPr>
            <p:cNvSpPr/>
            <p:nvPr/>
          </p:nvSpPr>
          <p:spPr>
            <a:xfrm>
              <a:off x="8213995" y="3337238"/>
              <a:ext cx="52143" cy="139978"/>
            </a:xfrm>
            <a:custGeom>
              <a:avLst/>
              <a:gdLst/>
              <a:ahLst/>
              <a:cxnLst/>
              <a:rect l="l" t="t" r="r" b="b"/>
              <a:pathLst>
                <a:path w="2970" h="7973" extrusionOk="0">
                  <a:moveTo>
                    <a:pt x="2936" y="0"/>
                  </a:moveTo>
                  <a:lnTo>
                    <a:pt x="2936" y="0"/>
                  </a:lnTo>
                  <a:cubicBezTo>
                    <a:pt x="2903" y="0"/>
                    <a:pt x="2169" y="1801"/>
                    <a:pt x="1402" y="3970"/>
                  </a:cubicBezTo>
                  <a:cubicBezTo>
                    <a:pt x="601" y="6138"/>
                    <a:pt x="1" y="7972"/>
                    <a:pt x="68" y="7972"/>
                  </a:cubicBezTo>
                  <a:cubicBezTo>
                    <a:pt x="101" y="7972"/>
                    <a:pt x="801" y="6171"/>
                    <a:pt x="1602" y="4003"/>
                  </a:cubicBezTo>
                  <a:cubicBezTo>
                    <a:pt x="2403" y="1835"/>
                    <a:pt x="2970" y="0"/>
                    <a:pt x="293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402;p69">
              <a:extLst>
                <a:ext uri="{FF2B5EF4-FFF2-40B4-BE49-F238E27FC236}">
                  <a16:creationId xmlns:a16="http://schemas.microsoft.com/office/drawing/2014/main" id="{3E0810AB-1B50-446F-89BA-EBEEDD3A7372}"/>
                </a:ext>
              </a:extLst>
            </p:cNvPr>
            <p:cNvSpPr/>
            <p:nvPr/>
          </p:nvSpPr>
          <p:spPr>
            <a:xfrm>
              <a:off x="8308292" y="3395209"/>
              <a:ext cx="79654" cy="131779"/>
            </a:xfrm>
            <a:custGeom>
              <a:avLst/>
              <a:gdLst/>
              <a:ahLst/>
              <a:cxnLst/>
              <a:rect l="l" t="t" r="r" b="b"/>
              <a:pathLst>
                <a:path w="4537" h="7506" extrusionOk="0">
                  <a:moveTo>
                    <a:pt x="4470" y="0"/>
                  </a:moveTo>
                  <a:cubicBezTo>
                    <a:pt x="4437" y="0"/>
                    <a:pt x="3403" y="1635"/>
                    <a:pt x="2202" y="3703"/>
                  </a:cubicBezTo>
                  <a:cubicBezTo>
                    <a:pt x="968" y="5805"/>
                    <a:pt x="0" y="7472"/>
                    <a:pt x="67" y="7506"/>
                  </a:cubicBezTo>
                  <a:cubicBezTo>
                    <a:pt x="901" y="6305"/>
                    <a:pt x="1668" y="5071"/>
                    <a:pt x="2369" y="3803"/>
                  </a:cubicBezTo>
                  <a:cubicBezTo>
                    <a:pt x="3570" y="1702"/>
                    <a:pt x="4537" y="0"/>
                    <a:pt x="447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403;p69">
              <a:extLst>
                <a:ext uri="{FF2B5EF4-FFF2-40B4-BE49-F238E27FC236}">
                  <a16:creationId xmlns:a16="http://schemas.microsoft.com/office/drawing/2014/main" id="{484A813E-EC03-486C-9E7B-7127392CFEEA}"/>
                </a:ext>
              </a:extLst>
            </p:cNvPr>
            <p:cNvSpPr/>
            <p:nvPr/>
          </p:nvSpPr>
          <p:spPr>
            <a:xfrm>
              <a:off x="8303025" y="2678269"/>
              <a:ext cx="413474" cy="708758"/>
            </a:xfrm>
            <a:custGeom>
              <a:avLst/>
              <a:gdLst/>
              <a:ahLst/>
              <a:cxnLst/>
              <a:rect l="l" t="t" r="r" b="b"/>
              <a:pathLst>
                <a:path w="23551" h="40370" extrusionOk="0">
                  <a:moveTo>
                    <a:pt x="0" y="38668"/>
                  </a:moveTo>
                  <a:cubicBezTo>
                    <a:pt x="0" y="38670"/>
                    <a:pt x="0" y="38671"/>
                    <a:pt x="1" y="38671"/>
                  </a:cubicBezTo>
                  <a:cubicBezTo>
                    <a:pt x="1" y="38671"/>
                    <a:pt x="1" y="38670"/>
                    <a:pt x="2" y="38669"/>
                  </a:cubicBezTo>
                  <a:lnTo>
                    <a:pt x="2" y="38669"/>
                  </a:lnTo>
                  <a:cubicBezTo>
                    <a:pt x="1" y="38669"/>
                    <a:pt x="1" y="38669"/>
                    <a:pt x="0" y="38668"/>
                  </a:cubicBezTo>
                  <a:close/>
                  <a:moveTo>
                    <a:pt x="12829" y="0"/>
                  </a:moveTo>
                  <a:cubicBezTo>
                    <a:pt x="12743" y="0"/>
                    <a:pt x="12659" y="3"/>
                    <a:pt x="12576" y="7"/>
                  </a:cubicBezTo>
                  <a:cubicBezTo>
                    <a:pt x="12342" y="7"/>
                    <a:pt x="9007" y="3943"/>
                    <a:pt x="7506" y="6579"/>
                  </a:cubicBezTo>
                  <a:cubicBezTo>
                    <a:pt x="2535" y="15452"/>
                    <a:pt x="2268" y="24125"/>
                    <a:pt x="901" y="34198"/>
                  </a:cubicBezTo>
                  <a:cubicBezTo>
                    <a:pt x="706" y="35627"/>
                    <a:pt x="37" y="38603"/>
                    <a:pt x="2" y="38669"/>
                  </a:cubicBezTo>
                  <a:lnTo>
                    <a:pt x="2" y="38669"/>
                  </a:lnTo>
                  <a:cubicBezTo>
                    <a:pt x="737" y="39270"/>
                    <a:pt x="3202" y="40369"/>
                    <a:pt x="3202" y="40369"/>
                  </a:cubicBezTo>
                  <a:cubicBezTo>
                    <a:pt x="3202" y="40369"/>
                    <a:pt x="5537" y="37601"/>
                    <a:pt x="6438" y="36166"/>
                  </a:cubicBezTo>
                  <a:cubicBezTo>
                    <a:pt x="10174" y="30496"/>
                    <a:pt x="14177" y="26093"/>
                    <a:pt x="17346" y="20122"/>
                  </a:cubicBezTo>
                  <a:cubicBezTo>
                    <a:pt x="20515" y="14151"/>
                    <a:pt x="23550" y="8847"/>
                    <a:pt x="20615" y="2743"/>
                  </a:cubicBezTo>
                  <a:lnTo>
                    <a:pt x="20615" y="2743"/>
                  </a:lnTo>
                  <a:cubicBezTo>
                    <a:pt x="20615" y="2743"/>
                    <a:pt x="20616" y="2743"/>
                    <a:pt x="20616" y="2743"/>
                  </a:cubicBezTo>
                  <a:cubicBezTo>
                    <a:pt x="20624" y="2743"/>
                    <a:pt x="15838" y="0"/>
                    <a:pt x="12829" y="0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404;p69">
              <a:extLst>
                <a:ext uri="{FF2B5EF4-FFF2-40B4-BE49-F238E27FC236}">
                  <a16:creationId xmlns:a16="http://schemas.microsoft.com/office/drawing/2014/main" id="{FC559765-643A-4579-955C-72A90D0E5F4D}"/>
                </a:ext>
              </a:extLst>
            </p:cNvPr>
            <p:cNvSpPr/>
            <p:nvPr/>
          </p:nvSpPr>
          <p:spPr>
            <a:xfrm>
              <a:off x="8204638" y="2840667"/>
              <a:ext cx="584475" cy="246512"/>
            </a:xfrm>
            <a:custGeom>
              <a:avLst/>
              <a:gdLst/>
              <a:ahLst/>
              <a:cxnLst/>
              <a:rect l="l" t="t" r="r" b="b"/>
              <a:pathLst>
                <a:path w="33291" h="14041" extrusionOk="0">
                  <a:moveTo>
                    <a:pt x="5221" y="1"/>
                  </a:moveTo>
                  <a:cubicBezTo>
                    <a:pt x="4318" y="1"/>
                    <a:pt x="3416" y="182"/>
                    <a:pt x="2569" y="531"/>
                  </a:cubicBezTo>
                  <a:cubicBezTo>
                    <a:pt x="1868" y="798"/>
                    <a:pt x="1168" y="1198"/>
                    <a:pt x="567" y="1698"/>
                  </a:cubicBezTo>
                  <a:cubicBezTo>
                    <a:pt x="434" y="1832"/>
                    <a:pt x="267" y="1965"/>
                    <a:pt x="134" y="2099"/>
                  </a:cubicBezTo>
                  <a:cubicBezTo>
                    <a:pt x="67" y="2165"/>
                    <a:pt x="34" y="2232"/>
                    <a:pt x="0" y="2265"/>
                  </a:cubicBezTo>
                  <a:cubicBezTo>
                    <a:pt x="67" y="2232"/>
                    <a:pt x="134" y="2199"/>
                    <a:pt x="167" y="2165"/>
                  </a:cubicBezTo>
                  <a:cubicBezTo>
                    <a:pt x="234" y="2065"/>
                    <a:pt x="400" y="1932"/>
                    <a:pt x="634" y="1765"/>
                  </a:cubicBezTo>
                  <a:cubicBezTo>
                    <a:pt x="1234" y="1331"/>
                    <a:pt x="1902" y="931"/>
                    <a:pt x="2635" y="664"/>
                  </a:cubicBezTo>
                  <a:cubicBezTo>
                    <a:pt x="3469" y="311"/>
                    <a:pt x="4341" y="148"/>
                    <a:pt x="5222" y="148"/>
                  </a:cubicBezTo>
                  <a:cubicBezTo>
                    <a:pt x="5505" y="148"/>
                    <a:pt x="5788" y="165"/>
                    <a:pt x="6071" y="197"/>
                  </a:cubicBezTo>
                  <a:cubicBezTo>
                    <a:pt x="7606" y="397"/>
                    <a:pt x="9007" y="1031"/>
                    <a:pt x="10174" y="2032"/>
                  </a:cubicBezTo>
                  <a:lnTo>
                    <a:pt x="10207" y="2065"/>
                  </a:lnTo>
                  <a:lnTo>
                    <a:pt x="10241" y="2032"/>
                  </a:lnTo>
                  <a:cubicBezTo>
                    <a:pt x="11375" y="1231"/>
                    <a:pt x="12709" y="798"/>
                    <a:pt x="14077" y="731"/>
                  </a:cubicBezTo>
                  <a:cubicBezTo>
                    <a:pt x="14230" y="724"/>
                    <a:pt x="14382" y="721"/>
                    <a:pt x="14534" y="721"/>
                  </a:cubicBezTo>
                  <a:cubicBezTo>
                    <a:pt x="15909" y="721"/>
                    <a:pt x="17249" y="994"/>
                    <a:pt x="18480" y="1565"/>
                  </a:cubicBezTo>
                  <a:cubicBezTo>
                    <a:pt x="19848" y="2199"/>
                    <a:pt x="21082" y="3066"/>
                    <a:pt x="22183" y="4100"/>
                  </a:cubicBezTo>
                  <a:cubicBezTo>
                    <a:pt x="23183" y="5067"/>
                    <a:pt x="24084" y="6102"/>
                    <a:pt x="24885" y="7236"/>
                  </a:cubicBezTo>
                  <a:lnTo>
                    <a:pt x="24918" y="7269"/>
                  </a:lnTo>
                  <a:lnTo>
                    <a:pt x="24985" y="7269"/>
                  </a:lnTo>
                  <a:cubicBezTo>
                    <a:pt x="28487" y="7769"/>
                    <a:pt x="31489" y="10038"/>
                    <a:pt x="32957" y="13240"/>
                  </a:cubicBezTo>
                  <a:cubicBezTo>
                    <a:pt x="33024" y="13440"/>
                    <a:pt x="33124" y="13640"/>
                    <a:pt x="33191" y="13840"/>
                  </a:cubicBezTo>
                  <a:cubicBezTo>
                    <a:pt x="33191" y="13907"/>
                    <a:pt x="33224" y="13974"/>
                    <a:pt x="33291" y="14041"/>
                  </a:cubicBezTo>
                  <a:cubicBezTo>
                    <a:pt x="33257" y="13941"/>
                    <a:pt x="33224" y="13840"/>
                    <a:pt x="33191" y="13774"/>
                  </a:cubicBezTo>
                  <a:cubicBezTo>
                    <a:pt x="33157" y="13640"/>
                    <a:pt x="33057" y="13440"/>
                    <a:pt x="32990" y="13173"/>
                  </a:cubicBezTo>
                  <a:cubicBezTo>
                    <a:pt x="32690" y="12473"/>
                    <a:pt x="32323" y="11806"/>
                    <a:pt x="31856" y="11172"/>
                  </a:cubicBezTo>
                  <a:cubicBezTo>
                    <a:pt x="31156" y="10205"/>
                    <a:pt x="30288" y="9371"/>
                    <a:pt x="29288" y="8737"/>
                  </a:cubicBezTo>
                  <a:cubicBezTo>
                    <a:pt x="27990" y="7838"/>
                    <a:pt x="26527" y="7305"/>
                    <a:pt x="24996" y="7104"/>
                  </a:cubicBezTo>
                  <a:lnTo>
                    <a:pt x="24996" y="7104"/>
                  </a:lnTo>
                  <a:cubicBezTo>
                    <a:pt x="24233" y="5982"/>
                    <a:pt x="23307" y="4925"/>
                    <a:pt x="22316" y="3967"/>
                  </a:cubicBezTo>
                  <a:cubicBezTo>
                    <a:pt x="21215" y="2899"/>
                    <a:pt x="19948" y="2032"/>
                    <a:pt x="18547" y="1398"/>
                  </a:cubicBezTo>
                  <a:cubicBezTo>
                    <a:pt x="17352" y="844"/>
                    <a:pt x="16030" y="545"/>
                    <a:pt x="14691" y="545"/>
                  </a:cubicBezTo>
                  <a:cubicBezTo>
                    <a:pt x="14498" y="545"/>
                    <a:pt x="14304" y="552"/>
                    <a:pt x="14110" y="564"/>
                  </a:cubicBezTo>
                  <a:cubicBezTo>
                    <a:pt x="12739" y="630"/>
                    <a:pt x="11400" y="1078"/>
                    <a:pt x="10249" y="1848"/>
                  </a:cubicBezTo>
                  <a:lnTo>
                    <a:pt x="10249" y="1848"/>
                  </a:lnTo>
                  <a:cubicBezTo>
                    <a:pt x="9092" y="843"/>
                    <a:pt x="7647" y="195"/>
                    <a:pt x="6138" y="64"/>
                  </a:cubicBezTo>
                  <a:cubicBezTo>
                    <a:pt x="5834" y="22"/>
                    <a:pt x="5528" y="1"/>
                    <a:pt x="522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405;p69">
              <a:extLst>
                <a:ext uri="{FF2B5EF4-FFF2-40B4-BE49-F238E27FC236}">
                  <a16:creationId xmlns:a16="http://schemas.microsoft.com/office/drawing/2014/main" id="{D751E2DA-1E8D-407A-9175-AC674A285A2E}"/>
                </a:ext>
              </a:extLst>
            </p:cNvPr>
            <p:cNvSpPr/>
            <p:nvPr/>
          </p:nvSpPr>
          <p:spPr>
            <a:xfrm>
              <a:off x="8239189" y="3082860"/>
              <a:ext cx="331485" cy="160098"/>
            </a:xfrm>
            <a:custGeom>
              <a:avLst/>
              <a:gdLst/>
              <a:ahLst/>
              <a:cxnLst/>
              <a:rect l="l" t="t" r="r" b="b"/>
              <a:pathLst>
                <a:path w="18881" h="9119" extrusionOk="0">
                  <a:moveTo>
                    <a:pt x="2916" y="1"/>
                  </a:moveTo>
                  <a:cubicBezTo>
                    <a:pt x="2475" y="1"/>
                    <a:pt x="2032" y="69"/>
                    <a:pt x="1601" y="212"/>
                  </a:cubicBezTo>
                  <a:cubicBezTo>
                    <a:pt x="1168" y="346"/>
                    <a:pt x="767" y="579"/>
                    <a:pt x="367" y="813"/>
                  </a:cubicBezTo>
                  <a:cubicBezTo>
                    <a:pt x="234" y="946"/>
                    <a:pt x="100" y="1046"/>
                    <a:pt x="67" y="1080"/>
                  </a:cubicBezTo>
                  <a:lnTo>
                    <a:pt x="0" y="1146"/>
                  </a:lnTo>
                  <a:cubicBezTo>
                    <a:pt x="501" y="779"/>
                    <a:pt x="1068" y="512"/>
                    <a:pt x="1668" y="312"/>
                  </a:cubicBezTo>
                  <a:cubicBezTo>
                    <a:pt x="2057" y="215"/>
                    <a:pt x="2468" y="163"/>
                    <a:pt x="2876" y="163"/>
                  </a:cubicBezTo>
                  <a:cubicBezTo>
                    <a:pt x="3168" y="163"/>
                    <a:pt x="3458" y="190"/>
                    <a:pt x="3736" y="246"/>
                  </a:cubicBezTo>
                  <a:cubicBezTo>
                    <a:pt x="4637" y="412"/>
                    <a:pt x="5437" y="846"/>
                    <a:pt x="6071" y="1480"/>
                  </a:cubicBezTo>
                  <a:lnTo>
                    <a:pt x="6105" y="1547"/>
                  </a:lnTo>
                  <a:lnTo>
                    <a:pt x="6171" y="1480"/>
                  </a:lnTo>
                  <a:cubicBezTo>
                    <a:pt x="6872" y="1113"/>
                    <a:pt x="7672" y="879"/>
                    <a:pt x="8506" y="813"/>
                  </a:cubicBezTo>
                  <a:cubicBezTo>
                    <a:pt x="8592" y="809"/>
                    <a:pt x="8678" y="808"/>
                    <a:pt x="8765" y="808"/>
                  </a:cubicBezTo>
                  <a:cubicBezTo>
                    <a:pt x="9551" y="808"/>
                    <a:pt x="10354" y="946"/>
                    <a:pt x="11075" y="1246"/>
                  </a:cubicBezTo>
                  <a:cubicBezTo>
                    <a:pt x="12976" y="2047"/>
                    <a:pt x="14344" y="3748"/>
                    <a:pt x="14677" y="5783"/>
                  </a:cubicBezTo>
                  <a:lnTo>
                    <a:pt x="14677" y="5883"/>
                  </a:lnTo>
                  <a:lnTo>
                    <a:pt x="14744" y="5883"/>
                  </a:lnTo>
                  <a:cubicBezTo>
                    <a:pt x="14842" y="5874"/>
                    <a:pt x="14940" y="5870"/>
                    <a:pt x="15038" y="5870"/>
                  </a:cubicBezTo>
                  <a:cubicBezTo>
                    <a:pt x="15713" y="5870"/>
                    <a:pt x="16397" y="6067"/>
                    <a:pt x="16979" y="6417"/>
                  </a:cubicBezTo>
                  <a:cubicBezTo>
                    <a:pt x="17479" y="6717"/>
                    <a:pt x="17913" y="7151"/>
                    <a:pt x="18247" y="7651"/>
                  </a:cubicBezTo>
                  <a:cubicBezTo>
                    <a:pt x="18534" y="8098"/>
                    <a:pt x="18729" y="8575"/>
                    <a:pt x="18833" y="9053"/>
                  </a:cubicBezTo>
                  <a:lnTo>
                    <a:pt x="18833" y="9053"/>
                  </a:lnTo>
                  <a:cubicBezTo>
                    <a:pt x="18836" y="9011"/>
                    <a:pt x="18858" y="8974"/>
                    <a:pt x="18880" y="8952"/>
                  </a:cubicBezTo>
                  <a:cubicBezTo>
                    <a:pt x="18880" y="8852"/>
                    <a:pt x="18880" y="8752"/>
                    <a:pt x="18847" y="8652"/>
                  </a:cubicBezTo>
                  <a:cubicBezTo>
                    <a:pt x="18747" y="8251"/>
                    <a:pt x="18614" y="7884"/>
                    <a:pt x="18380" y="7551"/>
                  </a:cubicBezTo>
                  <a:cubicBezTo>
                    <a:pt x="18046" y="7050"/>
                    <a:pt x="17613" y="6583"/>
                    <a:pt x="17112" y="6283"/>
                  </a:cubicBezTo>
                  <a:cubicBezTo>
                    <a:pt x="16499" y="5845"/>
                    <a:pt x="15808" y="5637"/>
                    <a:pt x="15086" y="5637"/>
                  </a:cubicBezTo>
                  <a:cubicBezTo>
                    <a:pt x="15011" y="5637"/>
                    <a:pt x="14935" y="5639"/>
                    <a:pt x="14858" y="5644"/>
                  </a:cubicBezTo>
                  <a:lnTo>
                    <a:pt x="14858" y="5644"/>
                  </a:lnTo>
                  <a:cubicBezTo>
                    <a:pt x="14684" y="4717"/>
                    <a:pt x="14322" y="3852"/>
                    <a:pt x="13743" y="3081"/>
                  </a:cubicBezTo>
                  <a:cubicBezTo>
                    <a:pt x="12590" y="1522"/>
                    <a:pt x="10765" y="633"/>
                    <a:pt x="8842" y="633"/>
                  </a:cubicBezTo>
                  <a:cubicBezTo>
                    <a:pt x="8708" y="633"/>
                    <a:pt x="8574" y="637"/>
                    <a:pt x="8440" y="646"/>
                  </a:cubicBezTo>
                  <a:cubicBezTo>
                    <a:pt x="7670" y="742"/>
                    <a:pt x="6870" y="961"/>
                    <a:pt x="6158" y="1334"/>
                  </a:cubicBezTo>
                  <a:lnTo>
                    <a:pt x="6158" y="1334"/>
                  </a:lnTo>
                  <a:cubicBezTo>
                    <a:pt x="5497" y="691"/>
                    <a:pt x="4649" y="242"/>
                    <a:pt x="3736" y="79"/>
                  </a:cubicBezTo>
                  <a:cubicBezTo>
                    <a:pt x="3466" y="27"/>
                    <a:pt x="3192" y="1"/>
                    <a:pt x="2916" y="1"/>
                  </a:cubicBezTo>
                  <a:close/>
                  <a:moveTo>
                    <a:pt x="18833" y="9053"/>
                  </a:moveTo>
                  <a:cubicBezTo>
                    <a:pt x="18832" y="9074"/>
                    <a:pt x="18836" y="9096"/>
                    <a:pt x="18847" y="9119"/>
                  </a:cubicBezTo>
                  <a:cubicBezTo>
                    <a:pt x="18843" y="9097"/>
                    <a:pt x="18838" y="9075"/>
                    <a:pt x="18833" y="9053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3406;p69">
              <a:extLst>
                <a:ext uri="{FF2B5EF4-FFF2-40B4-BE49-F238E27FC236}">
                  <a16:creationId xmlns:a16="http://schemas.microsoft.com/office/drawing/2014/main" id="{54FCB921-2D6A-4A25-A6CA-A515DF9721FE}"/>
                </a:ext>
              </a:extLst>
            </p:cNvPr>
            <p:cNvSpPr/>
            <p:nvPr/>
          </p:nvSpPr>
          <p:spPr>
            <a:xfrm>
              <a:off x="8198774" y="3511170"/>
              <a:ext cx="96649" cy="48035"/>
            </a:xfrm>
            <a:custGeom>
              <a:avLst/>
              <a:gdLst/>
              <a:ahLst/>
              <a:cxnLst/>
              <a:rect l="l" t="t" r="r" b="b"/>
              <a:pathLst>
                <a:path w="5505" h="2736" extrusionOk="0">
                  <a:moveTo>
                    <a:pt x="34" y="0"/>
                  </a:moveTo>
                  <a:cubicBezTo>
                    <a:pt x="1" y="67"/>
                    <a:pt x="1" y="200"/>
                    <a:pt x="34" y="267"/>
                  </a:cubicBezTo>
                  <a:cubicBezTo>
                    <a:pt x="134" y="734"/>
                    <a:pt x="468" y="1101"/>
                    <a:pt x="935" y="1201"/>
                  </a:cubicBezTo>
                  <a:cubicBezTo>
                    <a:pt x="993" y="1211"/>
                    <a:pt x="1052" y="1215"/>
                    <a:pt x="1110" y="1215"/>
                  </a:cubicBezTo>
                  <a:cubicBezTo>
                    <a:pt x="1252" y="1215"/>
                    <a:pt x="1394" y="1191"/>
                    <a:pt x="1535" y="1168"/>
                  </a:cubicBezTo>
                  <a:lnTo>
                    <a:pt x="2169" y="1034"/>
                  </a:lnTo>
                  <a:cubicBezTo>
                    <a:pt x="2369" y="1034"/>
                    <a:pt x="2569" y="1101"/>
                    <a:pt x="2703" y="1268"/>
                  </a:cubicBezTo>
                  <a:cubicBezTo>
                    <a:pt x="3003" y="1601"/>
                    <a:pt x="3136" y="2102"/>
                    <a:pt x="3470" y="2435"/>
                  </a:cubicBezTo>
                  <a:cubicBezTo>
                    <a:pt x="3603" y="2602"/>
                    <a:pt x="3837" y="2702"/>
                    <a:pt x="4037" y="2702"/>
                  </a:cubicBezTo>
                  <a:cubicBezTo>
                    <a:pt x="4237" y="2702"/>
                    <a:pt x="4404" y="2669"/>
                    <a:pt x="4604" y="2602"/>
                  </a:cubicBezTo>
                  <a:cubicBezTo>
                    <a:pt x="4714" y="2547"/>
                    <a:pt x="4844" y="2522"/>
                    <a:pt x="4978" y="2522"/>
                  </a:cubicBezTo>
                  <a:cubicBezTo>
                    <a:pt x="5088" y="2522"/>
                    <a:pt x="5199" y="2539"/>
                    <a:pt x="5304" y="2569"/>
                  </a:cubicBezTo>
                  <a:cubicBezTo>
                    <a:pt x="5371" y="2635"/>
                    <a:pt x="5438" y="2669"/>
                    <a:pt x="5505" y="2735"/>
                  </a:cubicBezTo>
                  <a:cubicBezTo>
                    <a:pt x="5505" y="2635"/>
                    <a:pt x="5438" y="2569"/>
                    <a:pt x="5371" y="2502"/>
                  </a:cubicBezTo>
                  <a:cubicBezTo>
                    <a:pt x="5220" y="2437"/>
                    <a:pt x="5042" y="2401"/>
                    <a:pt x="4871" y="2401"/>
                  </a:cubicBezTo>
                  <a:cubicBezTo>
                    <a:pt x="4778" y="2401"/>
                    <a:pt x="4687" y="2412"/>
                    <a:pt x="4604" y="2435"/>
                  </a:cubicBezTo>
                  <a:cubicBezTo>
                    <a:pt x="4437" y="2502"/>
                    <a:pt x="4270" y="2535"/>
                    <a:pt x="4104" y="2535"/>
                  </a:cubicBezTo>
                  <a:cubicBezTo>
                    <a:pt x="3903" y="2535"/>
                    <a:pt x="3737" y="2435"/>
                    <a:pt x="3637" y="2335"/>
                  </a:cubicBezTo>
                  <a:cubicBezTo>
                    <a:pt x="3336" y="2035"/>
                    <a:pt x="3270" y="1568"/>
                    <a:pt x="2869" y="1168"/>
                  </a:cubicBezTo>
                  <a:cubicBezTo>
                    <a:pt x="2720" y="988"/>
                    <a:pt x="2490" y="862"/>
                    <a:pt x="2251" y="862"/>
                  </a:cubicBezTo>
                  <a:cubicBezTo>
                    <a:pt x="2224" y="862"/>
                    <a:pt x="2196" y="864"/>
                    <a:pt x="2169" y="867"/>
                  </a:cubicBezTo>
                  <a:cubicBezTo>
                    <a:pt x="1935" y="867"/>
                    <a:pt x="1702" y="901"/>
                    <a:pt x="1502" y="1001"/>
                  </a:cubicBezTo>
                  <a:cubicBezTo>
                    <a:pt x="1384" y="1025"/>
                    <a:pt x="1249" y="1048"/>
                    <a:pt x="1121" y="1048"/>
                  </a:cubicBezTo>
                  <a:cubicBezTo>
                    <a:pt x="1069" y="1048"/>
                    <a:pt x="1017" y="1044"/>
                    <a:pt x="968" y="1034"/>
                  </a:cubicBezTo>
                  <a:cubicBezTo>
                    <a:pt x="801" y="968"/>
                    <a:pt x="668" y="901"/>
                    <a:pt x="534" y="834"/>
                  </a:cubicBezTo>
                  <a:cubicBezTo>
                    <a:pt x="334" y="667"/>
                    <a:pt x="201" y="467"/>
                    <a:pt x="134" y="234"/>
                  </a:cubicBezTo>
                  <a:cubicBezTo>
                    <a:pt x="67" y="167"/>
                    <a:pt x="67" y="67"/>
                    <a:pt x="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3407;p69">
              <a:extLst>
                <a:ext uri="{FF2B5EF4-FFF2-40B4-BE49-F238E27FC236}">
                  <a16:creationId xmlns:a16="http://schemas.microsoft.com/office/drawing/2014/main" id="{DE2EE730-7A82-4C38-A4C7-EB9A7E8B1006}"/>
                </a:ext>
              </a:extLst>
            </p:cNvPr>
            <p:cNvSpPr/>
            <p:nvPr/>
          </p:nvSpPr>
          <p:spPr>
            <a:xfrm>
              <a:off x="8205218" y="3487733"/>
              <a:ext cx="102513" cy="53899"/>
            </a:xfrm>
            <a:custGeom>
              <a:avLst/>
              <a:gdLst/>
              <a:ahLst/>
              <a:cxnLst/>
              <a:rect l="l" t="t" r="r" b="b"/>
              <a:pathLst>
                <a:path w="5839" h="3070" extrusionOk="0">
                  <a:moveTo>
                    <a:pt x="1" y="1"/>
                  </a:moveTo>
                  <a:cubicBezTo>
                    <a:pt x="935" y="568"/>
                    <a:pt x="1902" y="1135"/>
                    <a:pt x="2903" y="1602"/>
                  </a:cubicBezTo>
                  <a:cubicBezTo>
                    <a:pt x="3837" y="2169"/>
                    <a:pt x="4837" y="2636"/>
                    <a:pt x="5838" y="3070"/>
                  </a:cubicBezTo>
                  <a:cubicBezTo>
                    <a:pt x="4937" y="2469"/>
                    <a:pt x="3970" y="1936"/>
                    <a:pt x="2969" y="1435"/>
                  </a:cubicBezTo>
                  <a:cubicBezTo>
                    <a:pt x="2002" y="902"/>
                    <a:pt x="1035" y="401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3408;p69">
              <a:extLst>
                <a:ext uri="{FF2B5EF4-FFF2-40B4-BE49-F238E27FC236}">
                  <a16:creationId xmlns:a16="http://schemas.microsoft.com/office/drawing/2014/main" id="{CAB55CDA-3518-4D93-9C8D-39C68376184C}"/>
                </a:ext>
              </a:extLst>
            </p:cNvPr>
            <p:cNvSpPr/>
            <p:nvPr/>
          </p:nvSpPr>
          <p:spPr>
            <a:xfrm>
              <a:off x="8192927" y="3528726"/>
              <a:ext cx="93717" cy="45507"/>
            </a:xfrm>
            <a:custGeom>
              <a:avLst/>
              <a:gdLst/>
              <a:ahLst/>
              <a:cxnLst/>
              <a:rect l="l" t="t" r="r" b="b"/>
              <a:pathLst>
                <a:path w="5338" h="2592" extrusionOk="0">
                  <a:moveTo>
                    <a:pt x="33" y="1"/>
                  </a:moveTo>
                  <a:lnTo>
                    <a:pt x="33" y="1"/>
                  </a:lnTo>
                  <a:cubicBezTo>
                    <a:pt x="33" y="1"/>
                    <a:pt x="0" y="68"/>
                    <a:pt x="100" y="234"/>
                  </a:cubicBezTo>
                  <a:cubicBezTo>
                    <a:pt x="200" y="468"/>
                    <a:pt x="367" y="668"/>
                    <a:pt x="634" y="735"/>
                  </a:cubicBezTo>
                  <a:cubicBezTo>
                    <a:pt x="884" y="810"/>
                    <a:pt x="1153" y="847"/>
                    <a:pt x="1413" y="847"/>
                  </a:cubicBezTo>
                  <a:cubicBezTo>
                    <a:pt x="1499" y="847"/>
                    <a:pt x="1585" y="843"/>
                    <a:pt x="1668" y="835"/>
                  </a:cubicBezTo>
                  <a:cubicBezTo>
                    <a:pt x="1737" y="823"/>
                    <a:pt x="1804" y="818"/>
                    <a:pt x="1871" y="818"/>
                  </a:cubicBezTo>
                  <a:cubicBezTo>
                    <a:pt x="2193" y="818"/>
                    <a:pt x="2492" y="947"/>
                    <a:pt x="2769" y="1168"/>
                  </a:cubicBezTo>
                  <a:cubicBezTo>
                    <a:pt x="2869" y="1335"/>
                    <a:pt x="2969" y="1502"/>
                    <a:pt x="3036" y="1702"/>
                  </a:cubicBezTo>
                  <a:cubicBezTo>
                    <a:pt x="3136" y="1902"/>
                    <a:pt x="3269" y="2069"/>
                    <a:pt x="3436" y="2202"/>
                  </a:cubicBezTo>
                  <a:cubicBezTo>
                    <a:pt x="3703" y="2436"/>
                    <a:pt x="4070" y="2569"/>
                    <a:pt x="4437" y="2569"/>
                  </a:cubicBezTo>
                  <a:cubicBezTo>
                    <a:pt x="4492" y="2583"/>
                    <a:pt x="4547" y="2591"/>
                    <a:pt x="4602" y="2591"/>
                  </a:cubicBezTo>
                  <a:cubicBezTo>
                    <a:pt x="4681" y="2591"/>
                    <a:pt x="4759" y="2575"/>
                    <a:pt x="4837" y="2536"/>
                  </a:cubicBezTo>
                  <a:cubicBezTo>
                    <a:pt x="4937" y="2503"/>
                    <a:pt x="5037" y="2469"/>
                    <a:pt x="5137" y="2403"/>
                  </a:cubicBezTo>
                  <a:cubicBezTo>
                    <a:pt x="5204" y="2369"/>
                    <a:pt x="5270" y="2336"/>
                    <a:pt x="5337" y="2269"/>
                  </a:cubicBezTo>
                  <a:cubicBezTo>
                    <a:pt x="5270" y="2269"/>
                    <a:pt x="5204" y="2303"/>
                    <a:pt x="5137" y="2336"/>
                  </a:cubicBezTo>
                  <a:cubicBezTo>
                    <a:pt x="4987" y="2411"/>
                    <a:pt x="4818" y="2449"/>
                    <a:pt x="4645" y="2449"/>
                  </a:cubicBezTo>
                  <a:cubicBezTo>
                    <a:pt x="4587" y="2449"/>
                    <a:pt x="4528" y="2444"/>
                    <a:pt x="4470" y="2436"/>
                  </a:cubicBezTo>
                  <a:cubicBezTo>
                    <a:pt x="4136" y="2403"/>
                    <a:pt x="3836" y="2269"/>
                    <a:pt x="3603" y="2069"/>
                  </a:cubicBezTo>
                  <a:cubicBezTo>
                    <a:pt x="3436" y="1936"/>
                    <a:pt x="3336" y="1802"/>
                    <a:pt x="3269" y="1602"/>
                  </a:cubicBezTo>
                  <a:cubicBezTo>
                    <a:pt x="3169" y="1402"/>
                    <a:pt x="3069" y="1168"/>
                    <a:pt x="2935" y="1002"/>
                  </a:cubicBezTo>
                  <a:cubicBezTo>
                    <a:pt x="2630" y="724"/>
                    <a:pt x="2278" y="585"/>
                    <a:pt x="1898" y="585"/>
                  </a:cubicBezTo>
                  <a:cubicBezTo>
                    <a:pt x="1823" y="585"/>
                    <a:pt x="1746" y="590"/>
                    <a:pt x="1668" y="601"/>
                  </a:cubicBezTo>
                  <a:cubicBezTo>
                    <a:pt x="1540" y="627"/>
                    <a:pt x="1413" y="638"/>
                    <a:pt x="1286" y="638"/>
                  </a:cubicBezTo>
                  <a:cubicBezTo>
                    <a:pt x="1080" y="638"/>
                    <a:pt x="873" y="609"/>
                    <a:pt x="667" y="568"/>
                  </a:cubicBezTo>
                  <a:cubicBezTo>
                    <a:pt x="467" y="501"/>
                    <a:pt x="267" y="368"/>
                    <a:pt x="167" y="201"/>
                  </a:cubicBezTo>
                  <a:cubicBezTo>
                    <a:pt x="133" y="134"/>
                    <a:pt x="67" y="68"/>
                    <a:pt x="3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3409;p69">
              <a:extLst>
                <a:ext uri="{FF2B5EF4-FFF2-40B4-BE49-F238E27FC236}">
                  <a16:creationId xmlns:a16="http://schemas.microsoft.com/office/drawing/2014/main" id="{B2194738-1326-4868-85B2-E9278688087D}"/>
                </a:ext>
              </a:extLst>
            </p:cNvPr>
            <p:cNvSpPr/>
            <p:nvPr/>
          </p:nvSpPr>
          <p:spPr>
            <a:xfrm>
              <a:off x="7450917" y="2734029"/>
              <a:ext cx="215524" cy="151689"/>
            </a:xfrm>
            <a:custGeom>
              <a:avLst/>
              <a:gdLst/>
              <a:ahLst/>
              <a:cxnLst/>
              <a:rect l="l" t="t" r="r" b="b"/>
              <a:pathLst>
                <a:path w="12276" h="8640" extrusionOk="0">
                  <a:moveTo>
                    <a:pt x="7272" y="0"/>
                  </a:moveTo>
                  <a:lnTo>
                    <a:pt x="4604" y="167"/>
                  </a:lnTo>
                  <a:cubicBezTo>
                    <a:pt x="2803" y="267"/>
                    <a:pt x="1201" y="1368"/>
                    <a:pt x="501" y="3036"/>
                  </a:cubicBezTo>
                  <a:cubicBezTo>
                    <a:pt x="101" y="3903"/>
                    <a:pt x="1" y="4904"/>
                    <a:pt x="201" y="5838"/>
                  </a:cubicBezTo>
                  <a:lnTo>
                    <a:pt x="1835" y="8640"/>
                  </a:lnTo>
                  <a:lnTo>
                    <a:pt x="12276" y="7072"/>
                  </a:lnTo>
                  <a:lnTo>
                    <a:pt x="7272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3410;p69">
              <a:extLst>
                <a:ext uri="{FF2B5EF4-FFF2-40B4-BE49-F238E27FC236}">
                  <a16:creationId xmlns:a16="http://schemas.microsoft.com/office/drawing/2014/main" id="{33F12A35-822C-402C-B19E-9AE2BEF999A7}"/>
                </a:ext>
              </a:extLst>
            </p:cNvPr>
            <p:cNvSpPr/>
            <p:nvPr/>
          </p:nvSpPr>
          <p:spPr>
            <a:xfrm>
              <a:off x="7450917" y="2734029"/>
              <a:ext cx="215524" cy="151689"/>
            </a:xfrm>
            <a:custGeom>
              <a:avLst/>
              <a:gdLst/>
              <a:ahLst/>
              <a:cxnLst/>
              <a:rect l="l" t="t" r="r" b="b"/>
              <a:pathLst>
                <a:path w="12276" h="8640" extrusionOk="0">
                  <a:moveTo>
                    <a:pt x="7272" y="0"/>
                  </a:moveTo>
                  <a:lnTo>
                    <a:pt x="4604" y="167"/>
                  </a:lnTo>
                  <a:cubicBezTo>
                    <a:pt x="2803" y="267"/>
                    <a:pt x="1201" y="1368"/>
                    <a:pt x="501" y="3036"/>
                  </a:cubicBezTo>
                  <a:cubicBezTo>
                    <a:pt x="101" y="3903"/>
                    <a:pt x="1" y="4904"/>
                    <a:pt x="201" y="5838"/>
                  </a:cubicBezTo>
                  <a:lnTo>
                    <a:pt x="1835" y="8640"/>
                  </a:lnTo>
                  <a:lnTo>
                    <a:pt x="12276" y="7072"/>
                  </a:lnTo>
                  <a:lnTo>
                    <a:pt x="72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3411;p69">
              <a:extLst>
                <a:ext uri="{FF2B5EF4-FFF2-40B4-BE49-F238E27FC236}">
                  <a16:creationId xmlns:a16="http://schemas.microsoft.com/office/drawing/2014/main" id="{B3AD350B-4B50-4D4B-BA59-9FD7CF8B602E}"/>
                </a:ext>
              </a:extLst>
            </p:cNvPr>
            <p:cNvSpPr/>
            <p:nvPr/>
          </p:nvSpPr>
          <p:spPr>
            <a:xfrm>
              <a:off x="8081654" y="2592893"/>
              <a:ext cx="362525" cy="579788"/>
            </a:xfrm>
            <a:custGeom>
              <a:avLst/>
              <a:gdLst/>
              <a:ahLst/>
              <a:cxnLst/>
              <a:rect l="l" t="t" r="r" b="b"/>
              <a:pathLst>
                <a:path w="20649" h="33024" extrusionOk="0">
                  <a:moveTo>
                    <a:pt x="6638" y="0"/>
                  </a:moveTo>
                  <a:lnTo>
                    <a:pt x="0" y="3803"/>
                  </a:lnTo>
                  <a:lnTo>
                    <a:pt x="10941" y="28287"/>
                  </a:lnTo>
                  <a:cubicBezTo>
                    <a:pt x="11041" y="28554"/>
                    <a:pt x="11141" y="28954"/>
                    <a:pt x="11275" y="29354"/>
                  </a:cubicBezTo>
                  <a:cubicBezTo>
                    <a:pt x="11342" y="29721"/>
                    <a:pt x="11375" y="30122"/>
                    <a:pt x="11375" y="30489"/>
                  </a:cubicBezTo>
                  <a:cubicBezTo>
                    <a:pt x="11375" y="30956"/>
                    <a:pt x="11308" y="31423"/>
                    <a:pt x="11141" y="31856"/>
                  </a:cubicBezTo>
                  <a:cubicBezTo>
                    <a:pt x="11007" y="32206"/>
                    <a:pt x="11220" y="32513"/>
                    <a:pt x="11500" y="32513"/>
                  </a:cubicBezTo>
                  <a:cubicBezTo>
                    <a:pt x="11567" y="32513"/>
                    <a:pt x="11638" y="32495"/>
                    <a:pt x="11709" y="32457"/>
                  </a:cubicBezTo>
                  <a:cubicBezTo>
                    <a:pt x="12075" y="32223"/>
                    <a:pt x="12542" y="31156"/>
                    <a:pt x="12542" y="29788"/>
                  </a:cubicBezTo>
                  <a:cubicBezTo>
                    <a:pt x="12542" y="29393"/>
                    <a:pt x="12654" y="29242"/>
                    <a:pt x="12825" y="29242"/>
                  </a:cubicBezTo>
                  <a:cubicBezTo>
                    <a:pt x="13263" y="29242"/>
                    <a:pt x="14094" y="30224"/>
                    <a:pt x="14477" y="30655"/>
                  </a:cubicBezTo>
                  <a:cubicBezTo>
                    <a:pt x="15011" y="31222"/>
                    <a:pt x="16712" y="33024"/>
                    <a:pt x="17046" y="33024"/>
                  </a:cubicBezTo>
                  <a:cubicBezTo>
                    <a:pt x="17513" y="32990"/>
                    <a:pt x="17546" y="32523"/>
                    <a:pt x="17012" y="31890"/>
                  </a:cubicBezTo>
                  <a:cubicBezTo>
                    <a:pt x="16479" y="31289"/>
                    <a:pt x="14978" y="29455"/>
                    <a:pt x="15311" y="29188"/>
                  </a:cubicBezTo>
                  <a:cubicBezTo>
                    <a:pt x="15323" y="29179"/>
                    <a:pt x="15339" y="29175"/>
                    <a:pt x="15357" y="29175"/>
                  </a:cubicBezTo>
                  <a:cubicBezTo>
                    <a:pt x="15834" y="29175"/>
                    <a:pt x="18280" y="32023"/>
                    <a:pt x="18280" y="32023"/>
                  </a:cubicBezTo>
                  <a:cubicBezTo>
                    <a:pt x="18280" y="32023"/>
                    <a:pt x="18583" y="32560"/>
                    <a:pt x="18917" y="32560"/>
                  </a:cubicBezTo>
                  <a:cubicBezTo>
                    <a:pt x="18982" y="32560"/>
                    <a:pt x="19048" y="32539"/>
                    <a:pt x="19114" y="32490"/>
                  </a:cubicBezTo>
                  <a:cubicBezTo>
                    <a:pt x="19814" y="31956"/>
                    <a:pt x="16745" y="28854"/>
                    <a:pt x="16445" y="28621"/>
                  </a:cubicBezTo>
                  <a:cubicBezTo>
                    <a:pt x="16269" y="28445"/>
                    <a:pt x="16415" y="28250"/>
                    <a:pt x="16612" y="28250"/>
                  </a:cubicBezTo>
                  <a:cubicBezTo>
                    <a:pt x="16676" y="28250"/>
                    <a:pt x="16746" y="28271"/>
                    <a:pt x="16812" y="28320"/>
                  </a:cubicBezTo>
                  <a:cubicBezTo>
                    <a:pt x="17027" y="28505"/>
                    <a:pt x="19028" y="31013"/>
                    <a:pt x="19888" y="31013"/>
                  </a:cubicBezTo>
                  <a:cubicBezTo>
                    <a:pt x="19961" y="31013"/>
                    <a:pt x="20026" y="30995"/>
                    <a:pt x="20081" y="30956"/>
                  </a:cubicBezTo>
                  <a:cubicBezTo>
                    <a:pt x="20648" y="30522"/>
                    <a:pt x="17579" y="28387"/>
                    <a:pt x="17446" y="27520"/>
                  </a:cubicBezTo>
                  <a:cubicBezTo>
                    <a:pt x="17423" y="27400"/>
                    <a:pt x="17447" y="27349"/>
                    <a:pt x="17507" y="27349"/>
                  </a:cubicBezTo>
                  <a:cubicBezTo>
                    <a:pt x="17851" y="27349"/>
                    <a:pt x="19376" y="29028"/>
                    <a:pt x="19953" y="29028"/>
                  </a:cubicBezTo>
                  <a:cubicBezTo>
                    <a:pt x="20004" y="29028"/>
                    <a:pt x="20047" y="29015"/>
                    <a:pt x="20081" y="28988"/>
                  </a:cubicBezTo>
                  <a:cubicBezTo>
                    <a:pt x="20315" y="28821"/>
                    <a:pt x="20415" y="28687"/>
                    <a:pt x="18847" y="27320"/>
                  </a:cubicBezTo>
                  <a:cubicBezTo>
                    <a:pt x="18080" y="26653"/>
                    <a:pt x="15211" y="24651"/>
                    <a:pt x="15211" y="24651"/>
                  </a:cubicBezTo>
                  <a:lnTo>
                    <a:pt x="6638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3412;p69">
              <a:extLst>
                <a:ext uri="{FF2B5EF4-FFF2-40B4-BE49-F238E27FC236}">
                  <a16:creationId xmlns:a16="http://schemas.microsoft.com/office/drawing/2014/main" id="{752C38F9-F7D4-4E17-948A-826A7DDC7A78}"/>
                </a:ext>
              </a:extLst>
            </p:cNvPr>
            <p:cNvSpPr/>
            <p:nvPr/>
          </p:nvSpPr>
          <p:spPr>
            <a:xfrm>
              <a:off x="6992357" y="1995513"/>
              <a:ext cx="737920" cy="420532"/>
            </a:xfrm>
            <a:custGeom>
              <a:avLst/>
              <a:gdLst/>
              <a:ahLst/>
              <a:cxnLst/>
              <a:rect l="l" t="t" r="r" b="b"/>
              <a:pathLst>
                <a:path w="42031" h="23953" extrusionOk="0">
                  <a:moveTo>
                    <a:pt x="6705" y="1"/>
                  </a:moveTo>
                  <a:cubicBezTo>
                    <a:pt x="6561" y="1"/>
                    <a:pt x="6414" y="60"/>
                    <a:pt x="6305" y="169"/>
                  </a:cubicBezTo>
                  <a:cubicBezTo>
                    <a:pt x="6239" y="369"/>
                    <a:pt x="6239" y="569"/>
                    <a:pt x="6339" y="769"/>
                  </a:cubicBezTo>
                  <a:cubicBezTo>
                    <a:pt x="6706" y="1603"/>
                    <a:pt x="7273" y="2337"/>
                    <a:pt x="8007" y="2937"/>
                  </a:cubicBezTo>
                  <a:cubicBezTo>
                    <a:pt x="7073" y="3204"/>
                    <a:pt x="5838" y="3638"/>
                    <a:pt x="5838" y="3638"/>
                  </a:cubicBezTo>
                  <a:cubicBezTo>
                    <a:pt x="5838" y="3638"/>
                    <a:pt x="3804" y="1436"/>
                    <a:pt x="2736" y="1436"/>
                  </a:cubicBezTo>
                  <a:cubicBezTo>
                    <a:pt x="1702" y="1436"/>
                    <a:pt x="3570" y="3371"/>
                    <a:pt x="3570" y="3371"/>
                  </a:cubicBezTo>
                  <a:cubicBezTo>
                    <a:pt x="3570" y="3371"/>
                    <a:pt x="2290" y="2193"/>
                    <a:pt x="1636" y="2193"/>
                  </a:cubicBezTo>
                  <a:cubicBezTo>
                    <a:pt x="1544" y="2193"/>
                    <a:pt x="1464" y="2216"/>
                    <a:pt x="1402" y="2270"/>
                  </a:cubicBezTo>
                  <a:cubicBezTo>
                    <a:pt x="935" y="2670"/>
                    <a:pt x="2202" y="3838"/>
                    <a:pt x="2202" y="3838"/>
                  </a:cubicBezTo>
                  <a:cubicBezTo>
                    <a:pt x="1843" y="3598"/>
                    <a:pt x="1429" y="3466"/>
                    <a:pt x="1010" y="3466"/>
                  </a:cubicBezTo>
                  <a:cubicBezTo>
                    <a:pt x="963" y="3466"/>
                    <a:pt x="915" y="3468"/>
                    <a:pt x="868" y="3471"/>
                  </a:cubicBezTo>
                  <a:cubicBezTo>
                    <a:pt x="435" y="3538"/>
                    <a:pt x="1" y="4105"/>
                    <a:pt x="268" y="4505"/>
                  </a:cubicBezTo>
                  <a:cubicBezTo>
                    <a:pt x="368" y="4638"/>
                    <a:pt x="501" y="4738"/>
                    <a:pt x="668" y="4839"/>
                  </a:cubicBezTo>
                  <a:lnTo>
                    <a:pt x="3203" y="6273"/>
                  </a:lnTo>
                  <a:cubicBezTo>
                    <a:pt x="3603" y="6540"/>
                    <a:pt x="4104" y="6707"/>
                    <a:pt x="4604" y="6773"/>
                  </a:cubicBezTo>
                  <a:cubicBezTo>
                    <a:pt x="4630" y="6774"/>
                    <a:pt x="4656" y="6774"/>
                    <a:pt x="4681" y="6774"/>
                  </a:cubicBezTo>
                  <a:cubicBezTo>
                    <a:pt x="5913" y="6774"/>
                    <a:pt x="6899" y="6006"/>
                    <a:pt x="8173" y="6006"/>
                  </a:cubicBezTo>
                  <a:cubicBezTo>
                    <a:pt x="8173" y="6006"/>
                    <a:pt x="15445" y="21284"/>
                    <a:pt x="16146" y="22051"/>
                  </a:cubicBezTo>
                  <a:cubicBezTo>
                    <a:pt x="16846" y="22851"/>
                    <a:pt x="32824" y="23952"/>
                    <a:pt x="32824" y="23952"/>
                  </a:cubicBezTo>
                  <a:lnTo>
                    <a:pt x="42031" y="15980"/>
                  </a:lnTo>
                  <a:lnTo>
                    <a:pt x="21783" y="15680"/>
                  </a:lnTo>
                  <a:lnTo>
                    <a:pt x="12143" y="4205"/>
                  </a:lnTo>
                  <a:cubicBezTo>
                    <a:pt x="12009" y="3838"/>
                    <a:pt x="11843" y="3438"/>
                    <a:pt x="11676" y="3037"/>
                  </a:cubicBezTo>
                  <a:cubicBezTo>
                    <a:pt x="11242" y="2137"/>
                    <a:pt x="10408" y="1436"/>
                    <a:pt x="9441" y="1169"/>
                  </a:cubicBezTo>
                  <a:cubicBezTo>
                    <a:pt x="8807" y="1036"/>
                    <a:pt x="8140" y="1103"/>
                    <a:pt x="7640" y="702"/>
                  </a:cubicBezTo>
                  <a:cubicBezTo>
                    <a:pt x="7440" y="535"/>
                    <a:pt x="7273" y="302"/>
                    <a:pt x="7039" y="135"/>
                  </a:cubicBezTo>
                  <a:cubicBezTo>
                    <a:pt x="6947" y="43"/>
                    <a:pt x="6828" y="1"/>
                    <a:pt x="6705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3413;p69">
              <a:extLst>
                <a:ext uri="{FF2B5EF4-FFF2-40B4-BE49-F238E27FC236}">
                  <a16:creationId xmlns:a16="http://schemas.microsoft.com/office/drawing/2014/main" id="{28B9CB67-49F1-4F88-BA4A-CD8F2D1D0C7E}"/>
                </a:ext>
              </a:extLst>
            </p:cNvPr>
            <p:cNvSpPr/>
            <p:nvPr/>
          </p:nvSpPr>
          <p:spPr>
            <a:xfrm>
              <a:off x="7835090" y="3730785"/>
              <a:ext cx="217877" cy="289894"/>
            </a:xfrm>
            <a:custGeom>
              <a:avLst/>
              <a:gdLst/>
              <a:ahLst/>
              <a:cxnLst/>
              <a:rect l="l" t="t" r="r" b="b"/>
              <a:pathLst>
                <a:path w="12410" h="16512" extrusionOk="0">
                  <a:moveTo>
                    <a:pt x="2636" y="0"/>
                  </a:moveTo>
                  <a:lnTo>
                    <a:pt x="1" y="6071"/>
                  </a:lnTo>
                  <a:lnTo>
                    <a:pt x="6439" y="8573"/>
                  </a:lnTo>
                  <a:cubicBezTo>
                    <a:pt x="6439" y="8573"/>
                    <a:pt x="6038" y="15912"/>
                    <a:pt x="7173" y="16512"/>
                  </a:cubicBezTo>
                  <a:lnTo>
                    <a:pt x="12410" y="4237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3414;p69">
              <a:extLst>
                <a:ext uri="{FF2B5EF4-FFF2-40B4-BE49-F238E27FC236}">
                  <a16:creationId xmlns:a16="http://schemas.microsoft.com/office/drawing/2014/main" id="{9DF811B6-8BDC-4404-9E41-731C5F454AE2}"/>
                </a:ext>
              </a:extLst>
            </p:cNvPr>
            <p:cNvSpPr/>
            <p:nvPr/>
          </p:nvSpPr>
          <p:spPr>
            <a:xfrm>
              <a:off x="7961814" y="3807472"/>
              <a:ext cx="24860" cy="18136"/>
            </a:xfrm>
            <a:custGeom>
              <a:avLst/>
              <a:gdLst/>
              <a:ahLst/>
              <a:cxnLst/>
              <a:rect l="l" t="t" r="r" b="b"/>
              <a:pathLst>
                <a:path w="1416" h="1033" extrusionOk="0">
                  <a:moveTo>
                    <a:pt x="698" y="0"/>
                  </a:moveTo>
                  <a:cubicBezTo>
                    <a:pt x="564" y="0"/>
                    <a:pt x="429" y="59"/>
                    <a:pt x="322" y="202"/>
                  </a:cubicBezTo>
                  <a:lnTo>
                    <a:pt x="322" y="169"/>
                  </a:lnTo>
                  <a:lnTo>
                    <a:pt x="322" y="169"/>
                  </a:lnTo>
                  <a:cubicBezTo>
                    <a:pt x="1" y="564"/>
                    <a:pt x="338" y="1032"/>
                    <a:pt x="724" y="1032"/>
                  </a:cubicBezTo>
                  <a:cubicBezTo>
                    <a:pt x="859" y="1032"/>
                    <a:pt x="1001" y="974"/>
                    <a:pt x="1122" y="836"/>
                  </a:cubicBezTo>
                  <a:cubicBezTo>
                    <a:pt x="1415" y="445"/>
                    <a:pt x="1064" y="0"/>
                    <a:pt x="6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3415;p69">
              <a:extLst>
                <a:ext uri="{FF2B5EF4-FFF2-40B4-BE49-F238E27FC236}">
                  <a16:creationId xmlns:a16="http://schemas.microsoft.com/office/drawing/2014/main" id="{EE3284E7-00D4-466B-ADCC-04A623812496}"/>
                </a:ext>
              </a:extLst>
            </p:cNvPr>
            <p:cNvSpPr/>
            <p:nvPr/>
          </p:nvSpPr>
          <p:spPr>
            <a:xfrm>
              <a:off x="7954562" y="3799290"/>
              <a:ext cx="99581" cy="221985"/>
            </a:xfrm>
            <a:custGeom>
              <a:avLst/>
              <a:gdLst/>
              <a:ahLst/>
              <a:cxnLst/>
              <a:rect l="l" t="t" r="r" b="b"/>
              <a:pathLst>
                <a:path w="5672" h="12644" extrusionOk="0">
                  <a:moveTo>
                    <a:pt x="4671" y="1"/>
                  </a:moveTo>
                  <a:lnTo>
                    <a:pt x="1" y="11876"/>
                  </a:lnTo>
                  <a:cubicBezTo>
                    <a:pt x="1" y="11876"/>
                    <a:pt x="1" y="12543"/>
                    <a:pt x="401" y="12643"/>
                  </a:cubicBezTo>
                  <a:lnTo>
                    <a:pt x="5671" y="368"/>
                  </a:lnTo>
                  <a:lnTo>
                    <a:pt x="46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3416;p69">
              <a:extLst>
                <a:ext uri="{FF2B5EF4-FFF2-40B4-BE49-F238E27FC236}">
                  <a16:creationId xmlns:a16="http://schemas.microsoft.com/office/drawing/2014/main" id="{10569399-3FD7-4573-94A4-EAE64A841BC6}"/>
                </a:ext>
              </a:extLst>
            </p:cNvPr>
            <p:cNvSpPr/>
            <p:nvPr/>
          </p:nvSpPr>
          <p:spPr>
            <a:xfrm>
              <a:off x="7944028" y="3869991"/>
              <a:ext cx="22262" cy="14835"/>
            </a:xfrm>
            <a:custGeom>
              <a:avLst/>
              <a:gdLst/>
              <a:ahLst/>
              <a:cxnLst/>
              <a:rect l="l" t="t" r="r" b="b"/>
              <a:pathLst>
                <a:path w="1268" h="845" extrusionOk="0">
                  <a:moveTo>
                    <a:pt x="1065" y="1"/>
                  </a:moveTo>
                  <a:cubicBezTo>
                    <a:pt x="916" y="1"/>
                    <a:pt x="703" y="48"/>
                    <a:pt x="501" y="177"/>
                  </a:cubicBezTo>
                  <a:cubicBezTo>
                    <a:pt x="134" y="444"/>
                    <a:pt x="0" y="844"/>
                    <a:pt x="100" y="844"/>
                  </a:cubicBezTo>
                  <a:cubicBezTo>
                    <a:pt x="267" y="677"/>
                    <a:pt x="434" y="544"/>
                    <a:pt x="634" y="410"/>
                  </a:cubicBezTo>
                  <a:cubicBezTo>
                    <a:pt x="968" y="177"/>
                    <a:pt x="1268" y="144"/>
                    <a:pt x="1268" y="77"/>
                  </a:cubicBezTo>
                  <a:cubicBezTo>
                    <a:pt x="1268" y="32"/>
                    <a:pt x="1187" y="1"/>
                    <a:pt x="106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3417;p69">
              <a:extLst>
                <a:ext uri="{FF2B5EF4-FFF2-40B4-BE49-F238E27FC236}">
                  <a16:creationId xmlns:a16="http://schemas.microsoft.com/office/drawing/2014/main" id="{84540E7B-96D2-48E2-8FD1-45E614E48468}"/>
                </a:ext>
              </a:extLst>
            </p:cNvPr>
            <p:cNvSpPr/>
            <p:nvPr/>
          </p:nvSpPr>
          <p:spPr>
            <a:xfrm>
              <a:off x="7944028" y="3902751"/>
              <a:ext cx="23877" cy="8638"/>
            </a:xfrm>
            <a:custGeom>
              <a:avLst/>
              <a:gdLst/>
              <a:ahLst/>
              <a:cxnLst/>
              <a:rect l="l" t="t" r="r" b="b"/>
              <a:pathLst>
                <a:path w="1360" h="492" extrusionOk="0">
                  <a:moveTo>
                    <a:pt x="912" y="0"/>
                  </a:moveTo>
                  <a:cubicBezTo>
                    <a:pt x="826" y="0"/>
                    <a:pt x="732" y="13"/>
                    <a:pt x="634" y="46"/>
                  </a:cubicBezTo>
                  <a:cubicBezTo>
                    <a:pt x="200" y="146"/>
                    <a:pt x="0" y="446"/>
                    <a:pt x="34" y="479"/>
                  </a:cubicBezTo>
                  <a:cubicBezTo>
                    <a:pt x="42" y="487"/>
                    <a:pt x="52" y="491"/>
                    <a:pt x="64" y="491"/>
                  </a:cubicBezTo>
                  <a:cubicBezTo>
                    <a:pt x="152" y="491"/>
                    <a:pt x="346" y="304"/>
                    <a:pt x="667" y="246"/>
                  </a:cubicBezTo>
                  <a:cubicBezTo>
                    <a:pt x="1034" y="146"/>
                    <a:pt x="1301" y="212"/>
                    <a:pt x="1335" y="146"/>
                  </a:cubicBezTo>
                  <a:cubicBezTo>
                    <a:pt x="1360" y="120"/>
                    <a:pt x="1176" y="0"/>
                    <a:pt x="91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3418;p69">
              <a:extLst>
                <a:ext uri="{FF2B5EF4-FFF2-40B4-BE49-F238E27FC236}">
                  <a16:creationId xmlns:a16="http://schemas.microsoft.com/office/drawing/2014/main" id="{FCEB9AB6-602F-4660-9D4B-62B6533A9CE0}"/>
                </a:ext>
              </a:extLst>
            </p:cNvPr>
            <p:cNvSpPr/>
            <p:nvPr/>
          </p:nvSpPr>
          <p:spPr>
            <a:xfrm>
              <a:off x="7944607" y="3930982"/>
              <a:ext cx="22859" cy="5372"/>
            </a:xfrm>
            <a:custGeom>
              <a:avLst/>
              <a:gdLst/>
              <a:ahLst/>
              <a:cxnLst/>
              <a:rect l="l" t="t" r="r" b="b"/>
              <a:pathLst>
                <a:path w="1302" h="306" extrusionOk="0">
                  <a:moveTo>
                    <a:pt x="561" y="0"/>
                  </a:moveTo>
                  <a:cubicBezTo>
                    <a:pt x="347" y="0"/>
                    <a:pt x="120" y="126"/>
                    <a:pt x="1" y="306"/>
                  </a:cubicBezTo>
                  <a:cubicBezTo>
                    <a:pt x="234" y="306"/>
                    <a:pt x="434" y="272"/>
                    <a:pt x="634" y="272"/>
                  </a:cubicBezTo>
                  <a:cubicBezTo>
                    <a:pt x="857" y="272"/>
                    <a:pt x="1050" y="302"/>
                    <a:pt x="1163" y="302"/>
                  </a:cubicBezTo>
                  <a:cubicBezTo>
                    <a:pt x="1220" y="302"/>
                    <a:pt x="1257" y="294"/>
                    <a:pt x="1268" y="272"/>
                  </a:cubicBezTo>
                  <a:cubicBezTo>
                    <a:pt x="1302" y="205"/>
                    <a:pt x="1035" y="5"/>
                    <a:pt x="634" y="5"/>
                  </a:cubicBezTo>
                  <a:cubicBezTo>
                    <a:pt x="610" y="2"/>
                    <a:pt x="586" y="0"/>
                    <a:pt x="56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3419;p69">
              <a:extLst>
                <a:ext uri="{FF2B5EF4-FFF2-40B4-BE49-F238E27FC236}">
                  <a16:creationId xmlns:a16="http://schemas.microsoft.com/office/drawing/2014/main" id="{B186A301-140B-4519-A9E1-8667BD790D66}"/>
                </a:ext>
              </a:extLst>
            </p:cNvPr>
            <p:cNvSpPr/>
            <p:nvPr/>
          </p:nvSpPr>
          <p:spPr>
            <a:xfrm>
              <a:off x="7918378" y="3850591"/>
              <a:ext cx="13361" cy="21384"/>
            </a:xfrm>
            <a:custGeom>
              <a:avLst/>
              <a:gdLst/>
              <a:ahLst/>
              <a:cxnLst/>
              <a:rect l="l" t="t" r="r" b="b"/>
              <a:pathLst>
                <a:path w="761" h="1218" extrusionOk="0">
                  <a:moveTo>
                    <a:pt x="684" y="0"/>
                  </a:moveTo>
                  <a:cubicBezTo>
                    <a:pt x="569" y="0"/>
                    <a:pt x="303" y="172"/>
                    <a:pt x="160" y="515"/>
                  </a:cubicBezTo>
                  <a:cubicBezTo>
                    <a:pt x="1" y="866"/>
                    <a:pt x="86" y="1217"/>
                    <a:pt x="122" y="1217"/>
                  </a:cubicBezTo>
                  <a:cubicBezTo>
                    <a:pt x="124" y="1217"/>
                    <a:pt x="126" y="1217"/>
                    <a:pt x="127" y="1215"/>
                  </a:cubicBezTo>
                  <a:cubicBezTo>
                    <a:pt x="227" y="1215"/>
                    <a:pt x="227" y="882"/>
                    <a:pt x="394" y="581"/>
                  </a:cubicBezTo>
                  <a:cubicBezTo>
                    <a:pt x="561" y="281"/>
                    <a:pt x="761" y="48"/>
                    <a:pt x="727" y="14"/>
                  </a:cubicBezTo>
                  <a:cubicBezTo>
                    <a:pt x="718" y="5"/>
                    <a:pt x="703" y="0"/>
                    <a:pt x="68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3420;p69">
              <a:extLst>
                <a:ext uri="{FF2B5EF4-FFF2-40B4-BE49-F238E27FC236}">
                  <a16:creationId xmlns:a16="http://schemas.microsoft.com/office/drawing/2014/main" id="{FD9DCFB1-45D9-4504-9DE1-2D5808174609}"/>
                </a:ext>
              </a:extLst>
            </p:cNvPr>
            <p:cNvSpPr/>
            <p:nvPr/>
          </p:nvSpPr>
          <p:spPr>
            <a:xfrm>
              <a:off x="7888971" y="3817461"/>
              <a:ext cx="14660" cy="39239"/>
            </a:xfrm>
            <a:custGeom>
              <a:avLst/>
              <a:gdLst/>
              <a:ahLst/>
              <a:cxnLst/>
              <a:rect l="l" t="t" r="r" b="b"/>
              <a:pathLst>
                <a:path w="835" h="2235" extrusionOk="0">
                  <a:moveTo>
                    <a:pt x="434" y="0"/>
                  </a:moveTo>
                  <a:cubicBezTo>
                    <a:pt x="301" y="67"/>
                    <a:pt x="234" y="100"/>
                    <a:pt x="167" y="234"/>
                  </a:cubicBezTo>
                  <a:cubicBezTo>
                    <a:pt x="134" y="334"/>
                    <a:pt x="134" y="400"/>
                    <a:pt x="101" y="467"/>
                  </a:cubicBezTo>
                  <a:cubicBezTo>
                    <a:pt x="1" y="867"/>
                    <a:pt x="34" y="1268"/>
                    <a:pt x="167" y="1635"/>
                  </a:cubicBezTo>
                  <a:cubicBezTo>
                    <a:pt x="234" y="1868"/>
                    <a:pt x="334" y="2068"/>
                    <a:pt x="501" y="2235"/>
                  </a:cubicBezTo>
                  <a:lnTo>
                    <a:pt x="301" y="1601"/>
                  </a:lnTo>
                  <a:cubicBezTo>
                    <a:pt x="268" y="1368"/>
                    <a:pt x="234" y="1168"/>
                    <a:pt x="234" y="934"/>
                  </a:cubicBezTo>
                  <a:cubicBezTo>
                    <a:pt x="201" y="801"/>
                    <a:pt x="234" y="634"/>
                    <a:pt x="268" y="500"/>
                  </a:cubicBezTo>
                  <a:cubicBezTo>
                    <a:pt x="268" y="400"/>
                    <a:pt x="334" y="267"/>
                    <a:pt x="401" y="267"/>
                  </a:cubicBezTo>
                  <a:cubicBezTo>
                    <a:pt x="434" y="267"/>
                    <a:pt x="434" y="267"/>
                    <a:pt x="434" y="300"/>
                  </a:cubicBezTo>
                  <a:cubicBezTo>
                    <a:pt x="468" y="367"/>
                    <a:pt x="468" y="400"/>
                    <a:pt x="468" y="467"/>
                  </a:cubicBezTo>
                  <a:cubicBezTo>
                    <a:pt x="501" y="600"/>
                    <a:pt x="501" y="734"/>
                    <a:pt x="501" y="901"/>
                  </a:cubicBezTo>
                  <a:cubicBezTo>
                    <a:pt x="501" y="1101"/>
                    <a:pt x="501" y="1334"/>
                    <a:pt x="468" y="1568"/>
                  </a:cubicBezTo>
                  <a:cubicBezTo>
                    <a:pt x="534" y="1768"/>
                    <a:pt x="534" y="1968"/>
                    <a:pt x="501" y="2168"/>
                  </a:cubicBezTo>
                  <a:cubicBezTo>
                    <a:pt x="568" y="2168"/>
                    <a:pt x="668" y="1968"/>
                    <a:pt x="768" y="1568"/>
                  </a:cubicBezTo>
                  <a:cubicBezTo>
                    <a:pt x="801" y="1334"/>
                    <a:pt x="835" y="1101"/>
                    <a:pt x="835" y="834"/>
                  </a:cubicBezTo>
                  <a:cubicBezTo>
                    <a:pt x="835" y="701"/>
                    <a:pt x="835" y="567"/>
                    <a:pt x="801" y="434"/>
                  </a:cubicBezTo>
                  <a:cubicBezTo>
                    <a:pt x="801" y="334"/>
                    <a:pt x="768" y="267"/>
                    <a:pt x="735" y="167"/>
                  </a:cubicBezTo>
                  <a:cubicBezTo>
                    <a:pt x="668" y="67"/>
                    <a:pt x="534" y="0"/>
                    <a:pt x="4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3421;p69">
              <a:extLst>
                <a:ext uri="{FF2B5EF4-FFF2-40B4-BE49-F238E27FC236}">
                  <a16:creationId xmlns:a16="http://schemas.microsoft.com/office/drawing/2014/main" id="{D1808AD0-2537-4D4C-A845-8871230EFE36}"/>
                </a:ext>
              </a:extLst>
            </p:cNvPr>
            <p:cNvSpPr/>
            <p:nvPr/>
          </p:nvSpPr>
          <p:spPr>
            <a:xfrm>
              <a:off x="7862039" y="3843814"/>
              <a:ext cx="37501" cy="16854"/>
            </a:xfrm>
            <a:custGeom>
              <a:avLst/>
              <a:gdLst/>
              <a:ahLst/>
              <a:cxnLst/>
              <a:rect l="l" t="t" r="r" b="b"/>
              <a:pathLst>
                <a:path w="2136" h="960" extrusionOk="0">
                  <a:moveTo>
                    <a:pt x="501" y="0"/>
                  </a:moveTo>
                  <a:cubicBezTo>
                    <a:pt x="300" y="0"/>
                    <a:pt x="134" y="100"/>
                    <a:pt x="34" y="267"/>
                  </a:cubicBezTo>
                  <a:cubicBezTo>
                    <a:pt x="0" y="367"/>
                    <a:pt x="34" y="500"/>
                    <a:pt x="100" y="601"/>
                  </a:cubicBezTo>
                  <a:cubicBezTo>
                    <a:pt x="134" y="667"/>
                    <a:pt x="200" y="734"/>
                    <a:pt x="300" y="767"/>
                  </a:cubicBezTo>
                  <a:cubicBezTo>
                    <a:pt x="434" y="834"/>
                    <a:pt x="567" y="901"/>
                    <a:pt x="701" y="934"/>
                  </a:cubicBezTo>
                  <a:cubicBezTo>
                    <a:pt x="834" y="951"/>
                    <a:pt x="959" y="959"/>
                    <a:pt x="1084" y="959"/>
                  </a:cubicBezTo>
                  <a:cubicBezTo>
                    <a:pt x="1209" y="959"/>
                    <a:pt x="1335" y="951"/>
                    <a:pt x="1468" y="934"/>
                  </a:cubicBezTo>
                  <a:cubicBezTo>
                    <a:pt x="1701" y="901"/>
                    <a:pt x="1902" y="767"/>
                    <a:pt x="2035" y="601"/>
                  </a:cubicBezTo>
                  <a:lnTo>
                    <a:pt x="2035" y="601"/>
                  </a:lnTo>
                  <a:cubicBezTo>
                    <a:pt x="1835" y="667"/>
                    <a:pt x="1635" y="734"/>
                    <a:pt x="1435" y="767"/>
                  </a:cubicBezTo>
                  <a:cubicBezTo>
                    <a:pt x="1366" y="777"/>
                    <a:pt x="1298" y="781"/>
                    <a:pt x="1229" y="781"/>
                  </a:cubicBezTo>
                  <a:cubicBezTo>
                    <a:pt x="1064" y="781"/>
                    <a:pt x="899" y="758"/>
                    <a:pt x="734" y="734"/>
                  </a:cubicBezTo>
                  <a:cubicBezTo>
                    <a:pt x="634" y="701"/>
                    <a:pt x="501" y="634"/>
                    <a:pt x="401" y="567"/>
                  </a:cubicBezTo>
                  <a:cubicBezTo>
                    <a:pt x="300" y="467"/>
                    <a:pt x="200" y="400"/>
                    <a:pt x="267" y="334"/>
                  </a:cubicBezTo>
                  <a:cubicBezTo>
                    <a:pt x="334" y="267"/>
                    <a:pt x="434" y="234"/>
                    <a:pt x="534" y="234"/>
                  </a:cubicBezTo>
                  <a:lnTo>
                    <a:pt x="968" y="234"/>
                  </a:lnTo>
                  <a:cubicBezTo>
                    <a:pt x="1201" y="234"/>
                    <a:pt x="1401" y="300"/>
                    <a:pt x="1635" y="334"/>
                  </a:cubicBezTo>
                  <a:cubicBezTo>
                    <a:pt x="1909" y="486"/>
                    <a:pt x="2099" y="638"/>
                    <a:pt x="2131" y="638"/>
                  </a:cubicBezTo>
                  <a:cubicBezTo>
                    <a:pt x="2134" y="638"/>
                    <a:pt x="2135" y="637"/>
                    <a:pt x="2135" y="634"/>
                  </a:cubicBezTo>
                  <a:cubicBezTo>
                    <a:pt x="2002" y="467"/>
                    <a:pt x="1835" y="334"/>
                    <a:pt x="1635" y="234"/>
                  </a:cubicBezTo>
                  <a:cubicBezTo>
                    <a:pt x="1401" y="100"/>
                    <a:pt x="1168" y="33"/>
                    <a:pt x="9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3422;p69">
              <a:extLst>
                <a:ext uri="{FF2B5EF4-FFF2-40B4-BE49-F238E27FC236}">
                  <a16:creationId xmlns:a16="http://schemas.microsoft.com/office/drawing/2014/main" id="{240732DC-A85F-4DE8-B4C1-AFEE64C2DC0B}"/>
                </a:ext>
              </a:extLst>
            </p:cNvPr>
            <p:cNvSpPr/>
            <p:nvPr/>
          </p:nvSpPr>
          <p:spPr>
            <a:xfrm>
              <a:off x="7749010" y="3989042"/>
              <a:ext cx="187416" cy="335313"/>
            </a:xfrm>
            <a:custGeom>
              <a:avLst/>
              <a:gdLst/>
              <a:ahLst/>
              <a:cxnLst/>
              <a:rect l="l" t="t" r="r" b="b"/>
              <a:pathLst>
                <a:path w="10675" h="19099" extrusionOk="0">
                  <a:moveTo>
                    <a:pt x="6605" y="1"/>
                  </a:moveTo>
                  <a:lnTo>
                    <a:pt x="0" y="2136"/>
                  </a:lnTo>
                  <a:lnTo>
                    <a:pt x="4037" y="10642"/>
                  </a:lnTo>
                  <a:lnTo>
                    <a:pt x="5337" y="18314"/>
                  </a:lnTo>
                  <a:cubicBezTo>
                    <a:pt x="5396" y="18784"/>
                    <a:pt x="5791" y="19099"/>
                    <a:pt x="6249" y="19099"/>
                  </a:cubicBezTo>
                  <a:cubicBezTo>
                    <a:pt x="6311" y="19099"/>
                    <a:pt x="6375" y="19093"/>
                    <a:pt x="6438" y="19081"/>
                  </a:cubicBezTo>
                  <a:lnTo>
                    <a:pt x="6538" y="19081"/>
                  </a:lnTo>
                  <a:cubicBezTo>
                    <a:pt x="6839" y="19014"/>
                    <a:pt x="7072" y="18781"/>
                    <a:pt x="7205" y="18514"/>
                  </a:cubicBezTo>
                  <a:cubicBezTo>
                    <a:pt x="7939" y="16679"/>
                    <a:pt x="10675" y="9841"/>
                    <a:pt x="10341" y="9241"/>
                  </a:cubicBezTo>
                  <a:cubicBezTo>
                    <a:pt x="9941" y="8540"/>
                    <a:pt x="6605" y="1"/>
                    <a:pt x="6605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3423;p69">
              <a:extLst>
                <a:ext uri="{FF2B5EF4-FFF2-40B4-BE49-F238E27FC236}">
                  <a16:creationId xmlns:a16="http://schemas.microsoft.com/office/drawing/2014/main" id="{B0505269-11EB-47B9-8C9E-6812C46041AA}"/>
                </a:ext>
              </a:extLst>
            </p:cNvPr>
            <p:cNvSpPr/>
            <p:nvPr/>
          </p:nvSpPr>
          <p:spPr>
            <a:xfrm>
              <a:off x="7862618" y="4140730"/>
              <a:ext cx="67961" cy="182729"/>
            </a:xfrm>
            <a:custGeom>
              <a:avLst/>
              <a:gdLst/>
              <a:ahLst/>
              <a:cxnLst/>
              <a:rect l="l" t="t" r="r" b="b"/>
              <a:pathLst>
                <a:path w="3871" h="10408" extrusionOk="0">
                  <a:moveTo>
                    <a:pt x="3570" y="0"/>
                  </a:moveTo>
                  <a:lnTo>
                    <a:pt x="1" y="10408"/>
                  </a:lnTo>
                  <a:cubicBezTo>
                    <a:pt x="334" y="10341"/>
                    <a:pt x="601" y="10141"/>
                    <a:pt x="701" y="9841"/>
                  </a:cubicBezTo>
                  <a:cubicBezTo>
                    <a:pt x="2769" y="4704"/>
                    <a:pt x="3536" y="2235"/>
                    <a:pt x="3803" y="1368"/>
                  </a:cubicBezTo>
                  <a:cubicBezTo>
                    <a:pt x="3870" y="1034"/>
                    <a:pt x="3837" y="667"/>
                    <a:pt x="3703" y="367"/>
                  </a:cubicBezTo>
                  <a:lnTo>
                    <a:pt x="35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3424;p69">
              <a:extLst>
                <a:ext uri="{FF2B5EF4-FFF2-40B4-BE49-F238E27FC236}">
                  <a16:creationId xmlns:a16="http://schemas.microsoft.com/office/drawing/2014/main" id="{EF93B35A-6D93-4DF1-8706-2E721265203D}"/>
                </a:ext>
              </a:extLst>
            </p:cNvPr>
            <p:cNvSpPr/>
            <p:nvPr/>
          </p:nvSpPr>
          <p:spPr>
            <a:xfrm>
              <a:off x="7867675" y="4101368"/>
              <a:ext cx="23666" cy="19523"/>
            </a:xfrm>
            <a:custGeom>
              <a:avLst/>
              <a:gdLst/>
              <a:ahLst/>
              <a:cxnLst/>
              <a:rect l="l" t="t" r="r" b="b"/>
              <a:pathLst>
                <a:path w="1348" h="1112" extrusionOk="0">
                  <a:moveTo>
                    <a:pt x="760" y="0"/>
                  </a:moveTo>
                  <a:cubicBezTo>
                    <a:pt x="563" y="0"/>
                    <a:pt x="373" y="122"/>
                    <a:pt x="280" y="307"/>
                  </a:cubicBezTo>
                  <a:lnTo>
                    <a:pt x="280" y="274"/>
                  </a:lnTo>
                  <a:lnTo>
                    <a:pt x="280" y="274"/>
                  </a:lnTo>
                  <a:cubicBezTo>
                    <a:pt x="0" y="693"/>
                    <a:pt x="354" y="1112"/>
                    <a:pt x="730" y="1112"/>
                  </a:cubicBezTo>
                  <a:cubicBezTo>
                    <a:pt x="892" y="1112"/>
                    <a:pt x="1059" y="1033"/>
                    <a:pt x="1180" y="841"/>
                  </a:cubicBezTo>
                  <a:cubicBezTo>
                    <a:pt x="1347" y="574"/>
                    <a:pt x="1280" y="241"/>
                    <a:pt x="1014" y="74"/>
                  </a:cubicBezTo>
                  <a:cubicBezTo>
                    <a:pt x="933" y="23"/>
                    <a:pt x="84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3425;p69">
              <a:extLst>
                <a:ext uri="{FF2B5EF4-FFF2-40B4-BE49-F238E27FC236}">
                  <a16:creationId xmlns:a16="http://schemas.microsoft.com/office/drawing/2014/main" id="{407582A4-8BD0-4DCE-9183-0E76475FEA81}"/>
                </a:ext>
              </a:extLst>
            </p:cNvPr>
            <p:cNvSpPr/>
            <p:nvPr/>
          </p:nvSpPr>
          <p:spPr>
            <a:xfrm>
              <a:off x="7830402" y="4232674"/>
              <a:ext cx="37501" cy="9375"/>
            </a:xfrm>
            <a:custGeom>
              <a:avLst/>
              <a:gdLst/>
              <a:ahLst/>
              <a:cxnLst/>
              <a:rect l="l" t="t" r="r" b="b"/>
              <a:pathLst>
                <a:path w="2136" h="534" extrusionOk="0">
                  <a:moveTo>
                    <a:pt x="1102" y="0"/>
                  </a:moveTo>
                  <a:cubicBezTo>
                    <a:pt x="802" y="0"/>
                    <a:pt x="501" y="67"/>
                    <a:pt x="268" y="200"/>
                  </a:cubicBezTo>
                  <a:cubicBezTo>
                    <a:pt x="134" y="267"/>
                    <a:pt x="68" y="367"/>
                    <a:pt x="1" y="467"/>
                  </a:cubicBezTo>
                  <a:cubicBezTo>
                    <a:pt x="313" y="296"/>
                    <a:pt x="661" y="212"/>
                    <a:pt x="1008" y="212"/>
                  </a:cubicBezTo>
                  <a:cubicBezTo>
                    <a:pt x="1404" y="212"/>
                    <a:pt x="1798" y="321"/>
                    <a:pt x="2136" y="534"/>
                  </a:cubicBezTo>
                  <a:cubicBezTo>
                    <a:pt x="2102" y="434"/>
                    <a:pt x="2002" y="334"/>
                    <a:pt x="1936" y="267"/>
                  </a:cubicBezTo>
                  <a:cubicBezTo>
                    <a:pt x="1669" y="100"/>
                    <a:pt x="1402" y="0"/>
                    <a:pt x="110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3426;p69">
              <a:extLst>
                <a:ext uri="{FF2B5EF4-FFF2-40B4-BE49-F238E27FC236}">
                  <a16:creationId xmlns:a16="http://schemas.microsoft.com/office/drawing/2014/main" id="{C4DEE6C7-FC61-4E4E-9BCB-8A379A2BA3FF}"/>
                </a:ext>
              </a:extLst>
            </p:cNvPr>
            <p:cNvSpPr/>
            <p:nvPr/>
          </p:nvSpPr>
          <p:spPr>
            <a:xfrm>
              <a:off x="7833931" y="4262432"/>
              <a:ext cx="32813" cy="8322"/>
            </a:xfrm>
            <a:custGeom>
              <a:avLst/>
              <a:gdLst/>
              <a:ahLst/>
              <a:cxnLst/>
              <a:rect l="l" t="t" r="r" b="b"/>
              <a:pathLst>
                <a:path w="1869" h="474" extrusionOk="0">
                  <a:moveTo>
                    <a:pt x="1061" y="0"/>
                  </a:moveTo>
                  <a:cubicBezTo>
                    <a:pt x="1019" y="0"/>
                    <a:pt x="976" y="2"/>
                    <a:pt x="934" y="7"/>
                  </a:cubicBezTo>
                  <a:cubicBezTo>
                    <a:pt x="334" y="73"/>
                    <a:pt x="0" y="440"/>
                    <a:pt x="67" y="474"/>
                  </a:cubicBezTo>
                  <a:lnTo>
                    <a:pt x="934" y="240"/>
                  </a:lnTo>
                  <a:cubicBezTo>
                    <a:pt x="1022" y="230"/>
                    <a:pt x="1110" y="226"/>
                    <a:pt x="1199" y="226"/>
                  </a:cubicBezTo>
                  <a:cubicBezTo>
                    <a:pt x="1413" y="226"/>
                    <a:pt x="1632" y="250"/>
                    <a:pt x="1868" y="273"/>
                  </a:cubicBezTo>
                  <a:cubicBezTo>
                    <a:pt x="1635" y="99"/>
                    <a:pt x="1351" y="0"/>
                    <a:pt x="106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3427;p69">
              <a:extLst>
                <a:ext uri="{FF2B5EF4-FFF2-40B4-BE49-F238E27FC236}">
                  <a16:creationId xmlns:a16="http://schemas.microsoft.com/office/drawing/2014/main" id="{CCD0AD31-ECA0-44DC-9ABC-84EEFFF829D6}"/>
                </a:ext>
              </a:extLst>
            </p:cNvPr>
            <p:cNvSpPr/>
            <p:nvPr/>
          </p:nvSpPr>
          <p:spPr>
            <a:xfrm>
              <a:off x="7826311" y="4201037"/>
              <a:ext cx="49790" cy="8813"/>
            </a:xfrm>
            <a:custGeom>
              <a:avLst/>
              <a:gdLst/>
              <a:ahLst/>
              <a:cxnLst/>
              <a:rect l="l" t="t" r="r" b="b"/>
              <a:pathLst>
                <a:path w="2836" h="502" extrusionOk="0">
                  <a:moveTo>
                    <a:pt x="1550" y="1"/>
                  </a:moveTo>
                  <a:cubicBezTo>
                    <a:pt x="1004" y="1"/>
                    <a:pt x="462" y="169"/>
                    <a:pt x="0" y="501"/>
                  </a:cubicBezTo>
                  <a:cubicBezTo>
                    <a:pt x="434" y="368"/>
                    <a:pt x="934" y="268"/>
                    <a:pt x="1401" y="234"/>
                  </a:cubicBezTo>
                  <a:cubicBezTo>
                    <a:pt x="1868" y="234"/>
                    <a:pt x="2369" y="268"/>
                    <a:pt x="2836" y="335"/>
                  </a:cubicBezTo>
                  <a:cubicBezTo>
                    <a:pt x="2433" y="111"/>
                    <a:pt x="1991" y="1"/>
                    <a:pt x="155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3428;p69">
              <a:extLst>
                <a:ext uri="{FF2B5EF4-FFF2-40B4-BE49-F238E27FC236}">
                  <a16:creationId xmlns:a16="http://schemas.microsoft.com/office/drawing/2014/main" id="{243C7392-6939-4EEA-A007-6E4CEB58358A}"/>
                </a:ext>
              </a:extLst>
            </p:cNvPr>
            <p:cNvSpPr/>
            <p:nvPr/>
          </p:nvSpPr>
          <p:spPr>
            <a:xfrm>
              <a:off x="7818112" y="4159094"/>
              <a:ext cx="40433" cy="17416"/>
            </a:xfrm>
            <a:custGeom>
              <a:avLst/>
              <a:gdLst/>
              <a:ahLst/>
              <a:cxnLst/>
              <a:rect l="l" t="t" r="r" b="b"/>
              <a:pathLst>
                <a:path w="2303" h="992" extrusionOk="0">
                  <a:moveTo>
                    <a:pt x="1827" y="0"/>
                  </a:moveTo>
                  <a:cubicBezTo>
                    <a:pt x="1542" y="0"/>
                    <a:pt x="1258" y="60"/>
                    <a:pt x="1001" y="188"/>
                  </a:cubicBezTo>
                  <a:cubicBezTo>
                    <a:pt x="601" y="355"/>
                    <a:pt x="267" y="622"/>
                    <a:pt x="0" y="989"/>
                  </a:cubicBezTo>
                  <a:cubicBezTo>
                    <a:pt x="3" y="990"/>
                    <a:pt x="7" y="991"/>
                    <a:pt x="11" y="991"/>
                  </a:cubicBezTo>
                  <a:cubicBezTo>
                    <a:pt x="102" y="991"/>
                    <a:pt x="495" y="644"/>
                    <a:pt x="1101" y="389"/>
                  </a:cubicBezTo>
                  <a:cubicBezTo>
                    <a:pt x="1735" y="155"/>
                    <a:pt x="2302" y="122"/>
                    <a:pt x="2302" y="55"/>
                  </a:cubicBezTo>
                  <a:cubicBezTo>
                    <a:pt x="2146" y="19"/>
                    <a:pt x="1987" y="0"/>
                    <a:pt x="182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3429;p69">
              <a:extLst>
                <a:ext uri="{FF2B5EF4-FFF2-40B4-BE49-F238E27FC236}">
                  <a16:creationId xmlns:a16="http://schemas.microsoft.com/office/drawing/2014/main" id="{250E72FE-513B-4A8F-BFFB-50202000F86E}"/>
                </a:ext>
              </a:extLst>
            </p:cNvPr>
            <p:cNvSpPr/>
            <p:nvPr/>
          </p:nvSpPr>
          <p:spPr>
            <a:xfrm>
              <a:off x="7799380" y="4114220"/>
              <a:ext cx="39239" cy="21243"/>
            </a:xfrm>
            <a:custGeom>
              <a:avLst/>
              <a:gdLst/>
              <a:ahLst/>
              <a:cxnLst/>
              <a:rect l="l" t="t" r="r" b="b"/>
              <a:pathLst>
                <a:path w="2235" h="1210" extrusionOk="0">
                  <a:moveTo>
                    <a:pt x="1701" y="1"/>
                  </a:moveTo>
                  <a:cubicBezTo>
                    <a:pt x="1424" y="1"/>
                    <a:pt x="1151" y="70"/>
                    <a:pt x="901" y="209"/>
                  </a:cubicBezTo>
                  <a:cubicBezTo>
                    <a:pt x="600" y="376"/>
                    <a:pt x="367" y="576"/>
                    <a:pt x="133" y="843"/>
                  </a:cubicBezTo>
                  <a:cubicBezTo>
                    <a:pt x="67" y="943"/>
                    <a:pt x="0" y="1077"/>
                    <a:pt x="0" y="1210"/>
                  </a:cubicBezTo>
                  <a:cubicBezTo>
                    <a:pt x="534" y="543"/>
                    <a:pt x="1368" y="143"/>
                    <a:pt x="2235" y="76"/>
                  </a:cubicBezTo>
                  <a:cubicBezTo>
                    <a:pt x="2102" y="42"/>
                    <a:pt x="2001" y="9"/>
                    <a:pt x="1868" y="9"/>
                  </a:cubicBezTo>
                  <a:cubicBezTo>
                    <a:pt x="1812" y="4"/>
                    <a:pt x="1757" y="1"/>
                    <a:pt x="17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3430;p69">
              <a:extLst>
                <a:ext uri="{FF2B5EF4-FFF2-40B4-BE49-F238E27FC236}">
                  <a16:creationId xmlns:a16="http://schemas.microsoft.com/office/drawing/2014/main" id="{F5007296-D85D-4691-A0C7-C75FCAAA7D3D}"/>
                </a:ext>
              </a:extLst>
            </p:cNvPr>
            <p:cNvSpPr/>
            <p:nvPr/>
          </p:nvSpPr>
          <p:spPr>
            <a:xfrm>
              <a:off x="7780050" y="4076017"/>
              <a:ext cx="48614" cy="39186"/>
            </a:xfrm>
            <a:custGeom>
              <a:avLst/>
              <a:gdLst/>
              <a:ahLst/>
              <a:cxnLst/>
              <a:rect l="l" t="t" r="r" b="b"/>
              <a:pathLst>
                <a:path w="2769" h="2232" extrusionOk="0">
                  <a:moveTo>
                    <a:pt x="2136" y="203"/>
                  </a:moveTo>
                  <a:cubicBezTo>
                    <a:pt x="2160" y="203"/>
                    <a:pt x="2182" y="207"/>
                    <a:pt x="2202" y="217"/>
                  </a:cubicBezTo>
                  <a:cubicBezTo>
                    <a:pt x="2302" y="284"/>
                    <a:pt x="2369" y="384"/>
                    <a:pt x="2435" y="451"/>
                  </a:cubicBezTo>
                  <a:cubicBezTo>
                    <a:pt x="2577" y="932"/>
                    <a:pt x="2430" y="1412"/>
                    <a:pt x="2077" y="1731"/>
                  </a:cubicBezTo>
                  <a:lnTo>
                    <a:pt x="2077" y="1731"/>
                  </a:lnTo>
                  <a:cubicBezTo>
                    <a:pt x="2038" y="1691"/>
                    <a:pt x="1974" y="1645"/>
                    <a:pt x="1868" y="1585"/>
                  </a:cubicBezTo>
                  <a:cubicBezTo>
                    <a:pt x="1833" y="1555"/>
                    <a:pt x="1797" y="1526"/>
                    <a:pt x="1759" y="1499"/>
                  </a:cubicBezTo>
                  <a:lnTo>
                    <a:pt x="1759" y="1499"/>
                  </a:lnTo>
                  <a:cubicBezTo>
                    <a:pt x="1735" y="1280"/>
                    <a:pt x="1733" y="1061"/>
                    <a:pt x="1768" y="851"/>
                  </a:cubicBezTo>
                  <a:cubicBezTo>
                    <a:pt x="1768" y="617"/>
                    <a:pt x="1835" y="417"/>
                    <a:pt x="1968" y="250"/>
                  </a:cubicBezTo>
                  <a:cubicBezTo>
                    <a:pt x="2016" y="227"/>
                    <a:pt x="2079" y="203"/>
                    <a:pt x="2136" y="203"/>
                  </a:cubicBezTo>
                  <a:close/>
                  <a:moveTo>
                    <a:pt x="1779" y="1651"/>
                  </a:moveTo>
                  <a:lnTo>
                    <a:pt x="1779" y="1651"/>
                  </a:lnTo>
                  <a:cubicBezTo>
                    <a:pt x="1860" y="1691"/>
                    <a:pt x="1940" y="1734"/>
                    <a:pt x="2019" y="1780"/>
                  </a:cubicBezTo>
                  <a:lnTo>
                    <a:pt x="2019" y="1780"/>
                  </a:lnTo>
                  <a:cubicBezTo>
                    <a:pt x="1972" y="1818"/>
                    <a:pt x="1921" y="1853"/>
                    <a:pt x="1868" y="1885"/>
                  </a:cubicBezTo>
                  <a:cubicBezTo>
                    <a:pt x="1855" y="1893"/>
                    <a:pt x="1841" y="1900"/>
                    <a:pt x="1827" y="1908"/>
                  </a:cubicBezTo>
                  <a:lnTo>
                    <a:pt x="1827" y="1908"/>
                  </a:lnTo>
                  <a:cubicBezTo>
                    <a:pt x="1809" y="1823"/>
                    <a:pt x="1792" y="1737"/>
                    <a:pt x="1779" y="1651"/>
                  </a:cubicBezTo>
                  <a:close/>
                  <a:moveTo>
                    <a:pt x="651" y="1301"/>
                  </a:moveTo>
                  <a:cubicBezTo>
                    <a:pt x="759" y="1301"/>
                    <a:pt x="868" y="1318"/>
                    <a:pt x="968" y="1351"/>
                  </a:cubicBezTo>
                  <a:cubicBezTo>
                    <a:pt x="1203" y="1410"/>
                    <a:pt x="1439" y="1492"/>
                    <a:pt x="1668" y="1598"/>
                  </a:cubicBezTo>
                  <a:lnTo>
                    <a:pt x="1668" y="1598"/>
                  </a:lnTo>
                  <a:cubicBezTo>
                    <a:pt x="1679" y="1650"/>
                    <a:pt x="1690" y="1701"/>
                    <a:pt x="1701" y="1751"/>
                  </a:cubicBezTo>
                  <a:cubicBezTo>
                    <a:pt x="1718" y="1820"/>
                    <a:pt x="1744" y="1879"/>
                    <a:pt x="1774" y="1934"/>
                  </a:cubicBezTo>
                  <a:lnTo>
                    <a:pt x="1774" y="1934"/>
                  </a:lnTo>
                  <a:cubicBezTo>
                    <a:pt x="1582" y="2025"/>
                    <a:pt x="1367" y="2074"/>
                    <a:pt x="1153" y="2074"/>
                  </a:cubicBezTo>
                  <a:cubicBezTo>
                    <a:pt x="860" y="2074"/>
                    <a:pt x="568" y="1983"/>
                    <a:pt x="334" y="1785"/>
                  </a:cubicBezTo>
                  <a:cubicBezTo>
                    <a:pt x="234" y="1751"/>
                    <a:pt x="167" y="1651"/>
                    <a:pt x="167" y="1551"/>
                  </a:cubicBezTo>
                  <a:cubicBezTo>
                    <a:pt x="167" y="1418"/>
                    <a:pt x="267" y="1385"/>
                    <a:pt x="334" y="1351"/>
                  </a:cubicBezTo>
                  <a:cubicBezTo>
                    <a:pt x="434" y="1318"/>
                    <a:pt x="542" y="1301"/>
                    <a:pt x="651" y="1301"/>
                  </a:cubicBezTo>
                  <a:close/>
                  <a:moveTo>
                    <a:pt x="2054" y="1"/>
                  </a:moveTo>
                  <a:cubicBezTo>
                    <a:pt x="1960" y="1"/>
                    <a:pt x="1867" y="52"/>
                    <a:pt x="1802" y="117"/>
                  </a:cubicBezTo>
                  <a:cubicBezTo>
                    <a:pt x="1668" y="317"/>
                    <a:pt x="1601" y="551"/>
                    <a:pt x="1601" y="784"/>
                  </a:cubicBezTo>
                  <a:cubicBezTo>
                    <a:pt x="1580" y="999"/>
                    <a:pt x="1600" y="1213"/>
                    <a:pt x="1635" y="1419"/>
                  </a:cubicBezTo>
                  <a:lnTo>
                    <a:pt x="1635" y="1419"/>
                  </a:lnTo>
                  <a:cubicBezTo>
                    <a:pt x="1447" y="1309"/>
                    <a:pt x="1232" y="1231"/>
                    <a:pt x="1001" y="1184"/>
                  </a:cubicBezTo>
                  <a:cubicBezTo>
                    <a:pt x="853" y="1121"/>
                    <a:pt x="705" y="1098"/>
                    <a:pt x="557" y="1098"/>
                  </a:cubicBezTo>
                  <a:cubicBezTo>
                    <a:pt x="471" y="1098"/>
                    <a:pt x="386" y="1105"/>
                    <a:pt x="300" y="1118"/>
                  </a:cubicBezTo>
                  <a:cubicBezTo>
                    <a:pt x="134" y="1151"/>
                    <a:pt x="0" y="1284"/>
                    <a:pt x="0" y="1451"/>
                  </a:cubicBezTo>
                  <a:cubicBezTo>
                    <a:pt x="0" y="1618"/>
                    <a:pt x="67" y="1785"/>
                    <a:pt x="200" y="1885"/>
                  </a:cubicBezTo>
                  <a:cubicBezTo>
                    <a:pt x="484" y="2112"/>
                    <a:pt x="833" y="2232"/>
                    <a:pt x="1185" y="2232"/>
                  </a:cubicBezTo>
                  <a:cubicBezTo>
                    <a:pt x="1415" y="2232"/>
                    <a:pt x="1646" y="2181"/>
                    <a:pt x="1862" y="2076"/>
                  </a:cubicBezTo>
                  <a:lnTo>
                    <a:pt x="1862" y="2076"/>
                  </a:lnTo>
                  <a:cubicBezTo>
                    <a:pt x="1864" y="2079"/>
                    <a:pt x="1866" y="2082"/>
                    <a:pt x="1868" y="2085"/>
                  </a:cubicBezTo>
                  <a:cubicBezTo>
                    <a:pt x="1867" y="2081"/>
                    <a:pt x="1866" y="2078"/>
                    <a:pt x="1865" y="2074"/>
                  </a:cubicBezTo>
                  <a:lnTo>
                    <a:pt x="1865" y="2074"/>
                  </a:lnTo>
                  <a:cubicBezTo>
                    <a:pt x="1900" y="2057"/>
                    <a:pt x="1934" y="2038"/>
                    <a:pt x="1968" y="2018"/>
                  </a:cubicBezTo>
                  <a:cubicBezTo>
                    <a:pt x="2535" y="1685"/>
                    <a:pt x="2769" y="984"/>
                    <a:pt x="2535" y="384"/>
                  </a:cubicBezTo>
                  <a:cubicBezTo>
                    <a:pt x="2469" y="250"/>
                    <a:pt x="2335" y="117"/>
                    <a:pt x="2202" y="50"/>
                  </a:cubicBezTo>
                  <a:cubicBezTo>
                    <a:pt x="2155" y="15"/>
                    <a:pt x="2105" y="1"/>
                    <a:pt x="205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3431;p69">
              <a:extLst>
                <a:ext uri="{FF2B5EF4-FFF2-40B4-BE49-F238E27FC236}">
                  <a16:creationId xmlns:a16="http://schemas.microsoft.com/office/drawing/2014/main" id="{25C43CEC-CA7C-4558-AD1F-47CD848B44E2}"/>
                </a:ext>
              </a:extLst>
            </p:cNvPr>
            <p:cNvSpPr/>
            <p:nvPr/>
          </p:nvSpPr>
          <p:spPr>
            <a:xfrm>
              <a:off x="7287518" y="2834172"/>
              <a:ext cx="701033" cy="1307735"/>
            </a:xfrm>
            <a:custGeom>
              <a:avLst/>
              <a:gdLst/>
              <a:ahLst/>
              <a:cxnLst/>
              <a:rect l="l" t="t" r="r" b="b"/>
              <a:pathLst>
                <a:path w="39930" h="74487" extrusionOk="0">
                  <a:moveTo>
                    <a:pt x="17280" y="22983"/>
                  </a:moveTo>
                  <a:lnTo>
                    <a:pt x="17280" y="22983"/>
                  </a:lnTo>
                  <a:cubicBezTo>
                    <a:pt x="17013" y="26686"/>
                    <a:pt x="16746" y="30522"/>
                    <a:pt x="16579" y="34191"/>
                  </a:cubicBezTo>
                  <a:cubicBezTo>
                    <a:pt x="15979" y="32457"/>
                    <a:pt x="15779" y="30589"/>
                    <a:pt x="16012" y="28788"/>
                  </a:cubicBezTo>
                  <a:lnTo>
                    <a:pt x="17280" y="22983"/>
                  </a:lnTo>
                  <a:close/>
                  <a:moveTo>
                    <a:pt x="12310" y="0"/>
                  </a:moveTo>
                  <a:cubicBezTo>
                    <a:pt x="12310" y="0"/>
                    <a:pt x="8240" y="8373"/>
                    <a:pt x="6472" y="13743"/>
                  </a:cubicBezTo>
                  <a:cubicBezTo>
                    <a:pt x="2669" y="25185"/>
                    <a:pt x="1" y="29288"/>
                    <a:pt x="568" y="37527"/>
                  </a:cubicBezTo>
                  <a:cubicBezTo>
                    <a:pt x="801" y="40162"/>
                    <a:pt x="10408" y="46700"/>
                    <a:pt x="16546" y="50336"/>
                  </a:cubicBezTo>
                  <a:cubicBezTo>
                    <a:pt x="16613" y="51070"/>
                    <a:pt x="16713" y="51771"/>
                    <a:pt x="16880" y="52505"/>
                  </a:cubicBezTo>
                  <a:cubicBezTo>
                    <a:pt x="18981" y="61911"/>
                    <a:pt x="25352" y="74487"/>
                    <a:pt x="25352" y="74487"/>
                  </a:cubicBezTo>
                  <a:lnTo>
                    <a:pt x="35026" y="69950"/>
                  </a:lnTo>
                  <a:lnTo>
                    <a:pt x="31890" y="59276"/>
                  </a:lnTo>
                  <a:lnTo>
                    <a:pt x="35159" y="61177"/>
                  </a:lnTo>
                  <a:lnTo>
                    <a:pt x="39929" y="52138"/>
                  </a:lnTo>
                  <a:lnTo>
                    <a:pt x="28821" y="44632"/>
                  </a:lnTo>
                  <a:lnTo>
                    <a:pt x="32491" y="8440"/>
                  </a:lnTo>
                  <a:lnTo>
                    <a:pt x="21917" y="2235"/>
                  </a:lnTo>
                  <a:lnTo>
                    <a:pt x="12310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3432;p69">
              <a:extLst>
                <a:ext uri="{FF2B5EF4-FFF2-40B4-BE49-F238E27FC236}">
                  <a16:creationId xmlns:a16="http://schemas.microsoft.com/office/drawing/2014/main" id="{A19488CA-77B8-4EE6-AFB1-6C1F3F23D0BC}"/>
                </a:ext>
              </a:extLst>
            </p:cNvPr>
            <p:cNvSpPr/>
            <p:nvPr/>
          </p:nvSpPr>
          <p:spPr>
            <a:xfrm>
              <a:off x="7566878" y="3020394"/>
              <a:ext cx="165751" cy="1121513"/>
            </a:xfrm>
            <a:custGeom>
              <a:avLst/>
              <a:gdLst/>
              <a:ahLst/>
              <a:cxnLst/>
              <a:rect l="l" t="t" r="r" b="b"/>
              <a:pathLst>
                <a:path w="9441" h="63880" extrusionOk="0">
                  <a:moveTo>
                    <a:pt x="2435" y="1"/>
                  </a:moveTo>
                  <a:lnTo>
                    <a:pt x="2369" y="501"/>
                  </a:lnTo>
                  <a:cubicBezTo>
                    <a:pt x="2369" y="968"/>
                    <a:pt x="2335" y="1602"/>
                    <a:pt x="2302" y="2436"/>
                  </a:cubicBezTo>
                  <a:cubicBezTo>
                    <a:pt x="2235" y="4104"/>
                    <a:pt x="2068" y="6506"/>
                    <a:pt x="1802" y="9474"/>
                  </a:cubicBezTo>
                  <a:cubicBezTo>
                    <a:pt x="1568" y="12443"/>
                    <a:pt x="1268" y="15979"/>
                    <a:pt x="934" y="19882"/>
                  </a:cubicBezTo>
                  <a:cubicBezTo>
                    <a:pt x="601" y="23818"/>
                    <a:pt x="234" y="28121"/>
                    <a:pt x="67" y="32658"/>
                  </a:cubicBezTo>
                  <a:cubicBezTo>
                    <a:pt x="0" y="33225"/>
                    <a:pt x="67" y="33825"/>
                    <a:pt x="67" y="34359"/>
                  </a:cubicBezTo>
                  <a:cubicBezTo>
                    <a:pt x="67" y="34893"/>
                    <a:pt x="100" y="35493"/>
                    <a:pt x="134" y="36027"/>
                  </a:cubicBezTo>
                  <a:cubicBezTo>
                    <a:pt x="200" y="37127"/>
                    <a:pt x="300" y="38195"/>
                    <a:pt x="434" y="39296"/>
                  </a:cubicBezTo>
                  <a:lnTo>
                    <a:pt x="501" y="40063"/>
                  </a:lnTo>
                  <a:lnTo>
                    <a:pt x="534" y="40497"/>
                  </a:lnTo>
                  <a:cubicBezTo>
                    <a:pt x="601" y="40630"/>
                    <a:pt x="601" y="40730"/>
                    <a:pt x="634" y="40863"/>
                  </a:cubicBezTo>
                  <a:cubicBezTo>
                    <a:pt x="701" y="41364"/>
                    <a:pt x="868" y="41864"/>
                    <a:pt x="1001" y="42365"/>
                  </a:cubicBezTo>
                  <a:cubicBezTo>
                    <a:pt x="1301" y="43365"/>
                    <a:pt x="1635" y="44333"/>
                    <a:pt x="1968" y="45233"/>
                  </a:cubicBezTo>
                  <a:cubicBezTo>
                    <a:pt x="3303" y="48969"/>
                    <a:pt x="4637" y="52238"/>
                    <a:pt x="5704" y="55007"/>
                  </a:cubicBezTo>
                  <a:cubicBezTo>
                    <a:pt x="6805" y="57742"/>
                    <a:pt x="7772" y="59977"/>
                    <a:pt x="8373" y="61512"/>
                  </a:cubicBezTo>
                  <a:lnTo>
                    <a:pt x="9140" y="63246"/>
                  </a:lnTo>
                  <a:lnTo>
                    <a:pt x="9298" y="63615"/>
                  </a:lnTo>
                  <a:lnTo>
                    <a:pt x="9298" y="63615"/>
                  </a:lnTo>
                  <a:cubicBezTo>
                    <a:pt x="9272" y="63534"/>
                    <a:pt x="9235" y="63436"/>
                    <a:pt x="9173" y="63313"/>
                  </a:cubicBezTo>
                  <a:cubicBezTo>
                    <a:pt x="9007" y="62879"/>
                    <a:pt x="8773" y="62245"/>
                    <a:pt x="8473" y="61512"/>
                  </a:cubicBezTo>
                  <a:cubicBezTo>
                    <a:pt x="7839" y="59977"/>
                    <a:pt x="6939" y="57742"/>
                    <a:pt x="5838" y="54974"/>
                  </a:cubicBezTo>
                  <a:cubicBezTo>
                    <a:pt x="4770" y="52172"/>
                    <a:pt x="3469" y="48869"/>
                    <a:pt x="2168" y="45167"/>
                  </a:cubicBezTo>
                  <a:cubicBezTo>
                    <a:pt x="1835" y="44199"/>
                    <a:pt x="1501" y="43299"/>
                    <a:pt x="1201" y="42298"/>
                  </a:cubicBezTo>
                  <a:cubicBezTo>
                    <a:pt x="1101" y="41797"/>
                    <a:pt x="934" y="41297"/>
                    <a:pt x="834" y="40797"/>
                  </a:cubicBezTo>
                  <a:cubicBezTo>
                    <a:pt x="801" y="40663"/>
                    <a:pt x="767" y="40530"/>
                    <a:pt x="767" y="40396"/>
                  </a:cubicBezTo>
                  <a:lnTo>
                    <a:pt x="701" y="40030"/>
                  </a:lnTo>
                  <a:lnTo>
                    <a:pt x="634" y="39229"/>
                  </a:lnTo>
                  <a:cubicBezTo>
                    <a:pt x="501" y="38195"/>
                    <a:pt x="434" y="37127"/>
                    <a:pt x="334" y="35993"/>
                  </a:cubicBezTo>
                  <a:cubicBezTo>
                    <a:pt x="300" y="35460"/>
                    <a:pt x="267" y="34859"/>
                    <a:pt x="267" y="34325"/>
                  </a:cubicBezTo>
                  <a:cubicBezTo>
                    <a:pt x="267" y="33792"/>
                    <a:pt x="200" y="33225"/>
                    <a:pt x="267" y="32658"/>
                  </a:cubicBezTo>
                  <a:cubicBezTo>
                    <a:pt x="434" y="28154"/>
                    <a:pt x="767" y="23818"/>
                    <a:pt x="1101" y="19882"/>
                  </a:cubicBezTo>
                  <a:cubicBezTo>
                    <a:pt x="1435" y="15979"/>
                    <a:pt x="1668" y="12443"/>
                    <a:pt x="1935" y="9474"/>
                  </a:cubicBezTo>
                  <a:cubicBezTo>
                    <a:pt x="2168" y="6506"/>
                    <a:pt x="2302" y="4104"/>
                    <a:pt x="2369" y="2436"/>
                  </a:cubicBezTo>
                  <a:cubicBezTo>
                    <a:pt x="2369" y="1602"/>
                    <a:pt x="2435" y="935"/>
                    <a:pt x="2435" y="501"/>
                  </a:cubicBezTo>
                  <a:lnTo>
                    <a:pt x="2435" y="1"/>
                  </a:lnTo>
                  <a:close/>
                  <a:moveTo>
                    <a:pt x="9298" y="63615"/>
                  </a:moveTo>
                  <a:lnTo>
                    <a:pt x="9298" y="63615"/>
                  </a:lnTo>
                  <a:cubicBezTo>
                    <a:pt x="9315" y="63665"/>
                    <a:pt x="9327" y="63708"/>
                    <a:pt x="9340" y="63746"/>
                  </a:cubicBezTo>
                  <a:cubicBezTo>
                    <a:pt x="9349" y="63763"/>
                    <a:pt x="9357" y="63778"/>
                    <a:pt x="9365" y="63791"/>
                  </a:cubicBezTo>
                  <a:lnTo>
                    <a:pt x="9365" y="63791"/>
                  </a:lnTo>
                  <a:cubicBezTo>
                    <a:pt x="9358" y="63770"/>
                    <a:pt x="9351" y="63745"/>
                    <a:pt x="9340" y="63713"/>
                  </a:cubicBezTo>
                  <a:lnTo>
                    <a:pt x="9298" y="63615"/>
                  </a:lnTo>
                  <a:close/>
                  <a:moveTo>
                    <a:pt x="9365" y="63791"/>
                  </a:moveTo>
                  <a:lnTo>
                    <a:pt x="9365" y="63791"/>
                  </a:lnTo>
                  <a:cubicBezTo>
                    <a:pt x="9380" y="63835"/>
                    <a:pt x="9395" y="63857"/>
                    <a:pt x="9440" y="63880"/>
                  </a:cubicBezTo>
                  <a:cubicBezTo>
                    <a:pt x="9415" y="63855"/>
                    <a:pt x="9390" y="63830"/>
                    <a:pt x="9365" y="6379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3433;p69">
              <a:extLst>
                <a:ext uri="{FF2B5EF4-FFF2-40B4-BE49-F238E27FC236}">
                  <a16:creationId xmlns:a16="http://schemas.microsoft.com/office/drawing/2014/main" id="{B9D016EA-0405-4000-B1C0-F8237000AB3F}"/>
                </a:ext>
              </a:extLst>
            </p:cNvPr>
            <p:cNvSpPr/>
            <p:nvPr/>
          </p:nvSpPr>
          <p:spPr>
            <a:xfrm>
              <a:off x="7580923" y="2855837"/>
              <a:ext cx="21700" cy="139978"/>
            </a:xfrm>
            <a:custGeom>
              <a:avLst/>
              <a:gdLst/>
              <a:ahLst/>
              <a:cxnLst/>
              <a:rect l="l" t="t" r="r" b="b"/>
              <a:pathLst>
                <a:path w="1236" h="7973" extrusionOk="0">
                  <a:moveTo>
                    <a:pt x="334" y="0"/>
                  </a:moveTo>
                  <a:cubicBezTo>
                    <a:pt x="234" y="401"/>
                    <a:pt x="201" y="801"/>
                    <a:pt x="168" y="1201"/>
                  </a:cubicBezTo>
                  <a:cubicBezTo>
                    <a:pt x="101" y="2169"/>
                    <a:pt x="68" y="3169"/>
                    <a:pt x="68" y="4137"/>
                  </a:cubicBezTo>
                  <a:cubicBezTo>
                    <a:pt x="1" y="5104"/>
                    <a:pt x="168" y="6071"/>
                    <a:pt x="501" y="7005"/>
                  </a:cubicBezTo>
                  <a:cubicBezTo>
                    <a:pt x="601" y="7272"/>
                    <a:pt x="768" y="7539"/>
                    <a:pt x="968" y="7739"/>
                  </a:cubicBezTo>
                  <a:cubicBezTo>
                    <a:pt x="1035" y="7839"/>
                    <a:pt x="1135" y="7906"/>
                    <a:pt x="1235" y="7973"/>
                  </a:cubicBezTo>
                  <a:cubicBezTo>
                    <a:pt x="1168" y="7873"/>
                    <a:pt x="1135" y="7773"/>
                    <a:pt x="1102" y="7673"/>
                  </a:cubicBezTo>
                  <a:cubicBezTo>
                    <a:pt x="901" y="7439"/>
                    <a:pt x="768" y="7206"/>
                    <a:pt x="668" y="6905"/>
                  </a:cubicBezTo>
                  <a:cubicBezTo>
                    <a:pt x="401" y="6005"/>
                    <a:pt x="268" y="5037"/>
                    <a:pt x="268" y="4070"/>
                  </a:cubicBezTo>
                  <a:cubicBezTo>
                    <a:pt x="268" y="2969"/>
                    <a:pt x="301" y="1969"/>
                    <a:pt x="334" y="1201"/>
                  </a:cubicBezTo>
                  <a:cubicBezTo>
                    <a:pt x="401" y="801"/>
                    <a:pt x="401" y="401"/>
                    <a:pt x="33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3434;p69">
              <a:extLst>
                <a:ext uri="{FF2B5EF4-FFF2-40B4-BE49-F238E27FC236}">
                  <a16:creationId xmlns:a16="http://schemas.microsoft.com/office/drawing/2014/main" id="{FE3F4266-B5F3-4DB5-94F7-7269D7474F0E}"/>
                </a:ext>
              </a:extLst>
            </p:cNvPr>
            <p:cNvSpPr/>
            <p:nvPr/>
          </p:nvSpPr>
          <p:spPr>
            <a:xfrm>
              <a:off x="7466736" y="2844126"/>
              <a:ext cx="64433" cy="91382"/>
            </a:xfrm>
            <a:custGeom>
              <a:avLst/>
              <a:gdLst/>
              <a:ahLst/>
              <a:cxnLst/>
              <a:rect l="l" t="t" r="r" b="b"/>
              <a:pathLst>
                <a:path w="3670" h="5205" extrusionOk="0">
                  <a:moveTo>
                    <a:pt x="3569" y="0"/>
                  </a:moveTo>
                  <a:cubicBezTo>
                    <a:pt x="3503" y="0"/>
                    <a:pt x="3569" y="401"/>
                    <a:pt x="3503" y="1001"/>
                  </a:cubicBezTo>
                  <a:cubicBezTo>
                    <a:pt x="3336" y="2602"/>
                    <a:pt x="2369" y="4037"/>
                    <a:pt x="934" y="4804"/>
                  </a:cubicBezTo>
                  <a:cubicBezTo>
                    <a:pt x="367" y="5071"/>
                    <a:pt x="0" y="5171"/>
                    <a:pt x="0" y="5204"/>
                  </a:cubicBezTo>
                  <a:cubicBezTo>
                    <a:pt x="334" y="5171"/>
                    <a:pt x="667" y="5071"/>
                    <a:pt x="968" y="4904"/>
                  </a:cubicBezTo>
                  <a:cubicBezTo>
                    <a:pt x="2502" y="4203"/>
                    <a:pt x="3503" y="2702"/>
                    <a:pt x="3636" y="1001"/>
                  </a:cubicBezTo>
                  <a:cubicBezTo>
                    <a:pt x="3669" y="667"/>
                    <a:pt x="3636" y="334"/>
                    <a:pt x="356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3435;p69">
              <a:extLst>
                <a:ext uri="{FF2B5EF4-FFF2-40B4-BE49-F238E27FC236}">
                  <a16:creationId xmlns:a16="http://schemas.microsoft.com/office/drawing/2014/main" id="{8A9601A6-4E46-438A-A5EC-847C18B59226}"/>
                </a:ext>
              </a:extLst>
            </p:cNvPr>
            <p:cNvSpPr/>
            <p:nvPr/>
          </p:nvSpPr>
          <p:spPr>
            <a:xfrm>
              <a:off x="7783561" y="3213656"/>
              <a:ext cx="89029" cy="732653"/>
            </a:xfrm>
            <a:custGeom>
              <a:avLst/>
              <a:gdLst/>
              <a:ahLst/>
              <a:cxnLst/>
              <a:rect l="l" t="t" r="r" b="b"/>
              <a:pathLst>
                <a:path w="5071" h="41731" extrusionOk="0">
                  <a:moveTo>
                    <a:pt x="2802" y="1"/>
                  </a:moveTo>
                  <a:cubicBezTo>
                    <a:pt x="2802" y="67"/>
                    <a:pt x="2769" y="1"/>
                    <a:pt x="2769" y="101"/>
                  </a:cubicBezTo>
                  <a:cubicBezTo>
                    <a:pt x="2769" y="168"/>
                    <a:pt x="2702" y="301"/>
                    <a:pt x="2702" y="434"/>
                  </a:cubicBezTo>
                  <a:cubicBezTo>
                    <a:pt x="2669" y="768"/>
                    <a:pt x="2636" y="1135"/>
                    <a:pt x="2536" y="1669"/>
                  </a:cubicBezTo>
                  <a:cubicBezTo>
                    <a:pt x="2369" y="2769"/>
                    <a:pt x="2235" y="4304"/>
                    <a:pt x="1968" y="6205"/>
                  </a:cubicBezTo>
                  <a:cubicBezTo>
                    <a:pt x="1501" y="10041"/>
                    <a:pt x="901" y="15345"/>
                    <a:pt x="201" y="21183"/>
                  </a:cubicBezTo>
                  <a:cubicBezTo>
                    <a:pt x="0" y="23951"/>
                    <a:pt x="201" y="26720"/>
                    <a:pt x="801" y="29455"/>
                  </a:cubicBezTo>
                  <a:cubicBezTo>
                    <a:pt x="1068" y="30623"/>
                    <a:pt x="1435" y="31790"/>
                    <a:pt x="1835" y="32958"/>
                  </a:cubicBezTo>
                  <a:cubicBezTo>
                    <a:pt x="2269" y="33992"/>
                    <a:pt x="2602" y="34992"/>
                    <a:pt x="2936" y="35893"/>
                  </a:cubicBezTo>
                  <a:lnTo>
                    <a:pt x="4470" y="40196"/>
                  </a:lnTo>
                  <a:cubicBezTo>
                    <a:pt x="4637" y="40697"/>
                    <a:pt x="4770" y="41063"/>
                    <a:pt x="4871" y="41364"/>
                  </a:cubicBezTo>
                  <a:cubicBezTo>
                    <a:pt x="4904" y="41464"/>
                    <a:pt x="4971" y="41564"/>
                    <a:pt x="5004" y="41664"/>
                  </a:cubicBezTo>
                  <a:lnTo>
                    <a:pt x="4937" y="41364"/>
                  </a:lnTo>
                  <a:cubicBezTo>
                    <a:pt x="4804" y="41063"/>
                    <a:pt x="4670" y="40697"/>
                    <a:pt x="4504" y="40196"/>
                  </a:cubicBezTo>
                  <a:cubicBezTo>
                    <a:pt x="4137" y="39162"/>
                    <a:pt x="3636" y="37661"/>
                    <a:pt x="3003" y="35860"/>
                  </a:cubicBezTo>
                  <a:cubicBezTo>
                    <a:pt x="2669" y="34992"/>
                    <a:pt x="2335" y="33992"/>
                    <a:pt x="1968" y="32891"/>
                  </a:cubicBezTo>
                  <a:cubicBezTo>
                    <a:pt x="1568" y="31790"/>
                    <a:pt x="1235" y="30623"/>
                    <a:pt x="968" y="29455"/>
                  </a:cubicBezTo>
                  <a:cubicBezTo>
                    <a:pt x="367" y="26753"/>
                    <a:pt x="201" y="23985"/>
                    <a:pt x="434" y="21216"/>
                  </a:cubicBezTo>
                  <a:cubicBezTo>
                    <a:pt x="1101" y="15378"/>
                    <a:pt x="1735" y="10108"/>
                    <a:pt x="2135" y="6272"/>
                  </a:cubicBezTo>
                  <a:cubicBezTo>
                    <a:pt x="2335" y="4337"/>
                    <a:pt x="2502" y="2803"/>
                    <a:pt x="2636" y="1702"/>
                  </a:cubicBezTo>
                  <a:cubicBezTo>
                    <a:pt x="2669" y="1168"/>
                    <a:pt x="2702" y="768"/>
                    <a:pt x="2769" y="468"/>
                  </a:cubicBezTo>
                  <a:cubicBezTo>
                    <a:pt x="2802" y="368"/>
                    <a:pt x="2802" y="234"/>
                    <a:pt x="2802" y="134"/>
                  </a:cubicBezTo>
                  <a:lnTo>
                    <a:pt x="2802" y="1"/>
                  </a:lnTo>
                  <a:close/>
                  <a:moveTo>
                    <a:pt x="5004" y="41664"/>
                  </a:moveTo>
                  <a:cubicBezTo>
                    <a:pt x="5004" y="41697"/>
                    <a:pt x="5037" y="41731"/>
                    <a:pt x="5071" y="41731"/>
                  </a:cubicBezTo>
                  <a:cubicBezTo>
                    <a:pt x="5037" y="41697"/>
                    <a:pt x="5037" y="41697"/>
                    <a:pt x="5004" y="41664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3436;p69">
              <a:extLst>
                <a:ext uri="{FF2B5EF4-FFF2-40B4-BE49-F238E27FC236}">
                  <a16:creationId xmlns:a16="http://schemas.microsoft.com/office/drawing/2014/main" id="{1B6A8E1E-CA8B-4865-8228-F7D2ED70ECBD}"/>
                </a:ext>
              </a:extLst>
            </p:cNvPr>
            <p:cNvSpPr/>
            <p:nvPr/>
          </p:nvSpPr>
          <p:spPr>
            <a:xfrm>
              <a:off x="7503622" y="2756871"/>
              <a:ext cx="98405" cy="101916"/>
            </a:xfrm>
            <a:custGeom>
              <a:avLst/>
              <a:gdLst/>
              <a:ahLst/>
              <a:cxnLst/>
              <a:rect l="l" t="t" r="r" b="b"/>
              <a:pathLst>
                <a:path w="5605" h="5805" extrusionOk="0">
                  <a:moveTo>
                    <a:pt x="1702" y="0"/>
                  </a:moveTo>
                  <a:lnTo>
                    <a:pt x="1" y="4370"/>
                  </a:lnTo>
                  <a:lnTo>
                    <a:pt x="401" y="4503"/>
                  </a:lnTo>
                  <a:lnTo>
                    <a:pt x="5605" y="5804"/>
                  </a:lnTo>
                  <a:lnTo>
                    <a:pt x="1702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3437;p69">
              <a:extLst>
                <a:ext uri="{FF2B5EF4-FFF2-40B4-BE49-F238E27FC236}">
                  <a16:creationId xmlns:a16="http://schemas.microsoft.com/office/drawing/2014/main" id="{01FE3315-9E96-4F66-B390-9197508B7439}"/>
                </a:ext>
              </a:extLst>
            </p:cNvPr>
            <p:cNvSpPr/>
            <p:nvPr/>
          </p:nvSpPr>
          <p:spPr>
            <a:xfrm>
              <a:off x="7369507" y="2244745"/>
              <a:ext cx="849790" cy="788553"/>
            </a:xfrm>
            <a:custGeom>
              <a:avLst/>
              <a:gdLst/>
              <a:ahLst/>
              <a:cxnLst/>
              <a:rect l="l" t="t" r="r" b="b"/>
              <a:pathLst>
                <a:path w="48403" h="44915" extrusionOk="0">
                  <a:moveTo>
                    <a:pt x="26610" y="1"/>
                  </a:moveTo>
                  <a:cubicBezTo>
                    <a:pt x="20136" y="1"/>
                    <a:pt x="16679" y="8755"/>
                    <a:pt x="16679" y="8755"/>
                  </a:cubicBezTo>
                  <a:lnTo>
                    <a:pt x="9007" y="26268"/>
                  </a:lnTo>
                  <a:cubicBezTo>
                    <a:pt x="1" y="29270"/>
                    <a:pt x="6372" y="36208"/>
                    <a:pt x="6372" y="36208"/>
                  </a:cubicBezTo>
                  <a:cubicBezTo>
                    <a:pt x="6372" y="36208"/>
                    <a:pt x="3904" y="31939"/>
                    <a:pt x="6339" y="30404"/>
                  </a:cubicBezTo>
                  <a:cubicBezTo>
                    <a:pt x="6719" y="30159"/>
                    <a:pt x="7106" y="30047"/>
                    <a:pt x="7497" y="30047"/>
                  </a:cubicBezTo>
                  <a:cubicBezTo>
                    <a:pt x="9712" y="30047"/>
                    <a:pt x="12077" y="33646"/>
                    <a:pt x="14344" y="37076"/>
                  </a:cubicBezTo>
                  <a:cubicBezTo>
                    <a:pt x="17513" y="41846"/>
                    <a:pt x="27854" y="44915"/>
                    <a:pt x="27854" y="44915"/>
                  </a:cubicBezTo>
                  <a:cubicBezTo>
                    <a:pt x="29055" y="43614"/>
                    <a:pt x="28721" y="39177"/>
                    <a:pt x="29689" y="36776"/>
                  </a:cubicBezTo>
                  <a:cubicBezTo>
                    <a:pt x="29956" y="36042"/>
                    <a:pt x="37127" y="19430"/>
                    <a:pt x="37127" y="19430"/>
                  </a:cubicBezTo>
                  <a:lnTo>
                    <a:pt x="39896" y="26168"/>
                  </a:lnTo>
                  <a:cubicBezTo>
                    <a:pt x="39896" y="26168"/>
                    <a:pt x="43432" y="21998"/>
                    <a:pt x="45200" y="21331"/>
                  </a:cubicBezTo>
                  <a:cubicBezTo>
                    <a:pt x="46234" y="20964"/>
                    <a:pt x="47301" y="20664"/>
                    <a:pt x="48402" y="20431"/>
                  </a:cubicBezTo>
                  <a:lnTo>
                    <a:pt x="43765" y="10023"/>
                  </a:lnTo>
                  <a:cubicBezTo>
                    <a:pt x="43232" y="8355"/>
                    <a:pt x="42198" y="8122"/>
                    <a:pt x="41297" y="7154"/>
                  </a:cubicBezTo>
                  <a:lnTo>
                    <a:pt x="29722" y="650"/>
                  </a:lnTo>
                  <a:cubicBezTo>
                    <a:pt x="28618" y="198"/>
                    <a:pt x="27580" y="1"/>
                    <a:pt x="26610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3438;p69">
              <a:extLst>
                <a:ext uri="{FF2B5EF4-FFF2-40B4-BE49-F238E27FC236}">
                  <a16:creationId xmlns:a16="http://schemas.microsoft.com/office/drawing/2014/main" id="{95D60E93-4243-4B62-A3D3-45E3CED29A5F}"/>
                </a:ext>
              </a:extLst>
            </p:cNvPr>
            <p:cNvSpPr/>
            <p:nvPr/>
          </p:nvSpPr>
          <p:spPr>
            <a:xfrm>
              <a:off x="7686930" y="2706465"/>
              <a:ext cx="172195" cy="47824"/>
            </a:xfrm>
            <a:custGeom>
              <a:avLst/>
              <a:gdLst/>
              <a:ahLst/>
              <a:cxnLst/>
              <a:rect l="l" t="t" r="r" b="b"/>
              <a:pathLst>
                <a:path w="9808" h="2724" extrusionOk="0">
                  <a:moveTo>
                    <a:pt x="5" y="1"/>
                  </a:moveTo>
                  <a:cubicBezTo>
                    <a:pt x="3" y="1"/>
                    <a:pt x="2" y="1"/>
                    <a:pt x="0" y="2"/>
                  </a:cubicBezTo>
                  <a:cubicBezTo>
                    <a:pt x="67" y="136"/>
                    <a:pt x="167" y="236"/>
                    <a:pt x="267" y="336"/>
                  </a:cubicBezTo>
                  <a:cubicBezTo>
                    <a:pt x="501" y="603"/>
                    <a:pt x="801" y="870"/>
                    <a:pt x="1101" y="1137"/>
                  </a:cubicBezTo>
                  <a:cubicBezTo>
                    <a:pt x="2445" y="2177"/>
                    <a:pt x="4098" y="2724"/>
                    <a:pt x="5768" y="2724"/>
                  </a:cubicBezTo>
                  <a:cubicBezTo>
                    <a:pt x="6669" y="2724"/>
                    <a:pt x="7575" y="2565"/>
                    <a:pt x="8440" y="2237"/>
                  </a:cubicBezTo>
                  <a:cubicBezTo>
                    <a:pt x="8807" y="2104"/>
                    <a:pt x="9140" y="1937"/>
                    <a:pt x="9474" y="1737"/>
                  </a:cubicBezTo>
                  <a:cubicBezTo>
                    <a:pt x="9607" y="1670"/>
                    <a:pt x="9674" y="1570"/>
                    <a:pt x="9807" y="1503"/>
                  </a:cubicBezTo>
                  <a:cubicBezTo>
                    <a:pt x="9807" y="1502"/>
                    <a:pt x="9806" y="1501"/>
                    <a:pt x="9804" y="1501"/>
                  </a:cubicBezTo>
                  <a:cubicBezTo>
                    <a:pt x="9757" y="1501"/>
                    <a:pt x="9232" y="1819"/>
                    <a:pt x="8373" y="2137"/>
                  </a:cubicBezTo>
                  <a:cubicBezTo>
                    <a:pt x="7565" y="2418"/>
                    <a:pt x="6723" y="2555"/>
                    <a:pt x="5883" y="2555"/>
                  </a:cubicBezTo>
                  <a:cubicBezTo>
                    <a:pt x="4225" y="2555"/>
                    <a:pt x="2574" y="2021"/>
                    <a:pt x="1201" y="1003"/>
                  </a:cubicBezTo>
                  <a:cubicBezTo>
                    <a:pt x="458" y="486"/>
                    <a:pt x="60" y="1"/>
                    <a:pt x="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3439;p69">
              <a:extLst>
                <a:ext uri="{FF2B5EF4-FFF2-40B4-BE49-F238E27FC236}">
                  <a16:creationId xmlns:a16="http://schemas.microsoft.com/office/drawing/2014/main" id="{920D7667-7F43-4795-808B-B464B6FA2373}"/>
                </a:ext>
              </a:extLst>
            </p:cNvPr>
            <p:cNvSpPr/>
            <p:nvPr/>
          </p:nvSpPr>
          <p:spPr>
            <a:xfrm>
              <a:off x="7520020" y="2238565"/>
              <a:ext cx="327974" cy="216718"/>
            </a:xfrm>
            <a:custGeom>
              <a:avLst/>
              <a:gdLst/>
              <a:ahLst/>
              <a:cxnLst/>
              <a:rect l="l" t="t" r="r" b="b"/>
              <a:pathLst>
                <a:path w="18681" h="12344" extrusionOk="0">
                  <a:moveTo>
                    <a:pt x="11976" y="1"/>
                  </a:moveTo>
                  <a:lnTo>
                    <a:pt x="1" y="1168"/>
                  </a:lnTo>
                  <a:cubicBezTo>
                    <a:pt x="634" y="4638"/>
                    <a:pt x="668" y="8207"/>
                    <a:pt x="134" y="11676"/>
                  </a:cubicBezTo>
                  <a:lnTo>
                    <a:pt x="7273" y="12343"/>
                  </a:lnTo>
                  <a:lnTo>
                    <a:pt x="18681" y="268"/>
                  </a:lnTo>
                  <a:lnTo>
                    <a:pt x="11976" y="1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3440;p69">
              <a:extLst>
                <a:ext uri="{FF2B5EF4-FFF2-40B4-BE49-F238E27FC236}">
                  <a16:creationId xmlns:a16="http://schemas.microsoft.com/office/drawing/2014/main" id="{8B35D49B-D842-4878-9E6C-C1BB3C252F8A}"/>
                </a:ext>
              </a:extLst>
            </p:cNvPr>
            <p:cNvSpPr/>
            <p:nvPr/>
          </p:nvSpPr>
          <p:spPr>
            <a:xfrm>
              <a:off x="7528815" y="2331685"/>
              <a:ext cx="168086" cy="373077"/>
            </a:xfrm>
            <a:custGeom>
              <a:avLst/>
              <a:gdLst/>
              <a:ahLst/>
              <a:cxnLst/>
              <a:rect l="l" t="t" r="r" b="b"/>
              <a:pathLst>
                <a:path w="9574" h="21250" extrusionOk="0">
                  <a:moveTo>
                    <a:pt x="9574" y="1"/>
                  </a:moveTo>
                  <a:lnTo>
                    <a:pt x="9574" y="1"/>
                  </a:lnTo>
                  <a:cubicBezTo>
                    <a:pt x="9507" y="67"/>
                    <a:pt x="9473" y="134"/>
                    <a:pt x="9473" y="201"/>
                  </a:cubicBezTo>
                  <a:cubicBezTo>
                    <a:pt x="9540" y="134"/>
                    <a:pt x="9540" y="67"/>
                    <a:pt x="9574" y="1"/>
                  </a:cubicBezTo>
                  <a:close/>
                  <a:moveTo>
                    <a:pt x="9473" y="201"/>
                  </a:moveTo>
                  <a:lnTo>
                    <a:pt x="9473" y="201"/>
                  </a:lnTo>
                  <a:cubicBezTo>
                    <a:pt x="9340" y="401"/>
                    <a:pt x="9240" y="601"/>
                    <a:pt x="9140" y="801"/>
                  </a:cubicBezTo>
                  <a:cubicBezTo>
                    <a:pt x="8840" y="1335"/>
                    <a:pt x="8473" y="2069"/>
                    <a:pt x="8006" y="3036"/>
                  </a:cubicBezTo>
                  <a:cubicBezTo>
                    <a:pt x="7105" y="4904"/>
                    <a:pt x="5838" y="7573"/>
                    <a:pt x="4603" y="10542"/>
                  </a:cubicBezTo>
                  <a:cubicBezTo>
                    <a:pt x="3336" y="13510"/>
                    <a:pt x="2168" y="16179"/>
                    <a:pt x="1334" y="18147"/>
                  </a:cubicBezTo>
                  <a:lnTo>
                    <a:pt x="334" y="20415"/>
                  </a:lnTo>
                  <a:lnTo>
                    <a:pt x="100" y="21049"/>
                  </a:lnTo>
                  <a:cubicBezTo>
                    <a:pt x="67" y="21083"/>
                    <a:pt x="67" y="21183"/>
                    <a:pt x="0" y="21249"/>
                  </a:cubicBezTo>
                  <a:cubicBezTo>
                    <a:pt x="67" y="21183"/>
                    <a:pt x="100" y="21149"/>
                    <a:pt x="133" y="21049"/>
                  </a:cubicBezTo>
                  <a:lnTo>
                    <a:pt x="434" y="20415"/>
                  </a:lnTo>
                  <a:cubicBezTo>
                    <a:pt x="667" y="19915"/>
                    <a:pt x="1001" y="19148"/>
                    <a:pt x="1468" y="18180"/>
                  </a:cubicBezTo>
                  <a:cubicBezTo>
                    <a:pt x="2335" y="16246"/>
                    <a:pt x="3569" y="13577"/>
                    <a:pt x="4803" y="10642"/>
                  </a:cubicBezTo>
                  <a:cubicBezTo>
                    <a:pt x="6071" y="7673"/>
                    <a:pt x="7272" y="5004"/>
                    <a:pt x="8139" y="3070"/>
                  </a:cubicBezTo>
                  <a:cubicBezTo>
                    <a:pt x="8573" y="2169"/>
                    <a:pt x="8940" y="1368"/>
                    <a:pt x="9173" y="835"/>
                  </a:cubicBezTo>
                  <a:lnTo>
                    <a:pt x="9473" y="20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3441;p69">
              <a:extLst>
                <a:ext uri="{FF2B5EF4-FFF2-40B4-BE49-F238E27FC236}">
                  <a16:creationId xmlns:a16="http://schemas.microsoft.com/office/drawing/2014/main" id="{953BBF00-92F4-4E51-B9D9-23169D01960C}"/>
                </a:ext>
              </a:extLst>
            </p:cNvPr>
            <p:cNvSpPr/>
            <p:nvPr/>
          </p:nvSpPr>
          <p:spPr>
            <a:xfrm>
              <a:off x="8011954" y="2393765"/>
              <a:ext cx="67365" cy="131797"/>
            </a:xfrm>
            <a:custGeom>
              <a:avLst/>
              <a:gdLst/>
              <a:ahLst/>
              <a:cxnLst/>
              <a:rect l="l" t="t" r="r" b="b"/>
              <a:pathLst>
                <a:path w="3837" h="7507" extrusionOk="0">
                  <a:moveTo>
                    <a:pt x="3837" y="1"/>
                  </a:moveTo>
                  <a:cubicBezTo>
                    <a:pt x="3737" y="1"/>
                    <a:pt x="3637" y="34"/>
                    <a:pt x="3603" y="134"/>
                  </a:cubicBezTo>
                  <a:cubicBezTo>
                    <a:pt x="3470" y="167"/>
                    <a:pt x="3336" y="267"/>
                    <a:pt x="3236" y="334"/>
                  </a:cubicBezTo>
                  <a:cubicBezTo>
                    <a:pt x="3070" y="434"/>
                    <a:pt x="2903" y="534"/>
                    <a:pt x="2769" y="668"/>
                  </a:cubicBezTo>
                  <a:cubicBezTo>
                    <a:pt x="2369" y="968"/>
                    <a:pt x="2035" y="1302"/>
                    <a:pt x="1735" y="1669"/>
                  </a:cubicBezTo>
                  <a:cubicBezTo>
                    <a:pt x="1335" y="2102"/>
                    <a:pt x="1001" y="2603"/>
                    <a:pt x="768" y="3136"/>
                  </a:cubicBezTo>
                  <a:cubicBezTo>
                    <a:pt x="501" y="3670"/>
                    <a:pt x="301" y="4237"/>
                    <a:pt x="167" y="4804"/>
                  </a:cubicBezTo>
                  <a:cubicBezTo>
                    <a:pt x="67" y="5271"/>
                    <a:pt x="1" y="5738"/>
                    <a:pt x="1" y="6205"/>
                  </a:cubicBezTo>
                  <a:cubicBezTo>
                    <a:pt x="1" y="6405"/>
                    <a:pt x="1" y="6572"/>
                    <a:pt x="67" y="6772"/>
                  </a:cubicBezTo>
                  <a:cubicBezTo>
                    <a:pt x="34" y="6906"/>
                    <a:pt x="67" y="7039"/>
                    <a:pt x="101" y="7172"/>
                  </a:cubicBezTo>
                  <a:cubicBezTo>
                    <a:pt x="101" y="7306"/>
                    <a:pt x="134" y="7406"/>
                    <a:pt x="167" y="7506"/>
                  </a:cubicBezTo>
                  <a:cubicBezTo>
                    <a:pt x="234" y="7506"/>
                    <a:pt x="134" y="7006"/>
                    <a:pt x="167" y="6205"/>
                  </a:cubicBezTo>
                  <a:cubicBezTo>
                    <a:pt x="167" y="5738"/>
                    <a:pt x="234" y="5304"/>
                    <a:pt x="334" y="4837"/>
                  </a:cubicBezTo>
                  <a:cubicBezTo>
                    <a:pt x="501" y="4304"/>
                    <a:pt x="701" y="3770"/>
                    <a:pt x="935" y="3270"/>
                  </a:cubicBezTo>
                  <a:cubicBezTo>
                    <a:pt x="1168" y="2736"/>
                    <a:pt x="1502" y="2269"/>
                    <a:pt x="1835" y="1802"/>
                  </a:cubicBezTo>
                  <a:cubicBezTo>
                    <a:pt x="2136" y="1435"/>
                    <a:pt x="2436" y="1101"/>
                    <a:pt x="2803" y="801"/>
                  </a:cubicBezTo>
                  <a:cubicBezTo>
                    <a:pt x="3436" y="267"/>
                    <a:pt x="3837" y="34"/>
                    <a:pt x="383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3442;p69">
              <a:extLst>
                <a:ext uri="{FF2B5EF4-FFF2-40B4-BE49-F238E27FC236}">
                  <a16:creationId xmlns:a16="http://schemas.microsoft.com/office/drawing/2014/main" id="{A7B25BCA-FCC2-4DAD-A4EF-EC378F14C307}"/>
                </a:ext>
              </a:extLst>
            </p:cNvPr>
            <p:cNvSpPr/>
            <p:nvPr/>
          </p:nvSpPr>
          <p:spPr>
            <a:xfrm>
              <a:off x="7829243" y="1905342"/>
              <a:ext cx="316264" cy="458489"/>
            </a:xfrm>
            <a:custGeom>
              <a:avLst/>
              <a:gdLst/>
              <a:ahLst/>
              <a:cxnLst/>
              <a:rect l="l" t="t" r="r" b="b"/>
              <a:pathLst>
                <a:path w="18014" h="26115" extrusionOk="0">
                  <a:moveTo>
                    <a:pt x="8006" y="1"/>
                  </a:moveTo>
                  <a:cubicBezTo>
                    <a:pt x="7039" y="1669"/>
                    <a:pt x="2602" y="9641"/>
                    <a:pt x="1368" y="12410"/>
                  </a:cubicBezTo>
                  <a:cubicBezTo>
                    <a:pt x="0" y="15579"/>
                    <a:pt x="2936" y="17480"/>
                    <a:pt x="2936" y="17480"/>
                  </a:cubicBezTo>
                  <a:lnTo>
                    <a:pt x="1768" y="19615"/>
                  </a:lnTo>
                  <a:lnTo>
                    <a:pt x="1635" y="19882"/>
                  </a:lnTo>
                  <a:cubicBezTo>
                    <a:pt x="634" y="22117"/>
                    <a:pt x="1635" y="24718"/>
                    <a:pt x="3836" y="25719"/>
                  </a:cubicBezTo>
                  <a:cubicBezTo>
                    <a:pt x="4427" y="25987"/>
                    <a:pt x="5047" y="26114"/>
                    <a:pt x="5656" y="26114"/>
                  </a:cubicBezTo>
                  <a:cubicBezTo>
                    <a:pt x="7247" y="26114"/>
                    <a:pt x="8769" y="25247"/>
                    <a:pt x="9540" y="23751"/>
                  </a:cubicBezTo>
                  <a:lnTo>
                    <a:pt x="16279" y="11209"/>
                  </a:lnTo>
                  <a:cubicBezTo>
                    <a:pt x="16312" y="11142"/>
                    <a:pt x="16312" y="11109"/>
                    <a:pt x="16379" y="11075"/>
                  </a:cubicBezTo>
                  <a:cubicBezTo>
                    <a:pt x="18013" y="7973"/>
                    <a:pt x="16779" y="4137"/>
                    <a:pt x="13677" y="2536"/>
                  </a:cubicBezTo>
                  <a:lnTo>
                    <a:pt x="8006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3443;p69">
              <a:extLst>
                <a:ext uri="{FF2B5EF4-FFF2-40B4-BE49-F238E27FC236}">
                  <a16:creationId xmlns:a16="http://schemas.microsoft.com/office/drawing/2014/main" id="{A52FEBA7-0889-4CB8-A368-ED45E2019DC4}"/>
                </a:ext>
              </a:extLst>
            </p:cNvPr>
            <p:cNvSpPr/>
            <p:nvPr/>
          </p:nvSpPr>
          <p:spPr>
            <a:xfrm>
              <a:off x="7873749" y="2209878"/>
              <a:ext cx="87274" cy="26774"/>
            </a:xfrm>
            <a:custGeom>
              <a:avLst/>
              <a:gdLst/>
              <a:ahLst/>
              <a:cxnLst/>
              <a:rect l="l" t="t" r="r" b="b"/>
              <a:pathLst>
                <a:path w="4971" h="1525" extrusionOk="0">
                  <a:moveTo>
                    <a:pt x="401" y="0"/>
                  </a:moveTo>
                  <a:lnTo>
                    <a:pt x="0" y="801"/>
                  </a:lnTo>
                  <a:cubicBezTo>
                    <a:pt x="951" y="1340"/>
                    <a:pt x="1799" y="1524"/>
                    <a:pt x="2512" y="1524"/>
                  </a:cubicBezTo>
                  <a:cubicBezTo>
                    <a:pt x="4052" y="1524"/>
                    <a:pt x="4971" y="668"/>
                    <a:pt x="4971" y="668"/>
                  </a:cubicBezTo>
                  <a:lnTo>
                    <a:pt x="4971" y="668"/>
                  </a:lnTo>
                  <a:cubicBezTo>
                    <a:pt x="4549" y="739"/>
                    <a:pt x="4124" y="775"/>
                    <a:pt x="3702" y="775"/>
                  </a:cubicBezTo>
                  <a:cubicBezTo>
                    <a:pt x="2556" y="775"/>
                    <a:pt x="1425" y="512"/>
                    <a:pt x="401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3444;p69">
              <a:extLst>
                <a:ext uri="{FF2B5EF4-FFF2-40B4-BE49-F238E27FC236}">
                  <a16:creationId xmlns:a16="http://schemas.microsoft.com/office/drawing/2014/main" id="{22D5DED0-74EF-460E-B6F8-90FF24908AC4}"/>
                </a:ext>
              </a:extLst>
            </p:cNvPr>
            <p:cNvSpPr/>
            <p:nvPr/>
          </p:nvSpPr>
          <p:spPr>
            <a:xfrm>
              <a:off x="7916499" y="2029625"/>
              <a:ext cx="18750" cy="16749"/>
            </a:xfrm>
            <a:custGeom>
              <a:avLst/>
              <a:gdLst/>
              <a:ahLst/>
              <a:cxnLst/>
              <a:rect l="l" t="t" r="r" b="b"/>
              <a:pathLst>
                <a:path w="1068" h="954" extrusionOk="0">
                  <a:moveTo>
                    <a:pt x="516" y="0"/>
                  </a:moveTo>
                  <a:cubicBezTo>
                    <a:pt x="350" y="0"/>
                    <a:pt x="193" y="98"/>
                    <a:pt x="101" y="260"/>
                  </a:cubicBezTo>
                  <a:cubicBezTo>
                    <a:pt x="0" y="494"/>
                    <a:pt x="67" y="794"/>
                    <a:pt x="334" y="894"/>
                  </a:cubicBezTo>
                  <a:cubicBezTo>
                    <a:pt x="395" y="935"/>
                    <a:pt x="466" y="954"/>
                    <a:pt x="537" y="954"/>
                  </a:cubicBezTo>
                  <a:cubicBezTo>
                    <a:pt x="699" y="954"/>
                    <a:pt x="865" y="856"/>
                    <a:pt x="934" y="694"/>
                  </a:cubicBezTo>
                  <a:cubicBezTo>
                    <a:pt x="1068" y="460"/>
                    <a:pt x="968" y="160"/>
                    <a:pt x="734" y="60"/>
                  </a:cubicBezTo>
                  <a:cubicBezTo>
                    <a:pt x="663" y="19"/>
                    <a:pt x="588" y="0"/>
                    <a:pt x="51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3445;p69">
              <a:extLst>
                <a:ext uri="{FF2B5EF4-FFF2-40B4-BE49-F238E27FC236}">
                  <a16:creationId xmlns:a16="http://schemas.microsoft.com/office/drawing/2014/main" id="{CDDBEDD7-CE88-4266-8C11-533801A6611E}"/>
                </a:ext>
              </a:extLst>
            </p:cNvPr>
            <p:cNvSpPr/>
            <p:nvPr/>
          </p:nvSpPr>
          <p:spPr>
            <a:xfrm>
              <a:off x="7918255" y="2023621"/>
              <a:ext cx="32234" cy="17644"/>
            </a:xfrm>
            <a:custGeom>
              <a:avLst/>
              <a:gdLst/>
              <a:ahLst/>
              <a:cxnLst/>
              <a:rect l="l" t="t" r="r" b="b"/>
              <a:pathLst>
                <a:path w="1836" h="1005" extrusionOk="0">
                  <a:moveTo>
                    <a:pt x="551" y="1"/>
                  </a:moveTo>
                  <a:cubicBezTo>
                    <a:pt x="456" y="1"/>
                    <a:pt x="362" y="12"/>
                    <a:pt x="267" y="35"/>
                  </a:cubicBezTo>
                  <a:cubicBezTo>
                    <a:pt x="101" y="69"/>
                    <a:pt x="1" y="169"/>
                    <a:pt x="1" y="202"/>
                  </a:cubicBezTo>
                  <a:cubicBezTo>
                    <a:pt x="67" y="269"/>
                    <a:pt x="468" y="202"/>
                    <a:pt x="968" y="402"/>
                  </a:cubicBezTo>
                  <a:cubicBezTo>
                    <a:pt x="1450" y="595"/>
                    <a:pt x="1653" y="1004"/>
                    <a:pt x="1757" y="1004"/>
                  </a:cubicBezTo>
                  <a:cubicBezTo>
                    <a:pt x="1761" y="1004"/>
                    <a:pt x="1765" y="1004"/>
                    <a:pt x="1768" y="1003"/>
                  </a:cubicBezTo>
                  <a:cubicBezTo>
                    <a:pt x="1835" y="936"/>
                    <a:pt x="1802" y="869"/>
                    <a:pt x="1668" y="669"/>
                  </a:cubicBezTo>
                  <a:cubicBezTo>
                    <a:pt x="1535" y="402"/>
                    <a:pt x="1301" y="235"/>
                    <a:pt x="1068" y="102"/>
                  </a:cubicBezTo>
                  <a:cubicBezTo>
                    <a:pt x="896" y="37"/>
                    <a:pt x="723" y="1"/>
                    <a:pt x="55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3446;p69">
              <a:extLst>
                <a:ext uri="{FF2B5EF4-FFF2-40B4-BE49-F238E27FC236}">
                  <a16:creationId xmlns:a16="http://schemas.microsoft.com/office/drawing/2014/main" id="{E34DF246-D211-4C41-84A5-FBD5FB5AAEC3}"/>
                </a:ext>
              </a:extLst>
            </p:cNvPr>
            <p:cNvSpPr/>
            <p:nvPr/>
          </p:nvSpPr>
          <p:spPr>
            <a:xfrm>
              <a:off x="7995557" y="2068549"/>
              <a:ext cx="18768" cy="16486"/>
            </a:xfrm>
            <a:custGeom>
              <a:avLst/>
              <a:gdLst/>
              <a:ahLst/>
              <a:cxnLst/>
              <a:rect l="l" t="t" r="r" b="b"/>
              <a:pathLst>
                <a:path w="1069" h="939" extrusionOk="0">
                  <a:moveTo>
                    <a:pt x="527" y="1"/>
                  </a:moveTo>
                  <a:cubicBezTo>
                    <a:pt x="360" y="1"/>
                    <a:pt x="205" y="89"/>
                    <a:pt x="134" y="278"/>
                  </a:cubicBezTo>
                  <a:cubicBezTo>
                    <a:pt x="1" y="512"/>
                    <a:pt x="101" y="779"/>
                    <a:pt x="334" y="879"/>
                  </a:cubicBezTo>
                  <a:cubicBezTo>
                    <a:pt x="406" y="919"/>
                    <a:pt x="480" y="938"/>
                    <a:pt x="553" y="938"/>
                  </a:cubicBezTo>
                  <a:cubicBezTo>
                    <a:pt x="718" y="938"/>
                    <a:pt x="875" y="841"/>
                    <a:pt x="968" y="679"/>
                  </a:cubicBezTo>
                  <a:cubicBezTo>
                    <a:pt x="1068" y="445"/>
                    <a:pt x="968" y="178"/>
                    <a:pt x="735" y="45"/>
                  </a:cubicBezTo>
                  <a:cubicBezTo>
                    <a:pt x="666" y="16"/>
                    <a:pt x="596" y="1"/>
                    <a:pt x="52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3447;p69">
              <a:extLst>
                <a:ext uri="{FF2B5EF4-FFF2-40B4-BE49-F238E27FC236}">
                  <a16:creationId xmlns:a16="http://schemas.microsoft.com/office/drawing/2014/main" id="{D20124CB-ACFB-44BF-920C-053E20E9AE94}"/>
                </a:ext>
              </a:extLst>
            </p:cNvPr>
            <p:cNvSpPr/>
            <p:nvPr/>
          </p:nvSpPr>
          <p:spPr>
            <a:xfrm>
              <a:off x="8001420" y="2062298"/>
              <a:ext cx="32216" cy="17627"/>
            </a:xfrm>
            <a:custGeom>
              <a:avLst/>
              <a:gdLst/>
              <a:ahLst/>
              <a:cxnLst/>
              <a:rect l="l" t="t" r="r" b="b"/>
              <a:pathLst>
                <a:path w="1835" h="1004" extrusionOk="0">
                  <a:moveTo>
                    <a:pt x="501" y="0"/>
                  </a:moveTo>
                  <a:cubicBezTo>
                    <a:pt x="412" y="0"/>
                    <a:pt x="323" y="12"/>
                    <a:pt x="234" y="34"/>
                  </a:cubicBezTo>
                  <a:cubicBezTo>
                    <a:pt x="67" y="67"/>
                    <a:pt x="0" y="201"/>
                    <a:pt x="0" y="201"/>
                  </a:cubicBezTo>
                  <a:cubicBezTo>
                    <a:pt x="34" y="301"/>
                    <a:pt x="434" y="201"/>
                    <a:pt x="934" y="401"/>
                  </a:cubicBezTo>
                  <a:cubicBezTo>
                    <a:pt x="1415" y="625"/>
                    <a:pt x="1649" y="1003"/>
                    <a:pt x="1726" y="1003"/>
                  </a:cubicBezTo>
                  <a:cubicBezTo>
                    <a:pt x="1729" y="1003"/>
                    <a:pt x="1732" y="1002"/>
                    <a:pt x="1735" y="1001"/>
                  </a:cubicBezTo>
                  <a:cubicBezTo>
                    <a:pt x="1835" y="968"/>
                    <a:pt x="1768" y="834"/>
                    <a:pt x="1668" y="668"/>
                  </a:cubicBezTo>
                  <a:cubicBezTo>
                    <a:pt x="1501" y="434"/>
                    <a:pt x="1301" y="234"/>
                    <a:pt x="1034" y="134"/>
                  </a:cubicBezTo>
                  <a:cubicBezTo>
                    <a:pt x="856" y="45"/>
                    <a:pt x="679" y="0"/>
                    <a:pt x="5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3448;p69">
              <a:extLst>
                <a:ext uri="{FF2B5EF4-FFF2-40B4-BE49-F238E27FC236}">
                  <a16:creationId xmlns:a16="http://schemas.microsoft.com/office/drawing/2014/main" id="{1F7B8C91-5518-4F0B-AD80-DC254828EE10}"/>
                </a:ext>
              </a:extLst>
            </p:cNvPr>
            <p:cNvSpPr/>
            <p:nvPr/>
          </p:nvSpPr>
          <p:spPr>
            <a:xfrm>
              <a:off x="7922943" y="2045320"/>
              <a:ext cx="55654" cy="69700"/>
            </a:xfrm>
            <a:custGeom>
              <a:avLst/>
              <a:gdLst/>
              <a:ahLst/>
              <a:cxnLst/>
              <a:rect l="l" t="t" r="r" b="b"/>
              <a:pathLst>
                <a:path w="3170" h="3970" extrusionOk="0">
                  <a:moveTo>
                    <a:pt x="3169" y="0"/>
                  </a:moveTo>
                  <a:lnTo>
                    <a:pt x="3169" y="0"/>
                  </a:lnTo>
                  <a:cubicBezTo>
                    <a:pt x="2402" y="567"/>
                    <a:pt x="1702" y="1234"/>
                    <a:pt x="1068" y="1935"/>
                  </a:cubicBezTo>
                  <a:lnTo>
                    <a:pt x="301" y="2702"/>
                  </a:lnTo>
                  <a:cubicBezTo>
                    <a:pt x="134" y="2835"/>
                    <a:pt x="34" y="3002"/>
                    <a:pt x="0" y="3169"/>
                  </a:cubicBezTo>
                  <a:cubicBezTo>
                    <a:pt x="0" y="3269"/>
                    <a:pt x="34" y="3403"/>
                    <a:pt x="134" y="3469"/>
                  </a:cubicBezTo>
                  <a:cubicBezTo>
                    <a:pt x="167" y="3503"/>
                    <a:pt x="267" y="3569"/>
                    <a:pt x="334" y="3603"/>
                  </a:cubicBezTo>
                  <a:cubicBezTo>
                    <a:pt x="567" y="3769"/>
                    <a:pt x="834" y="3903"/>
                    <a:pt x="1135" y="3970"/>
                  </a:cubicBezTo>
                  <a:cubicBezTo>
                    <a:pt x="901" y="3769"/>
                    <a:pt x="668" y="3603"/>
                    <a:pt x="401" y="3469"/>
                  </a:cubicBezTo>
                  <a:cubicBezTo>
                    <a:pt x="301" y="3369"/>
                    <a:pt x="201" y="3336"/>
                    <a:pt x="201" y="3202"/>
                  </a:cubicBezTo>
                  <a:cubicBezTo>
                    <a:pt x="201" y="3102"/>
                    <a:pt x="334" y="3002"/>
                    <a:pt x="467" y="2869"/>
                  </a:cubicBezTo>
                  <a:lnTo>
                    <a:pt x="1235" y="2102"/>
                  </a:lnTo>
                  <a:cubicBezTo>
                    <a:pt x="1935" y="1468"/>
                    <a:pt x="2602" y="767"/>
                    <a:pt x="316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3449;p69">
              <a:extLst>
                <a:ext uri="{FF2B5EF4-FFF2-40B4-BE49-F238E27FC236}">
                  <a16:creationId xmlns:a16="http://schemas.microsoft.com/office/drawing/2014/main" id="{2DAA510E-7EA7-4139-AE31-2813C697A51E}"/>
                </a:ext>
              </a:extLst>
            </p:cNvPr>
            <p:cNvSpPr/>
            <p:nvPr/>
          </p:nvSpPr>
          <p:spPr>
            <a:xfrm>
              <a:off x="7928210" y="2131893"/>
              <a:ext cx="36921" cy="17539"/>
            </a:xfrm>
            <a:custGeom>
              <a:avLst/>
              <a:gdLst/>
              <a:ahLst/>
              <a:cxnLst/>
              <a:rect l="l" t="t" r="r" b="b"/>
              <a:pathLst>
                <a:path w="2103" h="999" extrusionOk="0">
                  <a:moveTo>
                    <a:pt x="2056" y="1"/>
                  </a:moveTo>
                  <a:cubicBezTo>
                    <a:pt x="1975" y="1"/>
                    <a:pt x="1735" y="516"/>
                    <a:pt x="1168" y="673"/>
                  </a:cubicBezTo>
                  <a:cubicBezTo>
                    <a:pt x="1027" y="710"/>
                    <a:pt x="890" y="724"/>
                    <a:pt x="764" y="724"/>
                  </a:cubicBezTo>
                  <a:cubicBezTo>
                    <a:pt x="381" y="724"/>
                    <a:pt x="88" y="597"/>
                    <a:pt x="17" y="597"/>
                  </a:cubicBezTo>
                  <a:cubicBezTo>
                    <a:pt x="6" y="597"/>
                    <a:pt x="1" y="600"/>
                    <a:pt x="1" y="606"/>
                  </a:cubicBezTo>
                  <a:cubicBezTo>
                    <a:pt x="1" y="706"/>
                    <a:pt x="67" y="773"/>
                    <a:pt x="334" y="873"/>
                  </a:cubicBezTo>
                  <a:cubicBezTo>
                    <a:pt x="516" y="954"/>
                    <a:pt x="710" y="998"/>
                    <a:pt x="901" y="998"/>
                  </a:cubicBezTo>
                  <a:cubicBezTo>
                    <a:pt x="1026" y="998"/>
                    <a:pt x="1150" y="979"/>
                    <a:pt x="1268" y="940"/>
                  </a:cubicBezTo>
                  <a:cubicBezTo>
                    <a:pt x="1602" y="873"/>
                    <a:pt x="1869" y="640"/>
                    <a:pt x="2035" y="373"/>
                  </a:cubicBezTo>
                  <a:cubicBezTo>
                    <a:pt x="2102" y="173"/>
                    <a:pt x="2102" y="39"/>
                    <a:pt x="2069" y="6"/>
                  </a:cubicBezTo>
                  <a:cubicBezTo>
                    <a:pt x="2065" y="2"/>
                    <a:pt x="2061" y="1"/>
                    <a:pt x="205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3450;p69">
              <a:extLst>
                <a:ext uri="{FF2B5EF4-FFF2-40B4-BE49-F238E27FC236}">
                  <a16:creationId xmlns:a16="http://schemas.microsoft.com/office/drawing/2014/main" id="{A2563C52-46A6-45DC-AE0B-834A5F2BD49E}"/>
                </a:ext>
              </a:extLst>
            </p:cNvPr>
            <p:cNvSpPr/>
            <p:nvPr/>
          </p:nvSpPr>
          <p:spPr>
            <a:xfrm>
              <a:off x="8013711" y="2030082"/>
              <a:ext cx="37501" cy="23596"/>
            </a:xfrm>
            <a:custGeom>
              <a:avLst/>
              <a:gdLst/>
              <a:ahLst/>
              <a:cxnLst/>
              <a:rect l="l" t="t" r="r" b="b"/>
              <a:pathLst>
                <a:path w="2136" h="1344" extrusionOk="0">
                  <a:moveTo>
                    <a:pt x="401" y="1"/>
                  </a:moveTo>
                  <a:cubicBezTo>
                    <a:pt x="168" y="1"/>
                    <a:pt x="1" y="34"/>
                    <a:pt x="1" y="134"/>
                  </a:cubicBezTo>
                  <a:cubicBezTo>
                    <a:pt x="1" y="301"/>
                    <a:pt x="501" y="401"/>
                    <a:pt x="1035" y="735"/>
                  </a:cubicBezTo>
                  <a:cubicBezTo>
                    <a:pt x="1522" y="1039"/>
                    <a:pt x="1898" y="1344"/>
                    <a:pt x="2036" y="1344"/>
                  </a:cubicBezTo>
                  <a:cubicBezTo>
                    <a:pt x="2049" y="1344"/>
                    <a:pt x="2060" y="1341"/>
                    <a:pt x="2069" y="1335"/>
                  </a:cubicBezTo>
                  <a:cubicBezTo>
                    <a:pt x="2136" y="1302"/>
                    <a:pt x="2136" y="1135"/>
                    <a:pt x="2002" y="901"/>
                  </a:cubicBezTo>
                  <a:cubicBezTo>
                    <a:pt x="1635" y="368"/>
                    <a:pt x="1035" y="34"/>
                    <a:pt x="4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3451;p69">
              <a:extLst>
                <a:ext uri="{FF2B5EF4-FFF2-40B4-BE49-F238E27FC236}">
                  <a16:creationId xmlns:a16="http://schemas.microsoft.com/office/drawing/2014/main" id="{ACE8C374-A112-417E-93FB-B21AF371BACE}"/>
                </a:ext>
              </a:extLst>
            </p:cNvPr>
            <p:cNvSpPr/>
            <p:nvPr/>
          </p:nvSpPr>
          <p:spPr>
            <a:xfrm>
              <a:off x="7932318" y="2001166"/>
              <a:ext cx="31637" cy="15941"/>
            </a:xfrm>
            <a:custGeom>
              <a:avLst/>
              <a:gdLst/>
              <a:ahLst/>
              <a:cxnLst/>
              <a:rect l="l" t="t" r="r" b="b"/>
              <a:pathLst>
                <a:path w="1802" h="908" extrusionOk="0">
                  <a:moveTo>
                    <a:pt x="481" y="1"/>
                  </a:moveTo>
                  <a:cubicBezTo>
                    <a:pt x="419" y="1"/>
                    <a:pt x="359" y="5"/>
                    <a:pt x="300" y="13"/>
                  </a:cubicBezTo>
                  <a:cubicBezTo>
                    <a:pt x="67" y="13"/>
                    <a:pt x="0" y="113"/>
                    <a:pt x="0" y="180"/>
                  </a:cubicBezTo>
                  <a:cubicBezTo>
                    <a:pt x="33" y="347"/>
                    <a:pt x="434" y="347"/>
                    <a:pt x="834" y="547"/>
                  </a:cubicBezTo>
                  <a:cubicBezTo>
                    <a:pt x="1189" y="738"/>
                    <a:pt x="1432" y="907"/>
                    <a:pt x="1582" y="907"/>
                  </a:cubicBezTo>
                  <a:cubicBezTo>
                    <a:pt x="1615" y="907"/>
                    <a:pt x="1644" y="899"/>
                    <a:pt x="1668" y="881"/>
                  </a:cubicBezTo>
                  <a:cubicBezTo>
                    <a:pt x="1801" y="814"/>
                    <a:pt x="1701" y="714"/>
                    <a:pt x="1635" y="547"/>
                  </a:cubicBezTo>
                  <a:cubicBezTo>
                    <a:pt x="1501" y="347"/>
                    <a:pt x="1301" y="180"/>
                    <a:pt x="1034" y="113"/>
                  </a:cubicBezTo>
                  <a:cubicBezTo>
                    <a:pt x="859" y="38"/>
                    <a:pt x="665" y="1"/>
                    <a:pt x="48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3452;p69">
              <a:extLst>
                <a:ext uri="{FF2B5EF4-FFF2-40B4-BE49-F238E27FC236}">
                  <a16:creationId xmlns:a16="http://schemas.microsoft.com/office/drawing/2014/main" id="{BE7EAB35-3044-4E21-912B-5DEA3356A533}"/>
                </a:ext>
              </a:extLst>
            </p:cNvPr>
            <p:cNvSpPr/>
            <p:nvPr/>
          </p:nvSpPr>
          <p:spPr>
            <a:xfrm>
              <a:off x="8051773" y="2135509"/>
              <a:ext cx="69717" cy="63326"/>
            </a:xfrm>
            <a:custGeom>
              <a:avLst/>
              <a:gdLst/>
              <a:ahLst/>
              <a:cxnLst/>
              <a:rect l="l" t="t" r="r" b="b"/>
              <a:pathLst>
                <a:path w="3971" h="3607" extrusionOk="0">
                  <a:moveTo>
                    <a:pt x="1502" y="0"/>
                  </a:moveTo>
                  <a:cubicBezTo>
                    <a:pt x="1502" y="0"/>
                    <a:pt x="1" y="2969"/>
                    <a:pt x="1" y="3036"/>
                  </a:cubicBezTo>
                  <a:cubicBezTo>
                    <a:pt x="1" y="3094"/>
                    <a:pt x="636" y="3606"/>
                    <a:pt x="1371" y="3606"/>
                  </a:cubicBezTo>
                  <a:cubicBezTo>
                    <a:pt x="1896" y="3606"/>
                    <a:pt x="2472" y="3344"/>
                    <a:pt x="2903" y="2469"/>
                  </a:cubicBezTo>
                  <a:cubicBezTo>
                    <a:pt x="3970" y="334"/>
                    <a:pt x="1602" y="0"/>
                    <a:pt x="1502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3453;p69">
              <a:extLst>
                <a:ext uri="{FF2B5EF4-FFF2-40B4-BE49-F238E27FC236}">
                  <a16:creationId xmlns:a16="http://schemas.microsoft.com/office/drawing/2014/main" id="{46580849-D2D1-401B-B3EA-0BD4FFCEB1D6}"/>
                </a:ext>
              </a:extLst>
            </p:cNvPr>
            <p:cNvSpPr/>
            <p:nvPr/>
          </p:nvSpPr>
          <p:spPr>
            <a:xfrm>
              <a:off x="8069347" y="2152240"/>
              <a:ext cx="27546" cy="33059"/>
            </a:xfrm>
            <a:custGeom>
              <a:avLst/>
              <a:gdLst/>
              <a:ahLst/>
              <a:cxnLst/>
              <a:rect l="l" t="t" r="r" b="b"/>
              <a:pathLst>
                <a:path w="1569" h="1883" extrusionOk="0">
                  <a:moveTo>
                    <a:pt x="1182" y="1"/>
                  </a:moveTo>
                  <a:cubicBezTo>
                    <a:pt x="1157" y="1"/>
                    <a:pt x="1131" y="5"/>
                    <a:pt x="1101" y="14"/>
                  </a:cubicBezTo>
                  <a:cubicBezTo>
                    <a:pt x="1068" y="14"/>
                    <a:pt x="1001" y="48"/>
                    <a:pt x="935" y="81"/>
                  </a:cubicBezTo>
                  <a:cubicBezTo>
                    <a:pt x="868" y="181"/>
                    <a:pt x="868" y="215"/>
                    <a:pt x="901" y="215"/>
                  </a:cubicBezTo>
                  <a:cubicBezTo>
                    <a:pt x="935" y="215"/>
                    <a:pt x="935" y="215"/>
                    <a:pt x="1001" y="115"/>
                  </a:cubicBezTo>
                  <a:cubicBezTo>
                    <a:pt x="1018" y="81"/>
                    <a:pt x="1060" y="65"/>
                    <a:pt x="1106" y="65"/>
                  </a:cubicBezTo>
                  <a:cubicBezTo>
                    <a:pt x="1152" y="65"/>
                    <a:pt x="1202" y="81"/>
                    <a:pt x="1235" y="115"/>
                  </a:cubicBezTo>
                  <a:cubicBezTo>
                    <a:pt x="1335" y="248"/>
                    <a:pt x="1402" y="381"/>
                    <a:pt x="1368" y="548"/>
                  </a:cubicBezTo>
                  <a:cubicBezTo>
                    <a:pt x="1335" y="748"/>
                    <a:pt x="1268" y="948"/>
                    <a:pt x="1202" y="1115"/>
                  </a:cubicBezTo>
                  <a:cubicBezTo>
                    <a:pt x="1068" y="1482"/>
                    <a:pt x="735" y="1716"/>
                    <a:pt x="368" y="1749"/>
                  </a:cubicBezTo>
                  <a:cubicBezTo>
                    <a:pt x="268" y="1749"/>
                    <a:pt x="134" y="1716"/>
                    <a:pt x="67" y="1616"/>
                  </a:cubicBezTo>
                  <a:lnTo>
                    <a:pt x="1" y="1549"/>
                  </a:lnTo>
                  <a:lnTo>
                    <a:pt x="1" y="1549"/>
                  </a:lnTo>
                  <a:cubicBezTo>
                    <a:pt x="1" y="1582"/>
                    <a:pt x="1" y="1649"/>
                    <a:pt x="34" y="1682"/>
                  </a:cubicBezTo>
                  <a:cubicBezTo>
                    <a:pt x="134" y="1749"/>
                    <a:pt x="234" y="1849"/>
                    <a:pt x="368" y="1882"/>
                  </a:cubicBezTo>
                  <a:cubicBezTo>
                    <a:pt x="801" y="1882"/>
                    <a:pt x="1202" y="1616"/>
                    <a:pt x="1368" y="1215"/>
                  </a:cubicBezTo>
                  <a:cubicBezTo>
                    <a:pt x="1468" y="1015"/>
                    <a:pt x="1535" y="782"/>
                    <a:pt x="1535" y="548"/>
                  </a:cubicBezTo>
                  <a:cubicBezTo>
                    <a:pt x="1568" y="348"/>
                    <a:pt x="1502" y="148"/>
                    <a:pt x="1335" y="48"/>
                  </a:cubicBezTo>
                  <a:cubicBezTo>
                    <a:pt x="1288" y="24"/>
                    <a:pt x="1241" y="1"/>
                    <a:pt x="1182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3454;p69">
              <a:extLst>
                <a:ext uri="{FF2B5EF4-FFF2-40B4-BE49-F238E27FC236}">
                  <a16:creationId xmlns:a16="http://schemas.microsoft.com/office/drawing/2014/main" id="{DA647A4F-88F0-4985-BDEB-D029F0354521}"/>
                </a:ext>
              </a:extLst>
            </p:cNvPr>
            <p:cNvSpPr/>
            <p:nvPr/>
          </p:nvSpPr>
          <p:spPr>
            <a:xfrm>
              <a:off x="7981511" y="1929289"/>
              <a:ext cx="159308" cy="234766"/>
            </a:xfrm>
            <a:custGeom>
              <a:avLst/>
              <a:gdLst/>
              <a:ahLst/>
              <a:cxnLst/>
              <a:rect l="l" t="t" r="r" b="b"/>
              <a:pathLst>
                <a:path w="9074" h="13372" extrusionOk="0">
                  <a:moveTo>
                    <a:pt x="2041" y="0"/>
                  </a:moveTo>
                  <a:cubicBezTo>
                    <a:pt x="1504" y="0"/>
                    <a:pt x="981" y="75"/>
                    <a:pt x="500" y="238"/>
                  </a:cubicBezTo>
                  <a:cubicBezTo>
                    <a:pt x="300" y="305"/>
                    <a:pt x="33" y="738"/>
                    <a:pt x="0" y="772"/>
                  </a:cubicBezTo>
                  <a:cubicBezTo>
                    <a:pt x="100" y="905"/>
                    <a:pt x="200" y="1072"/>
                    <a:pt x="300" y="1239"/>
                  </a:cubicBezTo>
                  <a:cubicBezTo>
                    <a:pt x="601" y="2073"/>
                    <a:pt x="1268" y="2706"/>
                    <a:pt x="2135" y="2940"/>
                  </a:cubicBezTo>
                  <a:cubicBezTo>
                    <a:pt x="2835" y="3140"/>
                    <a:pt x="3636" y="3073"/>
                    <a:pt x="4303" y="3307"/>
                  </a:cubicBezTo>
                  <a:cubicBezTo>
                    <a:pt x="5337" y="3774"/>
                    <a:pt x="6038" y="4741"/>
                    <a:pt x="6171" y="5875"/>
                  </a:cubicBezTo>
                  <a:cubicBezTo>
                    <a:pt x="6271" y="6976"/>
                    <a:pt x="6038" y="8077"/>
                    <a:pt x="5504" y="9078"/>
                  </a:cubicBezTo>
                  <a:cubicBezTo>
                    <a:pt x="5004" y="10078"/>
                    <a:pt x="4370" y="10946"/>
                    <a:pt x="3803" y="11913"/>
                  </a:cubicBezTo>
                  <a:cubicBezTo>
                    <a:pt x="3636" y="12113"/>
                    <a:pt x="3536" y="12380"/>
                    <a:pt x="3503" y="12613"/>
                  </a:cubicBezTo>
                  <a:cubicBezTo>
                    <a:pt x="3403" y="12847"/>
                    <a:pt x="3503" y="13147"/>
                    <a:pt x="3703" y="13281"/>
                  </a:cubicBezTo>
                  <a:cubicBezTo>
                    <a:pt x="3825" y="13342"/>
                    <a:pt x="3956" y="13371"/>
                    <a:pt x="4087" y="13371"/>
                  </a:cubicBezTo>
                  <a:cubicBezTo>
                    <a:pt x="4312" y="13371"/>
                    <a:pt x="4534" y="13283"/>
                    <a:pt x="4703" y="13114"/>
                  </a:cubicBezTo>
                  <a:cubicBezTo>
                    <a:pt x="5004" y="12880"/>
                    <a:pt x="5170" y="12547"/>
                    <a:pt x="5471" y="12280"/>
                  </a:cubicBezTo>
                  <a:cubicBezTo>
                    <a:pt x="5667" y="12137"/>
                    <a:pt x="5893" y="12070"/>
                    <a:pt x="6121" y="12070"/>
                  </a:cubicBezTo>
                  <a:cubicBezTo>
                    <a:pt x="6319" y="12070"/>
                    <a:pt x="6519" y="12120"/>
                    <a:pt x="6705" y="12213"/>
                  </a:cubicBezTo>
                  <a:cubicBezTo>
                    <a:pt x="7872" y="10745"/>
                    <a:pt x="9073" y="8611"/>
                    <a:pt x="9040" y="6642"/>
                  </a:cubicBezTo>
                  <a:cubicBezTo>
                    <a:pt x="8940" y="4641"/>
                    <a:pt x="8006" y="2773"/>
                    <a:pt x="6405" y="1539"/>
                  </a:cubicBezTo>
                  <a:cubicBezTo>
                    <a:pt x="5265" y="622"/>
                    <a:pt x="3592" y="0"/>
                    <a:pt x="204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3455;p69">
              <a:extLst>
                <a:ext uri="{FF2B5EF4-FFF2-40B4-BE49-F238E27FC236}">
                  <a16:creationId xmlns:a16="http://schemas.microsoft.com/office/drawing/2014/main" id="{862E0B64-3221-4847-98CE-5ADE4B5FADB8}"/>
                </a:ext>
              </a:extLst>
            </p:cNvPr>
            <p:cNvSpPr/>
            <p:nvPr/>
          </p:nvSpPr>
          <p:spPr>
            <a:xfrm>
              <a:off x="7946363" y="1887399"/>
              <a:ext cx="214366" cy="252217"/>
            </a:xfrm>
            <a:custGeom>
              <a:avLst/>
              <a:gdLst/>
              <a:ahLst/>
              <a:cxnLst/>
              <a:rect l="l" t="t" r="r" b="b"/>
              <a:pathLst>
                <a:path w="12210" h="14366" extrusionOk="0">
                  <a:moveTo>
                    <a:pt x="1511" y="1183"/>
                  </a:moveTo>
                  <a:cubicBezTo>
                    <a:pt x="1521" y="1197"/>
                    <a:pt x="1535" y="1213"/>
                    <a:pt x="1535" y="1256"/>
                  </a:cubicBezTo>
                  <a:cubicBezTo>
                    <a:pt x="1528" y="1231"/>
                    <a:pt x="1520" y="1207"/>
                    <a:pt x="1511" y="1183"/>
                  </a:cubicBezTo>
                  <a:close/>
                  <a:moveTo>
                    <a:pt x="2488" y="1"/>
                  </a:moveTo>
                  <a:cubicBezTo>
                    <a:pt x="2274" y="1"/>
                    <a:pt x="2060" y="42"/>
                    <a:pt x="1869" y="122"/>
                  </a:cubicBezTo>
                  <a:cubicBezTo>
                    <a:pt x="1502" y="322"/>
                    <a:pt x="1335" y="756"/>
                    <a:pt x="1502" y="1156"/>
                  </a:cubicBezTo>
                  <a:cubicBezTo>
                    <a:pt x="1502" y="1158"/>
                    <a:pt x="1502" y="1159"/>
                    <a:pt x="1502" y="1161"/>
                  </a:cubicBezTo>
                  <a:lnTo>
                    <a:pt x="1502" y="1161"/>
                  </a:lnTo>
                  <a:cubicBezTo>
                    <a:pt x="1392" y="904"/>
                    <a:pt x="1145" y="733"/>
                    <a:pt x="873" y="733"/>
                  </a:cubicBezTo>
                  <a:cubicBezTo>
                    <a:pt x="817" y="733"/>
                    <a:pt x="759" y="740"/>
                    <a:pt x="701" y="756"/>
                  </a:cubicBezTo>
                  <a:cubicBezTo>
                    <a:pt x="668" y="756"/>
                    <a:pt x="601" y="789"/>
                    <a:pt x="568" y="789"/>
                  </a:cubicBezTo>
                  <a:cubicBezTo>
                    <a:pt x="201" y="989"/>
                    <a:pt x="1" y="1356"/>
                    <a:pt x="34" y="1790"/>
                  </a:cubicBezTo>
                  <a:cubicBezTo>
                    <a:pt x="67" y="2190"/>
                    <a:pt x="234" y="2557"/>
                    <a:pt x="501" y="2857"/>
                  </a:cubicBezTo>
                  <a:cubicBezTo>
                    <a:pt x="1268" y="3958"/>
                    <a:pt x="2402" y="4725"/>
                    <a:pt x="3703" y="5092"/>
                  </a:cubicBezTo>
                  <a:lnTo>
                    <a:pt x="6572" y="4859"/>
                  </a:lnTo>
                  <a:lnTo>
                    <a:pt x="8940" y="6627"/>
                  </a:lnTo>
                  <a:lnTo>
                    <a:pt x="10708" y="9429"/>
                  </a:lnTo>
                  <a:lnTo>
                    <a:pt x="7539" y="13532"/>
                  </a:lnTo>
                  <a:lnTo>
                    <a:pt x="8707" y="14366"/>
                  </a:lnTo>
                  <a:cubicBezTo>
                    <a:pt x="9274" y="13365"/>
                    <a:pt x="10241" y="12664"/>
                    <a:pt x="10942" y="11764"/>
                  </a:cubicBezTo>
                  <a:cubicBezTo>
                    <a:pt x="11676" y="10830"/>
                    <a:pt x="12209" y="9596"/>
                    <a:pt x="11676" y="8528"/>
                  </a:cubicBezTo>
                  <a:cubicBezTo>
                    <a:pt x="11509" y="8161"/>
                    <a:pt x="11209" y="7861"/>
                    <a:pt x="11042" y="7527"/>
                  </a:cubicBezTo>
                  <a:cubicBezTo>
                    <a:pt x="10942" y="7160"/>
                    <a:pt x="10875" y="6760"/>
                    <a:pt x="10842" y="6360"/>
                  </a:cubicBezTo>
                  <a:cubicBezTo>
                    <a:pt x="10642" y="5159"/>
                    <a:pt x="9908" y="4058"/>
                    <a:pt x="8840" y="3458"/>
                  </a:cubicBezTo>
                  <a:cubicBezTo>
                    <a:pt x="8073" y="3024"/>
                    <a:pt x="7239" y="2857"/>
                    <a:pt x="6505" y="2457"/>
                  </a:cubicBezTo>
                  <a:cubicBezTo>
                    <a:pt x="5271" y="1823"/>
                    <a:pt x="4437" y="656"/>
                    <a:pt x="3170" y="155"/>
                  </a:cubicBezTo>
                  <a:cubicBezTo>
                    <a:pt x="2960" y="51"/>
                    <a:pt x="2724" y="1"/>
                    <a:pt x="248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3456;p69">
              <a:extLst>
                <a:ext uri="{FF2B5EF4-FFF2-40B4-BE49-F238E27FC236}">
                  <a16:creationId xmlns:a16="http://schemas.microsoft.com/office/drawing/2014/main" id="{560520B3-284F-4ECB-A6F1-EE5C61BD24CB}"/>
                </a:ext>
              </a:extLst>
            </p:cNvPr>
            <p:cNvSpPr/>
            <p:nvPr/>
          </p:nvSpPr>
          <p:spPr>
            <a:xfrm>
              <a:off x="7385905" y="1683462"/>
              <a:ext cx="401764" cy="389984"/>
            </a:xfrm>
            <a:custGeom>
              <a:avLst/>
              <a:gdLst/>
              <a:ahLst/>
              <a:cxnLst/>
              <a:rect l="l" t="t" r="r" b="b"/>
              <a:pathLst>
                <a:path w="22884" h="22213" extrusionOk="0">
                  <a:moveTo>
                    <a:pt x="12420" y="0"/>
                  </a:moveTo>
                  <a:cubicBezTo>
                    <a:pt x="10398" y="0"/>
                    <a:pt x="8328" y="613"/>
                    <a:pt x="6472" y="1964"/>
                  </a:cubicBezTo>
                  <a:cubicBezTo>
                    <a:pt x="1" y="6668"/>
                    <a:pt x="1268" y="16708"/>
                    <a:pt x="8740" y="19644"/>
                  </a:cubicBezTo>
                  <a:cubicBezTo>
                    <a:pt x="8807" y="20878"/>
                    <a:pt x="8907" y="22212"/>
                    <a:pt x="8907" y="22212"/>
                  </a:cubicBezTo>
                  <a:lnTo>
                    <a:pt x="17780" y="21612"/>
                  </a:lnTo>
                  <a:cubicBezTo>
                    <a:pt x="17780" y="21612"/>
                    <a:pt x="17747" y="20144"/>
                    <a:pt x="17714" y="18910"/>
                  </a:cubicBezTo>
                  <a:cubicBezTo>
                    <a:pt x="20983" y="16975"/>
                    <a:pt x="22884" y="13373"/>
                    <a:pt x="22617" y="9570"/>
                  </a:cubicBezTo>
                  <a:cubicBezTo>
                    <a:pt x="22259" y="3848"/>
                    <a:pt x="17488" y="0"/>
                    <a:pt x="12420" y="0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3457;p69">
              <a:extLst>
                <a:ext uri="{FF2B5EF4-FFF2-40B4-BE49-F238E27FC236}">
                  <a16:creationId xmlns:a16="http://schemas.microsoft.com/office/drawing/2014/main" id="{8817C009-32CE-468C-8DC9-460EF30A29D5}"/>
                </a:ext>
              </a:extLst>
            </p:cNvPr>
            <p:cNvSpPr/>
            <p:nvPr/>
          </p:nvSpPr>
          <p:spPr>
            <a:xfrm>
              <a:off x="7512997" y="1865121"/>
              <a:ext cx="197371" cy="205394"/>
            </a:xfrm>
            <a:custGeom>
              <a:avLst/>
              <a:gdLst/>
              <a:ahLst/>
              <a:cxnLst/>
              <a:rect l="l" t="t" r="r" b="b"/>
              <a:pathLst>
                <a:path w="11242" h="11699" extrusionOk="0">
                  <a:moveTo>
                    <a:pt x="7539" y="490"/>
                  </a:moveTo>
                  <a:cubicBezTo>
                    <a:pt x="7739" y="490"/>
                    <a:pt x="7873" y="591"/>
                    <a:pt x="7973" y="757"/>
                  </a:cubicBezTo>
                  <a:cubicBezTo>
                    <a:pt x="8039" y="891"/>
                    <a:pt x="8073" y="1091"/>
                    <a:pt x="8039" y="1291"/>
                  </a:cubicBezTo>
                  <a:cubicBezTo>
                    <a:pt x="7939" y="1658"/>
                    <a:pt x="7706" y="1992"/>
                    <a:pt x="7406" y="2258"/>
                  </a:cubicBezTo>
                  <a:cubicBezTo>
                    <a:pt x="7292" y="2365"/>
                    <a:pt x="7170" y="2462"/>
                    <a:pt x="7039" y="2549"/>
                  </a:cubicBezTo>
                  <a:lnTo>
                    <a:pt x="7039" y="2549"/>
                  </a:lnTo>
                  <a:cubicBezTo>
                    <a:pt x="6989" y="2456"/>
                    <a:pt x="6945" y="2359"/>
                    <a:pt x="6905" y="2258"/>
                  </a:cubicBezTo>
                  <a:cubicBezTo>
                    <a:pt x="6805" y="1891"/>
                    <a:pt x="6739" y="1525"/>
                    <a:pt x="6805" y="1158"/>
                  </a:cubicBezTo>
                  <a:cubicBezTo>
                    <a:pt x="6839" y="991"/>
                    <a:pt x="6939" y="824"/>
                    <a:pt x="7039" y="691"/>
                  </a:cubicBezTo>
                  <a:cubicBezTo>
                    <a:pt x="7172" y="557"/>
                    <a:pt x="7372" y="490"/>
                    <a:pt x="7539" y="490"/>
                  </a:cubicBezTo>
                  <a:close/>
                  <a:moveTo>
                    <a:pt x="3736" y="182"/>
                  </a:moveTo>
                  <a:cubicBezTo>
                    <a:pt x="3828" y="182"/>
                    <a:pt x="3920" y="207"/>
                    <a:pt x="4003" y="257"/>
                  </a:cubicBezTo>
                  <a:cubicBezTo>
                    <a:pt x="4337" y="457"/>
                    <a:pt x="4537" y="791"/>
                    <a:pt x="4570" y="1158"/>
                  </a:cubicBezTo>
                  <a:cubicBezTo>
                    <a:pt x="4637" y="1525"/>
                    <a:pt x="4604" y="1925"/>
                    <a:pt x="4504" y="2292"/>
                  </a:cubicBezTo>
                  <a:cubicBezTo>
                    <a:pt x="4463" y="2462"/>
                    <a:pt x="4405" y="2627"/>
                    <a:pt x="4330" y="2784"/>
                  </a:cubicBezTo>
                  <a:lnTo>
                    <a:pt x="4330" y="2784"/>
                  </a:lnTo>
                  <a:cubicBezTo>
                    <a:pt x="3888" y="2569"/>
                    <a:pt x="3504" y="2225"/>
                    <a:pt x="3236" y="1791"/>
                  </a:cubicBezTo>
                  <a:cubicBezTo>
                    <a:pt x="3036" y="1458"/>
                    <a:pt x="3003" y="1024"/>
                    <a:pt x="3136" y="657"/>
                  </a:cubicBezTo>
                  <a:cubicBezTo>
                    <a:pt x="3169" y="490"/>
                    <a:pt x="3303" y="324"/>
                    <a:pt x="3470" y="257"/>
                  </a:cubicBezTo>
                  <a:cubicBezTo>
                    <a:pt x="3553" y="207"/>
                    <a:pt x="3645" y="182"/>
                    <a:pt x="3736" y="182"/>
                  </a:cubicBezTo>
                  <a:close/>
                  <a:moveTo>
                    <a:pt x="10373" y="2062"/>
                  </a:moveTo>
                  <a:cubicBezTo>
                    <a:pt x="10200" y="2062"/>
                    <a:pt x="10033" y="2104"/>
                    <a:pt x="9874" y="2192"/>
                  </a:cubicBezTo>
                  <a:cubicBezTo>
                    <a:pt x="9607" y="2358"/>
                    <a:pt x="9374" y="2592"/>
                    <a:pt x="9207" y="2859"/>
                  </a:cubicBezTo>
                  <a:cubicBezTo>
                    <a:pt x="9012" y="3184"/>
                    <a:pt x="8845" y="3523"/>
                    <a:pt x="8697" y="3877"/>
                  </a:cubicBezTo>
                  <a:lnTo>
                    <a:pt x="8697" y="3877"/>
                  </a:lnTo>
                  <a:cubicBezTo>
                    <a:pt x="8594" y="3849"/>
                    <a:pt x="8492" y="3816"/>
                    <a:pt x="8393" y="3777"/>
                  </a:cubicBezTo>
                  <a:lnTo>
                    <a:pt x="8393" y="3777"/>
                  </a:lnTo>
                  <a:cubicBezTo>
                    <a:pt x="8491" y="3818"/>
                    <a:pt x="8592" y="3853"/>
                    <a:pt x="8695" y="3882"/>
                  </a:cubicBezTo>
                  <a:lnTo>
                    <a:pt x="8695" y="3882"/>
                  </a:lnTo>
                  <a:cubicBezTo>
                    <a:pt x="8695" y="3880"/>
                    <a:pt x="8696" y="3878"/>
                    <a:pt x="8697" y="3877"/>
                  </a:cubicBezTo>
                  <a:lnTo>
                    <a:pt x="8697" y="3877"/>
                  </a:lnTo>
                  <a:cubicBezTo>
                    <a:pt x="8740" y="3888"/>
                    <a:pt x="8783" y="3898"/>
                    <a:pt x="8826" y="3908"/>
                  </a:cubicBezTo>
                  <a:lnTo>
                    <a:pt x="8826" y="3908"/>
                  </a:lnTo>
                  <a:cubicBezTo>
                    <a:pt x="8971" y="3605"/>
                    <a:pt x="9133" y="3315"/>
                    <a:pt x="9307" y="3026"/>
                  </a:cubicBezTo>
                  <a:cubicBezTo>
                    <a:pt x="9474" y="2792"/>
                    <a:pt x="9674" y="2559"/>
                    <a:pt x="9941" y="2425"/>
                  </a:cubicBezTo>
                  <a:cubicBezTo>
                    <a:pt x="10077" y="2328"/>
                    <a:pt x="10247" y="2276"/>
                    <a:pt x="10424" y="2276"/>
                  </a:cubicBezTo>
                  <a:cubicBezTo>
                    <a:pt x="10552" y="2276"/>
                    <a:pt x="10683" y="2303"/>
                    <a:pt x="10808" y="2358"/>
                  </a:cubicBezTo>
                  <a:cubicBezTo>
                    <a:pt x="11075" y="2525"/>
                    <a:pt x="11208" y="2859"/>
                    <a:pt x="11075" y="3159"/>
                  </a:cubicBezTo>
                  <a:cubicBezTo>
                    <a:pt x="11043" y="3255"/>
                    <a:pt x="10994" y="3345"/>
                    <a:pt x="10933" y="3426"/>
                  </a:cubicBezTo>
                  <a:lnTo>
                    <a:pt x="10933" y="3426"/>
                  </a:lnTo>
                  <a:cubicBezTo>
                    <a:pt x="11028" y="3324"/>
                    <a:pt x="11109" y="3211"/>
                    <a:pt x="11175" y="3092"/>
                  </a:cubicBezTo>
                  <a:cubicBezTo>
                    <a:pt x="11242" y="2892"/>
                    <a:pt x="11242" y="2692"/>
                    <a:pt x="11175" y="2525"/>
                  </a:cubicBezTo>
                  <a:cubicBezTo>
                    <a:pt x="11108" y="2358"/>
                    <a:pt x="11008" y="2225"/>
                    <a:pt x="10841" y="2158"/>
                  </a:cubicBezTo>
                  <a:cubicBezTo>
                    <a:pt x="10684" y="2095"/>
                    <a:pt x="10526" y="2062"/>
                    <a:pt x="10373" y="2062"/>
                  </a:cubicBezTo>
                  <a:close/>
                  <a:moveTo>
                    <a:pt x="744" y="2958"/>
                  </a:moveTo>
                  <a:cubicBezTo>
                    <a:pt x="843" y="2958"/>
                    <a:pt x="943" y="2980"/>
                    <a:pt x="1034" y="3026"/>
                  </a:cubicBezTo>
                  <a:cubicBezTo>
                    <a:pt x="1301" y="3159"/>
                    <a:pt x="1535" y="3393"/>
                    <a:pt x="1668" y="3659"/>
                  </a:cubicBezTo>
                  <a:cubicBezTo>
                    <a:pt x="1815" y="3904"/>
                    <a:pt x="1946" y="4157"/>
                    <a:pt x="2072" y="4409"/>
                  </a:cubicBezTo>
                  <a:lnTo>
                    <a:pt x="2072" y="4409"/>
                  </a:lnTo>
                  <a:cubicBezTo>
                    <a:pt x="1911" y="4432"/>
                    <a:pt x="1746" y="4443"/>
                    <a:pt x="1582" y="4443"/>
                  </a:cubicBezTo>
                  <a:cubicBezTo>
                    <a:pt x="1466" y="4443"/>
                    <a:pt x="1350" y="4438"/>
                    <a:pt x="1235" y="4427"/>
                  </a:cubicBezTo>
                  <a:cubicBezTo>
                    <a:pt x="934" y="4393"/>
                    <a:pt x="601" y="4260"/>
                    <a:pt x="367" y="4026"/>
                  </a:cubicBezTo>
                  <a:cubicBezTo>
                    <a:pt x="134" y="3826"/>
                    <a:pt x="67" y="3459"/>
                    <a:pt x="234" y="3192"/>
                  </a:cubicBezTo>
                  <a:cubicBezTo>
                    <a:pt x="365" y="3039"/>
                    <a:pt x="554" y="2958"/>
                    <a:pt x="744" y="2958"/>
                  </a:cubicBezTo>
                  <a:close/>
                  <a:moveTo>
                    <a:pt x="10933" y="3426"/>
                  </a:moveTo>
                  <a:lnTo>
                    <a:pt x="10933" y="3426"/>
                  </a:lnTo>
                  <a:cubicBezTo>
                    <a:pt x="10787" y="3582"/>
                    <a:pt x="10610" y="3712"/>
                    <a:pt x="10408" y="3793"/>
                  </a:cubicBezTo>
                  <a:cubicBezTo>
                    <a:pt x="10083" y="3914"/>
                    <a:pt x="9749" y="3971"/>
                    <a:pt x="9421" y="3971"/>
                  </a:cubicBezTo>
                  <a:cubicBezTo>
                    <a:pt x="9219" y="3971"/>
                    <a:pt x="9020" y="3950"/>
                    <a:pt x="8826" y="3908"/>
                  </a:cubicBezTo>
                  <a:lnTo>
                    <a:pt x="8826" y="3908"/>
                  </a:lnTo>
                  <a:cubicBezTo>
                    <a:pt x="8824" y="3910"/>
                    <a:pt x="8823" y="3913"/>
                    <a:pt x="8822" y="3915"/>
                  </a:cubicBezTo>
                  <a:lnTo>
                    <a:pt x="8822" y="3915"/>
                  </a:lnTo>
                  <a:cubicBezTo>
                    <a:pt x="8779" y="3905"/>
                    <a:pt x="8737" y="3894"/>
                    <a:pt x="8695" y="3882"/>
                  </a:cubicBezTo>
                  <a:lnTo>
                    <a:pt x="8695" y="3882"/>
                  </a:lnTo>
                  <a:cubicBezTo>
                    <a:pt x="8616" y="4071"/>
                    <a:pt x="8542" y="4263"/>
                    <a:pt x="8473" y="4460"/>
                  </a:cubicBezTo>
                  <a:cubicBezTo>
                    <a:pt x="8106" y="5394"/>
                    <a:pt x="7873" y="6361"/>
                    <a:pt x="7706" y="7329"/>
                  </a:cubicBezTo>
                  <a:cubicBezTo>
                    <a:pt x="7572" y="8196"/>
                    <a:pt x="7506" y="8963"/>
                    <a:pt x="7439" y="9597"/>
                  </a:cubicBezTo>
                  <a:cubicBezTo>
                    <a:pt x="7406" y="10197"/>
                    <a:pt x="7372" y="10664"/>
                    <a:pt x="7372" y="10998"/>
                  </a:cubicBezTo>
                  <a:lnTo>
                    <a:pt x="7372" y="11098"/>
                  </a:lnTo>
                  <a:cubicBezTo>
                    <a:pt x="7439" y="10764"/>
                    <a:pt x="7439" y="10264"/>
                    <a:pt x="7506" y="9664"/>
                  </a:cubicBezTo>
                  <a:cubicBezTo>
                    <a:pt x="7572" y="9097"/>
                    <a:pt x="7639" y="8329"/>
                    <a:pt x="7806" y="7462"/>
                  </a:cubicBezTo>
                  <a:cubicBezTo>
                    <a:pt x="7973" y="6461"/>
                    <a:pt x="8206" y="5494"/>
                    <a:pt x="8540" y="4593"/>
                  </a:cubicBezTo>
                  <a:cubicBezTo>
                    <a:pt x="8623" y="4357"/>
                    <a:pt x="8718" y="4133"/>
                    <a:pt x="8822" y="3915"/>
                  </a:cubicBezTo>
                  <a:lnTo>
                    <a:pt x="8822" y="3915"/>
                  </a:lnTo>
                  <a:cubicBezTo>
                    <a:pt x="9025" y="3963"/>
                    <a:pt x="9235" y="3988"/>
                    <a:pt x="9447" y="3988"/>
                  </a:cubicBezTo>
                  <a:cubicBezTo>
                    <a:pt x="9754" y="3988"/>
                    <a:pt x="10068" y="3936"/>
                    <a:pt x="10374" y="3826"/>
                  </a:cubicBezTo>
                  <a:lnTo>
                    <a:pt x="10441" y="3826"/>
                  </a:lnTo>
                  <a:cubicBezTo>
                    <a:pt x="10622" y="3736"/>
                    <a:pt x="10804" y="3599"/>
                    <a:pt x="10933" y="3426"/>
                  </a:cubicBezTo>
                  <a:close/>
                  <a:moveTo>
                    <a:pt x="3782" y="0"/>
                  </a:moveTo>
                  <a:cubicBezTo>
                    <a:pt x="3450" y="0"/>
                    <a:pt x="3148" y="215"/>
                    <a:pt x="3036" y="524"/>
                  </a:cubicBezTo>
                  <a:cubicBezTo>
                    <a:pt x="2969" y="957"/>
                    <a:pt x="3003" y="1358"/>
                    <a:pt x="3203" y="1758"/>
                  </a:cubicBezTo>
                  <a:cubicBezTo>
                    <a:pt x="3468" y="2207"/>
                    <a:pt x="3859" y="2569"/>
                    <a:pt x="4320" y="2805"/>
                  </a:cubicBezTo>
                  <a:lnTo>
                    <a:pt x="4320" y="2805"/>
                  </a:lnTo>
                  <a:cubicBezTo>
                    <a:pt x="4089" y="3285"/>
                    <a:pt x="3709" y="3694"/>
                    <a:pt x="3236" y="3993"/>
                  </a:cubicBezTo>
                  <a:cubicBezTo>
                    <a:pt x="2929" y="4191"/>
                    <a:pt x="2574" y="4321"/>
                    <a:pt x="2202" y="4389"/>
                  </a:cubicBezTo>
                  <a:lnTo>
                    <a:pt x="2202" y="4389"/>
                  </a:lnTo>
                  <a:cubicBezTo>
                    <a:pt x="2074" y="4129"/>
                    <a:pt x="1938" y="3865"/>
                    <a:pt x="1802" y="3593"/>
                  </a:cubicBezTo>
                  <a:cubicBezTo>
                    <a:pt x="1635" y="3292"/>
                    <a:pt x="1401" y="3059"/>
                    <a:pt x="1135" y="2926"/>
                  </a:cubicBezTo>
                  <a:cubicBezTo>
                    <a:pt x="1009" y="2850"/>
                    <a:pt x="884" y="2813"/>
                    <a:pt x="759" y="2813"/>
                  </a:cubicBezTo>
                  <a:cubicBezTo>
                    <a:pt x="718" y="2813"/>
                    <a:pt x="676" y="2817"/>
                    <a:pt x="634" y="2825"/>
                  </a:cubicBezTo>
                  <a:cubicBezTo>
                    <a:pt x="434" y="2825"/>
                    <a:pt x="267" y="2926"/>
                    <a:pt x="167" y="3092"/>
                  </a:cubicBezTo>
                  <a:cubicBezTo>
                    <a:pt x="0" y="3393"/>
                    <a:pt x="67" y="3759"/>
                    <a:pt x="301" y="4026"/>
                  </a:cubicBezTo>
                  <a:cubicBezTo>
                    <a:pt x="567" y="4260"/>
                    <a:pt x="901" y="4427"/>
                    <a:pt x="1268" y="4460"/>
                  </a:cubicBezTo>
                  <a:cubicBezTo>
                    <a:pt x="1426" y="4484"/>
                    <a:pt x="1582" y="4496"/>
                    <a:pt x="1738" y="4496"/>
                  </a:cubicBezTo>
                  <a:cubicBezTo>
                    <a:pt x="1861" y="4496"/>
                    <a:pt x="1984" y="4488"/>
                    <a:pt x="2105" y="4474"/>
                  </a:cubicBezTo>
                  <a:lnTo>
                    <a:pt x="2105" y="4474"/>
                  </a:lnTo>
                  <a:cubicBezTo>
                    <a:pt x="2226" y="4716"/>
                    <a:pt x="2344" y="4959"/>
                    <a:pt x="2469" y="5194"/>
                  </a:cubicBezTo>
                  <a:cubicBezTo>
                    <a:pt x="3403" y="7162"/>
                    <a:pt x="4137" y="8830"/>
                    <a:pt x="4570" y="9964"/>
                  </a:cubicBezTo>
                  <a:lnTo>
                    <a:pt x="5137" y="11265"/>
                  </a:lnTo>
                  <a:cubicBezTo>
                    <a:pt x="5004" y="10798"/>
                    <a:pt x="4837" y="10331"/>
                    <a:pt x="4637" y="9931"/>
                  </a:cubicBezTo>
                  <a:cubicBezTo>
                    <a:pt x="4170" y="8763"/>
                    <a:pt x="3503" y="7129"/>
                    <a:pt x="2536" y="5127"/>
                  </a:cubicBezTo>
                  <a:cubicBezTo>
                    <a:pt x="2446" y="4904"/>
                    <a:pt x="2344" y="4681"/>
                    <a:pt x="2234" y="4455"/>
                  </a:cubicBezTo>
                  <a:lnTo>
                    <a:pt x="2234" y="4455"/>
                  </a:lnTo>
                  <a:cubicBezTo>
                    <a:pt x="3174" y="4302"/>
                    <a:pt x="3998" y="3717"/>
                    <a:pt x="4438" y="2862"/>
                  </a:cubicBezTo>
                  <a:lnTo>
                    <a:pt x="4438" y="2862"/>
                  </a:lnTo>
                  <a:cubicBezTo>
                    <a:pt x="4699" y="2980"/>
                    <a:pt x="4979" y="3059"/>
                    <a:pt x="5271" y="3092"/>
                  </a:cubicBezTo>
                  <a:cubicBezTo>
                    <a:pt x="5347" y="3098"/>
                    <a:pt x="5424" y="3101"/>
                    <a:pt x="5501" y="3101"/>
                  </a:cubicBezTo>
                  <a:cubicBezTo>
                    <a:pt x="6037" y="3101"/>
                    <a:pt x="6578" y="2953"/>
                    <a:pt x="7052" y="2675"/>
                  </a:cubicBezTo>
                  <a:lnTo>
                    <a:pt x="7052" y="2675"/>
                  </a:lnTo>
                  <a:cubicBezTo>
                    <a:pt x="7377" y="3186"/>
                    <a:pt x="7852" y="3565"/>
                    <a:pt x="8393" y="3777"/>
                  </a:cubicBezTo>
                  <a:lnTo>
                    <a:pt x="8393" y="3777"/>
                  </a:lnTo>
                  <a:cubicBezTo>
                    <a:pt x="7860" y="3555"/>
                    <a:pt x="7399" y="3166"/>
                    <a:pt x="7095" y="2649"/>
                  </a:cubicBezTo>
                  <a:lnTo>
                    <a:pt x="7095" y="2649"/>
                  </a:lnTo>
                  <a:cubicBezTo>
                    <a:pt x="7277" y="2538"/>
                    <a:pt x="7449" y="2407"/>
                    <a:pt x="7606" y="2258"/>
                  </a:cubicBezTo>
                  <a:cubicBezTo>
                    <a:pt x="7906" y="1958"/>
                    <a:pt x="8106" y="1591"/>
                    <a:pt x="8206" y="1191"/>
                  </a:cubicBezTo>
                  <a:cubicBezTo>
                    <a:pt x="8240" y="991"/>
                    <a:pt x="8206" y="757"/>
                    <a:pt x="8073" y="591"/>
                  </a:cubicBezTo>
                  <a:cubicBezTo>
                    <a:pt x="7973" y="390"/>
                    <a:pt x="7773" y="257"/>
                    <a:pt x="7539" y="257"/>
                  </a:cubicBezTo>
                  <a:cubicBezTo>
                    <a:pt x="7105" y="257"/>
                    <a:pt x="6739" y="557"/>
                    <a:pt x="6672" y="991"/>
                  </a:cubicBezTo>
                  <a:cubicBezTo>
                    <a:pt x="6572" y="1391"/>
                    <a:pt x="6638" y="1791"/>
                    <a:pt x="6805" y="2158"/>
                  </a:cubicBezTo>
                  <a:lnTo>
                    <a:pt x="6805" y="2192"/>
                  </a:lnTo>
                  <a:cubicBezTo>
                    <a:pt x="6859" y="2328"/>
                    <a:pt x="6922" y="2457"/>
                    <a:pt x="6993" y="2579"/>
                  </a:cubicBezTo>
                  <a:lnTo>
                    <a:pt x="6993" y="2579"/>
                  </a:lnTo>
                  <a:cubicBezTo>
                    <a:pt x="6541" y="2869"/>
                    <a:pt x="6000" y="3035"/>
                    <a:pt x="5434" y="3035"/>
                  </a:cubicBezTo>
                  <a:cubicBezTo>
                    <a:pt x="5358" y="3035"/>
                    <a:pt x="5281" y="3032"/>
                    <a:pt x="5204" y="3026"/>
                  </a:cubicBezTo>
                  <a:cubicBezTo>
                    <a:pt x="4943" y="3004"/>
                    <a:pt x="4689" y="2939"/>
                    <a:pt x="4450" y="2838"/>
                  </a:cubicBezTo>
                  <a:lnTo>
                    <a:pt x="4450" y="2838"/>
                  </a:lnTo>
                  <a:cubicBezTo>
                    <a:pt x="4542" y="2657"/>
                    <a:pt x="4616" y="2463"/>
                    <a:pt x="4670" y="2258"/>
                  </a:cubicBezTo>
                  <a:cubicBezTo>
                    <a:pt x="4770" y="1858"/>
                    <a:pt x="4804" y="1458"/>
                    <a:pt x="4770" y="1058"/>
                  </a:cubicBezTo>
                  <a:cubicBezTo>
                    <a:pt x="4704" y="857"/>
                    <a:pt x="4637" y="691"/>
                    <a:pt x="4537" y="490"/>
                  </a:cubicBezTo>
                  <a:cubicBezTo>
                    <a:pt x="4437" y="324"/>
                    <a:pt x="4270" y="157"/>
                    <a:pt x="4103" y="57"/>
                  </a:cubicBezTo>
                  <a:cubicBezTo>
                    <a:pt x="4037" y="57"/>
                    <a:pt x="4003" y="23"/>
                    <a:pt x="3970" y="23"/>
                  </a:cubicBezTo>
                  <a:cubicBezTo>
                    <a:pt x="3907" y="8"/>
                    <a:pt x="3844" y="0"/>
                    <a:pt x="3782" y="0"/>
                  </a:cubicBezTo>
                  <a:close/>
                  <a:moveTo>
                    <a:pt x="7372" y="11098"/>
                  </a:moveTo>
                  <a:cubicBezTo>
                    <a:pt x="7372" y="11265"/>
                    <a:pt x="7339" y="11365"/>
                    <a:pt x="7339" y="11465"/>
                  </a:cubicBezTo>
                  <a:cubicBezTo>
                    <a:pt x="7339" y="11487"/>
                    <a:pt x="7343" y="11495"/>
                    <a:pt x="7348" y="11495"/>
                  </a:cubicBezTo>
                  <a:cubicBezTo>
                    <a:pt x="7358" y="11495"/>
                    <a:pt x="7372" y="11465"/>
                    <a:pt x="7372" y="11465"/>
                  </a:cubicBezTo>
                  <a:lnTo>
                    <a:pt x="7372" y="11098"/>
                  </a:lnTo>
                  <a:close/>
                  <a:moveTo>
                    <a:pt x="5137" y="11265"/>
                  </a:moveTo>
                  <a:lnTo>
                    <a:pt x="5237" y="11598"/>
                  </a:lnTo>
                  <a:cubicBezTo>
                    <a:pt x="5204" y="11465"/>
                    <a:pt x="5171" y="11365"/>
                    <a:pt x="5137" y="11265"/>
                  </a:cubicBezTo>
                  <a:close/>
                  <a:moveTo>
                    <a:pt x="5237" y="11598"/>
                  </a:moveTo>
                  <a:cubicBezTo>
                    <a:pt x="5237" y="11615"/>
                    <a:pt x="5254" y="11632"/>
                    <a:pt x="5271" y="11648"/>
                  </a:cubicBezTo>
                  <a:lnTo>
                    <a:pt x="5237" y="11598"/>
                  </a:lnTo>
                  <a:close/>
                  <a:moveTo>
                    <a:pt x="5271" y="11648"/>
                  </a:moveTo>
                  <a:lnTo>
                    <a:pt x="5304" y="11698"/>
                  </a:lnTo>
                  <a:cubicBezTo>
                    <a:pt x="5304" y="11682"/>
                    <a:pt x="5288" y="11665"/>
                    <a:pt x="5271" y="11648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3458;p69">
              <a:extLst>
                <a:ext uri="{FF2B5EF4-FFF2-40B4-BE49-F238E27FC236}">
                  <a16:creationId xmlns:a16="http://schemas.microsoft.com/office/drawing/2014/main" id="{4559CE0D-F55B-430A-B901-CC78D04A40E7}"/>
                </a:ext>
              </a:extLst>
            </p:cNvPr>
            <p:cNvSpPr/>
            <p:nvPr/>
          </p:nvSpPr>
          <p:spPr>
            <a:xfrm>
              <a:off x="7543440" y="2073377"/>
              <a:ext cx="155218" cy="29355"/>
            </a:xfrm>
            <a:custGeom>
              <a:avLst/>
              <a:gdLst/>
              <a:ahLst/>
              <a:cxnLst/>
              <a:rect l="l" t="t" r="r" b="b"/>
              <a:pathLst>
                <a:path w="8841" h="1672" extrusionOk="0">
                  <a:moveTo>
                    <a:pt x="8237" y="0"/>
                  </a:moveTo>
                  <a:cubicBezTo>
                    <a:pt x="8216" y="0"/>
                    <a:pt x="8195" y="1"/>
                    <a:pt x="8173" y="3"/>
                  </a:cubicBezTo>
                  <a:lnTo>
                    <a:pt x="568" y="504"/>
                  </a:lnTo>
                  <a:cubicBezTo>
                    <a:pt x="234" y="504"/>
                    <a:pt x="1" y="804"/>
                    <a:pt x="1" y="1104"/>
                  </a:cubicBezTo>
                  <a:cubicBezTo>
                    <a:pt x="34" y="1438"/>
                    <a:pt x="301" y="1671"/>
                    <a:pt x="635" y="1671"/>
                  </a:cubicBezTo>
                  <a:lnTo>
                    <a:pt x="8274" y="1171"/>
                  </a:lnTo>
                  <a:cubicBezTo>
                    <a:pt x="8574" y="1137"/>
                    <a:pt x="8841" y="837"/>
                    <a:pt x="8807" y="537"/>
                  </a:cubicBezTo>
                  <a:cubicBezTo>
                    <a:pt x="8807" y="225"/>
                    <a:pt x="8544" y="0"/>
                    <a:pt x="823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3459;p69">
              <a:extLst>
                <a:ext uri="{FF2B5EF4-FFF2-40B4-BE49-F238E27FC236}">
                  <a16:creationId xmlns:a16="http://schemas.microsoft.com/office/drawing/2014/main" id="{DB90E7F5-83DD-45D8-A7D0-10034A1EB4EB}"/>
                </a:ext>
              </a:extLst>
            </p:cNvPr>
            <p:cNvSpPr/>
            <p:nvPr/>
          </p:nvSpPr>
          <p:spPr>
            <a:xfrm>
              <a:off x="7541878" y="2102714"/>
              <a:ext cx="158536" cy="70384"/>
            </a:xfrm>
            <a:custGeom>
              <a:avLst/>
              <a:gdLst/>
              <a:ahLst/>
              <a:cxnLst/>
              <a:rect l="l" t="t" r="r" b="b"/>
              <a:pathLst>
                <a:path w="9030" h="4009" extrusionOk="0">
                  <a:moveTo>
                    <a:pt x="8396" y="0"/>
                  </a:moveTo>
                  <a:lnTo>
                    <a:pt x="757" y="500"/>
                  </a:lnTo>
                  <a:cubicBezTo>
                    <a:pt x="1" y="533"/>
                    <a:pt x="55" y="1669"/>
                    <a:pt x="824" y="1669"/>
                  </a:cubicBezTo>
                  <a:cubicBezTo>
                    <a:pt x="835" y="1669"/>
                    <a:pt x="846" y="1668"/>
                    <a:pt x="857" y="1668"/>
                  </a:cubicBezTo>
                  <a:lnTo>
                    <a:pt x="1691" y="1601"/>
                  </a:lnTo>
                  <a:lnTo>
                    <a:pt x="2925" y="3669"/>
                  </a:lnTo>
                  <a:cubicBezTo>
                    <a:pt x="3045" y="3879"/>
                    <a:pt x="3273" y="4008"/>
                    <a:pt x="3511" y="4008"/>
                  </a:cubicBezTo>
                  <a:cubicBezTo>
                    <a:pt x="3538" y="4008"/>
                    <a:pt x="3565" y="4006"/>
                    <a:pt x="3592" y="4003"/>
                  </a:cubicBezTo>
                  <a:lnTo>
                    <a:pt x="6294" y="3836"/>
                  </a:lnTo>
                  <a:cubicBezTo>
                    <a:pt x="6595" y="3803"/>
                    <a:pt x="6828" y="3603"/>
                    <a:pt x="6928" y="3369"/>
                  </a:cubicBezTo>
                  <a:lnTo>
                    <a:pt x="7896" y="1201"/>
                  </a:lnTo>
                  <a:lnTo>
                    <a:pt x="8496" y="1168"/>
                  </a:lnTo>
                  <a:cubicBezTo>
                    <a:pt x="8796" y="1134"/>
                    <a:pt x="9030" y="834"/>
                    <a:pt x="8963" y="534"/>
                  </a:cubicBezTo>
                  <a:cubicBezTo>
                    <a:pt x="8963" y="234"/>
                    <a:pt x="8696" y="0"/>
                    <a:pt x="839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3460;p69">
              <a:extLst>
                <a:ext uri="{FF2B5EF4-FFF2-40B4-BE49-F238E27FC236}">
                  <a16:creationId xmlns:a16="http://schemas.microsoft.com/office/drawing/2014/main" id="{53C14AFD-3B39-4FFB-BC32-91BF68C9D898}"/>
                </a:ext>
              </a:extLst>
            </p:cNvPr>
            <p:cNvSpPr/>
            <p:nvPr/>
          </p:nvSpPr>
          <p:spPr>
            <a:xfrm>
              <a:off x="7446229" y="1720525"/>
              <a:ext cx="109535" cy="207782"/>
            </a:xfrm>
            <a:custGeom>
              <a:avLst/>
              <a:gdLst/>
              <a:ahLst/>
              <a:cxnLst/>
              <a:rect l="l" t="t" r="r" b="b"/>
              <a:pathLst>
                <a:path w="6239" h="11835" extrusionOk="0">
                  <a:moveTo>
                    <a:pt x="5949" y="0"/>
                  </a:moveTo>
                  <a:cubicBezTo>
                    <a:pt x="5855" y="0"/>
                    <a:pt x="5739" y="8"/>
                    <a:pt x="5605" y="20"/>
                  </a:cubicBezTo>
                  <a:cubicBezTo>
                    <a:pt x="5071" y="120"/>
                    <a:pt x="4571" y="320"/>
                    <a:pt x="4104" y="587"/>
                  </a:cubicBezTo>
                  <a:cubicBezTo>
                    <a:pt x="3370" y="954"/>
                    <a:pt x="2703" y="1488"/>
                    <a:pt x="2136" y="2088"/>
                  </a:cubicBezTo>
                  <a:lnTo>
                    <a:pt x="501" y="4590"/>
                  </a:lnTo>
                  <a:cubicBezTo>
                    <a:pt x="167" y="5558"/>
                    <a:pt x="1" y="6558"/>
                    <a:pt x="1" y="7592"/>
                  </a:cubicBezTo>
                  <a:cubicBezTo>
                    <a:pt x="1" y="8393"/>
                    <a:pt x="167" y="9227"/>
                    <a:pt x="401" y="9994"/>
                  </a:cubicBezTo>
                  <a:cubicBezTo>
                    <a:pt x="568" y="10528"/>
                    <a:pt x="835" y="11028"/>
                    <a:pt x="1168" y="11462"/>
                  </a:cubicBezTo>
                  <a:cubicBezTo>
                    <a:pt x="1403" y="11726"/>
                    <a:pt x="1534" y="11835"/>
                    <a:pt x="1630" y="11835"/>
                  </a:cubicBezTo>
                  <a:cubicBezTo>
                    <a:pt x="1644" y="11835"/>
                    <a:pt x="1656" y="11833"/>
                    <a:pt x="1669" y="11829"/>
                  </a:cubicBezTo>
                  <a:cubicBezTo>
                    <a:pt x="1802" y="11695"/>
                    <a:pt x="1468" y="10995"/>
                    <a:pt x="1235" y="9761"/>
                  </a:cubicBezTo>
                  <a:cubicBezTo>
                    <a:pt x="601" y="6525"/>
                    <a:pt x="1902" y="3256"/>
                    <a:pt x="4537" y="1321"/>
                  </a:cubicBezTo>
                  <a:cubicBezTo>
                    <a:pt x="5505" y="587"/>
                    <a:pt x="6238" y="254"/>
                    <a:pt x="6205" y="87"/>
                  </a:cubicBezTo>
                  <a:cubicBezTo>
                    <a:pt x="6205" y="23"/>
                    <a:pt x="6111" y="0"/>
                    <a:pt x="59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3461;p69">
              <a:extLst>
                <a:ext uri="{FF2B5EF4-FFF2-40B4-BE49-F238E27FC236}">
                  <a16:creationId xmlns:a16="http://schemas.microsoft.com/office/drawing/2014/main" id="{AFCBE2CF-E220-4CE7-98F8-2D9162F33627}"/>
                </a:ext>
              </a:extLst>
            </p:cNvPr>
            <p:cNvSpPr/>
            <p:nvPr/>
          </p:nvSpPr>
          <p:spPr>
            <a:xfrm>
              <a:off x="7575656" y="1704917"/>
              <a:ext cx="46279" cy="22121"/>
            </a:xfrm>
            <a:custGeom>
              <a:avLst/>
              <a:gdLst/>
              <a:ahLst/>
              <a:cxnLst/>
              <a:rect l="l" t="t" r="r" b="b"/>
              <a:pathLst>
                <a:path w="2636" h="1260" extrusionOk="0">
                  <a:moveTo>
                    <a:pt x="1420" y="0"/>
                  </a:moveTo>
                  <a:cubicBezTo>
                    <a:pt x="1046" y="0"/>
                    <a:pt x="674" y="101"/>
                    <a:pt x="334" y="309"/>
                  </a:cubicBezTo>
                  <a:cubicBezTo>
                    <a:pt x="134" y="476"/>
                    <a:pt x="1" y="642"/>
                    <a:pt x="67" y="809"/>
                  </a:cubicBezTo>
                  <a:cubicBezTo>
                    <a:pt x="123" y="1116"/>
                    <a:pt x="551" y="1259"/>
                    <a:pt x="1041" y="1259"/>
                  </a:cubicBezTo>
                  <a:cubicBezTo>
                    <a:pt x="1137" y="1259"/>
                    <a:pt x="1236" y="1254"/>
                    <a:pt x="1335" y="1243"/>
                  </a:cubicBezTo>
                  <a:lnTo>
                    <a:pt x="2602" y="642"/>
                  </a:lnTo>
                  <a:cubicBezTo>
                    <a:pt x="2636" y="476"/>
                    <a:pt x="2502" y="309"/>
                    <a:pt x="2269" y="175"/>
                  </a:cubicBezTo>
                  <a:cubicBezTo>
                    <a:pt x="1994" y="60"/>
                    <a:pt x="1706" y="0"/>
                    <a:pt x="14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3462;p69">
              <a:extLst>
                <a:ext uri="{FF2B5EF4-FFF2-40B4-BE49-F238E27FC236}">
                  <a16:creationId xmlns:a16="http://schemas.microsoft.com/office/drawing/2014/main" id="{3EE04A51-07B5-4716-A8FF-19F46E2D2B0C}"/>
                </a:ext>
              </a:extLst>
            </p:cNvPr>
            <p:cNvSpPr/>
            <p:nvPr/>
          </p:nvSpPr>
          <p:spPr>
            <a:xfrm>
              <a:off x="7598497" y="2158649"/>
              <a:ext cx="63274" cy="12096"/>
            </a:xfrm>
            <a:custGeom>
              <a:avLst/>
              <a:gdLst/>
              <a:ahLst/>
              <a:cxnLst/>
              <a:rect l="l" t="t" r="r" b="b"/>
              <a:pathLst>
                <a:path w="3604" h="689" extrusionOk="0">
                  <a:moveTo>
                    <a:pt x="2080" y="1"/>
                  </a:moveTo>
                  <a:cubicBezTo>
                    <a:pt x="1518" y="1"/>
                    <a:pt x="967" y="134"/>
                    <a:pt x="468" y="383"/>
                  </a:cubicBezTo>
                  <a:cubicBezTo>
                    <a:pt x="267" y="450"/>
                    <a:pt x="134" y="550"/>
                    <a:pt x="1" y="684"/>
                  </a:cubicBezTo>
                  <a:cubicBezTo>
                    <a:pt x="1" y="687"/>
                    <a:pt x="3" y="689"/>
                    <a:pt x="7" y="689"/>
                  </a:cubicBezTo>
                  <a:cubicBezTo>
                    <a:pt x="44" y="689"/>
                    <a:pt x="233" y="573"/>
                    <a:pt x="501" y="483"/>
                  </a:cubicBezTo>
                  <a:cubicBezTo>
                    <a:pt x="901" y="317"/>
                    <a:pt x="1335" y="183"/>
                    <a:pt x="1768" y="150"/>
                  </a:cubicBezTo>
                  <a:cubicBezTo>
                    <a:pt x="1915" y="138"/>
                    <a:pt x="2070" y="130"/>
                    <a:pt x="2228" y="130"/>
                  </a:cubicBezTo>
                  <a:cubicBezTo>
                    <a:pt x="2502" y="130"/>
                    <a:pt x="2782" y="153"/>
                    <a:pt x="3036" y="217"/>
                  </a:cubicBezTo>
                  <a:lnTo>
                    <a:pt x="3603" y="350"/>
                  </a:lnTo>
                  <a:cubicBezTo>
                    <a:pt x="3436" y="250"/>
                    <a:pt x="3270" y="183"/>
                    <a:pt x="3103" y="150"/>
                  </a:cubicBezTo>
                  <a:cubicBezTo>
                    <a:pt x="2764" y="49"/>
                    <a:pt x="2420" y="1"/>
                    <a:pt x="208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3463;p69">
              <a:extLst>
                <a:ext uri="{FF2B5EF4-FFF2-40B4-BE49-F238E27FC236}">
                  <a16:creationId xmlns:a16="http://schemas.microsoft.com/office/drawing/2014/main" id="{A2BBDBC3-182B-4292-878E-08E568DA8F0E}"/>
                </a:ext>
              </a:extLst>
            </p:cNvPr>
            <p:cNvSpPr/>
            <p:nvPr/>
          </p:nvSpPr>
          <p:spPr>
            <a:xfrm>
              <a:off x="7572145" y="2124150"/>
              <a:ext cx="108359" cy="6689"/>
            </a:xfrm>
            <a:custGeom>
              <a:avLst/>
              <a:gdLst/>
              <a:ahLst/>
              <a:cxnLst/>
              <a:rect l="l" t="t" r="r" b="b"/>
              <a:pathLst>
                <a:path w="6172" h="381" extrusionOk="0">
                  <a:moveTo>
                    <a:pt x="5397" y="1"/>
                  </a:moveTo>
                  <a:cubicBezTo>
                    <a:pt x="4623" y="1"/>
                    <a:pt x="3853" y="38"/>
                    <a:pt x="3103" y="113"/>
                  </a:cubicBezTo>
                  <a:cubicBezTo>
                    <a:pt x="2069" y="147"/>
                    <a:pt x="1035" y="247"/>
                    <a:pt x="0" y="380"/>
                  </a:cubicBezTo>
                  <a:cubicBezTo>
                    <a:pt x="1035" y="380"/>
                    <a:pt x="2069" y="347"/>
                    <a:pt x="3103" y="247"/>
                  </a:cubicBezTo>
                  <a:cubicBezTo>
                    <a:pt x="4103" y="213"/>
                    <a:pt x="5137" y="147"/>
                    <a:pt x="6172" y="13"/>
                  </a:cubicBezTo>
                  <a:cubicBezTo>
                    <a:pt x="5913" y="5"/>
                    <a:pt x="5655" y="1"/>
                    <a:pt x="5397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3464;p69">
              <a:extLst>
                <a:ext uri="{FF2B5EF4-FFF2-40B4-BE49-F238E27FC236}">
                  <a16:creationId xmlns:a16="http://schemas.microsoft.com/office/drawing/2014/main" id="{EDAAE454-1AD2-47A6-BDBE-2562E51D4624}"/>
                </a:ext>
              </a:extLst>
            </p:cNvPr>
            <p:cNvSpPr/>
            <p:nvPr/>
          </p:nvSpPr>
          <p:spPr>
            <a:xfrm>
              <a:off x="7582100" y="2139600"/>
              <a:ext cx="91382" cy="8076"/>
            </a:xfrm>
            <a:custGeom>
              <a:avLst/>
              <a:gdLst/>
              <a:ahLst/>
              <a:cxnLst/>
              <a:rect l="l" t="t" r="r" b="b"/>
              <a:pathLst>
                <a:path w="5205" h="460" extrusionOk="0">
                  <a:moveTo>
                    <a:pt x="5204" y="1"/>
                  </a:moveTo>
                  <a:cubicBezTo>
                    <a:pt x="4937" y="1"/>
                    <a:pt x="4671" y="34"/>
                    <a:pt x="4437" y="67"/>
                  </a:cubicBezTo>
                  <a:lnTo>
                    <a:pt x="2602" y="234"/>
                  </a:lnTo>
                  <a:lnTo>
                    <a:pt x="768" y="334"/>
                  </a:lnTo>
                  <a:cubicBezTo>
                    <a:pt x="501" y="368"/>
                    <a:pt x="267" y="368"/>
                    <a:pt x="1" y="434"/>
                  </a:cubicBezTo>
                  <a:cubicBezTo>
                    <a:pt x="134" y="451"/>
                    <a:pt x="267" y="459"/>
                    <a:pt x="397" y="459"/>
                  </a:cubicBezTo>
                  <a:cubicBezTo>
                    <a:pt x="526" y="459"/>
                    <a:pt x="651" y="451"/>
                    <a:pt x="768" y="434"/>
                  </a:cubicBezTo>
                  <a:cubicBezTo>
                    <a:pt x="1268" y="434"/>
                    <a:pt x="1835" y="434"/>
                    <a:pt x="2602" y="334"/>
                  </a:cubicBezTo>
                  <a:cubicBezTo>
                    <a:pt x="3370" y="267"/>
                    <a:pt x="3970" y="167"/>
                    <a:pt x="4437" y="134"/>
                  </a:cubicBezTo>
                  <a:lnTo>
                    <a:pt x="5204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3465;p69">
              <a:extLst>
                <a:ext uri="{FF2B5EF4-FFF2-40B4-BE49-F238E27FC236}">
                  <a16:creationId xmlns:a16="http://schemas.microsoft.com/office/drawing/2014/main" id="{4291C089-B272-47C0-BAF0-3322645D3F35}"/>
                </a:ext>
              </a:extLst>
            </p:cNvPr>
            <p:cNvSpPr/>
            <p:nvPr/>
          </p:nvSpPr>
          <p:spPr>
            <a:xfrm>
              <a:off x="6708327" y="2968497"/>
              <a:ext cx="277025" cy="115171"/>
            </a:xfrm>
            <a:custGeom>
              <a:avLst/>
              <a:gdLst/>
              <a:ahLst/>
              <a:cxnLst/>
              <a:rect l="l" t="t" r="r" b="b"/>
              <a:pathLst>
                <a:path w="15779" h="6560" extrusionOk="0">
                  <a:moveTo>
                    <a:pt x="9753" y="1"/>
                  </a:moveTo>
                  <a:cubicBezTo>
                    <a:pt x="7155" y="1"/>
                    <a:pt x="3829" y="890"/>
                    <a:pt x="1" y="3891"/>
                  </a:cubicBezTo>
                  <a:lnTo>
                    <a:pt x="1669" y="6559"/>
                  </a:lnTo>
                  <a:cubicBezTo>
                    <a:pt x="1669" y="6559"/>
                    <a:pt x="7126" y="1563"/>
                    <a:pt x="13190" y="1563"/>
                  </a:cubicBezTo>
                  <a:cubicBezTo>
                    <a:pt x="14045" y="1563"/>
                    <a:pt x="14913" y="1663"/>
                    <a:pt x="15779" y="1889"/>
                  </a:cubicBezTo>
                  <a:cubicBezTo>
                    <a:pt x="15779" y="1889"/>
                    <a:pt x="13538" y="1"/>
                    <a:pt x="9753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3466;p69">
              <a:extLst>
                <a:ext uri="{FF2B5EF4-FFF2-40B4-BE49-F238E27FC236}">
                  <a16:creationId xmlns:a16="http://schemas.microsoft.com/office/drawing/2014/main" id="{6316A718-B372-4651-8738-82A6FE896A1A}"/>
                </a:ext>
              </a:extLst>
            </p:cNvPr>
            <p:cNvSpPr/>
            <p:nvPr/>
          </p:nvSpPr>
          <p:spPr>
            <a:xfrm>
              <a:off x="6985335" y="2890810"/>
              <a:ext cx="261206" cy="110870"/>
            </a:xfrm>
            <a:custGeom>
              <a:avLst/>
              <a:gdLst/>
              <a:ahLst/>
              <a:cxnLst/>
              <a:rect l="l" t="t" r="r" b="b"/>
              <a:pathLst>
                <a:path w="14878" h="6315" extrusionOk="0">
                  <a:moveTo>
                    <a:pt x="7848" y="1"/>
                  </a:moveTo>
                  <a:cubicBezTo>
                    <a:pt x="4303" y="1"/>
                    <a:pt x="502" y="1230"/>
                    <a:pt x="1" y="6314"/>
                  </a:cubicBezTo>
                  <a:cubicBezTo>
                    <a:pt x="1" y="6314"/>
                    <a:pt x="4183" y="1783"/>
                    <a:pt x="10506" y="1783"/>
                  </a:cubicBezTo>
                  <a:cubicBezTo>
                    <a:pt x="11235" y="1783"/>
                    <a:pt x="11993" y="1843"/>
                    <a:pt x="12776" y="1978"/>
                  </a:cubicBezTo>
                  <a:lnTo>
                    <a:pt x="14878" y="2312"/>
                  </a:lnTo>
                  <a:lnTo>
                    <a:pt x="14211" y="1077"/>
                  </a:lnTo>
                  <a:cubicBezTo>
                    <a:pt x="14211" y="1061"/>
                    <a:pt x="11140" y="1"/>
                    <a:pt x="7848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3467;p69">
              <a:extLst>
                <a:ext uri="{FF2B5EF4-FFF2-40B4-BE49-F238E27FC236}">
                  <a16:creationId xmlns:a16="http://schemas.microsoft.com/office/drawing/2014/main" id="{6B6A157C-9E58-4589-ADFF-F1EB0654A722}"/>
                </a:ext>
              </a:extLst>
            </p:cNvPr>
            <p:cNvSpPr/>
            <p:nvPr/>
          </p:nvSpPr>
          <p:spPr>
            <a:xfrm>
              <a:off x="6490468" y="2660152"/>
              <a:ext cx="494884" cy="398920"/>
            </a:xfrm>
            <a:custGeom>
              <a:avLst/>
              <a:gdLst/>
              <a:ahLst/>
              <a:cxnLst/>
              <a:rect l="l" t="t" r="r" b="b"/>
              <a:pathLst>
                <a:path w="28188" h="22722" extrusionOk="0">
                  <a:moveTo>
                    <a:pt x="11300" y="1"/>
                  </a:moveTo>
                  <a:cubicBezTo>
                    <a:pt x="7824" y="1"/>
                    <a:pt x="3450" y="463"/>
                    <a:pt x="1" y="2340"/>
                  </a:cubicBezTo>
                  <a:lnTo>
                    <a:pt x="10842" y="22721"/>
                  </a:lnTo>
                  <a:cubicBezTo>
                    <a:pt x="10842" y="22721"/>
                    <a:pt x="16023" y="17735"/>
                    <a:pt x="22248" y="17735"/>
                  </a:cubicBezTo>
                  <a:cubicBezTo>
                    <a:pt x="24169" y="17735"/>
                    <a:pt x="26190" y="18210"/>
                    <a:pt x="28188" y="19452"/>
                  </a:cubicBezTo>
                  <a:lnTo>
                    <a:pt x="17213" y="439"/>
                  </a:lnTo>
                  <a:cubicBezTo>
                    <a:pt x="17213" y="439"/>
                    <a:pt x="14682" y="1"/>
                    <a:pt x="11300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3468;p69">
              <a:extLst>
                <a:ext uri="{FF2B5EF4-FFF2-40B4-BE49-F238E27FC236}">
                  <a16:creationId xmlns:a16="http://schemas.microsoft.com/office/drawing/2014/main" id="{EC5C8CD3-6864-4CD1-8980-5EA03F04F36F}"/>
                </a:ext>
              </a:extLst>
            </p:cNvPr>
            <p:cNvSpPr/>
            <p:nvPr/>
          </p:nvSpPr>
          <p:spPr>
            <a:xfrm>
              <a:off x="6488133" y="2658695"/>
              <a:ext cx="498396" cy="401992"/>
            </a:xfrm>
            <a:custGeom>
              <a:avLst/>
              <a:gdLst/>
              <a:ahLst/>
              <a:cxnLst/>
              <a:rect l="l" t="t" r="r" b="b"/>
              <a:pathLst>
                <a:path w="28388" h="22897" extrusionOk="0">
                  <a:moveTo>
                    <a:pt x="11377" y="1"/>
                  </a:moveTo>
                  <a:cubicBezTo>
                    <a:pt x="9909" y="1"/>
                    <a:pt x="8457" y="97"/>
                    <a:pt x="7005" y="255"/>
                  </a:cubicBezTo>
                  <a:cubicBezTo>
                    <a:pt x="4604" y="555"/>
                    <a:pt x="2235" y="1256"/>
                    <a:pt x="67" y="2356"/>
                  </a:cubicBezTo>
                  <a:cubicBezTo>
                    <a:pt x="34" y="2390"/>
                    <a:pt x="0" y="2423"/>
                    <a:pt x="34" y="2457"/>
                  </a:cubicBezTo>
                  <a:lnTo>
                    <a:pt x="10875" y="22871"/>
                  </a:lnTo>
                  <a:cubicBezTo>
                    <a:pt x="10891" y="22888"/>
                    <a:pt x="10917" y="22896"/>
                    <a:pt x="10942" y="22896"/>
                  </a:cubicBezTo>
                  <a:cubicBezTo>
                    <a:pt x="10967" y="22896"/>
                    <a:pt x="10992" y="22888"/>
                    <a:pt x="11008" y="22871"/>
                  </a:cubicBezTo>
                  <a:lnTo>
                    <a:pt x="11075" y="22771"/>
                  </a:lnTo>
                  <a:cubicBezTo>
                    <a:pt x="13510" y="20570"/>
                    <a:pt x="16479" y="18968"/>
                    <a:pt x="19681" y="18201"/>
                  </a:cubicBezTo>
                  <a:cubicBezTo>
                    <a:pt x="20415" y="18034"/>
                    <a:pt x="21182" y="17934"/>
                    <a:pt x="21983" y="17901"/>
                  </a:cubicBezTo>
                  <a:cubicBezTo>
                    <a:pt x="22717" y="17901"/>
                    <a:pt x="23484" y="17934"/>
                    <a:pt x="24218" y="18068"/>
                  </a:cubicBezTo>
                  <a:cubicBezTo>
                    <a:pt x="25652" y="18335"/>
                    <a:pt x="26986" y="18835"/>
                    <a:pt x="28221" y="19602"/>
                  </a:cubicBezTo>
                  <a:lnTo>
                    <a:pt x="28321" y="19602"/>
                  </a:lnTo>
                  <a:cubicBezTo>
                    <a:pt x="28354" y="19569"/>
                    <a:pt x="28387" y="19535"/>
                    <a:pt x="28354" y="19469"/>
                  </a:cubicBezTo>
                  <a:lnTo>
                    <a:pt x="20382" y="5726"/>
                  </a:lnTo>
                  <a:lnTo>
                    <a:pt x="18147" y="1856"/>
                  </a:lnTo>
                  <a:lnTo>
                    <a:pt x="17546" y="855"/>
                  </a:lnTo>
                  <a:lnTo>
                    <a:pt x="17379" y="589"/>
                  </a:lnTo>
                  <a:cubicBezTo>
                    <a:pt x="17379" y="555"/>
                    <a:pt x="17379" y="555"/>
                    <a:pt x="17346" y="522"/>
                  </a:cubicBezTo>
                  <a:lnTo>
                    <a:pt x="17346" y="522"/>
                  </a:lnTo>
                  <a:cubicBezTo>
                    <a:pt x="17346" y="555"/>
                    <a:pt x="17346" y="589"/>
                    <a:pt x="17379" y="622"/>
                  </a:cubicBezTo>
                  <a:cubicBezTo>
                    <a:pt x="17379" y="689"/>
                    <a:pt x="17446" y="755"/>
                    <a:pt x="17513" y="889"/>
                  </a:cubicBezTo>
                  <a:lnTo>
                    <a:pt x="18080" y="1923"/>
                  </a:lnTo>
                  <a:lnTo>
                    <a:pt x="20282" y="5792"/>
                  </a:lnTo>
                  <a:lnTo>
                    <a:pt x="28013" y="19266"/>
                  </a:lnTo>
                  <a:lnTo>
                    <a:pt x="28013" y="19266"/>
                  </a:lnTo>
                  <a:cubicBezTo>
                    <a:pt x="26876" y="18585"/>
                    <a:pt x="25578" y="18084"/>
                    <a:pt x="24251" y="17868"/>
                  </a:cubicBezTo>
                  <a:cubicBezTo>
                    <a:pt x="23643" y="17757"/>
                    <a:pt x="23012" y="17692"/>
                    <a:pt x="22359" y="17692"/>
                  </a:cubicBezTo>
                  <a:cubicBezTo>
                    <a:pt x="22223" y="17692"/>
                    <a:pt x="22087" y="17695"/>
                    <a:pt x="21949" y="17701"/>
                  </a:cubicBezTo>
                  <a:cubicBezTo>
                    <a:pt x="21182" y="17734"/>
                    <a:pt x="20415" y="17834"/>
                    <a:pt x="19648" y="17968"/>
                  </a:cubicBezTo>
                  <a:cubicBezTo>
                    <a:pt x="18047" y="18335"/>
                    <a:pt x="16512" y="18902"/>
                    <a:pt x="15078" y="19702"/>
                  </a:cubicBezTo>
                  <a:cubicBezTo>
                    <a:pt x="13618" y="20499"/>
                    <a:pt x="12224" y="21460"/>
                    <a:pt x="10961" y="22587"/>
                  </a:cubicBezTo>
                  <a:lnTo>
                    <a:pt x="10961" y="22587"/>
                  </a:lnTo>
                  <a:lnTo>
                    <a:pt x="236" y="2422"/>
                  </a:lnTo>
                  <a:lnTo>
                    <a:pt x="236" y="2422"/>
                  </a:lnTo>
                  <a:cubicBezTo>
                    <a:pt x="2352" y="1374"/>
                    <a:pt x="4663" y="685"/>
                    <a:pt x="7039" y="388"/>
                  </a:cubicBezTo>
                  <a:cubicBezTo>
                    <a:pt x="8644" y="184"/>
                    <a:pt x="10249" y="82"/>
                    <a:pt x="11855" y="82"/>
                  </a:cubicBezTo>
                  <a:cubicBezTo>
                    <a:pt x="12084" y="82"/>
                    <a:pt x="12313" y="84"/>
                    <a:pt x="12543" y="88"/>
                  </a:cubicBezTo>
                  <a:cubicBezTo>
                    <a:pt x="14077" y="122"/>
                    <a:pt x="15245" y="222"/>
                    <a:pt x="16079" y="288"/>
                  </a:cubicBezTo>
                  <a:cubicBezTo>
                    <a:pt x="14911" y="122"/>
                    <a:pt x="13744" y="21"/>
                    <a:pt x="12543" y="21"/>
                  </a:cubicBezTo>
                  <a:cubicBezTo>
                    <a:pt x="12153" y="8"/>
                    <a:pt x="11764" y="1"/>
                    <a:pt x="1137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3469;p69">
              <a:extLst>
                <a:ext uri="{FF2B5EF4-FFF2-40B4-BE49-F238E27FC236}">
                  <a16:creationId xmlns:a16="http://schemas.microsoft.com/office/drawing/2014/main" id="{EC10B8D8-791A-41D0-9F50-1C16C9CE2D4D}"/>
                </a:ext>
              </a:extLst>
            </p:cNvPr>
            <p:cNvSpPr/>
            <p:nvPr/>
          </p:nvSpPr>
          <p:spPr>
            <a:xfrm>
              <a:off x="6795004" y="2569560"/>
              <a:ext cx="460912" cy="430943"/>
            </a:xfrm>
            <a:custGeom>
              <a:avLst/>
              <a:gdLst/>
              <a:ahLst/>
              <a:cxnLst/>
              <a:rect l="l" t="t" r="r" b="b"/>
              <a:pathLst>
                <a:path w="26253" h="24546" extrusionOk="0">
                  <a:moveTo>
                    <a:pt x="10835" y="0"/>
                  </a:moveTo>
                  <a:cubicBezTo>
                    <a:pt x="7870" y="0"/>
                    <a:pt x="3989" y="1145"/>
                    <a:pt x="1" y="5532"/>
                  </a:cubicBezTo>
                  <a:lnTo>
                    <a:pt x="10942" y="24546"/>
                  </a:lnTo>
                  <a:cubicBezTo>
                    <a:pt x="10942" y="24546"/>
                    <a:pt x="12590" y="18947"/>
                    <a:pt x="21154" y="18947"/>
                  </a:cubicBezTo>
                  <a:cubicBezTo>
                    <a:pt x="22637" y="18947"/>
                    <a:pt x="24327" y="19115"/>
                    <a:pt x="26253" y="19509"/>
                  </a:cubicBezTo>
                  <a:lnTo>
                    <a:pt x="16212" y="1362"/>
                  </a:lnTo>
                  <a:cubicBezTo>
                    <a:pt x="16212" y="1362"/>
                    <a:pt x="14069" y="0"/>
                    <a:pt x="10835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3470;p69">
              <a:extLst>
                <a:ext uri="{FF2B5EF4-FFF2-40B4-BE49-F238E27FC236}">
                  <a16:creationId xmlns:a16="http://schemas.microsoft.com/office/drawing/2014/main" id="{5284D589-C1BF-46EE-B9B2-D9FED8293B39}"/>
                </a:ext>
              </a:extLst>
            </p:cNvPr>
            <p:cNvSpPr/>
            <p:nvPr/>
          </p:nvSpPr>
          <p:spPr>
            <a:xfrm>
              <a:off x="6792669" y="2566838"/>
              <a:ext cx="465003" cy="433664"/>
            </a:xfrm>
            <a:custGeom>
              <a:avLst/>
              <a:gdLst/>
              <a:ahLst/>
              <a:cxnLst/>
              <a:rect l="l" t="t" r="r" b="b"/>
              <a:pathLst>
                <a:path w="26486" h="24701" extrusionOk="0">
                  <a:moveTo>
                    <a:pt x="10885" y="0"/>
                  </a:moveTo>
                  <a:cubicBezTo>
                    <a:pt x="9167" y="0"/>
                    <a:pt x="7486" y="369"/>
                    <a:pt x="5938" y="1084"/>
                  </a:cubicBezTo>
                  <a:cubicBezTo>
                    <a:pt x="3669" y="2151"/>
                    <a:pt x="1668" y="3652"/>
                    <a:pt x="0" y="5520"/>
                  </a:cubicBezTo>
                  <a:lnTo>
                    <a:pt x="0" y="5620"/>
                  </a:lnTo>
                  <a:cubicBezTo>
                    <a:pt x="3002" y="10857"/>
                    <a:pt x="6638" y="17162"/>
                    <a:pt x="10508" y="23867"/>
                  </a:cubicBezTo>
                  <a:lnTo>
                    <a:pt x="10975" y="24634"/>
                  </a:lnTo>
                  <a:cubicBezTo>
                    <a:pt x="10975" y="24658"/>
                    <a:pt x="10975" y="24665"/>
                    <a:pt x="10987" y="24667"/>
                  </a:cubicBezTo>
                  <a:lnTo>
                    <a:pt x="10987" y="24667"/>
                  </a:lnTo>
                  <a:cubicBezTo>
                    <a:pt x="10983" y="24678"/>
                    <a:pt x="10979" y="24689"/>
                    <a:pt x="10975" y="24701"/>
                  </a:cubicBezTo>
                  <a:lnTo>
                    <a:pt x="11049" y="24688"/>
                  </a:lnTo>
                  <a:lnTo>
                    <a:pt x="11049" y="24688"/>
                  </a:lnTo>
                  <a:cubicBezTo>
                    <a:pt x="11053" y="24689"/>
                    <a:pt x="11058" y="24689"/>
                    <a:pt x="11062" y="24689"/>
                  </a:cubicBezTo>
                  <a:cubicBezTo>
                    <a:pt x="11074" y="24689"/>
                    <a:pt x="11087" y="24686"/>
                    <a:pt x="11099" y="24680"/>
                  </a:cubicBezTo>
                  <a:lnTo>
                    <a:pt x="11099" y="24680"/>
                  </a:lnTo>
                  <a:lnTo>
                    <a:pt x="11175" y="24667"/>
                  </a:lnTo>
                  <a:lnTo>
                    <a:pt x="11145" y="24621"/>
                  </a:lnTo>
                  <a:lnTo>
                    <a:pt x="11145" y="24621"/>
                  </a:lnTo>
                  <a:cubicBezTo>
                    <a:pt x="11380" y="23892"/>
                    <a:pt x="11778" y="23196"/>
                    <a:pt x="12309" y="22633"/>
                  </a:cubicBezTo>
                  <a:cubicBezTo>
                    <a:pt x="12542" y="22332"/>
                    <a:pt x="12809" y="22065"/>
                    <a:pt x="13109" y="21799"/>
                  </a:cubicBezTo>
                  <a:cubicBezTo>
                    <a:pt x="13376" y="21532"/>
                    <a:pt x="13643" y="21298"/>
                    <a:pt x="13977" y="21098"/>
                  </a:cubicBezTo>
                  <a:lnTo>
                    <a:pt x="14477" y="20798"/>
                  </a:lnTo>
                  <a:cubicBezTo>
                    <a:pt x="14611" y="20664"/>
                    <a:pt x="14777" y="20598"/>
                    <a:pt x="14977" y="20498"/>
                  </a:cubicBezTo>
                  <a:cubicBezTo>
                    <a:pt x="15311" y="20331"/>
                    <a:pt x="15645" y="20164"/>
                    <a:pt x="15978" y="20031"/>
                  </a:cubicBezTo>
                  <a:lnTo>
                    <a:pt x="17012" y="19664"/>
                  </a:lnTo>
                  <a:lnTo>
                    <a:pt x="18113" y="19430"/>
                  </a:lnTo>
                  <a:cubicBezTo>
                    <a:pt x="18447" y="19330"/>
                    <a:pt x="18814" y="19297"/>
                    <a:pt x="19180" y="19263"/>
                  </a:cubicBezTo>
                  <a:cubicBezTo>
                    <a:pt x="19547" y="19263"/>
                    <a:pt x="19881" y="19163"/>
                    <a:pt x="20281" y="19163"/>
                  </a:cubicBezTo>
                  <a:lnTo>
                    <a:pt x="21315" y="19163"/>
                  </a:lnTo>
                  <a:cubicBezTo>
                    <a:pt x="21649" y="19163"/>
                    <a:pt x="21982" y="19163"/>
                    <a:pt x="22349" y="19197"/>
                  </a:cubicBezTo>
                  <a:lnTo>
                    <a:pt x="23383" y="19297"/>
                  </a:lnTo>
                  <a:lnTo>
                    <a:pt x="24384" y="19430"/>
                  </a:lnTo>
                  <a:lnTo>
                    <a:pt x="26315" y="19758"/>
                  </a:lnTo>
                  <a:lnTo>
                    <a:pt x="26315" y="19758"/>
                  </a:lnTo>
                  <a:cubicBezTo>
                    <a:pt x="26317" y="19760"/>
                    <a:pt x="26318" y="19762"/>
                    <a:pt x="26319" y="19764"/>
                  </a:cubicBezTo>
                  <a:lnTo>
                    <a:pt x="26321" y="19759"/>
                  </a:lnTo>
                  <a:lnTo>
                    <a:pt x="26321" y="19759"/>
                  </a:lnTo>
                  <a:lnTo>
                    <a:pt x="26352" y="19764"/>
                  </a:lnTo>
                  <a:lnTo>
                    <a:pt x="26386" y="19764"/>
                  </a:lnTo>
                  <a:cubicBezTo>
                    <a:pt x="26419" y="19697"/>
                    <a:pt x="26486" y="19664"/>
                    <a:pt x="26419" y="19630"/>
                  </a:cubicBezTo>
                  <a:lnTo>
                    <a:pt x="19147" y="6488"/>
                  </a:lnTo>
                  <a:lnTo>
                    <a:pt x="17046" y="2818"/>
                  </a:lnTo>
                  <a:lnTo>
                    <a:pt x="16512" y="1851"/>
                  </a:lnTo>
                  <a:cubicBezTo>
                    <a:pt x="16479" y="1784"/>
                    <a:pt x="16445" y="1684"/>
                    <a:pt x="16378" y="1618"/>
                  </a:cubicBezTo>
                  <a:cubicBezTo>
                    <a:pt x="16378" y="1584"/>
                    <a:pt x="16378" y="1584"/>
                    <a:pt x="16345" y="1517"/>
                  </a:cubicBezTo>
                  <a:lnTo>
                    <a:pt x="16345" y="1618"/>
                  </a:lnTo>
                  <a:cubicBezTo>
                    <a:pt x="16412" y="1684"/>
                    <a:pt x="16445" y="1784"/>
                    <a:pt x="16479" y="1851"/>
                  </a:cubicBezTo>
                  <a:lnTo>
                    <a:pt x="17012" y="2852"/>
                  </a:lnTo>
                  <a:cubicBezTo>
                    <a:pt x="17513" y="3752"/>
                    <a:pt x="18180" y="4987"/>
                    <a:pt x="19047" y="6588"/>
                  </a:cubicBezTo>
                  <a:cubicBezTo>
                    <a:pt x="20798" y="9759"/>
                    <a:pt x="23268" y="14238"/>
                    <a:pt x="26231" y="19604"/>
                  </a:cubicBezTo>
                  <a:lnTo>
                    <a:pt x="26231" y="19604"/>
                  </a:lnTo>
                  <a:lnTo>
                    <a:pt x="24418" y="19297"/>
                  </a:lnTo>
                  <a:cubicBezTo>
                    <a:pt x="24117" y="19197"/>
                    <a:pt x="23784" y="19163"/>
                    <a:pt x="23417" y="19163"/>
                  </a:cubicBezTo>
                  <a:lnTo>
                    <a:pt x="22383" y="19097"/>
                  </a:lnTo>
                  <a:cubicBezTo>
                    <a:pt x="22049" y="19063"/>
                    <a:pt x="21682" y="19030"/>
                    <a:pt x="21349" y="19030"/>
                  </a:cubicBezTo>
                  <a:lnTo>
                    <a:pt x="20248" y="19030"/>
                  </a:lnTo>
                  <a:cubicBezTo>
                    <a:pt x="19914" y="19063"/>
                    <a:pt x="19547" y="19063"/>
                    <a:pt x="19180" y="19130"/>
                  </a:cubicBezTo>
                  <a:cubicBezTo>
                    <a:pt x="18814" y="19163"/>
                    <a:pt x="18447" y="19230"/>
                    <a:pt x="18113" y="19297"/>
                  </a:cubicBezTo>
                  <a:lnTo>
                    <a:pt x="17012" y="19530"/>
                  </a:lnTo>
                  <a:lnTo>
                    <a:pt x="15945" y="19931"/>
                  </a:lnTo>
                  <a:cubicBezTo>
                    <a:pt x="15578" y="20064"/>
                    <a:pt x="15211" y="20231"/>
                    <a:pt x="14877" y="20431"/>
                  </a:cubicBezTo>
                  <a:cubicBezTo>
                    <a:pt x="14711" y="20498"/>
                    <a:pt x="14544" y="20598"/>
                    <a:pt x="14377" y="20698"/>
                  </a:cubicBezTo>
                  <a:lnTo>
                    <a:pt x="13877" y="21031"/>
                  </a:lnTo>
                  <a:cubicBezTo>
                    <a:pt x="13576" y="21265"/>
                    <a:pt x="13243" y="21498"/>
                    <a:pt x="12976" y="21765"/>
                  </a:cubicBezTo>
                  <a:cubicBezTo>
                    <a:pt x="12709" y="22032"/>
                    <a:pt x="12442" y="22332"/>
                    <a:pt x="12175" y="22633"/>
                  </a:cubicBezTo>
                  <a:cubicBezTo>
                    <a:pt x="11694" y="23174"/>
                    <a:pt x="11322" y="23823"/>
                    <a:pt x="11058" y="24483"/>
                  </a:cubicBezTo>
                  <a:lnTo>
                    <a:pt x="11058" y="24483"/>
                  </a:lnTo>
                  <a:lnTo>
                    <a:pt x="10708" y="23933"/>
                  </a:lnTo>
                  <a:lnTo>
                    <a:pt x="235" y="5714"/>
                  </a:lnTo>
                  <a:lnTo>
                    <a:pt x="235" y="5714"/>
                  </a:lnTo>
                  <a:cubicBezTo>
                    <a:pt x="1863" y="3864"/>
                    <a:pt x="3852" y="2344"/>
                    <a:pt x="6104" y="1284"/>
                  </a:cubicBezTo>
                  <a:cubicBezTo>
                    <a:pt x="7656" y="554"/>
                    <a:pt x="9348" y="183"/>
                    <a:pt x="11042" y="183"/>
                  </a:cubicBezTo>
                  <a:cubicBezTo>
                    <a:pt x="12444" y="183"/>
                    <a:pt x="13849" y="437"/>
                    <a:pt x="15178" y="950"/>
                  </a:cubicBezTo>
                  <a:cubicBezTo>
                    <a:pt x="15545" y="1084"/>
                    <a:pt x="15845" y="1251"/>
                    <a:pt x="16045" y="1317"/>
                  </a:cubicBezTo>
                  <a:lnTo>
                    <a:pt x="16278" y="1451"/>
                  </a:lnTo>
                  <a:lnTo>
                    <a:pt x="16178" y="1351"/>
                  </a:lnTo>
                  <a:lnTo>
                    <a:pt x="15978" y="1251"/>
                  </a:lnTo>
                  <a:cubicBezTo>
                    <a:pt x="15678" y="1084"/>
                    <a:pt x="15378" y="950"/>
                    <a:pt x="15111" y="817"/>
                  </a:cubicBezTo>
                  <a:cubicBezTo>
                    <a:pt x="13943" y="383"/>
                    <a:pt x="12743" y="116"/>
                    <a:pt x="11508" y="16"/>
                  </a:cubicBezTo>
                  <a:cubicBezTo>
                    <a:pt x="11300" y="6"/>
                    <a:pt x="11093" y="0"/>
                    <a:pt x="1088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3471;p69">
              <a:extLst>
                <a:ext uri="{FF2B5EF4-FFF2-40B4-BE49-F238E27FC236}">
                  <a16:creationId xmlns:a16="http://schemas.microsoft.com/office/drawing/2014/main" id="{66EDCF61-BD00-419E-A475-F769EB588408}"/>
                </a:ext>
              </a:extLst>
            </p:cNvPr>
            <p:cNvSpPr/>
            <p:nvPr/>
          </p:nvSpPr>
          <p:spPr>
            <a:xfrm>
              <a:off x="6541417" y="2528459"/>
              <a:ext cx="443935" cy="470287"/>
            </a:xfrm>
            <a:custGeom>
              <a:avLst/>
              <a:gdLst/>
              <a:ahLst/>
              <a:cxnLst/>
              <a:rect l="l" t="t" r="r" b="b"/>
              <a:pathLst>
                <a:path w="25286" h="26787" extrusionOk="0">
                  <a:moveTo>
                    <a:pt x="14378" y="7840"/>
                  </a:moveTo>
                  <a:lnTo>
                    <a:pt x="14378" y="7841"/>
                  </a:lnTo>
                  <a:lnTo>
                    <a:pt x="14378" y="7841"/>
                  </a:lnTo>
                  <a:cubicBezTo>
                    <a:pt x="14378" y="7841"/>
                    <a:pt x="14378" y="7840"/>
                    <a:pt x="14378" y="7840"/>
                  </a:cubicBezTo>
                  <a:close/>
                  <a:moveTo>
                    <a:pt x="1" y="1"/>
                  </a:moveTo>
                  <a:lnTo>
                    <a:pt x="11709" y="22550"/>
                  </a:lnTo>
                  <a:cubicBezTo>
                    <a:pt x="11709" y="22550"/>
                    <a:pt x="11915" y="22542"/>
                    <a:pt x="12280" y="22542"/>
                  </a:cubicBezTo>
                  <a:cubicBezTo>
                    <a:pt x="14391" y="22542"/>
                    <a:pt x="21815" y="22833"/>
                    <a:pt x="25286" y="26787"/>
                  </a:cubicBezTo>
                  <a:lnTo>
                    <a:pt x="14378" y="7841"/>
                  </a:lnTo>
                  <a:lnTo>
                    <a:pt x="14378" y="7841"/>
                  </a:lnTo>
                  <a:cubicBezTo>
                    <a:pt x="14378" y="7841"/>
                    <a:pt x="14378" y="7841"/>
                    <a:pt x="14378" y="7841"/>
                  </a:cubicBezTo>
                  <a:cubicBezTo>
                    <a:pt x="14364" y="7841"/>
                    <a:pt x="7990" y="1"/>
                    <a:pt x="1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3472;p69">
              <a:extLst>
                <a:ext uri="{FF2B5EF4-FFF2-40B4-BE49-F238E27FC236}">
                  <a16:creationId xmlns:a16="http://schemas.microsoft.com/office/drawing/2014/main" id="{1468768B-BC7E-4187-8F50-5F50CDE009A1}"/>
                </a:ext>
              </a:extLst>
            </p:cNvPr>
            <p:cNvSpPr/>
            <p:nvPr/>
          </p:nvSpPr>
          <p:spPr>
            <a:xfrm>
              <a:off x="6541417" y="2528459"/>
              <a:ext cx="445691" cy="472043"/>
            </a:xfrm>
            <a:custGeom>
              <a:avLst/>
              <a:gdLst/>
              <a:ahLst/>
              <a:cxnLst/>
              <a:rect l="l" t="t" r="r" b="b"/>
              <a:pathLst>
                <a:path w="25386" h="26887" extrusionOk="0">
                  <a:moveTo>
                    <a:pt x="1" y="1"/>
                  </a:moveTo>
                  <a:lnTo>
                    <a:pt x="33" y="64"/>
                  </a:lnTo>
                  <a:lnTo>
                    <a:pt x="33" y="64"/>
                  </a:lnTo>
                  <a:cubicBezTo>
                    <a:pt x="30" y="43"/>
                    <a:pt x="22" y="22"/>
                    <a:pt x="1" y="1"/>
                  </a:cubicBezTo>
                  <a:close/>
                  <a:moveTo>
                    <a:pt x="33" y="64"/>
                  </a:moveTo>
                  <a:cubicBezTo>
                    <a:pt x="34" y="76"/>
                    <a:pt x="34" y="89"/>
                    <a:pt x="34" y="101"/>
                  </a:cubicBezTo>
                  <a:lnTo>
                    <a:pt x="201" y="434"/>
                  </a:lnTo>
                  <a:lnTo>
                    <a:pt x="412" y="824"/>
                  </a:lnTo>
                  <a:lnTo>
                    <a:pt x="412" y="824"/>
                  </a:lnTo>
                  <a:cubicBezTo>
                    <a:pt x="313" y="635"/>
                    <a:pt x="230" y="474"/>
                    <a:pt x="168" y="334"/>
                  </a:cubicBezTo>
                  <a:lnTo>
                    <a:pt x="33" y="64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168" y="168"/>
                  </a:lnTo>
                  <a:lnTo>
                    <a:pt x="1469" y="201"/>
                  </a:lnTo>
                  <a:lnTo>
                    <a:pt x="1802" y="268"/>
                  </a:lnTo>
                  <a:lnTo>
                    <a:pt x="2603" y="368"/>
                  </a:lnTo>
                  <a:cubicBezTo>
                    <a:pt x="2870" y="434"/>
                    <a:pt x="3170" y="501"/>
                    <a:pt x="3470" y="601"/>
                  </a:cubicBezTo>
                  <a:cubicBezTo>
                    <a:pt x="3804" y="668"/>
                    <a:pt x="4137" y="768"/>
                    <a:pt x="4471" y="868"/>
                  </a:cubicBezTo>
                  <a:cubicBezTo>
                    <a:pt x="6139" y="1502"/>
                    <a:pt x="7706" y="2302"/>
                    <a:pt x="9174" y="3337"/>
                  </a:cubicBezTo>
                  <a:cubicBezTo>
                    <a:pt x="11075" y="4671"/>
                    <a:pt x="12810" y="6205"/>
                    <a:pt x="14311" y="7973"/>
                  </a:cubicBezTo>
                  <a:cubicBezTo>
                    <a:pt x="17289" y="13184"/>
                    <a:pt x="20895" y="19464"/>
                    <a:pt x="24794" y="26262"/>
                  </a:cubicBezTo>
                  <a:lnTo>
                    <a:pt x="24794" y="26262"/>
                  </a:lnTo>
                  <a:cubicBezTo>
                    <a:pt x="23939" y="25421"/>
                    <a:pt x="22925" y="24741"/>
                    <a:pt x="21816" y="24285"/>
                  </a:cubicBezTo>
                  <a:cubicBezTo>
                    <a:pt x="20716" y="23784"/>
                    <a:pt x="19582" y="23384"/>
                    <a:pt x="18447" y="23151"/>
                  </a:cubicBezTo>
                  <a:cubicBezTo>
                    <a:pt x="16462" y="22706"/>
                    <a:pt x="14477" y="22472"/>
                    <a:pt x="12469" y="22472"/>
                  </a:cubicBezTo>
                  <a:cubicBezTo>
                    <a:pt x="12243" y="22472"/>
                    <a:pt x="12017" y="22475"/>
                    <a:pt x="11791" y="22481"/>
                  </a:cubicBezTo>
                  <a:lnTo>
                    <a:pt x="11791" y="22481"/>
                  </a:lnTo>
                  <a:lnTo>
                    <a:pt x="3337" y="6339"/>
                  </a:lnTo>
                  <a:lnTo>
                    <a:pt x="868" y="1669"/>
                  </a:lnTo>
                  <a:lnTo>
                    <a:pt x="412" y="824"/>
                  </a:lnTo>
                  <a:lnTo>
                    <a:pt x="412" y="824"/>
                  </a:lnTo>
                  <a:cubicBezTo>
                    <a:pt x="525" y="1042"/>
                    <a:pt x="658" y="1298"/>
                    <a:pt x="801" y="1602"/>
                  </a:cubicBezTo>
                  <a:cubicBezTo>
                    <a:pt x="1335" y="2703"/>
                    <a:pt x="2169" y="4271"/>
                    <a:pt x="3170" y="6272"/>
                  </a:cubicBezTo>
                  <a:cubicBezTo>
                    <a:pt x="5271" y="10275"/>
                    <a:pt x="8173" y="15946"/>
                    <a:pt x="11609" y="22550"/>
                  </a:cubicBezTo>
                  <a:cubicBezTo>
                    <a:pt x="11609" y="22617"/>
                    <a:pt x="11643" y="22617"/>
                    <a:pt x="11676" y="22617"/>
                  </a:cubicBezTo>
                  <a:cubicBezTo>
                    <a:pt x="11926" y="22610"/>
                    <a:pt x="12176" y="22606"/>
                    <a:pt x="12425" y="22606"/>
                  </a:cubicBezTo>
                  <a:cubicBezTo>
                    <a:pt x="14410" y="22606"/>
                    <a:pt x="16392" y="22840"/>
                    <a:pt x="18347" y="23284"/>
                  </a:cubicBezTo>
                  <a:cubicBezTo>
                    <a:pt x="19515" y="23518"/>
                    <a:pt x="20649" y="23885"/>
                    <a:pt x="21716" y="24352"/>
                  </a:cubicBezTo>
                  <a:cubicBezTo>
                    <a:pt x="22817" y="24852"/>
                    <a:pt x="23851" y="25519"/>
                    <a:pt x="24719" y="26353"/>
                  </a:cubicBezTo>
                  <a:lnTo>
                    <a:pt x="25018" y="26652"/>
                  </a:lnTo>
                  <a:lnTo>
                    <a:pt x="25018" y="26652"/>
                  </a:lnTo>
                  <a:cubicBezTo>
                    <a:pt x="25062" y="26730"/>
                    <a:pt x="25107" y="26808"/>
                    <a:pt x="25152" y="26887"/>
                  </a:cubicBezTo>
                  <a:lnTo>
                    <a:pt x="25227" y="26842"/>
                  </a:lnTo>
                  <a:lnTo>
                    <a:pt x="25227" y="26842"/>
                  </a:lnTo>
                  <a:cubicBezTo>
                    <a:pt x="25235" y="26844"/>
                    <a:pt x="25244" y="26845"/>
                    <a:pt x="25252" y="26845"/>
                  </a:cubicBezTo>
                  <a:cubicBezTo>
                    <a:pt x="25277" y="26845"/>
                    <a:pt x="25302" y="26837"/>
                    <a:pt x="25319" y="26820"/>
                  </a:cubicBezTo>
                  <a:cubicBezTo>
                    <a:pt x="25352" y="26787"/>
                    <a:pt x="25386" y="26720"/>
                    <a:pt x="25352" y="26687"/>
                  </a:cubicBezTo>
                  <a:lnTo>
                    <a:pt x="14478" y="7806"/>
                  </a:lnTo>
                  <a:cubicBezTo>
                    <a:pt x="11109" y="3937"/>
                    <a:pt x="7339" y="1635"/>
                    <a:pt x="4537" y="701"/>
                  </a:cubicBezTo>
                  <a:cubicBezTo>
                    <a:pt x="4204" y="601"/>
                    <a:pt x="3870" y="501"/>
                    <a:pt x="3537" y="434"/>
                  </a:cubicBezTo>
                  <a:cubicBezTo>
                    <a:pt x="3270" y="334"/>
                    <a:pt x="2970" y="268"/>
                    <a:pt x="2669" y="201"/>
                  </a:cubicBezTo>
                  <a:lnTo>
                    <a:pt x="1869" y="101"/>
                  </a:lnTo>
                  <a:lnTo>
                    <a:pt x="1535" y="34"/>
                  </a:lnTo>
                  <a:lnTo>
                    <a:pt x="1202" y="34"/>
                  </a:lnTo>
                  <a:lnTo>
                    <a:pt x="30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3473;p69">
              <a:extLst>
                <a:ext uri="{FF2B5EF4-FFF2-40B4-BE49-F238E27FC236}">
                  <a16:creationId xmlns:a16="http://schemas.microsoft.com/office/drawing/2014/main" id="{A83FB67E-BE64-411B-9204-5B5345190AC6}"/>
                </a:ext>
              </a:extLst>
            </p:cNvPr>
            <p:cNvSpPr/>
            <p:nvPr/>
          </p:nvSpPr>
          <p:spPr>
            <a:xfrm>
              <a:off x="7153421" y="3652886"/>
              <a:ext cx="63256" cy="62098"/>
            </a:xfrm>
            <a:custGeom>
              <a:avLst/>
              <a:gdLst/>
              <a:ahLst/>
              <a:cxnLst/>
              <a:rect l="l" t="t" r="r" b="b"/>
              <a:pathLst>
                <a:path w="3603" h="3537" extrusionOk="0">
                  <a:moveTo>
                    <a:pt x="1768" y="1"/>
                  </a:moveTo>
                  <a:lnTo>
                    <a:pt x="1501" y="434"/>
                  </a:lnTo>
                  <a:cubicBezTo>
                    <a:pt x="1234" y="901"/>
                    <a:pt x="867" y="1302"/>
                    <a:pt x="434" y="1602"/>
                  </a:cubicBezTo>
                  <a:lnTo>
                    <a:pt x="0" y="1835"/>
                  </a:lnTo>
                  <a:lnTo>
                    <a:pt x="467" y="2035"/>
                  </a:lnTo>
                  <a:cubicBezTo>
                    <a:pt x="934" y="2302"/>
                    <a:pt x="1334" y="2669"/>
                    <a:pt x="1635" y="3136"/>
                  </a:cubicBezTo>
                  <a:lnTo>
                    <a:pt x="1868" y="3537"/>
                  </a:lnTo>
                  <a:lnTo>
                    <a:pt x="2102" y="3136"/>
                  </a:lnTo>
                  <a:cubicBezTo>
                    <a:pt x="2335" y="2669"/>
                    <a:pt x="2702" y="2269"/>
                    <a:pt x="3169" y="1969"/>
                  </a:cubicBezTo>
                  <a:lnTo>
                    <a:pt x="3603" y="1702"/>
                  </a:lnTo>
                  <a:lnTo>
                    <a:pt x="3169" y="1502"/>
                  </a:lnTo>
                  <a:cubicBezTo>
                    <a:pt x="2702" y="1235"/>
                    <a:pt x="2302" y="868"/>
                    <a:pt x="2002" y="434"/>
                  </a:cubicBezTo>
                  <a:lnTo>
                    <a:pt x="1768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3474;p69">
              <a:extLst>
                <a:ext uri="{FF2B5EF4-FFF2-40B4-BE49-F238E27FC236}">
                  <a16:creationId xmlns:a16="http://schemas.microsoft.com/office/drawing/2014/main" id="{9C53444E-23BF-45AA-9D8E-039E21028419}"/>
                </a:ext>
              </a:extLst>
            </p:cNvPr>
            <p:cNvSpPr/>
            <p:nvPr/>
          </p:nvSpPr>
          <p:spPr>
            <a:xfrm>
              <a:off x="6748146" y="2142532"/>
              <a:ext cx="62694" cy="62677"/>
            </a:xfrm>
            <a:custGeom>
              <a:avLst/>
              <a:gdLst/>
              <a:ahLst/>
              <a:cxnLst/>
              <a:rect l="l" t="t" r="r" b="b"/>
              <a:pathLst>
                <a:path w="3571" h="3570" extrusionOk="0">
                  <a:moveTo>
                    <a:pt x="1736" y="0"/>
                  </a:moveTo>
                  <a:lnTo>
                    <a:pt x="1502" y="401"/>
                  </a:lnTo>
                  <a:cubicBezTo>
                    <a:pt x="1235" y="868"/>
                    <a:pt x="868" y="1301"/>
                    <a:pt x="401" y="1602"/>
                  </a:cubicBezTo>
                  <a:lnTo>
                    <a:pt x="1" y="1835"/>
                  </a:lnTo>
                  <a:lnTo>
                    <a:pt x="401" y="2069"/>
                  </a:lnTo>
                  <a:cubicBezTo>
                    <a:pt x="902" y="2302"/>
                    <a:pt x="1302" y="2669"/>
                    <a:pt x="1602" y="3136"/>
                  </a:cubicBezTo>
                  <a:lnTo>
                    <a:pt x="1869" y="3570"/>
                  </a:lnTo>
                  <a:lnTo>
                    <a:pt x="2069" y="3136"/>
                  </a:lnTo>
                  <a:cubicBezTo>
                    <a:pt x="2336" y="2669"/>
                    <a:pt x="2703" y="2269"/>
                    <a:pt x="3170" y="1968"/>
                  </a:cubicBezTo>
                  <a:lnTo>
                    <a:pt x="3570" y="1735"/>
                  </a:lnTo>
                  <a:lnTo>
                    <a:pt x="3170" y="1501"/>
                  </a:lnTo>
                  <a:cubicBezTo>
                    <a:pt x="2670" y="1268"/>
                    <a:pt x="2269" y="868"/>
                    <a:pt x="1969" y="434"/>
                  </a:cubicBezTo>
                  <a:lnTo>
                    <a:pt x="1736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3475;p69">
              <a:extLst>
                <a:ext uri="{FF2B5EF4-FFF2-40B4-BE49-F238E27FC236}">
                  <a16:creationId xmlns:a16="http://schemas.microsoft.com/office/drawing/2014/main" id="{009A46D7-0669-4C03-A772-82B64DFAC0E2}"/>
                </a:ext>
              </a:extLst>
            </p:cNvPr>
            <p:cNvSpPr/>
            <p:nvPr/>
          </p:nvSpPr>
          <p:spPr>
            <a:xfrm>
              <a:off x="8626293" y="2403141"/>
              <a:ext cx="63256" cy="63256"/>
            </a:xfrm>
            <a:custGeom>
              <a:avLst/>
              <a:gdLst/>
              <a:ahLst/>
              <a:cxnLst/>
              <a:rect l="l" t="t" r="r" b="b"/>
              <a:pathLst>
                <a:path w="3603" h="3603" extrusionOk="0">
                  <a:moveTo>
                    <a:pt x="1735" y="0"/>
                  </a:moveTo>
                  <a:lnTo>
                    <a:pt x="1501" y="467"/>
                  </a:lnTo>
                  <a:cubicBezTo>
                    <a:pt x="1268" y="934"/>
                    <a:pt x="868" y="1335"/>
                    <a:pt x="434" y="1635"/>
                  </a:cubicBezTo>
                  <a:lnTo>
                    <a:pt x="0" y="1902"/>
                  </a:lnTo>
                  <a:lnTo>
                    <a:pt x="467" y="2102"/>
                  </a:lnTo>
                  <a:cubicBezTo>
                    <a:pt x="934" y="2369"/>
                    <a:pt x="1335" y="2736"/>
                    <a:pt x="1635" y="3169"/>
                  </a:cubicBezTo>
                  <a:lnTo>
                    <a:pt x="1902" y="3603"/>
                  </a:lnTo>
                  <a:lnTo>
                    <a:pt x="2102" y="3169"/>
                  </a:lnTo>
                  <a:cubicBezTo>
                    <a:pt x="2335" y="2702"/>
                    <a:pt x="2702" y="2269"/>
                    <a:pt x="3169" y="1968"/>
                  </a:cubicBezTo>
                  <a:lnTo>
                    <a:pt x="3603" y="1735"/>
                  </a:lnTo>
                  <a:lnTo>
                    <a:pt x="3169" y="1501"/>
                  </a:lnTo>
                  <a:cubicBezTo>
                    <a:pt x="2669" y="1268"/>
                    <a:pt x="2269" y="901"/>
                    <a:pt x="1968" y="434"/>
                  </a:cubicBezTo>
                  <a:lnTo>
                    <a:pt x="1735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3476;p69">
              <a:extLst>
                <a:ext uri="{FF2B5EF4-FFF2-40B4-BE49-F238E27FC236}">
                  <a16:creationId xmlns:a16="http://schemas.microsoft.com/office/drawing/2014/main" id="{FA290525-53C2-4FA5-B9BD-7E4DE90BA27F}"/>
                </a:ext>
              </a:extLst>
            </p:cNvPr>
            <p:cNvSpPr/>
            <p:nvPr/>
          </p:nvSpPr>
          <p:spPr>
            <a:xfrm>
              <a:off x="8404923" y="3748341"/>
              <a:ext cx="62677" cy="62098"/>
            </a:xfrm>
            <a:custGeom>
              <a:avLst/>
              <a:gdLst/>
              <a:ahLst/>
              <a:cxnLst/>
              <a:rect l="l" t="t" r="r" b="b"/>
              <a:pathLst>
                <a:path w="3570" h="3537" extrusionOk="0">
                  <a:moveTo>
                    <a:pt x="1702" y="1"/>
                  </a:moveTo>
                  <a:lnTo>
                    <a:pt x="1535" y="368"/>
                  </a:lnTo>
                  <a:cubicBezTo>
                    <a:pt x="1268" y="868"/>
                    <a:pt x="901" y="1268"/>
                    <a:pt x="434" y="1569"/>
                  </a:cubicBezTo>
                  <a:lnTo>
                    <a:pt x="0" y="1836"/>
                  </a:lnTo>
                  <a:lnTo>
                    <a:pt x="434" y="2036"/>
                  </a:lnTo>
                  <a:cubicBezTo>
                    <a:pt x="901" y="2303"/>
                    <a:pt x="1301" y="2669"/>
                    <a:pt x="1601" y="3103"/>
                  </a:cubicBezTo>
                  <a:lnTo>
                    <a:pt x="1868" y="3537"/>
                  </a:lnTo>
                  <a:lnTo>
                    <a:pt x="2068" y="3103"/>
                  </a:lnTo>
                  <a:cubicBezTo>
                    <a:pt x="2302" y="2636"/>
                    <a:pt x="2702" y="2236"/>
                    <a:pt x="3136" y="1936"/>
                  </a:cubicBezTo>
                  <a:lnTo>
                    <a:pt x="3570" y="1702"/>
                  </a:lnTo>
                  <a:lnTo>
                    <a:pt x="3136" y="1502"/>
                  </a:lnTo>
                  <a:cubicBezTo>
                    <a:pt x="2636" y="1235"/>
                    <a:pt x="2235" y="868"/>
                    <a:pt x="1935" y="401"/>
                  </a:cubicBezTo>
                  <a:lnTo>
                    <a:pt x="1702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3477;p69">
              <a:extLst>
                <a:ext uri="{FF2B5EF4-FFF2-40B4-BE49-F238E27FC236}">
                  <a16:creationId xmlns:a16="http://schemas.microsoft.com/office/drawing/2014/main" id="{053206CD-1E59-4A4E-BF35-3E2B09624966}"/>
                </a:ext>
              </a:extLst>
            </p:cNvPr>
            <p:cNvSpPr/>
            <p:nvPr/>
          </p:nvSpPr>
          <p:spPr>
            <a:xfrm>
              <a:off x="8476360" y="4030037"/>
              <a:ext cx="12325" cy="12325"/>
            </a:xfrm>
            <a:custGeom>
              <a:avLst/>
              <a:gdLst/>
              <a:ahLst/>
              <a:cxnLst/>
              <a:rect l="l" t="t" r="r" b="b"/>
              <a:pathLst>
                <a:path w="702" h="702" extrusionOk="0">
                  <a:moveTo>
                    <a:pt x="34" y="1"/>
                  </a:moveTo>
                  <a:lnTo>
                    <a:pt x="68" y="134"/>
                  </a:lnTo>
                  <a:cubicBezTo>
                    <a:pt x="101" y="268"/>
                    <a:pt x="101" y="401"/>
                    <a:pt x="34" y="534"/>
                  </a:cubicBezTo>
                  <a:lnTo>
                    <a:pt x="1" y="668"/>
                  </a:lnTo>
                  <a:lnTo>
                    <a:pt x="1" y="668"/>
                  </a:lnTo>
                  <a:lnTo>
                    <a:pt x="134" y="634"/>
                  </a:lnTo>
                  <a:cubicBezTo>
                    <a:pt x="190" y="621"/>
                    <a:pt x="245" y="613"/>
                    <a:pt x="300" y="613"/>
                  </a:cubicBezTo>
                  <a:cubicBezTo>
                    <a:pt x="378" y="613"/>
                    <a:pt x="456" y="629"/>
                    <a:pt x="535" y="668"/>
                  </a:cubicBezTo>
                  <a:lnTo>
                    <a:pt x="668" y="701"/>
                  </a:lnTo>
                  <a:lnTo>
                    <a:pt x="635" y="568"/>
                  </a:lnTo>
                  <a:cubicBezTo>
                    <a:pt x="601" y="434"/>
                    <a:pt x="601" y="301"/>
                    <a:pt x="668" y="167"/>
                  </a:cubicBezTo>
                  <a:lnTo>
                    <a:pt x="701" y="34"/>
                  </a:lnTo>
                  <a:lnTo>
                    <a:pt x="701" y="34"/>
                  </a:lnTo>
                  <a:lnTo>
                    <a:pt x="568" y="67"/>
                  </a:lnTo>
                  <a:cubicBezTo>
                    <a:pt x="513" y="81"/>
                    <a:pt x="457" y="89"/>
                    <a:pt x="402" y="89"/>
                  </a:cubicBezTo>
                  <a:cubicBezTo>
                    <a:pt x="324" y="89"/>
                    <a:pt x="246" y="73"/>
                    <a:pt x="168" y="34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3478;p69">
              <a:extLst>
                <a:ext uri="{FF2B5EF4-FFF2-40B4-BE49-F238E27FC236}">
                  <a16:creationId xmlns:a16="http://schemas.microsoft.com/office/drawing/2014/main" id="{0D8F4754-5B1A-4C95-98F9-D67C6E3DCEE7}"/>
                </a:ext>
              </a:extLst>
            </p:cNvPr>
            <p:cNvSpPr/>
            <p:nvPr/>
          </p:nvSpPr>
          <p:spPr>
            <a:xfrm>
              <a:off x="8604629" y="2120270"/>
              <a:ext cx="12307" cy="12325"/>
            </a:xfrm>
            <a:custGeom>
              <a:avLst/>
              <a:gdLst/>
              <a:ahLst/>
              <a:cxnLst/>
              <a:rect l="l" t="t" r="r" b="b"/>
              <a:pathLst>
                <a:path w="701" h="702" extrusionOk="0">
                  <a:moveTo>
                    <a:pt x="33" y="1"/>
                  </a:moveTo>
                  <a:lnTo>
                    <a:pt x="67" y="101"/>
                  </a:lnTo>
                  <a:cubicBezTo>
                    <a:pt x="100" y="268"/>
                    <a:pt x="100" y="401"/>
                    <a:pt x="33" y="535"/>
                  </a:cubicBezTo>
                  <a:lnTo>
                    <a:pt x="0" y="668"/>
                  </a:lnTo>
                  <a:lnTo>
                    <a:pt x="134" y="601"/>
                  </a:lnTo>
                  <a:cubicBezTo>
                    <a:pt x="267" y="601"/>
                    <a:pt x="400" y="601"/>
                    <a:pt x="534" y="668"/>
                  </a:cubicBezTo>
                  <a:lnTo>
                    <a:pt x="667" y="701"/>
                  </a:lnTo>
                  <a:lnTo>
                    <a:pt x="634" y="568"/>
                  </a:lnTo>
                  <a:cubicBezTo>
                    <a:pt x="601" y="434"/>
                    <a:pt x="601" y="301"/>
                    <a:pt x="667" y="168"/>
                  </a:cubicBezTo>
                  <a:lnTo>
                    <a:pt x="701" y="34"/>
                  </a:lnTo>
                  <a:lnTo>
                    <a:pt x="567" y="68"/>
                  </a:lnTo>
                  <a:cubicBezTo>
                    <a:pt x="512" y="81"/>
                    <a:pt x="457" y="89"/>
                    <a:pt x="401" y="89"/>
                  </a:cubicBezTo>
                  <a:cubicBezTo>
                    <a:pt x="323" y="89"/>
                    <a:pt x="245" y="73"/>
                    <a:pt x="167" y="34"/>
                  </a:cubicBezTo>
                  <a:lnTo>
                    <a:pt x="33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3479;p69">
              <a:extLst>
                <a:ext uri="{FF2B5EF4-FFF2-40B4-BE49-F238E27FC236}">
                  <a16:creationId xmlns:a16="http://schemas.microsoft.com/office/drawing/2014/main" id="{7F6836E8-CC0A-48F8-95FA-0C81784C649C}"/>
                </a:ext>
              </a:extLst>
            </p:cNvPr>
            <p:cNvSpPr/>
            <p:nvPr/>
          </p:nvSpPr>
          <p:spPr>
            <a:xfrm>
              <a:off x="6860016" y="1945758"/>
              <a:ext cx="12307" cy="13483"/>
            </a:xfrm>
            <a:custGeom>
              <a:avLst/>
              <a:gdLst/>
              <a:ahLst/>
              <a:cxnLst/>
              <a:rect l="l" t="t" r="r" b="b"/>
              <a:pathLst>
                <a:path w="701" h="768" extrusionOk="0">
                  <a:moveTo>
                    <a:pt x="34" y="0"/>
                  </a:moveTo>
                  <a:lnTo>
                    <a:pt x="67" y="134"/>
                  </a:lnTo>
                  <a:cubicBezTo>
                    <a:pt x="100" y="267"/>
                    <a:pt x="100" y="401"/>
                    <a:pt x="34" y="534"/>
                  </a:cubicBezTo>
                  <a:lnTo>
                    <a:pt x="0" y="668"/>
                  </a:lnTo>
                  <a:lnTo>
                    <a:pt x="134" y="668"/>
                  </a:lnTo>
                  <a:cubicBezTo>
                    <a:pt x="173" y="658"/>
                    <a:pt x="212" y="654"/>
                    <a:pt x="251" y="654"/>
                  </a:cubicBezTo>
                  <a:cubicBezTo>
                    <a:pt x="345" y="654"/>
                    <a:pt x="440" y="677"/>
                    <a:pt x="534" y="701"/>
                  </a:cubicBezTo>
                  <a:lnTo>
                    <a:pt x="667" y="768"/>
                  </a:lnTo>
                  <a:lnTo>
                    <a:pt x="634" y="634"/>
                  </a:lnTo>
                  <a:cubicBezTo>
                    <a:pt x="601" y="501"/>
                    <a:pt x="601" y="334"/>
                    <a:pt x="667" y="201"/>
                  </a:cubicBezTo>
                  <a:lnTo>
                    <a:pt x="701" y="100"/>
                  </a:lnTo>
                  <a:lnTo>
                    <a:pt x="567" y="100"/>
                  </a:lnTo>
                  <a:cubicBezTo>
                    <a:pt x="434" y="100"/>
                    <a:pt x="300" y="100"/>
                    <a:pt x="167" y="34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3480;p69">
              <a:extLst>
                <a:ext uri="{FF2B5EF4-FFF2-40B4-BE49-F238E27FC236}">
                  <a16:creationId xmlns:a16="http://schemas.microsoft.com/office/drawing/2014/main" id="{49B1DF9E-491D-439A-A8BC-DECAF6829CBC}"/>
                </a:ext>
              </a:extLst>
            </p:cNvPr>
            <p:cNvSpPr/>
            <p:nvPr/>
          </p:nvSpPr>
          <p:spPr>
            <a:xfrm>
              <a:off x="7074943" y="3433272"/>
              <a:ext cx="12904" cy="13483"/>
            </a:xfrm>
            <a:custGeom>
              <a:avLst/>
              <a:gdLst/>
              <a:ahLst/>
              <a:cxnLst/>
              <a:rect l="l" t="t" r="r" b="b"/>
              <a:pathLst>
                <a:path w="735" h="768" extrusionOk="0">
                  <a:moveTo>
                    <a:pt x="67" y="1"/>
                  </a:moveTo>
                  <a:lnTo>
                    <a:pt x="100" y="167"/>
                  </a:lnTo>
                  <a:cubicBezTo>
                    <a:pt x="134" y="301"/>
                    <a:pt x="100" y="468"/>
                    <a:pt x="67" y="601"/>
                  </a:cubicBezTo>
                  <a:lnTo>
                    <a:pt x="0" y="701"/>
                  </a:lnTo>
                  <a:lnTo>
                    <a:pt x="0" y="701"/>
                  </a:lnTo>
                  <a:lnTo>
                    <a:pt x="134" y="668"/>
                  </a:lnTo>
                  <a:cubicBezTo>
                    <a:pt x="173" y="658"/>
                    <a:pt x="215" y="654"/>
                    <a:pt x="258" y="654"/>
                  </a:cubicBezTo>
                  <a:cubicBezTo>
                    <a:pt x="362" y="654"/>
                    <a:pt x="473" y="678"/>
                    <a:pt x="567" y="701"/>
                  </a:cubicBezTo>
                  <a:lnTo>
                    <a:pt x="667" y="768"/>
                  </a:lnTo>
                  <a:lnTo>
                    <a:pt x="634" y="634"/>
                  </a:lnTo>
                  <a:cubicBezTo>
                    <a:pt x="601" y="501"/>
                    <a:pt x="634" y="334"/>
                    <a:pt x="667" y="201"/>
                  </a:cubicBezTo>
                  <a:lnTo>
                    <a:pt x="734" y="101"/>
                  </a:lnTo>
                  <a:lnTo>
                    <a:pt x="601" y="101"/>
                  </a:lnTo>
                  <a:cubicBezTo>
                    <a:pt x="467" y="101"/>
                    <a:pt x="300" y="101"/>
                    <a:pt x="167" y="34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3481;p69">
              <a:extLst>
                <a:ext uri="{FF2B5EF4-FFF2-40B4-BE49-F238E27FC236}">
                  <a16:creationId xmlns:a16="http://schemas.microsoft.com/office/drawing/2014/main" id="{4602CD0C-0C1D-472E-98DA-B7E109AB73B8}"/>
                </a:ext>
              </a:extLst>
            </p:cNvPr>
            <p:cNvSpPr/>
            <p:nvPr/>
          </p:nvSpPr>
          <p:spPr>
            <a:xfrm>
              <a:off x="6870550" y="4010127"/>
              <a:ext cx="436912" cy="471464"/>
            </a:xfrm>
            <a:custGeom>
              <a:avLst/>
              <a:gdLst/>
              <a:ahLst/>
              <a:cxnLst/>
              <a:rect l="l" t="t" r="r" b="b"/>
              <a:pathLst>
                <a:path w="24886" h="26854" extrusionOk="0">
                  <a:moveTo>
                    <a:pt x="1" y="634"/>
                  </a:moveTo>
                  <a:cubicBezTo>
                    <a:pt x="1" y="651"/>
                    <a:pt x="9" y="659"/>
                    <a:pt x="17" y="668"/>
                  </a:cubicBezTo>
                  <a:lnTo>
                    <a:pt x="1" y="634"/>
                  </a:lnTo>
                  <a:close/>
                  <a:moveTo>
                    <a:pt x="17" y="668"/>
                  </a:moveTo>
                  <a:lnTo>
                    <a:pt x="34" y="701"/>
                  </a:lnTo>
                  <a:cubicBezTo>
                    <a:pt x="34" y="684"/>
                    <a:pt x="26" y="676"/>
                    <a:pt x="17" y="668"/>
                  </a:cubicBezTo>
                  <a:close/>
                  <a:moveTo>
                    <a:pt x="34" y="701"/>
                  </a:moveTo>
                  <a:lnTo>
                    <a:pt x="67" y="834"/>
                  </a:lnTo>
                  <a:cubicBezTo>
                    <a:pt x="59" y="793"/>
                    <a:pt x="51" y="751"/>
                    <a:pt x="34" y="701"/>
                  </a:cubicBezTo>
                  <a:close/>
                  <a:moveTo>
                    <a:pt x="67" y="834"/>
                  </a:moveTo>
                  <a:lnTo>
                    <a:pt x="67" y="834"/>
                  </a:lnTo>
                  <a:cubicBezTo>
                    <a:pt x="76" y="876"/>
                    <a:pt x="84" y="918"/>
                    <a:pt x="101" y="968"/>
                  </a:cubicBezTo>
                  <a:lnTo>
                    <a:pt x="67" y="834"/>
                  </a:lnTo>
                  <a:close/>
                  <a:moveTo>
                    <a:pt x="24885" y="1"/>
                  </a:moveTo>
                  <a:lnTo>
                    <a:pt x="24518" y="334"/>
                  </a:lnTo>
                  <a:lnTo>
                    <a:pt x="23117" y="1602"/>
                  </a:lnTo>
                  <a:lnTo>
                    <a:pt x="18080" y="6405"/>
                  </a:lnTo>
                  <a:lnTo>
                    <a:pt x="18080" y="6438"/>
                  </a:lnTo>
                  <a:cubicBezTo>
                    <a:pt x="18345" y="11640"/>
                    <a:pt x="18610" y="18683"/>
                    <a:pt x="18941" y="26523"/>
                  </a:cubicBezTo>
                  <a:lnTo>
                    <a:pt x="18941" y="26523"/>
                  </a:lnTo>
                  <a:lnTo>
                    <a:pt x="17280" y="25385"/>
                  </a:lnTo>
                  <a:lnTo>
                    <a:pt x="5867" y="17799"/>
                  </a:lnTo>
                  <a:lnTo>
                    <a:pt x="5867" y="17799"/>
                  </a:lnTo>
                  <a:cubicBezTo>
                    <a:pt x="4167" y="12702"/>
                    <a:pt x="2702" y="8437"/>
                    <a:pt x="1668" y="5371"/>
                  </a:cubicBezTo>
                  <a:lnTo>
                    <a:pt x="434" y="1869"/>
                  </a:lnTo>
                  <a:cubicBezTo>
                    <a:pt x="267" y="1502"/>
                    <a:pt x="201" y="1168"/>
                    <a:pt x="101" y="968"/>
                  </a:cubicBezTo>
                  <a:lnTo>
                    <a:pt x="101" y="968"/>
                  </a:lnTo>
                  <a:lnTo>
                    <a:pt x="401" y="1869"/>
                  </a:lnTo>
                  <a:cubicBezTo>
                    <a:pt x="701" y="2702"/>
                    <a:pt x="1068" y="3937"/>
                    <a:pt x="1568" y="5438"/>
                  </a:cubicBezTo>
                  <a:cubicBezTo>
                    <a:pt x="2569" y="8473"/>
                    <a:pt x="4037" y="12776"/>
                    <a:pt x="5738" y="17847"/>
                  </a:cubicBezTo>
                  <a:lnTo>
                    <a:pt x="5738" y="17880"/>
                  </a:lnTo>
                  <a:lnTo>
                    <a:pt x="5771" y="17880"/>
                  </a:lnTo>
                  <a:lnTo>
                    <a:pt x="17213" y="25552"/>
                  </a:lnTo>
                  <a:lnTo>
                    <a:pt x="19014" y="26786"/>
                  </a:lnTo>
                  <a:lnTo>
                    <a:pt x="19181" y="26853"/>
                  </a:lnTo>
                  <a:lnTo>
                    <a:pt x="19181" y="26686"/>
                  </a:lnTo>
                  <a:cubicBezTo>
                    <a:pt x="18781" y="18797"/>
                    <a:pt x="18448" y="11705"/>
                    <a:pt x="18215" y="6504"/>
                  </a:cubicBezTo>
                  <a:lnTo>
                    <a:pt x="18215" y="6504"/>
                  </a:lnTo>
                  <a:lnTo>
                    <a:pt x="23217" y="1668"/>
                  </a:lnTo>
                  <a:lnTo>
                    <a:pt x="24551" y="334"/>
                  </a:lnTo>
                  <a:lnTo>
                    <a:pt x="24885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3482;p69">
              <a:extLst>
                <a:ext uri="{FF2B5EF4-FFF2-40B4-BE49-F238E27FC236}">
                  <a16:creationId xmlns:a16="http://schemas.microsoft.com/office/drawing/2014/main" id="{1D2D2A34-B6F5-4819-B03F-C671A23AC975}"/>
                </a:ext>
              </a:extLst>
            </p:cNvPr>
            <p:cNvSpPr/>
            <p:nvPr/>
          </p:nvSpPr>
          <p:spPr>
            <a:xfrm>
              <a:off x="7173330" y="4437050"/>
              <a:ext cx="58569" cy="58007"/>
            </a:xfrm>
            <a:custGeom>
              <a:avLst/>
              <a:gdLst/>
              <a:ahLst/>
              <a:cxnLst/>
              <a:rect l="l" t="t" r="r" b="b"/>
              <a:pathLst>
                <a:path w="3336" h="3304" extrusionOk="0">
                  <a:moveTo>
                    <a:pt x="2402" y="1"/>
                  </a:moveTo>
                  <a:lnTo>
                    <a:pt x="1468" y="668"/>
                  </a:lnTo>
                  <a:lnTo>
                    <a:pt x="367" y="301"/>
                  </a:lnTo>
                  <a:lnTo>
                    <a:pt x="367" y="301"/>
                  </a:lnTo>
                  <a:lnTo>
                    <a:pt x="701" y="1402"/>
                  </a:lnTo>
                  <a:lnTo>
                    <a:pt x="0" y="2336"/>
                  </a:lnTo>
                  <a:lnTo>
                    <a:pt x="1168" y="2336"/>
                  </a:lnTo>
                  <a:lnTo>
                    <a:pt x="1835" y="3303"/>
                  </a:lnTo>
                  <a:lnTo>
                    <a:pt x="2202" y="2203"/>
                  </a:lnTo>
                  <a:lnTo>
                    <a:pt x="3336" y="1869"/>
                  </a:lnTo>
                  <a:lnTo>
                    <a:pt x="2369" y="1168"/>
                  </a:lnTo>
                  <a:lnTo>
                    <a:pt x="2402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3483;p69">
              <a:extLst>
                <a:ext uri="{FF2B5EF4-FFF2-40B4-BE49-F238E27FC236}">
                  <a16:creationId xmlns:a16="http://schemas.microsoft.com/office/drawing/2014/main" id="{F5A83EE4-7261-4088-B9B8-2B8724505F7B}"/>
                </a:ext>
              </a:extLst>
            </p:cNvPr>
            <p:cNvSpPr/>
            <p:nvPr/>
          </p:nvSpPr>
          <p:spPr>
            <a:xfrm>
              <a:off x="6947851" y="4295914"/>
              <a:ext cx="38080" cy="38677"/>
            </a:xfrm>
            <a:custGeom>
              <a:avLst/>
              <a:gdLst/>
              <a:ahLst/>
              <a:cxnLst/>
              <a:rect l="l" t="t" r="r" b="b"/>
              <a:pathLst>
                <a:path w="2169" h="2203" extrusionOk="0">
                  <a:moveTo>
                    <a:pt x="1502" y="1"/>
                  </a:moveTo>
                  <a:lnTo>
                    <a:pt x="868" y="501"/>
                  </a:lnTo>
                  <a:lnTo>
                    <a:pt x="168" y="268"/>
                  </a:lnTo>
                  <a:lnTo>
                    <a:pt x="401" y="1002"/>
                  </a:lnTo>
                  <a:lnTo>
                    <a:pt x="1" y="1602"/>
                  </a:lnTo>
                  <a:lnTo>
                    <a:pt x="768" y="1569"/>
                  </a:lnTo>
                  <a:lnTo>
                    <a:pt x="1235" y="2202"/>
                  </a:lnTo>
                  <a:lnTo>
                    <a:pt x="1402" y="1435"/>
                  </a:lnTo>
                  <a:lnTo>
                    <a:pt x="2169" y="1202"/>
                  </a:lnTo>
                  <a:lnTo>
                    <a:pt x="1502" y="768"/>
                  </a:lnTo>
                  <a:lnTo>
                    <a:pt x="1502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3484;p69">
              <a:extLst>
                <a:ext uri="{FF2B5EF4-FFF2-40B4-BE49-F238E27FC236}">
                  <a16:creationId xmlns:a16="http://schemas.microsoft.com/office/drawing/2014/main" id="{FE2D0328-7DEA-4E90-8505-771E59D0A229}"/>
                </a:ext>
              </a:extLst>
            </p:cNvPr>
            <p:cNvSpPr/>
            <p:nvPr/>
          </p:nvSpPr>
          <p:spPr>
            <a:xfrm>
              <a:off x="6849465" y="3996065"/>
              <a:ext cx="46876" cy="46876"/>
            </a:xfrm>
            <a:custGeom>
              <a:avLst/>
              <a:gdLst/>
              <a:ahLst/>
              <a:cxnLst/>
              <a:rect l="l" t="t" r="r" b="b"/>
              <a:pathLst>
                <a:path w="2670" h="2670" extrusionOk="0">
                  <a:moveTo>
                    <a:pt x="1135" y="1"/>
                  </a:moveTo>
                  <a:lnTo>
                    <a:pt x="935" y="935"/>
                  </a:lnTo>
                  <a:lnTo>
                    <a:pt x="1" y="1269"/>
                  </a:lnTo>
                  <a:lnTo>
                    <a:pt x="801" y="1769"/>
                  </a:lnTo>
                  <a:lnTo>
                    <a:pt x="835" y="2670"/>
                  </a:lnTo>
                  <a:lnTo>
                    <a:pt x="1602" y="2102"/>
                  </a:lnTo>
                  <a:lnTo>
                    <a:pt x="2469" y="2336"/>
                  </a:lnTo>
                  <a:lnTo>
                    <a:pt x="2469" y="2336"/>
                  </a:lnTo>
                  <a:lnTo>
                    <a:pt x="2136" y="1469"/>
                  </a:lnTo>
                  <a:lnTo>
                    <a:pt x="2669" y="735"/>
                  </a:lnTo>
                  <a:lnTo>
                    <a:pt x="1735" y="768"/>
                  </a:lnTo>
                  <a:lnTo>
                    <a:pt x="1135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3485;p69">
              <a:extLst>
                <a:ext uri="{FF2B5EF4-FFF2-40B4-BE49-F238E27FC236}">
                  <a16:creationId xmlns:a16="http://schemas.microsoft.com/office/drawing/2014/main" id="{D4B4B5B8-E3C7-4371-8B51-422248F3C79A}"/>
                </a:ext>
              </a:extLst>
            </p:cNvPr>
            <p:cNvSpPr/>
            <p:nvPr/>
          </p:nvSpPr>
          <p:spPr>
            <a:xfrm>
              <a:off x="7279319" y="3983196"/>
              <a:ext cx="46297" cy="46858"/>
            </a:xfrm>
            <a:custGeom>
              <a:avLst/>
              <a:gdLst/>
              <a:ahLst/>
              <a:cxnLst/>
              <a:rect l="l" t="t" r="r" b="b"/>
              <a:pathLst>
                <a:path w="2637" h="2669" extrusionOk="0">
                  <a:moveTo>
                    <a:pt x="1135" y="0"/>
                  </a:moveTo>
                  <a:lnTo>
                    <a:pt x="935" y="901"/>
                  </a:lnTo>
                  <a:lnTo>
                    <a:pt x="1" y="1234"/>
                  </a:lnTo>
                  <a:lnTo>
                    <a:pt x="801" y="1735"/>
                  </a:lnTo>
                  <a:lnTo>
                    <a:pt x="835" y="2669"/>
                  </a:lnTo>
                  <a:lnTo>
                    <a:pt x="1535" y="2068"/>
                  </a:lnTo>
                  <a:lnTo>
                    <a:pt x="2469" y="2335"/>
                  </a:lnTo>
                  <a:lnTo>
                    <a:pt x="2136" y="1468"/>
                  </a:lnTo>
                  <a:lnTo>
                    <a:pt x="2636" y="701"/>
                  </a:lnTo>
                  <a:lnTo>
                    <a:pt x="1702" y="734"/>
                  </a:lnTo>
                  <a:lnTo>
                    <a:pt x="1135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3486;p69">
              <a:extLst>
                <a:ext uri="{FF2B5EF4-FFF2-40B4-BE49-F238E27FC236}">
                  <a16:creationId xmlns:a16="http://schemas.microsoft.com/office/drawing/2014/main" id="{E65A2C54-9DFB-4042-8F65-98992084A075}"/>
                </a:ext>
              </a:extLst>
            </p:cNvPr>
            <p:cNvSpPr/>
            <p:nvPr/>
          </p:nvSpPr>
          <p:spPr>
            <a:xfrm>
              <a:off x="7173910" y="4109094"/>
              <a:ext cx="29302" cy="29899"/>
            </a:xfrm>
            <a:custGeom>
              <a:avLst/>
              <a:gdLst/>
              <a:ahLst/>
              <a:cxnLst/>
              <a:rect l="l" t="t" r="r" b="b"/>
              <a:pathLst>
                <a:path w="1669" h="1703" extrusionOk="0">
                  <a:moveTo>
                    <a:pt x="701" y="1"/>
                  </a:moveTo>
                  <a:lnTo>
                    <a:pt x="601" y="568"/>
                  </a:lnTo>
                  <a:lnTo>
                    <a:pt x="1" y="801"/>
                  </a:lnTo>
                  <a:lnTo>
                    <a:pt x="501" y="1068"/>
                  </a:lnTo>
                  <a:lnTo>
                    <a:pt x="534" y="1702"/>
                  </a:lnTo>
                  <a:lnTo>
                    <a:pt x="1001" y="1335"/>
                  </a:lnTo>
                  <a:lnTo>
                    <a:pt x="1535" y="1502"/>
                  </a:lnTo>
                  <a:lnTo>
                    <a:pt x="1335" y="902"/>
                  </a:lnTo>
                  <a:lnTo>
                    <a:pt x="1668" y="401"/>
                  </a:lnTo>
                  <a:lnTo>
                    <a:pt x="1101" y="468"/>
                  </a:lnTo>
                  <a:lnTo>
                    <a:pt x="701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3487;p69">
              <a:extLst>
                <a:ext uri="{FF2B5EF4-FFF2-40B4-BE49-F238E27FC236}">
                  <a16:creationId xmlns:a16="http://schemas.microsoft.com/office/drawing/2014/main" id="{05CD4BA4-863A-4CA5-95D1-C64E46FFC71C}"/>
                </a:ext>
              </a:extLst>
            </p:cNvPr>
            <p:cNvSpPr/>
            <p:nvPr/>
          </p:nvSpPr>
          <p:spPr>
            <a:xfrm>
              <a:off x="6653288" y="3263448"/>
              <a:ext cx="291650" cy="291649"/>
            </a:xfrm>
            <a:custGeom>
              <a:avLst/>
              <a:gdLst/>
              <a:ahLst/>
              <a:cxnLst/>
              <a:rect l="l" t="t" r="r" b="b"/>
              <a:pathLst>
                <a:path w="16612" h="16612" extrusionOk="0">
                  <a:moveTo>
                    <a:pt x="8306" y="0"/>
                  </a:moveTo>
                  <a:cubicBezTo>
                    <a:pt x="3736" y="0"/>
                    <a:pt x="0" y="3703"/>
                    <a:pt x="0" y="8306"/>
                  </a:cubicBezTo>
                  <a:cubicBezTo>
                    <a:pt x="0" y="12876"/>
                    <a:pt x="3736" y="16612"/>
                    <a:pt x="8306" y="16612"/>
                  </a:cubicBezTo>
                  <a:cubicBezTo>
                    <a:pt x="12876" y="16612"/>
                    <a:pt x="16612" y="12876"/>
                    <a:pt x="16612" y="8306"/>
                  </a:cubicBezTo>
                  <a:cubicBezTo>
                    <a:pt x="16612" y="3703"/>
                    <a:pt x="12876" y="0"/>
                    <a:pt x="8306" y="0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3488;p69">
              <a:extLst>
                <a:ext uri="{FF2B5EF4-FFF2-40B4-BE49-F238E27FC236}">
                  <a16:creationId xmlns:a16="http://schemas.microsoft.com/office/drawing/2014/main" id="{A3C5F98C-3FB2-40EB-B9D4-00897469A692}"/>
                </a:ext>
              </a:extLst>
            </p:cNvPr>
            <p:cNvSpPr/>
            <p:nvPr/>
          </p:nvSpPr>
          <p:spPr>
            <a:xfrm>
              <a:off x="6724725" y="3430937"/>
              <a:ext cx="55654" cy="47789"/>
            </a:xfrm>
            <a:custGeom>
              <a:avLst/>
              <a:gdLst/>
              <a:ahLst/>
              <a:cxnLst/>
              <a:rect l="l" t="t" r="r" b="b"/>
              <a:pathLst>
                <a:path w="3170" h="2722" extrusionOk="0">
                  <a:moveTo>
                    <a:pt x="1769" y="0"/>
                  </a:moveTo>
                  <a:cubicBezTo>
                    <a:pt x="568" y="34"/>
                    <a:pt x="1" y="1501"/>
                    <a:pt x="868" y="2335"/>
                  </a:cubicBezTo>
                  <a:cubicBezTo>
                    <a:pt x="1145" y="2601"/>
                    <a:pt x="1479" y="2721"/>
                    <a:pt x="1806" y="2721"/>
                  </a:cubicBezTo>
                  <a:cubicBezTo>
                    <a:pt x="2505" y="2721"/>
                    <a:pt x="3170" y="2175"/>
                    <a:pt x="3170" y="1335"/>
                  </a:cubicBezTo>
                  <a:cubicBezTo>
                    <a:pt x="3136" y="601"/>
                    <a:pt x="2536" y="0"/>
                    <a:pt x="17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3489;p69">
              <a:extLst>
                <a:ext uri="{FF2B5EF4-FFF2-40B4-BE49-F238E27FC236}">
                  <a16:creationId xmlns:a16="http://schemas.microsoft.com/office/drawing/2014/main" id="{A9985F74-E59F-4763-A7FE-375415CC032F}"/>
                </a:ext>
              </a:extLst>
            </p:cNvPr>
            <p:cNvSpPr/>
            <p:nvPr/>
          </p:nvSpPr>
          <p:spPr>
            <a:xfrm>
              <a:off x="6713594" y="3372369"/>
              <a:ext cx="32813" cy="28090"/>
            </a:xfrm>
            <a:custGeom>
              <a:avLst/>
              <a:gdLst/>
              <a:ahLst/>
              <a:cxnLst/>
              <a:rect l="l" t="t" r="r" b="b"/>
              <a:pathLst>
                <a:path w="1869" h="1600" extrusionOk="0">
                  <a:moveTo>
                    <a:pt x="1068" y="1"/>
                  </a:moveTo>
                  <a:cubicBezTo>
                    <a:pt x="368" y="1"/>
                    <a:pt x="1" y="868"/>
                    <a:pt x="501" y="1368"/>
                  </a:cubicBezTo>
                  <a:cubicBezTo>
                    <a:pt x="661" y="1528"/>
                    <a:pt x="859" y="1600"/>
                    <a:pt x="1054" y="1600"/>
                  </a:cubicBezTo>
                  <a:cubicBezTo>
                    <a:pt x="1468" y="1600"/>
                    <a:pt x="1869" y="1277"/>
                    <a:pt x="1869" y="801"/>
                  </a:cubicBezTo>
                  <a:cubicBezTo>
                    <a:pt x="1869" y="367"/>
                    <a:pt x="1502" y="1"/>
                    <a:pt x="10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3490;p69">
              <a:extLst>
                <a:ext uri="{FF2B5EF4-FFF2-40B4-BE49-F238E27FC236}">
                  <a16:creationId xmlns:a16="http://schemas.microsoft.com/office/drawing/2014/main" id="{E111135C-E863-46CA-9F3A-FA592F041E34}"/>
                </a:ext>
              </a:extLst>
            </p:cNvPr>
            <p:cNvSpPr/>
            <p:nvPr/>
          </p:nvSpPr>
          <p:spPr>
            <a:xfrm>
              <a:off x="6532060" y="3215729"/>
              <a:ext cx="539969" cy="383628"/>
            </a:xfrm>
            <a:custGeom>
              <a:avLst/>
              <a:gdLst/>
              <a:ahLst/>
              <a:cxnLst/>
              <a:rect l="l" t="t" r="r" b="b"/>
              <a:pathLst>
                <a:path w="30756" h="21851" extrusionOk="0">
                  <a:moveTo>
                    <a:pt x="28006" y="1"/>
                  </a:moveTo>
                  <a:cubicBezTo>
                    <a:pt x="25222" y="1"/>
                    <a:pt x="19181" y="3719"/>
                    <a:pt x="19181" y="3719"/>
                  </a:cubicBezTo>
                  <a:lnTo>
                    <a:pt x="20181" y="4353"/>
                  </a:lnTo>
                  <a:cubicBezTo>
                    <a:pt x="20181" y="4353"/>
                    <a:pt x="23699" y="2102"/>
                    <a:pt x="25759" y="2102"/>
                  </a:cubicBezTo>
                  <a:cubicBezTo>
                    <a:pt x="26156" y="2102"/>
                    <a:pt x="26499" y="2185"/>
                    <a:pt x="26753" y="2385"/>
                  </a:cubicBezTo>
                  <a:cubicBezTo>
                    <a:pt x="28354" y="3652"/>
                    <a:pt x="23851" y="8489"/>
                    <a:pt x="17479" y="13159"/>
                  </a:cubicBezTo>
                  <a:cubicBezTo>
                    <a:pt x="12031" y="17132"/>
                    <a:pt x="6800" y="20042"/>
                    <a:pt x="4764" y="20042"/>
                  </a:cubicBezTo>
                  <a:cubicBezTo>
                    <a:pt x="4406" y="20042"/>
                    <a:pt x="4147" y="19953"/>
                    <a:pt x="4003" y="19764"/>
                  </a:cubicBezTo>
                  <a:cubicBezTo>
                    <a:pt x="3036" y="18529"/>
                    <a:pt x="7539" y="14260"/>
                    <a:pt x="7539" y="14260"/>
                  </a:cubicBezTo>
                  <a:lnTo>
                    <a:pt x="7139" y="13059"/>
                  </a:lnTo>
                  <a:lnTo>
                    <a:pt x="7139" y="13059"/>
                  </a:lnTo>
                  <a:cubicBezTo>
                    <a:pt x="7172" y="13226"/>
                    <a:pt x="0" y="20064"/>
                    <a:pt x="1868" y="21532"/>
                  </a:cubicBezTo>
                  <a:cubicBezTo>
                    <a:pt x="2144" y="21748"/>
                    <a:pt x="2548" y="21851"/>
                    <a:pt x="3058" y="21851"/>
                  </a:cubicBezTo>
                  <a:cubicBezTo>
                    <a:pt x="5999" y="21851"/>
                    <a:pt x="12451" y="18441"/>
                    <a:pt x="18080" y="13893"/>
                  </a:cubicBezTo>
                  <a:cubicBezTo>
                    <a:pt x="24718" y="8556"/>
                    <a:pt x="30755" y="2051"/>
                    <a:pt x="29088" y="350"/>
                  </a:cubicBezTo>
                  <a:cubicBezTo>
                    <a:pt x="28848" y="105"/>
                    <a:pt x="28473" y="1"/>
                    <a:pt x="28006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3491;p69">
              <a:extLst>
                <a:ext uri="{FF2B5EF4-FFF2-40B4-BE49-F238E27FC236}">
                  <a16:creationId xmlns:a16="http://schemas.microsoft.com/office/drawing/2014/main" id="{16F1B9ED-718F-4F63-93A7-1AD3D598F8DA}"/>
                </a:ext>
              </a:extLst>
            </p:cNvPr>
            <p:cNvSpPr/>
            <p:nvPr/>
          </p:nvSpPr>
          <p:spPr>
            <a:xfrm>
              <a:off x="6532060" y="3215729"/>
              <a:ext cx="539969" cy="383628"/>
            </a:xfrm>
            <a:custGeom>
              <a:avLst/>
              <a:gdLst/>
              <a:ahLst/>
              <a:cxnLst/>
              <a:rect l="l" t="t" r="r" b="b"/>
              <a:pathLst>
                <a:path w="30756" h="21851" extrusionOk="0">
                  <a:moveTo>
                    <a:pt x="28006" y="1"/>
                  </a:moveTo>
                  <a:cubicBezTo>
                    <a:pt x="25222" y="1"/>
                    <a:pt x="19181" y="3719"/>
                    <a:pt x="19181" y="3719"/>
                  </a:cubicBezTo>
                  <a:lnTo>
                    <a:pt x="20181" y="4353"/>
                  </a:lnTo>
                  <a:cubicBezTo>
                    <a:pt x="20181" y="4353"/>
                    <a:pt x="23699" y="2102"/>
                    <a:pt x="25759" y="2102"/>
                  </a:cubicBezTo>
                  <a:cubicBezTo>
                    <a:pt x="26156" y="2102"/>
                    <a:pt x="26499" y="2185"/>
                    <a:pt x="26753" y="2385"/>
                  </a:cubicBezTo>
                  <a:cubicBezTo>
                    <a:pt x="28354" y="3652"/>
                    <a:pt x="23851" y="8489"/>
                    <a:pt x="17479" y="13159"/>
                  </a:cubicBezTo>
                  <a:cubicBezTo>
                    <a:pt x="12031" y="17132"/>
                    <a:pt x="6800" y="20042"/>
                    <a:pt x="4764" y="20042"/>
                  </a:cubicBezTo>
                  <a:cubicBezTo>
                    <a:pt x="4406" y="20042"/>
                    <a:pt x="4147" y="19953"/>
                    <a:pt x="4003" y="19764"/>
                  </a:cubicBezTo>
                  <a:cubicBezTo>
                    <a:pt x="3036" y="18529"/>
                    <a:pt x="7539" y="14260"/>
                    <a:pt x="7539" y="14260"/>
                  </a:cubicBezTo>
                  <a:lnTo>
                    <a:pt x="7139" y="13059"/>
                  </a:lnTo>
                  <a:lnTo>
                    <a:pt x="7139" y="13059"/>
                  </a:lnTo>
                  <a:cubicBezTo>
                    <a:pt x="7172" y="13226"/>
                    <a:pt x="0" y="20064"/>
                    <a:pt x="1868" y="21532"/>
                  </a:cubicBezTo>
                  <a:cubicBezTo>
                    <a:pt x="2144" y="21748"/>
                    <a:pt x="2548" y="21851"/>
                    <a:pt x="3058" y="21851"/>
                  </a:cubicBezTo>
                  <a:cubicBezTo>
                    <a:pt x="5999" y="21851"/>
                    <a:pt x="12451" y="18441"/>
                    <a:pt x="18080" y="13893"/>
                  </a:cubicBezTo>
                  <a:cubicBezTo>
                    <a:pt x="24718" y="8556"/>
                    <a:pt x="30755" y="2051"/>
                    <a:pt x="29088" y="350"/>
                  </a:cubicBezTo>
                  <a:cubicBezTo>
                    <a:pt x="28848" y="105"/>
                    <a:pt x="28473" y="1"/>
                    <a:pt x="28006" y="1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3492;p69">
              <a:extLst>
                <a:ext uri="{FF2B5EF4-FFF2-40B4-BE49-F238E27FC236}">
                  <a16:creationId xmlns:a16="http://schemas.microsoft.com/office/drawing/2014/main" id="{A28BB5E6-16C0-47BB-BB6D-186A6DB17A54}"/>
                </a:ext>
              </a:extLst>
            </p:cNvPr>
            <p:cNvSpPr/>
            <p:nvPr/>
          </p:nvSpPr>
          <p:spPr>
            <a:xfrm>
              <a:off x="6660890" y="3306515"/>
              <a:ext cx="59166" cy="202445"/>
            </a:xfrm>
            <a:custGeom>
              <a:avLst/>
              <a:gdLst/>
              <a:ahLst/>
              <a:cxnLst/>
              <a:rect l="l" t="t" r="r" b="b"/>
              <a:pathLst>
                <a:path w="3370" h="11531" extrusionOk="0">
                  <a:moveTo>
                    <a:pt x="3266" y="1"/>
                  </a:moveTo>
                  <a:cubicBezTo>
                    <a:pt x="3103" y="1"/>
                    <a:pt x="2490" y="415"/>
                    <a:pt x="1769" y="1316"/>
                  </a:cubicBezTo>
                  <a:cubicBezTo>
                    <a:pt x="1335" y="1850"/>
                    <a:pt x="968" y="2484"/>
                    <a:pt x="701" y="3151"/>
                  </a:cubicBezTo>
                  <a:cubicBezTo>
                    <a:pt x="34" y="4819"/>
                    <a:pt x="1" y="6654"/>
                    <a:pt x="601" y="8355"/>
                  </a:cubicBezTo>
                  <a:cubicBezTo>
                    <a:pt x="868" y="9022"/>
                    <a:pt x="1202" y="9656"/>
                    <a:pt x="1602" y="10223"/>
                  </a:cubicBezTo>
                  <a:cubicBezTo>
                    <a:pt x="2315" y="11122"/>
                    <a:pt x="2941" y="11531"/>
                    <a:pt x="3053" y="11531"/>
                  </a:cubicBezTo>
                  <a:cubicBezTo>
                    <a:pt x="3062" y="11531"/>
                    <a:pt x="3067" y="11529"/>
                    <a:pt x="3070" y="11524"/>
                  </a:cubicBezTo>
                  <a:cubicBezTo>
                    <a:pt x="3136" y="11424"/>
                    <a:pt x="2569" y="10923"/>
                    <a:pt x="2002" y="9923"/>
                  </a:cubicBezTo>
                  <a:cubicBezTo>
                    <a:pt x="368" y="7354"/>
                    <a:pt x="434" y="4052"/>
                    <a:pt x="2169" y="1517"/>
                  </a:cubicBezTo>
                  <a:cubicBezTo>
                    <a:pt x="2803" y="549"/>
                    <a:pt x="3370" y="82"/>
                    <a:pt x="3303" y="16"/>
                  </a:cubicBezTo>
                  <a:cubicBezTo>
                    <a:pt x="3296" y="6"/>
                    <a:pt x="3284" y="1"/>
                    <a:pt x="3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3493;p69">
              <a:extLst>
                <a:ext uri="{FF2B5EF4-FFF2-40B4-BE49-F238E27FC236}">
                  <a16:creationId xmlns:a16="http://schemas.microsoft.com/office/drawing/2014/main" id="{9D5E24EA-2A97-4862-9AE6-2B0537ACFB6D}"/>
                </a:ext>
              </a:extLst>
            </p:cNvPr>
            <p:cNvSpPr/>
            <p:nvPr/>
          </p:nvSpPr>
          <p:spPr>
            <a:xfrm>
              <a:off x="8287203" y="1921164"/>
              <a:ext cx="241894" cy="241297"/>
            </a:xfrm>
            <a:custGeom>
              <a:avLst/>
              <a:gdLst/>
              <a:ahLst/>
              <a:cxnLst/>
              <a:rect l="l" t="t" r="r" b="b"/>
              <a:pathLst>
                <a:path w="13778" h="13744" extrusionOk="0">
                  <a:moveTo>
                    <a:pt x="6872" y="0"/>
                  </a:moveTo>
                  <a:cubicBezTo>
                    <a:pt x="3103" y="0"/>
                    <a:pt x="1" y="3069"/>
                    <a:pt x="1" y="6872"/>
                  </a:cubicBezTo>
                  <a:cubicBezTo>
                    <a:pt x="1" y="10675"/>
                    <a:pt x="3103" y="13744"/>
                    <a:pt x="6872" y="13744"/>
                  </a:cubicBezTo>
                  <a:cubicBezTo>
                    <a:pt x="10675" y="13744"/>
                    <a:pt x="13777" y="10675"/>
                    <a:pt x="13777" y="6872"/>
                  </a:cubicBezTo>
                  <a:cubicBezTo>
                    <a:pt x="13777" y="3069"/>
                    <a:pt x="10675" y="0"/>
                    <a:pt x="6872" y="0"/>
                  </a:cubicBezTo>
                  <a:close/>
                </a:path>
              </a:pathLst>
            </a:custGeom>
            <a:solidFill>
              <a:srgbClr val="ACD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3494;p69">
              <a:extLst>
                <a:ext uri="{FF2B5EF4-FFF2-40B4-BE49-F238E27FC236}">
                  <a16:creationId xmlns:a16="http://schemas.microsoft.com/office/drawing/2014/main" id="{5735EEC0-2BEF-4DB0-B81A-77FA6F164D2E}"/>
                </a:ext>
              </a:extLst>
            </p:cNvPr>
            <p:cNvSpPr/>
            <p:nvPr/>
          </p:nvSpPr>
          <p:spPr>
            <a:xfrm>
              <a:off x="8447105" y="1976746"/>
              <a:ext cx="45103" cy="38712"/>
            </a:xfrm>
            <a:custGeom>
              <a:avLst/>
              <a:gdLst/>
              <a:ahLst/>
              <a:cxnLst/>
              <a:rect l="l" t="t" r="r" b="b"/>
              <a:pathLst>
                <a:path w="2569" h="2205" extrusionOk="0">
                  <a:moveTo>
                    <a:pt x="1102" y="1"/>
                  </a:moveTo>
                  <a:cubicBezTo>
                    <a:pt x="537" y="1"/>
                    <a:pt x="0" y="424"/>
                    <a:pt x="0" y="1071"/>
                  </a:cubicBezTo>
                  <a:cubicBezTo>
                    <a:pt x="0" y="1671"/>
                    <a:pt x="467" y="2172"/>
                    <a:pt x="1067" y="2205"/>
                  </a:cubicBezTo>
                  <a:cubicBezTo>
                    <a:pt x="2068" y="2205"/>
                    <a:pt x="2569" y="1037"/>
                    <a:pt x="1901" y="337"/>
                  </a:cubicBezTo>
                  <a:cubicBezTo>
                    <a:pt x="1669" y="105"/>
                    <a:pt x="1382" y="1"/>
                    <a:pt x="1102" y="1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3495;p69">
              <a:extLst>
                <a:ext uri="{FF2B5EF4-FFF2-40B4-BE49-F238E27FC236}">
                  <a16:creationId xmlns:a16="http://schemas.microsoft.com/office/drawing/2014/main" id="{63F45E3F-749F-467B-8BD4-068D40623983}"/>
                </a:ext>
              </a:extLst>
            </p:cNvPr>
            <p:cNvSpPr/>
            <p:nvPr/>
          </p:nvSpPr>
          <p:spPr>
            <a:xfrm>
              <a:off x="8486354" y="2030822"/>
              <a:ext cx="26967" cy="22718"/>
            </a:xfrm>
            <a:custGeom>
              <a:avLst/>
              <a:gdLst/>
              <a:ahLst/>
              <a:cxnLst/>
              <a:rect l="l" t="t" r="r" b="b"/>
              <a:pathLst>
                <a:path w="1536" h="1294" extrusionOk="0">
                  <a:moveTo>
                    <a:pt x="676" y="1"/>
                  </a:moveTo>
                  <a:cubicBezTo>
                    <a:pt x="345" y="1"/>
                    <a:pt x="23" y="246"/>
                    <a:pt x="1" y="626"/>
                  </a:cubicBezTo>
                  <a:cubicBezTo>
                    <a:pt x="34" y="960"/>
                    <a:pt x="301" y="1260"/>
                    <a:pt x="635" y="1293"/>
                  </a:cubicBezTo>
                  <a:cubicBezTo>
                    <a:pt x="1202" y="1293"/>
                    <a:pt x="1535" y="626"/>
                    <a:pt x="1135" y="192"/>
                  </a:cubicBezTo>
                  <a:cubicBezTo>
                    <a:pt x="1003" y="60"/>
                    <a:pt x="838" y="1"/>
                    <a:pt x="676" y="1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3496;p69">
              <a:extLst>
                <a:ext uri="{FF2B5EF4-FFF2-40B4-BE49-F238E27FC236}">
                  <a16:creationId xmlns:a16="http://schemas.microsoft.com/office/drawing/2014/main" id="{3D3ACA65-D7D3-4CA5-9167-2E81F06CF725}"/>
                </a:ext>
              </a:extLst>
            </p:cNvPr>
            <p:cNvSpPr/>
            <p:nvPr/>
          </p:nvSpPr>
          <p:spPr>
            <a:xfrm>
              <a:off x="8466534" y="2076952"/>
              <a:ext cx="9393" cy="8515"/>
            </a:xfrm>
            <a:custGeom>
              <a:avLst/>
              <a:gdLst/>
              <a:ahLst/>
              <a:cxnLst/>
              <a:rect l="l" t="t" r="r" b="b"/>
              <a:pathLst>
                <a:path w="535" h="485" extrusionOk="0">
                  <a:moveTo>
                    <a:pt x="268" y="0"/>
                  </a:moveTo>
                  <a:cubicBezTo>
                    <a:pt x="134" y="0"/>
                    <a:pt x="1" y="100"/>
                    <a:pt x="34" y="234"/>
                  </a:cubicBezTo>
                  <a:cubicBezTo>
                    <a:pt x="18" y="401"/>
                    <a:pt x="134" y="484"/>
                    <a:pt x="259" y="484"/>
                  </a:cubicBezTo>
                  <a:cubicBezTo>
                    <a:pt x="384" y="484"/>
                    <a:pt x="518" y="401"/>
                    <a:pt x="535" y="234"/>
                  </a:cubicBezTo>
                  <a:cubicBezTo>
                    <a:pt x="501" y="100"/>
                    <a:pt x="401" y="0"/>
                    <a:pt x="268" y="0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4" name="Google Shape;1783;p44">
                <a:extLst>
                  <a:ext uri="{FF2B5EF4-FFF2-40B4-BE49-F238E27FC236}">
                    <a16:creationId xmlns:a16="http://schemas.microsoft.com/office/drawing/2014/main" id="{683A2F4C-53E4-4BAC-B792-1E5A3E5ABE4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7835" y="2810259"/>
                <a:ext cx="4225465" cy="13173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2000" b="0" dirty="0" err="1"/>
                  <a:t>Tốc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độ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của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tàu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tính</a:t>
                </a:r>
                <a:r>
                  <a:rPr lang="en-US" sz="2000" b="0" dirty="0"/>
                  <a:t> ra m/s </a:t>
                </a:r>
                <a:r>
                  <a:rPr lang="en-US" sz="2000" b="0" dirty="0" err="1"/>
                  <a:t>là</a:t>
                </a:r>
                <a:r>
                  <a:rPr lang="en-US" sz="2000" b="0" dirty="0"/>
                  <a:t>:</a:t>
                </a:r>
                <a:br>
                  <a:rPr lang="en-US" sz="2000" b="0" dirty="0"/>
                </a:br>
                <a:r>
                  <a:rPr lang="en-US" sz="2000" b="0" dirty="0"/>
                  <a:t>            v </a:t>
                </a:r>
                <a:r>
                  <a:rPr lang="ar-AE" sz="2000" b="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dirty="0" smtClean="0"/>
                          <m:t>54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0" i="0" dirty="0" smtClean="0"/>
                          <m:t>3,6</m:t>
                        </m:r>
                      </m:den>
                    </m:f>
                  </m:oMath>
                </a14:m>
                <a:r>
                  <a:rPr lang="ar-AE" sz="2000" b="0" dirty="0"/>
                  <a:t> </a:t>
                </a:r>
                <a:r>
                  <a:rPr lang="en-US" sz="2000" b="0" dirty="0"/>
                  <a:t>=15</a:t>
                </a:r>
                <a:r>
                  <a:rPr lang="ar-AE" sz="2000" b="0" dirty="0"/>
                  <a:t> </a:t>
                </a:r>
                <a:r>
                  <a:rPr lang="en-US" sz="2000" b="0" dirty="0"/>
                  <a:t>m/s</a:t>
                </a:r>
                <a:r>
                  <a:rPr lang="en-US" sz="2000" dirty="0"/>
                  <a:t/>
                </a:r>
                <a:br>
                  <a:rPr lang="en-US" sz="2000" dirty="0"/>
                </a:br>
                <a:endParaRPr lang="en-US" sz="2000" dirty="0">
                  <a:solidFill>
                    <a:schemeClr val="accent5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74" name="Google Shape;1783;p44">
                <a:extLst>
                  <a:ext uri="{FF2B5EF4-FFF2-40B4-BE49-F238E27FC236}">
                    <a16:creationId xmlns:a16="http://schemas.microsoft.com/office/drawing/2014/main" id="{683A2F4C-53E4-4BAC-B792-1E5A3E5ABE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835" y="2810259"/>
                <a:ext cx="4225465" cy="1317306"/>
              </a:xfrm>
              <a:prstGeom prst="rect">
                <a:avLst/>
              </a:prstGeom>
              <a:blipFill>
                <a:blip r:embed="rId5"/>
                <a:stretch>
                  <a:fillRect l="-1587" t="-152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19528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3" grpId="0"/>
      <p:bldP spid="27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3" name="Google Shape;1783;p44"/>
          <p:cNvSpPr txBox="1">
            <a:spLocks noGrp="1"/>
          </p:cNvSpPr>
          <p:nvPr>
            <p:ph type="title"/>
          </p:nvPr>
        </p:nvSpPr>
        <p:spPr>
          <a:xfrm>
            <a:off x="4763671" y="886771"/>
            <a:ext cx="3798455" cy="21238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Ví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dụ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2: </a:t>
            </a:r>
            <a:r>
              <a:rPr lang="vi-VN" sz="2000" dirty="0">
                <a:solidFill>
                  <a:schemeClr val="accent5">
                    <a:lumMod val="25000"/>
                  </a:schemeClr>
                </a:solidFill>
              </a:rPr>
              <a:t>Một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bạn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nhà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cách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tường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5 km,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xuất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phát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từ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nhà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lúc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6 h 45 min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đến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trường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lúc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7 h 15 min. </a:t>
            </a:r>
            <a:r>
              <a:rPr lang="vi-VN" sz="2000" dirty="0">
                <a:solidFill>
                  <a:schemeClr val="accent5">
                    <a:lumMod val="25000"/>
                  </a:schemeClr>
                </a:solidFill>
              </a:rPr>
              <a:t>Tính tốc độ của tàu ra km/h, m/s.</a:t>
            </a:r>
            <a:endParaRPr sz="2000" dirty="0">
              <a:solidFill>
                <a:schemeClr val="accent5">
                  <a:lumMod val="25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579C0D7-A0A7-40D4-8CE0-C87DCEFDE17A}"/>
              </a:ext>
            </a:extLst>
          </p:cNvPr>
          <p:cNvGrpSpPr/>
          <p:nvPr/>
        </p:nvGrpSpPr>
        <p:grpSpPr>
          <a:xfrm>
            <a:off x="3686051" y="3194679"/>
            <a:ext cx="2019180" cy="1874726"/>
            <a:chOff x="5678175" y="1345212"/>
            <a:chExt cx="3465825" cy="3217876"/>
          </a:xfrm>
        </p:grpSpPr>
        <p:sp>
          <p:nvSpPr>
            <p:cNvPr id="1785" name="Google Shape;1785;p44"/>
            <p:cNvSpPr/>
            <p:nvPr/>
          </p:nvSpPr>
          <p:spPr>
            <a:xfrm>
              <a:off x="5678175" y="4558420"/>
              <a:ext cx="3465825" cy="3783"/>
            </a:xfrm>
            <a:custGeom>
              <a:avLst/>
              <a:gdLst/>
              <a:ahLst/>
              <a:cxnLst/>
              <a:rect l="l" t="t" r="r" b="b"/>
              <a:pathLst>
                <a:path w="184132" h="201" extrusionOk="0">
                  <a:moveTo>
                    <a:pt x="92066" y="1"/>
                  </a:moveTo>
                  <a:cubicBezTo>
                    <a:pt x="41230" y="1"/>
                    <a:pt x="0" y="34"/>
                    <a:pt x="0" y="101"/>
                  </a:cubicBezTo>
                  <a:cubicBezTo>
                    <a:pt x="0" y="167"/>
                    <a:pt x="41230" y="201"/>
                    <a:pt x="92066" y="201"/>
                  </a:cubicBezTo>
                  <a:cubicBezTo>
                    <a:pt x="142902" y="201"/>
                    <a:pt x="184132" y="167"/>
                    <a:pt x="184132" y="101"/>
                  </a:cubicBezTo>
                  <a:cubicBezTo>
                    <a:pt x="184132" y="34"/>
                    <a:pt x="142936" y="1"/>
                    <a:pt x="9206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44"/>
            <p:cNvSpPr/>
            <p:nvPr/>
          </p:nvSpPr>
          <p:spPr>
            <a:xfrm>
              <a:off x="5870936" y="3776722"/>
              <a:ext cx="365420" cy="783600"/>
            </a:xfrm>
            <a:custGeom>
              <a:avLst/>
              <a:gdLst/>
              <a:ahLst/>
              <a:cxnLst/>
              <a:rect l="l" t="t" r="r" b="b"/>
              <a:pathLst>
                <a:path w="19414" h="41631" extrusionOk="0">
                  <a:moveTo>
                    <a:pt x="200" y="1"/>
                  </a:moveTo>
                  <a:lnTo>
                    <a:pt x="200" y="1"/>
                  </a:lnTo>
                  <a:cubicBezTo>
                    <a:pt x="0" y="3537"/>
                    <a:pt x="767" y="7039"/>
                    <a:pt x="2435" y="10175"/>
                  </a:cubicBezTo>
                  <a:cubicBezTo>
                    <a:pt x="3069" y="11442"/>
                    <a:pt x="3869" y="12643"/>
                    <a:pt x="4103" y="14044"/>
                  </a:cubicBezTo>
                  <a:cubicBezTo>
                    <a:pt x="4437" y="16313"/>
                    <a:pt x="3169" y="18614"/>
                    <a:pt x="3736" y="20849"/>
                  </a:cubicBezTo>
                  <a:cubicBezTo>
                    <a:pt x="4370" y="23418"/>
                    <a:pt x="7239" y="25119"/>
                    <a:pt x="7372" y="27721"/>
                  </a:cubicBezTo>
                  <a:cubicBezTo>
                    <a:pt x="7472" y="29956"/>
                    <a:pt x="5537" y="31890"/>
                    <a:pt x="5704" y="34092"/>
                  </a:cubicBezTo>
                  <a:cubicBezTo>
                    <a:pt x="5804" y="35059"/>
                    <a:pt x="6138" y="35960"/>
                    <a:pt x="6705" y="36727"/>
                  </a:cubicBezTo>
                  <a:cubicBezTo>
                    <a:pt x="8378" y="39516"/>
                    <a:pt x="10826" y="41466"/>
                    <a:pt x="14555" y="41466"/>
                  </a:cubicBezTo>
                  <a:cubicBezTo>
                    <a:pt x="14618" y="41466"/>
                    <a:pt x="14681" y="41465"/>
                    <a:pt x="14744" y="41464"/>
                  </a:cubicBezTo>
                  <a:lnTo>
                    <a:pt x="19414" y="41631"/>
                  </a:lnTo>
                  <a:lnTo>
                    <a:pt x="16212" y="30823"/>
                  </a:lnTo>
                  <a:cubicBezTo>
                    <a:pt x="16645" y="29289"/>
                    <a:pt x="15611" y="27721"/>
                    <a:pt x="14477" y="26653"/>
                  </a:cubicBezTo>
                  <a:cubicBezTo>
                    <a:pt x="13343" y="25553"/>
                    <a:pt x="12009" y="24519"/>
                    <a:pt x="11408" y="23051"/>
                  </a:cubicBezTo>
                  <a:cubicBezTo>
                    <a:pt x="10474" y="20682"/>
                    <a:pt x="11742" y="17580"/>
                    <a:pt x="10107" y="15612"/>
                  </a:cubicBezTo>
                  <a:cubicBezTo>
                    <a:pt x="9173" y="14445"/>
                    <a:pt x="7472" y="14044"/>
                    <a:pt x="6605" y="12777"/>
                  </a:cubicBezTo>
                  <a:cubicBezTo>
                    <a:pt x="6204" y="12110"/>
                    <a:pt x="5971" y="11342"/>
                    <a:pt x="5838" y="10575"/>
                  </a:cubicBezTo>
                  <a:cubicBezTo>
                    <a:pt x="4937" y="6606"/>
                    <a:pt x="3002" y="2936"/>
                    <a:pt x="200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44"/>
            <p:cNvSpPr/>
            <p:nvPr/>
          </p:nvSpPr>
          <p:spPr>
            <a:xfrm>
              <a:off x="5870936" y="3776722"/>
              <a:ext cx="365420" cy="783600"/>
            </a:xfrm>
            <a:custGeom>
              <a:avLst/>
              <a:gdLst/>
              <a:ahLst/>
              <a:cxnLst/>
              <a:rect l="l" t="t" r="r" b="b"/>
              <a:pathLst>
                <a:path w="19414" h="41631" extrusionOk="0">
                  <a:moveTo>
                    <a:pt x="200" y="1"/>
                  </a:moveTo>
                  <a:lnTo>
                    <a:pt x="200" y="1"/>
                  </a:lnTo>
                  <a:cubicBezTo>
                    <a:pt x="0" y="3537"/>
                    <a:pt x="767" y="7039"/>
                    <a:pt x="2435" y="10175"/>
                  </a:cubicBezTo>
                  <a:cubicBezTo>
                    <a:pt x="3069" y="11442"/>
                    <a:pt x="3869" y="12643"/>
                    <a:pt x="4103" y="14044"/>
                  </a:cubicBezTo>
                  <a:cubicBezTo>
                    <a:pt x="4437" y="16313"/>
                    <a:pt x="3169" y="18614"/>
                    <a:pt x="3736" y="20849"/>
                  </a:cubicBezTo>
                  <a:cubicBezTo>
                    <a:pt x="4370" y="23418"/>
                    <a:pt x="7239" y="25119"/>
                    <a:pt x="7372" y="27721"/>
                  </a:cubicBezTo>
                  <a:cubicBezTo>
                    <a:pt x="7472" y="29956"/>
                    <a:pt x="5537" y="31890"/>
                    <a:pt x="5704" y="34092"/>
                  </a:cubicBezTo>
                  <a:cubicBezTo>
                    <a:pt x="5804" y="35059"/>
                    <a:pt x="6138" y="35960"/>
                    <a:pt x="6705" y="36727"/>
                  </a:cubicBezTo>
                  <a:cubicBezTo>
                    <a:pt x="8378" y="39516"/>
                    <a:pt x="10826" y="41466"/>
                    <a:pt x="14555" y="41466"/>
                  </a:cubicBezTo>
                  <a:cubicBezTo>
                    <a:pt x="14618" y="41466"/>
                    <a:pt x="14681" y="41465"/>
                    <a:pt x="14744" y="41464"/>
                  </a:cubicBezTo>
                  <a:lnTo>
                    <a:pt x="19414" y="41631"/>
                  </a:lnTo>
                  <a:lnTo>
                    <a:pt x="16212" y="30823"/>
                  </a:lnTo>
                  <a:cubicBezTo>
                    <a:pt x="16645" y="29289"/>
                    <a:pt x="15611" y="27721"/>
                    <a:pt x="14477" y="26653"/>
                  </a:cubicBezTo>
                  <a:cubicBezTo>
                    <a:pt x="13343" y="25553"/>
                    <a:pt x="12009" y="24519"/>
                    <a:pt x="11408" y="23051"/>
                  </a:cubicBezTo>
                  <a:cubicBezTo>
                    <a:pt x="10474" y="20682"/>
                    <a:pt x="11742" y="17580"/>
                    <a:pt x="10107" y="15612"/>
                  </a:cubicBezTo>
                  <a:cubicBezTo>
                    <a:pt x="9173" y="14445"/>
                    <a:pt x="7472" y="14044"/>
                    <a:pt x="6605" y="12777"/>
                  </a:cubicBezTo>
                  <a:cubicBezTo>
                    <a:pt x="6204" y="12110"/>
                    <a:pt x="5971" y="11342"/>
                    <a:pt x="5838" y="10575"/>
                  </a:cubicBezTo>
                  <a:cubicBezTo>
                    <a:pt x="4937" y="6606"/>
                    <a:pt x="3002" y="2936"/>
                    <a:pt x="200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44"/>
            <p:cNvSpPr/>
            <p:nvPr/>
          </p:nvSpPr>
          <p:spPr>
            <a:xfrm>
              <a:off x="6209346" y="3474733"/>
              <a:ext cx="352244" cy="1088355"/>
            </a:xfrm>
            <a:custGeom>
              <a:avLst/>
              <a:gdLst/>
              <a:ahLst/>
              <a:cxnLst/>
              <a:rect l="l" t="t" r="r" b="b"/>
              <a:pathLst>
                <a:path w="18714" h="57822" extrusionOk="0">
                  <a:moveTo>
                    <a:pt x="18047" y="0"/>
                  </a:moveTo>
                  <a:lnTo>
                    <a:pt x="17880" y="67"/>
                  </a:lnTo>
                  <a:cubicBezTo>
                    <a:pt x="16879" y="601"/>
                    <a:pt x="16045" y="1301"/>
                    <a:pt x="15378" y="2202"/>
                  </a:cubicBezTo>
                  <a:cubicBezTo>
                    <a:pt x="14711" y="3069"/>
                    <a:pt x="14211" y="4036"/>
                    <a:pt x="13844" y="5037"/>
                  </a:cubicBezTo>
                  <a:cubicBezTo>
                    <a:pt x="13043" y="7039"/>
                    <a:pt x="12776" y="9140"/>
                    <a:pt x="12376" y="11175"/>
                  </a:cubicBezTo>
                  <a:cubicBezTo>
                    <a:pt x="11976" y="13176"/>
                    <a:pt x="11475" y="15144"/>
                    <a:pt x="10475" y="16812"/>
                  </a:cubicBezTo>
                  <a:cubicBezTo>
                    <a:pt x="9941" y="17646"/>
                    <a:pt x="9341" y="18413"/>
                    <a:pt x="8807" y="19214"/>
                  </a:cubicBezTo>
                  <a:cubicBezTo>
                    <a:pt x="8206" y="20014"/>
                    <a:pt x="7806" y="20915"/>
                    <a:pt x="7639" y="21882"/>
                  </a:cubicBezTo>
                  <a:cubicBezTo>
                    <a:pt x="7339" y="23851"/>
                    <a:pt x="8440" y="25585"/>
                    <a:pt x="8206" y="27320"/>
                  </a:cubicBezTo>
                  <a:cubicBezTo>
                    <a:pt x="8106" y="28187"/>
                    <a:pt x="7839" y="29021"/>
                    <a:pt x="7372" y="29755"/>
                  </a:cubicBezTo>
                  <a:cubicBezTo>
                    <a:pt x="6972" y="30489"/>
                    <a:pt x="6472" y="31189"/>
                    <a:pt x="5971" y="31890"/>
                  </a:cubicBezTo>
                  <a:cubicBezTo>
                    <a:pt x="5504" y="32557"/>
                    <a:pt x="5071" y="33291"/>
                    <a:pt x="4737" y="34058"/>
                  </a:cubicBezTo>
                  <a:cubicBezTo>
                    <a:pt x="4404" y="34792"/>
                    <a:pt x="4204" y="35559"/>
                    <a:pt x="4170" y="36393"/>
                  </a:cubicBezTo>
                  <a:cubicBezTo>
                    <a:pt x="4037" y="37961"/>
                    <a:pt x="4270" y="39462"/>
                    <a:pt x="4170" y="40863"/>
                  </a:cubicBezTo>
                  <a:cubicBezTo>
                    <a:pt x="4037" y="42197"/>
                    <a:pt x="3636" y="43498"/>
                    <a:pt x="3003" y="44699"/>
                  </a:cubicBezTo>
                  <a:cubicBezTo>
                    <a:pt x="2436" y="45833"/>
                    <a:pt x="1802" y="46900"/>
                    <a:pt x="1301" y="47901"/>
                  </a:cubicBezTo>
                  <a:cubicBezTo>
                    <a:pt x="1035" y="48401"/>
                    <a:pt x="768" y="48902"/>
                    <a:pt x="568" y="49369"/>
                  </a:cubicBezTo>
                  <a:cubicBezTo>
                    <a:pt x="401" y="49869"/>
                    <a:pt x="234" y="50336"/>
                    <a:pt x="167" y="50870"/>
                  </a:cubicBezTo>
                  <a:cubicBezTo>
                    <a:pt x="34" y="51737"/>
                    <a:pt x="1" y="52638"/>
                    <a:pt x="134" y="53538"/>
                  </a:cubicBezTo>
                  <a:cubicBezTo>
                    <a:pt x="234" y="54773"/>
                    <a:pt x="701" y="55940"/>
                    <a:pt x="1468" y="56908"/>
                  </a:cubicBezTo>
                  <a:cubicBezTo>
                    <a:pt x="1568" y="57074"/>
                    <a:pt x="1702" y="57208"/>
                    <a:pt x="1835" y="57341"/>
                  </a:cubicBezTo>
                  <a:cubicBezTo>
                    <a:pt x="1935" y="57441"/>
                    <a:pt x="2035" y="57508"/>
                    <a:pt x="2135" y="57608"/>
                  </a:cubicBezTo>
                  <a:cubicBezTo>
                    <a:pt x="2336" y="57741"/>
                    <a:pt x="2402" y="57775"/>
                    <a:pt x="2402" y="57775"/>
                  </a:cubicBezTo>
                  <a:cubicBezTo>
                    <a:pt x="2069" y="57508"/>
                    <a:pt x="1768" y="57208"/>
                    <a:pt x="1502" y="56908"/>
                  </a:cubicBezTo>
                  <a:cubicBezTo>
                    <a:pt x="801" y="55907"/>
                    <a:pt x="367" y="54739"/>
                    <a:pt x="267" y="53505"/>
                  </a:cubicBezTo>
                  <a:cubicBezTo>
                    <a:pt x="134" y="52638"/>
                    <a:pt x="167" y="51771"/>
                    <a:pt x="301" y="50870"/>
                  </a:cubicBezTo>
                  <a:cubicBezTo>
                    <a:pt x="401" y="50403"/>
                    <a:pt x="534" y="49903"/>
                    <a:pt x="734" y="49436"/>
                  </a:cubicBezTo>
                  <a:cubicBezTo>
                    <a:pt x="935" y="48935"/>
                    <a:pt x="1168" y="48468"/>
                    <a:pt x="1435" y="47968"/>
                  </a:cubicBezTo>
                  <a:cubicBezTo>
                    <a:pt x="1969" y="46967"/>
                    <a:pt x="2602" y="45933"/>
                    <a:pt x="3169" y="44799"/>
                  </a:cubicBezTo>
                  <a:cubicBezTo>
                    <a:pt x="3837" y="43565"/>
                    <a:pt x="4237" y="42264"/>
                    <a:pt x="4370" y="40896"/>
                  </a:cubicBezTo>
                  <a:cubicBezTo>
                    <a:pt x="4504" y="39462"/>
                    <a:pt x="4270" y="37961"/>
                    <a:pt x="4404" y="36426"/>
                  </a:cubicBezTo>
                  <a:cubicBezTo>
                    <a:pt x="4470" y="35626"/>
                    <a:pt x="4637" y="34858"/>
                    <a:pt x="4971" y="34158"/>
                  </a:cubicBezTo>
                  <a:cubicBezTo>
                    <a:pt x="5304" y="33391"/>
                    <a:pt x="5738" y="32690"/>
                    <a:pt x="6205" y="32023"/>
                  </a:cubicBezTo>
                  <a:cubicBezTo>
                    <a:pt x="6705" y="31356"/>
                    <a:pt x="7206" y="30655"/>
                    <a:pt x="7639" y="29888"/>
                  </a:cubicBezTo>
                  <a:cubicBezTo>
                    <a:pt x="8106" y="29121"/>
                    <a:pt x="8407" y="28254"/>
                    <a:pt x="8507" y="27353"/>
                  </a:cubicBezTo>
                  <a:cubicBezTo>
                    <a:pt x="8740" y="25518"/>
                    <a:pt x="7673" y="23750"/>
                    <a:pt x="7940" y="21916"/>
                  </a:cubicBezTo>
                  <a:cubicBezTo>
                    <a:pt x="8140" y="21015"/>
                    <a:pt x="8507" y="20148"/>
                    <a:pt x="9074" y="19381"/>
                  </a:cubicBezTo>
                  <a:cubicBezTo>
                    <a:pt x="9607" y="18580"/>
                    <a:pt x="10208" y="17813"/>
                    <a:pt x="10742" y="16979"/>
                  </a:cubicBezTo>
                  <a:cubicBezTo>
                    <a:pt x="11809" y="15244"/>
                    <a:pt x="12309" y="13243"/>
                    <a:pt x="12710" y="11242"/>
                  </a:cubicBezTo>
                  <a:cubicBezTo>
                    <a:pt x="13077" y="9207"/>
                    <a:pt x="13377" y="7139"/>
                    <a:pt x="14144" y="5171"/>
                  </a:cubicBezTo>
                  <a:cubicBezTo>
                    <a:pt x="14511" y="4170"/>
                    <a:pt x="15011" y="3236"/>
                    <a:pt x="15645" y="2402"/>
                  </a:cubicBezTo>
                  <a:cubicBezTo>
                    <a:pt x="16234" y="1596"/>
                    <a:pt x="16996" y="934"/>
                    <a:pt x="17851" y="469"/>
                  </a:cubicBezTo>
                  <a:lnTo>
                    <a:pt x="17851" y="469"/>
                  </a:lnTo>
                  <a:cubicBezTo>
                    <a:pt x="17984" y="1557"/>
                    <a:pt x="18181" y="2613"/>
                    <a:pt x="18280" y="3669"/>
                  </a:cubicBezTo>
                  <a:cubicBezTo>
                    <a:pt x="18414" y="4704"/>
                    <a:pt x="18447" y="5771"/>
                    <a:pt x="18414" y="6838"/>
                  </a:cubicBezTo>
                  <a:cubicBezTo>
                    <a:pt x="18380" y="7372"/>
                    <a:pt x="18314" y="7872"/>
                    <a:pt x="18247" y="8406"/>
                  </a:cubicBezTo>
                  <a:cubicBezTo>
                    <a:pt x="18113" y="8907"/>
                    <a:pt x="17947" y="9374"/>
                    <a:pt x="17747" y="9841"/>
                  </a:cubicBezTo>
                  <a:cubicBezTo>
                    <a:pt x="17313" y="10808"/>
                    <a:pt x="16913" y="11775"/>
                    <a:pt x="16612" y="12776"/>
                  </a:cubicBezTo>
                  <a:cubicBezTo>
                    <a:pt x="16312" y="13777"/>
                    <a:pt x="16145" y="14777"/>
                    <a:pt x="16079" y="15811"/>
                  </a:cubicBezTo>
                  <a:cubicBezTo>
                    <a:pt x="15979" y="16812"/>
                    <a:pt x="15845" y="17813"/>
                    <a:pt x="15745" y="18780"/>
                  </a:cubicBezTo>
                  <a:cubicBezTo>
                    <a:pt x="15512" y="20748"/>
                    <a:pt x="15378" y="22716"/>
                    <a:pt x="14578" y="24418"/>
                  </a:cubicBezTo>
                  <a:cubicBezTo>
                    <a:pt x="14177" y="25252"/>
                    <a:pt x="13677" y="26052"/>
                    <a:pt x="13277" y="26886"/>
                  </a:cubicBezTo>
                  <a:cubicBezTo>
                    <a:pt x="12910" y="27753"/>
                    <a:pt x="12676" y="28654"/>
                    <a:pt x="12643" y="29588"/>
                  </a:cubicBezTo>
                  <a:cubicBezTo>
                    <a:pt x="12543" y="31389"/>
                    <a:pt x="12776" y="33157"/>
                    <a:pt x="12309" y="34758"/>
                  </a:cubicBezTo>
                  <a:cubicBezTo>
                    <a:pt x="11809" y="36326"/>
                    <a:pt x="10808" y="37660"/>
                    <a:pt x="10275" y="39162"/>
                  </a:cubicBezTo>
                  <a:cubicBezTo>
                    <a:pt x="9774" y="40663"/>
                    <a:pt x="9941" y="42264"/>
                    <a:pt x="10174" y="43665"/>
                  </a:cubicBezTo>
                  <a:cubicBezTo>
                    <a:pt x="10408" y="45066"/>
                    <a:pt x="10641" y="46433"/>
                    <a:pt x="10341" y="47668"/>
                  </a:cubicBezTo>
                  <a:cubicBezTo>
                    <a:pt x="10041" y="48902"/>
                    <a:pt x="9174" y="49836"/>
                    <a:pt x="8607" y="50837"/>
                  </a:cubicBezTo>
                  <a:cubicBezTo>
                    <a:pt x="8306" y="51304"/>
                    <a:pt x="8106" y="51837"/>
                    <a:pt x="8040" y="52404"/>
                  </a:cubicBezTo>
                  <a:cubicBezTo>
                    <a:pt x="7973" y="52905"/>
                    <a:pt x="7940" y="53405"/>
                    <a:pt x="7940" y="53905"/>
                  </a:cubicBezTo>
                  <a:cubicBezTo>
                    <a:pt x="7940" y="54372"/>
                    <a:pt x="7873" y="54839"/>
                    <a:pt x="7739" y="55273"/>
                  </a:cubicBezTo>
                  <a:cubicBezTo>
                    <a:pt x="7573" y="55673"/>
                    <a:pt x="7339" y="56007"/>
                    <a:pt x="7006" y="56274"/>
                  </a:cubicBezTo>
                  <a:cubicBezTo>
                    <a:pt x="6472" y="56707"/>
                    <a:pt x="5838" y="57041"/>
                    <a:pt x="5171" y="57308"/>
                  </a:cubicBezTo>
                  <a:cubicBezTo>
                    <a:pt x="4704" y="57475"/>
                    <a:pt x="4204" y="57608"/>
                    <a:pt x="3670" y="57708"/>
                  </a:cubicBezTo>
                  <a:cubicBezTo>
                    <a:pt x="3370" y="57775"/>
                    <a:pt x="3069" y="57808"/>
                    <a:pt x="2736" y="57808"/>
                  </a:cubicBezTo>
                  <a:cubicBezTo>
                    <a:pt x="2469" y="57775"/>
                    <a:pt x="2369" y="57775"/>
                    <a:pt x="2369" y="57775"/>
                  </a:cubicBezTo>
                  <a:lnTo>
                    <a:pt x="2369" y="57775"/>
                  </a:lnTo>
                  <a:cubicBezTo>
                    <a:pt x="2564" y="57805"/>
                    <a:pt x="2759" y="57821"/>
                    <a:pt x="2951" y="57821"/>
                  </a:cubicBezTo>
                  <a:cubicBezTo>
                    <a:pt x="3186" y="57821"/>
                    <a:pt x="3416" y="57797"/>
                    <a:pt x="3636" y="57741"/>
                  </a:cubicBezTo>
                  <a:cubicBezTo>
                    <a:pt x="4170" y="57675"/>
                    <a:pt x="4671" y="57541"/>
                    <a:pt x="5171" y="57375"/>
                  </a:cubicBezTo>
                  <a:cubicBezTo>
                    <a:pt x="5838" y="57141"/>
                    <a:pt x="6472" y="56774"/>
                    <a:pt x="7039" y="56340"/>
                  </a:cubicBezTo>
                  <a:cubicBezTo>
                    <a:pt x="7372" y="56074"/>
                    <a:pt x="7639" y="55707"/>
                    <a:pt x="7806" y="55306"/>
                  </a:cubicBezTo>
                  <a:cubicBezTo>
                    <a:pt x="7940" y="54873"/>
                    <a:pt x="8006" y="54406"/>
                    <a:pt x="8040" y="53905"/>
                  </a:cubicBezTo>
                  <a:cubicBezTo>
                    <a:pt x="8040" y="53405"/>
                    <a:pt x="8073" y="52905"/>
                    <a:pt x="8140" y="52404"/>
                  </a:cubicBezTo>
                  <a:cubicBezTo>
                    <a:pt x="8240" y="51871"/>
                    <a:pt x="8407" y="51370"/>
                    <a:pt x="8707" y="50903"/>
                  </a:cubicBezTo>
                  <a:cubicBezTo>
                    <a:pt x="9240" y="49936"/>
                    <a:pt x="10174" y="49035"/>
                    <a:pt x="10475" y="47701"/>
                  </a:cubicBezTo>
                  <a:cubicBezTo>
                    <a:pt x="10775" y="46400"/>
                    <a:pt x="10541" y="45032"/>
                    <a:pt x="10341" y="43631"/>
                  </a:cubicBezTo>
                  <a:cubicBezTo>
                    <a:pt x="10141" y="42230"/>
                    <a:pt x="9941" y="40696"/>
                    <a:pt x="10441" y="39228"/>
                  </a:cubicBezTo>
                  <a:cubicBezTo>
                    <a:pt x="10975" y="37761"/>
                    <a:pt x="11976" y="36460"/>
                    <a:pt x="12476" y="34792"/>
                  </a:cubicBezTo>
                  <a:cubicBezTo>
                    <a:pt x="13010" y="33157"/>
                    <a:pt x="12776" y="31356"/>
                    <a:pt x="12876" y="29588"/>
                  </a:cubicBezTo>
                  <a:cubicBezTo>
                    <a:pt x="12910" y="28687"/>
                    <a:pt x="13110" y="27820"/>
                    <a:pt x="13477" y="26986"/>
                  </a:cubicBezTo>
                  <a:cubicBezTo>
                    <a:pt x="13844" y="26152"/>
                    <a:pt x="14377" y="25385"/>
                    <a:pt x="14778" y="24518"/>
                  </a:cubicBezTo>
                  <a:cubicBezTo>
                    <a:pt x="15612" y="22750"/>
                    <a:pt x="15745" y="20782"/>
                    <a:pt x="15979" y="18814"/>
                  </a:cubicBezTo>
                  <a:cubicBezTo>
                    <a:pt x="16112" y="17846"/>
                    <a:pt x="16212" y="16846"/>
                    <a:pt x="16312" y="15845"/>
                  </a:cubicBezTo>
                  <a:cubicBezTo>
                    <a:pt x="16379" y="14811"/>
                    <a:pt x="16579" y="13810"/>
                    <a:pt x="16846" y="12843"/>
                  </a:cubicBezTo>
                  <a:cubicBezTo>
                    <a:pt x="17146" y="11875"/>
                    <a:pt x="17546" y="10908"/>
                    <a:pt x="17947" y="9941"/>
                  </a:cubicBezTo>
                  <a:cubicBezTo>
                    <a:pt x="18180" y="9474"/>
                    <a:pt x="18347" y="8973"/>
                    <a:pt x="18514" y="8440"/>
                  </a:cubicBezTo>
                  <a:cubicBezTo>
                    <a:pt x="18580" y="7906"/>
                    <a:pt x="18614" y="7372"/>
                    <a:pt x="18647" y="6838"/>
                  </a:cubicBezTo>
                  <a:cubicBezTo>
                    <a:pt x="18714" y="5771"/>
                    <a:pt x="18647" y="4670"/>
                    <a:pt x="18514" y="3603"/>
                  </a:cubicBezTo>
                  <a:cubicBezTo>
                    <a:pt x="18414" y="2535"/>
                    <a:pt x="18214" y="1468"/>
                    <a:pt x="18080" y="400"/>
                  </a:cubicBezTo>
                  <a:lnTo>
                    <a:pt x="18080" y="200"/>
                  </a:lnTo>
                  <a:lnTo>
                    <a:pt x="18047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44"/>
            <p:cNvSpPr/>
            <p:nvPr/>
          </p:nvSpPr>
          <p:spPr>
            <a:xfrm>
              <a:off x="6253918" y="3526834"/>
              <a:ext cx="277538" cy="1035369"/>
            </a:xfrm>
            <a:custGeom>
              <a:avLst/>
              <a:gdLst/>
              <a:ahLst/>
              <a:cxnLst/>
              <a:rect l="l" t="t" r="r" b="b"/>
              <a:pathLst>
                <a:path w="14745" h="55007" extrusionOk="0">
                  <a:moveTo>
                    <a:pt x="14745" y="1"/>
                  </a:moveTo>
                  <a:cubicBezTo>
                    <a:pt x="14711" y="68"/>
                    <a:pt x="14711" y="101"/>
                    <a:pt x="14711" y="168"/>
                  </a:cubicBezTo>
                  <a:lnTo>
                    <a:pt x="14611" y="568"/>
                  </a:lnTo>
                  <a:cubicBezTo>
                    <a:pt x="14511" y="935"/>
                    <a:pt x="14378" y="1502"/>
                    <a:pt x="14211" y="2202"/>
                  </a:cubicBezTo>
                  <a:cubicBezTo>
                    <a:pt x="14044" y="2870"/>
                    <a:pt x="13611" y="3670"/>
                    <a:pt x="13244" y="4637"/>
                  </a:cubicBezTo>
                  <a:cubicBezTo>
                    <a:pt x="12810" y="5705"/>
                    <a:pt x="12443" y="6806"/>
                    <a:pt x="12143" y="7940"/>
                  </a:cubicBezTo>
                  <a:cubicBezTo>
                    <a:pt x="11776" y="9174"/>
                    <a:pt x="11476" y="10575"/>
                    <a:pt x="11142" y="12043"/>
                  </a:cubicBezTo>
                  <a:cubicBezTo>
                    <a:pt x="10842" y="13644"/>
                    <a:pt x="10342" y="15178"/>
                    <a:pt x="9641" y="16613"/>
                  </a:cubicBezTo>
                  <a:cubicBezTo>
                    <a:pt x="9207" y="17380"/>
                    <a:pt x="8841" y="18147"/>
                    <a:pt x="8474" y="18981"/>
                  </a:cubicBezTo>
                  <a:cubicBezTo>
                    <a:pt x="8140" y="19848"/>
                    <a:pt x="7940" y="20716"/>
                    <a:pt x="7806" y="21650"/>
                  </a:cubicBezTo>
                  <a:cubicBezTo>
                    <a:pt x="7573" y="23551"/>
                    <a:pt x="7239" y="25419"/>
                    <a:pt x="6806" y="27287"/>
                  </a:cubicBezTo>
                  <a:cubicBezTo>
                    <a:pt x="5872" y="31123"/>
                    <a:pt x="4971" y="34759"/>
                    <a:pt x="4171" y="38095"/>
                  </a:cubicBezTo>
                  <a:cubicBezTo>
                    <a:pt x="3370" y="41397"/>
                    <a:pt x="2603" y="44366"/>
                    <a:pt x="1969" y="46901"/>
                  </a:cubicBezTo>
                  <a:cubicBezTo>
                    <a:pt x="1335" y="49403"/>
                    <a:pt x="835" y="51404"/>
                    <a:pt x="501" y="52839"/>
                  </a:cubicBezTo>
                  <a:cubicBezTo>
                    <a:pt x="334" y="53506"/>
                    <a:pt x="201" y="54039"/>
                    <a:pt x="101" y="54440"/>
                  </a:cubicBezTo>
                  <a:cubicBezTo>
                    <a:pt x="68" y="54607"/>
                    <a:pt x="34" y="54740"/>
                    <a:pt x="1" y="54873"/>
                  </a:cubicBezTo>
                  <a:cubicBezTo>
                    <a:pt x="1" y="54907"/>
                    <a:pt x="1" y="54973"/>
                    <a:pt x="1" y="55007"/>
                  </a:cubicBezTo>
                  <a:cubicBezTo>
                    <a:pt x="34" y="54973"/>
                    <a:pt x="68" y="54907"/>
                    <a:pt x="68" y="54873"/>
                  </a:cubicBezTo>
                  <a:cubicBezTo>
                    <a:pt x="101" y="54773"/>
                    <a:pt x="134" y="54640"/>
                    <a:pt x="201" y="54440"/>
                  </a:cubicBezTo>
                  <a:cubicBezTo>
                    <a:pt x="301" y="54073"/>
                    <a:pt x="435" y="53539"/>
                    <a:pt x="601" y="52839"/>
                  </a:cubicBezTo>
                  <a:cubicBezTo>
                    <a:pt x="968" y="51438"/>
                    <a:pt x="1502" y="49403"/>
                    <a:pt x="2169" y="46934"/>
                  </a:cubicBezTo>
                  <a:cubicBezTo>
                    <a:pt x="2803" y="44466"/>
                    <a:pt x="3570" y="41464"/>
                    <a:pt x="4437" y="38161"/>
                  </a:cubicBezTo>
                  <a:cubicBezTo>
                    <a:pt x="5305" y="34859"/>
                    <a:pt x="6172" y="31190"/>
                    <a:pt x="7106" y="27354"/>
                  </a:cubicBezTo>
                  <a:cubicBezTo>
                    <a:pt x="7540" y="25486"/>
                    <a:pt x="7873" y="23584"/>
                    <a:pt x="8107" y="21683"/>
                  </a:cubicBezTo>
                  <a:cubicBezTo>
                    <a:pt x="8207" y="20782"/>
                    <a:pt x="8440" y="19915"/>
                    <a:pt x="8774" y="19081"/>
                  </a:cubicBezTo>
                  <a:cubicBezTo>
                    <a:pt x="9074" y="18247"/>
                    <a:pt x="9508" y="17513"/>
                    <a:pt x="9908" y="16746"/>
                  </a:cubicBezTo>
                  <a:cubicBezTo>
                    <a:pt x="10742" y="15212"/>
                    <a:pt x="11042" y="13577"/>
                    <a:pt x="11376" y="12109"/>
                  </a:cubicBezTo>
                  <a:cubicBezTo>
                    <a:pt x="11709" y="10642"/>
                    <a:pt x="12009" y="9241"/>
                    <a:pt x="12343" y="8007"/>
                  </a:cubicBezTo>
                  <a:cubicBezTo>
                    <a:pt x="12677" y="6739"/>
                    <a:pt x="13044" y="5638"/>
                    <a:pt x="13410" y="4671"/>
                  </a:cubicBezTo>
                  <a:cubicBezTo>
                    <a:pt x="13744" y="3870"/>
                    <a:pt x="14078" y="3070"/>
                    <a:pt x="14344" y="2202"/>
                  </a:cubicBezTo>
                  <a:cubicBezTo>
                    <a:pt x="14511" y="1502"/>
                    <a:pt x="14578" y="968"/>
                    <a:pt x="14645" y="568"/>
                  </a:cubicBezTo>
                  <a:cubicBezTo>
                    <a:pt x="14678" y="401"/>
                    <a:pt x="14711" y="268"/>
                    <a:pt x="14745" y="168"/>
                  </a:cubicBezTo>
                  <a:cubicBezTo>
                    <a:pt x="14745" y="68"/>
                    <a:pt x="14745" y="1"/>
                    <a:pt x="1474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44"/>
            <p:cNvSpPr/>
            <p:nvPr/>
          </p:nvSpPr>
          <p:spPr>
            <a:xfrm>
              <a:off x="5947525" y="3196574"/>
              <a:ext cx="395574" cy="1366269"/>
            </a:xfrm>
            <a:custGeom>
              <a:avLst/>
              <a:gdLst/>
              <a:ahLst/>
              <a:cxnLst/>
              <a:rect l="l" t="t" r="r" b="b"/>
              <a:pathLst>
                <a:path w="21016" h="72587" extrusionOk="0">
                  <a:moveTo>
                    <a:pt x="1368" y="1"/>
                  </a:moveTo>
                  <a:cubicBezTo>
                    <a:pt x="868" y="3237"/>
                    <a:pt x="1" y="5471"/>
                    <a:pt x="267" y="9875"/>
                  </a:cubicBezTo>
                  <a:cubicBezTo>
                    <a:pt x="368" y="11442"/>
                    <a:pt x="2202" y="14445"/>
                    <a:pt x="2469" y="17947"/>
                  </a:cubicBezTo>
                  <a:cubicBezTo>
                    <a:pt x="2602" y="20015"/>
                    <a:pt x="2703" y="22083"/>
                    <a:pt x="2836" y="24152"/>
                  </a:cubicBezTo>
                  <a:cubicBezTo>
                    <a:pt x="2969" y="26220"/>
                    <a:pt x="3103" y="28221"/>
                    <a:pt x="3837" y="30089"/>
                  </a:cubicBezTo>
                  <a:cubicBezTo>
                    <a:pt x="4370" y="31557"/>
                    <a:pt x="5271" y="32858"/>
                    <a:pt x="5671" y="34359"/>
                  </a:cubicBezTo>
                  <a:cubicBezTo>
                    <a:pt x="6439" y="37161"/>
                    <a:pt x="5438" y="40196"/>
                    <a:pt x="6072" y="43032"/>
                  </a:cubicBezTo>
                  <a:cubicBezTo>
                    <a:pt x="6572" y="45467"/>
                    <a:pt x="8240" y="47535"/>
                    <a:pt x="8607" y="49970"/>
                  </a:cubicBezTo>
                  <a:cubicBezTo>
                    <a:pt x="9074" y="53406"/>
                    <a:pt x="6839" y="56975"/>
                    <a:pt x="8006" y="60244"/>
                  </a:cubicBezTo>
                  <a:cubicBezTo>
                    <a:pt x="8573" y="61879"/>
                    <a:pt x="9908" y="63146"/>
                    <a:pt x="10275" y="64814"/>
                  </a:cubicBezTo>
                  <a:cubicBezTo>
                    <a:pt x="10575" y="66148"/>
                    <a:pt x="10241" y="67516"/>
                    <a:pt x="10508" y="68817"/>
                  </a:cubicBezTo>
                  <a:cubicBezTo>
                    <a:pt x="10922" y="70821"/>
                    <a:pt x="14582" y="72431"/>
                    <a:pt x="16801" y="72431"/>
                  </a:cubicBezTo>
                  <a:cubicBezTo>
                    <a:pt x="16908" y="72431"/>
                    <a:pt x="17012" y="72427"/>
                    <a:pt x="17113" y="72419"/>
                  </a:cubicBezTo>
                  <a:lnTo>
                    <a:pt x="17113" y="72586"/>
                  </a:lnTo>
                  <a:cubicBezTo>
                    <a:pt x="20148" y="70752"/>
                    <a:pt x="21016" y="65248"/>
                    <a:pt x="19748" y="61945"/>
                  </a:cubicBezTo>
                  <a:cubicBezTo>
                    <a:pt x="18480" y="58643"/>
                    <a:pt x="16246" y="55607"/>
                    <a:pt x="15912" y="52072"/>
                  </a:cubicBezTo>
                  <a:cubicBezTo>
                    <a:pt x="15645" y="49370"/>
                    <a:pt x="16546" y="46568"/>
                    <a:pt x="15912" y="43932"/>
                  </a:cubicBezTo>
                  <a:cubicBezTo>
                    <a:pt x="15078" y="40330"/>
                    <a:pt x="11542" y="37561"/>
                    <a:pt x="11609" y="33892"/>
                  </a:cubicBezTo>
                  <a:cubicBezTo>
                    <a:pt x="11609" y="31824"/>
                    <a:pt x="12810" y="29889"/>
                    <a:pt x="12710" y="27821"/>
                  </a:cubicBezTo>
                  <a:cubicBezTo>
                    <a:pt x="12576" y="25286"/>
                    <a:pt x="10642" y="23284"/>
                    <a:pt x="9441" y="21049"/>
                  </a:cubicBezTo>
                  <a:cubicBezTo>
                    <a:pt x="7606" y="17647"/>
                    <a:pt x="7473" y="13611"/>
                    <a:pt x="6839" y="9808"/>
                  </a:cubicBezTo>
                  <a:cubicBezTo>
                    <a:pt x="6205" y="5972"/>
                    <a:pt x="4771" y="1869"/>
                    <a:pt x="1368" y="1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44"/>
            <p:cNvSpPr/>
            <p:nvPr/>
          </p:nvSpPr>
          <p:spPr>
            <a:xfrm>
              <a:off x="5988972" y="3256863"/>
              <a:ext cx="279420" cy="1302837"/>
            </a:xfrm>
            <a:custGeom>
              <a:avLst/>
              <a:gdLst/>
              <a:ahLst/>
              <a:cxnLst/>
              <a:rect l="l" t="t" r="r" b="b"/>
              <a:pathLst>
                <a:path w="14845" h="69217" extrusionOk="0">
                  <a:moveTo>
                    <a:pt x="0" y="0"/>
                  </a:moveTo>
                  <a:cubicBezTo>
                    <a:pt x="0" y="67"/>
                    <a:pt x="0" y="134"/>
                    <a:pt x="0" y="167"/>
                  </a:cubicBezTo>
                  <a:cubicBezTo>
                    <a:pt x="0" y="334"/>
                    <a:pt x="34" y="501"/>
                    <a:pt x="67" y="701"/>
                  </a:cubicBezTo>
                  <a:cubicBezTo>
                    <a:pt x="134" y="1201"/>
                    <a:pt x="234" y="1868"/>
                    <a:pt x="367" y="2769"/>
                  </a:cubicBezTo>
                  <a:cubicBezTo>
                    <a:pt x="534" y="3669"/>
                    <a:pt x="1001" y="4670"/>
                    <a:pt x="1368" y="5871"/>
                  </a:cubicBezTo>
                  <a:cubicBezTo>
                    <a:pt x="1735" y="7105"/>
                    <a:pt x="2168" y="8506"/>
                    <a:pt x="2502" y="10041"/>
                  </a:cubicBezTo>
                  <a:cubicBezTo>
                    <a:pt x="2836" y="11608"/>
                    <a:pt x="3136" y="13343"/>
                    <a:pt x="3436" y="15211"/>
                  </a:cubicBezTo>
                  <a:cubicBezTo>
                    <a:pt x="3736" y="17079"/>
                    <a:pt x="4070" y="19114"/>
                    <a:pt x="5004" y="21049"/>
                  </a:cubicBezTo>
                  <a:cubicBezTo>
                    <a:pt x="5437" y="22016"/>
                    <a:pt x="5904" y="23017"/>
                    <a:pt x="6271" y="24051"/>
                  </a:cubicBezTo>
                  <a:cubicBezTo>
                    <a:pt x="6605" y="25118"/>
                    <a:pt x="6838" y="26219"/>
                    <a:pt x="6905" y="27353"/>
                  </a:cubicBezTo>
                  <a:cubicBezTo>
                    <a:pt x="7072" y="29721"/>
                    <a:pt x="7372" y="32090"/>
                    <a:pt x="7806" y="34425"/>
                  </a:cubicBezTo>
                  <a:cubicBezTo>
                    <a:pt x="8740" y="39228"/>
                    <a:pt x="9607" y="43832"/>
                    <a:pt x="10441" y="48001"/>
                  </a:cubicBezTo>
                  <a:cubicBezTo>
                    <a:pt x="11242" y="52171"/>
                    <a:pt x="12042" y="55907"/>
                    <a:pt x="12709" y="59042"/>
                  </a:cubicBezTo>
                  <a:cubicBezTo>
                    <a:pt x="13343" y="62211"/>
                    <a:pt x="13877" y="64713"/>
                    <a:pt x="14244" y="66481"/>
                  </a:cubicBezTo>
                  <a:lnTo>
                    <a:pt x="14677" y="68516"/>
                  </a:lnTo>
                  <a:cubicBezTo>
                    <a:pt x="14711" y="68716"/>
                    <a:pt x="14777" y="68916"/>
                    <a:pt x="14811" y="69050"/>
                  </a:cubicBezTo>
                  <a:cubicBezTo>
                    <a:pt x="14811" y="69083"/>
                    <a:pt x="14811" y="69150"/>
                    <a:pt x="14844" y="69216"/>
                  </a:cubicBezTo>
                  <a:cubicBezTo>
                    <a:pt x="14844" y="69150"/>
                    <a:pt x="14844" y="69083"/>
                    <a:pt x="14844" y="69016"/>
                  </a:cubicBezTo>
                  <a:cubicBezTo>
                    <a:pt x="14811" y="68883"/>
                    <a:pt x="14777" y="68716"/>
                    <a:pt x="14744" y="68516"/>
                  </a:cubicBezTo>
                  <a:cubicBezTo>
                    <a:pt x="14677" y="68016"/>
                    <a:pt x="14544" y="67348"/>
                    <a:pt x="14377" y="66481"/>
                  </a:cubicBezTo>
                  <a:cubicBezTo>
                    <a:pt x="14010" y="64680"/>
                    <a:pt x="13543" y="62145"/>
                    <a:pt x="12909" y="59009"/>
                  </a:cubicBezTo>
                  <a:cubicBezTo>
                    <a:pt x="12276" y="55874"/>
                    <a:pt x="11542" y="52104"/>
                    <a:pt x="10708" y="47935"/>
                  </a:cubicBezTo>
                  <a:cubicBezTo>
                    <a:pt x="9874" y="43798"/>
                    <a:pt x="9040" y="39195"/>
                    <a:pt x="8106" y="34391"/>
                  </a:cubicBezTo>
                  <a:cubicBezTo>
                    <a:pt x="7672" y="32023"/>
                    <a:pt x="7372" y="29655"/>
                    <a:pt x="7205" y="27286"/>
                  </a:cubicBezTo>
                  <a:cubicBezTo>
                    <a:pt x="7105" y="26152"/>
                    <a:pt x="6905" y="25018"/>
                    <a:pt x="6538" y="23917"/>
                  </a:cubicBezTo>
                  <a:cubicBezTo>
                    <a:pt x="6171" y="22883"/>
                    <a:pt x="5671" y="21883"/>
                    <a:pt x="5237" y="20915"/>
                  </a:cubicBezTo>
                  <a:cubicBezTo>
                    <a:pt x="4337" y="19014"/>
                    <a:pt x="4003" y="17012"/>
                    <a:pt x="3669" y="15144"/>
                  </a:cubicBezTo>
                  <a:cubicBezTo>
                    <a:pt x="3369" y="13310"/>
                    <a:pt x="3069" y="11542"/>
                    <a:pt x="2702" y="9974"/>
                  </a:cubicBezTo>
                  <a:cubicBezTo>
                    <a:pt x="2335" y="8406"/>
                    <a:pt x="1935" y="7005"/>
                    <a:pt x="1535" y="5804"/>
                  </a:cubicBezTo>
                  <a:cubicBezTo>
                    <a:pt x="1101" y="4603"/>
                    <a:pt x="667" y="3603"/>
                    <a:pt x="467" y="2735"/>
                  </a:cubicBezTo>
                  <a:cubicBezTo>
                    <a:pt x="300" y="1868"/>
                    <a:pt x="200" y="1168"/>
                    <a:pt x="134" y="701"/>
                  </a:cubicBezTo>
                  <a:cubicBezTo>
                    <a:pt x="67" y="467"/>
                    <a:pt x="34" y="300"/>
                    <a:pt x="34" y="167"/>
                  </a:cubicBezTo>
                  <a:cubicBezTo>
                    <a:pt x="0" y="100"/>
                    <a:pt x="0" y="67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44"/>
            <p:cNvSpPr/>
            <p:nvPr/>
          </p:nvSpPr>
          <p:spPr>
            <a:xfrm>
              <a:off x="8639180" y="1518925"/>
              <a:ext cx="118017" cy="156415"/>
            </a:xfrm>
            <a:custGeom>
              <a:avLst/>
              <a:gdLst/>
              <a:ahLst/>
              <a:cxnLst/>
              <a:rect l="l" t="t" r="r" b="b"/>
              <a:pathLst>
                <a:path w="6270" h="8310" extrusionOk="0">
                  <a:moveTo>
                    <a:pt x="2336" y="0"/>
                  </a:moveTo>
                  <a:lnTo>
                    <a:pt x="2336" y="2202"/>
                  </a:lnTo>
                  <a:cubicBezTo>
                    <a:pt x="935" y="2602"/>
                    <a:pt x="1" y="3870"/>
                    <a:pt x="34" y="5338"/>
                  </a:cubicBezTo>
                  <a:cubicBezTo>
                    <a:pt x="34" y="7739"/>
                    <a:pt x="2202" y="8306"/>
                    <a:pt x="3136" y="8306"/>
                  </a:cubicBezTo>
                  <a:cubicBezTo>
                    <a:pt x="3180" y="8308"/>
                    <a:pt x="3231" y="8310"/>
                    <a:pt x="3286" y="8310"/>
                  </a:cubicBezTo>
                  <a:cubicBezTo>
                    <a:pt x="4150" y="8310"/>
                    <a:pt x="6270" y="7996"/>
                    <a:pt x="6238" y="5238"/>
                  </a:cubicBezTo>
                  <a:lnTo>
                    <a:pt x="4571" y="5238"/>
                  </a:lnTo>
                  <a:cubicBezTo>
                    <a:pt x="4604" y="6005"/>
                    <a:pt x="3970" y="6639"/>
                    <a:pt x="3170" y="6639"/>
                  </a:cubicBezTo>
                  <a:lnTo>
                    <a:pt x="3136" y="6639"/>
                  </a:lnTo>
                  <a:cubicBezTo>
                    <a:pt x="3110" y="6640"/>
                    <a:pt x="3084" y="6641"/>
                    <a:pt x="3059" y="6641"/>
                  </a:cubicBezTo>
                  <a:cubicBezTo>
                    <a:pt x="2521" y="6641"/>
                    <a:pt x="2026" y="6312"/>
                    <a:pt x="1835" y="5771"/>
                  </a:cubicBezTo>
                  <a:cubicBezTo>
                    <a:pt x="1669" y="5338"/>
                    <a:pt x="1702" y="4837"/>
                    <a:pt x="1969" y="4437"/>
                  </a:cubicBezTo>
                  <a:cubicBezTo>
                    <a:pt x="2187" y="4055"/>
                    <a:pt x="2652" y="3717"/>
                    <a:pt x="3417" y="3717"/>
                  </a:cubicBezTo>
                  <a:cubicBezTo>
                    <a:pt x="3586" y="3717"/>
                    <a:pt x="3771" y="3734"/>
                    <a:pt x="3970" y="3770"/>
                  </a:cubicBezTo>
                  <a:lnTo>
                    <a:pt x="3970" y="0"/>
                  </a:ln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44"/>
            <p:cNvSpPr/>
            <p:nvPr/>
          </p:nvSpPr>
          <p:spPr>
            <a:xfrm>
              <a:off x="8683131" y="1475595"/>
              <a:ext cx="30794" cy="28911"/>
            </a:xfrm>
            <a:custGeom>
              <a:avLst/>
              <a:gdLst/>
              <a:ahLst/>
              <a:cxnLst/>
              <a:rect l="l" t="t" r="r" b="b"/>
              <a:pathLst>
                <a:path w="1636" h="1536" extrusionOk="0">
                  <a:moveTo>
                    <a:pt x="1" y="1"/>
                  </a:moveTo>
                  <a:lnTo>
                    <a:pt x="1" y="1535"/>
                  </a:lnTo>
                  <a:lnTo>
                    <a:pt x="1635" y="1535"/>
                  </a:lnTo>
                  <a:lnTo>
                    <a:pt x="1635" y="1"/>
                  </a:ln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44"/>
            <p:cNvSpPr/>
            <p:nvPr/>
          </p:nvSpPr>
          <p:spPr>
            <a:xfrm>
              <a:off x="8468404" y="1345212"/>
              <a:ext cx="459608" cy="460831"/>
            </a:xfrm>
            <a:custGeom>
              <a:avLst/>
              <a:gdLst/>
              <a:ahLst/>
              <a:cxnLst/>
              <a:rect l="l" t="t" r="r" b="b"/>
              <a:pathLst>
                <a:path w="24418" h="24483" extrusionOk="0">
                  <a:moveTo>
                    <a:pt x="12468" y="1"/>
                  </a:moveTo>
                  <a:cubicBezTo>
                    <a:pt x="12240" y="1"/>
                    <a:pt x="12011" y="9"/>
                    <a:pt x="11776" y="23"/>
                  </a:cubicBezTo>
                  <a:cubicBezTo>
                    <a:pt x="11697" y="13"/>
                    <a:pt x="11616" y="9"/>
                    <a:pt x="11534" y="9"/>
                  </a:cubicBezTo>
                  <a:cubicBezTo>
                    <a:pt x="11336" y="9"/>
                    <a:pt x="11130" y="33"/>
                    <a:pt x="10942" y="56"/>
                  </a:cubicBezTo>
                  <a:lnTo>
                    <a:pt x="10074" y="190"/>
                  </a:lnTo>
                  <a:cubicBezTo>
                    <a:pt x="8907" y="423"/>
                    <a:pt x="7773" y="790"/>
                    <a:pt x="6705" y="1357"/>
                  </a:cubicBezTo>
                  <a:cubicBezTo>
                    <a:pt x="5571" y="1924"/>
                    <a:pt x="4570" y="2691"/>
                    <a:pt x="3670" y="3559"/>
                  </a:cubicBezTo>
                  <a:cubicBezTo>
                    <a:pt x="2736" y="4493"/>
                    <a:pt x="1969" y="5560"/>
                    <a:pt x="1368" y="6761"/>
                  </a:cubicBezTo>
                  <a:cubicBezTo>
                    <a:pt x="734" y="7962"/>
                    <a:pt x="301" y="9263"/>
                    <a:pt x="134" y="10630"/>
                  </a:cubicBezTo>
                  <a:cubicBezTo>
                    <a:pt x="67" y="10964"/>
                    <a:pt x="34" y="11331"/>
                    <a:pt x="34" y="11665"/>
                  </a:cubicBezTo>
                  <a:cubicBezTo>
                    <a:pt x="1" y="12031"/>
                    <a:pt x="1" y="12365"/>
                    <a:pt x="1" y="12732"/>
                  </a:cubicBezTo>
                  <a:cubicBezTo>
                    <a:pt x="100" y="14947"/>
                    <a:pt x="789" y="17096"/>
                    <a:pt x="2002" y="18953"/>
                  </a:cubicBezTo>
                  <a:lnTo>
                    <a:pt x="2002" y="18953"/>
                  </a:lnTo>
                  <a:cubicBezTo>
                    <a:pt x="1445" y="20360"/>
                    <a:pt x="858" y="21765"/>
                    <a:pt x="334" y="23106"/>
                  </a:cubicBezTo>
                  <a:lnTo>
                    <a:pt x="234" y="23373"/>
                  </a:lnTo>
                  <a:lnTo>
                    <a:pt x="234" y="23373"/>
                  </a:lnTo>
                  <a:lnTo>
                    <a:pt x="501" y="23306"/>
                  </a:lnTo>
                  <a:lnTo>
                    <a:pt x="4996" y="22050"/>
                  </a:lnTo>
                  <a:lnTo>
                    <a:pt x="4996" y="22050"/>
                  </a:lnTo>
                  <a:cubicBezTo>
                    <a:pt x="6485" y="23193"/>
                    <a:pt x="8264" y="23978"/>
                    <a:pt x="10141" y="24307"/>
                  </a:cubicBezTo>
                  <a:cubicBezTo>
                    <a:pt x="10860" y="24417"/>
                    <a:pt x="11601" y="24482"/>
                    <a:pt x="12327" y="24482"/>
                  </a:cubicBezTo>
                  <a:cubicBezTo>
                    <a:pt x="12478" y="24482"/>
                    <a:pt x="12628" y="24479"/>
                    <a:pt x="12776" y="24474"/>
                  </a:cubicBezTo>
                  <a:cubicBezTo>
                    <a:pt x="13210" y="24440"/>
                    <a:pt x="13644" y="24407"/>
                    <a:pt x="14077" y="24340"/>
                  </a:cubicBezTo>
                  <a:lnTo>
                    <a:pt x="14678" y="24240"/>
                  </a:lnTo>
                  <a:cubicBezTo>
                    <a:pt x="14878" y="24207"/>
                    <a:pt x="15111" y="24140"/>
                    <a:pt x="15278" y="24107"/>
                  </a:cubicBezTo>
                  <a:cubicBezTo>
                    <a:pt x="18080" y="23373"/>
                    <a:pt x="20549" y="21705"/>
                    <a:pt x="22216" y="19337"/>
                  </a:cubicBezTo>
                  <a:cubicBezTo>
                    <a:pt x="22850" y="18469"/>
                    <a:pt x="23351" y="17535"/>
                    <a:pt x="23717" y="16535"/>
                  </a:cubicBezTo>
                  <a:cubicBezTo>
                    <a:pt x="23784" y="16301"/>
                    <a:pt x="23851" y="16101"/>
                    <a:pt x="23918" y="15901"/>
                  </a:cubicBezTo>
                  <a:cubicBezTo>
                    <a:pt x="24018" y="15667"/>
                    <a:pt x="24051" y="15467"/>
                    <a:pt x="24084" y="15300"/>
                  </a:cubicBezTo>
                  <a:cubicBezTo>
                    <a:pt x="24118" y="15100"/>
                    <a:pt x="24184" y="14900"/>
                    <a:pt x="24218" y="14733"/>
                  </a:cubicBezTo>
                  <a:cubicBezTo>
                    <a:pt x="24251" y="14567"/>
                    <a:pt x="24285" y="14400"/>
                    <a:pt x="24318" y="14233"/>
                  </a:cubicBezTo>
                  <a:cubicBezTo>
                    <a:pt x="24351" y="13899"/>
                    <a:pt x="24385" y="13633"/>
                    <a:pt x="24418" y="13399"/>
                  </a:cubicBezTo>
                  <a:cubicBezTo>
                    <a:pt x="24418" y="13166"/>
                    <a:pt x="24418" y="12932"/>
                    <a:pt x="24418" y="12765"/>
                  </a:cubicBezTo>
                  <a:lnTo>
                    <a:pt x="24418" y="12398"/>
                  </a:lnTo>
                  <a:cubicBezTo>
                    <a:pt x="24418" y="12498"/>
                    <a:pt x="24418" y="12632"/>
                    <a:pt x="24385" y="12765"/>
                  </a:cubicBezTo>
                  <a:cubicBezTo>
                    <a:pt x="24351" y="12932"/>
                    <a:pt x="24351" y="13132"/>
                    <a:pt x="24351" y="13366"/>
                  </a:cubicBezTo>
                  <a:cubicBezTo>
                    <a:pt x="24318" y="13633"/>
                    <a:pt x="24251" y="13899"/>
                    <a:pt x="24218" y="14200"/>
                  </a:cubicBezTo>
                  <a:cubicBezTo>
                    <a:pt x="23384" y="18936"/>
                    <a:pt x="19881" y="22739"/>
                    <a:pt x="15245" y="23907"/>
                  </a:cubicBezTo>
                  <a:cubicBezTo>
                    <a:pt x="15045" y="23940"/>
                    <a:pt x="14844" y="24007"/>
                    <a:pt x="14644" y="24040"/>
                  </a:cubicBezTo>
                  <a:lnTo>
                    <a:pt x="14044" y="24140"/>
                  </a:lnTo>
                  <a:cubicBezTo>
                    <a:pt x="13610" y="24207"/>
                    <a:pt x="13210" y="24240"/>
                    <a:pt x="12776" y="24240"/>
                  </a:cubicBezTo>
                  <a:cubicBezTo>
                    <a:pt x="12581" y="24248"/>
                    <a:pt x="12387" y="24252"/>
                    <a:pt x="12192" y="24252"/>
                  </a:cubicBezTo>
                  <a:cubicBezTo>
                    <a:pt x="11519" y="24252"/>
                    <a:pt x="10847" y="24203"/>
                    <a:pt x="10174" y="24073"/>
                  </a:cubicBezTo>
                  <a:cubicBezTo>
                    <a:pt x="8340" y="23740"/>
                    <a:pt x="6572" y="22973"/>
                    <a:pt x="5104" y="21838"/>
                  </a:cubicBezTo>
                  <a:lnTo>
                    <a:pt x="5037" y="21772"/>
                  </a:lnTo>
                  <a:lnTo>
                    <a:pt x="4971" y="21772"/>
                  </a:lnTo>
                  <a:lnTo>
                    <a:pt x="698" y="22966"/>
                  </a:lnTo>
                  <a:lnTo>
                    <a:pt x="2302" y="18970"/>
                  </a:lnTo>
                  <a:lnTo>
                    <a:pt x="2336" y="18903"/>
                  </a:lnTo>
                  <a:lnTo>
                    <a:pt x="2302" y="18836"/>
                  </a:lnTo>
                  <a:cubicBezTo>
                    <a:pt x="1468" y="17602"/>
                    <a:pt x="901" y="16201"/>
                    <a:pt x="568" y="14767"/>
                  </a:cubicBezTo>
                  <a:cubicBezTo>
                    <a:pt x="434" y="14066"/>
                    <a:pt x="334" y="13399"/>
                    <a:pt x="301" y="12699"/>
                  </a:cubicBezTo>
                  <a:cubicBezTo>
                    <a:pt x="301" y="12365"/>
                    <a:pt x="301" y="12031"/>
                    <a:pt x="301" y="11698"/>
                  </a:cubicBezTo>
                  <a:cubicBezTo>
                    <a:pt x="301" y="11331"/>
                    <a:pt x="334" y="10997"/>
                    <a:pt x="401" y="10664"/>
                  </a:cubicBezTo>
                  <a:cubicBezTo>
                    <a:pt x="568" y="9329"/>
                    <a:pt x="935" y="8062"/>
                    <a:pt x="1568" y="6861"/>
                  </a:cubicBezTo>
                  <a:cubicBezTo>
                    <a:pt x="2135" y="5727"/>
                    <a:pt x="2903" y="4659"/>
                    <a:pt x="3803" y="3759"/>
                  </a:cubicBezTo>
                  <a:cubicBezTo>
                    <a:pt x="4671" y="2892"/>
                    <a:pt x="5705" y="2158"/>
                    <a:pt x="6805" y="1591"/>
                  </a:cubicBezTo>
                  <a:cubicBezTo>
                    <a:pt x="7839" y="1024"/>
                    <a:pt x="8974" y="657"/>
                    <a:pt x="10141" y="423"/>
                  </a:cubicBezTo>
                  <a:lnTo>
                    <a:pt x="10975" y="290"/>
                  </a:lnTo>
                  <a:cubicBezTo>
                    <a:pt x="11242" y="256"/>
                    <a:pt x="11509" y="256"/>
                    <a:pt x="11809" y="256"/>
                  </a:cubicBezTo>
                  <a:cubicBezTo>
                    <a:pt x="12030" y="243"/>
                    <a:pt x="12251" y="234"/>
                    <a:pt x="12472" y="234"/>
                  </a:cubicBezTo>
                  <a:cubicBezTo>
                    <a:pt x="12785" y="234"/>
                    <a:pt x="13097" y="251"/>
                    <a:pt x="13410" y="290"/>
                  </a:cubicBezTo>
                  <a:cubicBezTo>
                    <a:pt x="17113" y="590"/>
                    <a:pt x="20415" y="2591"/>
                    <a:pt x="22450" y="5694"/>
                  </a:cubicBezTo>
                  <a:cubicBezTo>
                    <a:pt x="23117" y="6728"/>
                    <a:pt x="23651" y="7862"/>
                    <a:pt x="23984" y="9096"/>
                  </a:cubicBezTo>
                  <a:lnTo>
                    <a:pt x="24151" y="9796"/>
                  </a:lnTo>
                  <a:cubicBezTo>
                    <a:pt x="24184" y="9997"/>
                    <a:pt x="24218" y="10197"/>
                    <a:pt x="24251" y="10397"/>
                  </a:cubicBezTo>
                  <a:cubicBezTo>
                    <a:pt x="24285" y="10630"/>
                    <a:pt x="24318" y="10797"/>
                    <a:pt x="24351" y="10964"/>
                  </a:cubicBezTo>
                  <a:cubicBezTo>
                    <a:pt x="24385" y="11097"/>
                    <a:pt x="24385" y="11264"/>
                    <a:pt x="24385" y="11398"/>
                  </a:cubicBezTo>
                  <a:cubicBezTo>
                    <a:pt x="24385" y="11598"/>
                    <a:pt x="24385" y="11798"/>
                    <a:pt x="24418" y="11998"/>
                  </a:cubicBezTo>
                  <a:lnTo>
                    <a:pt x="24418" y="11398"/>
                  </a:lnTo>
                  <a:cubicBezTo>
                    <a:pt x="24418" y="11264"/>
                    <a:pt x="24418" y="11097"/>
                    <a:pt x="24418" y="10964"/>
                  </a:cubicBezTo>
                  <a:cubicBezTo>
                    <a:pt x="24385" y="10797"/>
                    <a:pt x="24385" y="10597"/>
                    <a:pt x="24351" y="10397"/>
                  </a:cubicBezTo>
                  <a:cubicBezTo>
                    <a:pt x="24318" y="10230"/>
                    <a:pt x="24285" y="9997"/>
                    <a:pt x="24251" y="9763"/>
                  </a:cubicBezTo>
                  <a:lnTo>
                    <a:pt x="24084" y="9063"/>
                  </a:lnTo>
                  <a:cubicBezTo>
                    <a:pt x="23751" y="7828"/>
                    <a:pt x="23250" y="6694"/>
                    <a:pt x="22583" y="5627"/>
                  </a:cubicBezTo>
                  <a:cubicBezTo>
                    <a:pt x="20549" y="2458"/>
                    <a:pt x="17179" y="390"/>
                    <a:pt x="13443" y="56"/>
                  </a:cubicBezTo>
                  <a:cubicBezTo>
                    <a:pt x="13111" y="17"/>
                    <a:pt x="12791" y="1"/>
                    <a:pt x="1246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44"/>
            <p:cNvSpPr/>
            <p:nvPr/>
          </p:nvSpPr>
          <p:spPr>
            <a:xfrm>
              <a:off x="6582295" y="1651209"/>
              <a:ext cx="1702796" cy="2273721"/>
            </a:xfrm>
            <a:custGeom>
              <a:avLst/>
              <a:gdLst/>
              <a:ahLst/>
              <a:cxnLst/>
              <a:rect l="l" t="t" r="r" b="b"/>
              <a:pathLst>
                <a:path w="90466" h="120798" extrusionOk="0">
                  <a:moveTo>
                    <a:pt x="37843" y="1"/>
                  </a:moveTo>
                  <a:cubicBezTo>
                    <a:pt x="34245" y="1"/>
                    <a:pt x="30638" y="245"/>
                    <a:pt x="24552" y="1112"/>
                  </a:cubicBezTo>
                  <a:cubicBezTo>
                    <a:pt x="11142" y="3013"/>
                    <a:pt x="1" y="18591"/>
                    <a:pt x="268" y="45143"/>
                  </a:cubicBezTo>
                  <a:lnTo>
                    <a:pt x="24351" y="45143"/>
                  </a:lnTo>
                  <a:cubicBezTo>
                    <a:pt x="24351" y="45143"/>
                    <a:pt x="24351" y="24929"/>
                    <a:pt x="45366" y="24562"/>
                  </a:cubicBezTo>
                  <a:cubicBezTo>
                    <a:pt x="45492" y="24560"/>
                    <a:pt x="45617" y="24559"/>
                    <a:pt x="45741" y="24559"/>
                  </a:cubicBezTo>
                  <a:cubicBezTo>
                    <a:pt x="56404" y="24559"/>
                    <a:pt x="61971" y="31596"/>
                    <a:pt x="64247" y="37004"/>
                  </a:cubicBezTo>
                  <a:cubicBezTo>
                    <a:pt x="66915" y="43375"/>
                    <a:pt x="66115" y="50614"/>
                    <a:pt x="62512" y="56518"/>
                  </a:cubicBezTo>
                  <a:cubicBezTo>
                    <a:pt x="59101" y="62165"/>
                    <a:pt x="52364" y="67835"/>
                    <a:pt x="40730" y="67835"/>
                  </a:cubicBezTo>
                  <a:cubicBezTo>
                    <a:pt x="38481" y="67835"/>
                    <a:pt x="36050" y="67623"/>
                    <a:pt x="33425" y="67159"/>
                  </a:cubicBezTo>
                  <a:lnTo>
                    <a:pt x="33258" y="120797"/>
                  </a:lnTo>
                  <a:lnTo>
                    <a:pt x="57075" y="120797"/>
                  </a:lnTo>
                  <a:lnTo>
                    <a:pt x="57075" y="89008"/>
                  </a:lnTo>
                  <a:cubicBezTo>
                    <a:pt x="57075" y="89008"/>
                    <a:pt x="90465" y="80368"/>
                    <a:pt x="90465" y="43542"/>
                  </a:cubicBezTo>
                  <a:cubicBezTo>
                    <a:pt x="90465" y="8350"/>
                    <a:pt x="62012" y="745"/>
                    <a:pt x="46701" y="244"/>
                  </a:cubicBezTo>
                  <a:cubicBezTo>
                    <a:pt x="43106" y="132"/>
                    <a:pt x="40477" y="1"/>
                    <a:pt x="3784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44"/>
            <p:cNvSpPr/>
            <p:nvPr/>
          </p:nvSpPr>
          <p:spPr>
            <a:xfrm>
              <a:off x="7207033" y="4135874"/>
              <a:ext cx="455203" cy="424447"/>
            </a:xfrm>
            <a:custGeom>
              <a:avLst/>
              <a:gdLst/>
              <a:ahLst/>
              <a:cxnLst/>
              <a:rect l="l" t="t" r="r" b="b"/>
              <a:pathLst>
                <a:path w="24184" h="22550" extrusionOk="0">
                  <a:moveTo>
                    <a:pt x="0" y="0"/>
                  </a:moveTo>
                  <a:lnTo>
                    <a:pt x="0" y="22550"/>
                  </a:lnTo>
                  <a:lnTo>
                    <a:pt x="24184" y="22550"/>
                  </a:lnTo>
                  <a:lnTo>
                    <a:pt x="24184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44"/>
            <p:cNvSpPr/>
            <p:nvPr/>
          </p:nvSpPr>
          <p:spPr>
            <a:xfrm>
              <a:off x="7207033" y="4135874"/>
              <a:ext cx="455203" cy="424447"/>
            </a:xfrm>
            <a:custGeom>
              <a:avLst/>
              <a:gdLst/>
              <a:ahLst/>
              <a:cxnLst/>
              <a:rect l="l" t="t" r="r" b="b"/>
              <a:pathLst>
                <a:path w="24184" h="22550" extrusionOk="0">
                  <a:moveTo>
                    <a:pt x="0" y="0"/>
                  </a:moveTo>
                  <a:lnTo>
                    <a:pt x="0" y="22550"/>
                  </a:lnTo>
                  <a:lnTo>
                    <a:pt x="24184" y="22550"/>
                  </a:lnTo>
                  <a:lnTo>
                    <a:pt x="2418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44"/>
            <p:cNvSpPr/>
            <p:nvPr/>
          </p:nvSpPr>
          <p:spPr>
            <a:xfrm>
              <a:off x="6582295" y="1651209"/>
              <a:ext cx="1702796" cy="2273721"/>
            </a:xfrm>
            <a:custGeom>
              <a:avLst/>
              <a:gdLst/>
              <a:ahLst/>
              <a:cxnLst/>
              <a:rect l="l" t="t" r="r" b="b"/>
              <a:pathLst>
                <a:path w="90466" h="120798" extrusionOk="0">
                  <a:moveTo>
                    <a:pt x="37843" y="1"/>
                  </a:moveTo>
                  <a:cubicBezTo>
                    <a:pt x="34245" y="1"/>
                    <a:pt x="30638" y="245"/>
                    <a:pt x="24552" y="1112"/>
                  </a:cubicBezTo>
                  <a:cubicBezTo>
                    <a:pt x="11142" y="3013"/>
                    <a:pt x="1" y="18591"/>
                    <a:pt x="268" y="45143"/>
                  </a:cubicBezTo>
                  <a:lnTo>
                    <a:pt x="24351" y="45143"/>
                  </a:lnTo>
                  <a:cubicBezTo>
                    <a:pt x="24351" y="45143"/>
                    <a:pt x="24351" y="24929"/>
                    <a:pt x="45366" y="24562"/>
                  </a:cubicBezTo>
                  <a:cubicBezTo>
                    <a:pt x="45492" y="24560"/>
                    <a:pt x="45617" y="24559"/>
                    <a:pt x="45741" y="24559"/>
                  </a:cubicBezTo>
                  <a:cubicBezTo>
                    <a:pt x="56404" y="24559"/>
                    <a:pt x="61971" y="31596"/>
                    <a:pt x="64247" y="37004"/>
                  </a:cubicBezTo>
                  <a:cubicBezTo>
                    <a:pt x="66915" y="43375"/>
                    <a:pt x="66115" y="50614"/>
                    <a:pt x="62512" y="56518"/>
                  </a:cubicBezTo>
                  <a:cubicBezTo>
                    <a:pt x="59101" y="62165"/>
                    <a:pt x="52364" y="67835"/>
                    <a:pt x="40730" y="67835"/>
                  </a:cubicBezTo>
                  <a:cubicBezTo>
                    <a:pt x="38481" y="67835"/>
                    <a:pt x="36050" y="67623"/>
                    <a:pt x="33425" y="67159"/>
                  </a:cubicBezTo>
                  <a:lnTo>
                    <a:pt x="33258" y="120797"/>
                  </a:lnTo>
                  <a:lnTo>
                    <a:pt x="57075" y="120797"/>
                  </a:lnTo>
                  <a:lnTo>
                    <a:pt x="57075" y="89008"/>
                  </a:lnTo>
                  <a:cubicBezTo>
                    <a:pt x="57075" y="89008"/>
                    <a:pt x="90465" y="80368"/>
                    <a:pt x="90465" y="43542"/>
                  </a:cubicBezTo>
                  <a:cubicBezTo>
                    <a:pt x="90465" y="8350"/>
                    <a:pt x="62012" y="745"/>
                    <a:pt x="46701" y="244"/>
                  </a:cubicBezTo>
                  <a:cubicBezTo>
                    <a:pt x="43106" y="132"/>
                    <a:pt x="40477" y="1"/>
                    <a:pt x="378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44"/>
            <p:cNvSpPr/>
            <p:nvPr/>
          </p:nvSpPr>
          <p:spPr>
            <a:xfrm>
              <a:off x="6391435" y="1654541"/>
              <a:ext cx="1705921" cy="2270389"/>
            </a:xfrm>
            <a:custGeom>
              <a:avLst/>
              <a:gdLst/>
              <a:ahLst/>
              <a:cxnLst/>
              <a:rect l="l" t="t" r="r" b="b"/>
              <a:pathLst>
                <a:path w="90632" h="120621" extrusionOk="0">
                  <a:moveTo>
                    <a:pt x="45533" y="1"/>
                  </a:moveTo>
                  <a:cubicBezTo>
                    <a:pt x="35192" y="1"/>
                    <a:pt x="0" y="2502"/>
                    <a:pt x="434" y="44966"/>
                  </a:cubicBezTo>
                  <a:lnTo>
                    <a:pt x="24518" y="44966"/>
                  </a:lnTo>
                  <a:cubicBezTo>
                    <a:pt x="24518" y="44966"/>
                    <a:pt x="24518" y="24752"/>
                    <a:pt x="45533" y="24385"/>
                  </a:cubicBezTo>
                  <a:cubicBezTo>
                    <a:pt x="45658" y="24383"/>
                    <a:pt x="45783" y="24382"/>
                    <a:pt x="45907" y="24382"/>
                  </a:cubicBezTo>
                  <a:cubicBezTo>
                    <a:pt x="56570" y="24382"/>
                    <a:pt x="62138" y="31419"/>
                    <a:pt x="64413" y="36827"/>
                  </a:cubicBezTo>
                  <a:cubicBezTo>
                    <a:pt x="67081" y="43198"/>
                    <a:pt x="66281" y="50437"/>
                    <a:pt x="62678" y="56341"/>
                  </a:cubicBezTo>
                  <a:cubicBezTo>
                    <a:pt x="59310" y="61917"/>
                    <a:pt x="52606" y="67060"/>
                    <a:pt x="41186" y="67060"/>
                  </a:cubicBezTo>
                  <a:cubicBezTo>
                    <a:pt x="38808" y="67060"/>
                    <a:pt x="36224" y="66837"/>
                    <a:pt x="33424" y="66348"/>
                  </a:cubicBezTo>
                  <a:lnTo>
                    <a:pt x="33424" y="120620"/>
                  </a:lnTo>
                  <a:lnTo>
                    <a:pt x="57241" y="120620"/>
                  </a:lnTo>
                  <a:lnTo>
                    <a:pt x="57241" y="88831"/>
                  </a:lnTo>
                  <a:cubicBezTo>
                    <a:pt x="57241" y="88831"/>
                    <a:pt x="90631" y="80191"/>
                    <a:pt x="90631" y="43365"/>
                  </a:cubicBezTo>
                  <a:cubicBezTo>
                    <a:pt x="90631" y="8173"/>
                    <a:pt x="59042" y="1"/>
                    <a:pt x="4553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44"/>
            <p:cNvSpPr/>
            <p:nvPr/>
          </p:nvSpPr>
          <p:spPr>
            <a:xfrm>
              <a:off x="6391435" y="1654541"/>
              <a:ext cx="1705921" cy="2270389"/>
            </a:xfrm>
            <a:custGeom>
              <a:avLst/>
              <a:gdLst/>
              <a:ahLst/>
              <a:cxnLst/>
              <a:rect l="l" t="t" r="r" b="b"/>
              <a:pathLst>
                <a:path w="90632" h="120621" extrusionOk="0">
                  <a:moveTo>
                    <a:pt x="45533" y="1"/>
                  </a:moveTo>
                  <a:cubicBezTo>
                    <a:pt x="35192" y="1"/>
                    <a:pt x="0" y="2502"/>
                    <a:pt x="434" y="44966"/>
                  </a:cubicBezTo>
                  <a:lnTo>
                    <a:pt x="24518" y="44966"/>
                  </a:lnTo>
                  <a:cubicBezTo>
                    <a:pt x="24518" y="44966"/>
                    <a:pt x="24518" y="24752"/>
                    <a:pt x="45533" y="24385"/>
                  </a:cubicBezTo>
                  <a:cubicBezTo>
                    <a:pt x="45658" y="24383"/>
                    <a:pt x="45783" y="24382"/>
                    <a:pt x="45907" y="24382"/>
                  </a:cubicBezTo>
                  <a:cubicBezTo>
                    <a:pt x="56570" y="24382"/>
                    <a:pt x="62138" y="31419"/>
                    <a:pt x="64413" y="36827"/>
                  </a:cubicBezTo>
                  <a:cubicBezTo>
                    <a:pt x="67081" y="43198"/>
                    <a:pt x="66281" y="50437"/>
                    <a:pt x="62678" y="56341"/>
                  </a:cubicBezTo>
                  <a:cubicBezTo>
                    <a:pt x="59310" y="61917"/>
                    <a:pt x="52606" y="67060"/>
                    <a:pt x="41186" y="67060"/>
                  </a:cubicBezTo>
                  <a:cubicBezTo>
                    <a:pt x="38808" y="67060"/>
                    <a:pt x="36224" y="66837"/>
                    <a:pt x="33424" y="66348"/>
                  </a:cubicBezTo>
                  <a:lnTo>
                    <a:pt x="33424" y="120620"/>
                  </a:lnTo>
                  <a:lnTo>
                    <a:pt x="57241" y="120620"/>
                  </a:lnTo>
                  <a:lnTo>
                    <a:pt x="57241" y="88831"/>
                  </a:lnTo>
                  <a:cubicBezTo>
                    <a:pt x="57241" y="88831"/>
                    <a:pt x="90631" y="80191"/>
                    <a:pt x="90631" y="43365"/>
                  </a:cubicBezTo>
                  <a:cubicBezTo>
                    <a:pt x="90631" y="8173"/>
                    <a:pt x="59042" y="1"/>
                    <a:pt x="45533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44"/>
            <p:cNvSpPr/>
            <p:nvPr/>
          </p:nvSpPr>
          <p:spPr>
            <a:xfrm>
              <a:off x="7019297" y="4135874"/>
              <a:ext cx="455222" cy="424447"/>
            </a:xfrm>
            <a:custGeom>
              <a:avLst/>
              <a:gdLst/>
              <a:ahLst/>
              <a:cxnLst/>
              <a:rect l="l" t="t" r="r" b="b"/>
              <a:pathLst>
                <a:path w="24185" h="22550" extrusionOk="0">
                  <a:moveTo>
                    <a:pt x="0" y="0"/>
                  </a:moveTo>
                  <a:lnTo>
                    <a:pt x="0" y="22550"/>
                  </a:lnTo>
                  <a:lnTo>
                    <a:pt x="24184" y="22550"/>
                  </a:lnTo>
                  <a:lnTo>
                    <a:pt x="24184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44"/>
            <p:cNvSpPr/>
            <p:nvPr/>
          </p:nvSpPr>
          <p:spPr>
            <a:xfrm>
              <a:off x="7019297" y="4135874"/>
              <a:ext cx="455222" cy="424447"/>
            </a:xfrm>
            <a:custGeom>
              <a:avLst/>
              <a:gdLst/>
              <a:ahLst/>
              <a:cxnLst/>
              <a:rect l="l" t="t" r="r" b="b"/>
              <a:pathLst>
                <a:path w="24185" h="22550" extrusionOk="0">
                  <a:moveTo>
                    <a:pt x="0" y="0"/>
                  </a:moveTo>
                  <a:lnTo>
                    <a:pt x="0" y="22550"/>
                  </a:lnTo>
                  <a:lnTo>
                    <a:pt x="24184" y="22550"/>
                  </a:lnTo>
                  <a:lnTo>
                    <a:pt x="24184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44"/>
            <p:cNvSpPr/>
            <p:nvPr/>
          </p:nvSpPr>
          <p:spPr>
            <a:xfrm>
              <a:off x="6850403" y="2110573"/>
              <a:ext cx="449557" cy="384694"/>
            </a:xfrm>
            <a:custGeom>
              <a:avLst/>
              <a:gdLst/>
              <a:ahLst/>
              <a:cxnLst/>
              <a:rect l="l" t="t" r="r" b="b"/>
              <a:pathLst>
                <a:path w="23884" h="20438" extrusionOk="0">
                  <a:moveTo>
                    <a:pt x="21057" y="0"/>
                  </a:moveTo>
                  <a:cubicBezTo>
                    <a:pt x="20265" y="0"/>
                    <a:pt x="19472" y="52"/>
                    <a:pt x="18680" y="157"/>
                  </a:cubicBezTo>
                  <a:cubicBezTo>
                    <a:pt x="16812" y="390"/>
                    <a:pt x="14978" y="790"/>
                    <a:pt x="13176" y="1424"/>
                  </a:cubicBezTo>
                  <a:cubicBezTo>
                    <a:pt x="12142" y="1791"/>
                    <a:pt x="11108" y="2225"/>
                    <a:pt x="10141" y="2759"/>
                  </a:cubicBezTo>
                  <a:cubicBezTo>
                    <a:pt x="9073" y="3292"/>
                    <a:pt x="8039" y="3926"/>
                    <a:pt x="7139" y="4693"/>
                  </a:cubicBezTo>
                  <a:cubicBezTo>
                    <a:pt x="6205" y="5461"/>
                    <a:pt x="5371" y="6328"/>
                    <a:pt x="4670" y="7295"/>
                  </a:cubicBezTo>
                  <a:cubicBezTo>
                    <a:pt x="4003" y="8196"/>
                    <a:pt x="3369" y="9130"/>
                    <a:pt x="2836" y="10097"/>
                  </a:cubicBezTo>
                  <a:cubicBezTo>
                    <a:pt x="1935" y="11732"/>
                    <a:pt x="1201" y="13500"/>
                    <a:pt x="701" y="15301"/>
                  </a:cubicBezTo>
                  <a:cubicBezTo>
                    <a:pt x="367" y="16535"/>
                    <a:pt x="134" y="17803"/>
                    <a:pt x="34" y="19070"/>
                  </a:cubicBezTo>
                  <a:cubicBezTo>
                    <a:pt x="0" y="19504"/>
                    <a:pt x="0" y="19871"/>
                    <a:pt x="0" y="20104"/>
                  </a:cubicBezTo>
                  <a:cubicBezTo>
                    <a:pt x="0" y="20204"/>
                    <a:pt x="0" y="20338"/>
                    <a:pt x="0" y="20438"/>
                  </a:cubicBezTo>
                  <a:cubicBezTo>
                    <a:pt x="34" y="20338"/>
                    <a:pt x="34" y="20204"/>
                    <a:pt x="34" y="20104"/>
                  </a:cubicBezTo>
                  <a:cubicBezTo>
                    <a:pt x="67" y="19871"/>
                    <a:pt x="67" y="19504"/>
                    <a:pt x="100" y="19070"/>
                  </a:cubicBezTo>
                  <a:cubicBezTo>
                    <a:pt x="234" y="17803"/>
                    <a:pt x="501" y="16568"/>
                    <a:pt x="834" y="15368"/>
                  </a:cubicBezTo>
                  <a:cubicBezTo>
                    <a:pt x="1368" y="13566"/>
                    <a:pt x="2102" y="11832"/>
                    <a:pt x="3002" y="10197"/>
                  </a:cubicBezTo>
                  <a:cubicBezTo>
                    <a:pt x="3536" y="9230"/>
                    <a:pt x="4170" y="8296"/>
                    <a:pt x="4804" y="7429"/>
                  </a:cubicBezTo>
                  <a:cubicBezTo>
                    <a:pt x="5537" y="6495"/>
                    <a:pt x="6338" y="5627"/>
                    <a:pt x="7239" y="4860"/>
                  </a:cubicBezTo>
                  <a:cubicBezTo>
                    <a:pt x="8173" y="4126"/>
                    <a:pt x="9173" y="3459"/>
                    <a:pt x="10241" y="2925"/>
                  </a:cubicBezTo>
                  <a:cubicBezTo>
                    <a:pt x="11208" y="2425"/>
                    <a:pt x="12209" y="1991"/>
                    <a:pt x="13276" y="1624"/>
                  </a:cubicBezTo>
                  <a:cubicBezTo>
                    <a:pt x="15011" y="1024"/>
                    <a:pt x="16846" y="590"/>
                    <a:pt x="18714" y="357"/>
                  </a:cubicBezTo>
                  <a:cubicBezTo>
                    <a:pt x="19629" y="233"/>
                    <a:pt x="20563" y="164"/>
                    <a:pt x="21501" y="164"/>
                  </a:cubicBezTo>
                  <a:cubicBezTo>
                    <a:pt x="21828" y="164"/>
                    <a:pt x="22155" y="173"/>
                    <a:pt x="22483" y="190"/>
                  </a:cubicBezTo>
                  <a:cubicBezTo>
                    <a:pt x="22950" y="190"/>
                    <a:pt x="23283" y="290"/>
                    <a:pt x="23517" y="290"/>
                  </a:cubicBezTo>
                  <a:lnTo>
                    <a:pt x="23884" y="290"/>
                  </a:lnTo>
                  <a:cubicBezTo>
                    <a:pt x="23750" y="257"/>
                    <a:pt x="23650" y="223"/>
                    <a:pt x="23517" y="190"/>
                  </a:cubicBezTo>
                  <a:cubicBezTo>
                    <a:pt x="23183" y="123"/>
                    <a:pt x="22850" y="90"/>
                    <a:pt x="22483" y="57"/>
                  </a:cubicBezTo>
                  <a:cubicBezTo>
                    <a:pt x="22008" y="19"/>
                    <a:pt x="21532" y="0"/>
                    <a:pt x="2105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44"/>
            <p:cNvSpPr/>
            <p:nvPr/>
          </p:nvSpPr>
          <p:spPr>
            <a:xfrm>
              <a:off x="7225855" y="1655802"/>
              <a:ext cx="756608" cy="379255"/>
            </a:xfrm>
            <a:custGeom>
              <a:avLst/>
              <a:gdLst/>
              <a:ahLst/>
              <a:cxnLst/>
              <a:rect l="l" t="t" r="r" b="b"/>
              <a:pathLst>
                <a:path w="40197" h="20149" extrusionOk="0">
                  <a:moveTo>
                    <a:pt x="1" y="0"/>
                  </a:moveTo>
                  <a:lnTo>
                    <a:pt x="1402" y="34"/>
                  </a:lnTo>
                  <a:lnTo>
                    <a:pt x="2369" y="67"/>
                  </a:lnTo>
                  <a:cubicBezTo>
                    <a:pt x="2736" y="67"/>
                    <a:pt x="3136" y="134"/>
                    <a:pt x="3570" y="167"/>
                  </a:cubicBezTo>
                  <a:cubicBezTo>
                    <a:pt x="4404" y="234"/>
                    <a:pt x="5371" y="267"/>
                    <a:pt x="6439" y="467"/>
                  </a:cubicBezTo>
                  <a:lnTo>
                    <a:pt x="8107" y="701"/>
                  </a:lnTo>
                  <a:cubicBezTo>
                    <a:pt x="8707" y="768"/>
                    <a:pt x="9274" y="901"/>
                    <a:pt x="9874" y="1034"/>
                  </a:cubicBezTo>
                  <a:cubicBezTo>
                    <a:pt x="10508" y="1168"/>
                    <a:pt x="11142" y="1301"/>
                    <a:pt x="11776" y="1468"/>
                  </a:cubicBezTo>
                  <a:lnTo>
                    <a:pt x="13777" y="1968"/>
                  </a:lnTo>
                  <a:cubicBezTo>
                    <a:pt x="14478" y="2135"/>
                    <a:pt x="15145" y="2369"/>
                    <a:pt x="15845" y="2602"/>
                  </a:cubicBezTo>
                  <a:cubicBezTo>
                    <a:pt x="16546" y="2836"/>
                    <a:pt x="17280" y="3069"/>
                    <a:pt x="18014" y="3336"/>
                  </a:cubicBezTo>
                  <a:lnTo>
                    <a:pt x="20182" y="4170"/>
                  </a:lnTo>
                  <a:lnTo>
                    <a:pt x="22383" y="5171"/>
                  </a:lnTo>
                  <a:cubicBezTo>
                    <a:pt x="25152" y="6505"/>
                    <a:pt x="27787" y="8073"/>
                    <a:pt x="30256" y="9841"/>
                  </a:cubicBezTo>
                  <a:cubicBezTo>
                    <a:pt x="30856" y="10241"/>
                    <a:pt x="31356" y="10675"/>
                    <a:pt x="31890" y="11075"/>
                  </a:cubicBezTo>
                  <a:lnTo>
                    <a:pt x="32657" y="11709"/>
                  </a:lnTo>
                  <a:lnTo>
                    <a:pt x="33391" y="12342"/>
                  </a:lnTo>
                  <a:cubicBezTo>
                    <a:pt x="33858" y="12743"/>
                    <a:pt x="34292" y="13176"/>
                    <a:pt x="34726" y="13543"/>
                  </a:cubicBezTo>
                  <a:cubicBezTo>
                    <a:pt x="35159" y="13944"/>
                    <a:pt x="35526" y="14377"/>
                    <a:pt x="35893" y="14744"/>
                  </a:cubicBezTo>
                  <a:cubicBezTo>
                    <a:pt x="36260" y="15144"/>
                    <a:pt x="36627" y="15511"/>
                    <a:pt x="36960" y="15878"/>
                  </a:cubicBezTo>
                  <a:lnTo>
                    <a:pt x="37794" y="16912"/>
                  </a:lnTo>
                  <a:lnTo>
                    <a:pt x="38562" y="17846"/>
                  </a:lnTo>
                  <a:cubicBezTo>
                    <a:pt x="38762" y="18113"/>
                    <a:pt x="38962" y="18413"/>
                    <a:pt x="39129" y="18647"/>
                  </a:cubicBezTo>
                  <a:lnTo>
                    <a:pt x="39929" y="19781"/>
                  </a:lnTo>
                  <a:cubicBezTo>
                    <a:pt x="39976" y="19851"/>
                    <a:pt x="40038" y="19920"/>
                    <a:pt x="40083" y="19979"/>
                  </a:cubicBezTo>
                  <a:lnTo>
                    <a:pt x="40083" y="19979"/>
                  </a:lnTo>
                  <a:lnTo>
                    <a:pt x="39929" y="19748"/>
                  </a:lnTo>
                  <a:cubicBezTo>
                    <a:pt x="39729" y="19481"/>
                    <a:pt x="39496" y="19114"/>
                    <a:pt x="39162" y="18614"/>
                  </a:cubicBezTo>
                  <a:cubicBezTo>
                    <a:pt x="38995" y="18347"/>
                    <a:pt x="38828" y="18080"/>
                    <a:pt x="38595" y="17780"/>
                  </a:cubicBezTo>
                  <a:lnTo>
                    <a:pt x="37861" y="16846"/>
                  </a:lnTo>
                  <a:lnTo>
                    <a:pt x="37027" y="15778"/>
                  </a:lnTo>
                  <a:cubicBezTo>
                    <a:pt x="36727" y="15411"/>
                    <a:pt x="36360" y="15044"/>
                    <a:pt x="35993" y="14677"/>
                  </a:cubicBezTo>
                  <a:cubicBezTo>
                    <a:pt x="35626" y="14277"/>
                    <a:pt x="35259" y="13877"/>
                    <a:pt x="34826" y="13443"/>
                  </a:cubicBezTo>
                  <a:lnTo>
                    <a:pt x="33491" y="12209"/>
                  </a:lnTo>
                  <a:cubicBezTo>
                    <a:pt x="33258" y="11976"/>
                    <a:pt x="33024" y="11775"/>
                    <a:pt x="32791" y="11575"/>
                  </a:cubicBezTo>
                  <a:lnTo>
                    <a:pt x="31990" y="11008"/>
                  </a:lnTo>
                  <a:cubicBezTo>
                    <a:pt x="31457" y="10575"/>
                    <a:pt x="30956" y="10141"/>
                    <a:pt x="30356" y="9707"/>
                  </a:cubicBezTo>
                  <a:cubicBezTo>
                    <a:pt x="27887" y="7906"/>
                    <a:pt x="25219" y="6338"/>
                    <a:pt x="22450" y="5037"/>
                  </a:cubicBezTo>
                  <a:lnTo>
                    <a:pt x="20249" y="4037"/>
                  </a:lnTo>
                  <a:lnTo>
                    <a:pt x="18047" y="3203"/>
                  </a:lnTo>
                  <a:cubicBezTo>
                    <a:pt x="17346" y="2902"/>
                    <a:pt x="16613" y="2669"/>
                    <a:pt x="15912" y="2469"/>
                  </a:cubicBezTo>
                  <a:cubicBezTo>
                    <a:pt x="15178" y="2235"/>
                    <a:pt x="14511" y="2002"/>
                    <a:pt x="13811" y="1835"/>
                  </a:cubicBezTo>
                  <a:lnTo>
                    <a:pt x="11809" y="1301"/>
                  </a:lnTo>
                  <a:cubicBezTo>
                    <a:pt x="11142" y="1134"/>
                    <a:pt x="10508" y="1001"/>
                    <a:pt x="9908" y="901"/>
                  </a:cubicBezTo>
                  <a:cubicBezTo>
                    <a:pt x="9274" y="801"/>
                    <a:pt x="8674" y="634"/>
                    <a:pt x="8107" y="567"/>
                  </a:cubicBezTo>
                  <a:lnTo>
                    <a:pt x="6439" y="334"/>
                  </a:lnTo>
                  <a:cubicBezTo>
                    <a:pt x="5405" y="167"/>
                    <a:pt x="4404" y="134"/>
                    <a:pt x="3570" y="67"/>
                  </a:cubicBezTo>
                  <a:cubicBezTo>
                    <a:pt x="3136" y="34"/>
                    <a:pt x="2736" y="0"/>
                    <a:pt x="2369" y="0"/>
                  </a:cubicBezTo>
                  <a:close/>
                  <a:moveTo>
                    <a:pt x="40083" y="19979"/>
                  </a:moveTo>
                  <a:lnTo>
                    <a:pt x="40129" y="20048"/>
                  </a:lnTo>
                  <a:cubicBezTo>
                    <a:pt x="40119" y="20028"/>
                    <a:pt x="40103" y="20004"/>
                    <a:pt x="40083" y="19979"/>
                  </a:cubicBezTo>
                  <a:close/>
                  <a:moveTo>
                    <a:pt x="40129" y="20048"/>
                  </a:moveTo>
                  <a:lnTo>
                    <a:pt x="40129" y="20048"/>
                  </a:lnTo>
                  <a:cubicBezTo>
                    <a:pt x="40196" y="20115"/>
                    <a:pt x="40196" y="20148"/>
                    <a:pt x="40196" y="20148"/>
                  </a:cubicBezTo>
                  <a:lnTo>
                    <a:pt x="40196" y="20148"/>
                  </a:lnTo>
                  <a:cubicBezTo>
                    <a:pt x="40196" y="20115"/>
                    <a:pt x="40163" y="20081"/>
                    <a:pt x="40129" y="20048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44"/>
            <p:cNvSpPr/>
            <p:nvPr/>
          </p:nvSpPr>
          <p:spPr>
            <a:xfrm>
              <a:off x="7470736" y="3008218"/>
              <a:ext cx="464633" cy="320227"/>
            </a:xfrm>
            <a:custGeom>
              <a:avLst/>
              <a:gdLst/>
              <a:ahLst/>
              <a:cxnLst/>
              <a:rect l="l" t="t" r="r" b="b"/>
              <a:pathLst>
                <a:path w="24685" h="17013" extrusionOk="0">
                  <a:moveTo>
                    <a:pt x="24684" y="1"/>
                  </a:moveTo>
                  <a:cubicBezTo>
                    <a:pt x="24618" y="67"/>
                    <a:pt x="24551" y="134"/>
                    <a:pt x="24451" y="201"/>
                  </a:cubicBezTo>
                  <a:lnTo>
                    <a:pt x="23884" y="868"/>
                  </a:lnTo>
                  <a:cubicBezTo>
                    <a:pt x="23617" y="1168"/>
                    <a:pt x="23317" y="1535"/>
                    <a:pt x="22950" y="1935"/>
                  </a:cubicBezTo>
                  <a:cubicBezTo>
                    <a:pt x="22583" y="2336"/>
                    <a:pt x="22149" y="2769"/>
                    <a:pt x="21682" y="3270"/>
                  </a:cubicBezTo>
                  <a:cubicBezTo>
                    <a:pt x="21182" y="3770"/>
                    <a:pt x="20648" y="4270"/>
                    <a:pt x="20081" y="4838"/>
                  </a:cubicBezTo>
                  <a:cubicBezTo>
                    <a:pt x="19481" y="5405"/>
                    <a:pt x="18847" y="5972"/>
                    <a:pt x="18146" y="6572"/>
                  </a:cubicBezTo>
                  <a:cubicBezTo>
                    <a:pt x="16679" y="7840"/>
                    <a:pt x="15111" y="9041"/>
                    <a:pt x="13476" y="10175"/>
                  </a:cubicBezTo>
                  <a:cubicBezTo>
                    <a:pt x="11775" y="11342"/>
                    <a:pt x="10041" y="12376"/>
                    <a:pt x="8473" y="13244"/>
                  </a:cubicBezTo>
                  <a:cubicBezTo>
                    <a:pt x="7639" y="13677"/>
                    <a:pt x="6872" y="14077"/>
                    <a:pt x="6171" y="14411"/>
                  </a:cubicBezTo>
                  <a:cubicBezTo>
                    <a:pt x="5437" y="14778"/>
                    <a:pt x="4737" y="15078"/>
                    <a:pt x="4136" y="15378"/>
                  </a:cubicBezTo>
                  <a:cubicBezTo>
                    <a:pt x="3503" y="15645"/>
                    <a:pt x="2902" y="15879"/>
                    <a:pt x="2402" y="16079"/>
                  </a:cubicBezTo>
                  <a:cubicBezTo>
                    <a:pt x="1901" y="16279"/>
                    <a:pt x="1468" y="16446"/>
                    <a:pt x="1101" y="16579"/>
                  </a:cubicBezTo>
                  <a:lnTo>
                    <a:pt x="267" y="16879"/>
                  </a:lnTo>
                  <a:cubicBezTo>
                    <a:pt x="167" y="16913"/>
                    <a:pt x="67" y="16980"/>
                    <a:pt x="0" y="17013"/>
                  </a:cubicBezTo>
                  <a:cubicBezTo>
                    <a:pt x="100" y="17013"/>
                    <a:pt x="200" y="16980"/>
                    <a:pt x="300" y="16946"/>
                  </a:cubicBezTo>
                  <a:lnTo>
                    <a:pt x="1134" y="16646"/>
                  </a:lnTo>
                  <a:cubicBezTo>
                    <a:pt x="1501" y="16546"/>
                    <a:pt x="1935" y="16379"/>
                    <a:pt x="2435" y="16179"/>
                  </a:cubicBezTo>
                  <a:cubicBezTo>
                    <a:pt x="2935" y="16012"/>
                    <a:pt x="3536" y="15779"/>
                    <a:pt x="4170" y="15512"/>
                  </a:cubicBezTo>
                  <a:cubicBezTo>
                    <a:pt x="4803" y="15245"/>
                    <a:pt x="5504" y="14911"/>
                    <a:pt x="6238" y="14578"/>
                  </a:cubicBezTo>
                  <a:cubicBezTo>
                    <a:pt x="6972" y="14278"/>
                    <a:pt x="7739" y="13844"/>
                    <a:pt x="8539" y="13444"/>
                  </a:cubicBezTo>
                  <a:cubicBezTo>
                    <a:pt x="12042" y="11576"/>
                    <a:pt x="15311" y="9307"/>
                    <a:pt x="18280" y="6706"/>
                  </a:cubicBezTo>
                  <a:cubicBezTo>
                    <a:pt x="18947" y="6105"/>
                    <a:pt x="19581" y="5538"/>
                    <a:pt x="20181" y="4971"/>
                  </a:cubicBezTo>
                  <a:cubicBezTo>
                    <a:pt x="20782" y="4404"/>
                    <a:pt x="21282" y="3870"/>
                    <a:pt x="21782" y="3370"/>
                  </a:cubicBezTo>
                  <a:cubicBezTo>
                    <a:pt x="22249" y="2869"/>
                    <a:pt x="22650" y="2402"/>
                    <a:pt x="23016" y="2002"/>
                  </a:cubicBezTo>
                  <a:cubicBezTo>
                    <a:pt x="23383" y="1602"/>
                    <a:pt x="23684" y="1235"/>
                    <a:pt x="23950" y="935"/>
                  </a:cubicBezTo>
                  <a:lnTo>
                    <a:pt x="24518" y="268"/>
                  </a:lnTo>
                  <a:cubicBezTo>
                    <a:pt x="24584" y="168"/>
                    <a:pt x="24651" y="101"/>
                    <a:pt x="2468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44"/>
            <p:cNvSpPr/>
            <p:nvPr/>
          </p:nvSpPr>
          <p:spPr>
            <a:xfrm>
              <a:off x="7458803" y="3326544"/>
              <a:ext cx="4404" cy="563226"/>
            </a:xfrm>
            <a:custGeom>
              <a:avLst/>
              <a:gdLst/>
              <a:ahLst/>
              <a:cxnLst/>
              <a:rect l="l" t="t" r="r" b="b"/>
              <a:pathLst>
                <a:path w="234" h="29923" extrusionOk="0">
                  <a:moveTo>
                    <a:pt x="100" y="1"/>
                  </a:moveTo>
                  <a:cubicBezTo>
                    <a:pt x="67" y="1"/>
                    <a:pt x="0" y="6672"/>
                    <a:pt x="0" y="14945"/>
                  </a:cubicBezTo>
                  <a:cubicBezTo>
                    <a:pt x="0" y="23217"/>
                    <a:pt x="67" y="29922"/>
                    <a:pt x="100" y="29922"/>
                  </a:cubicBezTo>
                  <a:cubicBezTo>
                    <a:pt x="167" y="29922"/>
                    <a:pt x="234" y="23217"/>
                    <a:pt x="234" y="14945"/>
                  </a:cubicBezTo>
                  <a:cubicBezTo>
                    <a:pt x="234" y="6672"/>
                    <a:pt x="167" y="1"/>
                    <a:pt x="10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44"/>
            <p:cNvSpPr/>
            <p:nvPr/>
          </p:nvSpPr>
          <p:spPr>
            <a:xfrm>
              <a:off x="7476383" y="4136495"/>
              <a:ext cx="3783" cy="394953"/>
            </a:xfrm>
            <a:custGeom>
              <a:avLst/>
              <a:gdLst/>
              <a:ahLst/>
              <a:cxnLst/>
              <a:rect l="l" t="t" r="r" b="b"/>
              <a:pathLst>
                <a:path w="201" h="20983" extrusionOk="0">
                  <a:moveTo>
                    <a:pt x="100" y="1"/>
                  </a:moveTo>
                  <a:cubicBezTo>
                    <a:pt x="34" y="1"/>
                    <a:pt x="0" y="4704"/>
                    <a:pt x="0" y="10508"/>
                  </a:cubicBezTo>
                  <a:cubicBezTo>
                    <a:pt x="0" y="16279"/>
                    <a:pt x="34" y="20982"/>
                    <a:pt x="100" y="20982"/>
                  </a:cubicBezTo>
                  <a:cubicBezTo>
                    <a:pt x="167" y="20982"/>
                    <a:pt x="200" y="16312"/>
                    <a:pt x="200" y="10508"/>
                  </a:cubicBezTo>
                  <a:cubicBezTo>
                    <a:pt x="200" y="4704"/>
                    <a:pt x="167" y="1"/>
                    <a:pt x="10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44"/>
            <p:cNvSpPr/>
            <p:nvPr/>
          </p:nvSpPr>
          <p:spPr>
            <a:xfrm>
              <a:off x="7916509" y="2358390"/>
              <a:ext cx="228562" cy="120784"/>
            </a:xfrm>
            <a:custGeom>
              <a:avLst/>
              <a:gdLst/>
              <a:ahLst/>
              <a:cxnLst/>
              <a:rect l="l" t="t" r="r" b="b"/>
              <a:pathLst>
                <a:path w="12143" h="6417" extrusionOk="0">
                  <a:moveTo>
                    <a:pt x="12143" y="0"/>
                  </a:moveTo>
                  <a:lnTo>
                    <a:pt x="12143" y="0"/>
                  </a:lnTo>
                  <a:cubicBezTo>
                    <a:pt x="12142" y="0"/>
                    <a:pt x="2302" y="634"/>
                    <a:pt x="401" y="4370"/>
                  </a:cubicBezTo>
                  <a:cubicBezTo>
                    <a:pt x="1" y="5204"/>
                    <a:pt x="1568" y="5904"/>
                    <a:pt x="2436" y="6171"/>
                  </a:cubicBezTo>
                  <a:cubicBezTo>
                    <a:pt x="3089" y="6335"/>
                    <a:pt x="3743" y="6416"/>
                    <a:pt x="4397" y="6416"/>
                  </a:cubicBezTo>
                  <a:cubicBezTo>
                    <a:pt x="4677" y="6416"/>
                    <a:pt x="4957" y="6401"/>
                    <a:pt x="5238" y="6371"/>
                  </a:cubicBezTo>
                  <a:cubicBezTo>
                    <a:pt x="6505" y="6305"/>
                    <a:pt x="7773" y="6171"/>
                    <a:pt x="8874" y="5571"/>
                  </a:cubicBezTo>
                  <a:cubicBezTo>
                    <a:pt x="9808" y="4970"/>
                    <a:pt x="10575" y="4136"/>
                    <a:pt x="11042" y="3136"/>
                  </a:cubicBezTo>
                  <a:cubicBezTo>
                    <a:pt x="11509" y="2135"/>
                    <a:pt x="11876" y="1067"/>
                    <a:pt x="12143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44"/>
            <p:cNvSpPr/>
            <p:nvPr/>
          </p:nvSpPr>
          <p:spPr>
            <a:xfrm>
              <a:off x="7916509" y="2358390"/>
              <a:ext cx="228562" cy="120784"/>
            </a:xfrm>
            <a:custGeom>
              <a:avLst/>
              <a:gdLst/>
              <a:ahLst/>
              <a:cxnLst/>
              <a:rect l="l" t="t" r="r" b="b"/>
              <a:pathLst>
                <a:path w="12143" h="6417" extrusionOk="0">
                  <a:moveTo>
                    <a:pt x="12143" y="0"/>
                  </a:moveTo>
                  <a:lnTo>
                    <a:pt x="12143" y="0"/>
                  </a:lnTo>
                  <a:cubicBezTo>
                    <a:pt x="12142" y="0"/>
                    <a:pt x="2302" y="634"/>
                    <a:pt x="401" y="4370"/>
                  </a:cubicBezTo>
                  <a:cubicBezTo>
                    <a:pt x="1" y="5204"/>
                    <a:pt x="1568" y="5904"/>
                    <a:pt x="2436" y="6171"/>
                  </a:cubicBezTo>
                  <a:cubicBezTo>
                    <a:pt x="3089" y="6335"/>
                    <a:pt x="3743" y="6416"/>
                    <a:pt x="4397" y="6416"/>
                  </a:cubicBezTo>
                  <a:cubicBezTo>
                    <a:pt x="4677" y="6416"/>
                    <a:pt x="4957" y="6401"/>
                    <a:pt x="5238" y="6371"/>
                  </a:cubicBezTo>
                  <a:cubicBezTo>
                    <a:pt x="6505" y="6305"/>
                    <a:pt x="7773" y="6171"/>
                    <a:pt x="8874" y="5571"/>
                  </a:cubicBezTo>
                  <a:cubicBezTo>
                    <a:pt x="9808" y="4970"/>
                    <a:pt x="10575" y="4136"/>
                    <a:pt x="11042" y="3136"/>
                  </a:cubicBezTo>
                  <a:cubicBezTo>
                    <a:pt x="11509" y="2135"/>
                    <a:pt x="11876" y="1067"/>
                    <a:pt x="121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44"/>
            <p:cNvSpPr/>
            <p:nvPr/>
          </p:nvSpPr>
          <p:spPr>
            <a:xfrm>
              <a:off x="8436387" y="2336123"/>
              <a:ext cx="202812" cy="87619"/>
            </a:xfrm>
            <a:custGeom>
              <a:avLst/>
              <a:gdLst/>
              <a:ahLst/>
              <a:cxnLst/>
              <a:rect l="l" t="t" r="r" b="b"/>
              <a:pathLst>
                <a:path w="10775" h="4655" extrusionOk="0">
                  <a:moveTo>
                    <a:pt x="7230" y="1"/>
                  </a:moveTo>
                  <a:cubicBezTo>
                    <a:pt x="6943" y="1"/>
                    <a:pt x="6655" y="8"/>
                    <a:pt x="6372" y="16"/>
                  </a:cubicBezTo>
                  <a:cubicBezTo>
                    <a:pt x="5071" y="82"/>
                    <a:pt x="3803" y="316"/>
                    <a:pt x="2569" y="749"/>
                  </a:cubicBezTo>
                  <a:cubicBezTo>
                    <a:pt x="1568" y="1116"/>
                    <a:pt x="501" y="1583"/>
                    <a:pt x="0" y="2517"/>
                  </a:cubicBezTo>
                  <a:lnTo>
                    <a:pt x="634" y="2884"/>
                  </a:lnTo>
                  <a:cubicBezTo>
                    <a:pt x="2235" y="4052"/>
                    <a:pt x="4203" y="4652"/>
                    <a:pt x="6171" y="4652"/>
                  </a:cubicBezTo>
                  <a:cubicBezTo>
                    <a:pt x="6220" y="4654"/>
                    <a:pt x="6269" y="4655"/>
                    <a:pt x="6317" y="4655"/>
                  </a:cubicBezTo>
                  <a:cubicBezTo>
                    <a:pt x="7232" y="4655"/>
                    <a:pt x="8111" y="4357"/>
                    <a:pt x="8840" y="3818"/>
                  </a:cubicBezTo>
                  <a:cubicBezTo>
                    <a:pt x="9174" y="3518"/>
                    <a:pt x="9407" y="3151"/>
                    <a:pt x="9741" y="2851"/>
                  </a:cubicBezTo>
                  <a:cubicBezTo>
                    <a:pt x="9941" y="2651"/>
                    <a:pt x="10208" y="2517"/>
                    <a:pt x="10441" y="2317"/>
                  </a:cubicBezTo>
                  <a:cubicBezTo>
                    <a:pt x="10641" y="2117"/>
                    <a:pt x="10775" y="1817"/>
                    <a:pt x="10741" y="1517"/>
                  </a:cubicBezTo>
                  <a:cubicBezTo>
                    <a:pt x="10641" y="1150"/>
                    <a:pt x="10441" y="816"/>
                    <a:pt x="10174" y="616"/>
                  </a:cubicBezTo>
                  <a:cubicBezTo>
                    <a:pt x="9288" y="94"/>
                    <a:pt x="8258" y="1"/>
                    <a:pt x="7230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44"/>
            <p:cNvSpPr/>
            <p:nvPr/>
          </p:nvSpPr>
          <p:spPr>
            <a:xfrm>
              <a:off x="8436387" y="2336273"/>
              <a:ext cx="202812" cy="87468"/>
            </a:xfrm>
            <a:custGeom>
              <a:avLst/>
              <a:gdLst/>
              <a:ahLst/>
              <a:cxnLst/>
              <a:rect l="l" t="t" r="r" b="b"/>
              <a:pathLst>
                <a:path w="10775" h="4647" extrusionOk="0">
                  <a:moveTo>
                    <a:pt x="6867" y="1"/>
                  </a:moveTo>
                  <a:cubicBezTo>
                    <a:pt x="6704" y="1"/>
                    <a:pt x="6538" y="3"/>
                    <a:pt x="6372" y="8"/>
                  </a:cubicBezTo>
                  <a:cubicBezTo>
                    <a:pt x="5071" y="74"/>
                    <a:pt x="3803" y="308"/>
                    <a:pt x="2569" y="741"/>
                  </a:cubicBezTo>
                  <a:cubicBezTo>
                    <a:pt x="1568" y="1075"/>
                    <a:pt x="501" y="1575"/>
                    <a:pt x="0" y="2509"/>
                  </a:cubicBezTo>
                  <a:lnTo>
                    <a:pt x="634" y="2876"/>
                  </a:lnTo>
                  <a:cubicBezTo>
                    <a:pt x="2235" y="4044"/>
                    <a:pt x="4203" y="4644"/>
                    <a:pt x="6205" y="4644"/>
                  </a:cubicBezTo>
                  <a:cubicBezTo>
                    <a:pt x="6252" y="4646"/>
                    <a:pt x="6299" y="4647"/>
                    <a:pt x="6346" y="4647"/>
                  </a:cubicBezTo>
                  <a:cubicBezTo>
                    <a:pt x="7232" y="4647"/>
                    <a:pt x="8111" y="4349"/>
                    <a:pt x="8840" y="3810"/>
                  </a:cubicBezTo>
                  <a:cubicBezTo>
                    <a:pt x="9174" y="3510"/>
                    <a:pt x="9407" y="3110"/>
                    <a:pt x="9741" y="2843"/>
                  </a:cubicBezTo>
                  <a:cubicBezTo>
                    <a:pt x="9941" y="2643"/>
                    <a:pt x="10208" y="2509"/>
                    <a:pt x="10441" y="2309"/>
                  </a:cubicBezTo>
                  <a:cubicBezTo>
                    <a:pt x="10641" y="2109"/>
                    <a:pt x="10775" y="1809"/>
                    <a:pt x="10741" y="1509"/>
                  </a:cubicBezTo>
                  <a:cubicBezTo>
                    <a:pt x="10575" y="1142"/>
                    <a:pt x="10341" y="875"/>
                    <a:pt x="10007" y="675"/>
                  </a:cubicBezTo>
                  <a:cubicBezTo>
                    <a:pt x="9019" y="122"/>
                    <a:pt x="7979" y="1"/>
                    <a:pt x="68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44"/>
            <p:cNvSpPr/>
            <p:nvPr/>
          </p:nvSpPr>
          <p:spPr>
            <a:xfrm>
              <a:off x="7864390" y="1987944"/>
              <a:ext cx="621613" cy="689412"/>
            </a:xfrm>
            <a:custGeom>
              <a:avLst/>
              <a:gdLst/>
              <a:ahLst/>
              <a:cxnLst/>
              <a:rect l="l" t="t" r="r" b="b"/>
              <a:pathLst>
                <a:path w="33025" h="36627" extrusionOk="0">
                  <a:moveTo>
                    <a:pt x="13310" y="0"/>
                  </a:moveTo>
                  <a:lnTo>
                    <a:pt x="10575" y="1268"/>
                  </a:lnTo>
                  <a:cubicBezTo>
                    <a:pt x="9975" y="1568"/>
                    <a:pt x="9374" y="1902"/>
                    <a:pt x="8841" y="2269"/>
                  </a:cubicBezTo>
                  <a:cubicBezTo>
                    <a:pt x="7006" y="3469"/>
                    <a:pt x="2636" y="6271"/>
                    <a:pt x="1836" y="9374"/>
                  </a:cubicBezTo>
                  <a:cubicBezTo>
                    <a:pt x="1" y="16579"/>
                    <a:pt x="3103" y="24585"/>
                    <a:pt x="3103" y="24585"/>
                  </a:cubicBezTo>
                  <a:lnTo>
                    <a:pt x="5105" y="23017"/>
                  </a:lnTo>
                  <a:cubicBezTo>
                    <a:pt x="5605" y="22616"/>
                    <a:pt x="6139" y="22283"/>
                    <a:pt x="6706" y="21949"/>
                  </a:cubicBezTo>
                  <a:lnTo>
                    <a:pt x="10742" y="32757"/>
                  </a:lnTo>
                  <a:cubicBezTo>
                    <a:pt x="10242" y="33057"/>
                    <a:pt x="9908" y="33558"/>
                    <a:pt x="9841" y="34125"/>
                  </a:cubicBezTo>
                  <a:cubicBezTo>
                    <a:pt x="9808" y="34992"/>
                    <a:pt x="10275" y="36059"/>
                    <a:pt x="11776" y="36360"/>
                  </a:cubicBezTo>
                  <a:lnTo>
                    <a:pt x="32558" y="36626"/>
                  </a:lnTo>
                  <a:cubicBezTo>
                    <a:pt x="32724" y="36626"/>
                    <a:pt x="32824" y="36526"/>
                    <a:pt x="32824" y="36360"/>
                  </a:cubicBezTo>
                  <a:cubicBezTo>
                    <a:pt x="32824" y="36326"/>
                    <a:pt x="32824" y="36326"/>
                    <a:pt x="32824" y="36293"/>
                  </a:cubicBezTo>
                  <a:lnTo>
                    <a:pt x="30389" y="28687"/>
                  </a:lnTo>
                  <a:cubicBezTo>
                    <a:pt x="30389" y="28687"/>
                    <a:pt x="30756" y="24885"/>
                    <a:pt x="31257" y="20315"/>
                  </a:cubicBezTo>
                  <a:cubicBezTo>
                    <a:pt x="31988" y="13396"/>
                    <a:pt x="33019" y="4687"/>
                    <a:pt x="33025" y="4670"/>
                  </a:cubicBezTo>
                  <a:lnTo>
                    <a:pt x="33025" y="4670"/>
                  </a:lnTo>
                  <a:cubicBezTo>
                    <a:pt x="33025" y="4670"/>
                    <a:pt x="33025" y="4670"/>
                    <a:pt x="33025" y="4670"/>
                  </a:cubicBezTo>
                  <a:cubicBezTo>
                    <a:pt x="33025" y="4670"/>
                    <a:pt x="33025" y="4670"/>
                    <a:pt x="33025" y="4670"/>
                  </a:cubicBezTo>
                  <a:cubicBezTo>
                    <a:pt x="33025" y="4670"/>
                    <a:pt x="33025" y="4670"/>
                    <a:pt x="33025" y="4670"/>
                  </a:cubicBezTo>
                  <a:lnTo>
                    <a:pt x="33025" y="4670"/>
                  </a:lnTo>
                  <a:cubicBezTo>
                    <a:pt x="31590" y="667"/>
                    <a:pt x="23218" y="0"/>
                    <a:pt x="23218" y="0"/>
                  </a:cubicBezTo>
                  <a:lnTo>
                    <a:pt x="13644" y="567"/>
                  </a:lnTo>
                  <a:lnTo>
                    <a:pt x="13310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44"/>
            <p:cNvSpPr/>
            <p:nvPr/>
          </p:nvSpPr>
          <p:spPr>
            <a:xfrm>
              <a:off x="8202197" y="2230302"/>
              <a:ext cx="64053" cy="211151"/>
            </a:xfrm>
            <a:custGeom>
              <a:avLst/>
              <a:gdLst/>
              <a:ahLst/>
              <a:cxnLst/>
              <a:rect l="l" t="t" r="r" b="b"/>
              <a:pathLst>
                <a:path w="3403" h="11218" extrusionOk="0">
                  <a:moveTo>
                    <a:pt x="2702" y="0"/>
                  </a:moveTo>
                  <a:cubicBezTo>
                    <a:pt x="1568" y="2902"/>
                    <a:pt x="1601" y="6238"/>
                    <a:pt x="367" y="9140"/>
                  </a:cubicBezTo>
                  <a:cubicBezTo>
                    <a:pt x="234" y="9440"/>
                    <a:pt x="100" y="9774"/>
                    <a:pt x="67" y="10107"/>
                  </a:cubicBezTo>
                  <a:cubicBezTo>
                    <a:pt x="0" y="10441"/>
                    <a:pt x="100" y="10775"/>
                    <a:pt x="334" y="11041"/>
                  </a:cubicBezTo>
                  <a:cubicBezTo>
                    <a:pt x="485" y="11178"/>
                    <a:pt x="671" y="11218"/>
                    <a:pt x="869" y="11218"/>
                  </a:cubicBezTo>
                  <a:cubicBezTo>
                    <a:pt x="1108" y="11218"/>
                    <a:pt x="1364" y="11160"/>
                    <a:pt x="1601" y="11141"/>
                  </a:cubicBezTo>
                  <a:cubicBezTo>
                    <a:pt x="2002" y="11041"/>
                    <a:pt x="2368" y="10941"/>
                    <a:pt x="2735" y="10775"/>
                  </a:cubicBezTo>
                  <a:cubicBezTo>
                    <a:pt x="3403" y="7205"/>
                    <a:pt x="3069" y="3569"/>
                    <a:pt x="27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44"/>
            <p:cNvSpPr/>
            <p:nvPr/>
          </p:nvSpPr>
          <p:spPr>
            <a:xfrm>
              <a:off x="8104866" y="2537241"/>
              <a:ext cx="332161" cy="53418"/>
            </a:xfrm>
            <a:custGeom>
              <a:avLst/>
              <a:gdLst/>
              <a:ahLst/>
              <a:cxnLst/>
              <a:rect l="l" t="t" r="r" b="b"/>
              <a:pathLst>
                <a:path w="17647" h="2838" extrusionOk="0">
                  <a:moveTo>
                    <a:pt x="4617" y="1"/>
                  </a:moveTo>
                  <a:cubicBezTo>
                    <a:pt x="4043" y="1"/>
                    <a:pt x="3467" y="69"/>
                    <a:pt x="2903" y="205"/>
                  </a:cubicBezTo>
                  <a:cubicBezTo>
                    <a:pt x="1735" y="572"/>
                    <a:pt x="835" y="1506"/>
                    <a:pt x="1" y="2440"/>
                  </a:cubicBezTo>
                  <a:lnTo>
                    <a:pt x="268" y="2673"/>
                  </a:lnTo>
                  <a:cubicBezTo>
                    <a:pt x="611" y="2790"/>
                    <a:pt x="959" y="2838"/>
                    <a:pt x="1310" y="2838"/>
                  </a:cubicBezTo>
                  <a:cubicBezTo>
                    <a:pt x="2664" y="2838"/>
                    <a:pt x="4067" y="2132"/>
                    <a:pt x="5471" y="1973"/>
                  </a:cubicBezTo>
                  <a:cubicBezTo>
                    <a:pt x="5690" y="1948"/>
                    <a:pt x="5908" y="1937"/>
                    <a:pt x="6126" y="1937"/>
                  </a:cubicBezTo>
                  <a:cubicBezTo>
                    <a:pt x="7075" y="1937"/>
                    <a:pt x="8019" y="2144"/>
                    <a:pt x="8940" y="2306"/>
                  </a:cubicBezTo>
                  <a:cubicBezTo>
                    <a:pt x="10342" y="2524"/>
                    <a:pt x="11743" y="2636"/>
                    <a:pt x="13144" y="2636"/>
                  </a:cubicBezTo>
                  <a:cubicBezTo>
                    <a:pt x="14111" y="2636"/>
                    <a:pt x="15078" y="2582"/>
                    <a:pt x="16046" y="2473"/>
                  </a:cubicBezTo>
                  <a:cubicBezTo>
                    <a:pt x="16412" y="2440"/>
                    <a:pt x="16746" y="2340"/>
                    <a:pt x="17080" y="2206"/>
                  </a:cubicBezTo>
                  <a:cubicBezTo>
                    <a:pt x="17413" y="1973"/>
                    <a:pt x="17647" y="1573"/>
                    <a:pt x="17647" y="1172"/>
                  </a:cubicBezTo>
                  <a:cubicBezTo>
                    <a:pt x="13711" y="739"/>
                    <a:pt x="9774" y="539"/>
                    <a:pt x="5838" y="105"/>
                  </a:cubicBezTo>
                  <a:cubicBezTo>
                    <a:pt x="5435" y="35"/>
                    <a:pt x="5026" y="1"/>
                    <a:pt x="46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44"/>
            <p:cNvSpPr/>
            <p:nvPr/>
          </p:nvSpPr>
          <p:spPr>
            <a:xfrm>
              <a:off x="8395580" y="2067676"/>
              <a:ext cx="242999" cy="323992"/>
            </a:xfrm>
            <a:custGeom>
              <a:avLst/>
              <a:gdLst/>
              <a:ahLst/>
              <a:cxnLst/>
              <a:rect l="l" t="t" r="r" b="b"/>
              <a:pathLst>
                <a:path w="12910" h="17213" extrusionOk="0">
                  <a:moveTo>
                    <a:pt x="4637" y="1"/>
                  </a:moveTo>
                  <a:lnTo>
                    <a:pt x="0" y="5838"/>
                  </a:lnTo>
                  <a:lnTo>
                    <a:pt x="1068" y="17213"/>
                  </a:lnTo>
                  <a:cubicBezTo>
                    <a:pt x="1068" y="17213"/>
                    <a:pt x="3503" y="14511"/>
                    <a:pt x="10374" y="14444"/>
                  </a:cubicBezTo>
                  <a:cubicBezTo>
                    <a:pt x="11375" y="14478"/>
                    <a:pt x="12309" y="14978"/>
                    <a:pt x="12909" y="15779"/>
                  </a:cubicBezTo>
                  <a:lnTo>
                    <a:pt x="12309" y="14411"/>
                  </a:lnTo>
                  <a:cubicBezTo>
                    <a:pt x="10608" y="10575"/>
                    <a:pt x="4637" y="1"/>
                    <a:pt x="4637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44"/>
            <p:cNvSpPr/>
            <p:nvPr/>
          </p:nvSpPr>
          <p:spPr>
            <a:xfrm>
              <a:off x="8077875" y="2205814"/>
              <a:ext cx="25768" cy="94828"/>
            </a:xfrm>
            <a:custGeom>
              <a:avLst/>
              <a:gdLst/>
              <a:ahLst/>
              <a:cxnLst/>
              <a:rect l="l" t="t" r="r" b="b"/>
              <a:pathLst>
                <a:path w="1369" h="5038" extrusionOk="0">
                  <a:moveTo>
                    <a:pt x="0" y="0"/>
                  </a:moveTo>
                  <a:cubicBezTo>
                    <a:pt x="134" y="868"/>
                    <a:pt x="334" y="1701"/>
                    <a:pt x="567" y="2535"/>
                  </a:cubicBezTo>
                  <a:cubicBezTo>
                    <a:pt x="768" y="3403"/>
                    <a:pt x="1034" y="4237"/>
                    <a:pt x="1368" y="5037"/>
                  </a:cubicBezTo>
                  <a:cubicBezTo>
                    <a:pt x="1235" y="4170"/>
                    <a:pt x="1068" y="3336"/>
                    <a:pt x="801" y="2502"/>
                  </a:cubicBezTo>
                  <a:cubicBezTo>
                    <a:pt x="601" y="1635"/>
                    <a:pt x="334" y="801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44"/>
            <p:cNvSpPr/>
            <p:nvPr/>
          </p:nvSpPr>
          <p:spPr>
            <a:xfrm>
              <a:off x="8388032" y="2162485"/>
              <a:ext cx="74104" cy="247403"/>
            </a:xfrm>
            <a:custGeom>
              <a:avLst/>
              <a:gdLst/>
              <a:ahLst/>
              <a:cxnLst/>
              <a:rect l="l" t="t" r="r" b="b"/>
              <a:pathLst>
                <a:path w="3937" h="13144" extrusionOk="0">
                  <a:moveTo>
                    <a:pt x="34" y="1"/>
                  </a:moveTo>
                  <a:lnTo>
                    <a:pt x="34" y="1"/>
                  </a:lnTo>
                  <a:cubicBezTo>
                    <a:pt x="1" y="34"/>
                    <a:pt x="601" y="568"/>
                    <a:pt x="1368" y="1602"/>
                  </a:cubicBezTo>
                  <a:cubicBezTo>
                    <a:pt x="2403" y="2936"/>
                    <a:pt x="3103" y="4470"/>
                    <a:pt x="3503" y="6072"/>
                  </a:cubicBezTo>
                  <a:cubicBezTo>
                    <a:pt x="3670" y="6972"/>
                    <a:pt x="3737" y="7906"/>
                    <a:pt x="3637" y="8807"/>
                  </a:cubicBezTo>
                  <a:cubicBezTo>
                    <a:pt x="3537" y="9641"/>
                    <a:pt x="3403" y="10408"/>
                    <a:pt x="3303" y="11042"/>
                  </a:cubicBezTo>
                  <a:cubicBezTo>
                    <a:pt x="3236" y="11542"/>
                    <a:pt x="3170" y="12076"/>
                    <a:pt x="3170" y="12576"/>
                  </a:cubicBezTo>
                  <a:cubicBezTo>
                    <a:pt x="3170" y="12776"/>
                    <a:pt x="3170" y="12943"/>
                    <a:pt x="3203" y="13143"/>
                  </a:cubicBezTo>
                  <a:cubicBezTo>
                    <a:pt x="3236" y="12943"/>
                    <a:pt x="3236" y="12776"/>
                    <a:pt x="3236" y="12576"/>
                  </a:cubicBezTo>
                  <a:cubicBezTo>
                    <a:pt x="3270" y="12209"/>
                    <a:pt x="3337" y="11709"/>
                    <a:pt x="3470" y="11075"/>
                  </a:cubicBezTo>
                  <a:cubicBezTo>
                    <a:pt x="3570" y="10441"/>
                    <a:pt x="3737" y="9674"/>
                    <a:pt x="3837" y="8840"/>
                  </a:cubicBezTo>
                  <a:cubicBezTo>
                    <a:pt x="3937" y="7906"/>
                    <a:pt x="3904" y="6972"/>
                    <a:pt x="3703" y="6038"/>
                  </a:cubicBezTo>
                  <a:cubicBezTo>
                    <a:pt x="3337" y="4370"/>
                    <a:pt x="2569" y="2836"/>
                    <a:pt x="1502" y="1502"/>
                  </a:cubicBezTo>
                  <a:cubicBezTo>
                    <a:pt x="1168" y="1101"/>
                    <a:pt x="835" y="734"/>
                    <a:pt x="468" y="367"/>
                  </a:cubicBezTo>
                  <a:cubicBezTo>
                    <a:pt x="334" y="234"/>
                    <a:pt x="201" y="134"/>
                    <a:pt x="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44"/>
            <p:cNvSpPr/>
            <p:nvPr/>
          </p:nvSpPr>
          <p:spPr>
            <a:xfrm>
              <a:off x="8103624" y="2591318"/>
              <a:ext cx="205316" cy="70660"/>
            </a:xfrm>
            <a:custGeom>
              <a:avLst/>
              <a:gdLst/>
              <a:ahLst/>
              <a:cxnLst/>
              <a:rect l="l" t="t" r="r" b="b"/>
              <a:pathLst>
                <a:path w="10908" h="3754" extrusionOk="0">
                  <a:moveTo>
                    <a:pt x="0" y="1"/>
                  </a:moveTo>
                  <a:lnTo>
                    <a:pt x="0" y="1"/>
                  </a:lnTo>
                  <a:cubicBezTo>
                    <a:pt x="100" y="134"/>
                    <a:pt x="200" y="267"/>
                    <a:pt x="300" y="367"/>
                  </a:cubicBezTo>
                  <a:cubicBezTo>
                    <a:pt x="434" y="534"/>
                    <a:pt x="567" y="634"/>
                    <a:pt x="701" y="768"/>
                  </a:cubicBezTo>
                  <a:cubicBezTo>
                    <a:pt x="834" y="935"/>
                    <a:pt x="1034" y="1101"/>
                    <a:pt x="1234" y="1268"/>
                  </a:cubicBezTo>
                  <a:cubicBezTo>
                    <a:pt x="1735" y="1668"/>
                    <a:pt x="2268" y="2035"/>
                    <a:pt x="2835" y="2336"/>
                  </a:cubicBezTo>
                  <a:cubicBezTo>
                    <a:pt x="4203" y="3103"/>
                    <a:pt x="5704" y="3570"/>
                    <a:pt x="7272" y="3703"/>
                  </a:cubicBezTo>
                  <a:cubicBezTo>
                    <a:pt x="7589" y="3737"/>
                    <a:pt x="7906" y="3753"/>
                    <a:pt x="8223" y="3753"/>
                  </a:cubicBezTo>
                  <a:cubicBezTo>
                    <a:pt x="8539" y="3753"/>
                    <a:pt x="8856" y="3737"/>
                    <a:pt x="9173" y="3703"/>
                  </a:cubicBezTo>
                  <a:cubicBezTo>
                    <a:pt x="9440" y="3703"/>
                    <a:pt x="9707" y="3670"/>
                    <a:pt x="9907" y="3636"/>
                  </a:cubicBezTo>
                  <a:cubicBezTo>
                    <a:pt x="10074" y="3603"/>
                    <a:pt x="10274" y="3570"/>
                    <a:pt x="10441" y="3536"/>
                  </a:cubicBezTo>
                  <a:cubicBezTo>
                    <a:pt x="10608" y="3503"/>
                    <a:pt x="10774" y="3436"/>
                    <a:pt x="10908" y="3403"/>
                  </a:cubicBezTo>
                  <a:cubicBezTo>
                    <a:pt x="10908" y="3399"/>
                    <a:pt x="10900" y="3398"/>
                    <a:pt x="10885" y="3398"/>
                  </a:cubicBezTo>
                  <a:cubicBezTo>
                    <a:pt x="10759" y="3398"/>
                    <a:pt x="10125" y="3510"/>
                    <a:pt x="9173" y="3570"/>
                  </a:cubicBezTo>
                  <a:cubicBezTo>
                    <a:pt x="9003" y="3579"/>
                    <a:pt x="8834" y="3583"/>
                    <a:pt x="8664" y="3583"/>
                  </a:cubicBezTo>
                  <a:cubicBezTo>
                    <a:pt x="8200" y="3583"/>
                    <a:pt x="7736" y="3552"/>
                    <a:pt x="7272" y="3503"/>
                  </a:cubicBezTo>
                  <a:cubicBezTo>
                    <a:pt x="6538" y="3436"/>
                    <a:pt x="5771" y="3270"/>
                    <a:pt x="5037" y="3036"/>
                  </a:cubicBezTo>
                  <a:cubicBezTo>
                    <a:pt x="4303" y="2803"/>
                    <a:pt x="3603" y="2502"/>
                    <a:pt x="2902" y="2169"/>
                  </a:cubicBezTo>
                  <a:cubicBezTo>
                    <a:pt x="2368" y="1869"/>
                    <a:pt x="1835" y="1535"/>
                    <a:pt x="1334" y="1135"/>
                  </a:cubicBezTo>
                  <a:cubicBezTo>
                    <a:pt x="467" y="501"/>
                    <a:pt x="33" y="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44"/>
            <p:cNvSpPr/>
            <p:nvPr/>
          </p:nvSpPr>
          <p:spPr>
            <a:xfrm>
              <a:off x="8404370" y="2610781"/>
              <a:ext cx="29514" cy="69869"/>
            </a:xfrm>
            <a:custGeom>
              <a:avLst/>
              <a:gdLst/>
              <a:ahLst/>
              <a:cxnLst/>
              <a:rect l="l" t="t" r="r" b="b"/>
              <a:pathLst>
                <a:path w="1568" h="3712" extrusionOk="0">
                  <a:moveTo>
                    <a:pt x="1334" y="1"/>
                  </a:moveTo>
                  <a:cubicBezTo>
                    <a:pt x="1268" y="1"/>
                    <a:pt x="1501" y="935"/>
                    <a:pt x="1168" y="2035"/>
                  </a:cubicBezTo>
                  <a:cubicBezTo>
                    <a:pt x="1034" y="2502"/>
                    <a:pt x="801" y="2936"/>
                    <a:pt x="467" y="3303"/>
                  </a:cubicBezTo>
                  <a:cubicBezTo>
                    <a:pt x="200" y="3570"/>
                    <a:pt x="0" y="3703"/>
                    <a:pt x="0" y="3703"/>
                  </a:cubicBezTo>
                  <a:cubicBezTo>
                    <a:pt x="5" y="3708"/>
                    <a:pt x="15" y="3711"/>
                    <a:pt x="29" y="3711"/>
                  </a:cubicBezTo>
                  <a:cubicBezTo>
                    <a:pt x="107" y="3711"/>
                    <a:pt x="313" y="3629"/>
                    <a:pt x="567" y="3403"/>
                  </a:cubicBezTo>
                  <a:cubicBezTo>
                    <a:pt x="967" y="3069"/>
                    <a:pt x="1234" y="2602"/>
                    <a:pt x="1401" y="2102"/>
                  </a:cubicBezTo>
                  <a:cubicBezTo>
                    <a:pt x="1535" y="1602"/>
                    <a:pt x="1568" y="1101"/>
                    <a:pt x="1501" y="601"/>
                  </a:cubicBezTo>
                  <a:cubicBezTo>
                    <a:pt x="1501" y="368"/>
                    <a:pt x="1434" y="167"/>
                    <a:pt x="13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44"/>
            <p:cNvSpPr/>
            <p:nvPr/>
          </p:nvSpPr>
          <p:spPr>
            <a:xfrm>
              <a:off x="8390554" y="2638412"/>
              <a:ext cx="21364" cy="43329"/>
            </a:xfrm>
            <a:custGeom>
              <a:avLst/>
              <a:gdLst/>
              <a:ahLst/>
              <a:cxnLst/>
              <a:rect l="l" t="t" r="r" b="b"/>
              <a:pathLst>
                <a:path w="1135" h="2302" extrusionOk="0">
                  <a:moveTo>
                    <a:pt x="934" y="0"/>
                  </a:moveTo>
                  <a:cubicBezTo>
                    <a:pt x="901" y="0"/>
                    <a:pt x="868" y="567"/>
                    <a:pt x="634" y="1201"/>
                  </a:cubicBezTo>
                  <a:cubicBezTo>
                    <a:pt x="401" y="1835"/>
                    <a:pt x="0" y="2235"/>
                    <a:pt x="67" y="2302"/>
                  </a:cubicBezTo>
                  <a:cubicBezTo>
                    <a:pt x="767" y="1768"/>
                    <a:pt x="1134" y="868"/>
                    <a:pt x="9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44"/>
            <p:cNvSpPr/>
            <p:nvPr/>
          </p:nvSpPr>
          <p:spPr>
            <a:xfrm>
              <a:off x="8310803" y="2379734"/>
              <a:ext cx="27650" cy="40826"/>
            </a:xfrm>
            <a:custGeom>
              <a:avLst/>
              <a:gdLst/>
              <a:ahLst/>
              <a:cxnLst/>
              <a:rect l="l" t="t" r="r" b="b"/>
              <a:pathLst>
                <a:path w="1469" h="2169" extrusionOk="0">
                  <a:moveTo>
                    <a:pt x="1469" y="0"/>
                  </a:moveTo>
                  <a:lnTo>
                    <a:pt x="1469" y="0"/>
                  </a:lnTo>
                  <a:cubicBezTo>
                    <a:pt x="1068" y="234"/>
                    <a:pt x="768" y="567"/>
                    <a:pt x="535" y="968"/>
                  </a:cubicBezTo>
                  <a:cubicBezTo>
                    <a:pt x="268" y="1301"/>
                    <a:pt x="68" y="1701"/>
                    <a:pt x="1" y="2168"/>
                  </a:cubicBezTo>
                  <a:cubicBezTo>
                    <a:pt x="268" y="1801"/>
                    <a:pt x="501" y="1468"/>
                    <a:pt x="735" y="1068"/>
                  </a:cubicBezTo>
                  <a:cubicBezTo>
                    <a:pt x="1002" y="734"/>
                    <a:pt x="1235" y="367"/>
                    <a:pt x="146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44"/>
            <p:cNvSpPr/>
            <p:nvPr/>
          </p:nvSpPr>
          <p:spPr>
            <a:xfrm>
              <a:off x="7939115" y="2140199"/>
              <a:ext cx="130609" cy="49936"/>
            </a:xfrm>
            <a:custGeom>
              <a:avLst/>
              <a:gdLst/>
              <a:ahLst/>
              <a:cxnLst/>
              <a:rect l="l" t="t" r="r" b="b"/>
              <a:pathLst>
                <a:path w="6939" h="2653" extrusionOk="0">
                  <a:moveTo>
                    <a:pt x="551" y="0"/>
                  </a:moveTo>
                  <a:cubicBezTo>
                    <a:pt x="367" y="0"/>
                    <a:pt x="184" y="17"/>
                    <a:pt x="0" y="50"/>
                  </a:cubicBezTo>
                  <a:cubicBezTo>
                    <a:pt x="367" y="117"/>
                    <a:pt x="734" y="150"/>
                    <a:pt x="1101" y="184"/>
                  </a:cubicBezTo>
                  <a:cubicBezTo>
                    <a:pt x="2869" y="417"/>
                    <a:pt x="4537" y="1051"/>
                    <a:pt x="6038" y="2018"/>
                  </a:cubicBezTo>
                  <a:cubicBezTo>
                    <a:pt x="6305" y="2252"/>
                    <a:pt x="6639" y="2452"/>
                    <a:pt x="6939" y="2652"/>
                  </a:cubicBezTo>
                  <a:cubicBezTo>
                    <a:pt x="6705" y="2352"/>
                    <a:pt x="6438" y="2119"/>
                    <a:pt x="6138" y="1918"/>
                  </a:cubicBezTo>
                  <a:cubicBezTo>
                    <a:pt x="4670" y="851"/>
                    <a:pt x="2936" y="184"/>
                    <a:pt x="1101" y="50"/>
                  </a:cubicBezTo>
                  <a:cubicBezTo>
                    <a:pt x="918" y="17"/>
                    <a:pt x="734" y="0"/>
                    <a:pt x="55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44"/>
            <p:cNvSpPr/>
            <p:nvPr/>
          </p:nvSpPr>
          <p:spPr>
            <a:xfrm>
              <a:off x="8413781" y="2065173"/>
              <a:ext cx="69079" cy="82894"/>
            </a:xfrm>
            <a:custGeom>
              <a:avLst/>
              <a:gdLst/>
              <a:ahLst/>
              <a:cxnLst/>
              <a:rect l="l" t="t" r="r" b="b"/>
              <a:pathLst>
                <a:path w="3670" h="4404" extrusionOk="0">
                  <a:moveTo>
                    <a:pt x="3670" y="0"/>
                  </a:moveTo>
                  <a:lnTo>
                    <a:pt x="3670" y="0"/>
                  </a:lnTo>
                  <a:cubicBezTo>
                    <a:pt x="3403" y="100"/>
                    <a:pt x="3136" y="267"/>
                    <a:pt x="2936" y="434"/>
                  </a:cubicBezTo>
                  <a:cubicBezTo>
                    <a:pt x="2369" y="834"/>
                    <a:pt x="1835" y="1301"/>
                    <a:pt x="1401" y="1835"/>
                  </a:cubicBezTo>
                  <a:cubicBezTo>
                    <a:pt x="968" y="2369"/>
                    <a:pt x="568" y="2969"/>
                    <a:pt x="267" y="3569"/>
                  </a:cubicBezTo>
                  <a:cubicBezTo>
                    <a:pt x="134" y="3836"/>
                    <a:pt x="34" y="4103"/>
                    <a:pt x="0" y="4403"/>
                  </a:cubicBezTo>
                  <a:cubicBezTo>
                    <a:pt x="434" y="3536"/>
                    <a:pt x="968" y="2735"/>
                    <a:pt x="1568" y="1968"/>
                  </a:cubicBezTo>
                  <a:cubicBezTo>
                    <a:pt x="2202" y="1268"/>
                    <a:pt x="2903" y="601"/>
                    <a:pt x="367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44"/>
            <p:cNvSpPr/>
            <p:nvPr/>
          </p:nvSpPr>
          <p:spPr>
            <a:xfrm>
              <a:off x="8093573" y="2000499"/>
              <a:ext cx="236091" cy="136915"/>
            </a:xfrm>
            <a:custGeom>
              <a:avLst/>
              <a:gdLst/>
              <a:ahLst/>
              <a:cxnLst/>
              <a:rect l="l" t="t" r="r" b="b"/>
              <a:pathLst>
                <a:path w="12543" h="7274" extrusionOk="0">
                  <a:moveTo>
                    <a:pt x="12076" y="0"/>
                  </a:moveTo>
                  <a:cubicBezTo>
                    <a:pt x="12076" y="1"/>
                    <a:pt x="12176" y="301"/>
                    <a:pt x="12276" y="834"/>
                  </a:cubicBezTo>
                  <a:cubicBezTo>
                    <a:pt x="12409" y="1568"/>
                    <a:pt x="12376" y="2302"/>
                    <a:pt x="12176" y="3036"/>
                  </a:cubicBezTo>
                  <a:cubicBezTo>
                    <a:pt x="11909" y="4103"/>
                    <a:pt x="11342" y="5071"/>
                    <a:pt x="10508" y="5805"/>
                  </a:cubicBezTo>
                  <a:cubicBezTo>
                    <a:pt x="9474" y="6672"/>
                    <a:pt x="8173" y="7105"/>
                    <a:pt x="6805" y="7105"/>
                  </a:cubicBezTo>
                  <a:cubicBezTo>
                    <a:pt x="5471" y="7072"/>
                    <a:pt x="4137" y="6638"/>
                    <a:pt x="3069" y="5838"/>
                  </a:cubicBezTo>
                  <a:cubicBezTo>
                    <a:pt x="2169" y="5171"/>
                    <a:pt x="1468" y="4337"/>
                    <a:pt x="934" y="3336"/>
                  </a:cubicBezTo>
                  <a:cubicBezTo>
                    <a:pt x="601" y="2702"/>
                    <a:pt x="334" y="1968"/>
                    <a:pt x="200" y="1268"/>
                  </a:cubicBezTo>
                  <a:cubicBezTo>
                    <a:pt x="67" y="734"/>
                    <a:pt x="34" y="434"/>
                    <a:pt x="34" y="434"/>
                  </a:cubicBezTo>
                  <a:cubicBezTo>
                    <a:pt x="0" y="534"/>
                    <a:pt x="0" y="601"/>
                    <a:pt x="34" y="668"/>
                  </a:cubicBezTo>
                  <a:cubicBezTo>
                    <a:pt x="34" y="868"/>
                    <a:pt x="67" y="1068"/>
                    <a:pt x="100" y="1268"/>
                  </a:cubicBezTo>
                  <a:cubicBezTo>
                    <a:pt x="234" y="2035"/>
                    <a:pt x="467" y="2736"/>
                    <a:pt x="801" y="3436"/>
                  </a:cubicBezTo>
                  <a:cubicBezTo>
                    <a:pt x="1301" y="4437"/>
                    <a:pt x="2035" y="5304"/>
                    <a:pt x="2936" y="6005"/>
                  </a:cubicBezTo>
                  <a:cubicBezTo>
                    <a:pt x="4032" y="6811"/>
                    <a:pt x="5346" y="7274"/>
                    <a:pt x="6698" y="7274"/>
                  </a:cubicBezTo>
                  <a:cubicBezTo>
                    <a:pt x="6745" y="7274"/>
                    <a:pt x="6792" y="7273"/>
                    <a:pt x="6839" y="7272"/>
                  </a:cubicBezTo>
                  <a:cubicBezTo>
                    <a:pt x="6885" y="7273"/>
                    <a:pt x="6932" y="7274"/>
                    <a:pt x="6979" y="7274"/>
                  </a:cubicBezTo>
                  <a:cubicBezTo>
                    <a:pt x="8331" y="7274"/>
                    <a:pt x="9643" y="6807"/>
                    <a:pt x="10675" y="5905"/>
                  </a:cubicBezTo>
                  <a:cubicBezTo>
                    <a:pt x="11509" y="5171"/>
                    <a:pt x="12109" y="4170"/>
                    <a:pt x="12376" y="3036"/>
                  </a:cubicBezTo>
                  <a:cubicBezTo>
                    <a:pt x="12543" y="2302"/>
                    <a:pt x="12543" y="1535"/>
                    <a:pt x="12376" y="801"/>
                  </a:cubicBezTo>
                  <a:cubicBezTo>
                    <a:pt x="12309" y="601"/>
                    <a:pt x="12242" y="401"/>
                    <a:pt x="12176" y="201"/>
                  </a:cubicBezTo>
                  <a:cubicBezTo>
                    <a:pt x="12142" y="134"/>
                    <a:pt x="12109" y="67"/>
                    <a:pt x="1207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44"/>
            <p:cNvSpPr/>
            <p:nvPr/>
          </p:nvSpPr>
          <p:spPr>
            <a:xfrm>
              <a:off x="8310803" y="2382558"/>
              <a:ext cx="38323" cy="39264"/>
            </a:xfrm>
            <a:custGeom>
              <a:avLst/>
              <a:gdLst/>
              <a:ahLst/>
              <a:cxnLst/>
              <a:rect l="l" t="t" r="r" b="b"/>
              <a:pathLst>
                <a:path w="2036" h="2086" extrusionOk="0">
                  <a:moveTo>
                    <a:pt x="1602" y="0"/>
                  </a:moveTo>
                  <a:cubicBezTo>
                    <a:pt x="1535" y="0"/>
                    <a:pt x="1469" y="17"/>
                    <a:pt x="1402" y="50"/>
                  </a:cubicBezTo>
                  <a:cubicBezTo>
                    <a:pt x="1302" y="84"/>
                    <a:pt x="1202" y="184"/>
                    <a:pt x="1102" y="284"/>
                  </a:cubicBezTo>
                  <a:cubicBezTo>
                    <a:pt x="601" y="784"/>
                    <a:pt x="234" y="1418"/>
                    <a:pt x="1" y="2085"/>
                  </a:cubicBezTo>
                  <a:lnTo>
                    <a:pt x="2036" y="1885"/>
                  </a:lnTo>
                  <a:cubicBezTo>
                    <a:pt x="2036" y="1485"/>
                    <a:pt x="2002" y="1018"/>
                    <a:pt x="2002" y="584"/>
                  </a:cubicBezTo>
                  <a:cubicBezTo>
                    <a:pt x="2036" y="384"/>
                    <a:pt x="1936" y="184"/>
                    <a:pt x="1802" y="50"/>
                  </a:cubicBezTo>
                  <a:cubicBezTo>
                    <a:pt x="1735" y="17"/>
                    <a:pt x="1669" y="0"/>
                    <a:pt x="16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44"/>
            <p:cNvSpPr/>
            <p:nvPr/>
          </p:nvSpPr>
          <p:spPr>
            <a:xfrm>
              <a:off x="8448320" y="2253529"/>
              <a:ext cx="30775" cy="121819"/>
            </a:xfrm>
            <a:custGeom>
              <a:avLst/>
              <a:gdLst/>
              <a:ahLst/>
              <a:cxnLst/>
              <a:rect l="l" t="t" r="r" b="b"/>
              <a:pathLst>
                <a:path w="1635" h="6472" extrusionOk="0">
                  <a:moveTo>
                    <a:pt x="0" y="0"/>
                  </a:moveTo>
                  <a:cubicBezTo>
                    <a:pt x="867" y="2869"/>
                    <a:pt x="601" y="4504"/>
                    <a:pt x="100" y="6472"/>
                  </a:cubicBezTo>
                  <a:lnTo>
                    <a:pt x="200" y="6205"/>
                  </a:lnTo>
                  <a:cubicBezTo>
                    <a:pt x="767" y="5037"/>
                    <a:pt x="1635" y="4337"/>
                    <a:pt x="1468" y="3169"/>
                  </a:cubicBezTo>
                  <a:cubicBezTo>
                    <a:pt x="1268" y="1968"/>
                    <a:pt x="767" y="901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44"/>
            <p:cNvSpPr/>
            <p:nvPr/>
          </p:nvSpPr>
          <p:spPr>
            <a:xfrm>
              <a:off x="8199054" y="4121437"/>
              <a:ext cx="200309" cy="367942"/>
            </a:xfrm>
            <a:custGeom>
              <a:avLst/>
              <a:gdLst/>
              <a:ahLst/>
              <a:cxnLst/>
              <a:rect l="l" t="t" r="r" b="b"/>
              <a:pathLst>
                <a:path w="10642" h="19548" extrusionOk="0">
                  <a:moveTo>
                    <a:pt x="0" y="0"/>
                  </a:moveTo>
                  <a:lnTo>
                    <a:pt x="1268" y="19447"/>
                  </a:lnTo>
                  <a:lnTo>
                    <a:pt x="9407" y="19547"/>
                  </a:lnTo>
                  <a:lnTo>
                    <a:pt x="10641" y="8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44"/>
            <p:cNvSpPr/>
            <p:nvPr/>
          </p:nvSpPr>
          <p:spPr>
            <a:xfrm>
              <a:off x="8211609" y="4439123"/>
              <a:ext cx="342833" cy="116172"/>
            </a:xfrm>
            <a:custGeom>
              <a:avLst/>
              <a:gdLst/>
              <a:ahLst/>
              <a:cxnLst/>
              <a:rect l="l" t="t" r="r" b="b"/>
              <a:pathLst>
                <a:path w="18214" h="6172" extrusionOk="0">
                  <a:moveTo>
                    <a:pt x="301" y="1"/>
                  </a:moveTo>
                  <a:lnTo>
                    <a:pt x="0" y="6072"/>
                  </a:lnTo>
                  <a:lnTo>
                    <a:pt x="18213" y="6172"/>
                  </a:lnTo>
                  <a:cubicBezTo>
                    <a:pt x="18147" y="4437"/>
                    <a:pt x="8974" y="735"/>
                    <a:pt x="8974" y="735"/>
                  </a:cubicBezTo>
                  <a:lnTo>
                    <a:pt x="8974" y="201"/>
                  </a:lnTo>
                  <a:cubicBezTo>
                    <a:pt x="7646" y="770"/>
                    <a:pt x="6237" y="1054"/>
                    <a:pt x="4833" y="1054"/>
                  </a:cubicBezTo>
                  <a:cubicBezTo>
                    <a:pt x="3274" y="1054"/>
                    <a:pt x="1723" y="703"/>
                    <a:pt x="301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44"/>
            <p:cNvSpPr/>
            <p:nvPr/>
          </p:nvSpPr>
          <p:spPr>
            <a:xfrm>
              <a:off x="8241122" y="4475394"/>
              <a:ext cx="28271" cy="26144"/>
            </a:xfrm>
            <a:custGeom>
              <a:avLst/>
              <a:gdLst/>
              <a:ahLst/>
              <a:cxnLst/>
              <a:rect l="l" t="t" r="r" b="b"/>
              <a:pathLst>
                <a:path w="1502" h="1389" extrusionOk="0">
                  <a:moveTo>
                    <a:pt x="768" y="0"/>
                  </a:moveTo>
                  <a:cubicBezTo>
                    <a:pt x="690" y="0"/>
                    <a:pt x="611" y="14"/>
                    <a:pt x="534" y="42"/>
                  </a:cubicBezTo>
                  <a:lnTo>
                    <a:pt x="567" y="42"/>
                  </a:lnTo>
                  <a:cubicBezTo>
                    <a:pt x="200" y="142"/>
                    <a:pt x="0" y="476"/>
                    <a:pt x="34" y="876"/>
                  </a:cubicBezTo>
                  <a:cubicBezTo>
                    <a:pt x="121" y="1196"/>
                    <a:pt x="411" y="1389"/>
                    <a:pt x="727" y="1389"/>
                  </a:cubicBezTo>
                  <a:cubicBezTo>
                    <a:pt x="774" y="1389"/>
                    <a:pt x="821" y="1385"/>
                    <a:pt x="868" y="1376"/>
                  </a:cubicBezTo>
                  <a:cubicBezTo>
                    <a:pt x="1268" y="1276"/>
                    <a:pt x="1501" y="876"/>
                    <a:pt x="1435" y="476"/>
                  </a:cubicBezTo>
                  <a:cubicBezTo>
                    <a:pt x="1329" y="186"/>
                    <a:pt x="1058" y="0"/>
                    <a:pt x="7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44"/>
            <p:cNvSpPr/>
            <p:nvPr/>
          </p:nvSpPr>
          <p:spPr>
            <a:xfrm>
              <a:off x="8211609" y="4525782"/>
              <a:ext cx="344715" cy="29514"/>
            </a:xfrm>
            <a:custGeom>
              <a:avLst/>
              <a:gdLst/>
              <a:ahLst/>
              <a:cxnLst/>
              <a:rect l="l" t="t" r="r" b="b"/>
              <a:pathLst>
                <a:path w="18314" h="1568" extrusionOk="0">
                  <a:moveTo>
                    <a:pt x="67" y="0"/>
                  </a:moveTo>
                  <a:lnTo>
                    <a:pt x="0" y="1468"/>
                  </a:lnTo>
                  <a:lnTo>
                    <a:pt x="18213" y="1568"/>
                  </a:lnTo>
                  <a:cubicBezTo>
                    <a:pt x="18314" y="1001"/>
                    <a:pt x="17513" y="634"/>
                    <a:pt x="17513" y="634"/>
                  </a:cubicBezTo>
                  <a:lnTo>
                    <a:pt x="67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44"/>
            <p:cNvSpPr/>
            <p:nvPr/>
          </p:nvSpPr>
          <p:spPr>
            <a:xfrm>
              <a:off x="8349107" y="4452656"/>
              <a:ext cx="32676" cy="21062"/>
            </a:xfrm>
            <a:custGeom>
              <a:avLst/>
              <a:gdLst/>
              <a:ahLst/>
              <a:cxnLst/>
              <a:rect l="l" t="t" r="r" b="b"/>
              <a:pathLst>
                <a:path w="1736" h="1119" extrusionOk="0">
                  <a:moveTo>
                    <a:pt x="1472" y="1"/>
                  </a:moveTo>
                  <a:cubicBezTo>
                    <a:pt x="1266" y="1"/>
                    <a:pt x="967" y="62"/>
                    <a:pt x="668" y="249"/>
                  </a:cubicBezTo>
                  <a:cubicBezTo>
                    <a:pt x="134" y="583"/>
                    <a:pt x="1" y="1083"/>
                    <a:pt x="67" y="1116"/>
                  </a:cubicBezTo>
                  <a:cubicBezTo>
                    <a:pt x="72" y="1118"/>
                    <a:pt x="76" y="1119"/>
                    <a:pt x="81" y="1119"/>
                  </a:cubicBezTo>
                  <a:cubicBezTo>
                    <a:pt x="188" y="1119"/>
                    <a:pt x="420" y="770"/>
                    <a:pt x="835" y="483"/>
                  </a:cubicBezTo>
                  <a:cubicBezTo>
                    <a:pt x="1268" y="216"/>
                    <a:pt x="1735" y="182"/>
                    <a:pt x="1735" y="82"/>
                  </a:cubicBezTo>
                  <a:cubicBezTo>
                    <a:pt x="1735" y="38"/>
                    <a:pt x="1632" y="1"/>
                    <a:pt x="147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44"/>
            <p:cNvSpPr/>
            <p:nvPr/>
          </p:nvSpPr>
          <p:spPr>
            <a:xfrm>
              <a:off x="8393057" y="4468768"/>
              <a:ext cx="24507" cy="26257"/>
            </a:xfrm>
            <a:custGeom>
              <a:avLst/>
              <a:gdLst/>
              <a:ahLst/>
              <a:cxnLst/>
              <a:rect l="l" t="t" r="r" b="b"/>
              <a:pathLst>
                <a:path w="1302" h="1395" extrusionOk="0">
                  <a:moveTo>
                    <a:pt x="1216" y="0"/>
                  </a:moveTo>
                  <a:cubicBezTo>
                    <a:pt x="1049" y="0"/>
                    <a:pt x="670" y="99"/>
                    <a:pt x="368" y="427"/>
                  </a:cubicBezTo>
                  <a:cubicBezTo>
                    <a:pt x="1" y="894"/>
                    <a:pt x="34" y="1395"/>
                    <a:pt x="134" y="1395"/>
                  </a:cubicBezTo>
                  <a:cubicBezTo>
                    <a:pt x="234" y="1395"/>
                    <a:pt x="301" y="994"/>
                    <a:pt x="634" y="627"/>
                  </a:cubicBezTo>
                  <a:cubicBezTo>
                    <a:pt x="935" y="260"/>
                    <a:pt x="1302" y="94"/>
                    <a:pt x="1302" y="27"/>
                  </a:cubicBezTo>
                  <a:cubicBezTo>
                    <a:pt x="1302" y="11"/>
                    <a:pt x="1270" y="0"/>
                    <a:pt x="121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44"/>
            <p:cNvSpPr/>
            <p:nvPr/>
          </p:nvSpPr>
          <p:spPr>
            <a:xfrm>
              <a:off x="8433865" y="4483450"/>
              <a:ext cx="17599" cy="29156"/>
            </a:xfrm>
            <a:custGeom>
              <a:avLst/>
              <a:gdLst/>
              <a:ahLst/>
              <a:cxnLst/>
              <a:rect l="l" t="t" r="r" b="b"/>
              <a:pathLst>
                <a:path w="935" h="1549" extrusionOk="0">
                  <a:moveTo>
                    <a:pt x="868" y="0"/>
                  </a:moveTo>
                  <a:cubicBezTo>
                    <a:pt x="760" y="0"/>
                    <a:pt x="436" y="184"/>
                    <a:pt x="234" y="615"/>
                  </a:cubicBezTo>
                  <a:cubicBezTo>
                    <a:pt x="1" y="1115"/>
                    <a:pt x="101" y="1549"/>
                    <a:pt x="201" y="1549"/>
                  </a:cubicBezTo>
                  <a:cubicBezTo>
                    <a:pt x="301" y="1515"/>
                    <a:pt x="301" y="1148"/>
                    <a:pt x="501" y="748"/>
                  </a:cubicBezTo>
                  <a:cubicBezTo>
                    <a:pt x="701" y="348"/>
                    <a:pt x="935" y="81"/>
                    <a:pt x="902" y="14"/>
                  </a:cubicBezTo>
                  <a:cubicBezTo>
                    <a:pt x="897" y="5"/>
                    <a:pt x="885" y="0"/>
                    <a:pt x="86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44"/>
            <p:cNvSpPr/>
            <p:nvPr/>
          </p:nvSpPr>
          <p:spPr>
            <a:xfrm>
              <a:off x="8018283" y="1484988"/>
              <a:ext cx="433821" cy="393880"/>
            </a:xfrm>
            <a:custGeom>
              <a:avLst/>
              <a:gdLst/>
              <a:ahLst/>
              <a:cxnLst/>
              <a:rect l="l" t="t" r="r" b="b"/>
              <a:pathLst>
                <a:path w="23048" h="20926" extrusionOk="0">
                  <a:moveTo>
                    <a:pt x="14997" y="1"/>
                  </a:moveTo>
                  <a:cubicBezTo>
                    <a:pt x="14678" y="1"/>
                    <a:pt x="14357" y="34"/>
                    <a:pt x="14041" y="102"/>
                  </a:cubicBezTo>
                  <a:cubicBezTo>
                    <a:pt x="12773" y="369"/>
                    <a:pt x="11606" y="769"/>
                    <a:pt x="10472" y="1370"/>
                  </a:cubicBezTo>
                  <a:cubicBezTo>
                    <a:pt x="9651" y="538"/>
                    <a:pt x="8625" y="159"/>
                    <a:pt x="7617" y="159"/>
                  </a:cubicBezTo>
                  <a:cubicBezTo>
                    <a:pt x="5756" y="159"/>
                    <a:pt x="3958" y="1451"/>
                    <a:pt x="3633" y="3571"/>
                  </a:cubicBezTo>
                  <a:cubicBezTo>
                    <a:pt x="3429" y="3523"/>
                    <a:pt x="3227" y="3500"/>
                    <a:pt x="3029" y="3500"/>
                  </a:cubicBezTo>
                  <a:cubicBezTo>
                    <a:pt x="1331" y="3500"/>
                    <a:pt x="0" y="5203"/>
                    <a:pt x="598" y="6907"/>
                  </a:cubicBezTo>
                  <a:lnTo>
                    <a:pt x="6235" y="8909"/>
                  </a:lnTo>
                  <a:lnTo>
                    <a:pt x="12406" y="19750"/>
                  </a:lnTo>
                  <a:cubicBezTo>
                    <a:pt x="13321" y="20534"/>
                    <a:pt x="14460" y="20926"/>
                    <a:pt x="15600" y="20926"/>
                  </a:cubicBezTo>
                  <a:cubicBezTo>
                    <a:pt x="16787" y="20926"/>
                    <a:pt x="17975" y="20500"/>
                    <a:pt x="18911" y="19650"/>
                  </a:cubicBezTo>
                  <a:cubicBezTo>
                    <a:pt x="20746" y="17982"/>
                    <a:pt x="21046" y="15213"/>
                    <a:pt x="19645" y="13178"/>
                  </a:cubicBezTo>
                  <a:cubicBezTo>
                    <a:pt x="19978" y="12878"/>
                    <a:pt x="20279" y="12511"/>
                    <a:pt x="20512" y="12111"/>
                  </a:cubicBezTo>
                  <a:cubicBezTo>
                    <a:pt x="21513" y="11544"/>
                    <a:pt x="22213" y="10576"/>
                    <a:pt x="22514" y="9442"/>
                  </a:cubicBezTo>
                  <a:cubicBezTo>
                    <a:pt x="23047" y="7074"/>
                    <a:pt x="21179" y="4439"/>
                    <a:pt x="18778" y="4138"/>
                  </a:cubicBezTo>
                  <a:cubicBezTo>
                    <a:pt x="19245" y="2971"/>
                    <a:pt x="18677" y="1570"/>
                    <a:pt x="17643" y="803"/>
                  </a:cubicBezTo>
                  <a:cubicBezTo>
                    <a:pt x="16849" y="282"/>
                    <a:pt x="15926" y="1"/>
                    <a:pt x="149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44"/>
            <p:cNvSpPr/>
            <p:nvPr/>
          </p:nvSpPr>
          <p:spPr>
            <a:xfrm>
              <a:off x="8037067" y="1560786"/>
              <a:ext cx="315766" cy="536140"/>
            </a:xfrm>
            <a:custGeom>
              <a:avLst/>
              <a:gdLst/>
              <a:ahLst/>
              <a:cxnLst/>
              <a:rect l="l" t="t" r="r" b="b"/>
              <a:pathLst>
                <a:path w="16776" h="28484" extrusionOk="0">
                  <a:moveTo>
                    <a:pt x="9797" y="0"/>
                  </a:moveTo>
                  <a:cubicBezTo>
                    <a:pt x="9493" y="0"/>
                    <a:pt x="9184" y="46"/>
                    <a:pt x="8873" y="145"/>
                  </a:cubicBezTo>
                  <a:lnTo>
                    <a:pt x="934" y="4048"/>
                  </a:lnTo>
                  <a:cubicBezTo>
                    <a:pt x="134" y="4281"/>
                    <a:pt x="0" y="5048"/>
                    <a:pt x="200" y="5849"/>
                  </a:cubicBezTo>
                  <a:lnTo>
                    <a:pt x="200" y="6283"/>
                  </a:lnTo>
                  <a:lnTo>
                    <a:pt x="3269" y="19058"/>
                  </a:lnTo>
                  <a:lnTo>
                    <a:pt x="4570" y="24762"/>
                  </a:lnTo>
                  <a:cubicBezTo>
                    <a:pt x="5113" y="26964"/>
                    <a:pt x="7074" y="28484"/>
                    <a:pt x="9269" y="28484"/>
                  </a:cubicBezTo>
                  <a:cubicBezTo>
                    <a:pt x="9502" y="28484"/>
                    <a:pt x="9737" y="28467"/>
                    <a:pt x="9974" y="28432"/>
                  </a:cubicBezTo>
                  <a:cubicBezTo>
                    <a:pt x="12609" y="28065"/>
                    <a:pt x="14444" y="25630"/>
                    <a:pt x="14077" y="22961"/>
                  </a:cubicBezTo>
                  <a:cubicBezTo>
                    <a:pt x="14077" y="22894"/>
                    <a:pt x="14044" y="22794"/>
                    <a:pt x="14044" y="22694"/>
                  </a:cubicBezTo>
                  <a:cubicBezTo>
                    <a:pt x="13679" y="20938"/>
                    <a:pt x="13446" y="19742"/>
                    <a:pt x="13443" y="19726"/>
                  </a:cubicBezTo>
                  <a:lnTo>
                    <a:pt x="13443" y="19726"/>
                  </a:lnTo>
                  <a:cubicBezTo>
                    <a:pt x="13443" y="19726"/>
                    <a:pt x="13444" y="19726"/>
                    <a:pt x="13445" y="19726"/>
                  </a:cubicBezTo>
                  <a:cubicBezTo>
                    <a:pt x="13525" y="19726"/>
                    <a:pt x="16776" y="18400"/>
                    <a:pt x="16545" y="13788"/>
                  </a:cubicBezTo>
                  <a:cubicBezTo>
                    <a:pt x="16412" y="11486"/>
                    <a:pt x="15545" y="7850"/>
                    <a:pt x="14711" y="4915"/>
                  </a:cubicBezTo>
                  <a:cubicBezTo>
                    <a:pt x="14064" y="2561"/>
                    <a:pt x="12067" y="0"/>
                    <a:pt x="9797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44"/>
            <p:cNvSpPr/>
            <p:nvPr/>
          </p:nvSpPr>
          <p:spPr>
            <a:xfrm>
              <a:off x="8291341" y="1702971"/>
              <a:ext cx="23886" cy="21552"/>
            </a:xfrm>
            <a:custGeom>
              <a:avLst/>
              <a:gdLst/>
              <a:ahLst/>
              <a:cxnLst/>
              <a:rect l="l" t="t" r="r" b="b"/>
              <a:pathLst>
                <a:path w="1269" h="1145" extrusionOk="0">
                  <a:moveTo>
                    <a:pt x="664" y="0"/>
                  </a:moveTo>
                  <a:cubicBezTo>
                    <a:pt x="609" y="0"/>
                    <a:pt x="554" y="10"/>
                    <a:pt x="501" y="29"/>
                  </a:cubicBezTo>
                  <a:cubicBezTo>
                    <a:pt x="168" y="96"/>
                    <a:pt x="1" y="396"/>
                    <a:pt x="68" y="730"/>
                  </a:cubicBezTo>
                  <a:cubicBezTo>
                    <a:pt x="153" y="986"/>
                    <a:pt x="384" y="1145"/>
                    <a:pt x="636" y="1145"/>
                  </a:cubicBezTo>
                  <a:cubicBezTo>
                    <a:pt x="679" y="1145"/>
                    <a:pt x="724" y="1140"/>
                    <a:pt x="768" y="1130"/>
                  </a:cubicBezTo>
                  <a:cubicBezTo>
                    <a:pt x="1068" y="1030"/>
                    <a:pt x="1268" y="730"/>
                    <a:pt x="1202" y="430"/>
                  </a:cubicBezTo>
                  <a:cubicBezTo>
                    <a:pt x="1202" y="430"/>
                    <a:pt x="1168" y="396"/>
                    <a:pt x="1168" y="396"/>
                  </a:cubicBezTo>
                  <a:cubicBezTo>
                    <a:pt x="1115" y="155"/>
                    <a:pt x="889" y="0"/>
                    <a:pt x="66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44"/>
            <p:cNvSpPr/>
            <p:nvPr/>
          </p:nvSpPr>
          <p:spPr>
            <a:xfrm>
              <a:off x="8262467" y="1686765"/>
              <a:ext cx="44591" cy="16903"/>
            </a:xfrm>
            <a:custGeom>
              <a:avLst/>
              <a:gdLst/>
              <a:ahLst/>
              <a:cxnLst/>
              <a:rect l="l" t="t" r="r" b="b"/>
              <a:pathLst>
                <a:path w="2369" h="898" extrusionOk="0">
                  <a:moveTo>
                    <a:pt x="1475" y="0"/>
                  </a:moveTo>
                  <a:cubicBezTo>
                    <a:pt x="1351" y="0"/>
                    <a:pt x="1226" y="19"/>
                    <a:pt x="1101" y="57"/>
                  </a:cubicBezTo>
                  <a:cubicBezTo>
                    <a:pt x="768" y="123"/>
                    <a:pt x="501" y="257"/>
                    <a:pt x="267" y="524"/>
                  </a:cubicBezTo>
                  <a:cubicBezTo>
                    <a:pt x="100" y="690"/>
                    <a:pt x="0" y="824"/>
                    <a:pt x="100" y="890"/>
                  </a:cubicBezTo>
                  <a:cubicBezTo>
                    <a:pt x="106" y="895"/>
                    <a:pt x="113" y="898"/>
                    <a:pt x="121" y="898"/>
                  </a:cubicBezTo>
                  <a:cubicBezTo>
                    <a:pt x="229" y="898"/>
                    <a:pt x="613" y="544"/>
                    <a:pt x="1168" y="390"/>
                  </a:cubicBezTo>
                  <a:cubicBezTo>
                    <a:pt x="1316" y="359"/>
                    <a:pt x="1457" y="348"/>
                    <a:pt x="1587" y="348"/>
                  </a:cubicBezTo>
                  <a:cubicBezTo>
                    <a:pt x="1909" y="348"/>
                    <a:pt x="2162" y="416"/>
                    <a:pt x="2288" y="416"/>
                  </a:cubicBezTo>
                  <a:cubicBezTo>
                    <a:pt x="2329" y="416"/>
                    <a:pt x="2356" y="409"/>
                    <a:pt x="2369" y="390"/>
                  </a:cubicBezTo>
                  <a:cubicBezTo>
                    <a:pt x="2369" y="357"/>
                    <a:pt x="2302" y="257"/>
                    <a:pt x="2069" y="157"/>
                  </a:cubicBezTo>
                  <a:cubicBezTo>
                    <a:pt x="1881" y="52"/>
                    <a:pt x="1680" y="0"/>
                    <a:pt x="147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44"/>
            <p:cNvSpPr/>
            <p:nvPr/>
          </p:nvSpPr>
          <p:spPr>
            <a:xfrm>
              <a:off x="8177069" y="1728984"/>
              <a:ext cx="23886" cy="21495"/>
            </a:xfrm>
            <a:custGeom>
              <a:avLst/>
              <a:gdLst/>
              <a:ahLst/>
              <a:cxnLst/>
              <a:rect l="l" t="t" r="r" b="b"/>
              <a:pathLst>
                <a:path w="1269" h="1142" extrusionOk="0">
                  <a:moveTo>
                    <a:pt x="633" y="0"/>
                  </a:moveTo>
                  <a:cubicBezTo>
                    <a:pt x="590" y="0"/>
                    <a:pt x="545" y="5"/>
                    <a:pt x="501" y="15"/>
                  </a:cubicBezTo>
                  <a:cubicBezTo>
                    <a:pt x="201" y="115"/>
                    <a:pt x="1" y="415"/>
                    <a:pt x="68" y="716"/>
                  </a:cubicBezTo>
                  <a:cubicBezTo>
                    <a:pt x="150" y="963"/>
                    <a:pt x="368" y="1142"/>
                    <a:pt x="628" y="1142"/>
                  </a:cubicBezTo>
                  <a:cubicBezTo>
                    <a:pt x="684" y="1142"/>
                    <a:pt x="742" y="1134"/>
                    <a:pt x="801" y="1116"/>
                  </a:cubicBezTo>
                  <a:cubicBezTo>
                    <a:pt x="1102" y="1016"/>
                    <a:pt x="1268" y="716"/>
                    <a:pt x="1202" y="415"/>
                  </a:cubicBezTo>
                  <a:cubicBezTo>
                    <a:pt x="1116" y="159"/>
                    <a:pt x="886" y="0"/>
                    <a:pt x="63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44"/>
            <p:cNvSpPr/>
            <p:nvPr/>
          </p:nvSpPr>
          <p:spPr>
            <a:xfrm>
              <a:off x="8149457" y="1714811"/>
              <a:ext cx="45212" cy="16489"/>
            </a:xfrm>
            <a:custGeom>
              <a:avLst/>
              <a:gdLst/>
              <a:ahLst/>
              <a:cxnLst/>
              <a:rect l="l" t="t" r="r" b="b"/>
              <a:pathLst>
                <a:path w="2402" h="876" extrusionOk="0">
                  <a:moveTo>
                    <a:pt x="1443" y="1"/>
                  </a:moveTo>
                  <a:cubicBezTo>
                    <a:pt x="1338" y="1"/>
                    <a:pt x="1234" y="12"/>
                    <a:pt x="1134" y="34"/>
                  </a:cubicBezTo>
                  <a:cubicBezTo>
                    <a:pt x="801" y="101"/>
                    <a:pt x="500" y="268"/>
                    <a:pt x="267" y="501"/>
                  </a:cubicBezTo>
                  <a:cubicBezTo>
                    <a:pt x="100" y="668"/>
                    <a:pt x="0" y="801"/>
                    <a:pt x="100" y="868"/>
                  </a:cubicBezTo>
                  <a:cubicBezTo>
                    <a:pt x="105" y="873"/>
                    <a:pt x="112" y="876"/>
                    <a:pt x="121" y="876"/>
                  </a:cubicBezTo>
                  <a:cubicBezTo>
                    <a:pt x="229" y="876"/>
                    <a:pt x="615" y="524"/>
                    <a:pt x="1201" y="401"/>
                  </a:cubicBezTo>
                  <a:cubicBezTo>
                    <a:pt x="1366" y="355"/>
                    <a:pt x="1523" y="340"/>
                    <a:pt x="1665" y="340"/>
                  </a:cubicBezTo>
                  <a:cubicBezTo>
                    <a:pt x="1975" y="340"/>
                    <a:pt x="2217" y="413"/>
                    <a:pt x="2321" y="413"/>
                  </a:cubicBezTo>
                  <a:cubicBezTo>
                    <a:pt x="2344" y="413"/>
                    <a:pt x="2360" y="410"/>
                    <a:pt x="2368" y="401"/>
                  </a:cubicBezTo>
                  <a:cubicBezTo>
                    <a:pt x="2402" y="334"/>
                    <a:pt x="2302" y="234"/>
                    <a:pt x="2068" y="134"/>
                  </a:cubicBezTo>
                  <a:cubicBezTo>
                    <a:pt x="1868" y="45"/>
                    <a:pt x="1653" y="1"/>
                    <a:pt x="144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44"/>
            <p:cNvSpPr/>
            <p:nvPr/>
          </p:nvSpPr>
          <p:spPr>
            <a:xfrm>
              <a:off x="8226045" y="1699753"/>
              <a:ext cx="55282" cy="96070"/>
            </a:xfrm>
            <a:custGeom>
              <a:avLst/>
              <a:gdLst/>
              <a:ahLst/>
              <a:cxnLst/>
              <a:rect l="l" t="t" r="r" b="b"/>
              <a:pathLst>
                <a:path w="2937" h="5104" extrusionOk="0">
                  <a:moveTo>
                    <a:pt x="67" y="0"/>
                  </a:moveTo>
                  <a:cubicBezTo>
                    <a:pt x="1" y="34"/>
                    <a:pt x="768" y="1368"/>
                    <a:pt x="1769" y="2936"/>
                  </a:cubicBezTo>
                  <a:lnTo>
                    <a:pt x="2502" y="4037"/>
                  </a:lnTo>
                  <a:cubicBezTo>
                    <a:pt x="2603" y="4170"/>
                    <a:pt x="2669" y="4337"/>
                    <a:pt x="2703" y="4504"/>
                  </a:cubicBezTo>
                  <a:cubicBezTo>
                    <a:pt x="2703" y="4604"/>
                    <a:pt x="2569" y="4670"/>
                    <a:pt x="2402" y="4704"/>
                  </a:cubicBezTo>
                  <a:cubicBezTo>
                    <a:pt x="2069" y="4804"/>
                    <a:pt x="1735" y="4937"/>
                    <a:pt x="1435" y="5104"/>
                  </a:cubicBezTo>
                  <a:cubicBezTo>
                    <a:pt x="1769" y="5071"/>
                    <a:pt x="2136" y="5004"/>
                    <a:pt x="2469" y="4904"/>
                  </a:cubicBezTo>
                  <a:cubicBezTo>
                    <a:pt x="2536" y="4870"/>
                    <a:pt x="2636" y="4837"/>
                    <a:pt x="2703" y="4804"/>
                  </a:cubicBezTo>
                  <a:cubicBezTo>
                    <a:pt x="2836" y="4737"/>
                    <a:pt x="2903" y="4637"/>
                    <a:pt x="2936" y="4537"/>
                  </a:cubicBezTo>
                  <a:cubicBezTo>
                    <a:pt x="2936" y="4303"/>
                    <a:pt x="2869" y="4103"/>
                    <a:pt x="2703" y="3936"/>
                  </a:cubicBezTo>
                  <a:lnTo>
                    <a:pt x="2002" y="2802"/>
                  </a:lnTo>
                  <a:cubicBezTo>
                    <a:pt x="1435" y="1835"/>
                    <a:pt x="801" y="901"/>
                    <a:pt x="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44"/>
            <p:cNvSpPr/>
            <p:nvPr/>
          </p:nvSpPr>
          <p:spPr>
            <a:xfrm>
              <a:off x="8170801" y="1925773"/>
              <a:ext cx="123701" cy="35236"/>
            </a:xfrm>
            <a:custGeom>
              <a:avLst/>
              <a:gdLst/>
              <a:ahLst/>
              <a:cxnLst/>
              <a:rect l="l" t="t" r="r" b="b"/>
              <a:pathLst>
                <a:path w="6572" h="1872" extrusionOk="0">
                  <a:moveTo>
                    <a:pt x="0" y="1"/>
                  </a:moveTo>
                  <a:cubicBezTo>
                    <a:pt x="0" y="1"/>
                    <a:pt x="1414" y="1872"/>
                    <a:pt x="4277" y="1872"/>
                  </a:cubicBezTo>
                  <a:cubicBezTo>
                    <a:pt x="4959" y="1872"/>
                    <a:pt x="5724" y="1765"/>
                    <a:pt x="6572" y="1502"/>
                  </a:cubicBezTo>
                  <a:lnTo>
                    <a:pt x="6338" y="334"/>
                  </a:lnTo>
                  <a:cubicBezTo>
                    <a:pt x="5491" y="536"/>
                    <a:pt x="4627" y="635"/>
                    <a:pt x="3764" y="635"/>
                  </a:cubicBezTo>
                  <a:cubicBezTo>
                    <a:pt x="2488" y="635"/>
                    <a:pt x="1214" y="419"/>
                    <a:pt x="0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44"/>
            <p:cNvSpPr/>
            <p:nvPr/>
          </p:nvSpPr>
          <p:spPr>
            <a:xfrm>
              <a:off x="8141909" y="1699433"/>
              <a:ext cx="54642" cy="19218"/>
            </a:xfrm>
            <a:custGeom>
              <a:avLst/>
              <a:gdLst/>
              <a:ahLst/>
              <a:cxnLst/>
              <a:rect l="l" t="t" r="r" b="b"/>
              <a:pathLst>
                <a:path w="2903" h="1021" extrusionOk="0">
                  <a:moveTo>
                    <a:pt x="1886" y="1"/>
                  </a:moveTo>
                  <a:cubicBezTo>
                    <a:pt x="1702" y="1"/>
                    <a:pt x="1519" y="17"/>
                    <a:pt x="1335" y="51"/>
                  </a:cubicBezTo>
                  <a:cubicBezTo>
                    <a:pt x="935" y="151"/>
                    <a:pt x="601" y="318"/>
                    <a:pt x="301" y="551"/>
                  </a:cubicBezTo>
                  <a:cubicBezTo>
                    <a:pt x="68" y="751"/>
                    <a:pt x="1" y="918"/>
                    <a:pt x="34" y="985"/>
                  </a:cubicBezTo>
                  <a:cubicBezTo>
                    <a:pt x="59" y="1010"/>
                    <a:pt x="100" y="1021"/>
                    <a:pt x="155" y="1021"/>
                  </a:cubicBezTo>
                  <a:cubicBezTo>
                    <a:pt x="388" y="1021"/>
                    <a:pt x="873" y="820"/>
                    <a:pt x="1469" y="684"/>
                  </a:cubicBezTo>
                  <a:cubicBezTo>
                    <a:pt x="2202" y="484"/>
                    <a:pt x="2836" y="484"/>
                    <a:pt x="2870" y="318"/>
                  </a:cubicBezTo>
                  <a:cubicBezTo>
                    <a:pt x="2903" y="251"/>
                    <a:pt x="2736" y="117"/>
                    <a:pt x="2436" y="51"/>
                  </a:cubicBezTo>
                  <a:cubicBezTo>
                    <a:pt x="2252" y="17"/>
                    <a:pt x="2069" y="1"/>
                    <a:pt x="188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44"/>
            <p:cNvSpPr/>
            <p:nvPr/>
          </p:nvSpPr>
          <p:spPr>
            <a:xfrm>
              <a:off x="8254298" y="1648894"/>
              <a:ext cx="48995" cy="17731"/>
            </a:xfrm>
            <a:custGeom>
              <a:avLst/>
              <a:gdLst/>
              <a:ahLst/>
              <a:cxnLst/>
              <a:rect l="l" t="t" r="r" b="b"/>
              <a:pathLst>
                <a:path w="2603" h="942" extrusionOk="0">
                  <a:moveTo>
                    <a:pt x="1544" y="0"/>
                  </a:moveTo>
                  <a:cubicBezTo>
                    <a:pt x="1428" y="0"/>
                    <a:pt x="1313" y="11"/>
                    <a:pt x="1202" y="34"/>
                  </a:cubicBezTo>
                  <a:cubicBezTo>
                    <a:pt x="835" y="100"/>
                    <a:pt x="501" y="267"/>
                    <a:pt x="234" y="501"/>
                  </a:cubicBezTo>
                  <a:cubicBezTo>
                    <a:pt x="67" y="668"/>
                    <a:pt x="1" y="834"/>
                    <a:pt x="67" y="901"/>
                  </a:cubicBezTo>
                  <a:cubicBezTo>
                    <a:pt x="96" y="929"/>
                    <a:pt x="141" y="941"/>
                    <a:pt x="200" y="941"/>
                  </a:cubicBezTo>
                  <a:cubicBezTo>
                    <a:pt x="418" y="941"/>
                    <a:pt x="829" y="780"/>
                    <a:pt x="1302" y="701"/>
                  </a:cubicBezTo>
                  <a:cubicBezTo>
                    <a:pt x="1935" y="567"/>
                    <a:pt x="2469" y="601"/>
                    <a:pt x="2569" y="434"/>
                  </a:cubicBezTo>
                  <a:cubicBezTo>
                    <a:pt x="2603" y="367"/>
                    <a:pt x="2503" y="234"/>
                    <a:pt x="2236" y="134"/>
                  </a:cubicBezTo>
                  <a:cubicBezTo>
                    <a:pt x="2013" y="45"/>
                    <a:pt x="1776" y="0"/>
                    <a:pt x="154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44"/>
            <p:cNvSpPr/>
            <p:nvPr/>
          </p:nvSpPr>
          <p:spPr>
            <a:xfrm>
              <a:off x="8087286" y="1541098"/>
              <a:ext cx="293236" cy="133094"/>
            </a:xfrm>
            <a:custGeom>
              <a:avLst/>
              <a:gdLst/>
              <a:ahLst/>
              <a:cxnLst/>
              <a:rect l="l" t="t" r="r" b="b"/>
              <a:pathLst>
                <a:path w="15579" h="7071" extrusionOk="0">
                  <a:moveTo>
                    <a:pt x="8014" y="1"/>
                  </a:moveTo>
                  <a:cubicBezTo>
                    <a:pt x="7890" y="1"/>
                    <a:pt x="7765" y="8"/>
                    <a:pt x="7640" y="23"/>
                  </a:cubicBezTo>
                  <a:cubicBezTo>
                    <a:pt x="6770" y="88"/>
                    <a:pt x="5962" y="525"/>
                    <a:pt x="5067" y="525"/>
                  </a:cubicBezTo>
                  <a:cubicBezTo>
                    <a:pt x="5035" y="525"/>
                    <a:pt x="5003" y="525"/>
                    <a:pt x="4971" y="524"/>
                  </a:cubicBezTo>
                  <a:cubicBezTo>
                    <a:pt x="4304" y="490"/>
                    <a:pt x="3670" y="190"/>
                    <a:pt x="3003" y="190"/>
                  </a:cubicBezTo>
                  <a:cubicBezTo>
                    <a:pt x="1842" y="190"/>
                    <a:pt x="920" y="1120"/>
                    <a:pt x="237" y="2103"/>
                  </a:cubicBezTo>
                  <a:lnTo>
                    <a:pt x="237" y="2103"/>
                  </a:lnTo>
                  <a:cubicBezTo>
                    <a:pt x="236" y="2099"/>
                    <a:pt x="235" y="2095"/>
                    <a:pt x="234" y="2091"/>
                  </a:cubicBezTo>
                  <a:lnTo>
                    <a:pt x="1" y="2458"/>
                  </a:lnTo>
                  <a:cubicBezTo>
                    <a:pt x="76" y="2340"/>
                    <a:pt x="155" y="2221"/>
                    <a:pt x="237" y="2103"/>
                  </a:cubicBezTo>
                  <a:lnTo>
                    <a:pt x="237" y="2103"/>
                  </a:lnTo>
                  <a:cubicBezTo>
                    <a:pt x="555" y="3614"/>
                    <a:pt x="1871" y="4593"/>
                    <a:pt x="3291" y="4593"/>
                  </a:cubicBezTo>
                  <a:cubicBezTo>
                    <a:pt x="3682" y="4593"/>
                    <a:pt x="4082" y="4518"/>
                    <a:pt x="4471" y="4360"/>
                  </a:cubicBezTo>
                  <a:cubicBezTo>
                    <a:pt x="5004" y="4146"/>
                    <a:pt x="5559" y="3783"/>
                    <a:pt x="6102" y="3783"/>
                  </a:cubicBezTo>
                  <a:cubicBezTo>
                    <a:pt x="6237" y="3783"/>
                    <a:pt x="6372" y="3806"/>
                    <a:pt x="6505" y="3859"/>
                  </a:cubicBezTo>
                  <a:cubicBezTo>
                    <a:pt x="7173" y="4093"/>
                    <a:pt x="7439" y="5027"/>
                    <a:pt x="8073" y="5394"/>
                  </a:cubicBezTo>
                  <a:cubicBezTo>
                    <a:pt x="8289" y="5517"/>
                    <a:pt x="8516" y="5564"/>
                    <a:pt x="8752" y="5564"/>
                  </a:cubicBezTo>
                  <a:cubicBezTo>
                    <a:pt x="9502" y="5564"/>
                    <a:pt x="10331" y="5090"/>
                    <a:pt x="11096" y="5090"/>
                  </a:cubicBezTo>
                  <a:cubicBezTo>
                    <a:pt x="11134" y="5090"/>
                    <a:pt x="11171" y="5091"/>
                    <a:pt x="11209" y="5094"/>
                  </a:cubicBezTo>
                  <a:cubicBezTo>
                    <a:pt x="12043" y="5160"/>
                    <a:pt x="12676" y="5827"/>
                    <a:pt x="13310" y="6361"/>
                  </a:cubicBezTo>
                  <a:cubicBezTo>
                    <a:pt x="13798" y="6751"/>
                    <a:pt x="14393" y="7070"/>
                    <a:pt x="14964" y="7070"/>
                  </a:cubicBezTo>
                  <a:cubicBezTo>
                    <a:pt x="15174" y="7070"/>
                    <a:pt x="15381" y="7027"/>
                    <a:pt x="15579" y="6928"/>
                  </a:cubicBezTo>
                  <a:cubicBezTo>
                    <a:pt x="15412" y="6228"/>
                    <a:pt x="15178" y="5527"/>
                    <a:pt x="14845" y="4893"/>
                  </a:cubicBezTo>
                  <a:cubicBezTo>
                    <a:pt x="14511" y="4260"/>
                    <a:pt x="13977" y="3759"/>
                    <a:pt x="13310" y="3459"/>
                  </a:cubicBezTo>
                  <a:cubicBezTo>
                    <a:pt x="12943" y="3326"/>
                    <a:pt x="12576" y="3259"/>
                    <a:pt x="12209" y="3092"/>
                  </a:cubicBezTo>
                  <a:cubicBezTo>
                    <a:pt x="11442" y="2692"/>
                    <a:pt x="11109" y="1825"/>
                    <a:pt x="10575" y="1191"/>
                  </a:cubicBezTo>
                  <a:cubicBezTo>
                    <a:pt x="9925" y="452"/>
                    <a:pt x="8986" y="1"/>
                    <a:pt x="801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44"/>
            <p:cNvSpPr/>
            <p:nvPr/>
          </p:nvSpPr>
          <p:spPr>
            <a:xfrm>
              <a:off x="7965485" y="1565172"/>
              <a:ext cx="213485" cy="353788"/>
            </a:xfrm>
            <a:custGeom>
              <a:avLst/>
              <a:gdLst/>
              <a:ahLst/>
              <a:cxnLst/>
              <a:rect l="l" t="t" r="r" b="b"/>
              <a:pathLst>
                <a:path w="11342" h="18796" extrusionOk="0">
                  <a:moveTo>
                    <a:pt x="6264" y="1"/>
                  </a:moveTo>
                  <a:cubicBezTo>
                    <a:pt x="6023" y="1"/>
                    <a:pt x="5780" y="26"/>
                    <a:pt x="5538" y="79"/>
                  </a:cubicBezTo>
                  <a:cubicBezTo>
                    <a:pt x="4304" y="446"/>
                    <a:pt x="3470" y="1580"/>
                    <a:pt x="3436" y="2847"/>
                  </a:cubicBezTo>
                  <a:cubicBezTo>
                    <a:pt x="1969" y="3214"/>
                    <a:pt x="801" y="4348"/>
                    <a:pt x="401" y="5849"/>
                  </a:cubicBezTo>
                  <a:cubicBezTo>
                    <a:pt x="0" y="7384"/>
                    <a:pt x="401" y="9018"/>
                    <a:pt x="1435" y="10219"/>
                  </a:cubicBezTo>
                  <a:cubicBezTo>
                    <a:pt x="1702" y="10519"/>
                    <a:pt x="1935" y="10853"/>
                    <a:pt x="2135" y="11220"/>
                  </a:cubicBezTo>
                  <a:cubicBezTo>
                    <a:pt x="1835" y="11553"/>
                    <a:pt x="1602" y="11920"/>
                    <a:pt x="1368" y="12321"/>
                  </a:cubicBezTo>
                  <a:cubicBezTo>
                    <a:pt x="434" y="14456"/>
                    <a:pt x="3036" y="15256"/>
                    <a:pt x="3036" y="15256"/>
                  </a:cubicBezTo>
                  <a:cubicBezTo>
                    <a:pt x="3036" y="16657"/>
                    <a:pt x="4337" y="16657"/>
                    <a:pt x="5171" y="16657"/>
                  </a:cubicBezTo>
                  <a:cubicBezTo>
                    <a:pt x="5987" y="16657"/>
                    <a:pt x="6451" y="18795"/>
                    <a:pt x="7095" y="18795"/>
                  </a:cubicBezTo>
                  <a:cubicBezTo>
                    <a:pt x="7110" y="18795"/>
                    <a:pt x="7124" y="18794"/>
                    <a:pt x="7139" y="18792"/>
                  </a:cubicBezTo>
                  <a:lnTo>
                    <a:pt x="6472" y="11887"/>
                  </a:lnTo>
                  <a:lnTo>
                    <a:pt x="6472" y="11887"/>
                  </a:lnTo>
                  <a:cubicBezTo>
                    <a:pt x="6572" y="11920"/>
                    <a:pt x="6672" y="11954"/>
                    <a:pt x="6772" y="11954"/>
                  </a:cubicBezTo>
                  <a:cubicBezTo>
                    <a:pt x="6781" y="11954"/>
                    <a:pt x="6789" y="11954"/>
                    <a:pt x="6798" y="11954"/>
                  </a:cubicBezTo>
                  <a:cubicBezTo>
                    <a:pt x="8335" y="11954"/>
                    <a:pt x="7937" y="8981"/>
                    <a:pt x="7439" y="8218"/>
                  </a:cubicBezTo>
                  <a:cubicBezTo>
                    <a:pt x="7906" y="7617"/>
                    <a:pt x="8306" y="6984"/>
                    <a:pt x="8607" y="6283"/>
                  </a:cubicBezTo>
                  <a:cubicBezTo>
                    <a:pt x="8907" y="5249"/>
                    <a:pt x="8907" y="4148"/>
                    <a:pt x="8673" y="3114"/>
                  </a:cubicBezTo>
                  <a:cubicBezTo>
                    <a:pt x="9207" y="3047"/>
                    <a:pt x="11342" y="1780"/>
                    <a:pt x="11108" y="1780"/>
                  </a:cubicBezTo>
                  <a:cubicBezTo>
                    <a:pt x="10508" y="1713"/>
                    <a:pt x="9274" y="1613"/>
                    <a:pt x="8873" y="1179"/>
                  </a:cubicBezTo>
                  <a:cubicBezTo>
                    <a:pt x="8203" y="428"/>
                    <a:pt x="7252" y="1"/>
                    <a:pt x="626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44"/>
            <p:cNvSpPr/>
            <p:nvPr/>
          </p:nvSpPr>
          <p:spPr>
            <a:xfrm>
              <a:off x="8038950" y="1776925"/>
              <a:ext cx="64994" cy="74951"/>
            </a:xfrm>
            <a:custGeom>
              <a:avLst/>
              <a:gdLst/>
              <a:ahLst/>
              <a:cxnLst/>
              <a:rect l="l" t="t" r="r" b="b"/>
              <a:pathLst>
                <a:path w="3453" h="3982" extrusionOk="0">
                  <a:moveTo>
                    <a:pt x="1472" y="1"/>
                  </a:moveTo>
                  <a:cubicBezTo>
                    <a:pt x="1371" y="1"/>
                    <a:pt x="1269" y="12"/>
                    <a:pt x="1168" y="37"/>
                  </a:cubicBezTo>
                  <a:cubicBezTo>
                    <a:pt x="968" y="70"/>
                    <a:pt x="767" y="170"/>
                    <a:pt x="634" y="303"/>
                  </a:cubicBezTo>
                  <a:cubicBezTo>
                    <a:pt x="200" y="670"/>
                    <a:pt x="0" y="1271"/>
                    <a:pt x="234" y="2272"/>
                  </a:cubicBezTo>
                  <a:cubicBezTo>
                    <a:pt x="576" y="3639"/>
                    <a:pt x="1417" y="3982"/>
                    <a:pt x="2151" y="3982"/>
                  </a:cubicBezTo>
                  <a:cubicBezTo>
                    <a:pt x="2850" y="3982"/>
                    <a:pt x="3452" y="3672"/>
                    <a:pt x="3436" y="3639"/>
                  </a:cubicBezTo>
                  <a:cubicBezTo>
                    <a:pt x="3436" y="3572"/>
                    <a:pt x="3069" y="2138"/>
                    <a:pt x="2769" y="1004"/>
                  </a:cubicBezTo>
                  <a:cubicBezTo>
                    <a:pt x="2626" y="405"/>
                    <a:pt x="2069" y="1"/>
                    <a:pt x="1472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44"/>
            <p:cNvSpPr/>
            <p:nvPr/>
          </p:nvSpPr>
          <p:spPr>
            <a:xfrm>
              <a:off x="8055269" y="1792209"/>
              <a:ext cx="28893" cy="44440"/>
            </a:xfrm>
            <a:custGeom>
              <a:avLst/>
              <a:gdLst/>
              <a:ahLst/>
              <a:cxnLst/>
              <a:rect l="l" t="t" r="r" b="b"/>
              <a:pathLst>
                <a:path w="1535" h="2361" extrusionOk="0">
                  <a:moveTo>
                    <a:pt x="580" y="0"/>
                  </a:moveTo>
                  <a:cubicBezTo>
                    <a:pt x="534" y="0"/>
                    <a:pt x="484" y="8"/>
                    <a:pt x="434" y="25"/>
                  </a:cubicBezTo>
                  <a:cubicBezTo>
                    <a:pt x="234" y="125"/>
                    <a:pt x="67" y="325"/>
                    <a:pt x="34" y="559"/>
                  </a:cubicBezTo>
                  <a:cubicBezTo>
                    <a:pt x="1" y="826"/>
                    <a:pt x="1" y="1093"/>
                    <a:pt x="67" y="1359"/>
                  </a:cubicBezTo>
                  <a:cubicBezTo>
                    <a:pt x="167" y="1860"/>
                    <a:pt x="568" y="2260"/>
                    <a:pt x="1035" y="2360"/>
                  </a:cubicBezTo>
                  <a:cubicBezTo>
                    <a:pt x="1201" y="2360"/>
                    <a:pt x="1368" y="2293"/>
                    <a:pt x="1468" y="2160"/>
                  </a:cubicBezTo>
                  <a:cubicBezTo>
                    <a:pt x="1535" y="2093"/>
                    <a:pt x="1535" y="2027"/>
                    <a:pt x="1502" y="2027"/>
                  </a:cubicBezTo>
                  <a:cubicBezTo>
                    <a:pt x="1468" y="2060"/>
                    <a:pt x="1435" y="2093"/>
                    <a:pt x="1402" y="2127"/>
                  </a:cubicBezTo>
                  <a:cubicBezTo>
                    <a:pt x="1301" y="2193"/>
                    <a:pt x="1168" y="2227"/>
                    <a:pt x="1068" y="2227"/>
                  </a:cubicBezTo>
                  <a:cubicBezTo>
                    <a:pt x="634" y="2060"/>
                    <a:pt x="334" y="1726"/>
                    <a:pt x="267" y="1293"/>
                  </a:cubicBezTo>
                  <a:cubicBezTo>
                    <a:pt x="201" y="1093"/>
                    <a:pt x="167" y="826"/>
                    <a:pt x="234" y="592"/>
                  </a:cubicBezTo>
                  <a:cubicBezTo>
                    <a:pt x="234" y="425"/>
                    <a:pt x="334" y="259"/>
                    <a:pt x="468" y="159"/>
                  </a:cubicBezTo>
                  <a:cubicBezTo>
                    <a:pt x="515" y="135"/>
                    <a:pt x="558" y="124"/>
                    <a:pt x="598" y="124"/>
                  </a:cubicBezTo>
                  <a:cubicBezTo>
                    <a:pt x="672" y="124"/>
                    <a:pt x="737" y="161"/>
                    <a:pt x="801" y="225"/>
                  </a:cubicBezTo>
                  <a:cubicBezTo>
                    <a:pt x="834" y="292"/>
                    <a:pt x="834" y="325"/>
                    <a:pt x="868" y="359"/>
                  </a:cubicBezTo>
                  <a:cubicBezTo>
                    <a:pt x="868" y="359"/>
                    <a:pt x="901" y="292"/>
                    <a:pt x="868" y="159"/>
                  </a:cubicBezTo>
                  <a:cubicBezTo>
                    <a:pt x="834" y="125"/>
                    <a:pt x="768" y="59"/>
                    <a:pt x="701" y="25"/>
                  </a:cubicBezTo>
                  <a:cubicBezTo>
                    <a:pt x="668" y="8"/>
                    <a:pt x="626" y="0"/>
                    <a:pt x="580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44"/>
            <p:cNvSpPr/>
            <p:nvPr/>
          </p:nvSpPr>
          <p:spPr>
            <a:xfrm>
              <a:off x="8118682" y="1573548"/>
              <a:ext cx="276917" cy="151954"/>
            </a:xfrm>
            <a:custGeom>
              <a:avLst/>
              <a:gdLst/>
              <a:ahLst/>
              <a:cxnLst/>
              <a:rect l="l" t="t" r="r" b="b"/>
              <a:pathLst>
                <a:path w="14712" h="8073" extrusionOk="0">
                  <a:moveTo>
                    <a:pt x="6539" y="1"/>
                  </a:moveTo>
                  <a:cubicBezTo>
                    <a:pt x="6205" y="1"/>
                    <a:pt x="5905" y="34"/>
                    <a:pt x="5605" y="101"/>
                  </a:cubicBezTo>
                  <a:cubicBezTo>
                    <a:pt x="5038" y="234"/>
                    <a:pt x="4504" y="401"/>
                    <a:pt x="3970" y="634"/>
                  </a:cubicBezTo>
                  <a:cubicBezTo>
                    <a:pt x="3503" y="801"/>
                    <a:pt x="3036" y="968"/>
                    <a:pt x="2569" y="1035"/>
                  </a:cubicBezTo>
                  <a:cubicBezTo>
                    <a:pt x="2373" y="1072"/>
                    <a:pt x="2177" y="1091"/>
                    <a:pt x="1983" y="1091"/>
                  </a:cubicBezTo>
                  <a:cubicBezTo>
                    <a:pt x="1484" y="1091"/>
                    <a:pt x="1000" y="965"/>
                    <a:pt x="568" y="701"/>
                  </a:cubicBezTo>
                  <a:cubicBezTo>
                    <a:pt x="334" y="568"/>
                    <a:pt x="167" y="367"/>
                    <a:pt x="1" y="167"/>
                  </a:cubicBezTo>
                  <a:lnTo>
                    <a:pt x="1" y="167"/>
                  </a:lnTo>
                  <a:cubicBezTo>
                    <a:pt x="1" y="167"/>
                    <a:pt x="34" y="234"/>
                    <a:pt x="101" y="367"/>
                  </a:cubicBezTo>
                  <a:cubicBezTo>
                    <a:pt x="201" y="534"/>
                    <a:pt x="368" y="668"/>
                    <a:pt x="534" y="768"/>
                  </a:cubicBezTo>
                  <a:cubicBezTo>
                    <a:pt x="1008" y="1084"/>
                    <a:pt x="1565" y="1233"/>
                    <a:pt x="2139" y="1233"/>
                  </a:cubicBezTo>
                  <a:cubicBezTo>
                    <a:pt x="2293" y="1233"/>
                    <a:pt x="2448" y="1222"/>
                    <a:pt x="2602" y="1201"/>
                  </a:cubicBezTo>
                  <a:cubicBezTo>
                    <a:pt x="3536" y="1068"/>
                    <a:pt x="4504" y="568"/>
                    <a:pt x="5638" y="301"/>
                  </a:cubicBezTo>
                  <a:cubicBezTo>
                    <a:pt x="5865" y="238"/>
                    <a:pt x="6096" y="208"/>
                    <a:pt x="6327" y="208"/>
                  </a:cubicBezTo>
                  <a:cubicBezTo>
                    <a:pt x="6707" y="208"/>
                    <a:pt x="7086" y="289"/>
                    <a:pt x="7439" y="434"/>
                  </a:cubicBezTo>
                  <a:cubicBezTo>
                    <a:pt x="7739" y="534"/>
                    <a:pt x="8006" y="734"/>
                    <a:pt x="8240" y="968"/>
                  </a:cubicBezTo>
                  <a:cubicBezTo>
                    <a:pt x="8440" y="1201"/>
                    <a:pt x="8573" y="1502"/>
                    <a:pt x="8573" y="1835"/>
                  </a:cubicBezTo>
                  <a:lnTo>
                    <a:pt x="8573" y="2035"/>
                  </a:lnTo>
                  <a:lnTo>
                    <a:pt x="8740" y="1935"/>
                  </a:lnTo>
                  <a:cubicBezTo>
                    <a:pt x="8840" y="1869"/>
                    <a:pt x="8940" y="1802"/>
                    <a:pt x="9074" y="1735"/>
                  </a:cubicBezTo>
                  <a:cubicBezTo>
                    <a:pt x="9174" y="1702"/>
                    <a:pt x="9307" y="1635"/>
                    <a:pt x="9407" y="1602"/>
                  </a:cubicBezTo>
                  <a:cubicBezTo>
                    <a:pt x="9828" y="1454"/>
                    <a:pt x="10262" y="1383"/>
                    <a:pt x="10691" y="1383"/>
                  </a:cubicBezTo>
                  <a:cubicBezTo>
                    <a:pt x="11624" y="1383"/>
                    <a:pt x="12535" y="1719"/>
                    <a:pt x="13243" y="2336"/>
                  </a:cubicBezTo>
                  <a:cubicBezTo>
                    <a:pt x="13677" y="2736"/>
                    <a:pt x="14011" y="3270"/>
                    <a:pt x="14211" y="3837"/>
                  </a:cubicBezTo>
                  <a:cubicBezTo>
                    <a:pt x="14344" y="4337"/>
                    <a:pt x="14411" y="4871"/>
                    <a:pt x="14344" y="5371"/>
                  </a:cubicBezTo>
                  <a:cubicBezTo>
                    <a:pt x="14277" y="6138"/>
                    <a:pt x="13977" y="6872"/>
                    <a:pt x="13510" y="7473"/>
                  </a:cubicBezTo>
                  <a:cubicBezTo>
                    <a:pt x="13343" y="7673"/>
                    <a:pt x="13143" y="7873"/>
                    <a:pt x="12943" y="8073"/>
                  </a:cubicBezTo>
                  <a:cubicBezTo>
                    <a:pt x="12977" y="8040"/>
                    <a:pt x="13043" y="7973"/>
                    <a:pt x="13077" y="7940"/>
                  </a:cubicBezTo>
                  <a:cubicBezTo>
                    <a:pt x="13243" y="7806"/>
                    <a:pt x="13410" y="7673"/>
                    <a:pt x="13544" y="7539"/>
                  </a:cubicBezTo>
                  <a:cubicBezTo>
                    <a:pt x="14411" y="6472"/>
                    <a:pt x="14711" y="5071"/>
                    <a:pt x="14344" y="3770"/>
                  </a:cubicBezTo>
                  <a:cubicBezTo>
                    <a:pt x="14144" y="3169"/>
                    <a:pt x="13810" y="2602"/>
                    <a:pt x="13343" y="2202"/>
                  </a:cubicBezTo>
                  <a:cubicBezTo>
                    <a:pt x="12586" y="1536"/>
                    <a:pt x="11623" y="1171"/>
                    <a:pt x="10639" y="1171"/>
                  </a:cubicBezTo>
                  <a:cubicBezTo>
                    <a:pt x="10193" y="1171"/>
                    <a:pt x="9744" y="1246"/>
                    <a:pt x="9307" y="1402"/>
                  </a:cubicBezTo>
                  <a:cubicBezTo>
                    <a:pt x="9174" y="1435"/>
                    <a:pt x="9040" y="1502"/>
                    <a:pt x="8907" y="1568"/>
                  </a:cubicBezTo>
                  <a:lnTo>
                    <a:pt x="8730" y="1675"/>
                  </a:lnTo>
                  <a:lnTo>
                    <a:pt x="8730" y="1675"/>
                  </a:lnTo>
                  <a:cubicBezTo>
                    <a:pt x="8690" y="1363"/>
                    <a:pt x="8539" y="1062"/>
                    <a:pt x="8340" y="834"/>
                  </a:cubicBezTo>
                  <a:cubicBezTo>
                    <a:pt x="8106" y="568"/>
                    <a:pt x="7840" y="367"/>
                    <a:pt x="7506" y="234"/>
                  </a:cubicBezTo>
                  <a:cubicBezTo>
                    <a:pt x="7206" y="101"/>
                    <a:pt x="6872" y="34"/>
                    <a:pt x="653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44"/>
            <p:cNvSpPr/>
            <p:nvPr/>
          </p:nvSpPr>
          <p:spPr>
            <a:xfrm>
              <a:off x="8125590" y="1518134"/>
              <a:ext cx="226058" cy="43499"/>
            </a:xfrm>
            <a:custGeom>
              <a:avLst/>
              <a:gdLst/>
              <a:ahLst/>
              <a:cxnLst/>
              <a:rect l="l" t="t" r="r" b="b"/>
              <a:pathLst>
                <a:path w="12010" h="2311" extrusionOk="0">
                  <a:moveTo>
                    <a:pt x="6158" y="1"/>
                  </a:moveTo>
                  <a:cubicBezTo>
                    <a:pt x="5750" y="1"/>
                    <a:pt x="5365" y="70"/>
                    <a:pt x="5004" y="209"/>
                  </a:cubicBezTo>
                  <a:cubicBezTo>
                    <a:pt x="4570" y="343"/>
                    <a:pt x="4204" y="543"/>
                    <a:pt x="3837" y="776"/>
                  </a:cubicBezTo>
                  <a:cubicBezTo>
                    <a:pt x="3236" y="1177"/>
                    <a:pt x="2602" y="1510"/>
                    <a:pt x="1935" y="1810"/>
                  </a:cubicBezTo>
                  <a:cubicBezTo>
                    <a:pt x="1558" y="1956"/>
                    <a:pt x="1129" y="2050"/>
                    <a:pt x="717" y="2050"/>
                  </a:cubicBezTo>
                  <a:cubicBezTo>
                    <a:pt x="655" y="2050"/>
                    <a:pt x="595" y="2048"/>
                    <a:pt x="534" y="2044"/>
                  </a:cubicBezTo>
                  <a:cubicBezTo>
                    <a:pt x="201" y="2011"/>
                    <a:pt x="1" y="1944"/>
                    <a:pt x="1" y="1944"/>
                  </a:cubicBezTo>
                  <a:lnTo>
                    <a:pt x="1" y="1944"/>
                  </a:lnTo>
                  <a:cubicBezTo>
                    <a:pt x="1" y="1977"/>
                    <a:pt x="34" y="1977"/>
                    <a:pt x="134" y="2010"/>
                  </a:cubicBezTo>
                  <a:cubicBezTo>
                    <a:pt x="267" y="2077"/>
                    <a:pt x="367" y="2111"/>
                    <a:pt x="501" y="2144"/>
                  </a:cubicBezTo>
                  <a:cubicBezTo>
                    <a:pt x="609" y="2151"/>
                    <a:pt x="716" y="2155"/>
                    <a:pt x="824" y="2155"/>
                  </a:cubicBezTo>
                  <a:cubicBezTo>
                    <a:pt x="1215" y="2155"/>
                    <a:pt x="1602" y="2101"/>
                    <a:pt x="1969" y="1944"/>
                  </a:cubicBezTo>
                  <a:cubicBezTo>
                    <a:pt x="2669" y="1677"/>
                    <a:pt x="3303" y="1343"/>
                    <a:pt x="3937" y="943"/>
                  </a:cubicBezTo>
                  <a:cubicBezTo>
                    <a:pt x="4593" y="474"/>
                    <a:pt x="5397" y="239"/>
                    <a:pt x="6209" y="239"/>
                  </a:cubicBezTo>
                  <a:cubicBezTo>
                    <a:pt x="6263" y="239"/>
                    <a:pt x="6318" y="240"/>
                    <a:pt x="6372" y="243"/>
                  </a:cubicBezTo>
                  <a:cubicBezTo>
                    <a:pt x="7506" y="376"/>
                    <a:pt x="8473" y="1076"/>
                    <a:pt x="8907" y="2144"/>
                  </a:cubicBezTo>
                  <a:lnTo>
                    <a:pt x="8974" y="2311"/>
                  </a:lnTo>
                  <a:lnTo>
                    <a:pt x="9074" y="2144"/>
                  </a:lnTo>
                  <a:cubicBezTo>
                    <a:pt x="9341" y="1777"/>
                    <a:pt x="9707" y="1510"/>
                    <a:pt x="10141" y="1377"/>
                  </a:cubicBezTo>
                  <a:cubicBezTo>
                    <a:pt x="10391" y="1302"/>
                    <a:pt x="10641" y="1264"/>
                    <a:pt x="10892" y="1264"/>
                  </a:cubicBezTo>
                  <a:cubicBezTo>
                    <a:pt x="10975" y="1264"/>
                    <a:pt x="11058" y="1268"/>
                    <a:pt x="11142" y="1277"/>
                  </a:cubicBezTo>
                  <a:cubicBezTo>
                    <a:pt x="11442" y="1343"/>
                    <a:pt x="11742" y="1443"/>
                    <a:pt x="12009" y="1577"/>
                  </a:cubicBezTo>
                  <a:cubicBezTo>
                    <a:pt x="11976" y="1543"/>
                    <a:pt x="11909" y="1477"/>
                    <a:pt x="11842" y="1443"/>
                  </a:cubicBezTo>
                  <a:cubicBezTo>
                    <a:pt x="11642" y="1343"/>
                    <a:pt x="11409" y="1243"/>
                    <a:pt x="11175" y="1210"/>
                  </a:cubicBezTo>
                  <a:cubicBezTo>
                    <a:pt x="11010" y="1180"/>
                    <a:pt x="10845" y="1163"/>
                    <a:pt x="10680" y="1163"/>
                  </a:cubicBezTo>
                  <a:cubicBezTo>
                    <a:pt x="10478" y="1163"/>
                    <a:pt x="10276" y="1188"/>
                    <a:pt x="10074" y="1243"/>
                  </a:cubicBezTo>
                  <a:cubicBezTo>
                    <a:pt x="9663" y="1361"/>
                    <a:pt x="9303" y="1608"/>
                    <a:pt x="9017" y="1940"/>
                  </a:cubicBezTo>
                  <a:lnTo>
                    <a:pt x="9017" y="1940"/>
                  </a:lnTo>
                  <a:cubicBezTo>
                    <a:pt x="8555" y="879"/>
                    <a:pt x="7557" y="137"/>
                    <a:pt x="6405" y="9"/>
                  </a:cubicBezTo>
                  <a:cubicBezTo>
                    <a:pt x="6322" y="4"/>
                    <a:pt x="6239" y="1"/>
                    <a:pt x="615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44"/>
            <p:cNvSpPr/>
            <p:nvPr/>
          </p:nvSpPr>
          <p:spPr>
            <a:xfrm>
              <a:off x="8219777" y="1815116"/>
              <a:ext cx="33918" cy="28893"/>
            </a:xfrm>
            <a:custGeom>
              <a:avLst/>
              <a:gdLst/>
              <a:ahLst/>
              <a:cxnLst/>
              <a:rect l="l" t="t" r="r" b="b"/>
              <a:pathLst>
                <a:path w="1802" h="1535" extrusionOk="0">
                  <a:moveTo>
                    <a:pt x="953" y="1"/>
                  </a:moveTo>
                  <a:cubicBezTo>
                    <a:pt x="913" y="1"/>
                    <a:pt x="873" y="3"/>
                    <a:pt x="834" y="9"/>
                  </a:cubicBezTo>
                  <a:cubicBezTo>
                    <a:pt x="534" y="76"/>
                    <a:pt x="267" y="243"/>
                    <a:pt x="100" y="509"/>
                  </a:cubicBezTo>
                  <a:cubicBezTo>
                    <a:pt x="100" y="543"/>
                    <a:pt x="100" y="543"/>
                    <a:pt x="100" y="543"/>
                  </a:cubicBezTo>
                  <a:cubicBezTo>
                    <a:pt x="33" y="643"/>
                    <a:pt x="0" y="776"/>
                    <a:pt x="0" y="876"/>
                  </a:cubicBezTo>
                  <a:cubicBezTo>
                    <a:pt x="33" y="1110"/>
                    <a:pt x="200" y="1343"/>
                    <a:pt x="434" y="1443"/>
                  </a:cubicBezTo>
                  <a:cubicBezTo>
                    <a:pt x="568" y="1505"/>
                    <a:pt x="712" y="1534"/>
                    <a:pt x="855" y="1534"/>
                  </a:cubicBezTo>
                  <a:cubicBezTo>
                    <a:pt x="1101" y="1534"/>
                    <a:pt x="1344" y="1446"/>
                    <a:pt x="1535" y="1277"/>
                  </a:cubicBezTo>
                  <a:cubicBezTo>
                    <a:pt x="1801" y="976"/>
                    <a:pt x="1801" y="509"/>
                    <a:pt x="1535" y="209"/>
                  </a:cubicBezTo>
                  <a:cubicBezTo>
                    <a:pt x="1368" y="70"/>
                    <a:pt x="1155" y="1"/>
                    <a:pt x="95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44"/>
            <p:cNvSpPr/>
            <p:nvPr/>
          </p:nvSpPr>
          <p:spPr>
            <a:xfrm>
              <a:off x="8216634" y="1822344"/>
              <a:ext cx="36440" cy="21213"/>
            </a:xfrm>
            <a:custGeom>
              <a:avLst/>
              <a:gdLst/>
              <a:ahLst/>
              <a:cxnLst/>
              <a:rect l="l" t="t" r="r" b="b"/>
              <a:pathLst>
                <a:path w="1936" h="1127" extrusionOk="0">
                  <a:moveTo>
                    <a:pt x="689" y="0"/>
                  </a:moveTo>
                  <a:cubicBezTo>
                    <a:pt x="571" y="0"/>
                    <a:pt x="452" y="19"/>
                    <a:pt x="334" y="59"/>
                  </a:cubicBezTo>
                  <a:cubicBezTo>
                    <a:pt x="100" y="125"/>
                    <a:pt x="0" y="225"/>
                    <a:pt x="34" y="259"/>
                  </a:cubicBezTo>
                  <a:cubicBezTo>
                    <a:pt x="34" y="265"/>
                    <a:pt x="39" y="268"/>
                    <a:pt x="49" y="268"/>
                  </a:cubicBezTo>
                  <a:cubicBezTo>
                    <a:pt x="90" y="268"/>
                    <a:pt x="207" y="225"/>
                    <a:pt x="367" y="225"/>
                  </a:cubicBezTo>
                  <a:cubicBezTo>
                    <a:pt x="449" y="210"/>
                    <a:pt x="531" y="203"/>
                    <a:pt x="612" y="203"/>
                  </a:cubicBezTo>
                  <a:cubicBezTo>
                    <a:pt x="1059" y="203"/>
                    <a:pt x="1481" y="431"/>
                    <a:pt x="1735" y="826"/>
                  </a:cubicBezTo>
                  <a:cubicBezTo>
                    <a:pt x="1835" y="993"/>
                    <a:pt x="1868" y="1126"/>
                    <a:pt x="1902" y="1126"/>
                  </a:cubicBezTo>
                  <a:cubicBezTo>
                    <a:pt x="1935" y="1126"/>
                    <a:pt x="1935" y="959"/>
                    <a:pt x="1868" y="759"/>
                  </a:cubicBezTo>
                  <a:cubicBezTo>
                    <a:pt x="1735" y="459"/>
                    <a:pt x="1501" y="225"/>
                    <a:pt x="1235" y="125"/>
                  </a:cubicBezTo>
                  <a:cubicBezTo>
                    <a:pt x="1053" y="45"/>
                    <a:pt x="871" y="0"/>
                    <a:pt x="68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44"/>
            <p:cNvSpPr/>
            <p:nvPr/>
          </p:nvSpPr>
          <p:spPr>
            <a:xfrm>
              <a:off x="8061556" y="1841655"/>
              <a:ext cx="32036" cy="30191"/>
            </a:xfrm>
            <a:custGeom>
              <a:avLst/>
              <a:gdLst/>
              <a:ahLst/>
              <a:cxnLst/>
              <a:rect l="l" t="t" r="r" b="b"/>
              <a:pathLst>
                <a:path w="1702" h="1604" extrusionOk="0">
                  <a:moveTo>
                    <a:pt x="634" y="0"/>
                  </a:moveTo>
                  <a:cubicBezTo>
                    <a:pt x="634" y="0"/>
                    <a:pt x="400" y="0"/>
                    <a:pt x="200" y="267"/>
                  </a:cubicBezTo>
                  <a:cubicBezTo>
                    <a:pt x="67" y="434"/>
                    <a:pt x="0" y="634"/>
                    <a:pt x="33" y="834"/>
                  </a:cubicBezTo>
                  <a:cubicBezTo>
                    <a:pt x="33" y="1101"/>
                    <a:pt x="200" y="1334"/>
                    <a:pt x="400" y="1468"/>
                  </a:cubicBezTo>
                  <a:cubicBezTo>
                    <a:pt x="549" y="1559"/>
                    <a:pt x="714" y="1604"/>
                    <a:pt x="874" y="1604"/>
                  </a:cubicBezTo>
                  <a:cubicBezTo>
                    <a:pt x="1180" y="1604"/>
                    <a:pt x="1470" y="1441"/>
                    <a:pt x="1601" y="1134"/>
                  </a:cubicBezTo>
                  <a:cubicBezTo>
                    <a:pt x="1701" y="967"/>
                    <a:pt x="1701" y="767"/>
                    <a:pt x="1635" y="600"/>
                  </a:cubicBezTo>
                  <a:lnTo>
                    <a:pt x="1635" y="600"/>
                  </a:lnTo>
                  <a:cubicBezTo>
                    <a:pt x="1601" y="767"/>
                    <a:pt x="1535" y="934"/>
                    <a:pt x="1468" y="1067"/>
                  </a:cubicBezTo>
                  <a:cubicBezTo>
                    <a:pt x="1368" y="1201"/>
                    <a:pt x="1234" y="1301"/>
                    <a:pt x="1101" y="1368"/>
                  </a:cubicBezTo>
                  <a:cubicBezTo>
                    <a:pt x="1030" y="1391"/>
                    <a:pt x="959" y="1402"/>
                    <a:pt x="890" y="1402"/>
                  </a:cubicBezTo>
                  <a:cubicBezTo>
                    <a:pt x="763" y="1402"/>
                    <a:pt x="642" y="1366"/>
                    <a:pt x="534" y="1301"/>
                  </a:cubicBezTo>
                  <a:cubicBezTo>
                    <a:pt x="367" y="1168"/>
                    <a:pt x="234" y="1001"/>
                    <a:pt x="234" y="834"/>
                  </a:cubicBezTo>
                  <a:cubicBezTo>
                    <a:pt x="200" y="667"/>
                    <a:pt x="234" y="500"/>
                    <a:pt x="334" y="367"/>
                  </a:cubicBezTo>
                  <a:cubicBezTo>
                    <a:pt x="400" y="234"/>
                    <a:pt x="500" y="100"/>
                    <a:pt x="634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44"/>
            <p:cNvSpPr/>
            <p:nvPr/>
          </p:nvSpPr>
          <p:spPr>
            <a:xfrm>
              <a:off x="8047740" y="1835369"/>
              <a:ext cx="18220" cy="20102"/>
            </a:xfrm>
            <a:custGeom>
              <a:avLst/>
              <a:gdLst/>
              <a:ahLst/>
              <a:cxnLst/>
              <a:rect l="l" t="t" r="r" b="b"/>
              <a:pathLst>
                <a:path w="968" h="1068" extrusionOk="0">
                  <a:moveTo>
                    <a:pt x="480" y="0"/>
                  </a:moveTo>
                  <a:cubicBezTo>
                    <a:pt x="426" y="0"/>
                    <a:pt x="351" y="17"/>
                    <a:pt x="267" y="67"/>
                  </a:cubicBezTo>
                  <a:cubicBezTo>
                    <a:pt x="167" y="134"/>
                    <a:pt x="100" y="234"/>
                    <a:pt x="67" y="334"/>
                  </a:cubicBezTo>
                  <a:cubicBezTo>
                    <a:pt x="0" y="467"/>
                    <a:pt x="0" y="601"/>
                    <a:pt x="67" y="734"/>
                  </a:cubicBezTo>
                  <a:cubicBezTo>
                    <a:pt x="145" y="941"/>
                    <a:pt x="362" y="1068"/>
                    <a:pt x="581" y="1068"/>
                  </a:cubicBezTo>
                  <a:cubicBezTo>
                    <a:pt x="644" y="1068"/>
                    <a:pt x="707" y="1057"/>
                    <a:pt x="767" y="1035"/>
                  </a:cubicBezTo>
                  <a:cubicBezTo>
                    <a:pt x="968" y="934"/>
                    <a:pt x="968" y="801"/>
                    <a:pt x="968" y="801"/>
                  </a:cubicBezTo>
                  <a:cubicBezTo>
                    <a:pt x="961" y="795"/>
                    <a:pt x="954" y="792"/>
                    <a:pt x="945" y="792"/>
                  </a:cubicBezTo>
                  <a:cubicBezTo>
                    <a:pt x="906" y="792"/>
                    <a:pt x="842" y="841"/>
                    <a:pt x="734" y="868"/>
                  </a:cubicBezTo>
                  <a:cubicBezTo>
                    <a:pt x="634" y="868"/>
                    <a:pt x="501" y="868"/>
                    <a:pt x="434" y="768"/>
                  </a:cubicBezTo>
                  <a:cubicBezTo>
                    <a:pt x="234" y="634"/>
                    <a:pt x="234" y="367"/>
                    <a:pt x="367" y="201"/>
                  </a:cubicBezTo>
                  <a:cubicBezTo>
                    <a:pt x="467" y="101"/>
                    <a:pt x="567" y="67"/>
                    <a:pt x="567" y="34"/>
                  </a:cubicBezTo>
                  <a:cubicBezTo>
                    <a:pt x="567" y="17"/>
                    <a:pt x="534" y="0"/>
                    <a:pt x="480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44"/>
            <p:cNvSpPr/>
            <p:nvPr/>
          </p:nvSpPr>
          <p:spPr>
            <a:xfrm>
              <a:off x="8151339" y="2339548"/>
              <a:ext cx="470920" cy="219809"/>
            </a:xfrm>
            <a:custGeom>
              <a:avLst/>
              <a:gdLst/>
              <a:ahLst/>
              <a:cxnLst/>
              <a:rect l="l" t="t" r="r" b="b"/>
              <a:pathLst>
                <a:path w="25019" h="11678" extrusionOk="0">
                  <a:moveTo>
                    <a:pt x="23350" y="0"/>
                  </a:moveTo>
                  <a:cubicBezTo>
                    <a:pt x="20148" y="0"/>
                    <a:pt x="18180" y="467"/>
                    <a:pt x="16112" y="1435"/>
                  </a:cubicBezTo>
                  <a:lnTo>
                    <a:pt x="16645" y="3670"/>
                  </a:lnTo>
                  <a:lnTo>
                    <a:pt x="0" y="5104"/>
                  </a:lnTo>
                  <a:lnTo>
                    <a:pt x="34" y="11042"/>
                  </a:lnTo>
                  <a:cubicBezTo>
                    <a:pt x="34" y="11042"/>
                    <a:pt x="10374" y="11642"/>
                    <a:pt x="16479" y="11675"/>
                  </a:cubicBezTo>
                  <a:cubicBezTo>
                    <a:pt x="16596" y="11677"/>
                    <a:pt x="16711" y="11678"/>
                    <a:pt x="16825" y="11678"/>
                  </a:cubicBezTo>
                  <a:cubicBezTo>
                    <a:pt x="21288" y="11678"/>
                    <a:pt x="23340" y="10399"/>
                    <a:pt x="24251" y="7439"/>
                  </a:cubicBezTo>
                  <a:cubicBezTo>
                    <a:pt x="25018" y="4904"/>
                    <a:pt x="23350" y="0"/>
                    <a:pt x="23350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44"/>
            <p:cNvSpPr/>
            <p:nvPr/>
          </p:nvSpPr>
          <p:spPr>
            <a:xfrm>
              <a:off x="8462757" y="2407102"/>
              <a:ext cx="67817" cy="46096"/>
            </a:xfrm>
            <a:custGeom>
              <a:avLst/>
              <a:gdLst/>
              <a:ahLst/>
              <a:cxnLst/>
              <a:rect l="l" t="t" r="r" b="b"/>
              <a:pathLst>
                <a:path w="3603" h="2449" extrusionOk="0">
                  <a:moveTo>
                    <a:pt x="187" y="1"/>
                  </a:moveTo>
                  <a:cubicBezTo>
                    <a:pt x="125" y="1"/>
                    <a:pt x="63" y="5"/>
                    <a:pt x="0" y="14"/>
                  </a:cubicBezTo>
                  <a:cubicBezTo>
                    <a:pt x="1468" y="347"/>
                    <a:pt x="2736" y="1215"/>
                    <a:pt x="3570" y="2449"/>
                  </a:cubicBezTo>
                  <a:cubicBezTo>
                    <a:pt x="3603" y="2449"/>
                    <a:pt x="3503" y="2215"/>
                    <a:pt x="3269" y="1849"/>
                  </a:cubicBezTo>
                  <a:cubicBezTo>
                    <a:pt x="2969" y="1415"/>
                    <a:pt x="2602" y="1015"/>
                    <a:pt x="2135" y="714"/>
                  </a:cubicBezTo>
                  <a:cubicBezTo>
                    <a:pt x="1702" y="414"/>
                    <a:pt x="1201" y="214"/>
                    <a:pt x="667" y="81"/>
                  </a:cubicBezTo>
                  <a:cubicBezTo>
                    <a:pt x="521" y="32"/>
                    <a:pt x="357" y="1"/>
                    <a:pt x="187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44"/>
            <p:cNvSpPr/>
            <p:nvPr/>
          </p:nvSpPr>
          <p:spPr>
            <a:xfrm>
              <a:off x="7976779" y="2096569"/>
              <a:ext cx="293876" cy="490477"/>
            </a:xfrm>
            <a:custGeom>
              <a:avLst/>
              <a:gdLst/>
              <a:ahLst/>
              <a:cxnLst/>
              <a:rect l="l" t="t" r="r" b="b"/>
              <a:pathLst>
                <a:path w="15613" h="26058" extrusionOk="0">
                  <a:moveTo>
                    <a:pt x="9908" y="0"/>
                  </a:moveTo>
                  <a:lnTo>
                    <a:pt x="5572" y="14310"/>
                  </a:lnTo>
                  <a:lnTo>
                    <a:pt x="5538" y="14310"/>
                  </a:lnTo>
                  <a:cubicBezTo>
                    <a:pt x="5538" y="14310"/>
                    <a:pt x="2336" y="15078"/>
                    <a:pt x="1" y="16645"/>
                  </a:cubicBezTo>
                  <a:lnTo>
                    <a:pt x="2503" y="23417"/>
                  </a:lnTo>
                  <a:cubicBezTo>
                    <a:pt x="3106" y="25034"/>
                    <a:pt x="4600" y="26057"/>
                    <a:pt x="6151" y="26057"/>
                  </a:cubicBezTo>
                  <a:cubicBezTo>
                    <a:pt x="6743" y="26057"/>
                    <a:pt x="7344" y="25908"/>
                    <a:pt x="7907" y="25585"/>
                  </a:cubicBezTo>
                  <a:cubicBezTo>
                    <a:pt x="11042" y="23784"/>
                    <a:pt x="12176" y="18547"/>
                    <a:pt x="12176" y="18547"/>
                  </a:cubicBezTo>
                  <a:lnTo>
                    <a:pt x="15612" y="3603"/>
                  </a:lnTo>
                  <a:lnTo>
                    <a:pt x="9908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44"/>
            <p:cNvSpPr/>
            <p:nvPr/>
          </p:nvSpPr>
          <p:spPr>
            <a:xfrm>
              <a:off x="8141288" y="1892740"/>
              <a:ext cx="188376" cy="271646"/>
            </a:xfrm>
            <a:custGeom>
              <a:avLst/>
              <a:gdLst/>
              <a:ahLst/>
              <a:cxnLst/>
              <a:rect l="l" t="t" r="r" b="b"/>
              <a:pathLst>
                <a:path w="10008" h="14432" extrusionOk="0">
                  <a:moveTo>
                    <a:pt x="578" y="0"/>
                  </a:moveTo>
                  <a:cubicBezTo>
                    <a:pt x="446" y="0"/>
                    <a:pt x="312" y="42"/>
                    <a:pt x="201" y="121"/>
                  </a:cubicBezTo>
                  <a:cubicBezTo>
                    <a:pt x="0" y="288"/>
                    <a:pt x="34" y="655"/>
                    <a:pt x="101" y="922"/>
                  </a:cubicBezTo>
                  <a:lnTo>
                    <a:pt x="1368" y="5926"/>
                  </a:lnTo>
                  <a:lnTo>
                    <a:pt x="1135" y="10862"/>
                  </a:lnTo>
                  <a:lnTo>
                    <a:pt x="6839" y="14432"/>
                  </a:lnTo>
                  <a:cubicBezTo>
                    <a:pt x="6839" y="14432"/>
                    <a:pt x="8306" y="12997"/>
                    <a:pt x="8373" y="12764"/>
                  </a:cubicBezTo>
                  <a:cubicBezTo>
                    <a:pt x="8440" y="12530"/>
                    <a:pt x="8707" y="9962"/>
                    <a:pt x="8707" y="9962"/>
                  </a:cubicBezTo>
                  <a:cubicBezTo>
                    <a:pt x="8707" y="9962"/>
                    <a:pt x="9340" y="9595"/>
                    <a:pt x="9674" y="9428"/>
                  </a:cubicBezTo>
                  <a:cubicBezTo>
                    <a:pt x="10008" y="9228"/>
                    <a:pt x="9774" y="8427"/>
                    <a:pt x="9674" y="7927"/>
                  </a:cubicBezTo>
                  <a:cubicBezTo>
                    <a:pt x="9574" y="7393"/>
                    <a:pt x="8907" y="7193"/>
                    <a:pt x="8907" y="7193"/>
                  </a:cubicBezTo>
                  <a:cubicBezTo>
                    <a:pt x="8907" y="6759"/>
                    <a:pt x="8840" y="6292"/>
                    <a:pt x="8740" y="5859"/>
                  </a:cubicBezTo>
                  <a:cubicBezTo>
                    <a:pt x="8607" y="5659"/>
                    <a:pt x="7039" y="5625"/>
                    <a:pt x="7039" y="5625"/>
                  </a:cubicBezTo>
                  <a:cubicBezTo>
                    <a:pt x="7039" y="5292"/>
                    <a:pt x="7039" y="4992"/>
                    <a:pt x="7039" y="4691"/>
                  </a:cubicBezTo>
                  <a:cubicBezTo>
                    <a:pt x="7006" y="4594"/>
                    <a:pt x="6465" y="3288"/>
                    <a:pt x="6005" y="3288"/>
                  </a:cubicBezTo>
                  <a:cubicBezTo>
                    <a:pt x="5994" y="3288"/>
                    <a:pt x="5983" y="3289"/>
                    <a:pt x="5971" y="3290"/>
                  </a:cubicBezTo>
                  <a:cubicBezTo>
                    <a:pt x="5538" y="3390"/>
                    <a:pt x="3003" y="4891"/>
                    <a:pt x="3003" y="4891"/>
                  </a:cubicBezTo>
                  <a:cubicBezTo>
                    <a:pt x="3003" y="4891"/>
                    <a:pt x="1335" y="522"/>
                    <a:pt x="968" y="155"/>
                  </a:cubicBezTo>
                  <a:cubicBezTo>
                    <a:pt x="863" y="50"/>
                    <a:pt x="722" y="0"/>
                    <a:pt x="578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44"/>
            <p:cNvSpPr/>
            <p:nvPr/>
          </p:nvSpPr>
          <p:spPr>
            <a:xfrm>
              <a:off x="8062798" y="1892024"/>
              <a:ext cx="266244" cy="695529"/>
            </a:xfrm>
            <a:custGeom>
              <a:avLst/>
              <a:gdLst/>
              <a:ahLst/>
              <a:cxnLst/>
              <a:rect l="l" t="t" r="r" b="b"/>
              <a:pathLst>
                <a:path w="14145" h="36952" extrusionOk="0">
                  <a:moveTo>
                    <a:pt x="1" y="36552"/>
                  </a:moveTo>
                  <a:cubicBezTo>
                    <a:pt x="28" y="36573"/>
                    <a:pt x="57" y="36592"/>
                    <a:pt x="87" y="36610"/>
                  </a:cubicBezTo>
                  <a:lnTo>
                    <a:pt x="87" y="36610"/>
                  </a:lnTo>
                  <a:lnTo>
                    <a:pt x="1" y="36552"/>
                  </a:lnTo>
                  <a:close/>
                  <a:moveTo>
                    <a:pt x="87" y="36610"/>
                  </a:moveTo>
                  <a:lnTo>
                    <a:pt x="101" y="36619"/>
                  </a:lnTo>
                  <a:cubicBezTo>
                    <a:pt x="107" y="36622"/>
                    <a:pt x="113" y="36625"/>
                    <a:pt x="119" y="36628"/>
                  </a:cubicBezTo>
                  <a:lnTo>
                    <a:pt x="119" y="36628"/>
                  </a:lnTo>
                  <a:cubicBezTo>
                    <a:pt x="108" y="36622"/>
                    <a:pt x="98" y="36616"/>
                    <a:pt x="87" y="36610"/>
                  </a:cubicBezTo>
                  <a:close/>
                  <a:moveTo>
                    <a:pt x="119" y="36628"/>
                  </a:moveTo>
                  <a:lnTo>
                    <a:pt x="119" y="36628"/>
                  </a:lnTo>
                  <a:cubicBezTo>
                    <a:pt x="168" y="36655"/>
                    <a:pt x="220" y="36678"/>
                    <a:pt x="274" y="36698"/>
                  </a:cubicBezTo>
                  <a:lnTo>
                    <a:pt x="274" y="36698"/>
                  </a:lnTo>
                  <a:cubicBezTo>
                    <a:pt x="224" y="36676"/>
                    <a:pt x="174" y="36655"/>
                    <a:pt x="119" y="36628"/>
                  </a:cubicBezTo>
                  <a:close/>
                  <a:moveTo>
                    <a:pt x="4680" y="1"/>
                  </a:moveTo>
                  <a:cubicBezTo>
                    <a:pt x="4608" y="1"/>
                    <a:pt x="4537" y="9"/>
                    <a:pt x="4471" y="26"/>
                  </a:cubicBezTo>
                  <a:cubicBezTo>
                    <a:pt x="4337" y="93"/>
                    <a:pt x="4204" y="193"/>
                    <a:pt x="4137" y="326"/>
                  </a:cubicBezTo>
                  <a:cubicBezTo>
                    <a:pt x="4070" y="426"/>
                    <a:pt x="4037" y="593"/>
                    <a:pt x="4037" y="726"/>
                  </a:cubicBezTo>
                  <a:cubicBezTo>
                    <a:pt x="4070" y="860"/>
                    <a:pt x="4104" y="993"/>
                    <a:pt x="4137" y="1093"/>
                  </a:cubicBezTo>
                  <a:cubicBezTo>
                    <a:pt x="4204" y="1360"/>
                    <a:pt x="4271" y="1594"/>
                    <a:pt x="4337" y="1827"/>
                  </a:cubicBezTo>
                  <a:lnTo>
                    <a:pt x="4704" y="3228"/>
                  </a:lnTo>
                  <a:cubicBezTo>
                    <a:pt x="4937" y="4160"/>
                    <a:pt x="5170" y="5092"/>
                    <a:pt x="5436" y="5991"/>
                  </a:cubicBezTo>
                  <a:lnTo>
                    <a:pt x="5436" y="5991"/>
                  </a:lnTo>
                  <a:cubicBezTo>
                    <a:pt x="5337" y="7683"/>
                    <a:pt x="5271" y="9341"/>
                    <a:pt x="5205" y="10867"/>
                  </a:cubicBezTo>
                  <a:cubicBezTo>
                    <a:pt x="3670" y="16004"/>
                    <a:pt x="2369" y="20274"/>
                    <a:pt x="1469" y="23276"/>
                  </a:cubicBezTo>
                  <a:cubicBezTo>
                    <a:pt x="1035" y="24744"/>
                    <a:pt x="701" y="25911"/>
                    <a:pt x="468" y="26712"/>
                  </a:cubicBezTo>
                  <a:lnTo>
                    <a:pt x="201" y="27646"/>
                  </a:lnTo>
                  <a:cubicBezTo>
                    <a:pt x="134" y="27846"/>
                    <a:pt x="101" y="27946"/>
                    <a:pt x="101" y="27946"/>
                  </a:cubicBezTo>
                  <a:cubicBezTo>
                    <a:pt x="134" y="27846"/>
                    <a:pt x="201" y="27746"/>
                    <a:pt x="234" y="27646"/>
                  </a:cubicBezTo>
                  <a:cubicBezTo>
                    <a:pt x="301" y="27412"/>
                    <a:pt x="368" y="27112"/>
                    <a:pt x="501" y="26745"/>
                  </a:cubicBezTo>
                  <a:lnTo>
                    <a:pt x="1569" y="23309"/>
                  </a:lnTo>
                  <a:lnTo>
                    <a:pt x="5371" y="10934"/>
                  </a:lnTo>
                  <a:cubicBezTo>
                    <a:pt x="5438" y="9366"/>
                    <a:pt x="5538" y="7731"/>
                    <a:pt x="5605" y="6030"/>
                  </a:cubicBezTo>
                  <a:lnTo>
                    <a:pt x="5605" y="5997"/>
                  </a:lnTo>
                  <a:cubicBezTo>
                    <a:pt x="5371" y="5096"/>
                    <a:pt x="5138" y="4162"/>
                    <a:pt x="4904" y="3228"/>
                  </a:cubicBezTo>
                  <a:cubicBezTo>
                    <a:pt x="4771" y="2761"/>
                    <a:pt x="4637" y="2294"/>
                    <a:pt x="4537" y="1827"/>
                  </a:cubicBezTo>
                  <a:cubicBezTo>
                    <a:pt x="4471" y="1594"/>
                    <a:pt x="4404" y="1327"/>
                    <a:pt x="4337" y="1093"/>
                  </a:cubicBezTo>
                  <a:cubicBezTo>
                    <a:pt x="4304" y="993"/>
                    <a:pt x="4271" y="860"/>
                    <a:pt x="4237" y="760"/>
                  </a:cubicBezTo>
                  <a:cubicBezTo>
                    <a:pt x="4237" y="660"/>
                    <a:pt x="4271" y="560"/>
                    <a:pt x="4304" y="460"/>
                  </a:cubicBezTo>
                  <a:cubicBezTo>
                    <a:pt x="4404" y="310"/>
                    <a:pt x="4542" y="234"/>
                    <a:pt x="4689" y="234"/>
                  </a:cubicBezTo>
                  <a:cubicBezTo>
                    <a:pt x="4738" y="234"/>
                    <a:pt x="4788" y="243"/>
                    <a:pt x="4838" y="259"/>
                  </a:cubicBezTo>
                  <a:cubicBezTo>
                    <a:pt x="5071" y="293"/>
                    <a:pt x="5238" y="460"/>
                    <a:pt x="5305" y="660"/>
                  </a:cubicBezTo>
                  <a:cubicBezTo>
                    <a:pt x="5505" y="1160"/>
                    <a:pt x="5705" y="1627"/>
                    <a:pt x="5872" y="2094"/>
                  </a:cubicBezTo>
                  <a:cubicBezTo>
                    <a:pt x="6272" y="3061"/>
                    <a:pt x="6672" y="4029"/>
                    <a:pt x="7039" y="5030"/>
                  </a:cubicBezTo>
                  <a:lnTo>
                    <a:pt x="7106" y="5130"/>
                  </a:lnTo>
                  <a:lnTo>
                    <a:pt x="7206" y="5063"/>
                  </a:lnTo>
                  <a:cubicBezTo>
                    <a:pt x="7940" y="4629"/>
                    <a:pt x="8707" y="4196"/>
                    <a:pt x="9474" y="3795"/>
                  </a:cubicBezTo>
                  <a:cubicBezTo>
                    <a:pt x="9674" y="3695"/>
                    <a:pt x="9875" y="3595"/>
                    <a:pt x="10075" y="3528"/>
                  </a:cubicBezTo>
                  <a:cubicBezTo>
                    <a:pt x="10103" y="3500"/>
                    <a:pt x="10137" y="3490"/>
                    <a:pt x="10170" y="3490"/>
                  </a:cubicBezTo>
                  <a:cubicBezTo>
                    <a:pt x="10214" y="3490"/>
                    <a:pt x="10256" y="3509"/>
                    <a:pt x="10275" y="3528"/>
                  </a:cubicBezTo>
                  <a:cubicBezTo>
                    <a:pt x="10375" y="3595"/>
                    <a:pt x="10442" y="3662"/>
                    <a:pt x="10508" y="3762"/>
                  </a:cubicBezTo>
                  <a:cubicBezTo>
                    <a:pt x="10642" y="3929"/>
                    <a:pt x="10742" y="4096"/>
                    <a:pt x="10842" y="4296"/>
                  </a:cubicBezTo>
                  <a:cubicBezTo>
                    <a:pt x="10909" y="4396"/>
                    <a:pt x="10942" y="4496"/>
                    <a:pt x="10975" y="4596"/>
                  </a:cubicBezTo>
                  <a:cubicBezTo>
                    <a:pt x="11042" y="4696"/>
                    <a:pt x="11075" y="4763"/>
                    <a:pt x="11075" y="4863"/>
                  </a:cubicBezTo>
                  <a:lnTo>
                    <a:pt x="11075" y="5830"/>
                  </a:lnTo>
                  <a:lnTo>
                    <a:pt x="11209" y="5830"/>
                  </a:lnTo>
                  <a:cubicBezTo>
                    <a:pt x="11709" y="5830"/>
                    <a:pt x="12210" y="5863"/>
                    <a:pt x="12710" y="5997"/>
                  </a:cubicBezTo>
                  <a:lnTo>
                    <a:pt x="12777" y="6030"/>
                  </a:lnTo>
                  <a:lnTo>
                    <a:pt x="12810" y="6030"/>
                  </a:lnTo>
                  <a:cubicBezTo>
                    <a:pt x="12843" y="6097"/>
                    <a:pt x="12843" y="6130"/>
                    <a:pt x="12877" y="6197"/>
                  </a:cubicBezTo>
                  <a:cubicBezTo>
                    <a:pt x="12877" y="6330"/>
                    <a:pt x="12910" y="6431"/>
                    <a:pt x="12910" y="6564"/>
                  </a:cubicBezTo>
                  <a:cubicBezTo>
                    <a:pt x="12943" y="6797"/>
                    <a:pt x="12977" y="7064"/>
                    <a:pt x="12977" y="7298"/>
                  </a:cubicBezTo>
                  <a:lnTo>
                    <a:pt x="12977" y="7365"/>
                  </a:lnTo>
                  <a:lnTo>
                    <a:pt x="13043" y="7398"/>
                  </a:lnTo>
                  <a:cubicBezTo>
                    <a:pt x="13310" y="7498"/>
                    <a:pt x="13577" y="7665"/>
                    <a:pt x="13711" y="7932"/>
                  </a:cubicBezTo>
                  <a:cubicBezTo>
                    <a:pt x="13777" y="8232"/>
                    <a:pt x="13844" y="8532"/>
                    <a:pt x="13911" y="8832"/>
                  </a:cubicBezTo>
                  <a:cubicBezTo>
                    <a:pt x="13911" y="8966"/>
                    <a:pt x="13911" y="9132"/>
                    <a:pt x="13911" y="9266"/>
                  </a:cubicBezTo>
                  <a:cubicBezTo>
                    <a:pt x="13877" y="9299"/>
                    <a:pt x="13844" y="9366"/>
                    <a:pt x="13811" y="9399"/>
                  </a:cubicBezTo>
                  <a:cubicBezTo>
                    <a:pt x="13777" y="9433"/>
                    <a:pt x="13677" y="9466"/>
                    <a:pt x="13644" y="9499"/>
                  </a:cubicBezTo>
                  <a:lnTo>
                    <a:pt x="12843" y="9966"/>
                  </a:lnTo>
                  <a:lnTo>
                    <a:pt x="12777" y="9966"/>
                  </a:lnTo>
                  <a:lnTo>
                    <a:pt x="12777" y="10033"/>
                  </a:lnTo>
                  <a:cubicBezTo>
                    <a:pt x="12710" y="10900"/>
                    <a:pt x="12610" y="11768"/>
                    <a:pt x="12510" y="12602"/>
                  </a:cubicBezTo>
                  <a:cubicBezTo>
                    <a:pt x="12476" y="12702"/>
                    <a:pt x="12443" y="12802"/>
                    <a:pt x="12376" y="12868"/>
                  </a:cubicBezTo>
                  <a:cubicBezTo>
                    <a:pt x="12343" y="12935"/>
                    <a:pt x="12276" y="13035"/>
                    <a:pt x="12210" y="13102"/>
                  </a:cubicBezTo>
                  <a:cubicBezTo>
                    <a:pt x="12076" y="13269"/>
                    <a:pt x="11909" y="13402"/>
                    <a:pt x="11776" y="13569"/>
                  </a:cubicBezTo>
                  <a:cubicBezTo>
                    <a:pt x="11509" y="13869"/>
                    <a:pt x="11209" y="14136"/>
                    <a:pt x="10909" y="14436"/>
                  </a:cubicBezTo>
                  <a:lnTo>
                    <a:pt x="10909" y="14470"/>
                  </a:lnTo>
                  <a:cubicBezTo>
                    <a:pt x="10008" y="18339"/>
                    <a:pt x="9174" y="21942"/>
                    <a:pt x="8407" y="25144"/>
                  </a:cubicBezTo>
                  <a:cubicBezTo>
                    <a:pt x="8040" y="26745"/>
                    <a:pt x="7673" y="28280"/>
                    <a:pt x="7373" y="29681"/>
                  </a:cubicBezTo>
                  <a:cubicBezTo>
                    <a:pt x="7239" y="30348"/>
                    <a:pt x="7039" y="31015"/>
                    <a:pt x="6839" y="31682"/>
                  </a:cubicBezTo>
                  <a:cubicBezTo>
                    <a:pt x="6606" y="32249"/>
                    <a:pt x="6372" y="32849"/>
                    <a:pt x="6038" y="33383"/>
                  </a:cubicBezTo>
                  <a:cubicBezTo>
                    <a:pt x="5538" y="34317"/>
                    <a:pt x="4871" y="35184"/>
                    <a:pt x="4070" y="35885"/>
                  </a:cubicBezTo>
                  <a:cubicBezTo>
                    <a:pt x="3470" y="36419"/>
                    <a:pt x="2736" y="36752"/>
                    <a:pt x="1936" y="36886"/>
                  </a:cubicBezTo>
                  <a:cubicBezTo>
                    <a:pt x="1777" y="36907"/>
                    <a:pt x="1619" y="36918"/>
                    <a:pt x="1461" y="36918"/>
                  </a:cubicBezTo>
                  <a:cubicBezTo>
                    <a:pt x="1122" y="36918"/>
                    <a:pt x="787" y="36866"/>
                    <a:pt x="468" y="36752"/>
                  </a:cubicBezTo>
                  <a:cubicBezTo>
                    <a:pt x="402" y="36739"/>
                    <a:pt x="337" y="36721"/>
                    <a:pt x="274" y="36698"/>
                  </a:cubicBezTo>
                  <a:lnTo>
                    <a:pt x="274" y="36698"/>
                  </a:lnTo>
                  <a:cubicBezTo>
                    <a:pt x="336" y="36724"/>
                    <a:pt x="397" y="36750"/>
                    <a:pt x="468" y="36786"/>
                  </a:cubicBezTo>
                  <a:cubicBezTo>
                    <a:pt x="787" y="36900"/>
                    <a:pt x="1137" y="36951"/>
                    <a:pt x="1487" y="36951"/>
                  </a:cubicBezTo>
                  <a:cubicBezTo>
                    <a:pt x="1649" y="36951"/>
                    <a:pt x="1810" y="36940"/>
                    <a:pt x="1969" y="36919"/>
                  </a:cubicBezTo>
                  <a:cubicBezTo>
                    <a:pt x="2769" y="36819"/>
                    <a:pt x="3537" y="36485"/>
                    <a:pt x="4170" y="35952"/>
                  </a:cubicBezTo>
                  <a:cubicBezTo>
                    <a:pt x="4971" y="35218"/>
                    <a:pt x="5672" y="34351"/>
                    <a:pt x="6205" y="33417"/>
                  </a:cubicBezTo>
                  <a:cubicBezTo>
                    <a:pt x="6505" y="32849"/>
                    <a:pt x="6772" y="32282"/>
                    <a:pt x="6972" y="31682"/>
                  </a:cubicBezTo>
                  <a:cubicBezTo>
                    <a:pt x="7206" y="31015"/>
                    <a:pt x="7406" y="30348"/>
                    <a:pt x="7540" y="29647"/>
                  </a:cubicBezTo>
                  <a:cubicBezTo>
                    <a:pt x="7873" y="28246"/>
                    <a:pt x="8240" y="26745"/>
                    <a:pt x="8607" y="25144"/>
                  </a:cubicBezTo>
                  <a:cubicBezTo>
                    <a:pt x="9374" y="21943"/>
                    <a:pt x="10241" y="18342"/>
                    <a:pt x="11141" y="14474"/>
                  </a:cubicBezTo>
                  <a:lnTo>
                    <a:pt x="11141" y="14474"/>
                  </a:lnTo>
                  <a:cubicBezTo>
                    <a:pt x="11430" y="14215"/>
                    <a:pt x="11719" y="13925"/>
                    <a:pt x="11976" y="13636"/>
                  </a:cubicBezTo>
                  <a:lnTo>
                    <a:pt x="12410" y="13169"/>
                  </a:lnTo>
                  <a:cubicBezTo>
                    <a:pt x="12476" y="13102"/>
                    <a:pt x="12543" y="13002"/>
                    <a:pt x="12610" y="12935"/>
                  </a:cubicBezTo>
                  <a:cubicBezTo>
                    <a:pt x="12643" y="12868"/>
                    <a:pt x="12677" y="12802"/>
                    <a:pt x="12677" y="12735"/>
                  </a:cubicBezTo>
                  <a:lnTo>
                    <a:pt x="12710" y="12568"/>
                  </a:lnTo>
                  <a:cubicBezTo>
                    <a:pt x="12807" y="11756"/>
                    <a:pt x="12905" y="10913"/>
                    <a:pt x="13002" y="10068"/>
                  </a:cubicBezTo>
                  <a:lnTo>
                    <a:pt x="13002" y="10068"/>
                  </a:lnTo>
                  <a:lnTo>
                    <a:pt x="13744" y="9666"/>
                  </a:lnTo>
                  <a:cubicBezTo>
                    <a:pt x="13811" y="9633"/>
                    <a:pt x="13877" y="9599"/>
                    <a:pt x="13944" y="9533"/>
                  </a:cubicBezTo>
                  <a:cubicBezTo>
                    <a:pt x="14044" y="9466"/>
                    <a:pt x="14078" y="9399"/>
                    <a:pt x="14111" y="9299"/>
                  </a:cubicBezTo>
                  <a:cubicBezTo>
                    <a:pt x="14144" y="9099"/>
                    <a:pt x="14144" y="8932"/>
                    <a:pt x="14111" y="8766"/>
                  </a:cubicBezTo>
                  <a:cubicBezTo>
                    <a:pt x="14078" y="8465"/>
                    <a:pt x="14011" y="8132"/>
                    <a:pt x="13911" y="7798"/>
                  </a:cubicBezTo>
                  <a:cubicBezTo>
                    <a:pt x="13755" y="7518"/>
                    <a:pt x="13483" y="7296"/>
                    <a:pt x="13176" y="7186"/>
                  </a:cubicBezTo>
                  <a:lnTo>
                    <a:pt x="13176" y="7186"/>
                  </a:lnTo>
                  <a:cubicBezTo>
                    <a:pt x="13171" y="6951"/>
                    <a:pt x="13144" y="6738"/>
                    <a:pt x="13144" y="6497"/>
                  </a:cubicBezTo>
                  <a:cubicBezTo>
                    <a:pt x="13110" y="6364"/>
                    <a:pt x="13110" y="6230"/>
                    <a:pt x="13077" y="6097"/>
                  </a:cubicBezTo>
                  <a:cubicBezTo>
                    <a:pt x="13043" y="6030"/>
                    <a:pt x="13043" y="5964"/>
                    <a:pt x="13010" y="5897"/>
                  </a:cubicBezTo>
                  <a:cubicBezTo>
                    <a:pt x="12977" y="5863"/>
                    <a:pt x="12943" y="5797"/>
                    <a:pt x="12910" y="5797"/>
                  </a:cubicBezTo>
                  <a:lnTo>
                    <a:pt x="12777" y="5730"/>
                  </a:lnTo>
                  <a:cubicBezTo>
                    <a:pt x="12308" y="5636"/>
                    <a:pt x="11809" y="5572"/>
                    <a:pt x="11309" y="5564"/>
                  </a:cubicBezTo>
                  <a:lnTo>
                    <a:pt x="11309" y="5564"/>
                  </a:lnTo>
                  <a:lnTo>
                    <a:pt x="11309" y="4829"/>
                  </a:lnTo>
                  <a:cubicBezTo>
                    <a:pt x="11276" y="4729"/>
                    <a:pt x="11242" y="4596"/>
                    <a:pt x="11175" y="4496"/>
                  </a:cubicBezTo>
                  <a:cubicBezTo>
                    <a:pt x="11142" y="4396"/>
                    <a:pt x="11075" y="4296"/>
                    <a:pt x="11042" y="4162"/>
                  </a:cubicBezTo>
                  <a:cubicBezTo>
                    <a:pt x="10942" y="3962"/>
                    <a:pt x="10809" y="3762"/>
                    <a:pt x="10675" y="3595"/>
                  </a:cubicBezTo>
                  <a:cubicBezTo>
                    <a:pt x="10608" y="3495"/>
                    <a:pt x="10508" y="3395"/>
                    <a:pt x="10408" y="3328"/>
                  </a:cubicBezTo>
                  <a:cubicBezTo>
                    <a:pt x="10342" y="3295"/>
                    <a:pt x="10275" y="3262"/>
                    <a:pt x="10208" y="3262"/>
                  </a:cubicBezTo>
                  <a:cubicBezTo>
                    <a:pt x="10141" y="3262"/>
                    <a:pt x="10075" y="3262"/>
                    <a:pt x="10008" y="3295"/>
                  </a:cubicBezTo>
                  <a:cubicBezTo>
                    <a:pt x="9774" y="3362"/>
                    <a:pt x="9574" y="3462"/>
                    <a:pt x="9374" y="3562"/>
                  </a:cubicBezTo>
                  <a:cubicBezTo>
                    <a:pt x="8637" y="3978"/>
                    <a:pt x="7900" y="4395"/>
                    <a:pt x="7192" y="4812"/>
                  </a:cubicBezTo>
                  <a:lnTo>
                    <a:pt x="7192" y="4812"/>
                  </a:lnTo>
                  <a:cubicBezTo>
                    <a:pt x="6810" y="3853"/>
                    <a:pt x="6456" y="2923"/>
                    <a:pt x="6072" y="1994"/>
                  </a:cubicBezTo>
                  <a:lnTo>
                    <a:pt x="5505" y="560"/>
                  </a:lnTo>
                  <a:cubicBezTo>
                    <a:pt x="5471" y="426"/>
                    <a:pt x="5371" y="293"/>
                    <a:pt x="5271" y="226"/>
                  </a:cubicBezTo>
                  <a:cubicBezTo>
                    <a:pt x="5121" y="76"/>
                    <a:pt x="4896" y="1"/>
                    <a:pt x="4680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44"/>
            <p:cNvSpPr/>
            <p:nvPr/>
          </p:nvSpPr>
          <p:spPr>
            <a:xfrm>
              <a:off x="8232332" y="1996320"/>
              <a:ext cx="41447" cy="16846"/>
            </a:xfrm>
            <a:custGeom>
              <a:avLst/>
              <a:gdLst/>
              <a:ahLst/>
              <a:cxnLst/>
              <a:rect l="l" t="t" r="r" b="b"/>
              <a:pathLst>
                <a:path w="2202" h="895" extrusionOk="0">
                  <a:moveTo>
                    <a:pt x="1462" y="0"/>
                  </a:moveTo>
                  <a:cubicBezTo>
                    <a:pt x="1286" y="0"/>
                    <a:pt x="1110" y="17"/>
                    <a:pt x="934" y="56"/>
                  </a:cubicBezTo>
                  <a:cubicBezTo>
                    <a:pt x="634" y="122"/>
                    <a:pt x="367" y="289"/>
                    <a:pt x="167" y="556"/>
                  </a:cubicBezTo>
                  <a:cubicBezTo>
                    <a:pt x="34" y="756"/>
                    <a:pt x="0" y="890"/>
                    <a:pt x="34" y="890"/>
                  </a:cubicBezTo>
                  <a:cubicBezTo>
                    <a:pt x="37" y="893"/>
                    <a:pt x="41" y="895"/>
                    <a:pt x="45" y="895"/>
                  </a:cubicBezTo>
                  <a:cubicBezTo>
                    <a:pt x="82" y="895"/>
                    <a:pt x="151" y="775"/>
                    <a:pt x="300" y="656"/>
                  </a:cubicBezTo>
                  <a:cubicBezTo>
                    <a:pt x="501" y="456"/>
                    <a:pt x="734" y="356"/>
                    <a:pt x="1001" y="289"/>
                  </a:cubicBezTo>
                  <a:cubicBezTo>
                    <a:pt x="1268" y="222"/>
                    <a:pt x="1535" y="189"/>
                    <a:pt x="1835" y="156"/>
                  </a:cubicBezTo>
                  <a:cubicBezTo>
                    <a:pt x="2068" y="156"/>
                    <a:pt x="2202" y="156"/>
                    <a:pt x="2202" y="122"/>
                  </a:cubicBezTo>
                  <a:cubicBezTo>
                    <a:pt x="2202" y="89"/>
                    <a:pt x="2068" y="56"/>
                    <a:pt x="1835" y="22"/>
                  </a:cubicBezTo>
                  <a:cubicBezTo>
                    <a:pt x="1711" y="8"/>
                    <a:pt x="1586" y="0"/>
                    <a:pt x="1462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44"/>
            <p:cNvSpPr/>
            <p:nvPr/>
          </p:nvSpPr>
          <p:spPr>
            <a:xfrm>
              <a:off x="8249912" y="1989826"/>
              <a:ext cx="5666" cy="9562"/>
            </a:xfrm>
            <a:custGeom>
              <a:avLst/>
              <a:gdLst/>
              <a:ahLst/>
              <a:cxnLst/>
              <a:rect l="l" t="t" r="r" b="b"/>
              <a:pathLst>
                <a:path w="301" h="508" extrusionOk="0">
                  <a:moveTo>
                    <a:pt x="234" y="0"/>
                  </a:moveTo>
                  <a:cubicBezTo>
                    <a:pt x="200" y="0"/>
                    <a:pt x="100" y="100"/>
                    <a:pt x="67" y="234"/>
                  </a:cubicBezTo>
                  <a:cubicBezTo>
                    <a:pt x="0" y="367"/>
                    <a:pt x="0" y="501"/>
                    <a:pt x="67" y="501"/>
                  </a:cubicBezTo>
                  <a:cubicBezTo>
                    <a:pt x="71" y="505"/>
                    <a:pt x="77" y="507"/>
                    <a:pt x="83" y="507"/>
                  </a:cubicBezTo>
                  <a:cubicBezTo>
                    <a:pt x="126" y="507"/>
                    <a:pt x="205" y="416"/>
                    <a:pt x="234" y="301"/>
                  </a:cubicBezTo>
                  <a:cubicBezTo>
                    <a:pt x="300" y="167"/>
                    <a:pt x="300" y="34"/>
                    <a:pt x="234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44"/>
            <p:cNvSpPr/>
            <p:nvPr/>
          </p:nvSpPr>
          <p:spPr>
            <a:xfrm>
              <a:off x="8269525" y="2026210"/>
              <a:ext cx="40675" cy="17072"/>
            </a:xfrm>
            <a:custGeom>
              <a:avLst/>
              <a:gdLst/>
              <a:ahLst/>
              <a:cxnLst/>
              <a:rect l="l" t="t" r="r" b="b"/>
              <a:pathLst>
                <a:path w="2161" h="907" extrusionOk="0">
                  <a:moveTo>
                    <a:pt x="1352" y="1"/>
                  </a:moveTo>
                  <a:cubicBezTo>
                    <a:pt x="1200" y="1"/>
                    <a:pt x="1047" y="12"/>
                    <a:pt x="893" y="35"/>
                  </a:cubicBezTo>
                  <a:cubicBezTo>
                    <a:pt x="726" y="69"/>
                    <a:pt x="559" y="102"/>
                    <a:pt x="393" y="202"/>
                  </a:cubicBezTo>
                  <a:cubicBezTo>
                    <a:pt x="259" y="269"/>
                    <a:pt x="159" y="369"/>
                    <a:pt x="92" y="536"/>
                  </a:cubicBezTo>
                  <a:cubicBezTo>
                    <a:pt x="1" y="749"/>
                    <a:pt x="77" y="907"/>
                    <a:pt x="116" y="907"/>
                  </a:cubicBezTo>
                  <a:cubicBezTo>
                    <a:pt x="120" y="907"/>
                    <a:pt x="123" y="906"/>
                    <a:pt x="126" y="903"/>
                  </a:cubicBezTo>
                  <a:cubicBezTo>
                    <a:pt x="159" y="903"/>
                    <a:pt x="126" y="769"/>
                    <a:pt x="226" y="602"/>
                  </a:cubicBezTo>
                  <a:cubicBezTo>
                    <a:pt x="376" y="393"/>
                    <a:pt x="606" y="264"/>
                    <a:pt x="845" y="264"/>
                  </a:cubicBezTo>
                  <a:cubicBezTo>
                    <a:pt x="872" y="264"/>
                    <a:pt x="899" y="266"/>
                    <a:pt x="926" y="269"/>
                  </a:cubicBezTo>
                  <a:cubicBezTo>
                    <a:pt x="1327" y="269"/>
                    <a:pt x="1760" y="202"/>
                    <a:pt x="2161" y="102"/>
                  </a:cubicBezTo>
                  <a:cubicBezTo>
                    <a:pt x="1902" y="38"/>
                    <a:pt x="1630" y="1"/>
                    <a:pt x="1352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44"/>
            <p:cNvSpPr/>
            <p:nvPr/>
          </p:nvSpPr>
          <p:spPr>
            <a:xfrm>
              <a:off x="8302013" y="2056383"/>
              <a:ext cx="5044" cy="25749"/>
            </a:xfrm>
            <a:custGeom>
              <a:avLst/>
              <a:gdLst/>
              <a:ahLst/>
              <a:cxnLst/>
              <a:rect l="l" t="t" r="r" b="b"/>
              <a:pathLst>
                <a:path w="268" h="1368" extrusionOk="0">
                  <a:moveTo>
                    <a:pt x="168" y="0"/>
                  </a:moveTo>
                  <a:cubicBezTo>
                    <a:pt x="101" y="0"/>
                    <a:pt x="34" y="300"/>
                    <a:pt x="34" y="667"/>
                  </a:cubicBezTo>
                  <a:cubicBezTo>
                    <a:pt x="1" y="1034"/>
                    <a:pt x="34" y="1368"/>
                    <a:pt x="101" y="1368"/>
                  </a:cubicBezTo>
                  <a:cubicBezTo>
                    <a:pt x="168" y="1368"/>
                    <a:pt x="234" y="1068"/>
                    <a:pt x="234" y="667"/>
                  </a:cubicBezTo>
                  <a:cubicBezTo>
                    <a:pt x="268" y="300"/>
                    <a:pt x="234" y="0"/>
                    <a:pt x="168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44"/>
            <p:cNvSpPr/>
            <p:nvPr/>
          </p:nvSpPr>
          <p:spPr>
            <a:xfrm>
              <a:off x="8337813" y="2222435"/>
              <a:ext cx="57145" cy="44929"/>
            </a:xfrm>
            <a:custGeom>
              <a:avLst/>
              <a:gdLst/>
              <a:ahLst/>
              <a:cxnLst/>
              <a:rect l="l" t="t" r="r" b="b"/>
              <a:pathLst>
                <a:path w="3036" h="2387" extrusionOk="0">
                  <a:moveTo>
                    <a:pt x="2043" y="0"/>
                  </a:moveTo>
                  <a:cubicBezTo>
                    <a:pt x="1902" y="0"/>
                    <a:pt x="1762" y="115"/>
                    <a:pt x="1735" y="251"/>
                  </a:cubicBezTo>
                  <a:lnTo>
                    <a:pt x="1435" y="1452"/>
                  </a:lnTo>
                  <a:lnTo>
                    <a:pt x="934" y="985"/>
                  </a:lnTo>
                  <a:cubicBezTo>
                    <a:pt x="901" y="919"/>
                    <a:pt x="834" y="885"/>
                    <a:pt x="801" y="885"/>
                  </a:cubicBezTo>
                  <a:cubicBezTo>
                    <a:pt x="775" y="881"/>
                    <a:pt x="750" y="879"/>
                    <a:pt x="725" y="879"/>
                  </a:cubicBezTo>
                  <a:cubicBezTo>
                    <a:pt x="559" y="879"/>
                    <a:pt x="425" y="973"/>
                    <a:pt x="367" y="1119"/>
                  </a:cubicBezTo>
                  <a:lnTo>
                    <a:pt x="0" y="2386"/>
                  </a:lnTo>
                  <a:lnTo>
                    <a:pt x="3036" y="1619"/>
                  </a:lnTo>
                  <a:lnTo>
                    <a:pt x="2369" y="185"/>
                  </a:lnTo>
                  <a:cubicBezTo>
                    <a:pt x="2335" y="85"/>
                    <a:pt x="2235" y="18"/>
                    <a:pt x="2135" y="18"/>
                  </a:cubicBezTo>
                  <a:cubicBezTo>
                    <a:pt x="2105" y="6"/>
                    <a:pt x="2074" y="0"/>
                    <a:pt x="20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44"/>
            <p:cNvSpPr/>
            <p:nvPr/>
          </p:nvSpPr>
          <p:spPr>
            <a:xfrm>
              <a:off x="8339696" y="2262941"/>
              <a:ext cx="55903" cy="14456"/>
            </a:xfrm>
            <a:custGeom>
              <a:avLst/>
              <a:gdLst/>
              <a:ahLst/>
              <a:cxnLst/>
              <a:rect l="l" t="t" r="r" b="b"/>
              <a:pathLst>
                <a:path w="2970" h="768" extrusionOk="0">
                  <a:moveTo>
                    <a:pt x="2969" y="1"/>
                  </a:moveTo>
                  <a:cubicBezTo>
                    <a:pt x="1968" y="134"/>
                    <a:pt x="934" y="368"/>
                    <a:pt x="0" y="768"/>
                  </a:cubicBezTo>
                  <a:cubicBezTo>
                    <a:pt x="501" y="735"/>
                    <a:pt x="1001" y="635"/>
                    <a:pt x="1501" y="501"/>
                  </a:cubicBezTo>
                  <a:cubicBezTo>
                    <a:pt x="2035" y="401"/>
                    <a:pt x="2502" y="234"/>
                    <a:pt x="29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44"/>
            <p:cNvSpPr/>
            <p:nvPr/>
          </p:nvSpPr>
          <p:spPr>
            <a:xfrm>
              <a:off x="7907098" y="2129207"/>
              <a:ext cx="33918" cy="290092"/>
            </a:xfrm>
            <a:custGeom>
              <a:avLst/>
              <a:gdLst/>
              <a:ahLst/>
              <a:cxnLst/>
              <a:rect l="l" t="t" r="r" b="b"/>
              <a:pathLst>
                <a:path w="1802" h="15412" extrusionOk="0">
                  <a:moveTo>
                    <a:pt x="1168" y="1"/>
                  </a:moveTo>
                  <a:lnTo>
                    <a:pt x="1168" y="1"/>
                  </a:lnTo>
                  <a:cubicBezTo>
                    <a:pt x="1001" y="134"/>
                    <a:pt x="868" y="301"/>
                    <a:pt x="767" y="468"/>
                  </a:cubicBezTo>
                  <a:cubicBezTo>
                    <a:pt x="467" y="968"/>
                    <a:pt x="234" y="1502"/>
                    <a:pt x="167" y="2069"/>
                  </a:cubicBezTo>
                  <a:cubicBezTo>
                    <a:pt x="34" y="2903"/>
                    <a:pt x="0" y="3737"/>
                    <a:pt x="67" y="4571"/>
                  </a:cubicBezTo>
                  <a:cubicBezTo>
                    <a:pt x="100" y="5505"/>
                    <a:pt x="167" y="6572"/>
                    <a:pt x="300" y="7639"/>
                  </a:cubicBezTo>
                  <a:cubicBezTo>
                    <a:pt x="501" y="9507"/>
                    <a:pt x="801" y="11342"/>
                    <a:pt x="1201" y="13143"/>
                  </a:cubicBezTo>
                  <a:cubicBezTo>
                    <a:pt x="1368" y="13877"/>
                    <a:pt x="1501" y="14444"/>
                    <a:pt x="1601" y="14811"/>
                  </a:cubicBezTo>
                  <a:cubicBezTo>
                    <a:pt x="1668" y="14978"/>
                    <a:pt x="1701" y="15178"/>
                    <a:pt x="1735" y="15278"/>
                  </a:cubicBezTo>
                  <a:cubicBezTo>
                    <a:pt x="1768" y="15378"/>
                    <a:pt x="1802" y="15412"/>
                    <a:pt x="1802" y="15412"/>
                  </a:cubicBezTo>
                  <a:cubicBezTo>
                    <a:pt x="1802" y="15412"/>
                    <a:pt x="1768" y="15378"/>
                    <a:pt x="1768" y="15278"/>
                  </a:cubicBezTo>
                  <a:cubicBezTo>
                    <a:pt x="1735" y="15145"/>
                    <a:pt x="1701" y="14978"/>
                    <a:pt x="1635" y="14811"/>
                  </a:cubicBezTo>
                  <a:cubicBezTo>
                    <a:pt x="1568" y="14411"/>
                    <a:pt x="1435" y="13844"/>
                    <a:pt x="1268" y="13143"/>
                  </a:cubicBezTo>
                  <a:cubicBezTo>
                    <a:pt x="901" y="11342"/>
                    <a:pt x="601" y="9474"/>
                    <a:pt x="401" y="7639"/>
                  </a:cubicBezTo>
                  <a:cubicBezTo>
                    <a:pt x="267" y="6539"/>
                    <a:pt x="200" y="5505"/>
                    <a:pt x="167" y="4571"/>
                  </a:cubicBezTo>
                  <a:cubicBezTo>
                    <a:pt x="100" y="3737"/>
                    <a:pt x="100" y="2903"/>
                    <a:pt x="234" y="2069"/>
                  </a:cubicBezTo>
                  <a:cubicBezTo>
                    <a:pt x="300" y="1502"/>
                    <a:pt x="501" y="968"/>
                    <a:pt x="801" y="501"/>
                  </a:cubicBezTo>
                  <a:cubicBezTo>
                    <a:pt x="901" y="334"/>
                    <a:pt x="1034" y="167"/>
                    <a:pt x="1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44"/>
            <p:cNvSpPr/>
            <p:nvPr/>
          </p:nvSpPr>
          <p:spPr>
            <a:xfrm>
              <a:off x="7929064" y="2023104"/>
              <a:ext cx="163266" cy="106121"/>
            </a:xfrm>
            <a:custGeom>
              <a:avLst/>
              <a:gdLst/>
              <a:ahLst/>
              <a:cxnLst/>
              <a:rect l="l" t="t" r="r" b="b"/>
              <a:pathLst>
                <a:path w="8674" h="5638" extrusionOk="0">
                  <a:moveTo>
                    <a:pt x="8674" y="0"/>
                  </a:moveTo>
                  <a:lnTo>
                    <a:pt x="8407" y="100"/>
                  </a:lnTo>
                  <a:cubicBezTo>
                    <a:pt x="8140" y="200"/>
                    <a:pt x="7806" y="367"/>
                    <a:pt x="7373" y="601"/>
                  </a:cubicBezTo>
                  <a:cubicBezTo>
                    <a:pt x="6305" y="1168"/>
                    <a:pt x="5238" y="1835"/>
                    <a:pt x="4237" y="2535"/>
                  </a:cubicBezTo>
                  <a:cubicBezTo>
                    <a:pt x="3036" y="3369"/>
                    <a:pt x="1969" y="4137"/>
                    <a:pt x="1235" y="4704"/>
                  </a:cubicBezTo>
                  <a:lnTo>
                    <a:pt x="334" y="5371"/>
                  </a:lnTo>
                  <a:lnTo>
                    <a:pt x="67" y="5571"/>
                  </a:lnTo>
                  <a:cubicBezTo>
                    <a:pt x="67" y="5571"/>
                    <a:pt x="34" y="5604"/>
                    <a:pt x="1" y="5638"/>
                  </a:cubicBezTo>
                  <a:cubicBezTo>
                    <a:pt x="34" y="5604"/>
                    <a:pt x="67" y="5604"/>
                    <a:pt x="101" y="5571"/>
                  </a:cubicBezTo>
                  <a:lnTo>
                    <a:pt x="334" y="5404"/>
                  </a:lnTo>
                  <a:lnTo>
                    <a:pt x="1268" y="4737"/>
                  </a:lnTo>
                  <a:cubicBezTo>
                    <a:pt x="2036" y="4203"/>
                    <a:pt x="3070" y="3436"/>
                    <a:pt x="4270" y="2602"/>
                  </a:cubicBezTo>
                  <a:cubicBezTo>
                    <a:pt x="5305" y="1902"/>
                    <a:pt x="6339" y="1234"/>
                    <a:pt x="7406" y="667"/>
                  </a:cubicBezTo>
                  <a:cubicBezTo>
                    <a:pt x="7840" y="434"/>
                    <a:pt x="8173" y="267"/>
                    <a:pt x="8407" y="134"/>
                  </a:cubicBezTo>
                  <a:lnTo>
                    <a:pt x="86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44"/>
            <p:cNvSpPr/>
            <p:nvPr/>
          </p:nvSpPr>
          <p:spPr>
            <a:xfrm>
              <a:off x="8324619" y="2009910"/>
              <a:ext cx="143804" cy="63432"/>
            </a:xfrm>
            <a:custGeom>
              <a:avLst/>
              <a:gdLst/>
              <a:ahLst/>
              <a:cxnLst/>
              <a:rect l="l" t="t" r="r" b="b"/>
              <a:pathLst>
                <a:path w="7640" h="3370" extrusionOk="0">
                  <a:moveTo>
                    <a:pt x="1" y="1"/>
                  </a:moveTo>
                  <a:lnTo>
                    <a:pt x="234" y="67"/>
                  </a:lnTo>
                  <a:cubicBezTo>
                    <a:pt x="434" y="134"/>
                    <a:pt x="735" y="201"/>
                    <a:pt x="1135" y="301"/>
                  </a:cubicBezTo>
                  <a:cubicBezTo>
                    <a:pt x="2102" y="568"/>
                    <a:pt x="3036" y="901"/>
                    <a:pt x="3970" y="1268"/>
                  </a:cubicBezTo>
                  <a:cubicBezTo>
                    <a:pt x="4904" y="1602"/>
                    <a:pt x="5805" y="2069"/>
                    <a:pt x="6672" y="2603"/>
                  </a:cubicBezTo>
                  <a:cubicBezTo>
                    <a:pt x="6906" y="2769"/>
                    <a:pt x="7173" y="2970"/>
                    <a:pt x="7406" y="3170"/>
                  </a:cubicBezTo>
                  <a:lnTo>
                    <a:pt x="7573" y="3336"/>
                  </a:lnTo>
                  <a:cubicBezTo>
                    <a:pt x="7606" y="3336"/>
                    <a:pt x="7606" y="3370"/>
                    <a:pt x="7640" y="3370"/>
                  </a:cubicBezTo>
                  <a:cubicBezTo>
                    <a:pt x="7373" y="3070"/>
                    <a:pt x="7039" y="2769"/>
                    <a:pt x="6706" y="2536"/>
                  </a:cubicBezTo>
                  <a:cubicBezTo>
                    <a:pt x="5838" y="2002"/>
                    <a:pt x="4938" y="1535"/>
                    <a:pt x="4004" y="1168"/>
                  </a:cubicBezTo>
                  <a:cubicBezTo>
                    <a:pt x="3070" y="801"/>
                    <a:pt x="2102" y="468"/>
                    <a:pt x="1135" y="234"/>
                  </a:cubicBezTo>
                  <a:cubicBezTo>
                    <a:pt x="768" y="134"/>
                    <a:pt x="468" y="67"/>
                    <a:pt x="234" y="3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44"/>
            <p:cNvSpPr/>
            <p:nvPr/>
          </p:nvSpPr>
          <p:spPr>
            <a:xfrm>
              <a:off x="8066562" y="2605134"/>
              <a:ext cx="30172" cy="67196"/>
            </a:xfrm>
            <a:custGeom>
              <a:avLst/>
              <a:gdLst/>
              <a:ahLst/>
              <a:cxnLst/>
              <a:rect l="l" t="t" r="r" b="b"/>
              <a:pathLst>
                <a:path w="1603" h="3570" extrusionOk="0">
                  <a:moveTo>
                    <a:pt x="635" y="0"/>
                  </a:moveTo>
                  <a:cubicBezTo>
                    <a:pt x="601" y="0"/>
                    <a:pt x="568" y="34"/>
                    <a:pt x="501" y="134"/>
                  </a:cubicBezTo>
                  <a:cubicBezTo>
                    <a:pt x="401" y="267"/>
                    <a:pt x="335" y="401"/>
                    <a:pt x="268" y="534"/>
                  </a:cubicBezTo>
                  <a:cubicBezTo>
                    <a:pt x="34" y="1034"/>
                    <a:pt x="1" y="1568"/>
                    <a:pt x="101" y="2069"/>
                  </a:cubicBezTo>
                  <a:cubicBezTo>
                    <a:pt x="234" y="2602"/>
                    <a:pt x="568" y="3036"/>
                    <a:pt x="1002" y="3303"/>
                  </a:cubicBezTo>
                  <a:cubicBezTo>
                    <a:pt x="1135" y="3369"/>
                    <a:pt x="1269" y="3470"/>
                    <a:pt x="1435" y="3536"/>
                  </a:cubicBezTo>
                  <a:cubicBezTo>
                    <a:pt x="1469" y="3536"/>
                    <a:pt x="1535" y="3570"/>
                    <a:pt x="1602" y="3570"/>
                  </a:cubicBezTo>
                  <a:cubicBezTo>
                    <a:pt x="1602" y="3570"/>
                    <a:pt x="1369" y="3503"/>
                    <a:pt x="1035" y="3236"/>
                  </a:cubicBezTo>
                  <a:cubicBezTo>
                    <a:pt x="601" y="2969"/>
                    <a:pt x="301" y="2536"/>
                    <a:pt x="201" y="2035"/>
                  </a:cubicBezTo>
                  <a:cubicBezTo>
                    <a:pt x="68" y="1535"/>
                    <a:pt x="134" y="1034"/>
                    <a:pt x="301" y="567"/>
                  </a:cubicBezTo>
                  <a:cubicBezTo>
                    <a:pt x="401" y="367"/>
                    <a:pt x="501" y="167"/>
                    <a:pt x="6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44"/>
            <p:cNvSpPr/>
            <p:nvPr/>
          </p:nvSpPr>
          <p:spPr>
            <a:xfrm>
              <a:off x="8071588" y="2587554"/>
              <a:ext cx="5684" cy="20102"/>
            </a:xfrm>
            <a:custGeom>
              <a:avLst/>
              <a:gdLst/>
              <a:ahLst/>
              <a:cxnLst/>
              <a:rect l="l" t="t" r="r" b="b"/>
              <a:pathLst>
                <a:path w="302" h="1068" extrusionOk="0">
                  <a:moveTo>
                    <a:pt x="1" y="0"/>
                  </a:moveTo>
                  <a:cubicBezTo>
                    <a:pt x="1" y="201"/>
                    <a:pt x="34" y="367"/>
                    <a:pt x="101" y="534"/>
                  </a:cubicBezTo>
                  <a:cubicBezTo>
                    <a:pt x="134" y="734"/>
                    <a:pt x="201" y="901"/>
                    <a:pt x="301" y="1068"/>
                  </a:cubicBezTo>
                  <a:cubicBezTo>
                    <a:pt x="301" y="868"/>
                    <a:pt x="268" y="701"/>
                    <a:pt x="201" y="534"/>
                  </a:cubicBezTo>
                  <a:cubicBezTo>
                    <a:pt x="134" y="334"/>
                    <a:pt x="101" y="167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44"/>
            <p:cNvSpPr/>
            <p:nvPr/>
          </p:nvSpPr>
          <p:spPr>
            <a:xfrm>
              <a:off x="7979301" y="2672311"/>
              <a:ext cx="437642" cy="1675165"/>
            </a:xfrm>
            <a:custGeom>
              <a:avLst/>
              <a:gdLst/>
              <a:ahLst/>
              <a:cxnLst/>
              <a:rect l="l" t="t" r="r" b="b"/>
              <a:pathLst>
                <a:path w="23251" h="88998" extrusionOk="0">
                  <a:moveTo>
                    <a:pt x="5671" y="1"/>
                  </a:moveTo>
                  <a:lnTo>
                    <a:pt x="2569" y="5838"/>
                  </a:lnTo>
                  <a:cubicBezTo>
                    <a:pt x="1301" y="8173"/>
                    <a:pt x="501" y="10742"/>
                    <a:pt x="200" y="13410"/>
                  </a:cubicBezTo>
                  <a:cubicBezTo>
                    <a:pt x="0" y="15445"/>
                    <a:pt x="1501" y="22016"/>
                    <a:pt x="2035" y="23684"/>
                  </a:cubicBezTo>
                  <a:lnTo>
                    <a:pt x="6772" y="38728"/>
                  </a:lnTo>
                  <a:lnTo>
                    <a:pt x="10541" y="88998"/>
                  </a:lnTo>
                  <a:lnTo>
                    <a:pt x="23250" y="88931"/>
                  </a:lnTo>
                  <a:lnTo>
                    <a:pt x="23017" y="44966"/>
                  </a:lnTo>
                  <a:lnTo>
                    <a:pt x="22917" y="234"/>
                  </a:lnTo>
                  <a:lnTo>
                    <a:pt x="5671" y="1"/>
                  </a:ln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44"/>
            <p:cNvSpPr/>
            <p:nvPr/>
          </p:nvSpPr>
          <p:spPr>
            <a:xfrm>
              <a:off x="8234214" y="2676716"/>
              <a:ext cx="541241" cy="1594793"/>
            </a:xfrm>
            <a:custGeom>
              <a:avLst/>
              <a:gdLst/>
              <a:ahLst/>
              <a:cxnLst/>
              <a:rect l="l" t="t" r="r" b="b"/>
              <a:pathLst>
                <a:path w="28755" h="84728" extrusionOk="0">
                  <a:moveTo>
                    <a:pt x="9274" y="0"/>
                  </a:moveTo>
                  <a:lnTo>
                    <a:pt x="3636" y="100"/>
                  </a:lnTo>
                  <a:lnTo>
                    <a:pt x="1601" y="25552"/>
                  </a:lnTo>
                  <a:lnTo>
                    <a:pt x="13577" y="44932"/>
                  </a:lnTo>
                  <a:lnTo>
                    <a:pt x="0" y="73286"/>
                  </a:lnTo>
                  <a:lnTo>
                    <a:pt x="9107" y="84727"/>
                  </a:lnTo>
                  <a:lnTo>
                    <a:pt x="25352" y="53038"/>
                  </a:lnTo>
                  <a:cubicBezTo>
                    <a:pt x="28120" y="48568"/>
                    <a:pt x="28754" y="43098"/>
                    <a:pt x="27053" y="38127"/>
                  </a:cubicBezTo>
                  <a:lnTo>
                    <a:pt x="13110" y="33"/>
                  </a:lnTo>
                  <a:lnTo>
                    <a:pt x="9274" y="0"/>
                  </a:ln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44"/>
            <p:cNvSpPr/>
            <p:nvPr/>
          </p:nvSpPr>
          <p:spPr>
            <a:xfrm>
              <a:off x="8388672" y="2917813"/>
              <a:ext cx="28893" cy="1413344"/>
            </a:xfrm>
            <a:custGeom>
              <a:avLst/>
              <a:gdLst/>
              <a:ahLst/>
              <a:cxnLst/>
              <a:rect l="l" t="t" r="r" b="b"/>
              <a:pathLst>
                <a:path w="1535" h="75088" extrusionOk="0">
                  <a:moveTo>
                    <a:pt x="0" y="0"/>
                  </a:moveTo>
                  <a:lnTo>
                    <a:pt x="0" y="200"/>
                  </a:lnTo>
                  <a:cubicBezTo>
                    <a:pt x="0" y="334"/>
                    <a:pt x="34" y="534"/>
                    <a:pt x="34" y="768"/>
                  </a:cubicBezTo>
                  <a:cubicBezTo>
                    <a:pt x="67" y="1268"/>
                    <a:pt x="100" y="2035"/>
                    <a:pt x="134" y="2969"/>
                  </a:cubicBezTo>
                  <a:cubicBezTo>
                    <a:pt x="166" y="3592"/>
                    <a:pt x="202" y="4302"/>
                    <a:pt x="242" y="5093"/>
                  </a:cubicBezTo>
                  <a:lnTo>
                    <a:pt x="242" y="5093"/>
                  </a:lnTo>
                  <a:cubicBezTo>
                    <a:pt x="213" y="4302"/>
                    <a:pt x="188" y="3592"/>
                    <a:pt x="167" y="2969"/>
                  </a:cubicBezTo>
                  <a:cubicBezTo>
                    <a:pt x="134" y="2035"/>
                    <a:pt x="100" y="1268"/>
                    <a:pt x="67" y="768"/>
                  </a:cubicBezTo>
                  <a:lnTo>
                    <a:pt x="67" y="200"/>
                  </a:lnTo>
                  <a:cubicBezTo>
                    <a:pt x="100" y="34"/>
                    <a:pt x="0" y="0"/>
                    <a:pt x="0" y="0"/>
                  </a:cubicBezTo>
                  <a:close/>
                  <a:moveTo>
                    <a:pt x="242" y="5093"/>
                  </a:moveTo>
                  <a:lnTo>
                    <a:pt x="242" y="5093"/>
                  </a:lnTo>
                  <a:cubicBezTo>
                    <a:pt x="302" y="6757"/>
                    <a:pt x="377" y="8779"/>
                    <a:pt x="467" y="11108"/>
                  </a:cubicBezTo>
                  <a:cubicBezTo>
                    <a:pt x="634" y="14544"/>
                    <a:pt x="801" y="18614"/>
                    <a:pt x="1001" y="23150"/>
                  </a:cubicBezTo>
                  <a:cubicBezTo>
                    <a:pt x="1101" y="25418"/>
                    <a:pt x="1201" y="27820"/>
                    <a:pt x="1301" y="30289"/>
                  </a:cubicBezTo>
                  <a:cubicBezTo>
                    <a:pt x="1368" y="31490"/>
                    <a:pt x="1334" y="32757"/>
                    <a:pt x="1334" y="34025"/>
                  </a:cubicBezTo>
                  <a:lnTo>
                    <a:pt x="1334" y="37894"/>
                  </a:lnTo>
                  <a:cubicBezTo>
                    <a:pt x="1401" y="48368"/>
                    <a:pt x="1435" y="57875"/>
                    <a:pt x="1468" y="64747"/>
                  </a:cubicBezTo>
                  <a:cubicBezTo>
                    <a:pt x="1468" y="68182"/>
                    <a:pt x="1501" y="70951"/>
                    <a:pt x="1501" y="72886"/>
                  </a:cubicBezTo>
                  <a:cubicBezTo>
                    <a:pt x="1535" y="73853"/>
                    <a:pt x="1535" y="74587"/>
                    <a:pt x="1535" y="75087"/>
                  </a:cubicBezTo>
                  <a:lnTo>
                    <a:pt x="1535" y="64747"/>
                  </a:lnTo>
                  <a:cubicBezTo>
                    <a:pt x="1535" y="57875"/>
                    <a:pt x="1501" y="48368"/>
                    <a:pt x="1501" y="37894"/>
                  </a:cubicBezTo>
                  <a:cubicBezTo>
                    <a:pt x="1501" y="36593"/>
                    <a:pt x="1501" y="35259"/>
                    <a:pt x="1501" y="34025"/>
                  </a:cubicBezTo>
                  <a:cubicBezTo>
                    <a:pt x="1468" y="32757"/>
                    <a:pt x="1501" y="31523"/>
                    <a:pt x="1435" y="30255"/>
                  </a:cubicBezTo>
                  <a:cubicBezTo>
                    <a:pt x="1334" y="27787"/>
                    <a:pt x="1234" y="25418"/>
                    <a:pt x="1134" y="23150"/>
                  </a:cubicBezTo>
                  <a:cubicBezTo>
                    <a:pt x="901" y="18614"/>
                    <a:pt x="767" y="14511"/>
                    <a:pt x="567" y="11108"/>
                  </a:cubicBezTo>
                  <a:cubicBezTo>
                    <a:pt x="432" y="8779"/>
                    <a:pt x="327" y="6757"/>
                    <a:pt x="242" y="5093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44"/>
            <p:cNvSpPr/>
            <p:nvPr/>
          </p:nvSpPr>
          <p:spPr>
            <a:xfrm>
              <a:off x="8382385" y="2691774"/>
              <a:ext cx="11331" cy="200930"/>
            </a:xfrm>
            <a:custGeom>
              <a:avLst/>
              <a:gdLst/>
              <a:ahLst/>
              <a:cxnLst/>
              <a:rect l="l" t="t" r="r" b="b"/>
              <a:pathLst>
                <a:path w="602" h="10675" extrusionOk="0">
                  <a:moveTo>
                    <a:pt x="1" y="1"/>
                  </a:moveTo>
                  <a:cubicBezTo>
                    <a:pt x="1" y="534"/>
                    <a:pt x="34" y="1068"/>
                    <a:pt x="101" y="1568"/>
                  </a:cubicBezTo>
                  <a:cubicBezTo>
                    <a:pt x="167" y="2536"/>
                    <a:pt x="267" y="3870"/>
                    <a:pt x="334" y="5338"/>
                  </a:cubicBezTo>
                  <a:cubicBezTo>
                    <a:pt x="401" y="6806"/>
                    <a:pt x="434" y="8140"/>
                    <a:pt x="434" y="9107"/>
                  </a:cubicBezTo>
                  <a:cubicBezTo>
                    <a:pt x="434" y="9641"/>
                    <a:pt x="434" y="10175"/>
                    <a:pt x="501" y="10675"/>
                  </a:cubicBezTo>
                  <a:cubicBezTo>
                    <a:pt x="534" y="10542"/>
                    <a:pt x="534" y="10408"/>
                    <a:pt x="534" y="10275"/>
                  </a:cubicBezTo>
                  <a:cubicBezTo>
                    <a:pt x="568" y="10008"/>
                    <a:pt x="601" y="9608"/>
                    <a:pt x="601" y="9107"/>
                  </a:cubicBezTo>
                  <a:cubicBezTo>
                    <a:pt x="601" y="8140"/>
                    <a:pt x="601" y="6806"/>
                    <a:pt x="534" y="5338"/>
                  </a:cubicBezTo>
                  <a:cubicBezTo>
                    <a:pt x="468" y="3837"/>
                    <a:pt x="368" y="2502"/>
                    <a:pt x="234" y="1535"/>
                  </a:cubicBezTo>
                  <a:cubicBezTo>
                    <a:pt x="201" y="1068"/>
                    <a:pt x="134" y="668"/>
                    <a:pt x="101" y="401"/>
                  </a:cubicBezTo>
                  <a:cubicBezTo>
                    <a:pt x="101" y="268"/>
                    <a:pt x="67" y="134"/>
                    <a:pt x="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44"/>
            <p:cNvSpPr/>
            <p:nvPr/>
          </p:nvSpPr>
          <p:spPr>
            <a:xfrm>
              <a:off x="8320854" y="2705815"/>
              <a:ext cx="29533" cy="28046"/>
            </a:xfrm>
            <a:custGeom>
              <a:avLst/>
              <a:gdLst/>
              <a:ahLst/>
              <a:cxnLst/>
              <a:rect l="l" t="t" r="r" b="b"/>
              <a:pathLst>
                <a:path w="1569" h="1490" extrusionOk="0">
                  <a:moveTo>
                    <a:pt x="829" y="0"/>
                  </a:moveTo>
                  <a:cubicBezTo>
                    <a:pt x="767" y="0"/>
                    <a:pt x="704" y="8"/>
                    <a:pt x="634" y="22"/>
                  </a:cubicBezTo>
                  <a:cubicBezTo>
                    <a:pt x="568" y="22"/>
                    <a:pt x="534" y="55"/>
                    <a:pt x="468" y="122"/>
                  </a:cubicBezTo>
                  <a:cubicBezTo>
                    <a:pt x="521" y="113"/>
                    <a:pt x="575" y="109"/>
                    <a:pt x="628" y="109"/>
                  </a:cubicBezTo>
                  <a:cubicBezTo>
                    <a:pt x="773" y="109"/>
                    <a:pt x="913" y="140"/>
                    <a:pt x="1035" y="189"/>
                  </a:cubicBezTo>
                  <a:cubicBezTo>
                    <a:pt x="1201" y="289"/>
                    <a:pt x="1302" y="456"/>
                    <a:pt x="1302" y="656"/>
                  </a:cubicBezTo>
                  <a:cubicBezTo>
                    <a:pt x="1302" y="889"/>
                    <a:pt x="1168" y="1089"/>
                    <a:pt x="968" y="1189"/>
                  </a:cubicBezTo>
                  <a:cubicBezTo>
                    <a:pt x="893" y="1227"/>
                    <a:pt x="813" y="1246"/>
                    <a:pt x="734" y="1246"/>
                  </a:cubicBezTo>
                  <a:cubicBezTo>
                    <a:pt x="602" y="1246"/>
                    <a:pt x="472" y="1194"/>
                    <a:pt x="368" y="1089"/>
                  </a:cubicBezTo>
                  <a:cubicBezTo>
                    <a:pt x="201" y="956"/>
                    <a:pt x="167" y="756"/>
                    <a:pt x="201" y="589"/>
                  </a:cubicBezTo>
                  <a:cubicBezTo>
                    <a:pt x="267" y="255"/>
                    <a:pt x="501" y="122"/>
                    <a:pt x="468" y="122"/>
                  </a:cubicBezTo>
                  <a:cubicBezTo>
                    <a:pt x="468" y="108"/>
                    <a:pt x="456" y="100"/>
                    <a:pt x="438" y="100"/>
                  </a:cubicBezTo>
                  <a:cubicBezTo>
                    <a:pt x="412" y="100"/>
                    <a:pt x="373" y="116"/>
                    <a:pt x="334" y="155"/>
                  </a:cubicBezTo>
                  <a:cubicBezTo>
                    <a:pt x="201" y="255"/>
                    <a:pt x="101" y="389"/>
                    <a:pt x="67" y="556"/>
                  </a:cubicBezTo>
                  <a:cubicBezTo>
                    <a:pt x="1" y="789"/>
                    <a:pt x="34" y="1056"/>
                    <a:pt x="234" y="1256"/>
                  </a:cubicBezTo>
                  <a:cubicBezTo>
                    <a:pt x="401" y="1423"/>
                    <a:pt x="634" y="1490"/>
                    <a:pt x="868" y="1490"/>
                  </a:cubicBezTo>
                  <a:cubicBezTo>
                    <a:pt x="1268" y="1423"/>
                    <a:pt x="1568" y="1056"/>
                    <a:pt x="1502" y="656"/>
                  </a:cubicBezTo>
                  <a:cubicBezTo>
                    <a:pt x="1502" y="389"/>
                    <a:pt x="1335" y="155"/>
                    <a:pt x="1101" y="55"/>
                  </a:cubicBezTo>
                  <a:cubicBezTo>
                    <a:pt x="1004" y="16"/>
                    <a:pt x="917" y="0"/>
                    <a:pt x="82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44"/>
            <p:cNvSpPr/>
            <p:nvPr/>
          </p:nvSpPr>
          <p:spPr>
            <a:xfrm>
              <a:off x="8079136" y="2693656"/>
              <a:ext cx="128727" cy="104446"/>
            </a:xfrm>
            <a:custGeom>
              <a:avLst/>
              <a:gdLst/>
              <a:ahLst/>
              <a:cxnLst/>
              <a:rect l="l" t="t" r="r" b="b"/>
              <a:pathLst>
                <a:path w="6839" h="5549" extrusionOk="0">
                  <a:moveTo>
                    <a:pt x="6638" y="1"/>
                  </a:moveTo>
                  <a:cubicBezTo>
                    <a:pt x="6705" y="501"/>
                    <a:pt x="6738" y="1035"/>
                    <a:pt x="6672" y="1535"/>
                  </a:cubicBezTo>
                  <a:cubicBezTo>
                    <a:pt x="6672" y="1669"/>
                    <a:pt x="6638" y="1769"/>
                    <a:pt x="6638" y="1902"/>
                  </a:cubicBezTo>
                  <a:cubicBezTo>
                    <a:pt x="6174" y="3963"/>
                    <a:pt x="4370" y="5367"/>
                    <a:pt x="2349" y="5367"/>
                  </a:cubicBezTo>
                  <a:cubicBezTo>
                    <a:pt x="2048" y="5367"/>
                    <a:pt x="1742" y="5336"/>
                    <a:pt x="1434" y="5271"/>
                  </a:cubicBezTo>
                  <a:cubicBezTo>
                    <a:pt x="934" y="5171"/>
                    <a:pt x="434" y="5004"/>
                    <a:pt x="0" y="4804"/>
                  </a:cubicBezTo>
                  <a:lnTo>
                    <a:pt x="0" y="4804"/>
                  </a:lnTo>
                  <a:cubicBezTo>
                    <a:pt x="100" y="4871"/>
                    <a:pt x="200" y="4971"/>
                    <a:pt x="334" y="5038"/>
                  </a:cubicBezTo>
                  <a:cubicBezTo>
                    <a:pt x="667" y="5204"/>
                    <a:pt x="1001" y="5338"/>
                    <a:pt x="1401" y="5438"/>
                  </a:cubicBezTo>
                  <a:cubicBezTo>
                    <a:pt x="1714" y="5516"/>
                    <a:pt x="2038" y="5549"/>
                    <a:pt x="2367" y="5549"/>
                  </a:cubicBezTo>
                  <a:cubicBezTo>
                    <a:pt x="2599" y="5549"/>
                    <a:pt x="2834" y="5532"/>
                    <a:pt x="3069" y="5505"/>
                  </a:cubicBezTo>
                  <a:cubicBezTo>
                    <a:pt x="4470" y="5305"/>
                    <a:pt x="5671" y="4437"/>
                    <a:pt x="6305" y="3170"/>
                  </a:cubicBezTo>
                  <a:cubicBezTo>
                    <a:pt x="6571" y="2669"/>
                    <a:pt x="6738" y="2102"/>
                    <a:pt x="6805" y="1535"/>
                  </a:cubicBezTo>
                  <a:cubicBezTo>
                    <a:pt x="6838" y="1168"/>
                    <a:pt x="6838" y="801"/>
                    <a:pt x="6772" y="401"/>
                  </a:cubicBezTo>
                  <a:cubicBezTo>
                    <a:pt x="6738" y="268"/>
                    <a:pt x="6705" y="134"/>
                    <a:pt x="663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44"/>
            <p:cNvSpPr/>
            <p:nvPr/>
          </p:nvSpPr>
          <p:spPr>
            <a:xfrm>
              <a:off x="8448320" y="2693035"/>
              <a:ext cx="64053" cy="69323"/>
            </a:xfrm>
            <a:custGeom>
              <a:avLst/>
              <a:gdLst/>
              <a:ahLst/>
              <a:cxnLst/>
              <a:rect l="l" t="t" r="r" b="b"/>
              <a:pathLst>
                <a:path w="3403" h="3683" extrusionOk="0">
                  <a:moveTo>
                    <a:pt x="67" y="0"/>
                  </a:moveTo>
                  <a:cubicBezTo>
                    <a:pt x="0" y="267"/>
                    <a:pt x="0" y="534"/>
                    <a:pt x="67" y="801"/>
                  </a:cubicBezTo>
                  <a:cubicBezTo>
                    <a:pt x="200" y="1435"/>
                    <a:pt x="500" y="2035"/>
                    <a:pt x="967" y="2536"/>
                  </a:cubicBezTo>
                  <a:cubicBezTo>
                    <a:pt x="1401" y="3036"/>
                    <a:pt x="1968" y="3403"/>
                    <a:pt x="2602" y="3603"/>
                  </a:cubicBezTo>
                  <a:cubicBezTo>
                    <a:pt x="2773" y="3652"/>
                    <a:pt x="2980" y="3683"/>
                    <a:pt x="3183" y="3683"/>
                  </a:cubicBezTo>
                  <a:cubicBezTo>
                    <a:pt x="3257" y="3683"/>
                    <a:pt x="3331" y="3679"/>
                    <a:pt x="3403" y="3670"/>
                  </a:cubicBezTo>
                  <a:cubicBezTo>
                    <a:pt x="3403" y="3636"/>
                    <a:pt x="3102" y="3603"/>
                    <a:pt x="2669" y="3436"/>
                  </a:cubicBezTo>
                  <a:cubicBezTo>
                    <a:pt x="1468" y="2969"/>
                    <a:pt x="567" y="2002"/>
                    <a:pt x="234" y="768"/>
                  </a:cubicBezTo>
                  <a:cubicBezTo>
                    <a:pt x="100" y="301"/>
                    <a:pt x="100" y="0"/>
                    <a:pt x="6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44"/>
            <p:cNvSpPr/>
            <p:nvPr/>
          </p:nvSpPr>
          <p:spPr>
            <a:xfrm>
              <a:off x="8507329" y="3511776"/>
              <a:ext cx="98592" cy="44045"/>
            </a:xfrm>
            <a:custGeom>
              <a:avLst/>
              <a:gdLst/>
              <a:ahLst/>
              <a:cxnLst/>
              <a:rect l="l" t="t" r="r" b="b"/>
              <a:pathLst>
                <a:path w="5238" h="2340" extrusionOk="0">
                  <a:moveTo>
                    <a:pt x="1" y="0"/>
                  </a:moveTo>
                  <a:lnTo>
                    <a:pt x="1" y="0"/>
                  </a:lnTo>
                  <a:cubicBezTo>
                    <a:pt x="101" y="300"/>
                    <a:pt x="268" y="567"/>
                    <a:pt x="468" y="801"/>
                  </a:cubicBezTo>
                  <a:cubicBezTo>
                    <a:pt x="901" y="1468"/>
                    <a:pt x="1535" y="1935"/>
                    <a:pt x="2269" y="2235"/>
                  </a:cubicBezTo>
                  <a:cubicBezTo>
                    <a:pt x="2484" y="2307"/>
                    <a:pt x="2717" y="2340"/>
                    <a:pt x="2949" y="2340"/>
                  </a:cubicBezTo>
                  <a:cubicBezTo>
                    <a:pt x="3151" y="2340"/>
                    <a:pt x="3351" y="2315"/>
                    <a:pt x="3537" y="2269"/>
                  </a:cubicBezTo>
                  <a:cubicBezTo>
                    <a:pt x="3870" y="2168"/>
                    <a:pt x="4204" y="2035"/>
                    <a:pt x="4504" y="1835"/>
                  </a:cubicBezTo>
                  <a:cubicBezTo>
                    <a:pt x="4771" y="1701"/>
                    <a:pt x="5004" y="1501"/>
                    <a:pt x="5238" y="1268"/>
                  </a:cubicBezTo>
                  <a:lnTo>
                    <a:pt x="5238" y="1268"/>
                  </a:lnTo>
                  <a:cubicBezTo>
                    <a:pt x="4938" y="1401"/>
                    <a:pt x="4671" y="1535"/>
                    <a:pt x="4404" y="1701"/>
                  </a:cubicBezTo>
                  <a:cubicBezTo>
                    <a:pt x="3964" y="1979"/>
                    <a:pt x="3477" y="2112"/>
                    <a:pt x="2986" y="2112"/>
                  </a:cubicBezTo>
                  <a:cubicBezTo>
                    <a:pt x="2768" y="2112"/>
                    <a:pt x="2550" y="2086"/>
                    <a:pt x="2336" y="2035"/>
                  </a:cubicBezTo>
                  <a:cubicBezTo>
                    <a:pt x="1635" y="1768"/>
                    <a:pt x="1035" y="1301"/>
                    <a:pt x="601" y="701"/>
                  </a:cubicBezTo>
                  <a:cubicBezTo>
                    <a:pt x="401" y="467"/>
                    <a:pt x="201" y="234"/>
                    <a:pt x="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44"/>
            <p:cNvSpPr/>
            <p:nvPr/>
          </p:nvSpPr>
          <p:spPr>
            <a:xfrm>
              <a:off x="8499800" y="3516162"/>
              <a:ext cx="45852" cy="65314"/>
            </a:xfrm>
            <a:custGeom>
              <a:avLst/>
              <a:gdLst/>
              <a:ahLst/>
              <a:cxnLst/>
              <a:rect l="l" t="t" r="r" b="b"/>
              <a:pathLst>
                <a:path w="2436" h="3470" extrusionOk="0">
                  <a:moveTo>
                    <a:pt x="0" y="1"/>
                  </a:moveTo>
                  <a:lnTo>
                    <a:pt x="0" y="1"/>
                  </a:lnTo>
                  <a:cubicBezTo>
                    <a:pt x="301" y="635"/>
                    <a:pt x="701" y="1235"/>
                    <a:pt x="1135" y="1802"/>
                  </a:cubicBezTo>
                  <a:cubicBezTo>
                    <a:pt x="1501" y="2369"/>
                    <a:pt x="1935" y="2936"/>
                    <a:pt x="2435" y="3470"/>
                  </a:cubicBezTo>
                  <a:cubicBezTo>
                    <a:pt x="2135" y="2803"/>
                    <a:pt x="1735" y="2202"/>
                    <a:pt x="1301" y="1669"/>
                  </a:cubicBezTo>
                  <a:cubicBezTo>
                    <a:pt x="934" y="1068"/>
                    <a:pt x="467" y="501"/>
                    <a:pt x="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44"/>
            <p:cNvSpPr/>
            <p:nvPr/>
          </p:nvSpPr>
          <p:spPr>
            <a:xfrm>
              <a:off x="8133759" y="2923460"/>
              <a:ext cx="10691" cy="22060"/>
            </a:xfrm>
            <a:custGeom>
              <a:avLst/>
              <a:gdLst/>
              <a:ahLst/>
              <a:cxnLst/>
              <a:rect l="l" t="t" r="r" b="b"/>
              <a:pathLst>
                <a:path w="568" h="1172" extrusionOk="0">
                  <a:moveTo>
                    <a:pt x="67" y="1"/>
                  </a:moveTo>
                  <a:lnTo>
                    <a:pt x="67" y="1"/>
                  </a:lnTo>
                  <a:cubicBezTo>
                    <a:pt x="0" y="34"/>
                    <a:pt x="67" y="301"/>
                    <a:pt x="200" y="634"/>
                  </a:cubicBezTo>
                  <a:cubicBezTo>
                    <a:pt x="325" y="947"/>
                    <a:pt x="450" y="1171"/>
                    <a:pt x="520" y="1171"/>
                  </a:cubicBezTo>
                  <a:cubicBezTo>
                    <a:pt x="525" y="1171"/>
                    <a:pt x="530" y="1170"/>
                    <a:pt x="534" y="1168"/>
                  </a:cubicBezTo>
                  <a:cubicBezTo>
                    <a:pt x="567" y="1168"/>
                    <a:pt x="501" y="868"/>
                    <a:pt x="400" y="568"/>
                  </a:cubicBezTo>
                  <a:cubicBezTo>
                    <a:pt x="267" y="234"/>
                    <a:pt x="100" y="1"/>
                    <a:pt x="6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44"/>
            <p:cNvSpPr/>
            <p:nvPr/>
          </p:nvSpPr>
          <p:spPr>
            <a:xfrm>
              <a:off x="8293223" y="2949830"/>
              <a:ext cx="4423" cy="17599"/>
            </a:xfrm>
            <a:custGeom>
              <a:avLst/>
              <a:gdLst/>
              <a:ahLst/>
              <a:cxnLst/>
              <a:rect l="l" t="t" r="r" b="b"/>
              <a:pathLst>
                <a:path w="235" h="935" extrusionOk="0">
                  <a:moveTo>
                    <a:pt x="134" y="1"/>
                  </a:moveTo>
                  <a:cubicBezTo>
                    <a:pt x="68" y="1"/>
                    <a:pt x="1" y="201"/>
                    <a:pt x="1" y="468"/>
                  </a:cubicBezTo>
                  <a:cubicBezTo>
                    <a:pt x="1" y="734"/>
                    <a:pt x="68" y="935"/>
                    <a:pt x="134" y="935"/>
                  </a:cubicBezTo>
                  <a:cubicBezTo>
                    <a:pt x="168" y="935"/>
                    <a:pt x="234" y="734"/>
                    <a:pt x="234" y="468"/>
                  </a:cubicBezTo>
                  <a:cubicBezTo>
                    <a:pt x="234" y="201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44"/>
            <p:cNvSpPr/>
            <p:nvPr/>
          </p:nvSpPr>
          <p:spPr>
            <a:xfrm>
              <a:off x="8229810" y="3028320"/>
              <a:ext cx="5044" cy="21364"/>
            </a:xfrm>
            <a:custGeom>
              <a:avLst/>
              <a:gdLst/>
              <a:ahLst/>
              <a:cxnLst/>
              <a:rect l="l" t="t" r="r" b="b"/>
              <a:pathLst>
                <a:path w="268" h="1135" extrusionOk="0">
                  <a:moveTo>
                    <a:pt x="101" y="0"/>
                  </a:moveTo>
                  <a:cubicBezTo>
                    <a:pt x="34" y="0"/>
                    <a:pt x="1" y="267"/>
                    <a:pt x="34" y="567"/>
                  </a:cubicBezTo>
                  <a:cubicBezTo>
                    <a:pt x="34" y="901"/>
                    <a:pt x="101" y="1134"/>
                    <a:pt x="168" y="1134"/>
                  </a:cubicBezTo>
                  <a:cubicBezTo>
                    <a:pt x="234" y="1134"/>
                    <a:pt x="268" y="867"/>
                    <a:pt x="234" y="567"/>
                  </a:cubicBezTo>
                  <a:cubicBezTo>
                    <a:pt x="234" y="234"/>
                    <a:pt x="168" y="0"/>
                    <a:pt x="10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44"/>
            <p:cNvSpPr/>
            <p:nvPr/>
          </p:nvSpPr>
          <p:spPr>
            <a:xfrm>
              <a:off x="8102984" y="3098039"/>
              <a:ext cx="16978" cy="12630"/>
            </a:xfrm>
            <a:custGeom>
              <a:avLst/>
              <a:gdLst/>
              <a:ahLst/>
              <a:cxnLst/>
              <a:rect l="l" t="t" r="r" b="b"/>
              <a:pathLst>
                <a:path w="902" h="671" extrusionOk="0">
                  <a:moveTo>
                    <a:pt x="66" y="1"/>
                  </a:moveTo>
                  <a:cubicBezTo>
                    <a:pt x="25" y="1"/>
                    <a:pt x="1" y="12"/>
                    <a:pt x="1" y="32"/>
                  </a:cubicBezTo>
                  <a:cubicBezTo>
                    <a:pt x="1" y="99"/>
                    <a:pt x="167" y="199"/>
                    <a:pt x="401" y="366"/>
                  </a:cubicBezTo>
                  <a:cubicBezTo>
                    <a:pt x="614" y="518"/>
                    <a:pt x="772" y="670"/>
                    <a:pt x="823" y="670"/>
                  </a:cubicBezTo>
                  <a:cubicBezTo>
                    <a:pt x="828" y="670"/>
                    <a:pt x="832" y="669"/>
                    <a:pt x="835" y="666"/>
                  </a:cubicBezTo>
                  <a:cubicBezTo>
                    <a:pt x="901" y="666"/>
                    <a:pt x="768" y="366"/>
                    <a:pt x="501" y="199"/>
                  </a:cubicBezTo>
                  <a:cubicBezTo>
                    <a:pt x="338" y="59"/>
                    <a:pt x="159" y="1"/>
                    <a:pt x="66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44"/>
            <p:cNvSpPr/>
            <p:nvPr/>
          </p:nvSpPr>
          <p:spPr>
            <a:xfrm>
              <a:off x="8318972" y="3173874"/>
              <a:ext cx="10691" cy="13420"/>
            </a:xfrm>
            <a:custGeom>
              <a:avLst/>
              <a:gdLst/>
              <a:ahLst/>
              <a:cxnLst/>
              <a:rect l="l" t="t" r="r" b="b"/>
              <a:pathLst>
                <a:path w="568" h="713" extrusionOk="0">
                  <a:moveTo>
                    <a:pt x="512" y="1"/>
                  </a:moveTo>
                  <a:cubicBezTo>
                    <a:pt x="440" y="1"/>
                    <a:pt x="320" y="127"/>
                    <a:pt x="201" y="306"/>
                  </a:cubicBezTo>
                  <a:cubicBezTo>
                    <a:pt x="67" y="506"/>
                    <a:pt x="1" y="673"/>
                    <a:pt x="67" y="707"/>
                  </a:cubicBezTo>
                  <a:cubicBezTo>
                    <a:pt x="72" y="711"/>
                    <a:pt x="77" y="713"/>
                    <a:pt x="85" y="713"/>
                  </a:cubicBezTo>
                  <a:cubicBezTo>
                    <a:pt x="135" y="713"/>
                    <a:pt x="251" y="614"/>
                    <a:pt x="367" y="440"/>
                  </a:cubicBezTo>
                  <a:cubicBezTo>
                    <a:pt x="534" y="240"/>
                    <a:pt x="568" y="39"/>
                    <a:pt x="534" y="6"/>
                  </a:cubicBezTo>
                  <a:cubicBezTo>
                    <a:pt x="527" y="3"/>
                    <a:pt x="520" y="1"/>
                    <a:pt x="51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44"/>
            <p:cNvSpPr/>
            <p:nvPr/>
          </p:nvSpPr>
          <p:spPr>
            <a:xfrm>
              <a:off x="8194028" y="3180255"/>
              <a:ext cx="4404" cy="28911"/>
            </a:xfrm>
            <a:custGeom>
              <a:avLst/>
              <a:gdLst/>
              <a:ahLst/>
              <a:cxnLst/>
              <a:rect l="l" t="t" r="r" b="b"/>
              <a:pathLst>
                <a:path w="234" h="1536" extrusionOk="0">
                  <a:moveTo>
                    <a:pt x="101" y="1"/>
                  </a:moveTo>
                  <a:cubicBezTo>
                    <a:pt x="34" y="1"/>
                    <a:pt x="0" y="334"/>
                    <a:pt x="0" y="768"/>
                  </a:cubicBezTo>
                  <a:cubicBezTo>
                    <a:pt x="0" y="1168"/>
                    <a:pt x="34" y="1535"/>
                    <a:pt x="101" y="1535"/>
                  </a:cubicBezTo>
                  <a:cubicBezTo>
                    <a:pt x="201" y="1268"/>
                    <a:pt x="234" y="1035"/>
                    <a:pt x="201" y="768"/>
                  </a:cubicBezTo>
                  <a:cubicBezTo>
                    <a:pt x="201" y="334"/>
                    <a:pt x="167" y="1"/>
                    <a:pt x="10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44"/>
            <p:cNvSpPr/>
            <p:nvPr/>
          </p:nvSpPr>
          <p:spPr>
            <a:xfrm>
              <a:off x="8138144" y="3285341"/>
              <a:ext cx="17599" cy="11877"/>
            </a:xfrm>
            <a:custGeom>
              <a:avLst/>
              <a:gdLst/>
              <a:ahLst/>
              <a:cxnLst/>
              <a:rect l="l" t="t" r="r" b="b"/>
              <a:pathLst>
                <a:path w="935" h="631" extrusionOk="0">
                  <a:moveTo>
                    <a:pt x="114" y="1"/>
                  </a:moveTo>
                  <a:cubicBezTo>
                    <a:pt x="91" y="1"/>
                    <a:pt x="75" y="7"/>
                    <a:pt x="67" y="22"/>
                  </a:cubicBezTo>
                  <a:cubicBezTo>
                    <a:pt x="1" y="55"/>
                    <a:pt x="201" y="222"/>
                    <a:pt x="434" y="389"/>
                  </a:cubicBezTo>
                  <a:cubicBezTo>
                    <a:pt x="630" y="556"/>
                    <a:pt x="802" y="630"/>
                    <a:pt x="872" y="630"/>
                  </a:cubicBezTo>
                  <a:cubicBezTo>
                    <a:pt x="886" y="630"/>
                    <a:pt x="896" y="627"/>
                    <a:pt x="901" y="622"/>
                  </a:cubicBezTo>
                  <a:cubicBezTo>
                    <a:pt x="935" y="589"/>
                    <a:pt x="801" y="389"/>
                    <a:pt x="568" y="222"/>
                  </a:cubicBezTo>
                  <a:cubicBezTo>
                    <a:pt x="384" y="91"/>
                    <a:pt x="201" y="1"/>
                    <a:pt x="11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44"/>
            <p:cNvSpPr/>
            <p:nvPr/>
          </p:nvSpPr>
          <p:spPr>
            <a:xfrm>
              <a:off x="8267493" y="3327127"/>
              <a:ext cx="13835" cy="7002"/>
            </a:xfrm>
            <a:custGeom>
              <a:avLst/>
              <a:gdLst/>
              <a:ahLst/>
              <a:cxnLst/>
              <a:rect l="l" t="t" r="r" b="b"/>
              <a:pathLst>
                <a:path w="735" h="372" extrusionOk="0">
                  <a:moveTo>
                    <a:pt x="643" y="0"/>
                  </a:moveTo>
                  <a:cubicBezTo>
                    <a:pt x="568" y="0"/>
                    <a:pt x="458" y="29"/>
                    <a:pt x="334" y="70"/>
                  </a:cubicBezTo>
                  <a:cubicBezTo>
                    <a:pt x="134" y="170"/>
                    <a:pt x="0" y="270"/>
                    <a:pt x="34" y="337"/>
                  </a:cubicBezTo>
                  <a:cubicBezTo>
                    <a:pt x="34" y="360"/>
                    <a:pt x="59" y="371"/>
                    <a:pt x="99" y="371"/>
                  </a:cubicBezTo>
                  <a:cubicBezTo>
                    <a:pt x="171" y="371"/>
                    <a:pt x="293" y="335"/>
                    <a:pt x="401" y="270"/>
                  </a:cubicBezTo>
                  <a:cubicBezTo>
                    <a:pt x="601" y="203"/>
                    <a:pt x="734" y="70"/>
                    <a:pt x="734" y="37"/>
                  </a:cubicBezTo>
                  <a:cubicBezTo>
                    <a:pt x="721" y="11"/>
                    <a:pt x="689" y="0"/>
                    <a:pt x="643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44"/>
            <p:cNvSpPr/>
            <p:nvPr/>
          </p:nvSpPr>
          <p:spPr>
            <a:xfrm>
              <a:off x="8180213" y="3442039"/>
              <a:ext cx="15717" cy="29570"/>
            </a:xfrm>
            <a:custGeom>
              <a:avLst/>
              <a:gdLst/>
              <a:ahLst/>
              <a:cxnLst/>
              <a:rect l="l" t="t" r="r" b="b"/>
              <a:pathLst>
                <a:path w="835" h="1571" extrusionOk="0">
                  <a:moveTo>
                    <a:pt x="77" y="0"/>
                  </a:moveTo>
                  <a:cubicBezTo>
                    <a:pt x="74" y="0"/>
                    <a:pt x="70" y="1"/>
                    <a:pt x="67" y="3"/>
                  </a:cubicBezTo>
                  <a:cubicBezTo>
                    <a:pt x="1" y="36"/>
                    <a:pt x="134" y="403"/>
                    <a:pt x="368" y="836"/>
                  </a:cubicBezTo>
                  <a:cubicBezTo>
                    <a:pt x="568" y="1270"/>
                    <a:pt x="801" y="1570"/>
                    <a:pt x="835" y="1570"/>
                  </a:cubicBezTo>
                  <a:cubicBezTo>
                    <a:pt x="801" y="1270"/>
                    <a:pt x="701" y="970"/>
                    <a:pt x="534" y="736"/>
                  </a:cubicBezTo>
                  <a:cubicBezTo>
                    <a:pt x="343" y="323"/>
                    <a:pt x="153" y="0"/>
                    <a:pt x="7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44"/>
            <p:cNvSpPr/>
            <p:nvPr/>
          </p:nvSpPr>
          <p:spPr>
            <a:xfrm>
              <a:off x="8333409" y="3436373"/>
              <a:ext cx="14456" cy="21476"/>
            </a:xfrm>
            <a:custGeom>
              <a:avLst/>
              <a:gdLst/>
              <a:ahLst/>
              <a:cxnLst/>
              <a:rect l="l" t="t" r="r" b="b"/>
              <a:pathLst>
                <a:path w="768" h="1141" extrusionOk="0">
                  <a:moveTo>
                    <a:pt x="687" y="0"/>
                  </a:moveTo>
                  <a:cubicBezTo>
                    <a:pt x="609" y="0"/>
                    <a:pt x="424" y="223"/>
                    <a:pt x="268" y="504"/>
                  </a:cubicBezTo>
                  <a:cubicBezTo>
                    <a:pt x="101" y="837"/>
                    <a:pt x="1" y="1104"/>
                    <a:pt x="67" y="1137"/>
                  </a:cubicBezTo>
                  <a:cubicBezTo>
                    <a:pt x="70" y="1140"/>
                    <a:pt x="72" y="1141"/>
                    <a:pt x="76" y="1141"/>
                  </a:cubicBezTo>
                  <a:cubicBezTo>
                    <a:pt x="126" y="1141"/>
                    <a:pt x="312" y="918"/>
                    <a:pt x="468" y="637"/>
                  </a:cubicBezTo>
                  <a:cubicBezTo>
                    <a:pt x="635" y="304"/>
                    <a:pt x="768" y="37"/>
                    <a:pt x="701" y="3"/>
                  </a:cubicBezTo>
                  <a:cubicBezTo>
                    <a:pt x="697" y="1"/>
                    <a:pt x="692" y="0"/>
                    <a:pt x="68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44"/>
            <p:cNvSpPr/>
            <p:nvPr/>
          </p:nvSpPr>
          <p:spPr>
            <a:xfrm>
              <a:off x="8268114" y="3551906"/>
              <a:ext cx="8809" cy="27688"/>
            </a:xfrm>
            <a:custGeom>
              <a:avLst/>
              <a:gdLst/>
              <a:ahLst/>
              <a:cxnLst/>
              <a:rect l="l" t="t" r="r" b="b"/>
              <a:pathLst>
                <a:path w="468" h="1471" extrusionOk="0">
                  <a:moveTo>
                    <a:pt x="79" y="1"/>
                  </a:moveTo>
                  <a:cubicBezTo>
                    <a:pt x="74" y="1"/>
                    <a:pt x="71" y="1"/>
                    <a:pt x="67" y="3"/>
                  </a:cubicBezTo>
                  <a:cubicBezTo>
                    <a:pt x="1" y="36"/>
                    <a:pt x="101" y="337"/>
                    <a:pt x="167" y="737"/>
                  </a:cubicBezTo>
                  <a:cubicBezTo>
                    <a:pt x="234" y="1137"/>
                    <a:pt x="234" y="1471"/>
                    <a:pt x="301" y="1471"/>
                  </a:cubicBezTo>
                  <a:cubicBezTo>
                    <a:pt x="368" y="1471"/>
                    <a:pt x="468" y="1137"/>
                    <a:pt x="401" y="704"/>
                  </a:cubicBezTo>
                  <a:cubicBezTo>
                    <a:pt x="338" y="292"/>
                    <a:pt x="154" y="1"/>
                    <a:pt x="79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44"/>
            <p:cNvSpPr/>
            <p:nvPr/>
          </p:nvSpPr>
          <p:spPr>
            <a:xfrm>
              <a:off x="8193407" y="3632861"/>
              <a:ext cx="16338" cy="16507"/>
            </a:xfrm>
            <a:custGeom>
              <a:avLst/>
              <a:gdLst/>
              <a:ahLst/>
              <a:cxnLst/>
              <a:rect l="l" t="t" r="r" b="b"/>
              <a:pathLst>
                <a:path w="868" h="877" extrusionOk="0">
                  <a:moveTo>
                    <a:pt x="54" y="1"/>
                  </a:moveTo>
                  <a:cubicBezTo>
                    <a:pt x="46" y="1"/>
                    <a:pt x="39" y="2"/>
                    <a:pt x="33" y="5"/>
                  </a:cubicBezTo>
                  <a:cubicBezTo>
                    <a:pt x="0" y="39"/>
                    <a:pt x="134" y="272"/>
                    <a:pt x="334" y="506"/>
                  </a:cubicBezTo>
                  <a:cubicBezTo>
                    <a:pt x="547" y="719"/>
                    <a:pt x="733" y="877"/>
                    <a:pt x="789" y="877"/>
                  </a:cubicBezTo>
                  <a:cubicBezTo>
                    <a:pt x="794" y="877"/>
                    <a:pt x="798" y="875"/>
                    <a:pt x="801" y="872"/>
                  </a:cubicBezTo>
                  <a:cubicBezTo>
                    <a:pt x="867" y="806"/>
                    <a:pt x="734" y="606"/>
                    <a:pt x="500" y="372"/>
                  </a:cubicBezTo>
                  <a:cubicBezTo>
                    <a:pt x="318" y="159"/>
                    <a:pt x="135" y="1"/>
                    <a:pt x="5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44"/>
            <p:cNvSpPr/>
            <p:nvPr/>
          </p:nvSpPr>
          <p:spPr>
            <a:xfrm>
              <a:off x="8366066" y="3659231"/>
              <a:ext cx="17599" cy="16507"/>
            </a:xfrm>
            <a:custGeom>
              <a:avLst/>
              <a:gdLst/>
              <a:ahLst/>
              <a:cxnLst/>
              <a:rect l="l" t="t" r="r" b="b"/>
              <a:pathLst>
                <a:path w="935" h="877" extrusionOk="0">
                  <a:moveTo>
                    <a:pt x="851" y="0"/>
                  </a:moveTo>
                  <a:cubicBezTo>
                    <a:pt x="787" y="0"/>
                    <a:pt x="577" y="129"/>
                    <a:pt x="367" y="339"/>
                  </a:cubicBezTo>
                  <a:cubicBezTo>
                    <a:pt x="134" y="606"/>
                    <a:pt x="0" y="806"/>
                    <a:pt x="34" y="872"/>
                  </a:cubicBezTo>
                  <a:cubicBezTo>
                    <a:pt x="37" y="875"/>
                    <a:pt x="41" y="877"/>
                    <a:pt x="47" y="877"/>
                  </a:cubicBezTo>
                  <a:cubicBezTo>
                    <a:pt x="107" y="877"/>
                    <a:pt x="321" y="719"/>
                    <a:pt x="534" y="506"/>
                  </a:cubicBezTo>
                  <a:cubicBezTo>
                    <a:pt x="768" y="272"/>
                    <a:pt x="934" y="39"/>
                    <a:pt x="868" y="5"/>
                  </a:cubicBezTo>
                  <a:cubicBezTo>
                    <a:pt x="864" y="2"/>
                    <a:pt x="859" y="0"/>
                    <a:pt x="85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44"/>
            <p:cNvSpPr/>
            <p:nvPr/>
          </p:nvSpPr>
          <p:spPr>
            <a:xfrm>
              <a:off x="8275022" y="3753457"/>
              <a:ext cx="6306" cy="25806"/>
            </a:xfrm>
            <a:custGeom>
              <a:avLst/>
              <a:gdLst/>
              <a:ahLst/>
              <a:cxnLst/>
              <a:rect l="l" t="t" r="r" b="b"/>
              <a:pathLst>
                <a:path w="335" h="1371" extrusionOk="0">
                  <a:moveTo>
                    <a:pt x="257" y="0"/>
                  </a:moveTo>
                  <a:cubicBezTo>
                    <a:pt x="191" y="0"/>
                    <a:pt x="97" y="290"/>
                    <a:pt x="34" y="670"/>
                  </a:cubicBezTo>
                  <a:cubicBezTo>
                    <a:pt x="1" y="1037"/>
                    <a:pt x="1" y="1370"/>
                    <a:pt x="34" y="1370"/>
                  </a:cubicBezTo>
                  <a:cubicBezTo>
                    <a:pt x="101" y="1370"/>
                    <a:pt x="201" y="1070"/>
                    <a:pt x="267" y="703"/>
                  </a:cubicBezTo>
                  <a:cubicBezTo>
                    <a:pt x="301" y="303"/>
                    <a:pt x="334" y="3"/>
                    <a:pt x="267" y="3"/>
                  </a:cubicBezTo>
                  <a:cubicBezTo>
                    <a:pt x="264" y="1"/>
                    <a:pt x="261" y="0"/>
                    <a:pt x="25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44"/>
            <p:cNvSpPr/>
            <p:nvPr/>
          </p:nvSpPr>
          <p:spPr>
            <a:xfrm>
              <a:off x="8201557" y="3809322"/>
              <a:ext cx="13835" cy="20799"/>
            </a:xfrm>
            <a:custGeom>
              <a:avLst/>
              <a:gdLst/>
              <a:ahLst/>
              <a:cxnLst/>
              <a:rect l="l" t="t" r="r" b="b"/>
              <a:pathLst>
                <a:path w="735" h="1105" extrusionOk="0">
                  <a:moveTo>
                    <a:pt x="76" y="0"/>
                  </a:moveTo>
                  <a:cubicBezTo>
                    <a:pt x="72" y="0"/>
                    <a:pt x="70" y="1"/>
                    <a:pt x="67" y="4"/>
                  </a:cubicBezTo>
                  <a:cubicBezTo>
                    <a:pt x="1" y="37"/>
                    <a:pt x="101" y="304"/>
                    <a:pt x="268" y="604"/>
                  </a:cubicBezTo>
                  <a:cubicBezTo>
                    <a:pt x="468" y="904"/>
                    <a:pt x="635" y="1104"/>
                    <a:pt x="701" y="1104"/>
                  </a:cubicBezTo>
                  <a:cubicBezTo>
                    <a:pt x="735" y="1071"/>
                    <a:pt x="668" y="804"/>
                    <a:pt x="468" y="504"/>
                  </a:cubicBezTo>
                  <a:cubicBezTo>
                    <a:pt x="312" y="223"/>
                    <a:pt x="126" y="0"/>
                    <a:pt x="76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44"/>
            <p:cNvSpPr/>
            <p:nvPr/>
          </p:nvSpPr>
          <p:spPr>
            <a:xfrm>
              <a:off x="8340957" y="3893402"/>
              <a:ext cx="21985" cy="14889"/>
            </a:xfrm>
            <a:custGeom>
              <a:avLst/>
              <a:gdLst/>
              <a:ahLst/>
              <a:cxnLst/>
              <a:rect l="l" t="t" r="r" b="b"/>
              <a:pathLst>
                <a:path w="1168" h="791" extrusionOk="0">
                  <a:moveTo>
                    <a:pt x="1110" y="0"/>
                  </a:moveTo>
                  <a:cubicBezTo>
                    <a:pt x="1026" y="0"/>
                    <a:pt x="767" y="102"/>
                    <a:pt x="534" y="307"/>
                  </a:cubicBezTo>
                  <a:cubicBezTo>
                    <a:pt x="234" y="507"/>
                    <a:pt x="0" y="740"/>
                    <a:pt x="33" y="774"/>
                  </a:cubicBezTo>
                  <a:cubicBezTo>
                    <a:pt x="39" y="785"/>
                    <a:pt x="52" y="791"/>
                    <a:pt x="71" y="791"/>
                  </a:cubicBezTo>
                  <a:cubicBezTo>
                    <a:pt x="161" y="791"/>
                    <a:pt x="386" y="666"/>
                    <a:pt x="634" y="473"/>
                  </a:cubicBezTo>
                  <a:cubicBezTo>
                    <a:pt x="934" y="273"/>
                    <a:pt x="1168" y="40"/>
                    <a:pt x="1134" y="6"/>
                  </a:cubicBezTo>
                  <a:cubicBezTo>
                    <a:pt x="1130" y="2"/>
                    <a:pt x="1122" y="0"/>
                    <a:pt x="111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44"/>
            <p:cNvSpPr/>
            <p:nvPr/>
          </p:nvSpPr>
          <p:spPr>
            <a:xfrm>
              <a:off x="8237979" y="3946877"/>
              <a:ext cx="6927" cy="29533"/>
            </a:xfrm>
            <a:custGeom>
              <a:avLst/>
              <a:gdLst/>
              <a:ahLst/>
              <a:cxnLst/>
              <a:rect l="l" t="t" r="r" b="b"/>
              <a:pathLst>
                <a:path w="368" h="1569" extrusionOk="0">
                  <a:moveTo>
                    <a:pt x="201" y="1"/>
                  </a:moveTo>
                  <a:cubicBezTo>
                    <a:pt x="134" y="34"/>
                    <a:pt x="167" y="368"/>
                    <a:pt x="134" y="768"/>
                  </a:cubicBezTo>
                  <a:cubicBezTo>
                    <a:pt x="67" y="1202"/>
                    <a:pt x="0" y="1535"/>
                    <a:pt x="67" y="1569"/>
                  </a:cubicBezTo>
                  <a:cubicBezTo>
                    <a:pt x="134" y="1569"/>
                    <a:pt x="301" y="1235"/>
                    <a:pt x="334" y="801"/>
                  </a:cubicBezTo>
                  <a:cubicBezTo>
                    <a:pt x="367" y="368"/>
                    <a:pt x="267" y="1"/>
                    <a:pt x="20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44"/>
            <p:cNvSpPr/>
            <p:nvPr/>
          </p:nvSpPr>
          <p:spPr>
            <a:xfrm>
              <a:off x="8275643" y="4079914"/>
              <a:ext cx="13835" cy="15246"/>
            </a:xfrm>
            <a:custGeom>
              <a:avLst/>
              <a:gdLst/>
              <a:ahLst/>
              <a:cxnLst/>
              <a:rect l="l" t="t" r="r" b="b"/>
              <a:pathLst>
                <a:path w="735" h="810" extrusionOk="0">
                  <a:moveTo>
                    <a:pt x="79" y="0"/>
                  </a:moveTo>
                  <a:cubicBezTo>
                    <a:pt x="74" y="0"/>
                    <a:pt x="71" y="2"/>
                    <a:pt x="68" y="4"/>
                  </a:cubicBezTo>
                  <a:cubicBezTo>
                    <a:pt x="1" y="71"/>
                    <a:pt x="101" y="271"/>
                    <a:pt x="268" y="471"/>
                  </a:cubicBezTo>
                  <a:cubicBezTo>
                    <a:pt x="420" y="654"/>
                    <a:pt x="600" y="809"/>
                    <a:pt x="656" y="809"/>
                  </a:cubicBezTo>
                  <a:cubicBezTo>
                    <a:pt x="661" y="809"/>
                    <a:pt x="665" y="808"/>
                    <a:pt x="668" y="805"/>
                  </a:cubicBezTo>
                  <a:cubicBezTo>
                    <a:pt x="735" y="738"/>
                    <a:pt x="635" y="538"/>
                    <a:pt x="435" y="338"/>
                  </a:cubicBezTo>
                  <a:cubicBezTo>
                    <a:pt x="282" y="155"/>
                    <a:pt x="130" y="0"/>
                    <a:pt x="79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44"/>
            <p:cNvSpPr/>
            <p:nvPr/>
          </p:nvSpPr>
          <p:spPr>
            <a:xfrm>
              <a:off x="8217895" y="4150894"/>
              <a:ext cx="17599" cy="23359"/>
            </a:xfrm>
            <a:custGeom>
              <a:avLst/>
              <a:gdLst/>
              <a:ahLst/>
              <a:cxnLst/>
              <a:rect l="l" t="t" r="r" b="b"/>
              <a:pathLst>
                <a:path w="935" h="1241" extrusionOk="0">
                  <a:moveTo>
                    <a:pt x="46" y="0"/>
                  </a:moveTo>
                  <a:cubicBezTo>
                    <a:pt x="42" y="0"/>
                    <a:pt x="37" y="1"/>
                    <a:pt x="33" y="3"/>
                  </a:cubicBezTo>
                  <a:cubicBezTo>
                    <a:pt x="0" y="36"/>
                    <a:pt x="133" y="336"/>
                    <a:pt x="367" y="703"/>
                  </a:cubicBezTo>
                  <a:cubicBezTo>
                    <a:pt x="586" y="1016"/>
                    <a:pt x="804" y="1240"/>
                    <a:pt x="886" y="1240"/>
                  </a:cubicBezTo>
                  <a:cubicBezTo>
                    <a:pt x="892" y="1240"/>
                    <a:pt x="896" y="1239"/>
                    <a:pt x="901" y="1237"/>
                  </a:cubicBezTo>
                  <a:cubicBezTo>
                    <a:pt x="934" y="1204"/>
                    <a:pt x="801" y="904"/>
                    <a:pt x="567" y="570"/>
                  </a:cubicBezTo>
                  <a:cubicBezTo>
                    <a:pt x="347" y="255"/>
                    <a:pt x="127" y="0"/>
                    <a:pt x="46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44"/>
            <p:cNvSpPr/>
            <p:nvPr/>
          </p:nvSpPr>
          <p:spPr>
            <a:xfrm>
              <a:off x="8381124" y="4062936"/>
              <a:ext cx="6306" cy="11519"/>
            </a:xfrm>
            <a:custGeom>
              <a:avLst/>
              <a:gdLst/>
              <a:ahLst/>
              <a:cxnLst/>
              <a:rect l="l" t="t" r="r" b="b"/>
              <a:pathLst>
                <a:path w="335" h="612" extrusionOk="0">
                  <a:moveTo>
                    <a:pt x="278" y="1"/>
                  </a:moveTo>
                  <a:cubicBezTo>
                    <a:pt x="208" y="1"/>
                    <a:pt x="98" y="123"/>
                    <a:pt x="68" y="273"/>
                  </a:cubicBezTo>
                  <a:cubicBezTo>
                    <a:pt x="1" y="439"/>
                    <a:pt x="1" y="606"/>
                    <a:pt x="68" y="606"/>
                  </a:cubicBezTo>
                  <a:cubicBezTo>
                    <a:pt x="75" y="610"/>
                    <a:pt x="82" y="611"/>
                    <a:pt x="90" y="611"/>
                  </a:cubicBezTo>
                  <a:cubicBezTo>
                    <a:pt x="155" y="611"/>
                    <a:pt x="241" y="489"/>
                    <a:pt x="301" y="339"/>
                  </a:cubicBezTo>
                  <a:cubicBezTo>
                    <a:pt x="334" y="173"/>
                    <a:pt x="334" y="6"/>
                    <a:pt x="301" y="6"/>
                  </a:cubicBezTo>
                  <a:cubicBezTo>
                    <a:pt x="294" y="2"/>
                    <a:pt x="286" y="1"/>
                    <a:pt x="27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44"/>
            <p:cNvSpPr/>
            <p:nvPr/>
          </p:nvSpPr>
          <p:spPr>
            <a:xfrm>
              <a:off x="8316469" y="4238174"/>
              <a:ext cx="8752" cy="25843"/>
            </a:xfrm>
            <a:custGeom>
              <a:avLst/>
              <a:gdLst/>
              <a:ahLst/>
              <a:cxnLst/>
              <a:rect l="l" t="t" r="r" b="b"/>
              <a:pathLst>
                <a:path w="465" h="1373" extrusionOk="0">
                  <a:moveTo>
                    <a:pt x="342" y="0"/>
                  </a:moveTo>
                  <a:cubicBezTo>
                    <a:pt x="339" y="0"/>
                    <a:pt x="337" y="1"/>
                    <a:pt x="334" y="3"/>
                  </a:cubicBezTo>
                  <a:cubicBezTo>
                    <a:pt x="300" y="3"/>
                    <a:pt x="267" y="303"/>
                    <a:pt x="167" y="670"/>
                  </a:cubicBezTo>
                  <a:cubicBezTo>
                    <a:pt x="100" y="1037"/>
                    <a:pt x="0" y="1337"/>
                    <a:pt x="33" y="1370"/>
                  </a:cubicBezTo>
                  <a:cubicBezTo>
                    <a:pt x="37" y="1372"/>
                    <a:pt x="41" y="1373"/>
                    <a:pt x="46" y="1373"/>
                  </a:cubicBezTo>
                  <a:cubicBezTo>
                    <a:pt x="122" y="1373"/>
                    <a:pt x="306" y="1114"/>
                    <a:pt x="400" y="736"/>
                  </a:cubicBezTo>
                  <a:cubicBezTo>
                    <a:pt x="464" y="353"/>
                    <a:pt x="406" y="0"/>
                    <a:pt x="342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44"/>
            <p:cNvSpPr/>
            <p:nvPr/>
          </p:nvSpPr>
          <p:spPr>
            <a:xfrm>
              <a:off x="8350989" y="3035134"/>
              <a:ext cx="10070" cy="15886"/>
            </a:xfrm>
            <a:custGeom>
              <a:avLst/>
              <a:gdLst/>
              <a:ahLst/>
              <a:cxnLst/>
              <a:rect l="l" t="t" r="r" b="b"/>
              <a:pathLst>
                <a:path w="535" h="844" extrusionOk="0">
                  <a:moveTo>
                    <a:pt x="78" y="1"/>
                  </a:moveTo>
                  <a:cubicBezTo>
                    <a:pt x="74" y="1"/>
                    <a:pt x="70" y="2"/>
                    <a:pt x="67" y="5"/>
                  </a:cubicBezTo>
                  <a:cubicBezTo>
                    <a:pt x="1" y="38"/>
                    <a:pt x="67" y="239"/>
                    <a:pt x="168" y="472"/>
                  </a:cubicBezTo>
                  <a:cubicBezTo>
                    <a:pt x="259" y="686"/>
                    <a:pt x="378" y="843"/>
                    <a:pt x="449" y="843"/>
                  </a:cubicBezTo>
                  <a:cubicBezTo>
                    <a:pt x="456" y="843"/>
                    <a:pt x="462" y="842"/>
                    <a:pt x="468" y="839"/>
                  </a:cubicBezTo>
                  <a:cubicBezTo>
                    <a:pt x="534" y="806"/>
                    <a:pt x="468" y="606"/>
                    <a:pt x="368" y="372"/>
                  </a:cubicBezTo>
                  <a:cubicBezTo>
                    <a:pt x="246" y="159"/>
                    <a:pt x="124" y="1"/>
                    <a:pt x="7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44"/>
            <p:cNvSpPr/>
            <p:nvPr/>
          </p:nvSpPr>
          <p:spPr>
            <a:xfrm>
              <a:off x="8227928" y="2806440"/>
              <a:ext cx="23886" cy="23528"/>
            </a:xfrm>
            <a:custGeom>
              <a:avLst/>
              <a:gdLst/>
              <a:ahLst/>
              <a:cxnLst/>
              <a:rect l="l" t="t" r="r" b="b"/>
              <a:pathLst>
                <a:path w="1269" h="1250" extrusionOk="0">
                  <a:moveTo>
                    <a:pt x="1195" y="0"/>
                  </a:moveTo>
                  <a:cubicBezTo>
                    <a:pt x="1075" y="0"/>
                    <a:pt x="763" y="190"/>
                    <a:pt x="501" y="480"/>
                  </a:cubicBezTo>
                  <a:cubicBezTo>
                    <a:pt x="168" y="814"/>
                    <a:pt x="1" y="1214"/>
                    <a:pt x="67" y="1247"/>
                  </a:cubicBezTo>
                  <a:cubicBezTo>
                    <a:pt x="71" y="1249"/>
                    <a:pt x="74" y="1250"/>
                    <a:pt x="78" y="1250"/>
                  </a:cubicBezTo>
                  <a:cubicBezTo>
                    <a:pt x="153" y="1250"/>
                    <a:pt x="348" y="933"/>
                    <a:pt x="635" y="647"/>
                  </a:cubicBezTo>
                  <a:cubicBezTo>
                    <a:pt x="968" y="313"/>
                    <a:pt x="1268" y="80"/>
                    <a:pt x="1235" y="13"/>
                  </a:cubicBezTo>
                  <a:cubicBezTo>
                    <a:pt x="1226" y="4"/>
                    <a:pt x="1213" y="0"/>
                    <a:pt x="1195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44"/>
            <p:cNvSpPr/>
            <p:nvPr/>
          </p:nvSpPr>
          <p:spPr>
            <a:xfrm>
              <a:off x="8336552" y="2783835"/>
              <a:ext cx="11952" cy="20347"/>
            </a:xfrm>
            <a:custGeom>
              <a:avLst/>
              <a:gdLst/>
              <a:ahLst/>
              <a:cxnLst/>
              <a:rect l="l" t="t" r="r" b="b"/>
              <a:pathLst>
                <a:path w="635" h="1081" extrusionOk="0">
                  <a:moveTo>
                    <a:pt x="90" y="0"/>
                  </a:moveTo>
                  <a:cubicBezTo>
                    <a:pt x="79" y="0"/>
                    <a:pt x="72" y="5"/>
                    <a:pt x="67" y="13"/>
                  </a:cubicBezTo>
                  <a:cubicBezTo>
                    <a:pt x="1" y="47"/>
                    <a:pt x="134" y="280"/>
                    <a:pt x="301" y="547"/>
                  </a:cubicBezTo>
                  <a:cubicBezTo>
                    <a:pt x="434" y="847"/>
                    <a:pt x="534" y="1081"/>
                    <a:pt x="601" y="1081"/>
                  </a:cubicBezTo>
                  <a:cubicBezTo>
                    <a:pt x="634" y="1047"/>
                    <a:pt x="601" y="780"/>
                    <a:pt x="468" y="447"/>
                  </a:cubicBezTo>
                  <a:cubicBezTo>
                    <a:pt x="352" y="186"/>
                    <a:pt x="160" y="0"/>
                    <a:pt x="9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44"/>
            <p:cNvSpPr/>
            <p:nvPr/>
          </p:nvSpPr>
          <p:spPr>
            <a:xfrm>
              <a:off x="8044596" y="2861873"/>
              <a:ext cx="10691" cy="21476"/>
            </a:xfrm>
            <a:custGeom>
              <a:avLst/>
              <a:gdLst/>
              <a:ahLst/>
              <a:cxnLst/>
              <a:rect l="l" t="t" r="r" b="b"/>
              <a:pathLst>
                <a:path w="568" h="1141" extrusionOk="0">
                  <a:moveTo>
                    <a:pt x="487" y="0"/>
                  </a:moveTo>
                  <a:cubicBezTo>
                    <a:pt x="417" y="0"/>
                    <a:pt x="292" y="225"/>
                    <a:pt x="167" y="537"/>
                  </a:cubicBezTo>
                  <a:cubicBezTo>
                    <a:pt x="34" y="837"/>
                    <a:pt x="0" y="1138"/>
                    <a:pt x="34" y="1138"/>
                  </a:cubicBezTo>
                  <a:cubicBezTo>
                    <a:pt x="40" y="1140"/>
                    <a:pt x="47" y="1141"/>
                    <a:pt x="53" y="1141"/>
                  </a:cubicBezTo>
                  <a:cubicBezTo>
                    <a:pt x="147" y="1141"/>
                    <a:pt x="242" y="916"/>
                    <a:pt x="367" y="604"/>
                  </a:cubicBezTo>
                  <a:cubicBezTo>
                    <a:pt x="501" y="304"/>
                    <a:pt x="568" y="37"/>
                    <a:pt x="501" y="4"/>
                  </a:cubicBezTo>
                  <a:cubicBezTo>
                    <a:pt x="497" y="1"/>
                    <a:pt x="492" y="0"/>
                    <a:pt x="48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44"/>
            <p:cNvSpPr/>
            <p:nvPr/>
          </p:nvSpPr>
          <p:spPr>
            <a:xfrm>
              <a:off x="8037689" y="2987400"/>
              <a:ext cx="18220" cy="14889"/>
            </a:xfrm>
            <a:custGeom>
              <a:avLst/>
              <a:gdLst/>
              <a:ahLst/>
              <a:cxnLst/>
              <a:rect l="l" t="t" r="r" b="b"/>
              <a:pathLst>
                <a:path w="968" h="791" extrusionOk="0">
                  <a:moveTo>
                    <a:pt x="18" y="1"/>
                  </a:moveTo>
                  <a:cubicBezTo>
                    <a:pt x="10" y="1"/>
                    <a:pt x="4" y="3"/>
                    <a:pt x="1" y="6"/>
                  </a:cubicBezTo>
                  <a:cubicBezTo>
                    <a:pt x="1" y="73"/>
                    <a:pt x="134" y="273"/>
                    <a:pt x="401" y="473"/>
                  </a:cubicBezTo>
                  <a:cubicBezTo>
                    <a:pt x="621" y="666"/>
                    <a:pt x="819" y="790"/>
                    <a:pt x="900" y="790"/>
                  </a:cubicBezTo>
                  <a:cubicBezTo>
                    <a:pt x="917" y="790"/>
                    <a:pt x="929" y="785"/>
                    <a:pt x="935" y="773"/>
                  </a:cubicBezTo>
                  <a:cubicBezTo>
                    <a:pt x="968" y="740"/>
                    <a:pt x="801" y="540"/>
                    <a:pt x="534" y="306"/>
                  </a:cubicBezTo>
                  <a:cubicBezTo>
                    <a:pt x="325" y="127"/>
                    <a:pt x="89" y="1"/>
                    <a:pt x="1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44"/>
            <p:cNvSpPr/>
            <p:nvPr/>
          </p:nvSpPr>
          <p:spPr>
            <a:xfrm>
              <a:off x="8246769" y="2698060"/>
              <a:ext cx="7548" cy="14456"/>
            </a:xfrm>
            <a:custGeom>
              <a:avLst/>
              <a:gdLst/>
              <a:ahLst/>
              <a:cxnLst/>
              <a:rect l="l" t="t" r="r" b="b"/>
              <a:pathLst>
                <a:path w="401" h="768" extrusionOk="0">
                  <a:moveTo>
                    <a:pt x="67" y="0"/>
                  </a:moveTo>
                  <a:cubicBezTo>
                    <a:pt x="0" y="0"/>
                    <a:pt x="34" y="200"/>
                    <a:pt x="101" y="434"/>
                  </a:cubicBezTo>
                  <a:cubicBezTo>
                    <a:pt x="201" y="634"/>
                    <a:pt x="301" y="767"/>
                    <a:pt x="367" y="767"/>
                  </a:cubicBezTo>
                  <a:cubicBezTo>
                    <a:pt x="401" y="767"/>
                    <a:pt x="401" y="567"/>
                    <a:pt x="301" y="367"/>
                  </a:cubicBezTo>
                  <a:cubicBezTo>
                    <a:pt x="234" y="134"/>
                    <a:pt x="101" y="0"/>
                    <a:pt x="6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44"/>
            <p:cNvSpPr/>
            <p:nvPr/>
          </p:nvSpPr>
          <p:spPr>
            <a:xfrm>
              <a:off x="8442034" y="2750161"/>
              <a:ext cx="6306" cy="20178"/>
            </a:xfrm>
            <a:custGeom>
              <a:avLst/>
              <a:gdLst/>
              <a:ahLst/>
              <a:cxnLst/>
              <a:rect l="l" t="t" r="r" b="b"/>
              <a:pathLst>
                <a:path w="335" h="1072" extrusionOk="0">
                  <a:moveTo>
                    <a:pt x="301" y="1"/>
                  </a:moveTo>
                  <a:cubicBezTo>
                    <a:pt x="234" y="1"/>
                    <a:pt x="134" y="234"/>
                    <a:pt x="67" y="535"/>
                  </a:cubicBezTo>
                  <a:cubicBezTo>
                    <a:pt x="34" y="835"/>
                    <a:pt x="1" y="1068"/>
                    <a:pt x="67" y="1068"/>
                  </a:cubicBezTo>
                  <a:cubicBezTo>
                    <a:pt x="72" y="1070"/>
                    <a:pt x="76" y="1072"/>
                    <a:pt x="80" y="1072"/>
                  </a:cubicBezTo>
                  <a:cubicBezTo>
                    <a:pt x="147" y="1072"/>
                    <a:pt x="238" y="849"/>
                    <a:pt x="301" y="568"/>
                  </a:cubicBezTo>
                  <a:cubicBezTo>
                    <a:pt x="334" y="268"/>
                    <a:pt x="334" y="34"/>
                    <a:pt x="30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44"/>
            <p:cNvSpPr/>
            <p:nvPr/>
          </p:nvSpPr>
          <p:spPr>
            <a:xfrm>
              <a:off x="8487245" y="2835502"/>
              <a:ext cx="11952" cy="24620"/>
            </a:xfrm>
            <a:custGeom>
              <a:avLst/>
              <a:gdLst/>
              <a:ahLst/>
              <a:cxnLst/>
              <a:rect l="l" t="t" r="r" b="b"/>
              <a:pathLst>
                <a:path w="635" h="1308" extrusionOk="0">
                  <a:moveTo>
                    <a:pt x="561" y="1"/>
                  </a:moveTo>
                  <a:cubicBezTo>
                    <a:pt x="517" y="1"/>
                    <a:pt x="359" y="287"/>
                    <a:pt x="200" y="604"/>
                  </a:cubicBezTo>
                  <a:cubicBezTo>
                    <a:pt x="67" y="971"/>
                    <a:pt x="0" y="1304"/>
                    <a:pt x="34" y="1304"/>
                  </a:cubicBezTo>
                  <a:cubicBezTo>
                    <a:pt x="37" y="1306"/>
                    <a:pt x="41" y="1307"/>
                    <a:pt x="46" y="1307"/>
                  </a:cubicBezTo>
                  <a:cubicBezTo>
                    <a:pt x="116" y="1307"/>
                    <a:pt x="243" y="1050"/>
                    <a:pt x="401" y="704"/>
                  </a:cubicBezTo>
                  <a:cubicBezTo>
                    <a:pt x="567" y="337"/>
                    <a:pt x="634" y="37"/>
                    <a:pt x="567" y="3"/>
                  </a:cubicBezTo>
                  <a:cubicBezTo>
                    <a:pt x="566" y="2"/>
                    <a:pt x="564" y="1"/>
                    <a:pt x="56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44"/>
            <p:cNvSpPr/>
            <p:nvPr/>
          </p:nvSpPr>
          <p:spPr>
            <a:xfrm>
              <a:off x="8442034" y="2906463"/>
              <a:ext cx="15096" cy="26427"/>
            </a:xfrm>
            <a:custGeom>
              <a:avLst/>
              <a:gdLst/>
              <a:ahLst/>
              <a:cxnLst/>
              <a:rect l="l" t="t" r="r" b="b"/>
              <a:pathLst>
                <a:path w="802" h="1404" extrusionOk="0">
                  <a:moveTo>
                    <a:pt x="74" y="0"/>
                  </a:moveTo>
                  <a:cubicBezTo>
                    <a:pt x="71" y="0"/>
                    <a:pt x="69" y="1"/>
                    <a:pt x="67" y="3"/>
                  </a:cubicBezTo>
                  <a:cubicBezTo>
                    <a:pt x="1" y="36"/>
                    <a:pt x="101" y="370"/>
                    <a:pt x="301" y="737"/>
                  </a:cubicBezTo>
                  <a:cubicBezTo>
                    <a:pt x="501" y="1137"/>
                    <a:pt x="701" y="1404"/>
                    <a:pt x="768" y="1404"/>
                  </a:cubicBezTo>
                  <a:cubicBezTo>
                    <a:pt x="801" y="1371"/>
                    <a:pt x="701" y="1037"/>
                    <a:pt x="501" y="637"/>
                  </a:cubicBezTo>
                  <a:cubicBezTo>
                    <a:pt x="311" y="288"/>
                    <a:pt x="121" y="0"/>
                    <a:pt x="74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44"/>
            <p:cNvSpPr/>
            <p:nvPr/>
          </p:nvSpPr>
          <p:spPr>
            <a:xfrm>
              <a:off x="8523027" y="2986176"/>
              <a:ext cx="9430" cy="18917"/>
            </a:xfrm>
            <a:custGeom>
              <a:avLst/>
              <a:gdLst/>
              <a:ahLst/>
              <a:cxnLst/>
              <a:rect l="l" t="t" r="r" b="b"/>
              <a:pathLst>
                <a:path w="501" h="1005" extrusionOk="0">
                  <a:moveTo>
                    <a:pt x="425" y="1"/>
                  </a:moveTo>
                  <a:cubicBezTo>
                    <a:pt x="377" y="1"/>
                    <a:pt x="229" y="193"/>
                    <a:pt x="167" y="471"/>
                  </a:cubicBezTo>
                  <a:cubicBezTo>
                    <a:pt x="67" y="738"/>
                    <a:pt x="1" y="972"/>
                    <a:pt x="67" y="1005"/>
                  </a:cubicBezTo>
                  <a:cubicBezTo>
                    <a:pt x="134" y="1005"/>
                    <a:pt x="267" y="805"/>
                    <a:pt x="368" y="538"/>
                  </a:cubicBezTo>
                  <a:cubicBezTo>
                    <a:pt x="434" y="271"/>
                    <a:pt x="501" y="4"/>
                    <a:pt x="434" y="4"/>
                  </a:cubicBezTo>
                  <a:cubicBezTo>
                    <a:pt x="432" y="2"/>
                    <a:pt x="429" y="1"/>
                    <a:pt x="425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44"/>
            <p:cNvSpPr/>
            <p:nvPr/>
          </p:nvSpPr>
          <p:spPr>
            <a:xfrm>
              <a:off x="8455228" y="3064008"/>
              <a:ext cx="9430" cy="12141"/>
            </a:xfrm>
            <a:custGeom>
              <a:avLst/>
              <a:gdLst/>
              <a:ahLst/>
              <a:cxnLst/>
              <a:rect l="l" t="t" r="r" b="b"/>
              <a:pathLst>
                <a:path w="501" h="645" extrusionOk="0">
                  <a:moveTo>
                    <a:pt x="80" y="0"/>
                  </a:moveTo>
                  <a:cubicBezTo>
                    <a:pt x="75" y="0"/>
                    <a:pt x="70" y="2"/>
                    <a:pt x="67" y="6"/>
                  </a:cubicBezTo>
                  <a:cubicBezTo>
                    <a:pt x="0" y="39"/>
                    <a:pt x="33" y="206"/>
                    <a:pt x="167" y="372"/>
                  </a:cubicBezTo>
                  <a:cubicBezTo>
                    <a:pt x="256" y="522"/>
                    <a:pt x="373" y="644"/>
                    <a:pt x="420" y="644"/>
                  </a:cubicBezTo>
                  <a:cubicBezTo>
                    <a:pt x="426" y="644"/>
                    <a:pt x="430" y="643"/>
                    <a:pt x="434" y="639"/>
                  </a:cubicBezTo>
                  <a:cubicBezTo>
                    <a:pt x="500" y="606"/>
                    <a:pt x="434" y="439"/>
                    <a:pt x="334" y="272"/>
                  </a:cubicBezTo>
                  <a:cubicBezTo>
                    <a:pt x="244" y="123"/>
                    <a:pt x="128" y="0"/>
                    <a:pt x="8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44"/>
            <p:cNvSpPr/>
            <p:nvPr/>
          </p:nvSpPr>
          <p:spPr>
            <a:xfrm>
              <a:off x="8456470" y="3201544"/>
              <a:ext cx="20742" cy="20874"/>
            </a:xfrm>
            <a:custGeom>
              <a:avLst/>
              <a:gdLst/>
              <a:ahLst/>
              <a:cxnLst/>
              <a:rect l="l" t="t" r="r" b="b"/>
              <a:pathLst>
                <a:path w="1102" h="1109" extrusionOk="0">
                  <a:moveTo>
                    <a:pt x="78" y="0"/>
                  </a:moveTo>
                  <a:cubicBezTo>
                    <a:pt x="74" y="0"/>
                    <a:pt x="70" y="1"/>
                    <a:pt x="67" y="4"/>
                  </a:cubicBezTo>
                  <a:cubicBezTo>
                    <a:pt x="1" y="70"/>
                    <a:pt x="201" y="337"/>
                    <a:pt x="468" y="638"/>
                  </a:cubicBezTo>
                  <a:cubicBezTo>
                    <a:pt x="746" y="916"/>
                    <a:pt x="967" y="1108"/>
                    <a:pt x="1051" y="1108"/>
                  </a:cubicBezTo>
                  <a:cubicBezTo>
                    <a:pt x="1058" y="1108"/>
                    <a:pt x="1063" y="1107"/>
                    <a:pt x="1068" y="1105"/>
                  </a:cubicBezTo>
                  <a:cubicBezTo>
                    <a:pt x="1102" y="1038"/>
                    <a:pt x="901" y="771"/>
                    <a:pt x="635" y="471"/>
                  </a:cubicBezTo>
                  <a:cubicBezTo>
                    <a:pt x="387" y="192"/>
                    <a:pt x="140" y="0"/>
                    <a:pt x="7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44"/>
            <p:cNvSpPr/>
            <p:nvPr/>
          </p:nvSpPr>
          <p:spPr>
            <a:xfrm>
              <a:off x="8539346" y="3117878"/>
              <a:ext cx="17599" cy="20404"/>
            </a:xfrm>
            <a:custGeom>
              <a:avLst/>
              <a:gdLst/>
              <a:ahLst/>
              <a:cxnLst/>
              <a:rect l="l" t="t" r="r" b="b"/>
              <a:pathLst>
                <a:path w="935" h="1084" extrusionOk="0">
                  <a:moveTo>
                    <a:pt x="63" y="1"/>
                  </a:moveTo>
                  <a:cubicBezTo>
                    <a:pt x="52" y="1"/>
                    <a:pt x="42" y="4"/>
                    <a:pt x="34" y="12"/>
                  </a:cubicBezTo>
                  <a:cubicBezTo>
                    <a:pt x="1" y="46"/>
                    <a:pt x="134" y="312"/>
                    <a:pt x="368" y="613"/>
                  </a:cubicBezTo>
                  <a:cubicBezTo>
                    <a:pt x="584" y="891"/>
                    <a:pt x="801" y="1083"/>
                    <a:pt x="884" y="1083"/>
                  </a:cubicBezTo>
                  <a:cubicBezTo>
                    <a:pt x="891" y="1083"/>
                    <a:pt x="897" y="1082"/>
                    <a:pt x="902" y="1080"/>
                  </a:cubicBezTo>
                  <a:cubicBezTo>
                    <a:pt x="935" y="1046"/>
                    <a:pt x="768" y="779"/>
                    <a:pt x="535" y="479"/>
                  </a:cubicBezTo>
                  <a:cubicBezTo>
                    <a:pt x="328" y="214"/>
                    <a:pt x="148" y="1"/>
                    <a:pt x="63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44"/>
            <p:cNvSpPr/>
            <p:nvPr/>
          </p:nvSpPr>
          <p:spPr>
            <a:xfrm>
              <a:off x="8598994" y="3229231"/>
              <a:ext cx="13835" cy="24563"/>
            </a:xfrm>
            <a:custGeom>
              <a:avLst/>
              <a:gdLst/>
              <a:ahLst/>
              <a:cxnLst/>
              <a:rect l="l" t="t" r="r" b="b"/>
              <a:pathLst>
                <a:path w="735" h="1305" extrusionOk="0">
                  <a:moveTo>
                    <a:pt x="668" y="0"/>
                  </a:moveTo>
                  <a:cubicBezTo>
                    <a:pt x="601" y="0"/>
                    <a:pt x="434" y="267"/>
                    <a:pt x="268" y="634"/>
                  </a:cubicBezTo>
                  <a:cubicBezTo>
                    <a:pt x="68" y="968"/>
                    <a:pt x="1" y="1301"/>
                    <a:pt x="34" y="1301"/>
                  </a:cubicBezTo>
                  <a:cubicBezTo>
                    <a:pt x="38" y="1303"/>
                    <a:pt x="42" y="1304"/>
                    <a:pt x="47" y="1304"/>
                  </a:cubicBezTo>
                  <a:cubicBezTo>
                    <a:pt x="123" y="1304"/>
                    <a:pt x="311" y="1047"/>
                    <a:pt x="468" y="701"/>
                  </a:cubicBezTo>
                  <a:cubicBezTo>
                    <a:pt x="635" y="367"/>
                    <a:pt x="735" y="34"/>
                    <a:pt x="66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44"/>
            <p:cNvSpPr/>
            <p:nvPr/>
          </p:nvSpPr>
          <p:spPr>
            <a:xfrm>
              <a:off x="8487245" y="3331833"/>
              <a:ext cx="20742" cy="17392"/>
            </a:xfrm>
            <a:custGeom>
              <a:avLst/>
              <a:gdLst/>
              <a:ahLst/>
              <a:cxnLst/>
              <a:rect l="l" t="t" r="r" b="b"/>
              <a:pathLst>
                <a:path w="1102" h="924" extrusionOk="0">
                  <a:moveTo>
                    <a:pt x="84" y="0"/>
                  </a:moveTo>
                  <a:cubicBezTo>
                    <a:pt x="58" y="0"/>
                    <a:pt x="40" y="7"/>
                    <a:pt x="34" y="20"/>
                  </a:cubicBezTo>
                  <a:cubicBezTo>
                    <a:pt x="0" y="87"/>
                    <a:pt x="267" y="254"/>
                    <a:pt x="534" y="487"/>
                  </a:cubicBezTo>
                  <a:cubicBezTo>
                    <a:pt x="784" y="705"/>
                    <a:pt x="975" y="924"/>
                    <a:pt x="1026" y="924"/>
                  </a:cubicBezTo>
                  <a:cubicBezTo>
                    <a:pt x="1029" y="924"/>
                    <a:pt x="1032" y="923"/>
                    <a:pt x="1034" y="921"/>
                  </a:cubicBezTo>
                  <a:cubicBezTo>
                    <a:pt x="1101" y="887"/>
                    <a:pt x="968" y="587"/>
                    <a:pt x="667" y="320"/>
                  </a:cubicBezTo>
                  <a:cubicBezTo>
                    <a:pt x="427" y="107"/>
                    <a:pt x="187" y="0"/>
                    <a:pt x="84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44"/>
            <p:cNvSpPr/>
            <p:nvPr/>
          </p:nvSpPr>
          <p:spPr>
            <a:xfrm>
              <a:off x="8495395" y="3445841"/>
              <a:ext cx="16978" cy="3783"/>
            </a:xfrm>
            <a:custGeom>
              <a:avLst/>
              <a:gdLst/>
              <a:ahLst/>
              <a:cxnLst/>
              <a:rect l="l" t="t" r="r" b="b"/>
              <a:pathLst>
                <a:path w="902" h="201" extrusionOk="0">
                  <a:moveTo>
                    <a:pt x="468" y="1"/>
                  </a:moveTo>
                  <a:cubicBezTo>
                    <a:pt x="201" y="1"/>
                    <a:pt x="1" y="34"/>
                    <a:pt x="1" y="101"/>
                  </a:cubicBezTo>
                  <a:cubicBezTo>
                    <a:pt x="1" y="167"/>
                    <a:pt x="201" y="201"/>
                    <a:pt x="468" y="201"/>
                  </a:cubicBezTo>
                  <a:cubicBezTo>
                    <a:pt x="701" y="201"/>
                    <a:pt x="902" y="167"/>
                    <a:pt x="902" y="101"/>
                  </a:cubicBezTo>
                  <a:cubicBezTo>
                    <a:pt x="902" y="34"/>
                    <a:pt x="701" y="1"/>
                    <a:pt x="46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44"/>
            <p:cNvSpPr/>
            <p:nvPr/>
          </p:nvSpPr>
          <p:spPr>
            <a:xfrm>
              <a:off x="8607163" y="3396865"/>
              <a:ext cx="9430" cy="23321"/>
            </a:xfrm>
            <a:custGeom>
              <a:avLst/>
              <a:gdLst/>
              <a:ahLst/>
              <a:cxnLst/>
              <a:rect l="l" t="t" r="r" b="b"/>
              <a:pathLst>
                <a:path w="501" h="1239" extrusionOk="0">
                  <a:moveTo>
                    <a:pt x="367" y="1"/>
                  </a:moveTo>
                  <a:cubicBezTo>
                    <a:pt x="301" y="34"/>
                    <a:pt x="267" y="301"/>
                    <a:pt x="201" y="635"/>
                  </a:cubicBezTo>
                  <a:cubicBezTo>
                    <a:pt x="101" y="968"/>
                    <a:pt x="0" y="1202"/>
                    <a:pt x="67" y="1235"/>
                  </a:cubicBezTo>
                  <a:cubicBezTo>
                    <a:pt x="69" y="1237"/>
                    <a:pt x="72" y="1238"/>
                    <a:pt x="76" y="1238"/>
                  </a:cubicBezTo>
                  <a:cubicBezTo>
                    <a:pt x="126" y="1238"/>
                    <a:pt x="307" y="1012"/>
                    <a:pt x="401" y="668"/>
                  </a:cubicBezTo>
                  <a:cubicBezTo>
                    <a:pt x="501" y="301"/>
                    <a:pt x="434" y="1"/>
                    <a:pt x="36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44"/>
            <p:cNvSpPr/>
            <p:nvPr/>
          </p:nvSpPr>
          <p:spPr>
            <a:xfrm>
              <a:off x="8693182" y="3427583"/>
              <a:ext cx="10691" cy="25862"/>
            </a:xfrm>
            <a:custGeom>
              <a:avLst/>
              <a:gdLst/>
              <a:ahLst/>
              <a:cxnLst/>
              <a:rect l="l" t="t" r="r" b="b"/>
              <a:pathLst>
                <a:path w="568" h="1374" extrusionOk="0">
                  <a:moveTo>
                    <a:pt x="45" y="1"/>
                  </a:moveTo>
                  <a:cubicBezTo>
                    <a:pt x="41" y="1"/>
                    <a:pt x="37" y="2"/>
                    <a:pt x="34" y="3"/>
                  </a:cubicBezTo>
                  <a:cubicBezTo>
                    <a:pt x="0" y="3"/>
                    <a:pt x="34" y="337"/>
                    <a:pt x="167" y="704"/>
                  </a:cubicBezTo>
                  <a:cubicBezTo>
                    <a:pt x="294" y="1084"/>
                    <a:pt x="451" y="1374"/>
                    <a:pt x="523" y="1374"/>
                  </a:cubicBezTo>
                  <a:cubicBezTo>
                    <a:pt x="527" y="1374"/>
                    <a:pt x="531" y="1373"/>
                    <a:pt x="534" y="1371"/>
                  </a:cubicBezTo>
                  <a:cubicBezTo>
                    <a:pt x="567" y="1338"/>
                    <a:pt x="534" y="1037"/>
                    <a:pt x="401" y="637"/>
                  </a:cubicBezTo>
                  <a:cubicBezTo>
                    <a:pt x="274" y="289"/>
                    <a:pt x="117" y="1"/>
                    <a:pt x="45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44"/>
            <p:cNvSpPr/>
            <p:nvPr/>
          </p:nvSpPr>
          <p:spPr>
            <a:xfrm>
              <a:off x="8686896" y="3560696"/>
              <a:ext cx="16357" cy="27744"/>
            </a:xfrm>
            <a:custGeom>
              <a:avLst/>
              <a:gdLst/>
              <a:ahLst/>
              <a:cxnLst/>
              <a:rect l="l" t="t" r="r" b="b"/>
              <a:pathLst>
                <a:path w="869" h="1474" extrusionOk="0">
                  <a:moveTo>
                    <a:pt x="823" y="1"/>
                  </a:moveTo>
                  <a:cubicBezTo>
                    <a:pt x="744" y="1"/>
                    <a:pt x="524" y="290"/>
                    <a:pt x="334" y="670"/>
                  </a:cubicBezTo>
                  <a:cubicBezTo>
                    <a:pt x="134" y="1104"/>
                    <a:pt x="1" y="1437"/>
                    <a:pt x="68" y="1471"/>
                  </a:cubicBezTo>
                  <a:cubicBezTo>
                    <a:pt x="69" y="1472"/>
                    <a:pt x="71" y="1473"/>
                    <a:pt x="73" y="1473"/>
                  </a:cubicBezTo>
                  <a:cubicBezTo>
                    <a:pt x="122" y="1473"/>
                    <a:pt x="344" y="1152"/>
                    <a:pt x="535" y="770"/>
                  </a:cubicBezTo>
                  <a:cubicBezTo>
                    <a:pt x="735" y="370"/>
                    <a:pt x="868" y="36"/>
                    <a:pt x="835" y="3"/>
                  </a:cubicBezTo>
                  <a:cubicBezTo>
                    <a:pt x="831" y="1"/>
                    <a:pt x="828" y="1"/>
                    <a:pt x="823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44"/>
            <p:cNvSpPr/>
            <p:nvPr/>
          </p:nvSpPr>
          <p:spPr>
            <a:xfrm>
              <a:off x="8589583" y="3641689"/>
              <a:ext cx="12573" cy="25862"/>
            </a:xfrm>
            <a:custGeom>
              <a:avLst/>
              <a:gdLst/>
              <a:ahLst/>
              <a:cxnLst/>
              <a:rect l="l" t="t" r="r" b="b"/>
              <a:pathLst>
                <a:path w="668" h="1374" extrusionOk="0">
                  <a:moveTo>
                    <a:pt x="74" y="1"/>
                  </a:moveTo>
                  <a:cubicBezTo>
                    <a:pt x="71" y="1"/>
                    <a:pt x="69" y="1"/>
                    <a:pt x="67" y="3"/>
                  </a:cubicBezTo>
                  <a:cubicBezTo>
                    <a:pt x="0" y="37"/>
                    <a:pt x="67" y="337"/>
                    <a:pt x="234" y="737"/>
                  </a:cubicBezTo>
                  <a:cubicBezTo>
                    <a:pt x="392" y="1085"/>
                    <a:pt x="551" y="1373"/>
                    <a:pt x="623" y="1373"/>
                  </a:cubicBezTo>
                  <a:cubicBezTo>
                    <a:pt x="627" y="1373"/>
                    <a:pt x="631" y="1373"/>
                    <a:pt x="634" y="1371"/>
                  </a:cubicBezTo>
                  <a:cubicBezTo>
                    <a:pt x="668" y="1371"/>
                    <a:pt x="601" y="1037"/>
                    <a:pt x="434" y="637"/>
                  </a:cubicBezTo>
                  <a:cubicBezTo>
                    <a:pt x="308" y="289"/>
                    <a:pt x="121" y="1"/>
                    <a:pt x="7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44"/>
            <p:cNvSpPr/>
            <p:nvPr/>
          </p:nvSpPr>
          <p:spPr>
            <a:xfrm>
              <a:off x="8491010" y="3696368"/>
              <a:ext cx="14456" cy="3783"/>
            </a:xfrm>
            <a:custGeom>
              <a:avLst/>
              <a:gdLst/>
              <a:ahLst/>
              <a:cxnLst/>
              <a:rect l="l" t="t" r="r" b="b"/>
              <a:pathLst>
                <a:path w="768" h="201" extrusionOk="0">
                  <a:moveTo>
                    <a:pt x="367" y="0"/>
                  </a:moveTo>
                  <a:cubicBezTo>
                    <a:pt x="167" y="0"/>
                    <a:pt x="0" y="34"/>
                    <a:pt x="0" y="100"/>
                  </a:cubicBezTo>
                  <a:cubicBezTo>
                    <a:pt x="0" y="167"/>
                    <a:pt x="167" y="200"/>
                    <a:pt x="367" y="200"/>
                  </a:cubicBezTo>
                  <a:cubicBezTo>
                    <a:pt x="601" y="200"/>
                    <a:pt x="768" y="167"/>
                    <a:pt x="768" y="100"/>
                  </a:cubicBezTo>
                  <a:cubicBezTo>
                    <a:pt x="768" y="34"/>
                    <a:pt x="601" y="0"/>
                    <a:pt x="36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44"/>
            <p:cNvSpPr/>
            <p:nvPr/>
          </p:nvSpPr>
          <p:spPr>
            <a:xfrm>
              <a:off x="8553802" y="3803035"/>
              <a:ext cx="7548" cy="21439"/>
            </a:xfrm>
            <a:custGeom>
              <a:avLst/>
              <a:gdLst/>
              <a:ahLst/>
              <a:cxnLst/>
              <a:rect l="l" t="t" r="r" b="b"/>
              <a:pathLst>
                <a:path w="401" h="1139" extrusionOk="0">
                  <a:moveTo>
                    <a:pt x="47" y="1"/>
                  </a:moveTo>
                  <a:cubicBezTo>
                    <a:pt x="42" y="1"/>
                    <a:pt x="38" y="2"/>
                    <a:pt x="33" y="4"/>
                  </a:cubicBezTo>
                  <a:cubicBezTo>
                    <a:pt x="0" y="4"/>
                    <a:pt x="0" y="271"/>
                    <a:pt x="100" y="604"/>
                  </a:cubicBezTo>
                  <a:cubicBezTo>
                    <a:pt x="167" y="905"/>
                    <a:pt x="300" y="1138"/>
                    <a:pt x="334" y="1138"/>
                  </a:cubicBezTo>
                  <a:cubicBezTo>
                    <a:pt x="400" y="1105"/>
                    <a:pt x="400" y="838"/>
                    <a:pt x="300" y="538"/>
                  </a:cubicBezTo>
                  <a:cubicBezTo>
                    <a:pt x="207" y="225"/>
                    <a:pt x="113" y="1"/>
                    <a:pt x="4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44"/>
            <p:cNvSpPr/>
            <p:nvPr/>
          </p:nvSpPr>
          <p:spPr>
            <a:xfrm>
              <a:off x="8489749" y="3767837"/>
              <a:ext cx="10691" cy="14644"/>
            </a:xfrm>
            <a:custGeom>
              <a:avLst/>
              <a:gdLst/>
              <a:ahLst/>
              <a:cxnLst/>
              <a:rect l="l" t="t" r="r" b="b"/>
              <a:pathLst>
                <a:path w="568" h="778" extrusionOk="0">
                  <a:moveTo>
                    <a:pt x="512" y="1"/>
                  </a:moveTo>
                  <a:cubicBezTo>
                    <a:pt x="440" y="1"/>
                    <a:pt x="321" y="127"/>
                    <a:pt x="201" y="306"/>
                  </a:cubicBezTo>
                  <a:cubicBezTo>
                    <a:pt x="67" y="540"/>
                    <a:pt x="1" y="740"/>
                    <a:pt x="67" y="773"/>
                  </a:cubicBezTo>
                  <a:cubicBezTo>
                    <a:pt x="70" y="776"/>
                    <a:pt x="74" y="777"/>
                    <a:pt x="78" y="777"/>
                  </a:cubicBezTo>
                  <a:cubicBezTo>
                    <a:pt x="124" y="777"/>
                    <a:pt x="246" y="622"/>
                    <a:pt x="368" y="440"/>
                  </a:cubicBezTo>
                  <a:cubicBezTo>
                    <a:pt x="534" y="206"/>
                    <a:pt x="568" y="6"/>
                    <a:pt x="534" y="6"/>
                  </a:cubicBezTo>
                  <a:cubicBezTo>
                    <a:pt x="528" y="3"/>
                    <a:pt x="520" y="1"/>
                    <a:pt x="51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44"/>
            <p:cNvSpPr/>
            <p:nvPr/>
          </p:nvSpPr>
          <p:spPr>
            <a:xfrm>
              <a:off x="8485363" y="3896602"/>
              <a:ext cx="5666" cy="24563"/>
            </a:xfrm>
            <a:custGeom>
              <a:avLst/>
              <a:gdLst/>
              <a:ahLst/>
              <a:cxnLst/>
              <a:rect l="l" t="t" r="r" b="b"/>
              <a:pathLst>
                <a:path w="301" h="1305" extrusionOk="0">
                  <a:moveTo>
                    <a:pt x="77" y="1"/>
                  </a:moveTo>
                  <a:cubicBezTo>
                    <a:pt x="74" y="1"/>
                    <a:pt x="70" y="1"/>
                    <a:pt x="67" y="3"/>
                  </a:cubicBezTo>
                  <a:cubicBezTo>
                    <a:pt x="0" y="3"/>
                    <a:pt x="0" y="303"/>
                    <a:pt x="34" y="670"/>
                  </a:cubicBezTo>
                  <a:cubicBezTo>
                    <a:pt x="67" y="1037"/>
                    <a:pt x="167" y="1304"/>
                    <a:pt x="234" y="1304"/>
                  </a:cubicBezTo>
                  <a:cubicBezTo>
                    <a:pt x="267" y="1304"/>
                    <a:pt x="300" y="1004"/>
                    <a:pt x="234" y="637"/>
                  </a:cubicBezTo>
                  <a:cubicBezTo>
                    <a:pt x="202" y="289"/>
                    <a:pt x="140" y="1"/>
                    <a:pt x="7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3" name="Picture 6">
            <a:extLst>
              <a:ext uri="{FF2B5EF4-FFF2-40B4-BE49-F238E27FC236}">
                <a16:creationId xmlns:a16="http://schemas.microsoft.com/office/drawing/2014/main" id="{EFEA8C45-98DF-4DC2-B8CA-792749EA9B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05651" y="1022979"/>
            <a:ext cx="28956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1717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5" name="Google Shape;2985;p59"/>
          <p:cNvSpPr txBox="1">
            <a:spLocks noGrp="1"/>
          </p:cNvSpPr>
          <p:nvPr>
            <p:ph type="title"/>
          </p:nvPr>
        </p:nvSpPr>
        <p:spPr>
          <a:xfrm>
            <a:off x="711081" y="3356175"/>
            <a:ext cx="255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3">
                    <a:lumMod val="50000"/>
                  </a:schemeClr>
                </a:solidFill>
              </a:rPr>
              <a:t>KHÁI NIỆM</a:t>
            </a:r>
            <a:endParaRPr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987" name="Google Shape;2987;p59"/>
          <p:cNvSpPr txBox="1">
            <a:spLocks noGrp="1"/>
          </p:cNvSpPr>
          <p:nvPr>
            <p:ph type="title" idx="2"/>
          </p:nvPr>
        </p:nvSpPr>
        <p:spPr>
          <a:xfrm>
            <a:off x="3396042" y="3410330"/>
            <a:ext cx="232059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3">
                    <a:lumMod val="50000"/>
                  </a:schemeClr>
                </a:solidFill>
              </a:rPr>
              <a:t>ĐƠN VỊ</a:t>
            </a:r>
            <a:endParaRPr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989" name="Google Shape;2989;p59"/>
          <p:cNvSpPr txBox="1">
            <a:spLocks noGrp="1"/>
          </p:cNvSpPr>
          <p:nvPr>
            <p:ph type="title" idx="4"/>
          </p:nvPr>
        </p:nvSpPr>
        <p:spPr>
          <a:xfrm>
            <a:off x="5875713" y="3356175"/>
            <a:ext cx="255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3">
                    <a:lumMod val="50000"/>
                  </a:schemeClr>
                </a:solidFill>
              </a:rPr>
              <a:t>VẬN DỤNG</a:t>
            </a:r>
            <a:endParaRPr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991" name="Google Shape;2991;p59"/>
          <p:cNvSpPr txBox="1">
            <a:spLocks noGrp="1"/>
          </p:cNvSpPr>
          <p:nvPr>
            <p:ph type="title" idx="6"/>
          </p:nvPr>
        </p:nvSpPr>
        <p:spPr>
          <a:xfrm>
            <a:off x="282436" y="595289"/>
            <a:ext cx="719025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00" dirty="0"/>
              <a:t>TỐC ĐỘ </a:t>
            </a:r>
            <a:r>
              <a:rPr lang="en" sz="3600"/>
              <a:t>CHUYỂN </a:t>
            </a:r>
            <a:r>
              <a:rPr lang="en" sz="3600" smtClean="0"/>
              <a:t>ĐỘNG(3 </a:t>
            </a:r>
            <a:r>
              <a:rPr lang="en" sz="3600" dirty="0"/>
              <a:t>tiết) </a:t>
            </a:r>
            <a:endParaRPr sz="3600" dirty="0"/>
          </a:p>
        </p:txBody>
      </p:sp>
      <p:sp>
        <p:nvSpPr>
          <p:cNvPr id="2992" name="Google Shape;2992;p59"/>
          <p:cNvSpPr/>
          <p:nvPr/>
        </p:nvSpPr>
        <p:spPr>
          <a:xfrm rot="-6127208">
            <a:off x="3863567" y="1533410"/>
            <a:ext cx="1416852" cy="1643724"/>
          </a:xfrm>
          <a:custGeom>
            <a:avLst/>
            <a:gdLst/>
            <a:ahLst/>
            <a:cxnLst/>
            <a:rect l="l" t="t" r="r" b="b"/>
            <a:pathLst>
              <a:path w="133103" h="154416" extrusionOk="0">
                <a:moveTo>
                  <a:pt x="53121" y="1"/>
                </a:moveTo>
                <a:cubicBezTo>
                  <a:pt x="51997" y="1"/>
                  <a:pt x="50872" y="29"/>
                  <a:pt x="49747" y="85"/>
                </a:cubicBezTo>
                <a:cubicBezTo>
                  <a:pt x="12919" y="1950"/>
                  <a:pt x="4388" y="85547"/>
                  <a:pt x="4343" y="86093"/>
                </a:cubicBezTo>
                <a:cubicBezTo>
                  <a:pt x="0" y="136543"/>
                  <a:pt x="19671" y="154416"/>
                  <a:pt x="44860" y="154416"/>
                </a:cubicBezTo>
                <a:cubicBezTo>
                  <a:pt x="82741" y="154416"/>
                  <a:pt x="133103" y="113995"/>
                  <a:pt x="133048" y="83159"/>
                </a:cubicBezTo>
                <a:cubicBezTo>
                  <a:pt x="132957" y="49538"/>
                  <a:pt x="109004" y="19079"/>
                  <a:pt x="81525" y="6295"/>
                </a:cubicBezTo>
                <a:cubicBezTo>
                  <a:pt x="72627" y="2132"/>
                  <a:pt x="62923" y="1"/>
                  <a:pt x="5312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3" name="Google Shape;2993;p59"/>
          <p:cNvSpPr/>
          <p:nvPr/>
        </p:nvSpPr>
        <p:spPr>
          <a:xfrm rot="10288868">
            <a:off x="6453233" y="1505948"/>
            <a:ext cx="1619738" cy="1698648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94" name="Google Shape;2994;p59"/>
          <p:cNvGrpSpPr/>
          <p:nvPr/>
        </p:nvGrpSpPr>
        <p:grpSpPr>
          <a:xfrm>
            <a:off x="4260806" y="2104072"/>
            <a:ext cx="622511" cy="617351"/>
            <a:chOff x="4267914" y="2270220"/>
            <a:chExt cx="608099" cy="603059"/>
          </a:xfrm>
        </p:grpSpPr>
        <p:sp>
          <p:nvSpPr>
            <p:cNvPr id="2995" name="Google Shape;2995;p59"/>
            <p:cNvSpPr/>
            <p:nvPr/>
          </p:nvSpPr>
          <p:spPr>
            <a:xfrm>
              <a:off x="4267914" y="2456345"/>
              <a:ext cx="275430" cy="131421"/>
            </a:xfrm>
            <a:custGeom>
              <a:avLst/>
              <a:gdLst/>
              <a:ahLst/>
              <a:cxnLst/>
              <a:rect l="l" t="t" r="r" b="b"/>
              <a:pathLst>
                <a:path w="6294" h="3003" extrusionOk="0">
                  <a:moveTo>
                    <a:pt x="6294" y="0"/>
                  </a:moveTo>
                  <a:lnTo>
                    <a:pt x="4923" y="116"/>
                  </a:lnTo>
                  <a:cubicBezTo>
                    <a:pt x="3118" y="260"/>
                    <a:pt x="1429" y="1040"/>
                    <a:pt x="144" y="2324"/>
                  </a:cubicBezTo>
                  <a:cubicBezTo>
                    <a:pt x="0" y="2469"/>
                    <a:pt x="87" y="2729"/>
                    <a:pt x="303" y="2743"/>
                  </a:cubicBezTo>
                  <a:lnTo>
                    <a:pt x="3277" y="3003"/>
                  </a:lnTo>
                  <a:lnTo>
                    <a:pt x="62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59"/>
            <p:cNvSpPr/>
            <p:nvPr/>
          </p:nvSpPr>
          <p:spPr>
            <a:xfrm>
              <a:off x="4556604" y="2601027"/>
              <a:ext cx="132070" cy="272252"/>
            </a:xfrm>
            <a:custGeom>
              <a:avLst/>
              <a:gdLst/>
              <a:ahLst/>
              <a:cxnLst/>
              <a:rect l="l" t="t" r="r" b="b"/>
              <a:pathLst>
                <a:path w="3018" h="6221" extrusionOk="0">
                  <a:moveTo>
                    <a:pt x="3017" y="0"/>
                  </a:moveTo>
                  <a:lnTo>
                    <a:pt x="0" y="3017"/>
                  </a:lnTo>
                  <a:lnTo>
                    <a:pt x="260" y="5991"/>
                  </a:lnTo>
                  <a:cubicBezTo>
                    <a:pt x="270" y="6134"/>
                    <a:pt x="387" y="6221"/>
                    <a:pt x="507" y="6221"/>
                  </a:cubicBezTo>
                  <a:cubicBezTo>
                    <a:pt x="568" y="6221"/>
                    <a:pt x="630" y="6198"/>
                    <a:pt x="679" y="6150"/>
                  </a:cubicBezTo>
                  <a:cubicBezTo>
                    <a:pt x="1963" y="4865"/>
                    <a:pt x="2743" y="3176"/>
                    <a:pt x="2887" y="1386"/>
                  </a:cubicBezTo>
                  <a:lnTo>
                    <a:pt x="301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59"/>
            <p:cNvSpPr/>
            <p:nvPr/>
          </p:nvSpPr>
          <p:spPr>
            <a:xfrm>
              <a:off x="4267914" y="2462647"/>
              <a:ext cx="198367" cy="115666"/>
            </a:xfrm>
            <a:custGeom>
              <a:avLst/>
              <a:gdLst/>
              <a:ahLst/>
              <a:cxnLst/>
              <a:rect l="l" t="t" r="r" b="b"/>
              <a:pathLst>
                <a:path w="4533" h="2643" extrusionOk="0">
                  <a:moveTo>
                    <a:pt x="4533" y="1"/>
                  </a:moveTo>
                  <a:cubicBezTo>
                    <a:pt x="2873" y="232"/>
                    <a:pt x="1328" y="982"/>
                    <a:pt x="144" y="2166"/>
                  </a:cubicBezTo>
                  <a:cubicBezTo>
                    <a:pt x="0" y="2325"/>
                    <a:pt x="87" y="2585"/>
                    <a:pt x="303" y="2599"/>
                  </a:cubicBezTo>
                  <a:lnTo>
                    <a:pt x="751" y="2642"/>
                  </a:lnTo>
                  <a:cubicBezTo>
                    <a:pt x="606" y="2541"/>
                    <a:pt x="592" y="2325"/>
                    <a:pt x="707" y="2209"/>
                  </a:cubicBezTo>
                  <a:cubicBezTo>
                    <a:pt x="1761" y="1141"/>
                    <a:pt x="3089" y="391"/>
                    <a:pt x="45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59"/>
            <p:cNvSpPr/>
            <p:nvPr/>
          </p:nvSpPr>
          <p:spPr>
            <a:xfrm>
              <a:off x="4556604" y="2709035"/>
              <a:ext cx="38553" cy="164244"/>
            </a:xfrm>
            <a:custGeom>
              <a:avLst/>
              <a:gdLst/>
              <a:ahLst/>
              <a:cxnLst/>
              <a:rect l="l" t="t" r="r" b="b"/>
              <a:pathLst>
                <a:path w="881" h="3753" extrusionOk="0">
                  <a:moveTo>
                    <a:pt x="549" y="1"/>
                  </a:moveTo>
                  <a:lnTo>
                    <a:pt x="0" y="549"/>
                  </a:lnTo>
                  <a:lnTo>
                    <a:pt x="260" y="3523"/>
                  </a:lnTo>
                  <a:cubicBezTo>
                    <a:pt x="270" y="3666"/>
                    <a:pt x="387" y="3753"/>
                    <a:pt x="511" y="3753"/>
                  </a:cubicBezTo>
                  <a:cubicBezTo>
                    <a:pt x="574" y="3753"/>
                    <a:pt x="639" y="3730"/>
                    <a:pt x="693" y="3682"/>
                  </a:cubicBezTo>
                  <a:cubicBezTo>
                    <a:pt x="751" y="3609"/>
                    <a:pt x="823" y="3552"/>
                    <a:pt x="881" y="3479"/>
                  </a:cubicBezTo>
                  <a:cubicBezTo>
                    <a:pt x="866" y="3451"/>
                    <a:pt x="852" y="3422"/>
                    <a:pt x="852" y="3378"/>
                  </a:cubicBezTo>
                  <a:lnTo>
                    <a:pt x="5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59"/>
            <p:cNvSpPr/>
            <p:nvPr/>
          </p:nvSpPr>
          <p:spPr>
            <a:xfrm>
              <a:off x="4382217" y="2270439"/>
              <a:ext cx="492658" cy="490149"/>
            </a:xfrm>
            <a:custGeom>
              <a:avLst/>
              <a:gdLst/>
              <a:ahLst/>
              <a:cxnLst/>
              <a:rect l="l" t="t" r="r" b="b"/>
              <a:pathLst>
                <a:path w="11258" h="11200" extrusionOk="0">
                  <a:moveTo>
                    <a:pt x="11038" y="0"/>
                  </a:moveTo>
                  <a:cubicBezTo>
                    <a:pt x="11025" y="0"/>
                    <a:pt x="11013" y="2"/>
                    <a:pt x="11001" y="4"/>
                  </a:cubicBezTo>
                  <a:lnTo>
                    <a:pt x="8619" y="697"/>
                  </a:lnTo>
                  <a:lnTo>
                    <a:pt x="6858" y="1217"/>
                  </a:lnTo>
                  <a:cubicBezTo>
                    <a:pt x="6713" y="1246"/>
                    <a:pt x="6583" y="1332"/>
                    <a:pt x="6482" y="1434"/>
                  </a:cubicBezTo>
                  <a:lnTo>
                    <a:pt x="88" y="7828"/>
                  </a:lnTo>
                  <a:cubicBezTo>
                    <a:pt x="1" y="7915"/>
                    <a:pt x="1" y="8045"/>
                    <a:pt x="88" y="8117"/>
                  </a:cubicBezTo>
                  <a:lnTo>
                    <a:pt x="1358" y="9402"/>
                  </a:lnTo>
                  <a:lnTo>
                    <a:pt x="1834" y="9864"/>
                  </a:lnTo>
                  <a:lnTo>
                    <a:pt x="3090" y="11134"/>
                  </a:lnTo>
                  <a:cubicBezTo>
                    <a:pt x="3141" y="11177"/>
                    <a:pt x="3198" y="11199"/>
                    <a:pt x="3256" y="11199"/>
                  </a:cubicBezTo>
                  <a:cubicBezTo>
                    <a:pt x="3314" y="11199"/>
                    <a:pt x="3372" y="11177"/>
                    <a:pt x="3422" y="11134"/>
                  </a:cubicBezTo>
                  <a:lnTo>
                    <a:pt x="6988" y="7554"/>
                  </a:lnTo>
                  <a:lnTo>
                    <a:pt x="9774" y="4768"/>
                  </a:lnTo>
                  <a:cubicBezTo>
                    <a:pt x="9889" y="4653"/>
                    <a:pt x="9976" y="4508"/>
                    <a:pt x="10034" y="4349"/>
                  </a:cubicBezTo>
                  <a:lnTo>
                    <a:pt x="11232" y="250"/>
                  </a:lnTo>
                  <a:cubicBezTo>
                    <a:pt x="11258" y="119"/>
                    <a:pt x="11154" y="0"/>
                    <a:pt x="110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59"/>
            <p:cNvSpPr/>
            <p:nvPr/>
          </p:nvSpPr>
          <p:spPr>
            <a:xfrm>
              <a:off x="4382217" y="2270877"/>
              <a:ext cx="493271" cy="366168"/>
            </a:xfrm>
            <a:custGeom>
              <a:avLst/>
              <a:gdLst/>
              <a:ahLst/>
              <a:cxnLst/>
              <a:rect l="l" t="t" r="r" b="b"/>
              <a:pathLst>
                <a:path w="11272" h="8367" extrusionOk="0">
                  <a:moveTo>
                    <a:pt x="11057" y="0"/>
                  </a:moveTo>
                  <a:cubicBezTo>
                    <a:pt x="11039" y="0"/>
                    <a:pt x="11020" y="3"/>
                    <a:pt x="11001" y="9"/>
                  </a:cubicBezTo>
                  <a:lnTo>
                    <a:pt x="6843" y="1221"/>
                  </a:lnTo>
                  <a:cubicBezTo>
                    <a:pt x="6713" y="1250"/>
                    <a:pt x="6583" y="1308"/>
                    <a:pt x="6482" y="1409"/>
                  </a:cubicBezTo>
                  <a:lnTo>
                    <a:pt x="73" y="7818"/>
                  </a:lnTo>
                  <a:cubicBezTo>
                    <a:pt x="1" y="7891"/>
                    <a:pt x="1" y="8035"/>
                    <a:pt x="73" y="8107"/>
                  </a:cubicBezTo>
                  <a:lnTo>
                    <a:pt x="333" y="8367"/>
                  </a:lnTo>
                  <a:lnTo>
                    <a:pt x="1069" y="7645"/>
                  </a:lnTo>
                  <a:lnTo>
                    <a:pt x="6814" y="1900"/>
                  </a:lnTo>
                  <a:cubicBezTo>
                    <a:pt x="6901" y="1813"/>
                    <a:pt x="7017" y="1741"/>
                    <a:pt x="7132" y="1712"/>
                  </a:cubicBezTo>
                  <a:lnTo>
                    <a:pt x="11160" y="543"/>
                  </a:lnTo>
                  <a:lnTo>
                    <a:pt x="11246" y="240"/>
                  </a:lnTo>
                  <a:cubicBezTo>
                    <a:pt x="11271" y="115"/>
                    <a:pt x="11177" y="0"/>
                    <a:pt x="110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59"/>
            <p:cNvSpPr/>
            <p:nvPr/>
          </p:nvSpPr>
          <p:spPr>
            <a:xfrm>
              <a:off x="4631128" y="2410219"/>
              <a:ext cx="103013" cy="103019"/>
            </a:xfrm>
            <a:custGeom>
              <a:avLst/>
              <a:gdLst/>
              <a:ahLst/>
              <a:cxnLst/>
              <a:rect l="l" t="t" r="r" b="b"/>
              <a:pathLst>
                <a:path w="2354" h="2354" extrusionOk="0">
                  <a:moveTo>
                    <a:pt x="1170" y="1"/>
                  </a:moveTo>
                  <a:cubicBezTo>
                    <a:pt x="520" y="1"/>
                    <a:pt x="1" y="535"/>
                    <a:pt x="1" y="1184"/>
                  </a:cubicBezTo>
                  <a:cubicBezTo>
                    <a:pt x="1" y="1834"/>
                    <a:pt x="520" y="2354"/>
                    <a:pt x="1170" y="2354"/>
                  </a:cubicBezTo>
                  <a:cubicBezTo>
                    <a:pt x="1819" y="2354"/>
                    <a:pt x="2353" y="1834"/>
                    <a:pt x="2353" y="1184"/>
                  </a:cubicBezTo>
                  <a:cubicBezTo>
                    <a:pt x="2353" y="535"/>
                    <a:pt x="1819" y="1"/>
                    <a:pt x="1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59"/>
            <p:cNvSpPr/>
            <p:nvPr/>
          </p:nvSpPr>
          <p:spPr>
            <a:xfrm>
              <a:off x="4631128" y="2410088"/>
              <a:ext cx="63847" cy="103281"/>
            </a:xfrm>
            <a:custGeom>
              <a:avLst/>
              <a:gdLst/>
              <a:ahLst/>
              <a:cxnLst/>
              <a:rect l="l" t="t" r="r" b="b"/>
              <a:pathLst>
                <a:path w="1459" h="2360" extrusionOk="0">
                  <a:moveTo>
                    <a:pt x="1184" y="1"/>
                  </a:moveTo>
                  <a:cubicBezTo>
                    <a:pt x="544" y="1"/>
                    <a:pt x="1" y="516"/>
                    <a:pt x="1" y="1187"/>
                  </a:cubicBezTo>
                  <a:cubicBezTo>
                    <a:pt x="1" y="1856"/>
                    <a:pt x="541" y="2360"/>
                    <a:pt x="1179" y="2360"/>
                  </a:cubicBezTo>
                  <a:cubicBezTo>
                    <a:pt x="1271" y="2360"/>
                    <a:pt x="1364" y="2349"/>
                    <a:pt x="1458" y="2328"/>
                  </a:cubicBezTo>
                  <a:cubicBezTo>
                    <a:pt x="563" y="2111"/>
                    <a:pt x="246" y="1000"/>
                    <a:pt x="895" y="350"/>
                  </a:cubicBezTo>
                  <a:cubicBezTo>
                    <a:pt x="1054" y="191"/>
                    <a:pt x="1242" y="90"/>
                    <a:pt x="1458" y="32"/>
                  </a:cubicBezTo>
                  <a:cubicBezTo>
                    <a:pt x="1366" y="11"/>
                    <a:pt x="1274" y="1"/>
                    <a:pt x="1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59"/>
            <p:cNvSpPr/>
            <p:nvPr/>
          </p:nvSpPr>
          <p:spPr>
            <a:xfrm>
              <a:off x="4369614" y="2641421"/>
              <a:ext cx="132682" cy="131465"/>
            </a:xfrm>
            <a:custGeom>
              <a:avLst/>
              <a:gdLst/>
              <a:ahLst/>
              <a:cxnLst/>
              <a:rect l="l" t="t" r="r" b="b"/>
              <a:pathLst>
                <a:path w="3032" h="3004" extrusionOk="0">
                  <a:moveTo>
                    <a:pt x="780" y="1"/>
                  </a:moveTo>
                  <a:lnTo>
                    <a:pt x="116" y="679"/>
                  </a:lnTo>
                  <a:cubicBezTo>
                    <a:pt x="0" y="795"/>
                    <a:pt x="0" y="997"/>
                    <a:pt x="116" y="1112"/>
                  </a:cubicBezTo>
                  <a:lnTo>
                    <a:pt x="1011" y="2007"/>
                  </a:lnTo>
                  <a:lnTo>
                    <a:pt x="1920" y="2917"/>
                  </a:lnTo>
                  <a:cubicBezTo>
                    <a:pt x="1978" y="2975"/>
                    <a:pt x="2057" y="3004"/>
                    <a:pt x="2137" y="3004"/>
                  </a:cubicBezTo>
                  <a:cubicBezTo>
                    <a:pt x="2216" y="3004"/>
                    <a:pt x="2295" y="2975"/>
                    <a:pt x="2353" y="2917"/>
                  </a:cubicBezTo>
                  <a:lnTo>
                    <a:pt x="3032" y="2253"/>
                  </a:lnTo>
                  <a:lnTo>
                    <a:pt x="2151" y="1372"/>
                  </a:lnTo>
                  <a:lnTo>
                    <a:pt x="1675" y="896"/>
                  </a:lnTo>
                  <a:lnTo>
                    <a:pt x="78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59"/>
            <p:cNvSpPr/>
            <p:nvPr/>
          </p:nvSpPr>
          <p:spPr>
            <a:xfrm>
              <a:off x="4369614" y="2642077"/>
              <a:ext cx="51813" cy="57549"/>
            </a:xfrm>
            <a:custGeom>
              <a:avLst/>
              <a:gdLst/>
              <a:ahLst/>
              <a:cxnLst/>
              <a:rect l="l" t="t" r="r" b="b"/>
              <a:pathLst>
                <a:path w="1184" h="1315" extrusionOk="0">
                  <a:moveTo>
                    <a:pt x="780" y="0"/>
                  </a:moveTo>
                  <a:lnTo>
                    <a:pt x="116" y="664"/>
                  </a:lnTo>
                  <a:cubicBezTo>
                    <a:pt x="0" y="780"/>
                    <a:pt x="0" y="982"/>
                    <a:pt x="116" y="1097"/>
                  </a:cubicBezTo>
                  <a:lnTo>
                    <a:pt x="332" y="1314"/>
                  </a:lnTo>
                  <a:cubicBezTo>
                    <a:pt x="347" y="1242"/>
                    <a:pt x="376" y="1184"/>
                    <a:pt x="419" y="1141"/>
                  </a:cubicBezTo>
                  <a:lnTo>
                    <a:pt x="1184" y="390"/>
                  </a:lnTo>
                  <a:lnTo>
                    <a:pt x="7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59"/>
            <p:cNvSpPr/>
            <p:nvPr/>
          </p:nvSpPr>
          <p:spPr>
            <a:xfrm>
              <a:off x="4382217" y="2587723"/>
              <a:ext cx="174430" cy="172865"/>
            </a:xfrm>
            <a:custGeom>
              <a:avLst/>
              <a:gdLst/>
              <a:ahLst/>
              <a:cxnLst/>
              <a:rect l="l" t="t" r="r" b="b"/>
              <a:pathLst>
                <a:path w="3986" h="3950" extrusionOk="0">
                  <a:moveTo>
                    <a:pt x="665" y="1"/>
                  </a:moveTo>
                  <a:lnTo>
                    <a:pt x="88" y="578"/>
                  </a:lnTo>
                  <a:cubicBezTo>
                    <a:pt x="1" y="665"/>
                    <a:pt x="1" y="795"/>
                    <a:pt x="88" y="882"/>
                  </a:cubicBezTo>
                  <a:lnTo>
                    <a:pt x="1358" y="2152"/>
                  </a:lnTo>
                  <a:lnTo>
                    <a:pt x="1834" y="2628"/>
                  </a:lnTo>
                  <a:lnTo>
                    <a:pt x="3090" y="3884"/>
                  </a:lnTo>
                  <a:cubicBezTo>
                    <a:pt x="3141" y="3927"/>
                    <a:pt x="3198" y="3949"/>
                    <a:pt x="3256" y="3949"/>
                  </a:cubicBezTo>
                  <a:cubicBezTo>
                    <a:pt x="3314" y="3949"/>
                    <a:pt x="3372" y="3927"/>
                    <a:pt x="3422" y="3884"/>
                  </a:cubicBezTo>
                  <a:lnTo>
                    <a:pt x="3985" y="3321"/>
                  </a:lnTo>
                  <a:lnTo>
                    <a:pt x="2556" y="1906"/>
                  </a:lnTo>
                  <a:lnTo>
                    <a:pt x="2094" y="1430"/>
                  </a:lnTo>
                  <a:lnTo>
                    <a:pt x="66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59"/>
            <p:cNvSpPr/>
            <p:nvPr/>
          </p:nvSpPr>
          <p:spPr>
            <a:xfrm>
              <a:off x="4382217" y="2587723"/>
              <a:ext cx="46824" cy="49321"/>
            </a:xfrm>
            <a:custGeom>
              <a:avLst/>
              <a:gdLst/>
              <a:ahLst/>
              <a:cxnLst/>
              <a:rect l="l" t="t" r="r" b="b"/>
              <a:pathLst>
                <a:path w="1070" h="1127" extrusionOk="0">
                  <a:moveTo>
                    <a:pt x="665" y="1"/>
                  </a:moveTo>
                  <a:lnTo>
                    <a:pt x="88" y="578"/>
                  </a:lnTo>
                  <a:cubicBezTo>
                    <a:pt x="1" y="665"/>
                    <a:pt x="1" y="795"/>
                    <a:pt x="88" y="867"/>
                  </a:cubicBezTo>
                  <a:lnTo>
                    <a:pt x="347" y="1127"/>
                  </a:lnTo>
                  <a:lnTo>
                    <a:pt x="1069" y="405"/>
                  </a:lnTo>
                  <a:lnTo>
                    <a:pt x="66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59"/>
            <p:cNvSpPr/>
            <p:nvPr/>
          </p:nvSpPr>
          <p:spPr>
            <a:xfrm>
              <a:off x="4305811" y="2705096"/>
              <a:ext cx="54220" cy="49321"/>
            </a:xfrm>
            <a:custGeom>
              <a:avLst/>
              <a:gdLst/>
              <a:ahLst/>
              <a:cxnLst/>
              <a:rect l="l" t="t" r="r" b="b"/>
              <a:pathLst>
                <a:path w="1239" h="1127" extrusionOk="0">
                  <a:moveTo>
                    <a:pt x="939" y="1"/>
                  </a:moveTo>
                  <a:cubicBezTo>
                    <a:pt x="891" y="1"/>
                    <a:pt x="840" y="19"/>
                    <a:pt x="794" y="62"/>
                  </a:cubicBezTo>
                  <a:lnTo>
                    <a:pt x="87" y="769"/>
                  </a:lnTo>
                  <a:cubicBezTo>
                    <a:pt x="0" y="856"/>
                    <a:pt x="0" y="986"/>
                    <a:pt x="87" y="1072"/>
                  </a:cubicBezTo>
                  <a:cubicBezTo>
                    <a:pt x="130" y="1108"/>
                    <a:pt x="184" y="1126"/>
                    <a:pt x="237" y="1126"/>
                  </a:cubicBezTo>
                  <a:cubicBezTo>
                    <a:pt x="289" y="1126"/>
                    <a:pt x="339" y="1108"/>
                    <a:pt x="376" y="1072"/>
                  </a:cubicBezTo>
                  <a:lnTo>
                    <a:pt x="1083" y="365"/>
                  </a:lnTo>
                  <a:cubicBezTo>
                    <a:pt x="1239" y="209"/>
                    <a:pt x="1102" y="1"/>
                    <a:pt x="9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59"/>
            <p:cNvSpPr/>
            <p:nvPr/>
          </p:nvSpPr>
          <p:spPr>
            <a:xfrm>
              <a:off x="4336137" y="2735162"/>
              <a:ext cx="54176" cy="49409"/>
            </a:xfrm>
            <a:custGeom>
              <a:avLst/>
              <a:gdLst/>
              <a:ahLst/>
              <a:cxnLst/>
              <a:rect l="l" t="t" r="r" b="b"/>
              <a:pathLst>
                <a:path w="1238" h="1129" extrusionOk="0">
                  <a:moveTo>
                    <a:pt x="937" y="1"/>
                  </a:moveTo>
                  <a:cubicBezTo>
                    <a:pt x="888" y="1"/>
                    <a:pt x="838" y="20"/>
                    <a:pt x="794" y="68"/>
                  </a:cubicBezTo>
                  <a:lnTo>
                    <a:pt x="87" y="775"/>
                  </a:lnTo>
                  <a:cubicBezTo>
                    <a:pt x="0" y="862"/>
                    <a:pt x="0" y="991"/>
                    <a:pt x="87" y="1064"/>
                  </a:cubicBezTo>
                  <a:cubicBezTo>
                    <a:pt x="123" y="1107"/>
                    <a:pt x="173" y="1129"/>
                    <a:pt x="226" y="1129"/>
                  </a:cubicBezTo>
                  <a:cubicBezTo>
                    <a:pt x="278" y="1129"/>
                    <a:pt x="332" y="1107"/>
                    <a:pt x="375" y="1064"/>
                  </a:cubicBezTo>
                  <a:lnTo>
                    <a:pt x="1083" y="356"/>
                  </a:lnTo>
                  <a:cubicBezTo>
                    <a:pt x="1238" y="212"/>
                    <a:pt x="1096" y="1"/>
                    <a:pt x="9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59"/>
            <p:cNvSpPr/>
            <p:nvPr/>
          </p:nvSpPr>
          <p:spPr>
            <a:xfrm>
              <a:off x="4396133" y="2795467"/>
              <a:ext cx="54263" cy="49277"/>
            </a:xfrm>
            <a:custGeom>
              <a:avLst/>
              <a:gdLst/>
              <a:ahLst/>
              <a:cxnLst/>
              <a:rect l="l" t="t" r="r" b="b"/>
              <a:pathLst>
                <a:path w="1240" h="1126" extrusionOk="0">
                  <a:moveTo>
                    <a:pt x="939" y="0"/>
                  </a:moveTo>
                  <a:cubicBezTo>
                    <a:pt x="891" y="0"/>
                    <a:pt x="840" y="18"/>
                    <a:pt x="794" y="61"/>
                  </a:cubicBezTo>
                  <a:lnTo>
                    <a:pt x="87" y="768"/>
                  </a:lnTo>
                  <a:cubicBezTo>
                    <a:pt x="1" y="855"/>
                    <a:pt x="1" y="985"/>
                    <a:pt x="87" y="1071"/>
                  </a:cubicBezTo>
                  <a:cubicBezTo>
                    <a:pt x="130" y="1107"/>
                    <a:pt x="185" y="1126"/>
                    <a:pt x="237" y="1126"/>
                  </a:cubicBezTo>
                  <a:cubicBezTo>
                    <a:pt x="289" y="1126"/>
                    <a:pt x="340" y="1107"/>
                    <a:pt x="376" y="1071"/>
                  </a:cubicBezTo>
                  <a:lnTo>
                    <a:pt x="1083" y="364"/>
                  </a:lnTo>
                  <a:cubicBezTo>
                    <a:pt x="1239" y="208"/>
                    <a:pt x="1103" y="0"/>
                    <a:pt x="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59"/>
            <p:cNvSpPr/>
            <p:nvPr/>
          </p:nvSpPr>
          <p:spPr>
            <a:xfrm>
              <a:off x="4366464" y="2765402"/>
              <a:ext cx="53651" cy="49496"/>
            </a:xfrm>
            <a:custGeom>
              <a:avLst/>
              <a:gdLst/>
              <a:ahLst/>
              <a:cxnLst/>
              <a:rect l="l" t="t" r="r" b="b"/>
              <a:pathLst>
                <a:path w="1226" h="1131" extrusionOk="0">
                  <a:moveTo>
                    <a:pt x="932" y="1"/>
                  </a:moveTo>
                  <a:cubicBezTo>
                    <a:pt x="881" y="1"/>
                    <a:pt x="828" y="21"/>
                    <a:pt x="780" y="69"/>
                  </a:cubicBezTo>
                  <a:lnTo>
                    <a:pt x="72" y="777"/>
                  </a:lnTo>
                  <a:cubicBezTo>
                    <a:pt x="0" y="849"/>
                    <a:pt x="0" y="979"/>
                    <a:pt x="72" y="1066"/>
                  </a:cubicBezTo>
                  <a:cubicBezTo>
                    <a:pt x="116" y="1109"/>
                    <a:pt x="170" y="1130"/>
                    <a:pt x="224" y="1130"/>
                  </a:cubicBezTo>
                  <a:cubicBezTo>
                    <a:pt x="278" y="1130"/>
                    <a:pt x="332" y="1109"/>
                    <a:pt x="375" y="1066"/>
                  </a:cubicBezTo>
                  <a:lnTo>
                    <a:pt x="1083" y="358"/>
                  </a:lnTo>
                  <a:cubicBezTo>
                    <a:pt x="1225" y="205"/>
                    <a:pt x="1093" y="1"/>
                    <a:pt x="9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59"/>
            <p:cNvSpPr/>
            <p:nvPr/>
          </p:nvSpPr>
          <p:spPr>
            <a:xfrm>
              <a:off x="4759347" y="2270264"/>
              <a:ext cx="116053" cy="114747"/>
            </a:xfrm>
            <a:custGeom>
              <a:avLst/>
              <a:gdLst/>
              <a:ahLst/>
              <a:cxnLst/>
              <a:rect l="l" t="t" r="r" b="b"/>
              <a:pathLst>
                <a:path w="2652" h="2622" extrusionOk="0">
                  <a:moveTo>
                    <a:pt x="2435" y="1"/>
                  </a:moveTo>
                  <a:cubicBezTo>
                    <a:pt x="2418" y="1"/>
                    <a:pt x="2400" y="3"/>
                    <a:pt x="2383" y="8"/>
                  </a:cubicBezTo>
                  <a:lnTo>
                    <a:pt x="1" y="701"/>
                  </a:lnTo>
                  <a:lnTo>
                    <a:pt x="1921" y="2621"/>
                  </a:lnTo>
                  <a:lnTo>
                    <a:pt x="2614" y="254"/>
                  </a:lnTo>
                  <a:cubicBezTo>
                    <a:pt x="2652" y="127"/>
                    <a:pt x="2556" y="1"/>
                    <a:pt x="24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59"/>
            <p:cNvSpPr/>
            <p:nvPr/>
          </p:nvSpPr>
          <p:spPr>
            <a:xfrm>
              <a:off x="4759347" y="2270220"/>
              <a:ext cx="116666" cy="50328"/>
            </a:xfrm>
            <a:custGeom>
              <a:avLst/>
              <a:gdLst/>
              <a:ahLst/>
              <a:cxnLst/>
              <a:rect l="l" t="t" r="r" b="b"/>
              <a:pathLst>
                <a:path w="2666" h="1150" extrusionOk="0">
                  <a:moveTo>
                    <a:pt x="2440" y="1"/>
                  </a:moveTo>
                  <a:cubicBezTo>
                    <a:pt x="2421" y="1"/>
                    <a:pt x="2402" y="4"/>
                    <a:pt x="2383" y="9"/>
                  </a:cubicBezTo>
                  <a:lnTo>
                    <a:pt x="1603" y="240"/>
                  </a:lnTo>
                  <a:lnTo>
                    <a:pt x="1" y="702"/>
                  </a:lnTo>
                  <a:lnTo>
                    <a:pt x="448" y="1150"/>
                  </a:lnTo>
                  <a:lnTo>
                    <a:pt x="2542" y="544"/>
                  </a:lnTo>
                  <a:lnTo>
                    <a:pt x="2628" y="255"/>
                  </a:lnTo>
                  <a:cubicBezTo>
                    <a:pt x="2666" y="117"/>
                    <a:pt x="2562" y="1"/>
                    <a:pt x="24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59"/>
            <p:cNvSpPr/>
            <p:nvPr/>
          </p:nvSpPr>
          <p:spPr>
            <a:xfrm>
              <a:off x="4408124" y="2523916"/>
              <a:ext cx="213552" cy="211070"/>
            </a:xfrm>
            <a:custGeom>
              <a:avLst/>
              <a:gdLst/>
              <a:ahLst/>
              <a:cxnLst/>
              <a:rect l="l" t="t" r="r" b="b"/>
              <a:pathLst>
                <a:path w="4880" h="4823" extrusionOk="0">
                  <a:moveTo>
                    <a:pt x="4512" y="1"/>
                  </a:moveTo>
                  <a:cubicBezTo>
                    <a:pt x="4432" y="1"/>
                    <a:pt x="4353" y="30"/>
                    <a:pt x="4288" y="88"/>
                  </a:cubicBezTo>
                  <a:lnTo>
                    <a:pt x="116" y="4274"/>
                  </a:lnTo>
                  <a:cubicBezTo>
                    <a:pt x="1" y="4389"/>
                    <a:pt x="1" y="4577"/>
                    <a:pt x="116" y="4707"/>
                  </a:cubicBezTo>
                  <a:lnTo>
                    <a:pt x="145" y="4736"/>
                  </a:lnTo>
                  <a:cubicBezTo>
                    <a:pt x="210" y="4794"/>
                    <a:pt x="289" y="4822"/>
                    <a:pt x="369" y="4822"/>
                  </a:cubicBezTo>
                  <a:cubicBezTo>
                    <a:pt x="448" y="4822"/>
                    <a:pt x="528" y="4794"/>
                    <a:pt x="593" y="4736"/>
                  </a:cubicBezTo>
                  <a:lnTo>
                    <a:pt x="4764" y="564"/>
                  </a:lnTo>
                  <a:cubicBezTo>
                    <a:pt x="4880" y="434"/>
                    <a:pt x="4880" y="246"/>
                    <a:pt x="4764" y="131"/>
                  </a:cubicBezTo>
                  <a:lnTo>
                    <a:pt x="4736" y="88"/>
                  </a:lnTo>
                  <a:cubicBezTo>
                    <a:pt x="4671" y="30"/>
                    <a:pt x="4591" y="1"/>
                    <a:pt x="4512" y="1"/>
                  </a:cubicBezTo>
                  <a:close/>
                </a:path>
              </a:pathLst>
            </a:custGeom>
            <a:solidFill>
              <a:srgbClr val="8C9E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59"/>
            <p:cNvSpPr/>
            <p:nvPr/>
          </p:nvSpPr>
          <p:spPr>
            <a:xfrm>
              <a:off x="4408124" y="2523916"/>
              <a:ext cx="213552" cy="211070"/>
            </a:xfrm>
            <a:custGeom>
              <a:avLst/>
              <a:gdLst/>
              <a:ahLst/>
              <a:cxnLst/>
              <a:rect l="l" t="t" r="r" b="b"/>
              <a:pathLst>
                <a:path w="4880" h="4823" extrusionOk="0">
                  <a:moveTo>
                    <a:pt x="4512" y="1"/>
                  </a:moveTo>
                  <a:cubicBezTo>
                    <a:pt x="4432" y="1"/>
                    <a:pt x="4353" y="30"/>
                    <a:pt x="4288" y="88"/>
                  </a:cubicBezTo>
                  <a:lnTo>
                    <a:pt x="116" y="4274"/>
                  </a:lnTo>
                  <a:cubicBezTo>
                    <a:pt x="1" y="4389"/>
                    <a:pt x="1" y="4577"/>
                    <a:pt x="116" y="4707"/>
                  </a:cubicBezTo>
                  <a:lnTo>
                    <a:pt x="145" y="4736"/>
                  </a:lnTo>
                  <a:cubicBezTo>
                    <a:pt x="210" y="4794"/>
                    <a:pt x="289" y="4822"/>
                    <a:pt x="369" y="4822"/>
                  </a:cubicBezTo>
                  <a:cubicBezTo>
                    <a:pt x="448" y="4822"/>
                    <a:pt x="528" y="4794"/>
                    <a:pt x="593" y="4736"/>
                  </a:cubicBezTo>
                  <a:lnTo>
                    <a:pt x="4764" y="564"/>
                  </a:lnTo>
                  <a:cubicBezTo>
                    <a:pt x="4880" y="434"/>
                    <a:pt x="4880" y="246"/>
                    <a:pt x="4764" y="131"/>
                  </a:cubicBezTo>
                  <a:lnTo>
                    <a:pt x="4736" y="88"/>
                  </a:lnTo>
                  <a:cubicBezTo>
                    <a:pt x="4671" y="30"/>
                    <a:pt x="4591" y="1"/>
                    <a:pt x="45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59"/>
            <p:cNvSpPr/>
            <p:nvPr/>
          </p:nvSpPr>
          <p:spPr>
            <a:xfrm>
              <a:off x="4407511" y="2524091"/>
              <a:ext cx="211014" cy="210895"/>
            </a:xfrm>
            <a:custGeom>
              <a:avLst/>
              <a:gdLst/>
              <a:ahLst/>
              <a:cxnLst/>
              <a:rect l="l" t="t" r="r" b="b"/>
              <a:pathLst>
                <a:path w="4822" h="4819" extrusionOk="0">
                  <a:moveTo>
                    <a:pt x="4531" y="1"/>
                  </a:moveTo>
                  <a:cubicBezTo>
                    <a:pt x="4450" y="1"/>
                    <a:pt x="4367" y="33"/>
                    <a:pt x="4302" y="98"/>
                  </a:cubicBezTo>
                  <a:lnTo>
                    <a:pt x="130" y="4255"/>
                  </a:lnTo>
                  <a:cubicBezTo>
                    <a:pt x="0" y="4385"/>
                    <a:pt x="0" y="4587"/>
                    <a:pt x="130" y="4703"/>
                  </a:cubicBezTo>
                  <a:lnTo>
                    <a:pt x="145" y="4732"/>
                  </a:lnTo>
                  <a:cubicBezTo>
                    <a:pt x="202" y="4790"/>
                    <a:pt x="289" y="4818"/>
                    <a:pt x="376" y="4818"/>
                  </a:cubicBezTo>
                  <a:cubicBezTo>
                    <a:pt x="289" y="4688"/>
                    <a:pt x="318" y="4530"/>
                    <a:pt x="419" y="4429"/>
                  </a:cubicBezTo>
                  <a:lnTo>
                    <a:pt x="4591" y="271"/>
                  </a:lnTo>
                  <a:cubicBezTo>
                    <a:pt x="4649" y="199"/>
                    <a:pt x="4735" y="170"/>
                    <a:pt x="4822" y="170"/>
                  </a:cubicBezTo>
                  <a:cubicBezTo>
                    <a:pt x="4807" y="156"/>
                    <a:pt x="4793" y="127"/>
                    <a:pt x="4764" y="112"/>
                  </a:cubicBezTo>
                  <a:lnTo>
                    <a:pt x="4750" y="98"/>
                  </a:lnTo>
                  <a:cubicBezTo>
                    <a:pt x="4692" y="33"/>
                    <a:pt x="4612" y="1"/>
                    <a:pt x="4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16" name="Google Shape;3016;p59"/>
          <p:cNvSpPr/>
          <p:nvPr/>
        </p:nvSpPr>
        <p:spPr>
          <a:xfrm rot="7214107">
            <a:off x="1179844" y="1505985"/>
            <a:ext cx="1619675" cy="1698582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17" name="Google Shape;3017;p59"/>
          <p:cNvGrpSpPr/>
          <p:nvPr/>
        </p:nvGrpSpPr>
        <p:grpSpPr>
          <a:xfrm>
            <a:off x="1561618" y="2202143"/>
            <a:ext cx="712031" cy="617358"/>
            <a:chOff x="1609642" y="2233837"/>
            <a:chExt cx="760067" cy="659007"/>
          </a:xfrm>
        </p:grpSpPr>
        <p:sp>
          <p:nvSpPr>
            <p:cNvPr id="3018" name="Google Shape;3018;p59"/>
            <p:cNvSpPr/>
            <p:nvPr/>
          </p:nvSpPr>
          <p:spPr>
            <a:xfrm>
              <a:off x="1682612" y="2307567"/>
              <a:ext cx="687098" cy="585277"/>
            </a:xfrm>
            <a:custGeom>
              <a:avLst/>
              <a:gdLst/>
              <a:ahLst/>
              <a:cxnLst/>
              <a:rect l="l" t="t" r="r" b="b"/>
              <a:pathLst>
                <a:path w="12646" h="10772" extrusionOk="0">
                  <a:moveTo>
                    <a:pt x="909" y="1"/>
                  </a:moveTo>
                  <a:cubicBezTo>
                    <a:pt x="404" y="1"/>
                    <a:pt x="0" y="405"/>
                    <a:pt x="0" y="910"/>
                  </a:cubicBezTo>
                  <a:lnTo>
                    <a:pt x="0" y="7218"/>
                  </a:lnTo>
                  <a:cubicBezTo>
                    <a:pt x="0" y="7724"/>
                    <a:pt x="404" y="8128"/>
                    <a:pt x="909" y="8128"/>
                  </a:cubicBezTo>
                  <a:lnTo>
                    <a:pt x="4518" y="8128"/>
                  </a:lnTo>
                  <a:lnTo>
                    <a:pt x="8329" y="10726"/>
                  </a:lnTo>
                  <a:cubicBezTo>
                    <a:pt x="8371" y="10757"/>
                    <a:pt x="8416" y="10771"/>
                    <a:pt x="8459" y="10771"/>
                  </a:cubicBezTo>
                  <a:cubicBezTo>
                    <a:pt x="8597" y="10771"/>
                    <a:pt x="8720" y="10634"/>
                    <a:pt x="8676" y="10481"/>
                  </a:cubicBezTo>
                  <a:lnTo>
                    <a:pt x="8127" y="8113"/>
                  </a:lnTo>
                  <a:lnTo>
                    <a:pt x="11736" y="8113"/>
                  </a:lnTo>
                  <a:cubicBezTo>
                    <a:pt x="12241" y="8113"/>
                    <a:pt x="12645" y="7709"/>
                    <a:pt x="12645" y="7218"/>
                  </a:cubicBezTo>
                  <a:lnTo>
                    <a:pt x="12645" y="896"/>
                  </a:lnTo>
                  <a:cubicBezTo>
                    <a:pt x="12645" y="405"/>
                    <a:pt x="12227" y="1"/>
                    <a:pt x="117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59"/>
            <p:cNvSpPr/>
            <p:nvPr/>
          </p:nvSpPr>
          <p:spPr>
            <a:xfrm>
              <a:off x="1682612" y="2307567"/>
              <a:ext cx="637709" cy="392231"/>
            </a:xfrm>
            <a:custGeom>
              <a:avLst/>
              <a:gdLst/>
              <a:ahLst/>
              <a:cxnLst/>
              <a:rect l="l" t="t" r="r" b="b"/>
              <a:pathLst>
                <a:path w="11737" h="7219" extrusionOk="0">
                  <a:moveTo>
                    <a:pt x="909" y="1"/>
                  </a:moveTo>
                  <a:cubicBezTo>
                    <a:pt x="404" y="1"/>
                    <a:pt x="0" y="405"/>
                    <a:pt x="0" y="910"/>
                  </a:cubicBezTo>
                  <a:lnTo>
                    <a:pt x="0" y="7218"/>
                  </a:lnTo>
                  <a:lnTo>
                    <a:pt x="10379" y="7218"/>
                  </a:lnTo>
                  <a:cubicBezTo>
                    <a:pt x="11130" y="7218"/>
                    <a:pt x="11736" y="6612"/>
                    <a:pt x="11736" y="5862"/>
                  </a:cubicBezTo>
                  <a:lnTo>
                    <a:pt x="117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59"/>
            <p:cNvSpPr/>
            <p:nvPr/>
          </p:nvSpPr>
          <p:spPr>
            <a:xfrm>
              <a:off x="1609642" y="2233837"/>
              <a:ext cx="685576" cy="584625"/>
            </a:xfrm>
            <a:custGeom>
              <a:avLst/>
              <a:gdLst/>
              <a:ahLst/>
              <a:cxnLst/>
              <a:rect l="l" t="t" r="r" b="b"/>
              <a:pathLst>
                <a:path w="12618" h="10760" extrusionOk="0">
                  <a:moveTo>
                    <a:pt x="896" y="1"/>
                  </a:moveTo>
                  <a:cubicBezTo>
                    <a:pt x="405" y="1"/>
                    <a:pt x="1" y="405"/>
                    <a:pt x="1" y="910"/>
                  </a:cubicBezTo>
                  <a:lnTo>
                    <a:pt x="1" y="7219"/>
                  </a:lnTo>
                  <a:cubicBezTo>
                    <a:pt x="1" y="7724"/>
                    <a:pt x="405" y="8128"/>
                    <a:pt x="896" y="8128"/>
                  </a:cubicBezTo>
                  <a:lnTo>
                    <a:pt x="4504" y="8128"/>
                  </a:lnTo>
                  <a:lnTo>
                    <a:pt x="3970" y="10495"/>
                  </a:lnTo>
                  <a:cubicBezTo>
                    <a:pt x="3937" y="10640"/>
                    <a:pt x="4050" y="10760"/>
                    <a:pt x="4183" y="10760"/>
                  </a:cubicBezTo>
                  <a:cubicBezTo>
                    <a:pt x="4222" y="10760"/>
                    <a:pt x="4263" y="10749"/>
                    <a:pt x="4302" y="10726"/>
                  </a:cubicBezTo>
                  <a:lnTo>
                    <a:pt x="8113" y="8128"/>
                  </a:lnTo>
                  <a:lnTo>
                    <a:pt x="11722" y="8128"/>
                  </a:lnTo>
                  <a:cubicBezTo>
                    <a:pt x="12213" y="8128"/>
                    <a:pt x="12617" y="7724"/>
                    <a:pt x="12617" y="7219"/>
                  </a:cubicBezTo>
                  <a:lnTo>
                    <a:pt x="12617" y="910"/>
                  </a:lnTo>
                  <a:cubicBezTo>
                    <a:pt x="12617" y="405"/>
                    <a:pt x="12213" y="15"/>
                    <a:pt x="117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59"/>
            <p:cNvSpPr/>
            <p:nvPr/>
          </p:nvSpPr>
          <p:spPr>
            <a:xfrm>
              <a:off x="1699836" y="2439325"/>
              <a:ext cx="518502" cy="30644"/>
            </a:xfrm>
            <a:custGeom>
              <a:avLst/>
              <a:gdLst/>
              <a:ahLst/>
              <a:cxnLst/>
              <a:rect l="l" t="t" r="r" b="b"/>
              <a:pathLst>
                <a:path w="9543" h="564" extrusionOk="0">
                  <a:moveTo>
                    <a:pt x="376" y="1"/>
                  </a:moveTo>
                  <a:cubicBezTo>
                    <a:pt x="1" y="1"/>
                    <a:pt x="1" y="564"/>
                    <a:pt x="376" y="564"/>
                  </a:cubicBezTo>
                  <a:lnTo>
                    <a:pt x="9167" y="564"/>
                  </a:lnTo>
                  <a:cubicBezTo>
                    <a:pt x="9542" y="564"/>
                    <a:pt x="9542" y="1"/>
                    <a:pt x="91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59"/>
            <p:cNvSpPr/>
            <p:nvPr/>
          </p:nvSpPr>
          <p:spPr>
            <a:xfrm>
              <a:off x="1699836" y="2378146"/>
              <a:ext cx="346755" cy="30644"/>
            </a:xfrm>
            <a:custGeom>
              <a:avLst/>
              <a:gdLst/>
              <a:ahLst/>
              <a:cxnLst/>
              <a:rect l="l" t="t" r="r" b="b"/>
              <a:pathLst>
                <a:path w="6382" h="564" extrusionOk="0">
                  <a:moveTo>
                    <a:pt x="376" y="1"/>
                  </a:moveTo>
                  <a:cubicBezTo>
                    <a:pt x="1" y="1"/>
                    <a:pt x="1" y="564"/>
                    <a:pt x="376" y="564"/>
                  </a:cubicBezTo>
                  <a:lnTo>
                    <a:pt x="6006" y="564"/>
                  </a:lnTo>
                  <a:cubicBezTo>
                    <a:pt x="6381" y="564"/>
                    <a:pt x="6381" y="1"/>
                    <a:pt x="60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59"/>
            <p:cNvSpPr/>
            <p:nvPr/>
          </p:nvSpPr>
          <p:spPr>
            <a:xfrm>
              <a:off x="2055120" y="2378146"/>
              <a:ext cx="163217" cy="30644"/>
            </a:xfrm>
            <a:custGeom>
              <a:avLst/>
              <a:gdLst/>
              <a:ahLst/>
              <a:cxnLst/>
              <a:rect l="l" t="t" r="r" b="b"/>
              <a:pathLst>
                <a:path w="3004" h="564" extrusionOk="0">
                  <a:moveTo>
                    <a:pt x="376" y="1"/>
                  </a:moveTo>
                  <a:cubicBezTo>
                    <a:pt x="1" y="1"/>
                    <a:pt x="1" y="564"/>
                    <a:pt x="376" y="564"/>
                  </a:cubicBezTo>
                  <a:lnTo>
                    <a:pt x="2628" y="564"/>
                  </a:lnTo>
                  <a:cubicBezTo>
                    <a:pt x="3003" y="564"/>
                    <a:pt x="3003" y="1"/>
                    <a:pt x="2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59"/>
            <p:cNvSpPr/>
            <p:nvPr/>
          </p:nvSpPr>
          <p:spPr>
            <a:xfrm>
              <a:off x="1699836" y="2500504"/>
              <a:ext cx="200055" cy="30644"/>
            </a:xfrm>
            <a:custGeom>
              <a:avLst/>
              <a:gdLst/>
              <a:ahLst/>
              <a:cxnLst/>
              <a:rect l="l" t="t" r="r" b="b"/>
              <a:pathLst>
                <a:path w="3682" h="564" extrusionOk="0">
                  <a:moveTo>
                    <a:pt x="376" y="1"/>
                  </a:moveTo>
                  <a:cubicBezTo>
                    <a:pt x="1" y="1"/>
                    <a:pt x="1" y="564"/>
                    <a:pt x="376" y="564"/>
                  </a:cubicBezTo>
                  <a:lnTo>
                    <a:pt x="3306" y="564"/>
                  </a:lnTo>
                  <a:cubicBezTo>
                    <a:pt x="3682" y="564"/>
                    <a:pt x="3682" y="1"/>
                    <a:pt x="3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59"/>
            <p:cNvSpPr/>
            <p:nvPr/>
          </p:nvSpPr>
          <p:spPr>
            <a:xfrm>
              <a:off x="1932001" y="2500504"/>
              <a:ext cx="286336" cy="30644"/>
            </a:xfrm>
            <a:custGeom>
              <a:avLst/>
              <a:gdLst/>
              <a:ahLst/>
              <a:cxnLst/>
              <a:rect l="l" t="t" r="r" b="b"/>
              <a:pathLst>
                <a:path w="5270" h="564" extrusionOk="0">
                  <a:moveTo>
                    <a:pt x="376" y="1"/>
                  </a:moveTo>
                  <a:cubicBezTo>
                    <a:pt x="0" y="1"/>
                    <a:pt x="0" y="564"/>
                    <a:pt x="376" y="564"/>
                  </a:cubicBezTo>
                  <a:lnTo>
                    <a:pt x="4894" y="564"/>
                  </a:lnTo>
                  <a:cubicBezTo>
                    <a:pt x="5269" y="564"/>
                    <a:pt x="5269" y="1"/>
                    <a:pt x="48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59"/>
            <p:cNvSpPr/>
            <p:nvPr/>
          </p:nvSpPr>
          <p:spPr>
            <a:xfrm>
              <a:off x="1809643" y="2316966"/>
              <a:ext cx="408694" cy="30644"/>
            </a:xfrm>
            <a:custGeom>
              <a:avLst/>
              <a:gdLst/>
              <a:ahLst/>
              <a:cxnLst/>
              <a:rect l="l" t="t" r="r" b="b"/>
              <a:pathLst>
                <a:path w="7522" h="564" extrusionOk="0">
                  <a:moveTo>
                    <a:pt x="376" y="1"/>
                  </a:moveTo>
                  <a:cubicBezTo>
                    <a:pt x="1" y="1"/>
                    <a:pt x="1" y="564"/>
                    <a:pt x="376" y="564"/>
                  </a:cubicBezTo>
                  <a:lnTo>
                    <a:pt x="7146" y="564"/>
                  </a:lnTo>
                  <a:cubicBezTo>
                    <a:pt x="7521" y="564"/>
                    <a:pt x="7521" y="1"/>
                    <a:pt x="7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59"/>
            <p:cNvSpPr/>
            <p:nvPr/>
          </p:nvSpPr>
          <p:spPr>
            <a:xfrm>
              <a:off x="1699836" y="2562444"/>
              <a:ext cx="395328" cy="30698"/>
            </a:xfrm>
            <a:custGeom>
              <a:avLst/>
              <a:gdLst/>
              <a:ahLst/>
              <a:cxnLst/>
              <a:rect l="l" t="t" r="r" b="b"/>
              <a:pathLst>
                <a:path w="7276" h="565" extrusionOk="0">
                  <a:moveTo>
                    <a:pt x="6929" y="1"/>
                  </a:moveTo>
                  <a:cubicBezTo>
                    <a:pt x="6924" y="1"/>
                    <a:pt x="6920" y="1"/>
                    <a:pt x="6915" y="1"/>
                  </a:cubicBezTo>
                  <a:lnTo>
                    <a:pt x="376" y="1"/>
                  </a:lnTo>
                  <a:cubicBezTo>
                    <a:pt x="1" y="1"/>
                    <a:pt x="1" y="564"/>
                    <a:pt x="376" y="564"/>
                  </a:cubicBezTo>
                  <a:lnTo>
                    <a:pt x="6915" y="564"/>
                  </a:lnTo>
                  <a:cubicBezTo>
                    <a:pt x="7271" y="550"/>
                    <a:pt x="7276" y="1"/>
                    <a:pt x="6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59"/>
            <p:cNvSpPr/>
            <p:nvPr/>
          </p:nvSpPr>
          <p:spPr>
            <a:xfrm>
              <a:off x="2103749" y="2562444"/>
              <a:ext cx="114589" cy="30698"/>
            </a:xfrm>
            <a:custGeom>
              <a:avLst/>
              <a:gdLst/>
              <a:ahLst/>
              <a:cxnLst/>
              <a:rect l="l" t="t" r="r" b="b"/>
              <a:pathLst>
                <a:path w="2109" h="565" extrusionOk="0">
                  <a:moveTo>
                    <a:pt x="1747" y="1"/>
                  </a:moveTo>
                  <a:cubicBezTo>
                    <a:pt x="1743" y="1"/>
                    <a:pt x="1738" y="1"/>
                    <a:pt x="1733" y="1"/>
                  </a:cubicBezTo>
                  <a:lnTo>
                    <a:pt x="376" y="1"/>
                  </a:lnTo>
                  <a:cubicBezTo>
                    <a:pt x="1" y="1"/>
                    <a:pt x="1" y="564"/>
                    <a:pt x="376" y="564"/>
                  </a:cubicBezTo>
                  <a:lnTo>
                    <a:pt x="1733" y="564"/>
                  </a:lnTo>
                  <a:cubicBezTo>
                    <a:pt x="2104" y="550"/>
                    <a:pt x="2108" y="1"/>
                    <a:pt x="17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29" name="Google Shape;3029;p59"/>
          <p:cNvGrpSpPr/>
          <p:nvPr/>
        </p:nvGrpSpPr>
        <p:grpSpPr>
          <a:xfrm>
            <a:off x="6952907" y="2124135"/>
            <a:ext cx="519784" cy="617333"/>
            <a:chOff x="6924101" y="2289746"/>
            <a:chExt cx="507750" cy="603040"/>
          </a:xfrm>
        </p:grpSpPr>
        <p:sp>
          <p:nvSpPr>
            <p:cNvPr id="3030" name="Google Shape;3030;p59"/>
            <p:cNvSpPr/>
            <p:nvPr/>
          </p:nvSpPr>
          <p:spPr>
            <a:xfrm>
              <a:off x="6924101" y="2326554"/>
              <a:ext cx="155023" cy="257477"/>
            </a:xfrm>
            <a:custGeom>
              <a:avLst/>
              <a:gdLst/>
              <a:ahLst/>
              <a:cxnLst/>
              <a:rect l="l" t="t" r="r" b="b"/>
              <a:pathLst>
                <a:path w="3407" h="5659" extrusionOk="0">
                  <a:moveTo>
                    <a:pt x="592" y="0"/>
                  </a:moveTo>
                  <a:cubicBezTo>
                    <a:pt x="260" y="0"/>
                    <a:pt x="0" y="260"/>
                    <a:pt x="0" y="592"/>
                  </a:cubicBezTo>
                  <a:lnTo>
                    <a:pt x="0" y="1415"/>
                  </a:lnTo>
                  <a:cubicBezTo>
                    <a:pt x="0" y="3378"/>
                    <a:pt x="1011" y="3797"/>
                    <a:pt x="1819" y="4129"/>
                  </a:cubicBezTo>
                  <a:cubicBezTo>
                    <a:pt x="2281" y="4316"/>
                    <a:pt x="2671" y="4475"/>
                    <a:pt x="2858" y="4865"/>
                  </a:cubicBezTo>
                  <a:cubicBezTo>
                    <a:pt x="2916" y="4952"/>
                    <a:pt x="2902" y="5067"/>
                    <a:pt x="2829" y="5154"/>
                  </a:cubicBezTo>
                  <a:cubicBezTo>
                    <a:pt x="2759" y="5224"/>
                    <a:pt x="2661" y="5266"/>
                    <a:pt x="2560" y="5266"/>
                  </a:cubicBezTo>
                  <a:cubicBezTo>
                    <a:pt x="2515" y="5266"/>
                    <a:pt x="2469" y="5258"/>
                    <a:pt x="2425" y="5240"/>
                  </a:cubicBezTo>
                  <a:cubicBezTo>
                    <a:pt x="2295" y="5183"/>
                    <a:pt x="2266" y="5009"/>
                    <a:pt x="2266" y="4865"/>
                  </a:cubicBezTo>
                  <a:cubicBezTo>
                    <a:pt x="2274" y="4731"/>
                    <a:pt x="2175" y="4663"/>
                    <a:pt x="2074" y="4663"/>
                  </a:cubicBezTo>
                  <a:cubicBezTo>
                    <a:pt x="1979" y="4663"/>
                    <a:pt x="1884" y="4724"/>
                    <a:pt x="1877" y="4851"/>
                  </a:cubicBezTo>
                  <a:cubicBezTo>
                    <a:pt x="1877" y="5024"/>
                    <a:pt x="1891" y="5442"/>
                    <a:pt x="2281" y="5616"/>
                  </a:cubicBezTo>
                  <a:cubicBezTo>
                    <a:pt x="2353" y="5644"/>
                    <a:pt x="2454" y="5659"/>
                    <a:pt x="2541" y="5659"/>
                  </a:cubicBezTo>
                  <a:cubicBezTo>
                    <a:pt x="2757" y="5659"/>
                    <a:pt x="2959" y="5572"/>
                    <a:pt x="3104" y="5428"/>
                  </a:cubicBezTo>
                  <a:cubicBezTo>
                    <a:pt x="3306" y="5226"/>
                    <a:pt x="3349" y="4937"/>
                    <a:pt x="3219" y="4692"/>
                  </a:cubicBezTo>
                  <a:cubicBezTo>
                    <a:pt x="2959" y="4158"/>
                    <a:pt x="2454" y="3956"/>
                    <a:pt x="1963" y="3768"/>
                  </a:cubicBezTo>
                  <a:cubicBezTo>
                    <a:pt x="1588" y="3609"/>
                    <a:pt x="1184" y="3436"/>
                    <a:pt x="881" y="3118"/>
                  </a:cubicBezTo>
                  <a:cubicBezTo>
                    <a:pt x="549" y="2743"/>
                    <a:pt x="390" y="2180"/>
                    <a:pt x="390" y="1415"/>
                  </a:cubicBezTo>
                  <a:lnTo>
                    <a:pt x="390" y="592"/>
                  </a:lnTo>
                  <a:cubicBezTo>
                    <a:pt x="390" y="477"/>
                    <a:pt x="476" y="390"/>
                    <a:pt x="592" y="390"/>
                  </a:cubicBezTo>
                  <a:cubicBezTo>
                    <a:pt x="895" y="390"/>
                    <a:pt x="1198" y="549"/>
                    <a:pt x="1371" y="809"/>
                  </a:cubicBezTo>
                  <a:lnTo>
                    <a:pt x="1516" y="1025"/>
                  </a:lnTo>
                  <a:cubicBezTo>
                    <a:pt x="1689" y="1256"/>
                    <a:pt x="1949" y="1400"/>
                    <a:pt x="2223" y="1400"/>
                  </a:cubicBezTo>
                  <a:lnTo>
                    <a:pt x="3147" y="1400"/>
                  </a:lnTo>
                  <a:cubicBezTo>
                    <a:pt x="3407" y="1400"/>
                    <a:pt x="3407" y="996"/>
                    <a:pt x="3147" y="996"/>
                  </a:cubicBezTo>
                  <a:lnTo>
                    <a:pt x="2223" y="996"/>
                  </a:lnTo>
                  <a:cubicBezTo>
                    <a:pt x="2079" y="996"/>
                    <a:pt x="1934" y="924"/>
                    <a:pt x="1848" y="809"/>
                  </a:cubicBezTo>
                  <a:lnTo>
                    <a:pt x="1689" y="578"/>
                  </a:lnTo>
                  <a:cubicBezTo>
                    <a:pt x="1444" y="217"/>
                    <a:pt x="1025" y="0"/>
                    <a:pt x="5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59"/>
            <p:cNvSpPr/>
            <p:nvPr/>
          </p:nvSpPr>
          <p:spPr>
            <a:xfrm>
              <a:off x="7276145" y="2326554"/>
              <a:ext cx="155706" cy="257477"/>
            </a:xfrm>
            <a:custGeom>
              <a:avLst/>
              <a:gdLst/>
              <a:ahLst/>
              <a:cxnLst/>
              <a:rect l="l" t="t" r="r" b="b"/>
              <a:pathLst>
                <a:path w="3422" h="5659" extrusionOk="0">
                  <a:moveTo>
                    <a:pt x="2830" y="0"/>
                  </a:moveTo>
                  <a:cubicBezTo>
                    <a:pt x="2382" y="0"/>
                    <a:pt x="1964" y="217"/>
                    <a:pt x="1718" y="578"/>
                  </a:cubicBezTo>
                  <a:lnTo>
                    <a:pt x="1574" y="794"/>
                  </a:lnTo>
                  <a:cubicBezTo>
                    <a:pt x="1487" y="924"/>
                    <a:pt x="1343" y="996"/>
                    <a:pt x="1184" y="996"/>
                  </a:cubicBezTo>
                  <a:lnTo>
                    <a:pt x="260" y="996"/>
                  </a:lnTo>
                  <a:cubicBezTo>
                    <a:pt x="0" y="996"/>
                    <a:pt x="0" y="1386"/>
                    <a:pt x="260" y="1386"/>
                  </a:cubicBezTo>
                  <a:lnTo>
                    <a:pt x="1184" y="1386"/>
                  </a:lnTo>
                  <a:cubicBezTo>
                    <a:pt x="1197" y="1387"/>
                    <a:pt x="1211" y="1387"/>
                    <a:pt x="1224" y="1387"/>
                  </a:cubicBezTo>
                  <a:cubicBezTo>
                    <a:pt x="1497" y="1387"/>
                    <a:pt x="1740" y="1246"/>
                    <a:pt x="1891" y="1025"/>
                  </a:cubicBezTo>
                  <a:lnTo>
                    <a:pt x="2050" y="794"/>
                  </a:lnTo>
                  <a:cubicBezTo>
                    <a:pt x="2224" y="549"/>
                    <a:pt x="2512" y="390"/>
                    <a:pt x="2830" y="390"/>
                  </a:cubicBezTo>
                  <a:cubicBezTo>
                    <a:pt x="2931" y="390"/>
                    <a:pt x="3032" y="477"/>
                    <a:pt x="3032" y="592"/>
                  </a:cubicBezTo>
                  <a:lnTo>
                    <a:pt x="3032" y="1415"/>
                  </a:lnTo>
                  <a:cubicBezTo>
                    <a:pt x="3032" y="2180"/>
                    <a:pt x="2859" y="2743"/>
                    <a:pt x="2527" y="3104"/>
                  </a:cubicBezTo>
                  <a:cubicBezTo>
                    <a:pt x="2238" y="3436"/>
                    <a:pt x="1834" y="3595"/>
                    <a:pt x="1444" y="3753"/>
                  </a:cubicBezTo>
                  <a:cubicBezTo>
                    <a:pt x="968" y="3970"/>
                    <a:pt x="462" y="4158"/>
                    <a:pt x="203" y="4692"/>
                  </a:cubicBezTo>
                  <a:cubicBezTo>
                    <a:pt x="73" y="4923"/>
                    <a:pt x="116" y="5226"/>
                    <a:pt x="304" y="5414"/>
                  </a:cubicBezTo>
                  <a:cubicBezTo>
                    <a:pt x="462" y="5572"/>
                    <a:pt x="664" y="5659"/>
                    <a:pt x="881" y="5659"/>
                  </a:cubicBezTo>
                  <a:cubicBezTo>
                    <a:pt x="968" y="5659"/>
                    <a:pt x="1054" y="5644"/>
                    <a:pt x="1141" y="5601"/>
                  </a:cubicBezTo>
                  <a:cubicBezTo>
                    <a:pt x="1516" y="5442"/>
                    <a:pt x="1531" y="5038"/>
                    <a:pt x="1531" y="4851"/>
                  </a:cubicBezTo>
                  <a:cubicBezTo>
                    <a:pt x="1524" y="4724"/>
                    <a:pt x="1428" y="4663"/>
                    <a:pt x="1333" y="4663"/>
                  </a:cubicBezTo>
                  <a:cubicBezTo>
                    <a:pt x="1233" y="4663"/>
                    <a:pt x="1133" y="4731"/>
                    <a:pt x="1141" y="4865"/>
                  </a:cubicBezTo>
                  <a:cubicBezTo>
                    <a:pt x="1141" y="5009"/>
                    <a:pt x="1126" y="5183"/>
                    <a:pt x="982" y="5240"/>
                  </a:cubicBezTo>
                  <a:cubicBezTo>
                    <a:pt x="939" y="5253"/>
                    <a:pt x="895" y="5260"/>
                    <a:pt x="853" y="5260"/>
                  </a:cubicBezTo>
                  <a:cubicBezTo>
                    <a:pt x="755" y="5260"/>
                    <a:pt x="663" y="5224"/>
                    <a:pt x="592" y="5154"/>
                  </a:cubicBezTo>
                  <a:cubicBezTo>
                    <a:pt x="506" y="5067"/>
                    <a:pt x="491" y="4952"/>
                    <a:pt x="549" y="4851"/>
                  </a:cubicBezTo>
                  <a:cubicBezTo>
                    <a:pt x="751" y="4461"/>
                    <a:pt x="1141" y="4302"/>
                    <a:pt x="1588" y="4114"/>
                  </a:cubicBezTo>
                  <a:cubicBezTo>
                    <a:pt x="2411" y="3797"/>
                    <a:pt x="3422" y="3378"/>
                    <a:pt x="3422" y="1415"/>
                  </a:cubicBezTo>
                  <a:lnTo>
                    <a:pt x="3422" y="592"/>
                  </a:lnTo>
                  <a:cubicBezTo>
                    <a:pt x="3422" y="260"/>
                    <a:pt x="3147" y="0"/>
                    <a:pt x="28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59"/>
            <p:cNvSpPr/>
            <p:nvPr/>
          </p:nvSpPr>
          <p:spPr>
            <a:xfrm>
              <a:off x="7157933" y="2632624"/>
              <a:ext cx="39450" cy="179993"/>
            </a:xfrm>
            <a:custGeom>
              <a:avLst/>
              <a:gdLst/>
              <a:ahLst/>
              <a:cxnLst/>
              <a:rect l="l" t="t" r="r" b="b"/>
              <a:pathLst>
                <a:path w="867" h="3956" extrusionOk="0">
                  <a:moveTo>
                    <a:pt x="0" y="0"/>
                  </a:moveTo>
                  <a:lnTo>
                    <a:pt x="0" y="3955"/>
                  </a:lnTo>
                  <a:lnTo>
                    <a:pt x="866" y="3955"/>
                  </a:lnTo>
                  <a:lnTo>
                    <a:pt x="8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59"/>
            <p:cNvSpPr/>
            <p:nvPr/>
          </p:nvSpPr>
          <p:spPr>
            <a:xfrm>
              <a:off x="7032440" y="2309447"/>
              <a:ext cx="291027" cy="355391"/>
            </a:xfrm>
            <a:custGeom>
              <a:avLst/>
              <a:gdLst/>
              <a:ahLst/>
              <a:cxnLst/>
              <a:rect l="l" t="t" r="r" b="b"/>
              <a:pathLst>
                <a:path w="6396" h="7811" extrusionOk="0">
                  <a:moveTo>
                    <a:pt x="1" y="1"/>
                  </a:moveTo>
                  <a:lnTo>
                    <a:pt x="1" y="2570"/>
                  </a:lnTo>
                  <a:cubicBezTo>
                    <a:pt x="1" y="4375"/>
                    <a:pt x="867" y="6093"/>
                    <a:pt x="2325" y="7175"/>
                  </a:cubicBezTo>
                  <a:lnTo>
                    <a:pt x="3191" y="7810"/>
                  </a:lnTo>
                  <a:lnTo>
                    <a:pt x="4072" y="7175"/>
                  </a:lnTo>
                  <a:cubicBezTo>
                    <a:pt x="5530" y="6093"/>
                    <a:pt x="6396" y="4375"/>
                    <a:pt x="6396" y="2570"/>
                  </a:cubicBezTo>
                  <a:lnTo>
                    <a:pt x="63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59"/>
            <p:cNvSpPr/>
            <p:nvPr/>
          </p:nvSpPr>
          <p:spPr>
            <a:xfrm>
              <a:off x="7150698" y="2309447"/>
              <a:ext cx="172769" cy="355391"/>
            </a:xfrm>
            <a:custGeom>
              <a:avLst/>
              <a:gdLst/>
              <a:ahLst/>
              <a:cxnLst/>
              <a:rect l="l" t="t" r="r" b="b"/>
              <a:pathLst>
                <a:path w="3797" h="7811" extrusionOk="0">
                  <a:moveTo>
                    <a:pt x="2584" y="1"/>
                  </a:moveTo>
                  <a:lnTo>
                    <a:pt x="2584" y="2570"/>
                  </a:lnTo>
                  <a:cubicBezTo>
                    <a:pt x="2584" y="4375"/>
                    <a:pt x="1718" y="6093"/>
                    <a:pt x="260" y="7175"/>
                  </a:cubicBezTo>
                  <a:lnTo>
                    <a:pt x="0" y="7363"/>
                  </a:lnTo>
                  <a:lnTo>
                    <a:pt x="592" y="7810"/>
                  </a:lnTo>
                  <a:lnTo>
                    <a:pt x="1458" y="7175"/>
                  </a:lnTo>
                  <a:cubicBezTo>
                    <a:pt x="2931" y="6093"/>
                    <a:pt x="3797" y="4389"/>
                    <a:pt x="3797" y="2570"/>
                  </a:cubicBezTo>
                  <a:lnTo>
                    <a:pt x="37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59"/>
            <p:cNvSpPr/>
            <p:nvPr/>
          </p:nvSpPr>
          <p:spPr>
            <a:xfrm>
              <a:off x="7014057" y="2289746"/>
              <a:ext cx="328474" cy="39447"/>
            </a:xfrm>
            <a:custGeom>
              <a:avLst/>
              <a:gdLst/>
              <a:ahLst/>
              <a:cxnLst/>
              <a:rect l="l" t="t" r="r" b="b"/>
              <a:pathLst>
                <a:path w="7219" h="867" extrusionOk="0">
                  <a:moveTo>
                    <a:pt x="174" y="1"/>
                  </a:moveTo>
                  <a:cubicBezTo>
                    <a:pt x="73" y="1"/>
                    <a:pt x="1" y="73"/>
                    <a:pt x="1" y="174"/>
                  </a:cubicBezTo>
                  <a:lnTo>
                    <a:pt x="1" y="694"/>
                  </a:lnTo>
                  <a:cubicBezTo>
                    <a:pt x="1" y="795"/>
                    <a:pt x="73" y="867"/>
                    <a:pt x="174" y="867"/>
                  </a:cubicBezTo>
                  <a:lnTo>
                    <a:pt x="7031" y="867"/>
                  </a:lnTo>
                  <a:cubicBezTo>
                    <a:pt x="7132" y="867"/>
                    <a:pt x="7218" y="795"/>
                    <a:pt x="7218" y="694"/>
                  </a:cubicBezTo>
                  <a:lnTo>
                    <a:pt x="7218" y="174"/>
                  </a:lnTo>
                  <a:cubicBezTo>
                    <a:pt x="7218" y="73"/>
                    <a:pt x="7132" y="1"/>
                    <a:pt x="70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59"/>
            <p:cNvSpPr/>
            <p:nvPr/>
          </p:nvSpPr>
          <p:spPr>
            <a:xfrm>
              <a:off x="7287293" y="2289746"/>
              <a:ext cx="55239" cy="39447"/>
            </a:xfrm>
            <a:custGeom>
              <a:avLst/>
              <a:gdLst/>
              <a:ahLst/>
              <a:cxnLst/>
              <a:rect l="l" t="t" r="r" b="b"/>
              <a:pathLst>
                <a:path w="1214" h="867" extrusionOk="0">
                  <a:moveTo>
                    <a:pt x="1" y="1"/>
                  </a:moveTo>
                  <a:lnTo>
                    <a:pt x="1" y="867"/>
                  </a:lnTo>
                  <a:lnTo>
                    <a:pt x="1026" y="867"/>
                  </a:lnTo>
                  <a:cubicBezTo>
                    <a:pt x="1127" y="867"/>
                    <a:pt x="1213" y="795"/>
                    <a:pt x="1213" y="694"/>
                  </a:cubicBezTo>
                  <a:lnTo>
                    <a:pt x="1213" y="174"/>
                  </a:lnTo>
                  <a:cubicBezTo>
                    <a:pt x="1213" y="73"/>
                    <a:pt x="1127" y="1"/>
                    <a:pt x="10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59"/>
            <p:cNvSpPr/>
            <p:nvPr/>
          </p:nvSpPr>
          <p:spPr>
            <a:xfrm>
              <a:off x="7107335" y="2397623"/>
              <a:ext cx="142601" cy="135450"/>
            </a:xfrm>
            <a:custGeom>
              <a:avLst/>
              <a:gdLst/>
              <a:ahLst/>
              <a:cxnLst/>
              <a:rect l="l" t="t" r="r" b="b"/>
              <a:pathLst>
                <a:path w="3134" h="2977" extrusionOk="0">
                  <a:moveTo>
                    <a:pt x="1567" y="1"/>
                  </a:moveTo>
                  <a:cubicBezTo>
                    <a:pt x="1560" y="1"/>
                    <a:pt x="1552" y="4"/>
                    <a:pt x="1545" y="12"/>
                  </a:cubicBezTo>
                  <a:lnTo>
                    <a:pt x="1083" y="921"/>
                  </a:lnTo>
                  <a:cubicBezTo>
                    <a:pt x="1083" y="936"/>
                    <a:pt x="1069" y="950"/>
                    <a:pt x="1054" y="950"/>
                  </a:cubicBezTo>
                  <a:lnTo>
                    <a:pt x="44" y="1094"/>
                  </a:lnTo>
                  <a:cubicBezTo>
                    <a:pt x="15" y="1094"/>
                    <a:pt x="1" y="1138"/>
                    <a:pt x="15" y="1167"/>
                  </a:cubicBezTo>
                  <a:lnTo>
                    <a:pt x="751" y="1888"/>
                  </a:lnTo>
                  <a:cubicBezTo>
                    <a:pt x="766" y="1903"/>
                    <a:pt x="766" y="1903"/>
                    <a:pt x="766" y="1917"/>
                  </a:cubicBezTo>
                  <a:lnTo>
                    <a:pt x="592" y="2928"/>
                  </a:lnTo>
                  <a:cubicBezTo>
                    <a:pt x="582" y="2960"/>
                    <a:pt x="595" y="2976"/>
                    <a:pt x="621" y="2976"/>
                  </a:cubicBezTo>
                  <a:cubicBezTo>
                    <a:pt x="629" y="2976"/>
                    <a:pt x="639" y="2975"/>
                    <a:pt x="650" y="2971"/>
                  </a:cubicBezTo>
                  <a:lnTo>
                    <a:pt x="1545" y="2495"/>
                  </a:lnTo>
                  <a:lnTo>
                    <a:pt x="1588" y="2495"/>
                  </a:lnTo>
                  <a:lnTo>
                    <a:pt x="2483" y="2971"/>
                  </a:lnTo>
                  <a:cubicBezTo>
                    <a:pt x="2491" y="2975"/>
                    <a:pt x="2498" y="2976"/>
                    <a:pt x="2505" y="2976"/>
                  </a:cubicBezTo>
                  <a:cubicBezTo>
                    <a:pt x="2525" y="2976"/>
                    <a:pt x="2541" y="2960"/>
                    <a:pt x="2541" y="2928"/>
                  </a:cubicBezTo>
                  <a:lnTo>
                    <a:pt x="2368" y="1917"/>
                  </a:lnTo>
                  <a:cubicBezTo>
                    <a:pt x="2354" y="1903"/>
                    <a:pt x="2368" y="1903"/>
                    <a:pt x="2368" y="1888"/>
                  </a:cubicBezTo>
                  <a:lnTo>
                    <a:pt x="3104" y="1167"/>
                  </a:lnTo>
                  <a:cubicBezTo>
                    <a:pt x="3133" y="1138"/>
                    <a:pt x="3119" y="1094"/>
                    <a:pt x="3090" y="1094"/>
                  </a:cubicBezTo>
                  <a:lnTo>
                    <a:pt x="2065" y="950"/>
                  </a:lnTo>
                  <a:cubicBezTo>
                    <a:pt x="2050" y="950"/>
                    <a:pt x="2050" y="936"/>
                    <a:pt x="2036" y="921"/>
                  </a:cubicBezTo>
                  <a:lnTo>
                    <a:pt x="1588" y="12"/>
                  </a:lnTo>
                  <a:cubicBezTo>
                    <a:pt x="1581" y="4"/>
                    <a:pt x="1574" y="1"/>
                    <a:pt x="15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59"/>
            <p:cNvSpPr/>
            <p:nvPr/>
          </p:nvSpPr>
          <p:spPr>
            <a:xfrm>
              <a:off x="7140187" y="2641815"/>
              <a:ext cx="75578" cy="36808"/>
            </a:xfrm>
            <a:custGeom>
              <a:avLst/>
              <a:gdLst/>
              <a:ahLst/>
              <a:cxnLst/>
              <a:rect l="l" t="t" r="r" b="b"/>
              <a:pathLst>
                <a:path w="1661" h="809" extrusionOk="0">
                  <a:moveTo>
                    <a:pt x="332" y="0"/>
                  </a:moveTo>
                  <a:cubicBezTo>
                    <a:pt x="145" y="0"/>
                    <a:pt x="0" y="145"/>
                    <a:pt x="0" y="332"/>
                  </a:cubicBezTo>
                  <a:lnTo>
                    <a:pt x="0" y="477"/>
                  </a:lnTo>
                  <a:cubicBezTo>
                    <a:pt x="0" y="664"/>
                    <a:pt x="145" y="809"/>
                    <a:pt x="332" y="809"/>
                  </a:cubicBezTo>
                  <a:lnTo>
                    <a:pt x="1328" y="809"/>
                  </a:lnTo>
                  <a:cubicBezTo>
                    <a:pt x="1502" y="809"/>
                    <a:pt x="1660" y="664"/>
                    <a:pt x="1660" y="477"/>
                  </a:cubicBezTo>
                  <a:lnTo>
                    <a:pt x="1660" y="332"/>
                  </a:lnTo>
                  <a:cubicBezTo>
                    <a:pt x="1660" y="145"/>
                    <a:pt x="1502" y="0"/>
                    <a:pt x="1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59"/>
            <p:cNvSpPr/>
            <p:nvPr/>
          </p:nvSpPr>
          <p:spPr>
            <a:xfrm>
              <a:off x="7100783" y="2785637"/>
              <a:ext cx="154386" cy="53234"/>
            </a:xfrm>
            <a:custGeom>
              <a:avLst/>
              <a:gdLst/>
              <a:ahLst/>
              <a:cxnLst/>
              <a:rect l="l" t="t" r="r" b="b"/>
              <a:pathLst>
                <a:path w="3393" h="1170" extrusionOk="0">
                  <a:moveTo>
                    <a:pt x="448" y="1"/>
                  </a:moveTo>
                  <a:cubicBezTo>
                    <a:pt x="202" y="1"/>
                    <a:pt x="0" y="203"/>
                    <a:pt x="0" y="448"/>
                  </a:cubicBezTo>
                  <a:lnTo>
                    <a:pt x="0" y="1170"/>
                  </a:lnTo>
                  <a:lnTo>
                    <a:pt x="3393" y="1170"/>
                  </a:lnTo>
                  <a:lnTo>
                    <a:pt x="3393" y="448"/>
                  </a:lnTo>
                  <a:cubicBezTo>
                    <a:pt x="3393" y="203"/>
                    <a:pt x="3190" y="1"/>
                    <a:pt x="29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59"/>
            <p:cNvSpPr/>
            <p:nvPr/>
          </p:nvSpPr>
          <p:spPr>
            <a:xfrm>
              <a:off x="7200613" y="2785637"/>
              <a:ext cx="54556" cy="53234"/>
            </a:xfrm>
            <a:custGeom>
              <a:avLst/>
              <a:gdLst/>
              <a:ahLst/>
              <a:cxnLst/>
              <a:rect l="l" t="t" r="r" b="b"/>
              <a:pathLst>
                <a:path w="1199" h="1170" extrusionOk="0">
                  <a:moveTo>
                    <a:pt x="0" y="1"/>
                  </a:moveTo>
                  <a:lnTo>
                    <a:pt x="0" y="1170"/>
                  </a:lnTo>
                  <a:lnTo>
                    <a:pt x="1199" y="1170"/>
                  </a:lnTo>
                  <a:lnTo>
                    <a:pt x="1199" y="448"/>
                  </a:lnTo>
                  <a:cubicBezTo>
                    <a:pt x="1199" y="203"/>
                    <a:pt x="996" y="1"/>
                    <a:pt x="7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59"/>
            <p:cNvSpPr/>
            <p:nvPr/>
          </p:nvSpPr>
          <p:spPr>
            <a:xfrm>
              <a:off x="7044953" y="2825721"/>
              <a:ext cx="264727" cy="67020"/>
            </a:xfrm>
            <a:custGeom>
              <a:avLst/>
              <a:gdLst/>
              <a:ahLst/>
              <a:cxnLst/>
              <a:rect l="l" t="t" r="r" b="b"/>
              <a:pathLst>
                <a:path w="5818" h="1473" extrusionOk="0">
                  <a:moveTo>
                    <a:pt x="462" y="0"/>
                  </a:moveTo>
                  <a:cubicBezTo>
                    <a:pt x="332" y="0"/>
                    <a:pt x="231" y="87"/>
                    <a:pt x="217" y="202"/>
                  </a:cubicBezTo>
                  <a:lnTo>
                    <a:pt x="29" y="1169"/>
                  </a:lnTo>
                  <a:cubicBezTo>
                    <a:pt x="0" y="1328"/>
                    <a:pt x="116" y="1473"/>
                    <a:pt x="274" y="1473"/>
                  </a:cubicBezTo>
                  <a:lnTo>
                    <a:pt x="5558" y="1473"/>
                  </a:lnTo>
                  <a:cubicBezTo>
                    <a:pt x="5717" y="1458"/>
                    <a:pt x="5818" y="1328"/>
                    <a:pt x="5789" y="1169"/>
                  </a:cubicBezTo>
                  <a:lnTo>
                    <a:pt x="5616" y="202"/>
                  </a:lnTo>
                  <a:cubicBezTo>
                    <a:pt x="5587" y="87"/>
                    <a:pt x="5486" y="0"/>
                    <a:pt x="53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59"/>
            <p:cNvSpPr/>
            <p:nvPr/>
          </p:nvSpPr>
          <p:spPr>
            <a:xfrm>
              <a:off x="7243976" y="2825721"/>
              <a:ext cx="66978" cy="67065"/>
            </a:xfrm>
            <a:custGeom>
              <a:avLst/>
              <a:gdLst/>
              <a:ahLst/>
              <a:cxnLst/>
              <a:rect l="l" t="t" r="r" b="b"/>
              <a:pathLst>
                <a:path w="1472" h="1474" extrusionOk="0">
                  <a:moveTo>
                    <a:pt x="0" y="0"/>
                  </a:moveTo>
                  <a:lnTo>
                    <a:pt x="274" y="1473"/>
                  </a:lnTo>
                  <a:lnTo>
                    <a:pt x="1184" y="1473"/>
                  </a:lnTo>
                  <a:cubicBezTo>
                    <a:pt x="1191" y="1473"/>
                    <a:pt x="1197" y="1473"/>
                    <a:pt x="1204" y="1473"/>
                  </a:cubicBezTo>
                  <a:cubicBezTo>
                    <a:pt x="1353" y="1473"/>
                    <a:pt x="1471" y="1321"/>
                    <a:pt x="1444" y="1169"/>
                  </a:cubicBezTo>
                  <a:lnTo>
                    <a:pt x="1256" y="202"/>
                  </a:lnTo>
                  <a:cubicBezTo>
                    <a:pt x="1227" y="87"/>
                    <a:pt x="1126" y="0"/>
                    <a:pt x="10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85" grpId="0"/>
      <p:bldP spid="2987" grpId="0"/>
      <p:bldP spid="2989" grpId="0"/>
      <p:bldP spid="2992" grpId="0" animBg="1"/>
      <p:bldP spid="2993" grpId="0" animBg="1"/>
      <p:bldP spid="30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83" name="Google Shape;1783;p44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713307" y="3025496"/>
                <a:ext cx="4139942" cy="1969377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 dirty="0">
                    <a:solidFill>
                      <a:schemeClr val="accent5">
                        <a:lumMod val="25000"/>
                      </a:schemeClr>
                    </a:solidFill>
                  </a:rPr>
                  <a:t>Giải:</a:t>
                </a:r>
                <a:r>
                  <a:rPr lang="en-US" sz="2000" b="0" dirty="0"/>
                  <a:t/>
                </a:r>
                <a:br>
                  <a:rPr lang="en-US" sz="2000" b="0" dirty="0"/>
                </a:br>
                <a:r>
                  <a:rPr lang="en-US" sz="2000" b="0" dirty="0" err="1"/>
                  <a:t>Tốc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độ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đi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xe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đạp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của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bạn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đó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là</a:t>
                </a:r>
                <a:r>
                  <a:rPr lang="en-US" sz="2000" b="0" dirty="0"/>
                  <a:t>:</a:t>
                </a:r>
                <a:br>
                  <a:rPr lang="en-US" sz="2000" b="0" dirty="0"/>
                </a:br>
                <a:r>
                  <a:rPr lang="en-US" sz="2000" b="0" dirty="0"/>
                  <a:t>            v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dirty="0"/>
                          <m:t>s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0" dirty="0"/>
                          <m:t>t</m:t>
                        </m:r>
                      </m:den>
                    </m:f>
                  </m:oMath>
                </a14:m>
                <a:r>
                  <a:rPr lang="en-US" sz="2000" b="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dirty="0" smtClean="0"/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0" i="0" dirty="0" smtClean="0"/>
                          <m:t>0</m:t>
                        </m:r>
                        <m:r>
                          <m:rPr>
                            <m:nor/>
                          </m:rPr>
                          <a:rPr lang="en-US" sz="2000" b="0" dirty="0"/>
                          <m:t>,5</m:t>
                        </m:r>
                      </m:den>
                    </m:f>
                  </m:oMath>
                </a14:m>
                <a:r>
                  <a:rPr lang="en-US" sz="2000" b="0" dirty="0"/>
                  <a:t> = 10 km/h</a:t>
                </a:r>
                <a:br>
                  <a:rPr lang="en-US" sz="2000" b="0" dirty="0"/>
                </a:br>
                <a14:m>
                  <m:oMath xmlns:m="http://schemas.openxmlformats.org/officeDocument/2006/math">
                    <m:groupChr>
                      <m:groupChrPr>
                        <m:chr m:val="⇒"/>
                        <m:vertJc m:val="bot"/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         </m:t>
                        </m:r>
                      </m:e>
                    </m:groupChr>
                  </m:oMath>
                </a14:m>
                <a:r>
                  <a:rPr lang="en-US" sz="2000" b="0" dirty="0"/>
                  <a:t> v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dirty="0" smtClean="0"/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0" i="0" dirty="0" smtClean="0"/>
                          <m:t>3.6</m:t>
                        </m:r>
                      </m:den>
                    </m:f>
                  </m:oMath>
                </a14:m>
                <a:r>
                  <a:rPr lang="en-US" sz="2000" b="0" dirty="0"/>
                  <a:t> = 2,8 m/s</a:t>
                </a:r>
                <a:r>
                  <a:rPr lang="en-US" sz="2000" dirty="0"/>
                  <a:t/>
                </a:r>
                <a:br>
                  <a:rPr lang="en-US" sz="2000" dirty="0"/>
                </a:br>
                <a:endParaRPr sz="2000" dirty="0">
                  <a:solidFill>
                    <a:schemeClr val="accent5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83" name="Google Shape;1783;p44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13307" y="3025496"/>
                <a:ext cx="4139942" cy="1969377"/>
              </a:xfrm>
              <a:prstGeom prst="rect">
                <a:avLst/>
              </a:prstGeom>
              <a:blipFill>
                <a:blip r:embed="rId3"/>
                <a:stretch>
                  <a:fillRect l="-1473" t="-24458" b="-6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4" name="Group 143">
            <a:extLst>
              <a:ext uri="{FF2B5EF4-FFF2-40B4-BE49-F238E27FC236}">
                <a16:creationId xmlns:a16="http://schemas.microsoft.com/office/drawing/2014/main" id="{0AD3F8DD-F2EE-48C3-B6D3-9DBBB7E67EAD}"/>
              </a:ext>
            </a:extLst>
          </p:cNvPr>
          <p:cNvGrpSpPr/>
          <p:nvPr/>
        </p:nvGrpSpPr>
        <p:grpSpPr>
          <a:xfrm>
            <a:off x="6519954" y="2671423"/>
            <a:ext cx="1836629" cy="2515592"/>
            <a:chOff x="6488133" y="1423362"/>
            <a:chExt cx="2352527" cy="3222207"/>
          </a:xfrm>
        </p:grpSpPr>
        <p:sp>
          <p:nvSpPr>
            <p:cNvPr id="145" name="Google Shape;3370;p69">
              <a:extLst>
                <a:ext uri="{FF2B5EF4-FFF2-40B4-BE49-F238E27FC236}">
                  <a16:creationId xmlns:a16="http://schemas.microsoft.com/office/drawing/2014/main" id="{411E6BBC-2C57-4B53-AAFE-8BD86D8C5626}"/>
                </a:ext>
              </a:extLst>
            </p:cNvPr>
            <p:cNvSpPr/>
            <p:nvPr/>
          </p:nvSpPr>
          <p:spPr>
            <a:xfrm>
              <a:off x="7217257" y="2382459"/>
              <a:ext cx="1055325" cy="1000021"/>
            </a:xfrm>
            <a:custGeom>
              <a:avLst/>
              <a:gdLst/>
              <a:ahLst/>
              <a:cxnLst/>
              <a:rect l="l" t="t" r="r" b="b"/>
              <a:pathLst>
                <a:path w="60110" h="56960" extrusionOk="0">
                  <a:moveTo>
                    <a:pt x="6234" y="1"/>
                  </a:moveTo>
                  <a:cubicBezTo>
                    <a:pt x="5499" y="1"/>
                    <a:pt x="4745" y="216"/>
                    <a:pt x="4136" y="611"/>
                  </a:cubicBezTo>
                  <a:cubicBezTo>
                    <a:pt x="2802" y="1479"/>
                    <a:pt x="2035" y="3080"/>
                    <a:pt x="1635" y="4614"/>
                  </a:cubicBezTo>
                  <a:cubicBezTo>
                    <a:pt x="0" y="10819"/>
                    <a:pt x="2735" y="17523"/>
                    <a:pt x="7305" y="22027"/>
                  </a:cubicBezTo>
                  <a:cubicBezTo>
                    <a:pt x="11842" y="26530"/>
                    <a:pt x="17913" y="29098"/>
                    <a:pt x="24084" y="30833"/>
                  </a:cubicBezTo>
                  <a:cubicBezTo>
                    <a:pt x="30589" y="32668"/>
                    <a:pt x="37427" y="33802"/>
                    <a:pt x="43364" y="37137"/>
                  </a:cubicBezTo>
                  <a:cubicBezTo>
                    <a:pt x="49269" y="40473"/>
                    <a:pt x="54005" y="46010"/>
                    <a:pt x="53105" y="52715"/>
                  </a:cubicBezTo>
                  <a:cubicBezTo>
                    <a:pt x="52871" y="54984"/>
                    <a:pt x="53939" y="55951"/>
                    <a:pt x="55340" y="56618"/>
                  </a:cubicBezTo>
                  <a:cubicBezTo>
                    <a:pt x="55754" y="56848"/>
                    <a:pt x="56212" y="56959"/>
                    <a:pt x="56668" y="56959"/>
                  </a:cubicBezTo>
                  <a:cubicBezTo>
                    <a:pt x="57532" y="56959"/>
                    <a:pt x="58385" y="56560"/>
                    <a:pt x="58909" y="55817"/>
                  </a:cubicBezTo>
                  <a:cubicBezTo>
                    <a:pt x="59876" y="54650"/>
                    <a:pt x="60076" y="52715"/>
                    <a:pt x="60076" y="51181"/>
                  </a:cubicBezTo>
                  <a:cubicBezTo>
                    <a:pt x="60110" y="45644"/>
                    <a:pt x="56207" y="40540"/>
                    <a:pt x="51737" y="37304"/>
                  </a:cubicBezTo>
                  <a:cubicBezTo>
                    <a:pt x="47267" y="34035"/>
                    <a:pt x="41863" y="32334"/>
                    <a:pt x="36493" y="31033"/>
                  </a:cubicBezTo>
                  <a:cubicBezTo>
                    <a:pt x="31089" y="29765"/>
                    <a:pt x="25652" y="28665"/>
                    <a:pt x="20548" y="26463"/>
                  </a:cubicBezTo>
                  <a:cubicBezTo>
                    <a:pt x="16745" y="24795"/>
                    <a:pt x="12909" y="21960"/>
                    <a:pt x="12476" y="17824"/>
                  </a:cubicBezTo>
                  <a:cubicBezTo>
                    <a:pt x="12209" y="15755"/>
                    <a:pt x="12742" y="13187"/>
                    <a:pt x="11141" y="11919"/>
                  </a:cubicBezTo>
                  <a:cubicBezTo>
                    <a:pt x="10508" y="11419"/>
                    <a:pt x="9674" y="11186"/>
                    <a:pt x="9073" y="10685"/>
                  </a:cubicBezTo>
                  <a:cubicBezTo>
                    <a:pt x="6505" y="8484"/>
                    <a:pt x="10641" y="3647"/>
                    <a:pt x="8506" y="978"/>
                  </a:cubicBezTo>
                  <a:cubicBezTo>
                    <a:pt x="7962" y="307"/>
                    <a:pt x="7111" y="1"/>
                    <a:pt x="6234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3371;p69">
              <a:extLst>
                <a:ext uri="{FF2B5EF4-FFF2-40B4-BE49-F238E27FC236}">
                  <a16:creationId xmlns:a16="http://schemas.microsoft.com/office/drawing/2014/main" id="{7C2A586B-BA28-480A-9645-57874B3BC16F}"/>
                </a:ext>
              </a:extLst>
            </p:cNvPr>
            <p:cNvSpPr/>
            <p:nvPr/>
          </p:nvSpPr>
          <p:spPr>
            <a:xfrm>
              <a:off x="7217257" y="2382459"/>
              <a:ext cx="1055325" cy="1000021"/>
            </a:xfrm>
            <a:custGeom>
              <a:avLst/>
              <a:gdLst/>
              <a:ahLst/>
              <a:cxnLst/>
              <a:rect l="l" t="t" r="r" b="b"/>
              <a:pathLst>
                <a:path w="60110" h="56960" extrusionOk="0">
                  <a:moveTo>
                    <a:pt x="6234" y="1"/>
                  </a:moveTo>
                  <a:cubicBezTo>
                    <a:pt x="5499" y="1"/>
                    <a:pt x="4745" y="216"/>
                    <a:pt x="4136" y="611"/>
                  </a:cubicBezTo>
                  <a:cubicBezTo>
                    <a:pt x="2802" y="1479"/>
                    <a:pt x="2035" y="3080"/>
                    <a:pt x="1635" y="4614"/>
                  </a:cubicBezTo>
                  <a:cubicBezTo>
                    <a:pt x="0" y="10819"/>
                    <a:pt x="2735" y="17523"/>
                    <a:pt x="7305" y="22027"/>
                  </a:cubicBezTo>
                  <a:cubicBezTo>
                    <a:pt x="11842" y="26530"/>
                    <a:pt x="17913" y="29098"/>
                    <a:pt x="24084" y="30833"/>
                  </a:cubicBezTo>
                  <a:cubicBezTo>
                    <a:pt x="30589" y="32668"/>
                    <a:pt x="37427" y="33802"/>
                    <a:pt x="43364" y="37137"/>
                  </a:cubicBezTo>
                  <a:cubicBezTo>
                    <a:pt x="49269" y="40473"/>
                    <a:pt x="54005" y="46010"/>
                    <a:pt x="53105" y="52715"/>
                  </a:cubicBezTo>
                  <a:cubicBezTo>
                    <a:pt x="52871" y="54984"/>
                    <a:pt x="53939" y="55951"/>
                    <a:pt x="55340" y="56618"/>
                  </a:cubicBezTo>
                  <a:cubicBezTo>
                    <a:pt x="55754" y="56848"/>
                    <a:pt x="56212" y="56959"/>
                    <a:pt x="56668" y="56959"/>
                  </a:cubicBezTo>
                  <a:cubicBezTo>
                    <a:pt x="57532" y="56959"/>
                    <a:pt x="58385" y="56560"/>
                    <a:pt x="58909" y="55817"/>
                  </a:cubicBezTo>
                  <a:cubicBezTo>
                    <a:pt x="59876" y="54650"/>
                    <a:pt x="60076" y="52715"/>
                    <a:pt x="60076" y="51181"/>
                  </a:cubicBezTo>
                  <a:cubicBezTo>
                    <a:pt x="60110" y="45644"/>
                    <a:pt x="56207" y="40540"/>
                    <a:pt x="51737" y="37304"/>
                  </a:cubicBezTo>
                  <a:cubicBezTo>
                    <a:pt x="47267" y="34035"/>
                    <a:pt x="41863" y="32334"/>
                    <a:pt x="36493" y="31033"/>
                  </a:cubicBezTo>
                  <a:cubicBezTo>
                    <a:pt x="31089" y="29765"/>
                    <a:pt x="25652" y="28665"/>
                    <a:pt x="20548" y="26463"/>
                  </a:cubicBezTo>
                  <a:cubicBezTo>
                    <a:pt x="16745" y="24795"/>
                    <a:pt x="12909" y="21960"/>
                    <a:pt x="12476" y="17824"/>
                  </a:cubicBezTo>
                  <a:cubicBezTo>
                    <a:pt x="12209" y="15755"/>
                    <a:pt x="12742" y="13187"/>
                    <a:pt x="11141" y="11919"/>
                  </a:cubicBezTo>
                  <a:cubicBezTo>
                    <a:pt x="10508" y="11419"/>
                    <a:pt x="9674" y="11186"/>
                    <a:pt x="9073" y="10685"/>
                  </a:cubicBezTo>
                  <a:cubicBezTo>
                    <a:pt x="6505" y="8484"/>
                    <a:pt x="10641" y="3647"/>
                    <a:pt x="8506" y="978"/>
                  </a:cubicBezTo>
                  <a:cubicBezTo>
                    <a:pt x="7962" y="307"/>
                    <a:pt x="7111" y="1"/>
                    <a:pt x="6234" y="1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3372;p69">
              <a:extLst>
                <a:ext uri="{FF2B5EF4-FFF2-40B4-BE49-F238E27FC236}">
                  <a16:creationId xmlns:a16="http://schemas.microsoft.com/office/drawing/2014/main" id="{69848796-164E-45AB-B3E8-8268DA0107E2}"/>
                </a:ext>
              </a:extLst>
            </p:cNvPr>
            <p:cNvSpPr/>
            <p:nvPr/>
          </p:nvSpPr>
          <p:spPr>
            <a:xfrm>
              <a:off x="7647586" y="1473732"/>
              <a:ext cx="576979" cy="896631"/>
            </a:xfrm>
            <a:custGeom>
              <a:avLst/>
              <a:gdLst/>
              <a:ahLst/>
              <a:cxnLst/>
              <a:rect l="l" t="t" r="r" b="b"/>
              <a:pathLst>
                <a:path w="32864" h="51071" extrusionOk="0">
                  <a:moveTo>
                    <a:pt x="14123" y="0"/>
                  </a:moveTo>
                  <a:cubicBezTo>
                    <a:pt x="11607" y="0"/>
                    <a:pt x="9080" y="2056"/>
                    <a:pt x="9146" y="4670"/>
                  </a:cubicBezTo>
                  <a:cubicBezTo>
                    <a:pt x="9180" y="7172"/>
                    <a:pt x="11248" y="9140"/>
                    <a:pt x="12982" y="10975"/>
                  </a:cubicBezTo>
                  <a:cubicBezTo>
                    <a:pt x="17185" y="15512"/>
                    <a:pt x="19854" y="21683"/>
                    <a:pt x="19587" y="27854"/>
                  </a:cubicBezTo>
                  <a:cubicBezTo>
                    <a:pt x="19354" y="34025"/>
                    <a:pt x="15918" y="40062"/>
                    <a:pt x="10514" y="42598"/>
                  </a:cubicBezTo>
                  <a:cubicBezTo>
                    <a:pt x="8346" y="43665"/>
                    <a:pt x="5911" y="44165"/>
                    <a:pt x="3776" y="45266"/>
                  </a:cubicBezTo>
                  <a:cubicBezTo>
                    <a:pt x="2207" y="46113"/>
                    <a:pt x="786" y="47537"/>
                    <a:pt x="251" y="49245"/>
                  </a:cubicBezTo>
                  <a:lnTo>
                    <a:pt x="251" y="49245"/>
                  </a:lnTo>
                  <a:lnTo>
                    <a:pt x="11181" y="45833"/>
                  </a:lnTo>
                  <a:cubicBezTo>
                    <a:pt x="16485" y="44165"/>
                    <a:pt x="21889" y="42397"/>
                    <a:pt x="26025" y="38661"/>
                  </a:cubicBezTo>
                  <a:cubicBezTo>
                    <a:pt x="29761" y="35192"/>
                    <a:pt x="32063" y="30422"/>
                    <a:pt x="32496" y="25352"/>
                  </a:cubicBezTo>
                  <a:cubicBezTo>
                    <a:pt x="32863" y="20182"/>
                    <a:pt x="31396" y="15011"/>
                    <a:pt x="28327" y="10842"/>
                  </a:cubicBezTo>
                  <a:cubicBezTo>
                    <a:pt x="27593" y="9874"/>
                    <a:pt x="26659" y="8873"/>
                    <a:pt x="25525" y="8807"/>
                  </a:cubicBezTo>
                  <a:cubicBezTo>
                    <a:pt x="25483" y="8803"/>
                    <a:pt x="25442" y="8801"/>
                    <a:pt x="25400" y="8801"/>
                  </a:cubicBezTo>
                  <a:cubicBezTo>
                    <a:pt x="24468" y="8801"/>
                    <a:pt x="23535" y="9704"/>
                    <a:pt x="23617" y="10587"/>
                  </a:cubicBezTo>
                  <a:lnTo>
                    <a:pt x="23617" y="10587"/>
                  </a:lnTo>
                  <a:cubicBezTo>
                    <a:pt x="22886" y="8235"/>
                    <a:pt x="22061" y="5876"/>
                    <a:pt x="20588" y="3870"/>
                  </a:cubicBezTo>
                  <a:cubicBezTo>
                    <a:pt x="19053" y="1735"/>
                    <a:pt x="16718" y="34"/>
                    <a:pt x="14183" y="0"/>
                  </a:cubicBezTo>
                  <a:cubicBezTo>
                    <a:pt x="14163" y="0"/>
                    <a:pt x="14143" y="0"/>
                    <a:pt x="14123" y="0"/>
                  </a:cubicBezTo>
                  <a:close/>
                  <a:moveTo>
                    <a:pt x="251" y="49245"/>
                  </a:moveTo>
                  <a:lnTo>
                    <a:pt x="173" y="49269"/>
                  </a:lnTo>
                  <a:lnTo>
                    <a:pt x="147" y="49629"/>
                  </a:lnTo>
                  <a:lnTo>
                    <a:pt x="147" y="49629"/>
                  </a:lnTo>
                  <a:cubicBezTo>
                    <a:pt x="176" y="49499"/>
                    <a:pt x="211" y="49371"/>
                    <a:pt x="251" y="49245"/>
                  </a:cubicBezTo>
                  <a:close/>
                  <a:moveTo>
                    <a:pt x="147" y="49629"/>
                  </a:moveTo>
                  <a:cubicBezTo>
                    <a:pt x="40" y="50092"/>
                    <a:pt x="0" y="50575"/>
                    <a:pt x="40" y="51070"/>
                  </a:cubicBezTo>
                  <a:lnTo>
                    <a:pt x="147" y="49629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3373;p69">
              <a:extLst>
                <a:ext uri="{FF2B5EF4-FFF2-40B4-BE49-F238E27FC236}">
                  <a16:creationId xmlns:a16="http://schemas.microsoft.com/office/drawing/2014/main" id="{9934D5E9-403D-4DA7-9C6B-95C6CE4C9566}"/>
                </a:ext>
              </a:extLst>
            </p:cNvPr>
            <p:cNvSpPr/>
            <p:nvPr/>
          </p:nvSpPr>
          <p:spPr>
            <a:xfrm>
              <a:off x="7647586" y="1473732"/>
              <a:ext cx="576979" cy="896631"/>
            </a:xfrm>
            <a:custGeom>
              <a:avLst/>
              <a:gdLst/>
              <a:ahLst/>
              <a:cxnLst/>
              <a:rect l="l" t="t" r="r" b="b"/>
              <a:pathLst>
                <a:path w="32864" h="51071" extrusionOk="0">
                  <a:moveTo>
                    <a:pt x="14123" y="0"/>
                  </a:moveTo>
                  <a:cubicBezTo>
                    <a:pt x="11607" y="0"/>
                    <a:pt x="9080" y="2056"/>
                    <a:pt x="9146" y="4670"/>
                  </a:cubicBezTo>
                  <a:cubicBezTo>
                    <a:pt x="9180" y="7172"/>
                    <a:pt x="11248" y="9140"/>
                    <a:pt x="12982" y="10975"/>
                  </a:cubicBezTo>
                  <a:cubicBezTo>
                    <a:pt x="17185" y="15512"/>
                    <a:pt x="19854" y="21683"/>
                    <a:pt x="19587" y="27854"/>
                  </a:cubicBezTo>
                  <a:cubicBezTo>
                    <a:pt x="19354" y="34025"/>
                    <a:pt x="15918" y="40062"/>
                    <a:pt x="10514" y="42598"/>
                  </a:cubicBezTo>
                  <a:cubicBezTo>
                    <a:pt x="8346" y="43665"/>
                    <a:pt x="5911" y="44165"/>
                    <a:pt x="3776" y="45266"/>
                  </a:cubicBezTo>
                  <a:cubicBezTo>
                    <a:pt x="2207" y="46113"/>
                    <a:pt x="786" y="47537"/>
                    <a:pt x="251" y="49245"/>
                  </a:cubicBezTo>
                  <a:lnTo>
                    <a:pt x="251" y="49245"/>
                  </a:lnTo>
                  <a:lnTo>
                    <a:pt x="11181" y="45833"/>
                  </a:lnTo>
                  <a:cubicBezTo>
                    <a:pt x="16485" y="44165"/>
                    <a:pt x="21889" y="42397"/>
                    <a:pt x="26025" y="38661"/>
                  </a:cubicBezTo>
                  <a:cubicBezTo>
                    <a:pt x="29761" y="35192"/>
                    <a:pt x="32063" y="30422"/>
                    <a:pt x="32496" y="25352"/>
                  </a:cubicBezTo>
                  <a:cubicBezTo>
                    <a:pt x="32863" y="20182"/>
                    <a:pt x="31396" y="15011"/>
                    <a:pt x="28327" y="10842"/>
                  </a:cubicBezTo>
                  <a:cubicBezTo>
                    <a:pt x="27593" y="9874"/>
                    <a:pt x="26659" y="8873"/>
                    <a:pt x="25525" y="8807"/>
                  </a:cubicBezTo>
                  <a:cubicBezTo>
                    <a:pt x="25483" y="8803"/>
                    <a:pt x="25442" y="8801"/>
                    <a:pt x="25400" y="8801"/>
                  </a:cubicBezTo>
                  <a:cubicBezTo>
                    <a:pt x="24468" y="8801"/>
                    <a:pt x="23535" y="9704"/>
                    <a:pt x="23617" y="10587"/>
                  </a:cubicBezTo>
                  <a:lnTo>
                    <a:pt x="23617" y="10587"/>
                  </a:lnTo>
                  <a:cubicBezTo>
                    <a:pt x="22886" y="8235"/>
                    <a:pt x="22061" y="5876"/>
                    <a:pt x="20588" y="3870"/>
                  </a:cubicBezTo>
                  <a:cubicBezTo>
                    <a:pt x="19053" y="1735"/>
                    <a:pt x="16718" y="34"/>
                    <a:pt x="14183" y="0"/>
                  </a:cubicBezTo>
                  <a:cubicBezTo>
                    <a:pt x="14163" y="0"/>
                    <a:pt x="14143" y="0"/>
                    <a:pt x="14123" y="0"/>
                  </a:cubicBezTo>
                  <a:close/>
                  <a:moveTo>
                    <a:pt x="251" y="49245"/>
                  </a:moveTo>
                  <a:lnTo>
                    <a:pt x="173" y="49269"/>
                  </a:lnTo>
                  <a:lnTo>
                    <a:pt x="147" y="49629"/>
                  </a:lnTo>
                  <a:lnTo>
                    <a:pt x="147" y="49629"/>
                  </a:lnTo>
                  <a:cubicBezTo>
                    <a:pt x="176" y="49499"/>
                    <a:pt x="211" y="49371"/>
                    <a:pt x="251" y="49245"/>
                  </a:cubicBezTo>
                  <a:close/>
                  <a:moveTo>
                    <a:pt x="147" y="49629"/>
                  </a:moveTo>
                  <a:cubicBezTo>
                    <a:pt x="40" y="50092"/>
                    <a:pt x="0" y="50575"/>
                    <a:pt x="40" y="51070"/>
                  </a:cubicBezTo>
                  <a:lnTo>
                    <a:pt x="147" y="49629"/>
                  </a:ln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3374;p69">
              <a:extLst>
                <a:ext uri="{FF2B5EF4-FFF2-40B4-BE49-F238E27FC236}">
                  <a16:creationId xmlns:a16="http://schemas.microsoft.com/office/drawing/2014/main" id="{254DA879-C94B-4CA0-BF11-32BDB39FBE6E}"/>
                </a:ext>
              </a:extLst>
            </p:cNvPr>
            <p:cNvSpPr/>
            <p:nvPr/>
          </p:nvSpPr>
          <p:spPr>
            <a:xfrm>
              <a:off x="7644759" y="1473152"/>
              <a:ext cx="579805" cy="897210"/>
            </a:xfrm>
            <a:custGeom>
              <a:avLst/>
              <a:gdLst/>
              <a:ahLst/>
              <a:cxnLst/>
              <a:rect l="l" t="t" r="r" b="b"/>
              <a:pathLst>
                <a:path w="33025" h="51104" fill="none" extrusionOk="0">
                  <a:moveTo>
                    <a:pt x="201" y="51103"/>
                  </a:moveTo>
                  <a:cubicBezTo>
                    <a:pt x="1" y="48602"/>
                    <a:pt x="1835" y="46433"/>
                    <a:pt x="3937" y="45299"/>
                  </a:cubicBezTo>
                  <a:cubicBezTo>
                    <a:pt x="6072" y="44198"/>
                    <a:pt x="8507" y="43698"/>
                    <a:pt x="10675" y="42631"/>
                  </a:cubicBezTo>
                  <a:cubicBezTo>
                    <a:pt x="16079" y="40095"/>
                    <a:pt x="19515" y="34058"/>
                    <a:pt x="19748" y="27887"/>
                  </a:cubicBezTo>
                  <a:cubicBezTo>
                    <a:pt x="20015" y="21716"/>
                    <a:pt x="17346" y="15545"/>
                    <a:pt x="13143" y="11008"/>
                  </a:cubicBezTo>
                  <a:cubicBezTo>
                    <a:pt x="11409" y="9173"/>
                    <a:pt x="9341" y="7205"/>
                    <a:pt x="9307" y="4703"/>
                  </a:cubicBezTo>
                  <a:cubicBezTo>
                    <a:pt x="9241" y="2068"/>
                    <a:pt x="11809" y="0"/>
                    <a:pt x="14344" y="33"/>
                  </a:cubicBezTo>
                  <a:cubicBezTo>
                    <a:pt x="16879" y="67"/>
                    <a:pt x="19214" y="1768"/>
                    <a:pt x="20749" y="3903"/>
                  </a:cubicBezTo>
                  <a:cubicBezTo>
                    <a:pt x="22317" y="6038"/>
                    <a:pt x="23151" y="8573"/>
                    <a:pt x="23918" y="11075"/>
                  </a:cubicBezTo>
                  <a:cubicBezTo>
                    <a:pt x="23351" y="10041"/>
                    <a:pt x="24552" y="8740"/>
                    <a:pt x="25686" y="8840"/>
                  </a:cubicBezTo>
                  <a:cubicBezTo>
                    <a:pt x="26820" y="8906"/>
                    <a:pt x="27754" y="9907"/>
                    <a:pt x="28488" y="10875"/>
                  </a:cubicBezTo>
                  <a:cubicBezTo>
                    <a:pt x="31557" y="15044"/>
                    <a:pt x="33024" y="20215"/>
                    <a:pt x="32657" y="25385"/>
                  </a:cubicBezTo>
                  <a:cubicBezTo>
                    <a:pt x="32224" y="30455"/>
                    <a:pt x="29922" y="35225"/>
                    <a:pt x="26186" y="38694"/>
                  </a:cubicBezTo>
                  <a:cubicBezTo>
                    <a:pt x="22050" y="42430"/>
                    <a:pt x="16646" y="44198"/>
                    <a:pt x="11342" y="45866"/>
                  </a:cubicBezTo>
                  <a:lnTo>
                    <a:pt x="334" y="49302"/>
                  </a:lnTo>
                </a:path>
              </a:pathLst>
            </a:custGeom>
            <a:noFill/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3375;p69">
              <a:extLst>
                <a:ext uri="{FF2B5EF4-FFF2-40B4-BE49-F238E27FC236}">
                  <a16:creationId xmlns:a16="http://schemas.microsoft.com/office/drawing/2014/main" id="{9FA13000-B2BA-4DBB-B80C-CF7D75E6E9B8}"/>
                </a:ext>
              </a:extLst>
            </p:cNvPr>
            <p:cNvSpPr/>
            <p:nvPr/>
          </p:nvSpPr>
          <p:spPr>
            <a:xfrm>
              <a:off x="7560435" y="1449188"/>
              <a:ext cx="99651" cy="81743"/>
            </a:xfrm>
            <a:custGeom>
              <a:avLst/>
              <a:gdLst/>
              <a:ahLst/>
              <a:cxnLst/>
              <a:rect l="l" t="t" r="r" b="b"/>
              <a:pathLst>
                <a:path w="5676" h="4656" extrusionOk="0">
                  <a:moveTo>
                    <a:pt x="2864" y="1"/>
                  </a:moveTo>
                  <a:cubicBezTo>
                    <a:pt x="2689" y="1"/>
                    <a:pt x="2512" y="21"/>
                    <a:pt x="2335" y="64"/>
                  </a:cubicBezTo>
                  <a:lnTo>
                    <a:pt x="1968" y="131"/>
                  </a:lnTo>
                  <a:cubicBezTo>
                    <a:pt x="34" y="931"/>
                    <a:pt x="0" y="3667"/>
                    <a:pt x="1935" y="4467"/>
                  </a:cubicBezTo>
                  <a:cubicBezTo>
                    <a:pt x="2241" y="4596"/>
                    <a:pt x="2549" y="4655"/>
                    <a:pt x="2846" y="4655"/>
                  </a:cubicBezTo>
                  <a:cubicBezTo>
                    <a:pt x="4398" y="4655"/>
                    <a:pt x="5676" y="3055"/>
                    <a:pt x="5004" y="1432"/>
                  </a:cubicBezTo>
                  <a:cubicBezTo>
                    <a:pt x="4640" y="563"/>
                    <a:pt x="3782" y="1"/>
                    <a:pt x="2864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3376;p69">
              <a:extLst>
                <a:ext uri="{FF2B5EF4-FFF2-40B4-BE49-F238E27FC236}">
                  <a16:creationId xmlns:a16="http://schemas.microsoft.com/office/drawing/2014/main" id="{327417C5-01F3-4DE3-9AAE-003049795431}"/>
                </a:ext>
              </a:extLst>
            </p:cNvPr>
            <p:cNvSpPr/>
            <p:nvPr/>
          </p:nvSpPr>
          <p:spPr>
            <a:xfrm>
              <a:off x="7560435" y="1449188"/>
              <a:ext cx="99651" cy="81743"/>
            </a:xfrm>
            <a:custGeom>
              <a:avLst/>
              <a:gdLst/>
              <a:ahLst/>
              <a:cxnLst/>
              <a:rect l="l" t="t" r="r" b="b"/>
              <a:pathLst>
                <a:path w="5676" h="4656" extrusionOk="0">
                  <a:moveTo>
                    <a:pt x="2864" y="1"/>
                  </a:moveTo>
                  <a:cubicBezTo>
                    <a:pt x="2689" y="1"/>
                    <a:pt x="2512" y="21"/>
                    <a:pt x="2335" y="64"/>
                  </a:cubicBezTo>
                  <a:lnTo>
                    <a:pt x="1968" y="131"/>
                  </a:lnTo>
                  <a:cubicBezTo>
                    <a:pt x="34" y="931"/>
                    <a:pt x="0" y="3667"/>
                    <a:pt x="1935" y="4467"/>
                  </a:cubicBezTo>
                  <a:cubicBezTo>
                    <a:pt x="2241" y="4596"/>
                    <a:pt x="2549" y="4655"/>
                    <a:pt x="2846" y="4655"/>
                  </a:cubicBezTo>
                  <a:cubicBezTo>
                    <a:pt x="4398" y="4655"/>
                    <a:pt x="5676" y="3055"/>
                    <a:pt x="5004" y="1432"/>
                  </a:cubicBezTo>
                  <a:cubicBezTo>
                    <a:pt x="4640" y="563"/>
                    <a:pt x="3782" y="1"/>
                    <a:pt x="2864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3377;p69">
              <a:extLst>
                <a:ext uri="{FF2B5EF4-FFF2-40B4-BE49-F238E27FC236}">
                  <a16:creationId xmlns:a16="http://schemas.microsoft.com/office/drawing/2014/main" id="{15FDEE7A-BE52-4885-B0F1-D21BB4F05109}"/>
                </a:ext>
              </a:extLst>
            </p:cNvPr>
            <p:cNvSpPr/>
            <p:nvPr/>
          </p:nvSpPr>
          <p:spPr>
            <a:xfrm>
              <a:off x="7679416" y="3439978"/>
              <a:ext cx="691553" cy="866855"/>
            </a:xfrm>
            <a:custGeom>
              <a:avLst/>
              <a:gdLst/>
              <a:ahLst/>
              <a:cxnLst/>
              <a:rect l="l" t="t" r="r" b="b"/>
              <a:pathLst>
                <a:path w="39390" h="49375" extrusionOk="0">
                  <a:moveTo>
                    <a:pt x="33479" y="1"/>
                  </a:moveTo>
                  <a:cubicBezTo>
                    <a:pt x="32211" y="1"/>
                    <a:pt x="30999" y="739"/>
                    <a:pt x="30216" y="1754"/>
                  </a:cubicBezTo>
                  <a:cubicBezTo>
                    <a:pt x="29382" y="2954"/>
                    <a:pt x="28882" y="4355"/>
                    <a:pt x="28749" y="5823"/>
                  </a:cubicBezTo>
                  <a:cubicBezTo>
                    <a:pt x="28415" y="8592"/>
                    <a:pt x="28715" y="11427"/>
                    <a:pt x="28415" y="14162"/>
                  </a:cubicBezTo>
                  <a:cubicBezTo>
                    <a:pt x="28115" y="16931"/>
                    <a:pt x="27114" y="19900"/>
                    <a:pt x="24846" y="21468"/>
                  </a:cubicBezTo>
                  <a:cubicBezTo>
                    <a:pt x="22044" y="23402"/>
                    <a:pt x="18074" y="22969"/>
                    <a:pt x="15406" y="25004"/>
                  </a:cubicBezTo>
                  <a:cubicBezTo>
                    <a:pt x="13238" y="26671"/>
                    <a:pt x="12404" y="29507"/>
                    <a:pt x="10702" y="31675"/>
                  </a:cubicBezTo>
                  <a:cubicBezTo>
                    <a:pt x="9268" y="33476"/>
                    <a:pt x="7267" y="34677"/>
                    <a:pt x="5432" y="36111"/>
                  </a:cubicBezTo>
                  <a:cubicBezTo>
                    <a:pt x="3597" y="37512"/>
                    <a:pt x="1796" y="39180"/>
                    <a:pt x="1196" y="41415"/>
                  </a:cubicBezTo>
                  <a:cubicBezTo>
                    <a:pt x="0" y="45627"/>
                    <a:pt x="3320" y="49374"/>
                    <a:pt x="7207" y="49374"/>
                  </a:cubicBezTo>
                  <a:cubicBezTo>
                    <a:pt x="8092" y="49374"/>
                    <a:pt x="9005" y="49180"/>
                    <a:pt x="9902" y="48754"/>
                  </a:cubicBezTo>
                  <a:lnTo>
                    <a:pt x="8768" y="47420"/>
                  </a:lnTo>
                  <a:cubicBezTo>
                    <a:pt x="7433" y="44618"/>
                    <a:pt x="8601" y="41115"/>
                    <a:pt x="10769" y="38847"/>
                  </a:cubicBezTo>
                  <a:cubicBezTo>
                    <a:pt x="12937" y="36612"/>
                    <a:pt x="15873" y="35311"/>
                    <a:pt x="18708" y="34077"/>
                  </a:cubicBezTo>
                  <a:cubicBezTo>
                    <a:pt x="25013" y="31308"/>
                    <a:pt x="31617" y="28006"/>
                    <a:pt x="34786" y="21935"/>
                  </a:cubicBezTo>
                  <a:cubicBezTo>
                    <a:pt x="35887" y="19900"/>
                    <a:pt x="36454" y="17632"/>
                    <a:pt x="37088" y="15397"/>
                  </a:cubicBezTo>
                  <a:cubicBezTo>
                    <a:pt x="38255" y="11060"/>
                    <a:pt x="39390" y="6157"/>
                    <a:pt x="37021" y="2321"/>
                  </a:cubicBezTo>
                  <a:cubicBezTo>
                    <a:pt x="36354" y="1253"/>
                    <a:pt x="35287" y="252"/>
                    <a:pt x="34052" y="52"/>
                  </a:cubicBezTo>
                  <a:cubicBezTo>
                    <a:pt x="33861" y="17"/>
                    <a:pt x="33669" y="1"/>
                    <a:pt x="33479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3378;p69">
              <a:extLst>
                <a:ext uri="{FF2B5EF4-FFF2-40B4-BE49-F238E27FC236}">
                  <a16:creationId xmlns:a16="http://schemas.microsoft.com/office/drawing/2014/main" id="{8BCC844F-3E17-4BD0-B45D-951F99713BDF}"/>
                </a:ext>
              </a:extLst>
            </p:cNvPr>
            <p:cNvSpPr/>
            <p:nvPr/>
          </p:nvSpPr>
          <p:spPr>
            <a:xfrm>
              <a:off x="7679416" y="3439978"/>
              <a:ext cx="691553" cy="866855"/>
            </a:xfrm>
            <a:custGeom>
              <a:avLst/>
              <a:gdLst/>
              <a:ahLst/>
              <a:cxnLst/>
              <a:rect l="l" t="t" r="r" b="b"/>
              <a:pathLst>
                <a:path w="39390" h="49375" extrusionOk="0">
                  <a:moveTo>
                    <a:pt x="33479" y="1"/>
                  </a:moveTo>
                  <a:cubicBezTo>
                    <a:pt x="32211" y="1"/>
                    <a:pt x="30999" y="739"/>
                    <a:pt x="30216" y="1754"/>
                  </a:cubicBezTo>
                  <a:cubicBezTo>
                    <a:pt x="29382" y="2954"/>
                    <a:pt x="28882" y="4355"/>
                    <a:pt x="28749" y="5823"/>
                  </a:cubicBezTo>
                  <a:cubicBezTo>
                    <a:pt x="28415" y="8592"/>
                    <a:pt x="28715" y="11427"/>
                    <a:pt x="28415" y="14162"/>
                  </a:cubicBezTo>
                  <a:cubicBezTo>
                    <a:pt x="28115" y="16931"/>
                    <a:pt x="27114" y="19900"/>
                    <a:pt x="24846" y="21468"/>
                  </a:cubicBezTo>
                  <a:cubicBezTo>
                    <a:pt x="22044" y="23402"/>
                    <a:pt x="18074" y="22969"/>
                    <a:pt x="15406" y="25004"/>
                  </a:cubicBezTo>
                  <a:cubicBezTo>
                    <a:pt x="13238" y="26671"/>
                    <a:pt x="12404" y="29507"/>
                    <a:pt x="10702" y="31675"/>
                  </a:cubicBezTo>
                  <a:cubicBezTo>
                    <a:pt x="9268" y="33476"/>
                    <a:pt x="7267" y="34677"/>
                    <a:pt x="5432" y="36111"/>
                  </a:cubicBezTo>
                  <a:cubicBezTo>
                    <a:pt x="3597" y="37512"/>
                    <a:pt x="1796" y="39180"/>
                    <a:pt x="1196" y="41415"/>
                  </a:cubicBezTo>
                  <a:cubicBezTo>
                    <a:pt x="0" y="45627"/>
                    <a:pt x="3320" y="49374"/>
                    <a:pt x="7207" y="49374"/>
                  </a:cubicBezTo>
                  <a:cubicBezTo>
                    <a:pt x="8092" y="49374"/>
                    <a:pt x="9005" y="49180"/>
                    <a:pt x="9902" y="48754"/>
                  </a:cubicBezTo>
                  <a:lnTo>
                    <a:pt x="8768" y="47420"/>
                  </a:lnTo>
                  <a:cubicBezTo>
                    <a:pt x="7433" y="44618"/>
                    <a:pt x="8601" y="41115"/>
                    <a:pt x="10769" y="38847"/>
                  </a:cubicBezTo>
                  <a:cubicBezTo>
                    <a:pt x="12937" y="36612"/>
                    <a:pt x="15873" y="35311"/>
                    <a:pt x="18708" y="34077"/>
                  </a:cubicBezTo>
                  <a:cubicBezTo>
                    <a:pt x="25013" y="31308"/>
                    <a:pt x="31617" y="28006"/>
                    <a:pt x="34786" y="21935"/>
                  </a:cubicBezTo>
                  <a:cubicBezTo>
                    <a:pt x="35887" y="19900"/>
                    <a:pt x="36454" y="17632"/>
                    <a:pt x="37088" y="15397"/>
                  </a:cubicBezTo>
                  <a:cubicBezTo>
                    <a:pt x="38255" y="11060"/>
                    <a:pt x="39390" y="6157"/>
                    <a:pt x="37021" y="2321"/>
                  </a:cubicBezTo>
                  <a:cubicBezTo>
                    <a:pt x="36354" y="1253"/>
                    <a:pt x="35287" y="252"/>
                    <a:pt x="34052" y="52"/>
                  </a:cubicBezTo>
                  <a:cubicBezTo>
                    <a:pt x="33861" y="17"/>
                    <a:pt x="33669" y="1"/>
                    <a:pt x="33479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3379;p69">
              <a:extLst>
                <a:ext uri="{FF2B5EF4-FFF2-40B4-BE49-F238E27FC236}">
                  <a16:creationId xmlns:a16="http://schemas.microsoft.com/office/drawing/2014/main" id="{82B2265C-E0DD-481C-ABE5-790B6A6780A6}"/>
                </a:ext>
              </a:extLst>
            </p:cNvPr>
            <p:cNvSpPr/>
            <p:nvPr/>
          </p:nvSpPr>
          <p:spPr>
            <a:xfrm>
              <a:off x="7018130" y="1432702"/>
              <a:ext cx="322128" cy="358470"/>
            </a:xfrm>
            <a:custGeom>
              <a:avLst/>
              <a:gdLst/>
              <a:ahLst/>
              <a:cxnLst/>
              <a:rect l="l" t="t" r="r" b="b"/>
              <a:pathLst>
                <a:path w="18348" h="20418" extrusionOk="0">
                  <a:moveTo>
                    <a:pt x="14033" y="0"/>
                  </a:moveTo>
                  <a:cubicBezTo>
                    <a:pt x="13216" y="0"/>
                    <a:pt x="12392" y="241"/>
                    <a:pt x="11676" y="736"/>
                  </a:cubicBezTo>
                  <a:cubicBezTo>
                    <a:pt x="10541" y="1537"/>
                    <a:pt x="9874" y="2838"/>
                    <a:pt x="8874" y="3805"/>
                  </a:cubicBezTo>
                  <a:cubicBezTo>
                    <a:pt x="7706" y="4873"/>
                    <a:pt x="6205" y="5406"/>
                    <a:pt x="4904" y="6307"/>
                  </a:cubicBezTo>
                  <a:cubicBezTo>
                    <a:pt x="4137" y="6841"/>
                    <a:pt x="3436" y="7508"/>
                    <a:pt x="2869" y="8242"/>
                  </a:cubicBezTo>
                  <a:cubicBezTo>
                    <a:pt x="1" y="12111"/>
                    <a:pt x="801" y="17548"/>
                    <a:pt x="4671" y="20417"/>
                  </a:cubicBezTo>
                  <a:lnTo>
                    <a:pt x="5871" y="19983"/>
                  </a:lnTo>
                  <a:cubicBezTo>
                    <a:pt x="6372" y="20150"/>
                    <a:pt x="6872" y="20250"/>
                    <a:pt x="7373" y="20350"/>
                  </a:cubicBezTo>
                  <a:cubicBezTo>
                    <a:pt x="7663" y="20386"/>
                    <a:pt x="7952" y="20404"/>
                    <a:pt x="8238" y="20404"/>
                  </a:cubicBezTo>
                  <a:cubicBezTo>
                    <a:pt x="11655" y="20404"/>
                    <a:pt x="14616" y="17891"/>
                    <a:pt x="15078" y="14413"/>
                  </a:cubicBezTo>
                  <a:cubicBezTo>
                    <a:pt x="15278" y="12812"/>
                    <a:pt x="14911" y="11044"/>
                    <a:pt x="15512" y="9476"/>
                  </a:cubicBezTo>
                  <a:cubicBezTo>
                    <a:pt x="16045" y="8008"/>
                    <a:pt x="17380" y="6907"/>
                    <a:pt x="17880" y="5473"/>
                  </a:cubicBezTo>
                  <a:cubicBezTo>
                    <a:pt x="18347" y="4205"/>
                    <a:pt x="18147" y="2804"/>
                    <a:pt x="17380" y="1704"/>
                  </a:cubicBezTo>
                  <a:cubicBezTo>
                    <a:pt x="16567" y="586"/>
                    <a:pt x="15308" y="0"/>
                    <a:pt x="14033" y="0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3380;p69">
              <a:extLst>
                <a:ext uri="{FF2B5EF4-FFF2-40B4-BE49-F238E27FC236}">
                  <a16:creationId xmlns:a16="http://schemas.microsoft.com/office/drawing/2014/main" id="{79D6CE5D-7610-458A-88E2-49C7A2039D56}"/>
                </a:ext>
              </a:extLst>
            </p:cNvPr>
            <p:cNvSpPr/>
            <p:nvPr/>
          </p:nvSpPr>
          <p:spPr>
            <a:xfrm>
              <a:off x="7018130" y="1432702"/>
              <a:ext cx="322128" cy="358470"/>
            </a:xfrm>
            <a:custGeom>
              <a:avLst/>
              <a:gdLst/>
              <a:ahLst/>
              <a:cxnLst/>
              <a:rect l="l" t="t" r="r" b="b"/>
              <a:pathLst>
                <a:path w="18348" h="20418" extrusionOk="0">
                  <a:moveTo>
                    <a:pt x="14033" y="0"/>
                  </a:moveTo>
                  <a:cubicBezTo>
                    <a:pt x="13216" y="0"/>
                    <a:pt x="12392" y="241"/>
                    <a:pt x="11676" y="736"/>
                  </a:cubicBezTo>
                  <a:cubicBezTo>
                    <a:pt x="10541" y="1537"/>
                    <a:pt x="9874" y="2838"/>
                    <a:pt x="8874" y="3805"/>
                  </a:cubicBezTo>
                  <a:cubicBezTo>
                    <a:pt x="7706" y="4873"/>
                    <a:pt x="6205" y="5406"/>
                    <a:pt x="4904" y="6307"/>
                  </a:cubicBezTo>
                  <a:cubicBezTo>
                    <a:pt x="4137" y="6841"/>
                    <a:pt x="3436" y="7508"/>
                    <a:pt x="2869" y="8242"/>
                  </a:cubicBezTo>
                  <a:cubicBezTo>
                    <a:pt x="1" y="12111"/>
                    <a:pt x="801" y="17548"/>
                    <a:pt x="4671" y="20417"/>
                  </a:cubicBezTo>
                  <a:lnTo>
                    <a:pt x="5871" y="19983"/>
                  </a:lnTo>
                  <a:cubicBezTo>
                    <a:pt x="6372" y="20150"/>
                    <a:pt x="6872" y="20250"/>
                    <a:pt x="7373" y="20350"/>
                  </a:cubicBezTo>
                  <a:cubicBezTo>
                    <a:pt x="7663" y="20386"/>
                    <a:pt x="7952" y="20404"/>
                    <a:pt x="8238" y="20404"/>
                  </a:cubicBezTo>
                  <a:cubicBezTo>
                    <a:pt x="11655" y="20404"/>
                    <a:pt x="14616" y="17891"/>
                    <a:pt x="15078" y="14413"/>
                  </a:cubicBezTo>
                  <a:cubicBezTo>
                    <a:pt x="15278" y="12812"/>
                    <a:pt x="14911" y="11044"/>
                    <a:pt x="15512" y="9476"/>
                  </a:cubicBezTo>
                  <a:cubicBezTo>
                    <a:pt x="16045" y="8008"/>
                    <a:pt x="17380" y="6907"/>
                    <a:pt x="17880" y="5473"/>
                  </a:cubicBezTo>
                  <a:cubicBezTo>
                    <a:pt x="18347" y="4205"/>
                    <a:pt x="18147" y="2804"/>
                    <a:pt x="17380" y="1704"/>
                  </a:cubicBezTo>
                  <a:cubicBezTo>
                    <a:pt x="16567" y="586"/>
                    <a:pt x="15308" y="0"/>
                    <a:pt x="14033" y="0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3381;p69">
              <a:extLst>
                <a:ext uri="{FF2B5EF4-FFF2-40B4-BE49-F238E27FC236}">
                  <a16:creationId xmlns:a16="http://schemas.microsoft.com/office/drawing/2014/main" id="{E345B4C2-9D61-4A80-8B53-E8E6A328C0DC}"/>
                </a:ext>
              </a:extLst>
            </p:cNvPr>
            <p:cNvSpPr/>
            <p:nvPr/>
          </p:nvSpPr>
          <p:spPr>
            <a:xfrm>
              <a:off x="7018130" y="1423362"/>
              <a:ext cx="322128" cy="374832"/>
            </a:xfrm>
            <a:custGeom>
              <a:avLst/>
              <a:gdLst/>
              <a:ahLst/>
              <a:cxnLst/>
              <a:rect l="l" t="t" r="r" b="b"/>
              <a:pathLst>
                <a:path w="18348" h="21350" fill="none" extrusionOk="0">
                  <a:moveTo>
                    <a:pt x="4671" y="20949"/>
                  </a:moveTo>
                  <a:cubicBezTo>
                    <a:pt x="801" y="18080"/>
                    <a:pt x="1" y="12643"/>
                    <a:pt x="2869" y="8774"/>
                  </a:cubicBezTo>
                  <a:cubicBezTo>
                    <a:pt x="3436" y="8040"/>
                    <a:pt x="4137" y="7373"/>
                    <a:pt x="4904" y="6839"/>
                  </a:cubicBezTo>
                  <a:cubicBezTo>
                    <a:pt x="6205" y="5938"/>
                    <a:pt x="7706" y="5405"/>
                    <a:pt x="8874" y="4337"/>
                  </a:cubicBezTo>
                  <a:cubicBezTo>
                    <a:pt x="9874" y="3370"/>
                    <a:pt x="10541" y="2069"/>
                    <a:pt x="11676" y="1268"/>
                  </a:cubicBezTo>
                  <a:cubicBezTo>
                    <a:pt x="13510" y="1"/>
                    <a:pt x="16045" y="401"/>
                    <a:pt x="17380" y="2236"/>
                  </a:cubicBezTo>
                  <a:cubicBezTo>
                    <a:pt x="18147" y="3336"/>
                    <a:pt x="18347" y="4737"/>
                    <a:pt x="17880" y="6005"/>
                  </a:cubicBezTo>
                  <a:cubicBezTo>
                    <a:pt x="17380" y="7439"/>
                    <a:pt x="16045" y="8540"/>
                    <a:pt x="15512" y="10008"/>
                  </a:cubicBezTo>
                  <a:cubicBezTo>
                    <a:pt x="14911" y="11576"/>
                    <a:pt x="15278" y="13344"/>
                    <a:pt x="15078" y="14945"/>
                  </a:cubicBezTo>
                  <a:cubicBezTo>
                    <a:pt x="14578" y="18714"/>
                    <a:pt x="11142" y="21349"/>
                    <a:pt x="7373" y="20882"/>
                  </a:cubicBezTo>
                  <a:cubicBezTo>
                    <a:pt x="6872" y="20782"/>
                    <a:pt x="6372" y="20682"/>
                    <a:pt x="5871" y="20515"/>
                  </a:cubicBezTo>
                </a:path>
              </a:pathLst>
            </a:custGeom>
            <a:noFill/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3382;p69">
              <a:extLst>
                <a:ext uri="{FF2B5EF4-FFF2-40B4-BE49-F238E27FC236}">
                  <a16:creationId xmlns:a16="http://schemas.microsoft.com/office/drawing/2014/main" id="{9B3FB44F-6A63-420D-8859-6DBB4E5FD865}"/>
                </a:ext>
              </a:extLst>
            </p:cNvPr>
            <p:cNvSpPr/>
            <p:nvPr/>
          </p:nvSpPr>
          <p:spPr>
            <a:xfrm>
              <a:off x="7103051" y="1634200"/>
              <a:ext cx="90206" cy="224320"/>
            </a:xfrm>
            <a:custGeom>
              <a:avLst/>
              <a:gdLst/>
              <a:ahLst/>
              <a:cxnLst/>
              <a:rect l="l" t="t" r="r" b="b"/>
              <a:pathLst>
                <a:path w="5138" h="12777" extrusionOk="0">
                  <a:moveTo>
                    <a:pt x="0" y="0"/>
                  </a:moveTo>
                  <a:lnTo>
                    <a:pt x="0" y="10541"/>
                  </a:lnTo>
                  <a:cubicBezTo>
                    <a:pt x="0" y="11756"/>
                    <a:pt x="970" y="12777"/>
                    <a:pt x="2177" y="12777"/>
                  </a:cubicBezTo>
                  <a:cubicBezTo>
                    <a:pt x="2197" y="12777"/>
                    <a:pt x="2216" y="12777"/>
                    <a:pt x="2235" y="12776"/>
                  </a:cubicBezTo>
                  <a:lnTo>
                    <a:pt x="2869" y="12776"/>
                  </a:lnTo>
                  <a:cubicBezTo>
                    <a:pt x="2889" y="12777"/>
                    <a:pt x="2908" y="12777"/>
                    <a:pt x="2927" y="12777"/>
                  </a:cubicBezTo>
                  <a:cubicBezTo>
                    <a:pt x="4136" y="12777"/>
                    <a:pt x="5137" y="11756"/>
                    <a:pt x="5137" y="10541"/>
                  </a:cubicBezTo>
                  <a:lnTo>
                    <a:pt x="5137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3383;p69">
              <a:extLst>
                <a:ext uri="{FF2B5EF4-FFF2-40B4-BE49-F238E27FC236}">
                  <a16:creationId xmlns:a16="http://schemas.microsoft.com/office/drawing/2014/main" id="{48F99CC6-F744-4413-8B2F-9A99D254F0AE}"/>
                </a:ext>
              </a:extLst>
            </p:cNvPr>
            <p:cNvSpPr/>
            <p:nvPr/>
          </p:nvSpPr>
          <p:spPr>
            <a:xfrm>
              <a:off x="7103051" y="1552210"/>
              <a:ext cx="90206" cy="82007"/>
            </a:xfrm>
            <a:custGeom>
              <a:avLst/>
              <a:gdLst/>
              <a:ahLst/>
              <a:cxnLst/>
              <a:rect l="l" t="t" r="r" b="b"/>
              <a:pathLst>
                <a:path w="5138" h="4671" extrusionOk="0">
                  <a:moveTo>
                    <a:pt x="2569" y="0"/>
                  </a:moveTo>
                  <a:lnTo>
                    <a:pt x="0" y="4670"/>
                  </a:lnTo>
                  <a:lnTo>
                    <a:pt x="5137" y="4670"/>
                  </a:lnTo>
                  <a:lnTo>
                    <a:pt x="2569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384;p69">
              <a:extLst>
                <a:ext uri="{FF2B5EF4-FFF2-40B4-BE49-F238E27FC236}">
                  <a16:creationId xmlns:a16="http://schemas.microsoft.com/office/drawing/2014/main" id="{2F70FC61-BD11-4173-98B7-D1773EAB2432}"/>
                </a:ext>
              </a:extLst>
            </p:cNvPr>
            <p:cNvSpPr/>
            <p:nvPr/>
          </p:nvSpPr>
          <p:spPr>
            <a:xfrm>
              <a:off x="7129983" y="1551033"/>
              <a:ext cx="35745" cy="42504"/>
            </a:xfrm>
            <a:custGeom>
              <a:avLst/>
              <a:gdLst/>
              <a:ahLst/>
              <a:cxnLst/>
              <a:rect l="l" t="t" r="r" b="b"/>
              <a:pathLst>
                <a:path w="2036" h="2421" extrusionOk="0">
                  <a:moveTo>
                    <a:pt x="1035" y="1"/>
                  </a:moveTo>
                  <a:lnTo>
                    <a:pt x="1" y="1902"/>
                  </a:lnTo>
                  <a:cubicBezTo>
                    <a:pt x="1" y="1902"/>
                    <a:pt x="357" y="2421"/>
                    <a:pt x="960" y="2421"/>
                  </a:cubicBezTo>
                  <a:cubicBezTo>
                    <a:pt x="1261" y="2421"/>
                    <a:pt x="1624" y="2291"/>
                    <a:pt x="2036" y="1902"/>
                  </a:cubicBezTo>
                  <a:lnTo>
                    <a:pt x="1035" y="1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385;p69">
              <a:extLst>
                <a:ext uri="{FF2B5EF4-FFF2-40B4-BE49-F238E27FC236}">
                  <a16:creationId xmlns:a16="http://schemas.microsoft.com/office/drawing/2014/main" id="{BAB5BB57-3F99-4ADE-BAE1-09257E698F69}"/>
                </a:ext>
              </a:extLst>
            </p:cNvPr>
            <p:cNvSpPr/>
            <p:nvPr/>
          </p:nvSpPr>
          <p:spPr>
            <a:xfrm>
              <a:off x="7103631" y="1808500"/>
              <a:ext cx="90803" cy="3775"/>
            </a:xfrm>
            <a:custGeom>
              <a:avLst/>
              <a:gdLst/>
              <a:ahLst/>
              <a:cxnLst/>
              <a:rect l="l" t="t" r="r" b="b"/>
              <a:pathLst>
                <a:path w="5172" h="215" extrusionOk="0">
                  <a:moveTo>
                    <a:pt x="1952" y="0"/>
                  </a:moveTo>
                  <a:cubicBezTo>
                    <a:pt x="1302" y="0"/>
                    <a:pt x="651" y="38"/>
                    <a:pt x="1" y="113"/>
                  </a:cubicBezTo>
                  <a:cubicBezTo>
                    <a:pt x="551" y="176"/>
                    <a:pt x="1100" y="200"/>
                    <a:pt x="1650" y="200"/>
                  </a:cubicBezTo>
                  <a:cubicBezTo>
                    <a:pt x="1968" y="200"/>
                    <a:pt x="2285" y="192"/>
                    <a:pt x="2603" y="180"/>
                  </a:cubicBezTo>
                  <a:cubicBezTo>
                    <a:pt x="2898" y="203"/>
                    <a:pt x="3198" y="214"/>
                    <a:pt x="3500" y="214"/>
                  </a:cubicBezTo>
                  <a:cubicBezTo>
                    <a:pt x="4051" y="214"/>
                    <a:pt x="4611" y="177"/>
                    <a:pt x="5171" y="113"/>
                  </a:cubicBezTo>
                  <a:cubicBezTo>
                    <a:pt x="4521" y="38"/>
                    <a:pt x="3870" y="0"/>
                    <a:pt x="3234" y="0"/>
                  </a:cubicBezTo>
                  <a:cubicBezTo>
                    <a:pt x="3022" y="0"/>
                    <a:pt x="2811" y="4"/>
                    <a:pt x="2603" y="13"/>
                  </a:cubicBezTo>
                  <a:cubicBezTo>
                    <a:pt x="2386" y="4"/>
                    <a:pt x="2169" y="0"/>
                    <a:pt x="195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386;p69">
              <a:extLst>
                <a:ext uri="{FF2B5EF4-FFF2-40B4-BE49-F238E27FC236}">
                  <a16:creationId xmlns:a16="http://schemas.microsoft.com/office/drawing/2014/main" id="{A57D4374-45E5-4ADB-A341-43F671293B76}"/>
                </a:ext>
              </a:extLst>
            </p:cNvPr>
            <p:cNvSpPr/>
            <p:nvPr/>
          </p:nvSpPr>
          <p:spPr>
            <a:xfrm>
              <a:off x="7103631" y="1794894"/>
              <a:ext cx="89626" cy="3511"/>
            </a:xfrm>
            <a:custGeom>
              <a:avLst/>
              <a:gdLst/>
              <a:ahLst/>
              <a:cxnLst/>
              <a:rect l="l" t="t" r="r" b="b"/>
              <a:pathLst>
                <a:path w="5105" h="200" extrusionOk="0">
                  <a:moveTo>
                    <a:pt x="1610" y="1"/>
                  </a:moveTo>
                  <a:cubicBezTo>
                    <a:pt x="1072" y="1"/>
                    <a:pt x="529" y="24"/>
                    <a:pt x="1" y="87"/>
                  </a:cubicBezTo>
                  <a:cubicBezTo>
                    <a:pt x="626" y="162"/>
                    <a:pt x="1270" y="200"/>
                    <a:pt x="1905" y="200"/>
                  </a:cubicBezTo>
                  <a:cubicBezTo>
                    <a:pt x="2117" y="200"/>
                    <a:pt x="2327" y="196"/>
                    <a:pt x="2536" y="187"/>
                  </a:cubicBezTo>
                  <a:cubicBezTo>
                    <a:pt x="2753" y="196"/>
                    <a:pt x="2967" y="200"/>
                    <a:pt x="3181" y="200"/>
                  </a:cubicBezTo>
                  <a:cubicBezTo>
                    <a:pt x="3822" y="200"/>
                    <a:pt x="4454" y="162"/>
                    <a:pt x="5104" y="87"/>
                  </a:cubicBezTo>
                  <a:cubicBezTo>
                    <a:pt x="4555" y="24"/>
                    <a:pt x="4018" y="1"/>
                    <a:pt x="3478" y="1"/>
                  </a:cubicBezTo>
                  <a:cubicBezTo>
                    <a:pt x="3166" y="1"/>
                    <a:pt x="2853" y="8"/>
                    <a:pt x="2536" y="21"/>
                  </a:cubicBezTo>
                  <a:cubicBezTo>
                    <a:pt x="2231" y="8"/>
                    <a:pt x="1921" y="1"/>
                    <a:pt x="161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387;p69">
              <a:extLst>
                <a:ext uri="{FF2B5EF4-FFF2-40B4-BE49-F238E27FC236}">
                  <a16:creationId xmlns:a16="http://schemas.microsoft.com/office/drawing/2014/main" id="{2F7366D9-F0BB-4CC6-9929-B905F1A6E149}"/>
                </a:ext>
              </a:extLst>
            </p:cNvPr>
            <p:cNvSpPr/>
            <p:nvPr/>
          </p:nvSpPr>
          <p:spPr>
            <a:xfrm>
              <a:off x="7127648" y="1635375"/>
              <a:ext cx="2950" cy="161064"/>
            </a:xfrm>
            <a:custGeom>
              <a:avLst/>
              <a:gdLst/>
              <a:ahLst/>
              <a:cxnLst/>
              <a:rect l="l" t="t" r="r" b="b"/>
              <a:pathLst>
                <a:path w="168" h="9174" extrusionOk="0">
                  <a:moveTo>
                    <a:pt x="100" y="0"/>
                  </a:moveTo>
                  <a:cubicBezTo>
                    <a:pt x="67" y="0"/>
                    <a:pt x="0" y="2035"/>
                    <a:pt x="0" y="4603"/>
                  </a:cubicBezTo>
                  <a:cubicBezTo>
                    <a:pt x="0" y="7138"/>
                    <a:pt x="67" y="9173"/>
                    <a:pt x="100" y="9173"/>
                  </a:cubicBezTo>
                  <a:cubicBezTo>
                    <a:pt x="134" y="9173"/>
                    <a:pt x="167" y="7138"/>
                    <a:pt x="167" y="4603"/>
                  </a:cubicBezTo>
                  <a:cubicBezTo>
                    <a:pt x="167" y="2035"/>
                    <a:pt x="134" y="0"/>
                    <a:pt x="10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388;p69">
              <a:extLst>
                <a:ext uri="{FF2B5EF4-FFF2-40B4-BE49-F238E27FC236}">
                  <a16:creationId xmlns:a16="http://schemas.microsoft.com/office/drawing/2014/main" id="{29D5CC39-2C1B-40CA-946F-5DA12E174A35}"/>
                </a:ext>
              </a:extLst>
            </p:cNvPr>
            <p:cNvSpPr/>
            <p:nvPr/>
          </p:nvSpPr>
          <p:spPr>
            <a:xfrm>
              <a:off x="7164534" y="1635375"/>
              <a:ext cx="2950" cy="161064"/>
            </a:xfrm>
            <a:custGeom>
              <a:avLst/>
              <a:gdLst/>
              <a:ahLst/>
              <a:cxnLst/>
              <a:rect l="l" t="t" r="r" b="b"/>
              <a:pathLst>
                <a:path w="168" h="9174" extrusionOk="0">
                  <a:moveTo>
                    <a:pt x="68" y="0"/>
                  </a:moveTo>
                  <a:cubicBezTo>
                    <a:pt x="1" y="0"/>
                    <a:pt x="1" y="2035"/>
                    <a:pt x="1" y="4603"/>
                  </a:cubicBezTo>
                  <a:cubicBezTo>
                    <a:pt x="1" y="7138"/>
                    <a:pt x="34" y="9173"/>
                    <a:pt x="68" y="9173"/>
                  </a:cubicBezTo>
                  <a:cubicBezTo>
                    <a:pt x="134" y="9173"/>
                    <a:pt x="168" y="7138"/>
                    <a:pt x="168" y="4603"/>
                  </a:cubicBezTo>
                  <a:cubicBezTo>
                    <a:pt x="168" y="2035"/>
                    <a:pt x="134" y="0"/>
                    <a:pt x="6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389;p69">
              <a:extLst>
                <a:ext uri="{FF2B5EF4-FFF2-40B4-BE49-F238E27FC236}">
                  <a16:creationId xmlns:a16="http://schemas.microsoft.com/office/drawing/2014/main" id="{3A418238-6D44-447C-A70D-F1480A003C9B}"/>
                </a:ext>
              </a:extLst>
            </p:cNvPr>
            <p:cNvSpPr/>
            <p:nvPr/>
          </p:nvSpPr>
          <p:spPr>
            <a:xfrm>
              <a:off x="7551639" y="4168838"/>
              <a:ext cx="751982" cy="476731"/>
            </a:xfrm>
            <a:custGeom>
              <a:avLst/>
              <a:gdLst/>
              <a:ahLst/>
              <a:cxnLst/>
              <a:rect l="l" t="t" r="r" b="b"/>
              <a:pathLst>
                <a:path w="42832" h="27154" extrusionOk="0">
                  <a:moveTo>
                    <a:pt x="18981" y="0"/>
                  </a:moveTo>
                  <a:lnTo>
                    <a:pt x="1" y="26319"/>
                  </a:lnTo>
                  <a:lnTo>
                    <a:pt x="27554" y="27153"/>
                  </a:lnTo>
                  <a:lnTo>
                    <a:pt x="42832" y="2402"/>
                  </a:lnTo>
                  <a:lnTo>
                    <a:pt x="42231" y="1001"/>
                  </a:lnTo>
                  <a:lnTo>
                    <a:pt x="18981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390;p69">
              <a:extLst>
                <a:ext uri="{FF2B5EF4-FFF2-40B4-BE49-F238E27FC236}">
                  <a16:creationId xmlns:a16="http://schemas.microsoft.com/office/drawing/2014/main" id="{A8427038-5FC9-4C6C-8E99-71C3706C242D}"/>
                </a:ext>
              </a:extLst>
            </p:cNvPr>
            <p:cNvSpPr/>
            <p:nvPr/>
          </p:nvSpPr>
          <p:spPr>
            <a:xfrm>
              <a:off x="7533486" y="4222719"/>
              <a:ext cx="740852" cy="393565"/>
            </a:xfrm>
            <a:custGeom>
              <a:avLst/>
              <a:gdLst/>
              <a:ahLst/>
              <a:cxnLst/>
              <a:rect l="l" t="t" r="r" b="b"/>
              <a:pathLst>
                <a:path w="42198" h="22417" extrusionOk="0">
                  <a:moveTo>
                    <a:pt x="42198" y="0"/>
                  </a:moveTo>
                  <a:lnTo>
                    <a:pt x="32024" y="834"/>
                  </a:lnTo>
                  <a:lnTo>
                    <a:pt x="6305" y="9874"/>
                  </a:lnTo>
                  <a:lnTo>
                    <a:pt x="1" y="20848"/>
                  </a:lnTo>
                  <a:lnTo>
                    <a:pt x="27721" y="22416"/>
                  </a:lnTo>
                  <a:lnTo>
                    <a:pt x="42198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391;p69">
              <a:extLst>
                <a:ext uri="{FF2B5EF4-FFF2-40B4-BE49-F238E27FC236}">
                  <a16:creationId xmlns:a16="http://schemas.microsoft.com/office/drawing/2014/main" id="{2849A8C9-9BF9-4B26-A0C0-A18C97099CCF}"/>
                </a:ext>
              </a:extLst>
            </p:cNvPr>
            <p:cNvSpPr/>
            <p:nvPr/>
          </p:nvSpPr>
          <p:spPr>
            <a:xfrm>
              <a:off x="7431587" y="4156531"/>
              <a:ext cx="858568" cy="410560"/>
            </a:xfrm>
            <a:custGeom>
              <a:avLst/>
              <a:gdLst/>
              <a:ahLst/>
              <a:cxnLst/>
              <a:rect l="l" t="t" r="r" b="b"/>
              <a:pathLst>
                <a:path w="48903" h="23385" extrusionOk="0">
                  <a:moveTo>
                    <a:pt x="24785" y="1"/>
                  </a:moveTo>
                  <a:cubicBezTo>
                    <a:pt x="23651" y="3303"/>
                    <a:pt x="21283" y="5471"/>
                    <a:pt x="17647" y="6806"/>
                  </a:cubicBezTo>
                  <a:cubicBezTo>
                    <a:pt x="14378" y="7973"/>
                    <a:pt x="10708" y="7973"/>
                    <a:pt x="7539" y="9308"/>
                  </a:cubicBezTo>
                  <a:cubicBezTo>
                    <a:pt x="2402" y="11376"/>
                    <a:pt x="1" y="18314"/>
                    <a:pt x="1902" y="22984"/>
                  </a:cubicBezTo>
                  <a:lnTo>
                    <a:pt x="1935" y="22984"/>
                  </a:lnTo>
                  <a:lnTo>
                    <a:pt x="27354" y="23384"/>
                  </a:lnTo>
                  <a:cubicBezTo>
                    <a:pt x="26320" y="20149"/>
                    <a:pt x="28755" y="15545"/>
                    <a:pt x="32190" y="14011"/>
                  </a:cubicBezTo>
                  <a:cubicBezTo>
                    <a:pt x="34425" y="12977"/>
                    <a:pt x="38728" y="11676"/>
                    <a:pt x="40963" y="10542"/>
                  </a:cubicBezTo>
                  <a:cubicBezTo>
                    <a:pt x="45133" y="8440"/>
                    <a:pt x="48902" y="4337"/>
                    <a:pt x="48569" y="835"/>
                  </a:cubicBezTo>
                  <a:lnTo>
                    <a:pt x="38128" y="501"/>
                  </a:lnTo>
                  <a:lnTo>
                    <a:pt x="24785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392;p69">
              <a:extLst>
                <a:ext uri="{FF2B5EF4-FFF2-40B4-BE49-F238E27FC236}">
                  <a16:creationId xmlns:a16="http://schemas.microsoft.com/office/drawing/2014/main" id="{81B9E931-E443-47CF-A5D6-12D979C2A5F3}"/>
                </a:ext>
              </a:extLst>
            </p:cNvPr>
            <p:cNvSpPr/>
            <p:nvPr/>
          </p:nvSpPr>
          <p:spPr>
            <a:xfrm>
              <a:off x="7453252" y="4153617"/>
              <a:ext cx="834551" cy="413474"/>
            </a:xfrm>
            <a:custGeom>
              <a:avLst/>
              <a:gdLst/>
              <a:ahLst/>
              <a:cxnLst/>
              <a:rect l="l" t="t" r="r" b="b"/>
              <a:pathLst>
                <a:path w="47535" h="23551" extrusionOk="0">
                  <a:moveTo>
                    <a:pt x="363" y="16958"/>
                  </a:moveTo>
                  <a:lnTo>
                    <a:pt x="363" y="16958"/>
                  </a:lnTo>
                  <a:cubicBezTo>
                    <a:pt x="329" y="17098"/>
                    <a:pt x="297" y="17238"/>
                    <a:pt x="268" y="17379"/>
                  </a:cubicBezTo>
                  <a:cubicBezTo>
                    <a:pt x="68" y="18413"/>
                    <a:pt x="1" y="19514"/>
                    <a:pt x="68" y="20581"/>
                  </a:cubicBezTo>
                  <a:cubicBezTo>
                    <a:pt x="101" y="20982"/>
                    <a:pt x="168" y="21349"/>
                    <a:pt x="234" y="21749"/>
                  </a:cubicBezTo>
                  <a:cubicBezTo>
                    <a:pt x="268" y="22016"/>
                    <a:pt x="368" y="22316"/>
                    <a:pt x="435" y="22583"/>
                  </a:cubicBezTo>
                  <a:cubicBezTo>
                    <a:pt x="535" y="22783"/>
                    <a:pt x="568" y="22950"/>
                    <a:pt x="601" y="23083"/>
                  </a:cubicBezTo>
                  <a:cubicBezTo>
                    <a:pt x="635" y="23150"/>
                    <a:pt x="660" y="23167"/>
                    <a:pt x="676" y="23167"/>
                  </a:cubicBezTo>
                  <a:cubicBezTo>
                    <a:pt x="693" y="23167"/>
                    <a:pt x="701" y="23150"/>
                    <a:pt x="701" y="23150"/>
                  </a:cubicBezTo>
                  <a:lnTo>
                    <a:pt x="2469" y="23150"/>
                  </a:lnTo>
                  <a:lnTo>
                    <a:pt x="1135" y="23117"/>
                  </a:lnTo>
                  <a:lnTo>
                    <a:pt x="699" y="23148"/>
                  </a:lnTo>
                  <a:lnTo>
                    <a:pt x="699" y="23148"/>
                  </a:lnTo>
                  <a:cubicBezTo>
                    <a:pt x="635" y="23083"/>
                    <a:pt x="635" y="23049"/>
                    <a:pt x="635" y="22983"/>
                  </a:cubicBezTo>
                  <a:lnTo>
                    <a:pt x="468" y="22483"/>
                  </a:lnTo>
                  <a:cubicBezTo>
                    <a:pt x="401" y="22216"/>
                    <a:pt x="301" y="21916"/>
                    <a:pt x="268" y="21649"/>
                  </a:cubicBezTo>
                  <a:cubicBezTo>
                    <a:pt x="201" y="21249"/>
                    <a:pt x="134" y="20882"/>
                    <a:pt x="101" y="20481"/>
                  </a:cubicBezTo>
                  <a:cubicBezTo>
                    <a:pt x="8" y="19294"/>
                    <a:pt x="101" y="18106"/>
                    <a:pt x="363" y="16958"/>
                  </a:cubicBezTo>
                  <a:close/>
                  <a:moveTo>
                    <a:pt x="23551" y="0"/>
                  </a:moveTo>
                  <a:lnTo>
                    <a:pt x="23484" y="100"/>
                  </a:lnTo>
                  <a:cubicBezTo>
                    <a:pt x="23084" y="1334"/>
                    <a:pt x="22450" y="2502"/>
                    <a:pt x="21583" y="3503"/>
                  </a:cubicBezTo>
                  <a:cubicBezTo>
                    <a:pt x="21149" y="3970"/>
                    <a:pt x="20682" y="4403"/>
                    <a:pt x="20215" y="4804"/>
                  </a:cubicBezTo>
                  <a:cubicBezTo>
                    <a:pt x="19715" y="5204"/>
                    <a:pt x="19181" y="5537"/>
                    <a:pt x="18614" y="5838"/>
                  </a:cubicBezTo>
                  <a:cubicBezTo>
                    <a:pt x="17547" y="6405"/>
                    <a:pt x="16446" y="6838"/>
                    <a:pt x="15279" y="7172"/>
                  </a:cubicBezTo>
                  <a:cubicBezTo>
                    <a:pt x="14144" y="7472"/>
                    <a:pt x="12977" y="7672"/>
                    <a:pt x="11909" y="7872"/>
                  </a:cubicBezTo>
                  <a:cubicBezTo>
                    <a:pt x="9741" y="8306"/>
                    <a:pt x="7606" y="8673"/>
                    <a:pt x="5872" y="9540"/>
                  </a:cubicBezTo>
                  <a:cubicBezTo>
                    <a:pt x="5405" y="9774"/>
                    <a:pt x="5005" y="10007"/>
                    <a:pt x="4604" y="10307"/>
                  </a:cubicBezTo>
                  <a:cubicBezTo>
                    <a:pt x="4404" y="10441"/>
                    <a:pt x="4237" y="10574"/>
                    <a:pt x="4071" y="10708"/>
                  </a:cubicBezTo>
                  <a:cubicBezTo>
                    <a:pt x="3870" y="10875"/>
                    <a:pt x="3704" y="11008"/>
                    <a:pt x="3570" y="11175"/>
                  </a:cubicBezTo>
                  <a:lnTo>
                    <a:pt x="3103" y="11642"/>
                  </a:lnTo>
                  <a:cubicBezTo>
                    <a:pt x="2936" y="11809"/>
                    <a:pt x="2803" y="11975"/>
                    <a:pt x="2703" y="12142"/>
                  </a:cubicBezTo>
                  <a:cubicBezTo>
                    <a:pt x="2403" y="12442"/>
                    <a:pt x="2136" y="12809"/>
                    <a:pt x="1936" y="13176"/>
                  </a:cubicBezTo>
                  <a:cubicBezTo>
                    <a:pt x="1200" y="14342"/>
                    <a:pt x="668" y="15623"/>
                    <a:pt x="363" y="16958"/>
                  </a:cubicBezTo>
                  <a:lnTo>
                    <a:pt x="363" y="16958"/>
                  </a:lnTo>
                  <a:cubicBezTo>
                    <a:pt x="676" y="15677"/>
                    <a:pt x="1180" y="14459"/>
                    <a:pt x="1902" y="13376"/>
                  </a:cubicBezTo>
                  <a:lnTo>
                    <a:pt x="2670" y="12376"/>
                  </a:lnTo>
                  <a:cubicBezTo>
                    <a:pt x="2770" y="12175"/>
                    <a:pt x="2903" y="12009"/>
                    <a:pt x="3070" y="11875"/>
                  </a:cubicBezTo>
                  <a:lnTo>
                    <a:pt x="3570" y="11375"/>
                  </a:lnTo>
                  <a:cubicBezTo>
                    <a:pt x="3737" y="11208"/>
                    <a:pt x="3904" y="11041"/>
                    <a:pt x="4071" y="10908"/>
                  </a:cubicBezTo>
                  <a:cubicBezTo>
                    <a:pt x="4237" y="10774"/>
                    <a:pt x="4437" y="10608"/>
                    <a:pt x="4604" y="10508"/>
                  </a:cubicBezTo>
                  <a:cubicBezTo>
                    <a:pt x="5005" y="10241"/>
                    <a:pt x="5405" y="10007"/>
                    <a:pt x="5838" y="9774"/>
                  </a:cubicBezTo>
                  <a:cubicBezTo>
                    <a:pt x="7573" y="8906"/>
                    <a:pt x="9675" y="8540"/>
                    <a:pt x="11876" y="8173"/>
                  </a:cubicBezTo>
                  <a:cubicBezTo>
                    <a:pt x="12944" y="7939"/>
                    <a:pt x="14078" y="7772"/>
                    <a:pt x="15245" y="7439"/>
                  </a:cubicBezTo>
                  <a:cubicBezTo>
                    <a:pt x="16413" y="7105"/>
                    <a:pt x="17547" y="6638"/>
                    <a:pt x="18614" y="6071"/>
                  </a:cubicBezTo>
                  <a:cubicBezTo>
                    <a:pt x="19181" y="5771"/>
                    <a:pt x="19715" y="5404"/>
                    <a:pt x="20215" y="5037"/>
                  </a:cubicBezTo>
                  <a:cubicBezTo>
                    <a:pt x="20716" y="4637"/>
                    <a:pt x="21216" y="4203"/>
                    <a:pt x="21616" y="3703"/>
                  </a:cubicBezTo>
                  <a:cubicBezTo>
                    <a:pt x="22493" y="2729"/>
                    <a:pt x="23148" y="1565"/>
                    <a:pt x="23552" y="335"/>
                  </a:cubicBezTo>
                  <a:lnTo>
                    <a:pt x="23552" y="335"/>
                  </a:lnTo>
                  <a:lnTo>
                    <a:pt x="34626" y="701"/>
                  </a:lnTo>
                  <a:cubicBezTo>
                    <a:pt x="38462" y="867"/>
                    <a:pt x="42465" y="1001"/>
                    <a:pt x="46568" y="1134"/>
                  </a:cubicBezTo>
                  <a:lnTo>
                    <a:pt x="47238" y="1134"/>
                  </a:lnTo>
                  <a:cubicBezTo>
                    <a:pt x="47256" y="1868"/>
                    <a:pt x="47124" y="2600"/>
                    <a:pt x="46901" y="3302"/>
                  </a:cubicBezTo>
                  <a:cubicBezTo>
                    <a:pt x="46734" y="3669"/>
                    <a:pt x="46601" y="4003"/>
                    <a:pt x="46434" y="4337"/>
                  </a:cubicBezTo>
                  <a:cubicBezTo>
                    <a:pt x="46267" y="4670"/>
                    <a:pt x="46067" y="5004"/>
                    <a:pt x="45834" y="5304"/>
                  </a:cubicBezTo>
                  <a:cubicBezTo>
                    <a:pt x="44966" y="6538"/>
                    <a:pt x="43932" y="7672"/>
                    <a:pt x="42731" y="8606"/>
                  </a:cubicBezTo>
                  <a:cubicBezTo>
                    <a:pt x="41564" y="9507"/>
                    <a:pt x="40296" y="10307"/>
                    <a:pt x="38962" y="10941"/>
                  </a:cubicBezTo>
                  <a:cubicBezTo>
                    <a:pt x="37628" y="11508"/>
                    <a:pt x="36294" y="12042"/>
                    <a:pt x="34959" y="12509"/>
                  </a:cubicBezTo>
                  <a:cubicBezTo>
                    <a:pt x="33625" y="12976"/>
                    <a:pt x="32291" y="13476"/>
                    <a:pt x="31056" y="14010"/>
                  </a:cubicBezTo>
                  <a:cubicBezTo>
                    <a:pt x="30423" y="14277"/>
                    <a:pt x="29822" y="14644"/>
                    <a:pt x="29289" y="15044"/>
                  </a:cubicBezTo>
                  <a:cubicBezTo>
                    <a:pt x="29022" y="15244"/>
                    <a:pt x="28755" y="15478"/>
                    <a:pt x="28555" y="15711"/>
                  </a:cubicBezTo>
                  <a:cubicBezTo>
                    <a:pt x="28321" y="15978"/>
                    <a:pt x="28088" y="16212"/>
                    <a:pt x="27888" y="16479"/>
                  </a:cubicBezTo>
                  <a:cubicBezTo>
                    <a:pt x="27054" y="17479"/>
                    <a:pt x="26453" y="18647"/>
                    <a:pt x="26086" y="19881"/>
                  </a:cubicBezTo>
                  <a:cubicBezTo>
                    <a:pt x="25730" y="21048"/>
                    <a:pt x="25688" y="22278"/>
                    <a:pt x="26023" y="23449"/>
                  </a:cubicBezTo>
                  <a:lnTo>
                    <a:pt x="26023" y="23449"/>
                  </a:lnTo>
                  <a:lnTo>
                    <a:pt x="7606" y="23183"/>
                  </a:lnTo>
                  <a:lnTo>
                    <a:pt x="2469" y="23150"/>
                  </a:lnTo>
                  <a:lnTo>
                    <a:pt x="7606" y="23217"/>
                  </a:lnTo>
                  <a:lnTo>
                    <a:pt x="26053" y="23549"/>
                  </a:lnTo>
                  <a:lnTo>
                    <a:pt x="26053" y="23549"/>
                  </a:lnTo>
                  <a:cubicBezTo>
                    <a:pt x="26053" y="23549"/>
                    <a:pt x="26053" y="23550"/>
                    <a:pt x="26053" y="23550"/>
                  </a:cubicBezTo>
                  <a:lnTo>
                    <a:pt x="26054" y="23549"/>
                  </a:lnTo>
                  <a:lnTo>
                    <a:pt x="26054" y="23549"/>
                  </a:lnTo>
                  <a:lnTo>
                    <a:pt x="26120" y="23550"/>
                  </a:lnTo>
                  <a:lnTo>
                    <a:pt x="26253" y="23550"/>
                  </a:lnTo>
                  <a:lnTo>
                    <a:pt x="26186" y="23450"/>
                  </a:lnTo>
                  <a:cubicBezTo>
                    <a:pt x="25853" y="22283"/>
                    <a:pt x="25886" y="21048"/>
                    <a:pt x="26253" y="19881"/>
                  </a:cubicBezTo>
                  <a:cubicBezTo>
                    <a:pt x="26620" y="18680"/>
                    <a:pt x="27254" y="17546"/>
                    <a:pt x="28054" y="16545"/>
                  </a:cubicBezTo>
                  <a:cubicBezTo>
                    <a:pt x="28221" y="16278"/>
                    <a:pt x="28455" y="16045"/>
                    <a:pt x="28721" y="15811"/>
                  </a:cubicBezTo>
                  <a:cubicBezTo>
                    <a:pt x="28955" y="15545"/>
                    <a:pt x="29222" y="15344"/>
                    <a:pt x="29455" y="15144"/>
                  </a:cubicBezTo>
                  <a:cubicBezTo>
                    <a:pt x="29989" y="14711"/>
                    <a:pt x="30556" y="14377"/>
                    <a:pt x="31157" y="14110"/>
                  </a:cubicBezTo>
                  <a:cubicBezTo>
                    <a:pt x="32391" y="13543"/>
                    <a:pt x="33725" y="13109"/>
                    <a:pt x="35059" y="12609"/>
                  </a:cubicBezTo>
                  <a:cubicBezTo>
                    <a:pt x="36394" y="12109"/>
                    <a:pt x="37761" y="11642"/>
                    <a:pt x="39096" y="11008"/>
                  </a:cubicBezTo>
                  <a:cubicBezTo>
                    <a:pt x="40430" y="10374"/>
                    <a:pt x="41697" y="9607"/>
                    <a:pt x="42898" y="8673"/>
                  </a:cubicBezTo>
                  <a:cubicBezTo>
                    <a:pt x="44099" y="7739"/>
                    <a:pt x="45167" y="6605"/>
                    <a:pt x="46067" y="5337"/>
                  </a:cubicBezTo>
                  <a:cubicBezTo>
                    <a:pt x="46301" y="5037"/>
                    <a:pt x="46501" y="4703"/>
                    <a:pt x="46668" y="4337"/>
                  </a:cubicBezTo>
                  <a:cubicBezTo>
                    <a:pt x="46868" y="4003"/>
                    <a:pt x="47001" y="3636"/>
                    <a:pt x="47135" y="3269"/>
                  </a:cubicBezTo>
                  <a:cubicBezTo>
                    <a:pt x="47401" y="2502"/>
                    <a:pt x="47535" y="1701"/>
                    <a:pt x="47468" y="934"/>
                  </a:cubicBezTo>
                  <a:lnTo>
                    <a:pt x="47468" y="834"/>
                  </a:lnTo>
                  <a:lnTo>
                    <a:pt x="47401" y="834"/>
                  </a:lnTo>
                  <a:lnTo>
                    <a:pt x="46634" y="801"/>
                  </a:lnTo>
                  <a:cubicBezTo>
                    <a:pt x="42565" y="667"/>
                    <a:pt x="38562" y="600"/>
                    <a:pt x="34726" y="434"/>
                  </a:cubicBezTo>
                  <a:lnTo>
                    <a:pt x="23618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393;p69">
              <a:extLst>
                <a:ext uri="{FF2B5EF4-FFF2-40B4-BE49-F238E27FC236}">
                  <a16:creationId xmlns:a16="http://schemas.microsoft.com/office/drawing/2014/main" id="{622588D9-49C7-4611-8E6C-F3DC9371F691}"/>
                </a:ext>
              </a:extLst>
            </p:cNvPr>
            <p:cNvSpPr/>
            <p:nvPr/>
          </p:nvSpPr>
          <p:spPr>
            <a:xfrm>
              <a:off x="7893658" y="4102071"/>
              <a:ext cx="100704" cy="91382"/>
            </a:xfrm>
            <a:custGeom>
              <a:avLst/>
              <a:gdLst/>
              <a:ahLst/>
              <a:cxnLst/>
              <a:rect l="l" t="t" r="r" b="b"/>
              <a:pathLst>
                <a:path w="5736" h="5205" extrusionOk="0">
                  <a:moveTo>
                    <a:pt x="5679" y="2888"/>
                  </a:moveTo>
                  <a:cubicBezTo>
                    <a:pt x="5676" y="2904"/>
                    <a:pt x="5674" y="2920"/>
                    <a:pt x="5671" y="2936"/>
                  </a:cubicBezTo>
                  <a:cubicBezTo>
                    <a:pt x="5671" y="3069"/>
                    <a:pt x="5638" y="3170"/>
                    <a:pt x="5571" y="3270"/>
                  </a:cubicBezTo>
                  <a:cubicBezTo>
                    <a:pt x="5605" y="3336"/>
                    <a:pt x="5605" y="3403"/>
                    <a:pt x="5605" y="3470"/>
                  </a:cubicBezTo>
                  <a:cubicBezTo>
                    <a:pt x="5638" y="3336"/>
                    <a:pt x="5671" y="3170"/>
                    <a:pt x="5671" y="3036"/>
                  </a:cubicBezTo>
                  <a:cubicBezTo>
                    <a:pt x="5675" y="2986"/>
                    <a:pt x="5678" y="2937"/>
                    <a:pt x="5679" y="2888"/>
                  </a:cubicBezTo>
                  <a:close/>
                  <a:moveTo>
                    <a:pt x="3022" y="1"/>
                  </a:moveTo>
                  <a:cubicBezTo>
                    <a:pt x="1873" y="1"/>
                    <a:pt x="784" y="676"/>
                    <a:pt x="334" y="1802"/>
                  </a:cubicBezTo>
                  <a:cubicBezTo>
                    <a:pt x="67" y="2402"/>
                    <a:pt x="1" y="3069"/>
                    <a:pt x="134" y="3703"/>
                  </a:cubicBezTo>
                  <a:cubicBezTo>
                    <a:pt x="201" y="4104"/>
                    <a:pt x="367" y="4504"/>
                    <a:pt x="601" y="4871"/>
                  </a:cubicBezTo>
                  <a:cubicBezTo>
                    <a:pt x="701" y="5004"/>
                    <a:pt x="834" y="5104"/>
                    <a:pt x="968" y="5204"/>
                  </a:cubicBezTo>
                  <a:cubicBezTo>
                    <a:pt x="1001" y="5204"/>
                    <a:pt x="868" y="5071"/>
                    <a:pt x="701" y="4804"/>
                  </a:cubicBezTo>
                  <a:cubicBezTo>
                    <a:pt x="468" y="4470"/>
                    <a:pt x="334" y="4104"/>
                    <a:pt x="267" y="3703"/>
                  </a:cubicBezTo>
                  <a:cubicBezTo>
                    <a:pt x="201" y="3103"/>
                    <a:pt x="301" y="2502"/>
                    <a:pt x="534" y="1935"/>
                  </a:cubicBezTo>
                  <a:cubicBezTo>
                    <a:pt x="534" y="1902"/>
                    <a:pt x="568" y="1902"/>
                    <a:pt x="568" y="1869"/>
                  </a:cubicBezTo>
                  <a:cubicBezTo>
                    <a:pt x="1054" y="871"/>
                    <a:pt x="2055" y="282"/>
                    <a:pt x="3092" y="282"/>
                  </a:cubicBezTo>
                  <a:cubicBezTo>
                    <a:pt x="3477" y="282"/>
                    <a:pt x="3867" y="363"/>
                    <a:pt x="4237" y="534"/>
                  </a:cubicBezTo>
                  <a:cubicBezTo>
                    <a:pt x="4804" y="768"/>
                    <a:pt x="5238" y="1235"/>
                    <a:pt x="5471" y="1802"/>
                  </a:cubicBezTo>
                  <a:cubicBezTo>
                    <a:pt x="5619" y="2156"/>
                    <a:pt x="5688" y="2510"/>
                    <a:pt x="5679" y="2888"/>
                  </a:cubicBezTo>
                  <a:lnTo>
                    <a:pt x="5679" y="2888"/>
                  </a:lnTo>
                  <a:cubicBezTo>
                    <a:pt x="5735" y="2498"/>
                    <a:pt x="5698" y="2054"/>
                    <a:pt x="5538" y="1702"/>
                  </a:cubicBezTo>
                  <a:cubicBezTo>
                    <a:pt x="5338" y="1068"/>
                    <a:pt x="4871" y="568"/>
                    <a:pt x="4304" y="267"/>
                  </a:cubicBezTo>
                  <a:cubicBezTo>
                    <a:pt x="4237" y="267"/>
                    <a:pt x="4204" y="234"/>
                    <a:pt x="4170" y="234"/>
                  </a:cubicBezTo>
                  <a:cubicBezTo>
                    <a:pt x="3795" y="76"/>
                    <a:pt x="3405" y="1"/>
                    <a:pt x="302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394;p69">
              <a:extLst>
                <a:ext uri="{FF2B5EF4-FFF2-40B4-BE49-F238E27FC236}">
                  <a16:creationId xmlns:a16="http://schemas.microsoft.com/office/drawing/2014/main" id="{6640B20D-6B3C-4B82-BF6A-0DD457D33F93}"/>
                </a:ext>
              </a:extLst>
            </p:cNvPr>
            <p:cNvSpPr/>
            <p:nvPr/>
          </p:nvSpPr>
          <p:spPr>
            <a:xfrm>
              <a:off x="7963937" y="4102071"/>
              <a:ext cx="100740" cy="91382"/>
            </a:xfrm>
            <a:custGeom>
              <a:avLst/>
              <a:gdLst/>
              <a:ahLst/>
              <a:cxnLst/>
              <a:rect l="l" t="t" r="r" b="b"/>
              <a:pathLst>
                <a:path w="5738" h="5205" extrusionOk="0">
                  <a:moveTo>
                    <a:pt x="5660" y="3201"/>
                  </a:moveTo>
                  <a:lnTo>
                    <a:pt x="5660" y="3201"/>
                  </a:lnTo>
                  <a:cubicBezTo>
                    <a:pt x="5653" y="3224"/>
                    <a:pt x="5645" y="3247"/>
                    <a:pt x="5638" y="3270"/>
                  </a:cubicBezTo>
                  <a:lnTo>
                    <a:pt x="5638" y="3470"/>
                  </a:lnTo>
                  <a:cubicBezTo>
                    <a:pt x="5638" y="3388"/>
                    <a:pt x="5650" y="3293"/>
                    <a:pt x="5660" y="3201"/>
                  </a:cubicBezTo>
                  <a:close/>
                  <a:moveTo>
                    <a:pt x="3022" y="1"/>
                  </a:moveTo>
                  <a:cubicBezTo>
                    <a:pt x="1873" y="1"/>
                    <a:pt x="784" y="676"/>
                    <a:pt x="334" y="1802"/>
                  </a:cubicBezTo>
                  <a:cubicBezTo>
                    <a:pt x="67" y="2402"/>
                    <a:pt x="0" y="3069"/>
                    <a:pt x="134" y="3703"/>
                  </a:cubicBezTo>
                  <a:cubicBezTo>
                    <a:pt x="201" y="4104"/>
                    <a:pt x="367" y="4504"/>
                    <a:pt x="634" y="4871"/>
                  </a:cubicBezTo>
                  <a:cubicBezTo>
                    <a:pt x="701" y="5004"/>
                    <a:pt x="834" y="5104"/>
                    <a:pt x="968" y="5204"/>
                  </a:cubicBezTo>
                  <a:cubicBezTo>
                    <a:pt x="1001" y="5204"/>
                    <a:pt x="868" y="5071"/>
                    <a:pt x="701" y="4804"/>
                  </a:cubicBezTo>
                  <a:cubicBezTo>
                    <a:pt x="467" y="4470"/>
                    <a:pt x="334" y="4104"/>
                    <a:pt x="301" y="3703"/>
                  </a:cubicBezTo>
                  <a:cubicBezTo>
                    <a:pt x="201" y="3103"/>
                    <a:pt x="301" y="2502"/>
                    <a:pt x="534" y="1935"/>
                  </a:cubicBezTo>
                  <a:cubicBezTo>
                    <a:pt x="534" y="1902"/>
                    <a:pt x="567" y="1902"/>
                    <a:pt x="567" y="1869"/>
                  </a:cubicBezTo>
                  <a:cubicBezTo>
                    <a:pt x="1054" y="871"/>
                    <a:pt x="2055" y="282"/>
                    <a:pt x="3092" y="282"/>
                  </a:cubicBezTo>
                  <a:cubicBezTo>
                    <a:pt x="3477" y="282"/>
                    <a:pt x="3867" y="363"/>
                    <a:pt x="4237" y="534"/>
                  </a:cubicBezTo>
                  <a:cubicBezTo>
                    <a:pt x="4804" y="768"/>
                    <a:pt x="5237" y="1235"/>
                    <a:pt x="5471" y="1802"/>
                  </a:cubicBezTo>
                  <a:cubicBezTo>
                    <a:pt x="5638" y="2202"/>
                    <a:pt x="5704" y="2602"/>
                    <a:pt x="5671" y="3036"/>
                  </a:cubicBezTo>
                  <a:cubicBezTo>
                    <a:pt x="5671" y="3087"/>
                    <a:pt x="5666" y="3144"/>
                    <a:pt x="5660" y="3201"/>
                  </a:cubicBezTo>
                  <a:lnTo>
                    <a:pt x="5660" y="3201"/>
                  </a:lnTo>
                  <a:cubicBezTo>
                    <a:pt x="5685" y="3122"/>
                    <a:pt x="5704" y="3039"/>
                    <a:pt x="5704" y="2936"/>
                  </a:cubicBezTo>
                  <a:cubicBezTo>
                    <a:pt x="5738" y="2502"/>
                    <a:pt x="5704" y="2102"/>
                    <a:pt x="5538" y="1702"/>
                  </a:cubicBezTo>
                  <a:cubicBezTo>
                    <a:pt x="5338" y="1068"/>
                    <a:pt x="4871" y="568"/>
                    <a:pt x="4303" y="267"/>
                  </a:cubicBezTo>
                  <a:cubicBezTo>
                    <a:pt x="4237" y="267"/>
                    <a:pt x="4203" y="234"/>
                    <a:pt x="4170" y="234"/>
                  </a:cubicBezTo>
                  <a:cubicBezTo>
                    <a:pt x="3795" y="76"/>
                    <a:pt x="3405" y="1"/>
                    <a:pt x="302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395;p69">
              <a:extLst>
                <a:ext uri="{FF2B5EF4-FFF2-40B4-BE49-F238E27FC236}">
                  <a16:creationId xmlns:a16="http://schemas.microsoft.com/office/drawing/2014/main" id="{AC590CF4-15D4-46D8-962A-8BB6FCFE0355}"/>
                </a:ext>
              </a:extLst>
            </p:cNvPr>
            <p:cNvSpPr/>
            <p:nvPr/>
          </p:nvSpPr>
          <p:spPr>
            <a:xfrm>
              <a:off x="8002123" y="4110147"/>
              <a:ext cx="115856" cy="92681"/>
            </a:xfrm>
            <a:custGeom>
              <a:avLst/>
              <a:gdLst/>
              <a:ahLst/>
              <a:cxnLst/>
              <a:rect l="l" t="t" r="r" b="b"/>
              <a:pathLst>
                <a:path w="6599" h="5279" extrusionOk="0">
                  <a:moveTo>
                    <a:pt x="3981" y="0"/>
                  </a:moveTo>
                  <a:cubicBezTo>
                    <a:pt x="1610" y="0"/>
                    <a:pt x="0" y="2868"/>
                    <a:pt x="1661" y="4944"/>
                  </a:cubicBezTo>
                  <a:cubicBezTo>
                    <a:pt x="1728" y="5078"/>
                    <a:pt x="1862" y="5211"/>
                    <a:pt x="1995" y="5278"/>
                  </a:cubicBezTo>
                  <a:cubicBezTo>
                    <a:pt x="1995" y="5245"/>
                    <a:pt x="1862" y="5145"/>
                    <a:pt x="1695" y="4911"/>
                  </a:cubicBezTo>
                  <a:cubicBezTo>
                    <a:pt x="1461" y="4578"/>
                    <a:pt x="1261" y="4177"/>
                    <a:pt x="1194" y="3777"/>
                  </a:cubicBezTo>
                  <a:cubicBezTo>
                    <a:pt x="1094" y="3177"/>
                    <a:pt x="1128" y="2543"/>
                    <a:pt x="1361" y="1976"/>
                  </a:cubicBezTo>
                  <a:cubicBezTo>
                    <a:pt x="1595" y="1275"/>
                    <a:pt x="2128" y="708"/>
                    <a:pt x="2829" y="408"/>
                  </a:cubicBezTo>
                  <a:cubicBezTo>
                    <a:pt x="3181" y="232"/>
                    <a:pt x="3561" y="149"/>
                    <a:pt x="3940" y="149"/>
                  </a:cubicBezTo>
                  <a:cubicBezTo>
                    <a:pt x="4278" y="149"/>
                    <a:pt x="4615" y="215"/>
                    <a:pt x="4930" y="341"/>
                  </a:cubicBezTo>
                  <a:cubicBezTo>
                    <a:pt x="5531" y="575"/>
                    <a:pt x="5998" y="1008"/>
                    <a:pt x="6231" y="1575"/>
                  </a:cubicBezTo>
                  <a:cubicBezTo>
                    <a:pt x="6398" y="1942"/>
                    <a:pt x="6498" y="2343"/>
                    <a:pt x="6498" y="2776"/>
                  </a:cubicBezTo>
                  <a:cubicBezTo>
                    <a:pt x="6498" y="2910"/>
                    <a:pt x="6465" y="3076"/>
                    <a:pt x="6465" y="3243"/>
                  </a:cubicBezTo>
                  <a:cubicBezTo>
                    <a:pt x="6465" y="3210"/>
                    <a:pt x="6498" y="3143"/>
                    <a:pt x="6498" y="3110"/>
                  </a:cubicBezTo>
                  <a:cubicBezTo>
                    <a:pt x="6532" y="3010"/>
                    <a:pt x="6565" y="2876"/>
                    <a:pt x="6565" y="2776"/>
                  </a:cubicBezTo>
                  <a:cubicBezTo>
                    <a:pt x="6598" y="2343"/>
                    <a:pt x="6532" y="1909"/>
                    <a:pt x="6365" y="1509"/>
                  </a:cubicBezTo>
                  <a:cubicBezTo>
                    <a:pt x="6098" y="942"/>
                    <a:pt x="5631" y="441"/>
                    <a:pt x="5031" y="174"/>
                  </a:cubicBezTo>
                  <a:cubicBezTo>
                    <a:pt x="4997" y="174"/>
                    <a:pt x="4930" y="141"/>
                    <a:pt x="4897" y="141"/>
                  </a:cubicBezTo>
                  <a:cubicBezTo>
                    <a:pt x="4583" y="45"/>
                    <a:pt x="4276" y="0"/>
                    <a:pt x="398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396;p69">
              <a:extLst>
                <a:ext uri="{FF2B5EF4-FFF2-40B4-BE49-F238E27FC236}">
                  <a16:creationId xmlns:a16="http://schemas.microsoft.com/office/drawing/2014/main" id="{74B9C011-0036-4A7B-8380-CA68C781FE83}"/>
                </a:ext>
              </a:extLst>
            </p:cNvPr>
            <p:cNvSpPr/>
            <p:nvPr/>
          </p:nvSpPr>
          <p:spPr>
            <a:xfrm>
              <a:off x="8073455" y="4114448"/>
              <a:ext cx="100160" cy="94226"/>
            </a:xfrm>
            <a:custGeom>
              <a:avLst/>
              <a:gdLst/>
              <a:ahLst/>
              <a:cxnLst/>
              <a:rect l="l" t="t" r="r" b="b"/>
              <a:pathLst>
                <a:path w="5705" h="5367" extrusionOk="0">
                  <a:moveTo>
                    <a:pt x="5638" y="2998"/>
                  </a:moveTo>
                  <a:lnTo>
                    <a:pt x="5638" y="3165"/>
                  </a:lnTo>
                  <a:cubicBezTo>
                    <a:pt x="5638" y="3165"/>
                    <a:pt x="5704" y="3098"/>
                    <a:pt x="5638" y="2998"/>
                  </a:cubicBezTo>
                  <a:close/>
                  <a:moveTo>
                    <a:pt x="3020" y="1"/>
                  </a:moveTo>
                  <a:cubicBezTo>
                    <a:pt x="2560" y="1"/>
                    <a:pt x="2102" y="113"/>
                    <a:pt x="1668" y="330"/>
                  </a:cubicBezTo>
                  <a:cubicBezTo>
                    <a:pt x="968" y="697"/>
                    <a:pt x="434" y="1330"/>
                    <a:pt x="234" y="2098"/>
                  </a:cubicBezTo>
                  <a:cubicBezTo>
                    <a:pt x="0" y="2731"/>
                    <a:pt x="0" y="3365"/>
                    <a:pt x="234" y="3999"/>
                  </a:cubicBezTo>
                  <a:cubicBezTo>
                    <a:pt x="367" y="4399"/>
                    <a:pt x="567" y="4766"/>
                    <a:pt x="834" y="5066"/>
                  </a:cubicBezTo>
                  <a:cubicBezTo>
                    <a:pt x="968" y="5166"/>
                    <a:pt x="1068" y="5267"/>
                    <a:pt x="1201" y="5367"/>
                  </a:cubicBezTo>
                  <a:cubicBezTo>
                    <a:pt x="1268" y="5367"/>
                    <a:pt x="1101" y="5233"/>
                    <a:pt x="934" y="5033"/>
                  </a:cubicBezTo>
                  <a:cubicBezTo>
                    <a:pt x="667" y="4699"/>
                    <a:pt x="501" y="4333"/>
                    <a:pt x="367" y="3932"/>
                  </a:cubicBezTo>
                  <a:cubicBezTo>
                    <a:pt x="200" y="3365"/>
                    <a:pt x="234" y="2731"/>
                    <a:pt x="434" y="2164"/>
                  </a:cubicBezTo>
                  <a:cubicBezTo>
                    <a:pt x="467" y="2098"/>
                    <a:pt x="467" y="2098"/>
                    <a:pt x="467" y="2064"/>
                  </a:cubicBezTo>
                  <a:cubicBezTo>
                    <a:pt x="864" y="928"/>
                    <a:pt x="1930" y="210"/>
                    <a:pt x="3070" y="210"/>
                  </a:cubicBezTo>
                  <a:cubicBezTo>
                    <a:pt x="3368" y="210"/>
                    <a:pt x="3672" y="259"/>
                    <a:pt x="3970" y="363"/>
                  </a:cubicBezTo>
                  <a:cubicBezTo>
                    <a:pt x="4537" y="563"/>
                    <a:pt x="5037" y="997"/>
                    <a:pt x="5304" y="1531"/>
                  </a:cubicBezTo>
                  <a:cubicBezTo>
                    <a:pt x="5504" y="1864"/>
                    <a:pt x="5638" y="2298"/>
                    <a:pt x="5638" y="2698"/>
                  </a:cubicBezTo>
                  <a:lnTo>
                    <a:pt x="5638" y="2998"/>
                  </a:lnTo>
                  <a:cubicBezTo>
                    <a:pt x="5671" y="2865"/>
                    <a:pt x="5704" y="2765"/>
                    <a:pt x="5671" y="2665"/>
                  </a:cubicBezTo>
                  <a:cubicBezTo>
                    <a:pt x="5671" y="2231"/>
                    <a:pt x="5571" y="1797"/>
                    <a:pt x="5371" y="1397"/>
                  </a:cubicBezTo>
                  <a:cubicBezTo>
                    <a:pt x="5104" y="797"/>
                    <a:pt x="4603" y="363"/>
                    <a:pt x="3970" y="163"/>
                  </a:cubicBezTo>
                  <a:cubicBezTo>
                    <a:pt x="3656" y="54"/>
                    <a:pt x="3338" y="1"/>
                    <a:pt x="302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397;p69">
              <a:extLst>
                <a:ext uri="{FF2B5EF4-FFF2-40B4-BE49-F238E27FC236}">
                  <a16:creationId xmlns:a16="http://schemas.microsoft.com/office/drawing/2014/main" id="{8009EB0E-9440-4895-832A-0B4D1B80C6FA}"/>
                </a:ext>
              </a:extLst>
            </p:cNvPr>
            <p:cNvSpPr/>
            <p:nvPr/>
          </p:nvSpPr>
          <p:spPr>
            <a:xfrm>
              <a:off x="8132006" y="4113763"/>
              <a:ext cx="100160" cy="95490"/>
            </a:xfrm>
            <a:custGeom>
              <a:avLst/>
              <a:gdLst/>
              <a:ahLst/>
              <a:cxnLst/>
              <a:rect l="l" t="t" r="r" b="b"/>
              <a:pathLst>
                <a:path w="5705" h="5439" extrusionOk="0">
                  <a:moveTo>
                    <a:pt x="3001" y="1"/>
                  </a:moveTo>
                  <a:cubicBezTo>
                    <a:pt x="2521" y="1"/>
                    <a:pt x="2036" y="121"/>
                    <a:pt x="1602" y="369"/>
                  </a:cubicBezTo>
                  <a:cubicBezTo>
                    <a:pt x="902" y="736"/>
                    <a:pt x="368" y="1403"/>
                    <a:pt x="168" y="2203"/>
                  </a:cubicBezTo>
                  <a:cubicBezTo>
                    <a:pt x="1" y="2804"/>
                    <a:pt x="1" y="3471"/>
                    <a:pt x="234" y="4071"/>
                  </a:cubicBezTo>
                  <a:cubicBezTo>
                    <a:pt x="334" y="4472"/>
                    <a:pt x="568" y="4839"/>
                    <a:pt x="902" y="5139"/>
                  </a:cubicBezTo>
                  <a:cubicBezTo>
                    <a:pt x="1002" y="5272"/>
                    <a:pt x="1135" y="5372"/>
                    <a:pt x="1268" y="5439"/>
                  </a:cubicBezTo>
                  <a:lnTo>
                    <a:pt x="935" y="5105"/>
                  </a:lnTo>
                  <a:cubicBezTo>
                    <a:pt x="268" y="4305"/>
                    <a:pt x="34" y="3237"/>
                    <a:pt x="334" y="2237"/>
                  </a:cubicBezTo>
                  <a:cubicBezTo>
                    <a:pt x="401" y="2237"/>
                    <a:pt x="401" y="2203"/>
                    <a:pt x="401" y="2137"/>
                  </a:cubicBezTo>
                  <a:cubicBezTo>
                    <a:pt x="751" y="980"/>
                    <a:pt x="1816" y="235"/>
                    <a:pt x="2968" y="235"/>
                  </a:cubicBezTo>
                  <a:cubicBezTo>
                    <a:pt x="3245" y="235"/>
                    <a:pt x="3526" y="278"/>
                    <a:pt x="3804" y="369"/>
                  </a:cubicBezTo>
                  <a:cubicBezTo>
                    <a:pt x="4371" y="535"/>
                    <a:pt x="4871" y="936"/>
                    <a:pt x="5171" y="1469"/>
                  </a:cubicBezTo>
                  <a:cubicBezTo>
                    <a:pt x="5371" y="1836"/>
                    <a:pt x="5505" y="2237"/>
                    <a:pt x="5572" y="2637"/>
                  </a:cubicBezTo>
                  <a:lnTo>
                    <a:pt x="5572" y="3104"/>
                  </a:lnTo>
                  <a:cubicBezTo>
                    <a:pt x="5605" y="3071"/>
                    <a:pt x="5638" y="3004"/>
                    <a:pt x="5638" y="2937"/>
                  </a:cubicBezTo>
                  <a:cubicBezTo>
                    <a:pt x="5672" y="2837"/>
                    <a:pt x="5705" y="2737"/>
                    <a:pt x="5672" y="2604"/>
                  </a:cubicBezTo>
                  <a:cubicBezTo>
                    <a:pt x="5672" y="2170"/>
                    <a:pt x="5572" y="1736"/>
                    <a:pt x="5338" y="1369"/>
                  </a:cubicBezTo>
                  <a:cubicBezTo>
                    <a:pt x="5038" y="769"/>
                    <a:pt x="4504" y="369"/>
                    <a:pt x="3870" y="135"/>
                  </a:cubicBezTo>
                  <a:cubicBezTo>
                    <a:pt x="3591" y="46"/>
                    <a:pt x="3297" y="1"/>
                    <a:pt x="30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398;p69">
              <a:extLst>
                <a:ext uri="{FF2B5EF4-FFF2-40B4-BE49-F238E27FC236}">
                  <a16:creationId xmlns:a16="http://schemas.microsoft.com/office/drawing/2014/main" id="{9E861064-8963-4719-B2D2-E42E02BE128B}"/>
                </a:ext>
              </a:extLst>
            </p:cNvPr>
            <p:cNvSpPr/>
            <p:nvPr/>
          </p:nvSpPr>
          <p:spPr>
            <a:xfrm>
              <a:off x="8178865" y="4118907"/>
              <a:ext cx="99581" cy="93875"/>
            </a:xfrm>
            <a:custGeom>
              <a:avLst/>
              <a:gdLst/>
              <a:ahLst/>
              <a:cxnLst/>
              <a:rect l="l" t="t" r="r" b="b"/>
              <a:pathLst>
                <a:path w="5672" h="5347" extrusionOk="0">
                  <a:moveTo>
                    <a:pt x="5638" y="2744"/>
                  </a:moveTo>
                  <a:cubicBezTo>
                    <a:pt x="5638" y="2844"/>
                    <a:pt x="5604" y="2978"/>
                    <a:pt x="5604" y="3078"/>
                  </a:cubicBezTo>
                  <a:cubicBezTo>
                    <a:pt x="5604" y="3111"/>
                    <a:pt x="5638" y="3145"/>
                    <a:pt x="5638" y="3178"/>
                  </a:cubicBezTo>
                  <a:lnTo>
                    <a:pt x="5638" y="2744"/>
                  </a:lnTo>
                  <a:close/>
                  <a:moveTo>
                    <a:pt x="3010" y="1"/>
                  </a:moveTo>
                  <a:cubicBezTo>
                    <a:pt x="2571" y="1"/>
                    <a:pt x="2132" y="102"/>
                    <a:pt x="1735" y="309"/>
                  </a:cubicBezTo>
                  <a:cubicBezTo>
                    <a:pt x="1001" y="676"/>
                    <a:pt x="467" y="1310"/>
                    <a:pt x="234" y="2077"/>
                  </a:cubicBezTo>
                  <a:cubicBezTo>
                    <a:pt x="0" y="2678"/>
                    <a:pt x="0" y="3311"/>
                    <a:pt x="167" y="3945"/>
                  </a:cubicBezTo>
                  <a:cubicBezTo>
                    <a:pt x="301" y="4345"/>
                    <a:pt x="501" y="4746"/>
                    <a:pt x="801" y="5079"/>
                  </a:cubicBezTo>
                  <a:cubicBezTo>
                    <a:pt x="901" y="5179"/>
                    <a:pt x="1035" y="5279"/>
                    <a:pt x="1168" y="5346"/>
                  </a:cubicBezTo>
                  <a:cubicBezTo>
                    <a:pt x="1168" y="5346"/>
                    <a:pt x="1035" y="5246"/>
                    <a:pt x="901" y="5013"/>
                  </a:cubicBezTo>
                  <a:cubicBezTo>
                    <a:pt x="267" y="4212"/>
                    <a:pt x="101" y="3111"/>
                    <a:pt x="434" y="2144"/>
                  </a:cubicBezTo>
                  <a:cubicBezTo>
                    <a:pt x="467" y="2110"/>
                    <a:pt x="467" y="2110"/>
                    <a:pt x="467" y="2077"/>
                  </a:cubicBezTo>
                  <a:cubicBezTo>
                    <a:pt x="862" y="948"/>
                    <a:pt x="1918" y="252"/>
                    <a:pt x="3049" y="252"/>
                  </a:cubicBezTo>
                  <a:cubicBezTo>
                    <a:pt x="3354" y="252"/>
                    <a:pt x="3665" y="303"/>
                    <a:pt x="3970" y="409"/>
                  </a:cubicBezTo>
                  <a:cubicBezTo>
                    <a:pt x="4537" y="609"/>
                    <a:pt x="5037" y="1010"/>
                    <a:pt x="5304" y="1577"/>
                  </a:cubicBezTo>
                  <a:cubicBezTo>
                    <a:pt x="5504" y="1910"/>
                    <a:pt x="5638" y="2311"/>
                    <a:pt x="5638" y="2744"/>
                  </a:cubicBezTo>
                  <a:cubicBezTo>
                    <a:pt x="5671" y="2311"/>
                    <a:pt x="5604" y="1877"/>
                    <a:pt x="5404" y="1477"/>
                  </a:cubicBezTo>
                  <a:cubicBezTo>
                    <a:pt x="5104" y="910"/>
                    <a:pt x="4604" y="443"/>
                    <a:pt x="4003" y="176"/>
                  </a:cubicBezTo>
                  <a:cubicBezTo>
                    <a:pt x="3685" y="60"/>
                    <a:pt x="3348" y="1"/>
                    <a:pt x="301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399;p69">
              <a:extLst>
                <a:ext uri="{FF2B5EF4-FFF2-40B4-BE49-F238E27FC236}">
                  <a16:creationId xmlns:a16="http://schemas.microsoft.com/office/drawing/2014/main" id="{EE66A06A-1564-44C2-8031-5CB8BFCE2833}"/>
                </a:ext>
              </a:extLst>
            </p:cNvPr>
            <p:cNvSpPr/>
            <p:nvPr/>
          </p:nvSpPr>
          <p:spPr>
            <a:xfrm>
              <a:off x="8207553" y="2675303"/>
              <a:ext cx="633107" cy="725788"/>
            </a:xfrm>
            <a:custGeom>
              <a:avLst/>
              <a:gdLst/>
              <a:ahLst/>
              <a:cxnLst/>
              <a:rect l="l" t="t" r="r" b="b"/>
              <a:pathLst>
                <a:path w="36061" h="41340" extrusionOk="0">
                  <a:moveTo>
                    <a:pt x="15414" y="1"/>
                  </a:moveTo>
                  <a:cubicBezTo>
                    <a:pt x="14455" y="1"/>
                    <a:pt x="13510" y="66"/>
                    <a:pt x="12543" y="176"/>
                  </a:cubicBezTo>
                  <a:cubicBezTo>
                    <a:pt x="5371" y="1110"/>
                    <a:pt x="1" y="7248"/>
                    <a:pt x="34" y="14486"/>
                  </a:cubicBezTo>
                  <a:cubicBezTo>
                    <a:pt x="34" y="16788"/>
                    <a:pt x="335" y="19090"/>
                    <a:pt x="935" y="21325"/>
                  </a:cubicBezTo>
                  <a:cubicBezTo>
                    <a:pt x="2936" y="28463"/>
                    <a:pt x="3537" y="34701"/>
                    <a:pt x="3303" y="37770"/>
                  </a:cubicBezTo>
                  <a:lnTo>
                    <a:pt x="10008" y="41339"/>
                  </a:lnTo>
                  <a:cubicBezTo>
                    <a:pt x="10008" y="41339"/>
                    <a:pt x="13144" y="36869"/>
                    <a:pt x="16112" y="34968"/>
                  </a:cubicBezTo>
                  <a:cubicBezTo>
                    <a:pt x="19048" y="33033"/>
                    <a:pt x="29122" y="27863"/>
                    <a:pt x="33025" y="22592"/>
                  </a:cubicBezTo>
                  <a:cubicBezTo>
                    <a:pt x="35560" y="19156"/>
                    <a:pt x="36060" y="12151"/>
                    <a:pt x="29989" y="6014"/>
                  </a:cubicBezTo>
                  <a:cubicBezTo>
                    <a:pt x="26286" y="2278"/>
                    <a:pt x="21283" y="110"/>
                    <a:pt x="16012" y="9"/>
                  </a:cubicBezTo>
                  <a:cubicBezTo>
                    <a:pt x="15812" y="4"/>
                    <a:pt x="15613" y="1"/>
                    <a:pt x="15414" y="1"/>
                  </a:cubicBezTo>
                  <a:close/>
                </a:path>
              </a:pathLst>
            </a:custGeom>
            <a:solidFill>
              <a:srgbClr val="ACD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400;p69">
              <a:extLst>
                <a:ext uri="{FF2B5EF4-FFF2-40B4-BE49-F238E27FC236}">
                  <a16:creationId xmlns:a16="http://schemas.microsoft.com/office/drawing/2014/main" id="{231AD1E3-1356-4AF7-9F60-7A56875AA3BC}"/>
                </a:ext>
              </a:extLst>
            </p:cNvPr>
            <p:cNvSpPr/>
            <p:nvPr/>
          </p:nvSpPr>
          <p:spPr>
            <a:xfrm>
              <a:off x="8175934" y="3473687"/>
              <a:ext cx="139996" cy="145842"/>
            </a:xfrm>
            <a:custGeom>
              <a:avLst/>
              <a:gdLst/>
              <a:ahLst/>
              <a:cxnLst/>
              <a:rect l="l" t="t" r="r" b="b"/>
              <a:pathLst>
                <a:path w="7974" h="8307" extrusionOk="0">
                  <a:moveTo>
                    <a:pt x="1935" y="0"/>
                  </a:moveTo>
                  <a:lnTo>
                    <a:pt x="1" y="6472"/>
                  </a:lnTo>
                  <a:lnTo>
                    <a:pt x="4070" y="8306"/>
                  </a:lnTo>
                  <a:lnTo>
                    <a:pt x="7973" y="3303"/>
                  </a:lnTo>
                  <a:lnTo>
                    <a:pt x="1935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401;p69">
              <a:extLst>
                <a:ext uri="{FF2B5EF4-FFF2-40B4-BE49-F238E27FC236}">
                  <a16:creationId xmlns:a16="http://schemas.microsoft.com/office/drawing/2014/main" id="{CB9935A7-3028-4DBF-8531-2EAC86AFB836}"/>
                </a:ext>
              </a:extLst>
            </p:cNvPr>
            <p:cNvSpPr/>
            <p:nvPr/>
          </p:nvSpPr>
          <p:spPr>
            <a:xfrm>
              <a:off x="8213995" y="3337238"/>
              <a:ext cx="52143" cy="139978"/>
            </a:xfrm>
            <a:custGeom>
              <a:avLst/>
              <a:gdLst/>
              <a:ahLst/>
              <a:cxnLst/>
              <a:rect l="l" t="t" r="r" b="b"/>
              <a:pathLst>
                <a:path w="2970" h="7973" extrusionOk="0">
                  <a:moveTo>
                    <a:pt x="2936" y="0"/>
                  </a:moveTo>
                  <a:lnTo>
                    <a:pt x="2936" y="0"/>
                  </a:lnTo>
                  <a:cubicBezTo>
                    <a:pt x="2903" y="0"/>
                    <a:pt x="2169" y="1801"/>
                    <a:pt x="1402" y="3970"/>
                  </a:cubicBezTo>
                  <a:cubicBezTo>
                    <a:pt x="601" y="6138"/>
                    <a:pt x="1" y="7972"/>
                    <a:pt x="68" y="7972"/>
                  </a:cubicBezTo>
                  <a:cubicBezTo>
                    <a:pt x="101" y="7972"/>
                    <a:pt x="801" y="6171"/>
                    <a:pt x="1602" y="4003"/>
                  </a:cubicBezTo>
                  <a:cubicBezTo>
                    <a:pt x="2403" y="1835"/>
                    <a:pt x="2970" y="0"/>
                    <a:pt x="293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402;p69">
              <a:extLst>
                <a:ext uri="{FF2B5EF4-FFF2-40B4-BE49-F238E27FC236}">
                  <a16:creationId xmlns:a16="http://schemas.microsoft.com/office/drawing/2014/main" id="{3E0810AB-1B50-446F-89BA-EBEEDD3A7372}"/>
                </a:ext>
              </a:extLst>
            </p:cNvPr>
            <p:cNvSpPr/>
            <p:nvPr/>
          </p:nvSpPr>
          <p:spPr>
            <a:xfrm>
              <a:off x="8308292" y="3395209"/>
              <a:ext cx="79654" cy="131779"/>
            </a:xfrm>
            <a:custGeom>
              <a:avLst/>
              <a:gdLst/>
              <a:ahLst/>
              <a:cxnLst/>
              <a:rect l="l" t="t" r="r" b="b"/>
              <a:pathLst>
                <a:path w="4537" h="7506" extrusionOk="0">
                  <a:moveTo>
                    <a:pt x="4470" y="0"/>
                  </a:moveTo>
                  <a:cubicBezTo>
                    <a:pt x="4437" y="0"/>
                    <a:pt x="3403" y="1635"/>
                    <a:pt x="2202" y="3703"/>
                  </a:cubicBezTo>
                  <a:cubicBezTo>
                    <a:pt x="968" y="5805"/>
                    <a:pt x="0" y="7472"/>
                    <a:pt x="67" y="7506"/>
                  </a:cubicBezTo>
                  <a:cubicBezTo>
                    <a:pt x="901" y="6305"/>
                    <a:pt x="1668" y="5071"/>
                    <a:pt x="2369" y="3803"/>
                  </a:cubicBezTo>
                  <a:cubicBezTo>
                    <a:pt x="3570" y="1702"/>
                    <a:pt x="4537" y="0"/>
                    <a:pt x="447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403;p69">
              <a:extLst>
                <a:ext uri="{FF2B5EF4-FFF2-40B4-BE49-F238E27FC236}">
                  <a16:creationId xmlns:a16="http://schemas.microsoft.com/office/drawing/2014/main" id="{484A813E-EC03-486C-9E7B-7127392CFEEA}"/>
                </a:ext>
              </a:extLst>
            </p:cNvPr>
            <p:cNvSpPr/>
            <p:nvPr/>
          </p:nvSpPr>
          <p:spPr>
            <a:xfrm>
              <a:off x="8303025" y="2678269"/>
              <a:ext cx="413474" cy="708758"/>
            </a:xfrm>
            <a:custGeom>
              <a:avLst/>
              <a:gdLst/>
              <a:ahLst/>
              <a:cxnLst/>
              <a:rect l="l" t="t" r="r" b="b"/>
              <a:pathLst>
                <a:path w="23551" h="40370" extrusionOk="0">
                  <a:moveTo>
                    <a:pt x="0" y="38668"/>
                  </a:moveTo>
                  <a:cubicBezTo>
                    <a:pt x="0" y="38670"/>
                    <a:pt x="0" y="38671"/>
                    <a:pt x="1" y="38671"/>
                  </a:cubicBezTo>
                  <a:cubicBezTo>
                    <a:pt x="1" y="38671"/>
                    <a:pt x="1" y="38670"/>
                    <a:pt x="2" y="38669"/>
                  </a:cubicBezTo>
                  <a:lnTo>
                    <a:pt x="2" y="38669"/>
                  </a:lnTo>
                  <a:cubicBezTo>
                    <a:pt x="1" y="38669"/>
                    <a:pt x="1" y="38669"/>
                    <a:pt x="0" y="38668"/>
                  </a:cubicBezTo>
                  <a:close/>
                  <a:moveTo>
                    <a:pt x="12829" y="0"/>
                  </a:moveTo>
                  <a:cubicBezTo>
                    <a:pt x="12743" y="0"/>
                    <a:pt x="12659" y="3"/>
                    <a:pt x="12576" y="7"/>
                  </a:cubicBezTo>
                  <a:cubicBezTo>
                    <a:pt x="12342" y="7"/>
                    <a:pt x="9007" y="3943"/>
                    <a:pt x="7506" y="6579"/>
                  </a:cubicBezTo>
                  <a:cubicBezTo>
                    <a:pt x="2535" y="15452"/>
                    <a:pt x="2268" y="24125"/>
                    <a:pt x="901" y="34198"/>
                  </a:cubicBezTo>
                  <a:cubicBezTo>
                    <a:pt x="706" y="35627"/>
                    <a:pt x="37" y="38603"/>
                    <a:pt x="2" y="38669"/>
                  </a:cubicBezTo>
                  <a:lnTo>
                    <a:pt x="2" y="38669"/>
                  </a:lnTo>
                  <a:cubicBezTo>
                    <a:pt x="737" y="39270"/>
                    <a:pt x="3202" y="40369"/>
                    <a:pt x="3202" y="40369"/>
                  </a:cubicBezTo>
                  <a:cubicBezTo>
                    <a:pt x="3202" y="40369"/>
                    <a:pt x="5537" y="37601"/>
                    <a:pt x="6438" y="36166"/>
                  </a:cubicBezTo>
                  <a:cubicBezTo>
                    <a:pt x="10174" y="30496"/>
                    <a:pt x="14177" y="26093"/>
                    <a:pt x="17346" y="20122"/>
                  </a:cubicBezTo>
                  <a:cubicBezTo>
                    <a:pt x="20515" y="14151"/>
                    <a:pt x="23550" y="8847"/>
                    <a:pt x="20615" y="2743"/>
                  </a:cubicBezTo>
                  <a:lnTo>
                    <a:pt x="20615" y="2743"/>
                  </a:lnTo>
                  <a:cubicBezTo>
                    <a:pt x="20615" y="2743"/>
                    <a:pt x="20616" y="2743"/>
                    <a:pt x="20616" y="2743"/>
                  </a:cubicBezTo>
                  <a:cubicBezTo>
                    <a:pt x="20624" y="2743"/>
                    <a:pt x="15838" y="0"/>
                    <a:pt x="12829" y="0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404;p69">
              <a:extLst>
                <a:ext uri="{FF2B5EF4-FFF2-40B4-BE49-F238E27FC236}">
                  <a16:creationId xmlns:a16="http://schemas.microsoft.com/office/drawing/2014/main" id="{FC559765-643A-4579-955C-72A90D0E5F4D}"/>
                </a:ext>
              </a:extLst>
            </p:cNvPr>
            <p:cNvSpPr/>
            <p:nvPr/>
          </p:nvSpPr>
          <p:spPr>
            <a:xfrm>
              <a:off x="8204638" y="2840667"/>
              <a:ext cx="584475" cy="246512"/>
            </a:xfrm>
            <a:custGeom>
              <a:avLst/>
              <a:gdLst/>
              <a:ahLst/>
              <a:cxnLst/>
              <a:rect l="l" t="t" r="r" b="b"/>
              <a:pathLst>
                <a:path w="33291" h="14041" extrusionOk="0">
                  <a:moveTo>
                    <a:pt x="5221" y="1"/>
                  </a:moveTo>
                  <a:cubicBezTo>
                    <a:pt x="4318" y="1"/>
                    <a:pt x="3416" y="182"/>
                    <a:pt x="2569" y="531"/>
                  </a:cubicBezTo>
                  <a:cubicBezTo>
                    <a:pt x="1868" y="798"/>
                    <a:pt x="1168" y="1198"/>
                    <a:pt x="567" y="1698"/>
                  </a:cubicBezTo>
                  <a:cubicBezTo>
                    <a:pt x="434" y="1832"/>
                    <a:pt x="267" y="1965"/>
                    <a:pt x="134" y="2099"/>
                  </a:cubicBezTo>
                  <a:cubicBezTo>
                    <a:pt x="67" y="2165"/>
                    <a:pt x="34" y="2232"/>
                    <a:pt x="0" y="2265"/>
                  </a:cubicBezTo>
                  <a:cubicBezTo>
                    <a:pt x="67" y="2232"/>
                    <a:pt x="134" y="2199"/>
                    <a:pt x="167" y="2165"/>
                  </a:cubicBezTo>
                  <a:cubicBezTo>
                    <a:pt x="234" y="2065"/>
                    <a:pt x="400" y="1932"/>
                    <a:pt x="634" y="1765"/>
                  </a:cubicBezTo>
                  <a:cubicBezTo>
                    <a:pt x="1234" y="1331"/>
                    <a:pt x="1902" y="931"/>
                    <a:pt x="2635" y="664"/>
                  </a:cubicBezTo>
                  <a:cubicBezTo>
                    <a:pt x="3469" y="311"/>
                    <a:pt x="4341" y="148"/>
                    <a:pt x="5222" y="148"/>
                  </a:cubicBezTo>
                  <a:cubicBezTo>
                    <a:pt x="5505" y="148"/>
                    <a:pt x="5788" y="165"/>
                    <a:pt x="6071" y="197"/>
                  </a:cubicBezTo>
                  <a:cubicBezTo>
                    <a:pt x="7606" y="397"/>
                    <a:pt x="9007" y="1031"/>
                    <a:pt x="10174" y="2032"/>
                  </a:cubicBezTo>
                  <a:lnTo>
                    <a:pt x="10207" y="2065"/>
                  </a:lnTo>
                  <a:lnTo>
                    <a:pt x="10241" y="2032"/>
                  </a:lnTo>
                  <a:cubicBezTo>
                    <a:pt x="11375" y="1231"/>
                    <a:pt x="12709" y="798"/>
                    <a:pt x="14077" y="731"/>
                  </a:cubicBezTo>
                  <a:cubicBezTo>
                    <a:pt x="14230" y="724"/>
                    <a:pt x="14382" y="721"/>
                    <a:pt x="14534" y="721"/>
                  </a:cubicBezTo>
                  <a:cubicBezTo>
                    <a:pt x="15909" y="721"/>
                    <a:pt x="17249" y="994"/>
                    <a:pt x="18480" y="1565"/>
                  </a:cubicBezTo>
                  <a:cubicBezTo>
                    <a:pt x="19848" y="2199"/>
                    <a:pt x="21082" y="3066"/>
                    <a:pt x="22183" y="4100"/>
                  </a:cubicBezTo>
                  <a:cubicBezTo>
                    <a:pt x="23183" y="5067"/>
                    <a:pt x="24084" y="6102"/>
                    <a:pt x="24885" y="7236"/>
                  </a:cubicBezTo>
                  <a:lnTo>
                    <a:pt x="24918" y="7269"/>
                  </a:lnTo>
                  <a:lnTo>
                    <a:pt x="24985" y="7269"/>
                  </a:lnTo>
                  <a:cubicBezTo>
                    <a:pt x="28487" y="7769"/>
                    <a:pt x="31489" y="10038"/>
                    <a:pt x="32957" y="13240"/>
                  </a:cubicBezTo>
                  <a:cubicBezTo>
                    <a:pt x="33024" y="13440"/>
                    <a:pt x="33124" y="13640"/>
                    <a:pt x="33191" y="13840"/>
                  </a:cubicBezTo>
                  <a:cubicBezTo>
                    <a:pt x="33191" y="13907"/>
                    <a:pt x="33224" y="13974"/>
                    <a:pt x="33291" y="14041"/>
                  </a:cubicBezTo>
                  <a:cubicBezTo>
                    <a:pt x="33257" y="13941"/>
                    <a:pt x="33224" y="13840"/>
                    <a:pt x="33191" y="13774"/>
                  </a:cubicBezTo>
                  <a:cubicBezTo>
                    <a:pt x="33157" y="13640"/>
                    <a:pt x="33057" y="13440"/>
                    <a:pt x="32990" y="13173"/>
                  </a:cubicBezTo>
                  <a:cubicBezTo>
                    <a:pt x="32690" y="12473"/>
                    <a:pt x="32323" y="11806"/>
                    <a:pt x="31856" y="11172"/>
                  </a:cubicBezTo>
                  <a:cubicBezTo>
                    <a:pt x="31156" y="10205"/>
                    <a:pt x="30288" y="9371"/>
                    <a:pt x="29288" y="8737"/>
                  </a:cubicBezTo>
                  <a:cubicBezTo>
                    <a:pt x="27990" y="7838"/>
                    <a:pt x="26527" y="7305"/>
                    <a:pt x="24996" y="7104"/>
                  </a:cubicBezTo>
                  <a:lnTo>
                    <a:pt x="24996" y="7104"/>
                  </a:lnTo>
                  <a:cubicBezTo>
                    <a:pt x="24233" y="5982"/>
                    <a:pt x="23307" y="4925"/>
                    <a:pt x="22316" y="3967"/>
                  </a:cubicBezTo>
                  <a:cubicBezTo>
                    <a:pt x="21215" y="2899"/>
                    <a:pt x="19948" y="2032"/>
                    <a:pt x="18547" y="1398"/>
                  </a:cubicBezTo>
                  <a:cubicBezTo>
                    <a:pt x="17352" y="844"/>
                    <a:pt x="16030" y="545"/>
                    <a:pt x="14691" y="545"/>
                  </a:cubicBezTo>
                  <a:cubicBezTo>
                    <a:pt x="14498" y="545"/>
                    <a:pt x="14304" y="552"/>
                    <a:pt x="14110" y="564"/>
                  </a:cubicBezTo>
                  <a:cubicBezTo>
                    <a:pt x="12739" y="630"/>
                    <a:pt x="11400" y="1078"/>
                    <a:pt x="10249" y="1848"/>
                  </a:cubicBezTo>
                  <a:lnTo>
                    <a:pt x="10249" y="1848"/>
                  </a:lnTo>
                  <a:cubicBezTo>
                    <a:pt x="9092" y="843"/>
                    <a:pt x="7647" y="195"/>
                    <a:pt x="6138" y="64"/>
                  </a:cubicBezTo>
                  <a:cubicBezTo>
                    <a:pt x="5834" y="22"/>
                    <a:pt x="5528" y="1"/>
                    <a:pt x="522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405;p69">
              <a:extLst>
                <a:ext uri="{FF2B5EF4-FFF2-40B4-BE49-F238E27FC236}">
                  <a16:creationId xmlns:a16="http://schemas.microsoft.com/office/drawing/2014/main" id="{D751E2DA-1E8D-407A-9175-AC674A285A2E}"/>
                </a:ext>
              </a:extLst>
            </p:cNvPr>
            <p:cNvSpPr/>
            <p:nvPr/>
          </p:nvSpPr>
          <p:spPr>
            <a:xfrm>
              <a:off x="8239189" y="3082860"/>
              <a:ext cx="331485" cy="160098"/>
            </a:xfrm>
            <a:custGeom>
              <a:avLst/>
              <a:gdLst/>
              <a:ahLst/>
              <a:cxnLst/>
              <a:rect l="l" t="t" r="r" b="b"/>
              <a:pathLst>
                <a:path w="18881" h="9119" extrusionOk="0">
                  <a:moveTo>
                    <a:pt x="2916" y="1"/>
                  </a:moveTo>
                  <a:cubicBezTo>
                    <a:pt x="2475" y="1"/>
                    <a:pt x="2032" y="69"/>
                    <a:pt x="1601" y="212"/>
                  </a:cubicBezTo>
                  <a:cubicBezTo>
                    <a:pt x="1168" y="346"/>
                    <a:pt x="767" y="579"/>
                    <a:pt x="367" y="813"/>
                  </a:cubicBezTo>
                  <a:cubicBezTo>
                    <a:pt x="234" y="946"/>
                    <a:pt x="100" y="1046"/>
                    <a:pt x="67" y="1080"/>
                  </a:cubicBezTo>
                  <a:lnTo>
                    <a:pt x="0" y="1146"/>
                  </a:lnTo>
                  <a:cubicBezTo>
                    <a:pt x="501" y="779"/>
                    <a:pt x="1068" y="512"/>
                    <a:pt x="1668" y="312"/>
                  </a:cubicBezTo>
                  <a:cubicBezTo>
                    <a:pt x="2057" y="215"/>
                    <a:pt x="2468" y="163"/>
                    <a:pt x="2876" y="163"/>
                  </a:cubicBezTo>
                  <a:cubicBezTo>
                    <a:pt x="3168" y="163"/>
                    <a:pt x="3458" y="190"/>
                    <a:pt x="3736" y="246"/>
                  </a:cubicBezTo>
                  <a:cubicBezTo>
                    <a:pt x="4637" y="412"/>
                    <a:pt x="5437" y="846"/>
                    <a:pt x="6071" y="1480"/>
                  </a:cubicBezTo>
                  <a:lnTo>
                    <a:pt x="6105" y="1547"/>
                  </a:lnTo>
                  <a:lnTo>
                    <a:pt x="6171" y="1480"/>
                  </a:lnTo>
                  <a:cubicBezTo>
                    <a:pt x="6872" y="1113"/>
                    <a:pt x="7672" y="879"/>
                    <a:pt x="8506" y="813"/>
                  </a:cubicBezTo>
                  <a:cubicBezTo>
                    <a:pt x="8592" y="809"/>
                    <a:pt x="8678" y="808"/>
                    <a:pt x="8765" y="808"/>
                  </a:cubicBezTo>
                  <a:cubicBezTo>
                    <a:pt x="9551" y="808"/>
                    <a:pt x="10354" y="946"/>
                    <a:pt x="11075" y="1246"/>
                  </a:cubicBezTo>
                  <a:cubicBezTo>
                    <a:pt x="12976" y="2047"/>
                    <a:pt x="14344" y="3748"/>
                    <a:pt x="14677" y="5783"/>
                  </a:cubicBezTo>
                  <a:lnTo>
                    <a:pt x="14677" y="5883"/>
                  </a:lnTo>
                  <a:lnTo>
                    <a:pt x="14744" y="5883"/>
                  </a:lnTo>
                  <a:cubicBezTo>
                    <a:pt x="14842" y="5874"/>
                    <a:pt x="14940" y="5870"/>
                    <a:pt x="15038" y="5870"/>
                  </a:cubicBezTo>
                  <a:cubicBezTo>
                    <a:pt x="15713" y="5870"/>
                    <a:pt x="16397" y="6067"/>
                    <a:pt x="16979" y="6417"/>
                  </a:cubicBezTo>
                  <a:cubicBezTo>
                    <a:pt x="17479" y="6717"/>
                    <a:pt x="17913" y="7151"/>
                    <a:pt x="18247" y="7651"/>
                  </a:cubicBezTo>
                  <a:cubicBezTo>
                    <a:pt x="18534" y="8098"/>
                    <a:pt x="18729" y="8575"/>
                    <a:pt x="18833" y="9053"/>
                  </a:cubicBezTo>
                  <a:lnTo>
                    <a:pt x="18833" y="9053"/>
                  </a:lnTo>
                  <a:cubicBezTo>
                    <a:pt x="18836" y="9011"/>
                    <a:pt x="18858" y="8974"/>
                    <a:pt x="18880" y="8952"/>
                  </a:cubicBezTo>
                  <a:cubicBezTo>
                    <a:pt x="18880" y="8852"/>
                    <a:pt x="18880" y="8752"/>
                    <a:pt x="18847" y="8652"/>
                  </a:cubicBezTo>
                  <a:cubicBezTo>
                    <a:pt x="18747" y="8251"/>
                    <a:pt x="18614" y="7884"/>
                    <a:pt x="18380" y="7551"/>
                  </a:cubicBezTo>
                  <a:cubicBezTo>
                    <a:pt x="18046" y="7050"/>
                    <a:pt x="17613" y="6583"/>
                    <a:pt x="17112" y="6283"/>
                  </a:cubicBezTo>
                  <a:cubicBezTo>
                    <a:pt x="16499" y="5845"/>
                    <a:pt x="15808" y="5637"/>
                    <a:pt x="15086" y="5637"/>
                  </a:cubicBezTo>
                  <a:cubicBezTo>
                    <a:pt x="15011" y="5637"/>
                    <a:pt x="14935" y="5639"/>
                    <a:pt x="14858" y="5644"/>
                  </a:cubicBezTo>
                  <a:lnTo>
                    <a:pt x="14858" y="5644"/>
                  </a:lnTo>
                  <a:cubicBezTo>
                    <a:pt x="14684" y="4717"/>
                    <a:pt x="14322" y="3852"/>
                    <a:pt x="13743" y="3081"/>
                  </a:cubicBezTo>
                  <a:cubicBezTo>
                    <a:pt x="12590" y="1522"/>
                    <a:pt x="10765" y="633"/>
                    <a:pt x="8842" y="633"/>
                  </a:cubicBezTo>
                  <a:cubicBezTo>
                    <a:pt x="8708" y="633"/>
                    <a:pt x="8574" y="637"/>
                    <a:pt x="8440" y="646"/>
                  </a:cubicBezTo>
                  <a:cubicBezTo>
                    <a:pt x="7670" y="742"/>
                    <a:pt x="6870" y="961"/>
                    <a:pt x="6158" y="1334"/>
                  </a:cubicBezTo>
                  <a:lnTo>
                    <a:pt x="6158" y="1334"/>
                  </a:lnTo>
                  <a:cubicBezTo>
                    <a:pt x="5497" y="691"/>
                    <a:pt x="4649" y="242"/>
                    <a:pt x="3736" y="79"/>
                  </a:cubicBezTo>
                  <a:cubicBezTo>
                    <a:pt x="3466" y="27"/>
                    <a:pt x="3192" y="1"/>
                    <a:pt x="2916" y="1"/>
                  </a:cubicBezTo>
                  <a:close/>
                  <a:moveTo>
                    <a:pt x="18833" y="9053"/>
                  </a:moveTo>
                  <a:cubicBezTo>
                    <a:pt x="18832" y="9074"/>
                    <a:pt x="18836" y="9096"/>
                    <a:pt x="18847" y="9119"/>
                  </a:cubicBezTo>
                  <a:cubicBezTo>
                    <a:pt x="18843" y="9097"/>
                    <a:pt x="18838" y="9075"/>
                    <a:pt x="18833" y="9053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3406;p69">
              <a:extLst>
                <a:ext uri="{FF2B5EF4-FFF2-40B4-BE49-F238E27FC236}">
                  <a16:creationId xmlns:a16="http://schemas.microsoft.com/office/drawing/2014/main" id="{54FCB921-2D6A-4A25-A6CA-A515DF9721FE}"/>
                </a:ext>
              </a:extLst>
            </p:cNvPr>
            <p:cNvSpPr/>
            <p:nvPr/>
          </p:nvSpPr>
          <p:spPr>
            <a:xfrm>
              <a:off x="8198774" y="3511170"/>
              <a:ext cx="96649" cy="48035"/>
            </a:xfrm>
            <a:custGeom>
              <a:avLst/>
              <a:gdLst/>
              <a:ahLst/>
              <a:cxnLst/>
              <a:rect l="l" t="t" r="r" b="b"/>
              <a:pathLst>
                <a:path w="5505" h="2736" extrusionOk="0">
                  <a:moveTo>
                    <a:pt x="34" y="0"/>
                  </a:moveTo>
                  <a:cubicBezTo>
                    <a:pt x="1" y="67"/>
                    <a:pt x="1" y="200"/>
                    <a:pt x="34" y="267"/>
                  </a:cubicBezTo>
                  <a:cubicBezTo>
                    <a:pt x="134" y="734"/>
                    <a:pt x="468" y="1101"/>
                    <a:pt x="935" y="1201"/>
                  </a:cubicBezTo>
                  <a:cubicBezTo>
                    <a:pt x="993" y="1211"/>
                    <a:pt x="1052" y="1215"/>
                    <a:pt x="1110" y="1215"/>
                  </a:cubicBezTo>
                  <a:cubicBezTo>
                    <a:pt x="1252" y="1215"/>
                    <a:pt x="1394" y="1191"/>
                    <a:pt x="1535" y="1168"/>
                  </a:cubicBezTo>
                  <a:lnTo>
                    <a:pt x="2169" y="1034"/>
                  </a:lnTo>
                  <a:cubicBezTo>
                    <a:pt x="2369" y="1034"/>
                    <a:pt x="2569" y="1101"/>
                    <a:pt x="2703" y="1268"/>
                  </a:cubicBezTo>
                  <a:cubicBezTo>
                    <a:pt x="3003" y="1601"/>
                    <a:pt x="3136" y="2102"/>
                    <a:pt x="3470" y="2435"/>
                  </a:cubicBezTo>
                  <a:cubicBezTo>
                    <a:pt x="3603" y="2602"/>
                    <a:pt x="3837" y="2702"/>
                    <a:pt x="4037" y="2702"/>
                  </a:cubicBezTo>
                  <a:cubicBezTo>
                    <a:pt x="4237" y="2702"/>
                    <a:pt x="4404" y="2669"/>
                    <a:pt x="4604" y="2602"/>
                  </a:cubicBezTo>
                  <a:cubicBezTo>
                    <a:pt x="4714" y="2547"/>
                    <a:pt x="4844" y="2522"/>
                    <a:pt x="4978" y="2522"/>
                  </a:cubicBezTo>
                  <a:cubicBezTo>
                    <a:pt x="5088" y="2522"/>
                    <a:pt x="5199" y="2539"/>
                    <a:pt x="5304" y="2569"/>
                  </a:cubicBezTo>
                  <a:cubicBezTo>
                    <a:pt x="5371" y="2635"/>
                    <a:pt x="5438" y="2669"/>
                    <a:pt x="5505" y="2735"/>
                  </a:cubicBezTo>
                  <a:cubicBezTo>
                    <a:pt x="5505" y="2635"/>
                    <a:pt x="5438" y="2569"/>
                    <a:pt x="5371" y="2502"/>
                  </a:cubicBezTo>
                  <a:cubicBezTo>
                    <a:pt x="5220" y="2437"/>
                    <a:pt x="5042" y="2401"/>
                    <a:pt x="4871" y="2401"/>
                  </a:cubicBezTo>
                  <a:cubicBezTo>
                    <a:pt x="4778" y="2401"/>
                    <a:pt x="4687" y="2412"/>
                    <a:pt x="4604" y="2435"/>
                  </a:cubicBezTo>
                  <a:cubicBezTo>
                    <a:pt x="4437" y="2502"/>
                    <a:pt x="4270" y="2535"/>
                    <a:pt x="4104" y="2535"/>
                  </a:cubicBezTo>
                  <a:cubicBezTo>
                    <a:pt x="3903" y="2535"/>
                    <a:pt x="3737" y="2435"/>
                    <a:pt x="3637" y="2335"/>
                  </a:cubicBezTo>
                  <a:cubicBezTo>
                    <a:pt x="3336" y="2035"/>
                    <a:pt x="3270" y="1568"/>
                    <a:pt x="2869" y="1168"/>
                  </a:cubicBezTo>
                  <a:cubicBezTo>
                    <a:pt x="2720" y="988"/>
                    <a:pt x="2490" y="862"/>
                    <a:pt x="2251" y="862"/>
                  </a:cubicBezTo>
                  <a:cubicBezTo>
                    <a:pt x="2224" y="862"/>
                    <a:pt x="2196" y="864"/>
                    <a:pt x="2169" y="867"/>
                  </a:cubicBezTo>
                  <a:cubicBezTo>
                    <a:pt x="1935" y="867"/>
                    <a:pt x="1702" y="901"/>
                    <a:pt x="1502" y="1001"/>
                  </a:cubicBezTo>
                  <a:cubicBezTo>
                    <a:pt x="1384" y="1025"/>
                    <a:pt x="1249" y="1048"/>
                    <a:pt x="1121" y="1048"/>
                  </a:cubicBezTo>
                  <a:cubicBezTo>
                    <a:pt x="1069" y="1048"/>
                    <a:pt x="1017" y="1044"/>
                    <a:pt x="968" y="1034"/>
                  </a:cubicBezTo>
                  <a:cubicBezTo>
                    <a:pt x="801" y="968"/>
                    <a:pt x="668" y="901"/>
                    <a:pt x="534" y="834"/>
                  </a:cubicBezTo>
                  <a:cubicBezTo>
                    <a:pt x="334" y="667"/>
                    <a:pt x="201" y="467"/>
                    <a:pt x="134" y="234"/>
                  </a:cubicBezTo>
                  <a:cubicBezTo>
                    <a:pt x="67" y="167"/>
                    <a:pt x="67" y="67"/>
                    <a:pt x="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3407;p69">
              <a:extLst>
                <a:ext uri="{FF2B5EF4-FFF2-40B4-BE49-F238E27FC236}">
                  <a16:creationId xmlns:a16="http://schemas.microsoft.com/office/drawing/2014/main" id="{DE2EE730-7A82-4C38-A4C7-EB9A7E8B1006}"/>
                </a:ext>
              </a:extLst>
            </p:cNvPr>
            <p:cNvSpPr/>
            <p:nvPr/>
          </p:nvSpPr>
          <p:spPr>
            <a:xfrm>
              <a:off x="8205218" y="3487733"/>
              <a:ext cx="102513" cy="53899"/>
            </a:xfrm>
            <a:custGeom>
              <a:avLst/>
              <a:gdLst/>
              <a:ahLst/>
              <a:cxnLst/>
              <a:rect l="l" t="t" r="r" b="b"/>
              <a:pathLst>
                <a:path w="5839" h="3070" extrusionOk="0">
                  <a:moveTo>
                    <a:pt x="1" y="1"/>
                  </a:moveTo>
                  <a:cubicBezTo>
                    <a:pt x="935" y="568"/>
                    <a:pt x="1902" y="1135"/>
                    <a:pt x="2903" y="1602"/>
                  </a:cubicBezTo>
                  <a:cubicBezTo>
                    <a:pt x="3837" y="2169"/>
                    <a:pt x="4837" y="2636"/>
                    <a:pt x="5838" y="3070"/>
                  </a:cubicBezTo>
                  <a:cubicBezTo>
                    <a:pt x="4937" y="2469"/>
                    <a:pt x="3970" y="1936"/>
                    <a:pt x="2969" y="1435"/>
                  </a:cubicBezTo>
                  <a:cubicBezTo>
                    <a:pt x="2002" y="902"/>
                    <a:pt x="1035" y="401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3408;p69">
              <a:extLst>
                <a:ext uri="{FF2B5EF4-FFF2-40B4-BE49-F238E27FC236}">
                  <a16:creationId xmlns:a16="http://schemas.microsoft.com/office/drawing/2014/main" id="{CAB55CDA-3518-4D93-9C8D-39C68376184C}"/>
                </a:ext>
              </a:extLst>
            </p:cNvPr>
            <p:cNvSpPr/>
            <p:nvPr/>
          </p:nvSpPr>
          <p:spPr>
            <a:xfrm>
              <a:off x="8192927" y="3528726"/>
              <a:ext cx="93717" cy="45507"/>
            </a:xfrm>
            <a:custGeom>
              <a:avLst/>
              <a:gdLst/>
              <a:ahLst/>
              <a:cxnLst/>
              <a:rect l="l" t="t" r="r" b="b"/>
              <a:pathLst>
                <a:path w="5338" h="2592" extrusionOk="0">
                  <a:moveTo>
                    <a:pt x="33" y="1"/>
                  </a:moveTo>
                  <a:lnTo>
                    <a:pt x="33" y="1"/>
                  </a:lnTo>
                  <a:cubicBezTo>
                    <a:pt x="33" y="1"/>
                    <a:pt x="0" y="68"/>
                    <a:pt x="100" y="234"/>
                  </a:cubicBezTo>
                  <a:cubicBezTo>
                    <a:pt x="200" y="468"/>
                    <a:pt x="367" y="668"/>
                    <a:pt x="634" y="735"/>
                  </a:cubicBezTo>
                  <a:cubicBezTo>
                    <a:pt x="884" y="810"/>
                    <a:pt x="1153" y="847"/>
                    <a:pt x="1413" y="847"/>
                  </a:cubicBezTo>
                  <a:cubicBezTo>
                    <a:pt x="1499" y="847"/>
                    <a:pt x="1585" y="843"/>
                    <a:pt x="1668" y="835"/>
                  </a:cubicBezTo>
                  <a:cubicBezTo>
                    <a:pt x="1737" y="823"/>
                    <a:pt x="1804" y="818"/>
                    <a:pt x="1871" y="818"/>
                  </a:cubicBezTo>
                  <a:cubicBezTo>
                    <a:pt x="2193" y="818"/>
                    <a:pt x="2492" y="947"/>
                    <a:pt x="2769" y="1168"/>
                  </a:cubicBezTo>
                  <a:cubicBezTo>
                    <a:pt x="2869" y="1335"/>
                    <a:pt x="2969" y="1502"/>
                    <a:pt x="3036" y="1702"/>
                  </a:cubicBezTo>
                  <a:cubicBezTo>
                    <a:pt x="3136" y="1902"/>
                    <a:pt x="3269" y="2069"/>
                    <a:pt x="3436" y="2202"/>
                  </a:cubicBezTo>
                  <a:cubicBezTo>
                    <a:pt x="3703" y="2436"/>
                    <a:pt x="4070" y="2569"/>
                    <a:pt x="4437" y="2569"/>
                  </a:cubicBezTo>
                  <a:cubicBezTo>
                    <a:pt x="4492" y="2583"/>
                    <a:pt x="4547" y="2591"/>
                    <a:pt x="4602" y="2591"/>
                  </a:cubicBezTo>
                  <a:cubicBezTo>
                    <a:pt x="4681" y="2591"/>
                    <a:pt x="4759" y="2575"/>
                    <a:pt x="4837" y="2536"/>
                  </a:cubicBezTo>
                  <a:cubicBezTo>
                    <a:pt x="4937" y="2503"/>
                    <a:pt x="5037" y="2469"/>
                    <a:pt x="5137" y="2403"/>
                  </a:cubicBezTo>
                  <a:cubicBezTo>
                    <a:pt x="5204" y="2369"/>
                    <a:pt x="5270" y="2336"/>
                    <a:pt x="5337" y="2269"/>
                  </a:cubicBezTo>
                  <a:cubicBezTo>
                    <a:pt x="5270" y="2269"/>
                    <a:pt x="5204" y="2303"/>
                    <a:pt x="5137" y="2336"/>
                  </a:cubicBezTo>
                  <a:cubicBezTo>
                    <a:pt x="4987" y="2411"/>
                    <a:pt x="4818" y="2449"/>
                    <a:pt x="4645" y="2449"/>
                  </a:cubicBezTo>
                  <a:cubicBezTo>
                    <a:pt x="4587" y="2449"/>
                    <a:pt x="4528" y="2444"/>
                    <a:pt x="4470" y="2436"/>
                  </a:cubicBezTo>
                  <a:cubicBezTo>
                    <a:pt x="4136" y="2403"/>
                    <a:pt x="3836" y="2269"/>
                    <a:pt x="3603" y="2069"/>
                  </a:cubicBezTo>
                  <a:cubicBezTo>
                    <a:pt x="3436" y="1936"/>
                    <a:pt x="3336" y="1802"/>
                    <a:pt x="3269" y="1602"/>
                  </a:cubicBezTo>
                  <a:cubicBezTo>
                    <a:pt x="3169" y="1402"/>
                    <a:pt x="3069" y="1168"/>
                    <a:pt x="2935" y="1002"/>
                  </a:cubicBezTo>
                  <a:cubicBezTo>
                    <a:pt x="2630" y="724"/>
                    <a:pt x="2278" y="585"/>
                    <a:pt x="1898" y="585"/>
                  </a:cubicBezTo>
                  <a:cubicBezTo>
                    <a:pt x="1823" y="585"/>
                    <a:pt x="1746" y="590"/>
                    <a:pt x="1668" y="601"/>
                  </a:cubicBezTo>
                  <a:cubicBezTo>
                    <a:pt x="1540" y="627"/>
                    <a:pt x="1413" y="638"/>
                    <a:pt x="1286" y="638"/>
                  </a:cubicBezTo>
                  <a:cubicBezTo>
                    <a:pt x="1080" y="638"/>
                    <a:pt x="873" y="609"/>
                    <a:pt x="667" y="568"/>
                  </a:cubicBezTo>
                  <a:cubicBezTo>
                    <a:pt x="467" y="501"/>
                    <a:pt x="267" y="368"/>
                    <a:pt x="167" y="201"/>
                  </a:cubicBezTo>
                  <a:cubicBezTo>
                    <a:pt x="133" y="134"/>
                    <a:pt x="67" y="68"/>
                    <a:pt x="3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3409;p69">
              <a:extLst>
                <a:ext uri="{FF2B5EF4-FFF2-40B4-BE49-F238E27FC236}">
                  <a16:creationId xmlns:a16="http://schemas.microsoft.com/office/drawing/2014/main" id="{B2194738-1326-4868-85B2-E9278688087D}"/>
                </a:ext>
              </a:extLst>
            </p:cNvPr>
            <p:cNvSpPr/>
            <p:nvPr/>
          </p:nvSpPr>
          <p:spPr>
            <a:xfrm>
              <a:off x="7450917" y="2734029"/>
              <a:ext cx="215524" cy="151689"/>
            </a:xfrm>
            <a:custGeom>
              <a:avLst/>
              <a:gdLst/>
              <a:ahLst/>
              <a:cxnLst/>
              <a:rect l="l" t="t" r="r" b="b"/>
              <a:pathLst>
                <a:path w="12276" h="8640" extrusionOk="0">
                  <a:moveTo>
                    <a:pt x="7272" y="0"/>
                  </a:moveTo>
                  <a:lnTo>
                    <a:pt x="4604" y="167"/>
                  </a:lnTo>
                  <a:cubicBezTo>
                    <a:pt x="2803" y="267"/>
                    <a:pt x="1201" y="1368"/>
                    <a:pt x="501" y="3036"/>
                  </a:cubicBezTo>
                  <a:cubicBezTo>
                    <a:pt x="101" y="3903"/>
                    <a:pt x="1" y="4904"/>
                    <a:pt x="201" y="5838"/>
                  </a:cubicBezTo>
                  <a:lnTo>
                    <a:pt x="1835" y="8640"/>
                  </a:lnTo>
                  <a:lnTo>
                    <a:pt x="12276" y="7072"/>
                  </a:lnTo>
                  <a:lnTo>
                    <a:pt x="7272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3410;p69">
              <a:extLst>
                <a:ext uri="{FF2B5EF4-FFF2-40B4-BE49-F238E27FC236}">
                  <a16:creationId xmlns:a16="http://schemas.microsoft.com/office/drawing/2014/main" id="{33F12A35-822C-402C-B19E-9AE2BEF999A7}"/>
                </a:ext>
              </a:extLst>
            </p:cNvPr>
            <p:cNvSpPr/>
            <p:nvPr/>
          </p:nvSpPr>
          <p:spPr>
            <a:xfrm>
              <a:off x="7450917" y="2734029"/>
              <a:ext cx="215524" cy="151689"/>
            </a:xfrm>
            <a:custGeom>
              <a:avLst/>
              <a:gdLst/>
              <a:ahLst/>
              <a:cxnLst/>
              <a:rect l="l" t="t" r="r" b="b"/>
              <a:pathLst>
                <a:path w="12276" h="8640" extrusionOk="0">
                  <a:moveTo>
                    <a:pt x="7272" y="0"/>
                  </a:moveTo>
                  <a:lnTo>
                    <a:pt x="4604" y="167"/>
                  </a:lnTo>
                  <a:cubicBezTo>
                    <a:pt x="2803" y="267"/>
                    <a:pt x="1201" y="1368"/>
                    <a:pt x="501" y="3036"/>
                  </a:cubicBezTo>
                  <a:cubicBezTo>
                    <a:pt x="101" y="3903"/>
                    <a:pt x="1" y="4904"/>
                    <a:pt x="201" y="5838"/>
                  </a:cubicBezTo>
                  <a:lnTo>
                    <a:pt x="1835" y="8640"/>
                  </a:lnTo>
                  <a:lnTo>
                    <a:pt x="12276" y="7072"/>
                  </a:lnTo>
                  <a:lnTo>
                    <a:pt x="72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3411;p69">
              <a:extLst>
                <a:ext uri="{FF2B5EF4-FFF2-40B4-BE49-F238E27FC236}">
                  <a16:creationId xmlns:a16="http://schemas.microsoft.com/office/drawing/2014/main" id="{B3AD350B-4B50-4D4B-BA59-9FD7CF8B602E}"/>
                </a:ext>
              </a:extLst>
            </p:cNvPr>
            <p:cNvSpPr/>
            <p:nvPr/>
          </p:nvSpPr>
          <p:spPr>
            <a:xfrm>
              <a:off x="8081654" y="2592893"/>
              <a:ext cx="362525" cy="579788"/>
            </a:xfrm>
            <a:custGeom>
              <a:avLst/>
              <a:gdLst/>
              <a:ahLst/>
              <a:cxnLst/>
              <a:rect l="l" t="t" r="r" b="b"/>
              <a:pathLst>
                <a:path w="20649" h="33024" extrusionOk="0">
                  <a:moveTo>
                    <a:pt x="6638" y="0"/>
                  </a:moveTo>
                  <a:lnTo>
                    <a:pt x="0" y="3803"/>
                  </a:lnTo>
                  <a:lnTo>
                    <a:pt x="10941" y="28287"/>
                  </a:lnTo>
                  <a:cubicBezTo>
                    <a:pt x="11041" y="28554"/>
                    <a:pt x="11141" y="28954"/>
                    <a:pt x="11275" y="29354"/>
                  </a:cubicBezTo>
                  <a:cubicBezTo>
                    <a:pt x="11342" y="29721"/>
                    <a:pt x="11375" y="30122"/>
                    <a:pt x="11375" y="30489"/>
                  </a:cubicBezTo>
                  <a:cubicBezTo>
                    <a:pt x="11375" y="30956"/>
                    <a:pt x="11308" y="31423"/>
                    <a:pt x="11141" y="31856"/>
                  </a:cubicBezTo>
                  <a:cubicBezTo>
                    <a:pt x="11007" y="32206"/>
                    <a:pt x="11220" y="32513"/>
                    <a:pt x="11500" y="32513"/>
                  </a:cubicBezTo>
                  <a:cubicBezTo>
                    <a:pt x="11567" y="32513"/>
                    <a:pt x="11638" y="32495"/>
                    <a:pt x="11709" y="32457"/>
                  </a:cubicBezTo>
                  <a:cubicBezTo>
                    <a:pt x="12075" y="32223"/>
                    <a:pt x="12542" y="31156"/>
                    <a:pt x="12542" y="29788"/>
                  </a:cubicBezTo>
                  <a:cubicBezTo>
                    <a:pt x="12542" y="29393"/>
                    <a:pt x="12654" y="29242"/>
                    <a:pt x="12825" y="29242"/>
                  </a:cubicBezTo>
                  <a:cubicBezTo>
                    <a:pt x="13263" y="29242"/>
                    <a:pt x="14094" y="30224"/>
                    <a:pt x="14477" y="30655"/>
                  </a:cubicBezTo>
                  <a:cubicBezTo>
                    <a:pt x="15011" y="31222"/>
                    <a:pt x="16712" y="33024"/>
                    <a:pt x="17046" y="33024"/>
                  </a:cubicBezTo>
                  <a:cubicBezTo>
                    <a:pt x="17513" y="32990"/>
                    <a:pt x="17546" y="32523"/>
                    <a:pt x="17012" y="31890"/>
                  </a:cubicBezTo>
                  <a:cubicBezTo>
                    <a:pt x="16479" y="31289"/>
                    <a:pt x="14978" y="29455"/>
                    <a:pt x="15311" y="29188"/>
                  </a:cubicBezTo>
                  <a:cubicBezTo>
                    <a:pt x="15323" y="29179"/>
                    <a:pt x="15339" y="29175"/>
                    <a:pt x="15357" y="29175"/>
                  </a:cubicBezTo>
                  <a:cubicBezTo>
                    <a:pt x="15834" y="29175"/>
                    <a:pt x="18280" y="32023"/>
                    <a:pt x="18280" y="32023"/>
                  </a:cubicBezTo>
                  <a:cubicBezTo>
                    <a:pt x="18280" y="32023"/>
                    <a:pt x="18583" y="32560"/>
                    <a:pt x="18917" y="32560"/>
                  </a:cubicBezTo>
                  <a:cubicBezTo>
                    <a:pt x="18982" y="32560"/>
                    <a:pt x="19048" y="32539"/>
                    <a:pt x="19114" y="32490"/>
                  </a:cubicBezTo>
                  <a:cubicBezTo>
                    <a:pt x="19814" y="31956"/>
                    <a:pt x="16745" y="28854"/>
                    <a:pt x="16445" y="28621"/>
                  </a:cubicBezTo>
                  <a:cubicBezTo>
                    <a:pt x="16269" y="28445"/>
                    <a:pt x="16415" y="28250"/>
                    <a:pt x="16612" y="28250"/>
                  </a:cubicBezTo>
                  <a:cubicBezTo>
                    <a:pt x="16676" y="28250"/>
                    <a:pt x="16746" y="28271"/>
                    <a:pt x="16812" y="28320"/>
                  </a:cubicBezTo>
                  <a:cubicBezTo>
                    <a:pt x="17027" y="28505"/>
                    <a:pt x="19028" y="31013"/>
                    <a:pt x="19888" y="31013"/>
                  </a:cubicBezTo>
                  <a:cubicBezTo>
                    <a:pt x="19961" y="31013"/>
                    <a:pt x="20026" y="30995"/>
                    <a:pt x="20081" y="30956"/>
                  </a:cubicBezTo>
                  <a:cubicBezTo>
                    <a:pt x="20648" y="30522"/>
                    <a:pt x="17579" y="28387"/>
                    <a:pt x="17446" y="27520"/>
                  </a:cubicBezTo>
                  <a:cubicBezTo>
                    <a:pt x="17423" y="27400"/>
                    <a:pt x="17447" y="27349"/>
                    <a:pt x="17507" y="27349"/>
                  </a:cubicBezTo>
                  <a:cubicBezTo>
                    <a:pt x="17851" y="27349"/>
                    <a:pt x="19376" y="29028"/>
                    <a:pt x="19953" y="29028"/>
                  </a:cubicBezTo>
                  <a:cubicBezTo>
                    <a:pt x="20004" y="29028"/>
                    <a:pt x="20047" y="29015"/>
                    <a:pt x="20081" y="28988"/>
                  </a:cubicBezTo>
                  <a:cubicBezTo>
                    <a:pt x="20315" y="28821"/>
                    <a:pt x="20415" y="28687"/>
                    <a:pt x="18847" y="27320"/>
                  </a:cubicBezTo>
                  <a:cubicBezTo>
                    <a:pt x="18080" y="26653"/>
                    <a:pt x="15211" y="24651"/>
                    <a:pt x="15211" y="24651"/>
                  </a:cubicBezTo>
                  <a:lnTo>
                    <a:pt x="6638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3412;p69">
              <a:extLst>
                <a:ext uri="{FF2B5EF4-FFF2-40B4-BE49-F238E27FC236}">
                  <a16:creationId xmlns:a16="http://schemas.microsoft.com/office/drawing/2014/main" id="{752C38F9-F7D4-4E17-948A-826A7DDC7A78}"/>
                </a:ext>
              </a:extLst>
            </p:cNvPr>
            <p:cNvSpPr/>
            <p:nvPr/>
          </p:nvSpPr>
          <p:spPr>
            <a:xfrm>
              <a:off x="6992357" y="1995513"/>
              <a:ext cx="737920" cy="420532"/>
            </a:xfrm>
            <a:custGeom>
              <a:avLst/>
              <a:gdLst/>
              <a:ahLst/>
              <a:cxnLst/>
              <a:rect l="l" t="t" r="r" b="b"/>
              <a:pathLst>
                <a:path w="42031" h="23953" extrusionOk="0">
                  <a:moveTo>
                    <a:pt x="6705" y="1"/>
                  </a:moveTo>
                  <a:cubicBezTo>
                    <a:pt x="6561" y="1"/>
                    <a:pt x="6414" y="60"/>
                    <a:pt x="6305" y="169"/>
                  </a:cubicBezTo>
                  <a:cubicBezTo>
                    <a:pt x="6239" y="369"/>
                    <a:pt x="6239" y="569"/>
                    <a:pt x="6339" y="769"/>
                  </a:cubicBezTo>
                  <a:cubicBezTo>
                    <a:pt x="6706" y="1603"/>
                    <a:pt x="7273" y="2337"/>
                    <a:pt x="8007" y="2937"/>
                  </a:cubicBezTo>
                  <a:cubicBezTo>
                    <a:pt x="7073" y="3204"/>
                    <a:pt x="5838" y="3638"/>
                    <a:pt x="5838" y="3638"/>
                  </a:cubicBezTo>
                  <a:cubicBezTo>
                    <a:pt x="5838" y="3638"/>
                    <a:pt x="3804" y="1436"/>
                    <a:pt x="2736" y="1436"/>
                  </a:cubicBezTo>
                  <a:cubicBezTo>
                    <a:pt x="1702" y="1436"/>
                    <a:pt x="3570" y="3371"/>
                    <a:pt x="3570" y="3371"/>
                  </a:cubicBezTo>
                  <a:cubicBezTo>
                    <a:pt x="3570" y="3371"/>
                    <a:pt x="2290" y="2193"/>
                    <a:pt x="1636" y="2193"/>
                  </a:cubicBezTo>
                  <a:cubicBezTo>
                    <a:pt x="1544" y="2193"/>
                    <a:pt x="1464" y="2216"/>
                    <a:pt x="1402" y="2270"/>
                  </a:cubicBezTo>
                  <a:cubicBezTo>
                    <a:pt x="935" y="2670"/>
                    <a:pt x="2202" y="3838"/>
                    <a:pt x="2202" y="3838"/>
                  </a:cubicBezTo>
                  <a:cubicBezTo>
                    <a:pt x="1843" y="3598"/>
                    <a:pt x="1429" y="3466"/>
                    <a:pt x="1010" y="3466"/>
                  </a:cubicBezTo>
                  <a:cubicBezTo>
                    <a:pt x="963" y="3466"/>
                    <a:pt x="915" y="3468"/>
                    <a:pt x="868" y="3471"/>
                  </a:cubicBezTo>
                  <a:cubicBezTo>
                    <a:pt x="435" y="3538"/>
                    <a:pt x="1" y="4105"/>
                    <a:pt x="268" y="4505"/>
                  </a:cubicBezTo>
                  <a:cubicBezTo>
                    <a:pt x="368" y="4638"/>
                    <a:pt x="501" y="4738"/>
                    <a:pt x="668" y="4839"/>
                  </a:cubicBezTo>
                  <a:lnTo>
                    <a:pt x="3203" y="6273"/>
                  </a:lnTo>
                  <a:cubicBezTo>
                    <a:pt x="3603" y="6540"/>
                    <a:pt x="4104" y="6707"/>
                    <a:pt x="4604" y="6773"/>
                  </a:cubicBezTo>
                  <a:cubicBezTo>
                    <a:pt x="4630" y="6774"/>
                    <a:pt x="4656" y="6774"/>
                    <a:pt x="4681" y="6774"/>
                  </a:cubicBezTo>
                  <a:cubicBezTo>
                    <a:pt x="5913" y="6774"/>
                    <a:pt x="6899" y="6006"/>
                    <a:pt x="8173" y="6006"/>
                  </a:cubicBezTo>
                  <a:cubicBezTo>
                    <a:pt x="8173" y="6006"/>
                    <a:pt x="15445" y="21284"/>
                    <a:pt x="16146" y="22051"/>
                  </a:cubicBezTo>
                  <a:cubicBezTo>
                    <a:pt x="16846" y="22851"/>
                    <a:pt x="32824" y="23952"/>
                    <a:pt x="32824" y="23952"/>
                  </a:cubicBezTo>
                  <a:lnTo>
                    <a:pt x="42031" y="15980"/>
                  </a:lnTo>
                  <a:lnTo>
                    <a:pt x="21783" y="15680"/>
                  </a:lnTo>
                  <a:lnTo>
                    <a:pt x="12143" y="4205"/>
                  </a:lnTo>
                  <a:cubicBezTo>
                    <a:pt x="12009" y="3838"/>
                    <a:pt x="11843" y="3438"/>
                    <a:pt x="11676" y="3037"/>
                  </a:cubicBezTo>
                  <a:cubicBezTo>
                    <a:pt x="11242" y="2137"/>
                    <a:pt x="10408" y="1436"/>
                    <a:pt x="9441" y="1169"/>
                  </a:cubicBezTo>
                  <a:cubicBezTo>
                    <a:pt x="8807" y="1036"/>
                    <a:pt x="8140" y="1103"/>
                    <a:pt x="7640" y="702"/>
                  </a:cubicBezTo>
                  <a:cubicBezTo>
                    <a:pt x="7440" y="535"/>
                    <a:pt x="7273" y="302"/>
                    <a:pt x="7039" y="135"/>
                  </a:cubicBezTo>
                  <a:cubicBezTo>
                    <a:pt x="6947" y="43"/>
                    <a:pt x="6828" y="1"/>
                    <a:pt x="6705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3413;p69">
              <a:extLst>
                <a:ext uri="{FF2B5EF4-FFF2-40B4-BE49-F238E27FC236}">
                  <a16:creationId xmlns:a16="http://schemas.microsoft.com/office/drawing/2014/main" id="{28B9CB67-49F1-4F88-BA4A-CD8F2D1D0C7E}"/>
                </a:ext>
              </a:extLst>
            </p:cNvPr>
            <p:cNvSpPr/>
            <p:nvPr/>
          </p:nvSpPr>
          <p:spPr>
            <a:xfrm>
              <a:off x="7835090" y="3730785"/>
              <a:ext cx="217877" cy="289894"/>
            </a:xfrm>
            <a:custGeom>
              <a:avLst/>
              <a:gdLst/>
              <a:ahLst/>
              <a:cxnLst/>
              <a:rect l="l" t="t" r="r" b="b"/>
              <a:pathLst>
                <a:path w="12410" h="16512" extrusionOk="0">
                  <a:moveTo>
                    <a:pt x="2636" y="0"/>
                  </a:moveTo>
                  <a:lnTo>
                    <a:pt x="1" y="6071"/>
                  </a:lnTo>
                  <a:lnTo>
                    <a:pt x="6439" y="8573"/>
                  </a:lnTo>
                  <a:cubicBezTo>
                    <a:pt x="6439" y="8573"/>
                    <a:pt x="6038" y="15912"/>
                    <a:pt x="7173" y="16512"/>
                  </a:cubicBezTo>
                  <a:lnTo>
                    <a:pt x="12410" y="4237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3414;p69">
              <a:extLst>
                <a:ext uri="{FF2B5EF4-FFF2-40B4-BE49-F238E27FC236}">
                  <a16:creationId xmlns:a16="http://schemas.microsoft.com/office/drawing/2014/main" id="{9DF811B6-8BDC-4404-9E41-731C5F454AE2}"/>
                </a:ext>
              </a:extLst>
            </p:cNvPr>
            <p:cNvSpPr/>
            <p:nvPr/>
          </p:nvSpPr>
          <p:spPr>
            <a:xfrm>
              <a:off x="7961814" y="3807472"/>
              <a:ext cx="24860" cy="18136"/>
            </a:xfrm>
            <a:custGeom>
              <a:avLst/>
              <a:gdLst/>
              <a:ahLst/>
              <a:cxnLst/>
              <a:rect l="l" t="t" r="r" b="b"/>
              <a:pathLst>
                <a:path w="1416" h="1033" extrusionOk="0">
                  <a:moveTo>
                    <a:pt x="698" y="0"/>
                  </a:moveTo>
                  <a:cubicBezTo>
                    <a:pt x="564" y="0"/>
                    <a:pt x="429" y="59"/>
                    <a:pt x="322" y="202"/>
                  </a:cubicBezTo>
                  <a:lnTo>
                    <a:pt x="322" y="169"/>
                  </a:lnTo>
                  <a:lnTo>
                    <a:pt x="322" y="169"/>
                  </a:lnTo>
                  <a:cubicBezTo>
                    <a:pt x="1" y="564"/>
                    <a:pt x="338" y="1032"/>
                    <a:pt x="724" y="1032"/>
                  </a:cubicBezTo>
                  <a:cubicBezTo>
                    <a:pt x="859" y="1032"/>
                    <a:pt x="1001" y="974"/>
                    <a:pt x="1122" y="836"/>
                  </a:cubicBezTo>
                  <a:cubicBezTo>
                    <a:pt x="1415" y="445"/>
                    <a:pt x="1064" y="0"/>
                    <a:pt x="6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3415;p69">
              <a:extLst>
                <a:ext uri="{FF2B5EF4-FFF2-40B4-BE49-F238E27FC236}">
                  <a16:creationId xmlns:a16="http://schemas.microsoft.com/office/drawing/2014/main" id="{EE3284E7-00D4-466B-ADCC-04A623812496}"/>
                </a:ext>
              </a:extLst>
            </p:cNvPr>
            <p:cNvSpPr/>
            <p:nvPr/>
          </p:nvSpPr>
          <p:spPr>
            <a:xfrm>
              <a:off x="7954562" y="3799290"/>
              <a:ext cx="99581" cy="221985"/>
            </a:xfrm>
            <a:custGeom>
              <a:avLst/>
              <a:gdLst/>
              <a:ahLst/>
              <a:cxnLst/>
              <a:rect l="l" t="t" r="r" b="b"/>
              <a:pathLst>
                <a:path w="5672" h="12644" extrusionOk="0">
                  <a:moveTo>
                    <a:pt x="4671" y="1"/>
                  </a:moveTo>
                  <a:lnTo>
                    <a:pt x="1" y="11876"/>
                  </a:lnTo>
                  <a:cubicBezTo>
                    <a:pt x="1" y="11876"/>
                    <a:pt x="1" y="12543"/>
                    <a:pt x="401" y="12643"/>
                  </a:cubicBezTo>
                  <a:lnTo>
                    <a:pt x="5671" y="368"/>
                  </a:lnTo>
                  <a:lnTo>
                    <a:pt x="46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3416;p69">
              <a:extLst>
                <a:ext uri="{FF2B5EF4-FFF2-40B4-BE49-F238E27FC236}">
                  <a16:creationId xmlns:a16="http://schemas.microsoft.com/office/drawing/2014/main" id="{10569399-3FD7-4573-94A4-EAE64A841BC6}"/>
                </a:ext>
              </a:extLst>
            </p:cNvPr>
            <p:cNvSpPr/>
            <p:nvPr/>
          </p:nvSpPr>
          <p:spPr>
            <a:xfrm>
              <a:off x="7944028" y="3869991"/>
              <a:ext cx="22262" cy="14835"/>
            </a:xfrm>
            <a:custGeom>
              <a:avLst/>
              <a:gdLst/>
              <a:ahLst/>
              <a:cxnLst/>
              <a:rect l="l" t="t" r="r" b="b"/>
              <a:pathLst>
                <a:path w="1268" h="845" extrusionOk="0">
                  <a:moveTo>
                    <a:pt x="1065" y="1"/>
                  </a:moveTo>
                  <a:cubicBezTo>
                    <a:pt x="916" y="1"/>
                    <a:pt x="703" y="48"/>
                    <a:pt x="501" y="177"/>
                  </a:cubicBezTo>
                  <a:cubicBezTo>
                    <a:pt x="134" y="444"/>
                    <a:pt x="0" y="844"/>
                    <a:pt x="100" y="844"/>
                  </a:cubicBezTo>
                  <a:cubicBezTo>
                    <a:pt x="267" y="677"/>
                    <a:pt x="434" y="544"/>
                    <a:pt x="634" y="410"/>
                  </a:cubicBezTo>
                  <a:cubicBezTo>
                    <a:pt x="968" y="177"/>
                    <a:pt x="1268" y="144"/>
                    <a:pt x="1268" y="77"/>
                  </a:cubicBezTo>
                  <a:cubicBezTo>
                    <a:pt x="1268" y="32"/>
                    <a:pt x="1187" y="1"/>
                    <a:pt x="106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3417;p69">
              <a:extLst>
                <a:ext uri="{FF2B5EF4-FFF2-40B4-BE49-F238E27FC236}">
                  <a16:creationId xmlns:a16="http://schemas.microsoft.com/office/drawing/2014/main" id="{84540E7B-96D2-48E2-8FD1-45E614E48468}"/>
                </a:ext>
              </a:extLst>
            </p:cNvPr>
            <p:cNvSpPr/>
            <p:nvPr/>
          </p:nvSpPr>
          <p:spPr>
            <a:xfrm>
              <a:off x="7944028" y="3902751"/>
              <a:ext cx="23877" cy="8638"/>
            </a:xfrm>
            <a:custGeom>
              <a:avLst/>
              <a:gdLst/>
              <a:ahLst/>
              <a:cxnLst/>
              <a:rect l="l" t="t" r="r" b="b"/>
              <a:pathLst>
                <a:path w="1360" h="492" extrusionOk="0">
                  <a:moveTo>
                    <a:pt x="912" y="0"/>
                  </a:moveTo>
                  <a:cubicBezTo>
                    <a:pt x="826" y="0"/>
                    <a:pt x="732" y="13"/>
                    <a:pt x="634" y="46"/>
                  </a:cubicBezTo>
                  <a:cubicBezTo>
                    <a:pt x="200" y="146"/>
                    <a:pt x="0" y="446"/>
                    <a:pt x="34" y="479"/>
                  </a:cubicBezTo>
                  <a:cubicBezTo>
                    <a:pt x="42" y="487"/>
                    <a:pt x="52" y="491"/>
                    <a:pt x="64" y="491"/>
                  </a:cubicBezTo>
                  <a:cubicBezTo>
                    <a:pt x="152" y="491"/>
                    <a:pt x="346" y="304"/>
                    <a:pt x="667" y="246"/>
                  </a:cubicBezTo>
                  <a:cubicBezTo>
                    <a:pt x="1034" y="146"/>
                    <a:pt x="1301" y="212"/>
                    <a:pt x="1335" y="146"/>
                  </a:cubicBezTo>
                  <a:cubicBezTo>
                    <a:pt x="1360" y="120"/>
                    <a:pt x="1176" y="0"/>
                    <a:pt x="91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3418;p69">
              <a:extLst>
                <a:ext uri="{FF2B5EF4-FFF2-40B4-BE49-F238E27FC236}">
                  <a16:creationId xmlns:a16="http://schemas.microsoft.com/office/drawing/2014/main" id="{FCEB9AB6-602F-4660-9D4B-62B6533A9CE0}"/>
                </a:ext>
              </a:extLst>
            </p:cNvPr>
            <p:cNvSpPr/>
            <p:nvPr/>
          </p:nvSpPr>
          <p:spPr>
            <a:xfrm>
              <a:off x="7944607" y="3930982"/>
              <a:ext cx="22859" cy="5372"/>
            </a:xfrm>
            <a:custGeom>
              <a:avLst/>
              <a:gdLst/>
              <a:ahLst/>
              <a:cxnLst/>
              <a:rect l="l" t="t" r="r" b="b"/>
              <a:pathLst>
                <a:path w="1302" h="306" extrusionOk="0">
                  <a:moveTo>
                    <a:pt x="561" y="0"/>
                  </a:moveTo>
                  <a:cubicBezTo>
                    <a:pt x="347" y="0"/>
                    <a:pt x="120" y="126"/>
                    <a:pt x="1" y="306"/>
                  </a:cubicBezTo>
                  <a:cubicBezTo>
                    <a:pt x="234" y="306"/>
                    <a:pt x="434" y="272"/>
                    <a:pt x="634" y="272"/>
                  </a:cubicBezTo>
                  <a:cubicBezTo>
                    <a:pt x="857" y="272"/>
                    <a:pt x="1050" y="302"/>
                    <a:pt x="1163" y="302"/>
                  </a:cubicBezTo>
                  <a:cubicBezTo>
                    <a:pt x="1220" y="302"/>
                    <a:pt x="1257" y="294"/>
                    <a:pt x="1268" y="272"/>
                  </a:cubicBezTo>
                  <a:cubicBezTo>
                    <a:pt x="1302" y="205"/>
                    <a:pt x="1035" y="5"/>
                    <a:pt x="634" y="5"/>
                  </a:cubicBezTo>
                  <a:cubicBezTo>
                    <a:pt x="610" y="2"/>
                    <a:pt x="586" y="0"/>
                    <a:pt x="56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3419;p69">
              <a:extLst>
                <a:ext uri="{FF2B5EF4-FFF2-40B4-BE49-F238E27FC236}">
                  <a16:creationId xmlns:a16="http://schemas.microsoft.com/office/drawing/2014/main" id="{B186A301-140B-4519-A9E1-8667BD790D66}"/>
                </a:ext>
              </a:extLst>
            </p:cNvPr>
            <p:cNvSpPr/>
            <p:nvPr/>
          </p:nvSpPr>
          <p:spPr>
            <a:xfrm>
              <a:off x="7918378" y="3850591"/>
              <a:ext cx="13361" cy="21384"/>
            </a:xfrm>
            <a:custGeom>
              <a:avLst/>
              <a:gdLst/>
              <a:ahLst/>
              <a:cxnLst/>
              <a:rect l="l" t="t" r="r" b="b"/>
              <a:pathLst>
                <a:path w="761" h="1218" extrusionOk="0">
                  <a:moveTo>
                    <a:pt x="684" y="0"/>
                  </a:moveTo>
                  <a:cubicBezTo>
                    <a:pt x="569" y="0"/>
                    <a:pt x="303" y="172"/>
                    <a:pt x="160" y="515"/>
                  </a:cubicBezTo>
                  <a:cubicBezTo>
                    <a:pt x="1" y="866"/>
                    <a:pt x="86" y="1217"/>
                    <a:pt x="122" y="1217"/>
                  </a:cubicBezTo>
                  <a:cubicBezTo>
                    <a:pt x="124" y="1217"/>
                    <a:pt x="126" y="1217"/>
                    <a:pt x="127" y="1215"/>
                  </a:cubicBezTo>
                  <a:cubicBezTo>
                    <a:pt x="227" y="1215"/>
                    <a:pt x="227" y="882"/>
                    <a:pt x="394" y="581"/>
                  </a:cubicBezTo>
                  <a:cubicBezTo>
                    <a:pt x="561" y="281"/>
                    <a:pt x="761" y="48"/>
                    <a:pt x="727" y="14"/>
                  </a:cubicBezTo>
                  <a:cubicBezTo>
                    <a:pt x="718" y="5"/>
                    <a:pt x="703" y="0"/>
                    <a:pt x="68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3420;p69">
              <a:extLst>
                <a:ext uri="{FF2B5EF4-FFF2-40B4-BE49-F238E27FC236}">
                  <a16:creationId xmlns:a16="http://schemas.microsoft.com/office/drawing/2014/main" id="{FD9DCFB1-45D9-4504-9DE1-2D5808174609}"/>
                </a:ext>
              </a:extLst>
            </p:cNvPr>
            <p:cNvSpPr/>
            <p:nvPr/>
          </p:nvSpPr>
          <p:spPr>
            <a:xfrm>
              <a:off x="7888971" y="3817461"/>
              <a:ext cx="14660" cy="39239"/>
            </a:xfrm>
            <a:custGeom>
              <a:avLst/>
              <a:gdLst/>
              <a:ahLst/>
              <a:cxnLst/>
              <a:rect l="l" t="t" r="r" b="b"/>
              <a:pathLst>
                <a:path w="835" h="2235" extrusionOk="0">
                  <a:moveTo>
                    <a:pt x="434" y="0"/>
                  </a:moveTo>
                  <a:cubicBezTo>
                    <a:pt x="301" y="67"/>
                    <a:pt x="234" y="100"/>
                    <a:pt x="167" y="234"/>
                  </a:cubicBezTo>
                  <a:cubicBezTo>
                    <a:pt x="134" y="334"/>
                    <a:pt x="134" y="400"/>
                    <a:pt x="101" y="467"/>
                  </a:cubicBezTo>
                  <a:cubicBezTo>
                    <a:pt x="1" y="867"/>
                    <a:pt x="34" y="1268"/>
                    <a:pt x="167" y="1635"/>
                  </a:cubicBezTo>
                  <a:cubicBezTo>
                    <a:pt x="234" y="1868"/>
                    <a:pt x="334" y="2068"/>
                    <a:pt x="501" y="2235"/>
                  </a:cubicBezTo>
                  <a:lnTo>
                    <a:pt x="301" y="1601"/>
                  </a:lnTo>
                  <a:cubicBezTo>
                    <a:pt x="268" y="1368"/>
                    <a:pt x="234" y="1168"/>
                    <a:pt x="234" y="934"/>
                  </a:cubicBezTo>
                  <a:cubicBezTo>
                    <a:pt x="201" y="801"/>
                    <a:pt x="234" y="634"/>
                    <a:pt x="268" y="500"/>
                  </a:cubicBezTo>
                  <a:cubicBezTo>
                    <a:pt x="268" y="400"/>
                    <a:pt x="334" y="267"/>
                    <a:pt x="401" y="267"/>
                  </a:cubicBezTo>
                  <a:cubicBezTo>
                    <a:pt x="434" y="267"/>
                    <a:pt x="434" y="267"/>
                    <a:pt x="434" y="300"/>
                  </a:cubicBezTo>
                  <a:cubicBezTo>
                    <a:pt x="468" y="367"/>
                    <a:pt x="468" y="400"/>
                    <a:pt x="468" y="467"/>
                  </a:cubicBezTo>
                  <a:cubicBezTo>
                    <a:pt x="501" y="600"/>
                    <a:pt x="501" y="734"/>
                    <a:pt x="501" y="901"/>
                  </a:cubicBezTo>
                  <a:cubicBezTo>
                    <a:pt x="501" y="1101"/>
                    <a:pt x="501" y="1334"/>
                    <a:pt x="468" y="1568"/>
                  </a:cubicBezTo>
                  <a:cubicBezTo>
                    <a:pt x="534" y="1768"/>
                    <a:pt x="534" y="1968"/>
                    <a:pt x="501" y="2168"/>
                  </a:cubicBezTo>
                  <a:cubicBezTo>
                    <a:pt x="568" y="2168"/>
                    <a:pt x="668" y="1968"/>
                    <a:pt x="768" y="1568"/>
                  </a:cubicBezTo>
                  <a:cubicBezTo>
                    <a:pt x="801" y="1334"/>
                    <a:pt x="835" y="1101"/>
                    <a:pt x="835" y="834"/>
                  </a:cubicBezTo>
                  <a:cubicBezTo>
                    <a:pt x="835" y="701"/>
                    <a:pt x="835" y="567"/>
                    <a:pt x="801" y="434"/>
                  </a:cubicBezTo>
                  <a:cubicBezTo>
                    <a:pt x="801" y="334"/>
                    <a:pt x="768" y="267"/>
                    <a:pt x="735" y="167"/>
                  </a:cubicBezTo>
                  <a:cubicBezTo>
                    <a:pt x="668" y="67"/>
                    <a:pt x="534" y="0"/>
                    <a:pt x="4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3421;p69">
              <a:extLst>
                <a:ext uri="{FF2B5EF4-FFF2-40B4-BE49-F238E27FC236}">
                  <a16:creationId xmlns:a16="http://schemas.microsoft.com/office/drawing/2014/main" id="{D1808AD0-2537-4D4C-A845-8871230EFE36}"/>
                </a:ext>
              </a:extLst>
            </p:cNvPr>
            <p:cNvSpPr/>
            <p:nvPr/>
          </p:nvSpPr>
          <p:spPr>
            <a:xfrm>
              <a:off x="7862039" y="3843814"/>
              <a:ext cx="37501" cy="16854"/>
            </a:xfrm>
            <a:custGeom>
              <a:avLst/>
              <a:gdLst/>
              <a:ahLst/>
              <a:cxnLst/>
              <a:rect l="l" t="t" r="r" b="b"/>
              <a:pathLst>
                <a:path w="2136" h="960" extrusionOk="0">
                  <a:moveTo>
                    <a:pt x="501" y="0"/>
                  </a:moveTo>
                  <a:cubicBezTo>
                    <a:pt x="300" y="0"/>
                    <a:pt x="134" y="100"/>
                    <a:pt x="34" y="267"/>
                  </a:cubicBezTo>
                  <a:cubicBezTo>
                    <a:pt x="0" y="367"/>
                    <a:pt x="34" y="500"/>
                    <a:pt x="100" y="601"/>
                  </a:cubicBezTo>
                  <a:cubicBezTo>
                    <a:pt x="134" y="667"/>
                    <a:pt x="200" y="734"/>
                    <a:pt x="300" y="767"/>
                  </a:cubicBezTo>
                  <a:cubicBezTo>
                    <a:pt x="434" y="834"/>
                    <a:pt x="567" y="901"/>
                    <a:pt x="701" y="934"/>
                  </a:cubicBezTo>
                  <a:cubicBezTo>
                    <a:pt x="834" y="951"/>
                    <a:pt x="959" y="959"/>
                    <a:pt x="1084" y="959"/>
                  </a:cubicBezTo>
                  <a:cubicBezTo>
                    <a:pt x="1209" y="959"/>
                    <a:pt x="1335" y="951"/>
                    <a:pt x="1468" y="934"/>
                  </a:cubicBezTo>
                  <a:cubicBezTo>
                    <a:pt x="1701" y="901"/>
                    <a:pt x="1902" y="767"/>
                    <a:pt x="2035" y="601"/>
                  </a:cubicBezTo>
                  <a:lnTo>
                    <a:pt x="2035" y="601"/>
                  </a:lnTo>
                  <a:cubicBezTo>
                    <a:pt x="1835" y="667"/>
                    <a:pt x="1635" y="734"/>
                    <a:pt x="1435" y="767"/>
                  </a:cubicBezTo>
                  <a:cubicBezTo>
                    <a:pt x="1366" y="777"/>
                    <a:pt x="1298" y="781"/>
                    <a:pt x="1229" y="781"/>
                  </a:cubicBezTo>
                  <a:cubicBezTo>
                    <a:pt x="1064" y="781"/>
                    <a:pt x="899" y="758"/>
                    <a:pt x="734" y="734"/>
                  </a:cubicBezTo>
                  <a:cubicBezTo>
                    <a:pt x="634" y="701"/>
                    <a:pt x="501" y="634"/>
                    <a:pt x="401" y="567"/>
                  </a:cubicBezTo>
                  <a:cubicBezTo>
                    <a:pt x="300" y="467"/>
                    <a:pt x="200" y="400"/>
                    <a:pt x="267" y="334"/>
                  </a:cubicBezTo>
                  <a:cubicBezTo>
                    <a:pt x="334" y="267"/>
                    <a:pt x="434" y="234"/>
                    <a:pt x="534" y="234"/>
                  </a:cubicBezTo>
                  <a:lnTo>
                    <a:pt x="968" y="234"/>
                  </a:lnTo>
                  <a:cubicBezTo>
                    <a:pt x="1201" y="234"/>
                    <a:pt x="1401" y="300"/>
                    <a:pt x="1635" y="334"/>
                  </a:cubicBezTo>
                  <a:cubicBezTo>
                    <a:pt x="1909" y="486"/>
                    <a:pt x="2099" y="638"/>
                    <a:pt x="2131" y="638"/>
                  </a:cubicBezTo>
                  <a:cubicBezTo>
                    <a:pt x="2134" y="638"/>
                    <a:pt x="2135" y="637"/>
                    <a:pt x="2135" y="634"/>
                  </a:cubicBezTo>
                  <a:cubicBezTo>
                    <a:pt x="2002" y="467"/>
                    <a:pt x="1835" y="334"/>
                    <a:pt x="1635" y="234"/>
                  </a:cubicBezTo>
                  <a:cubicBezTo>
                    <a:pt x="1401" y="100"/>
                    <a:pt x="1168" y="33"/>
                    <a:pt x="9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3422;p69">
              <a:extLst>
                <a:ext uri="{FF2B5EF4-FFF2-40B4-BE49-F238E27FC236}">
                  <a16:creationId xmlns:a16="http://schemas.microsoft.com/office/drawing/2014/main" id="{240732DC-A85F-4DE8-B4C1-AFEE64C2DC0B}"/>
                </a:ext>
              </a:extLst>
            </p:cNvPr>
            <p:cNvSpPr/>
            <p:nvPr/>
          </p:nvSpPr>
          <p:spPr>
            <a:xfrm>
              <a:off x="7749010" y="3989042"/>
              <a:ext cx="187416" cy="335313"/>
            </a:xfrm>
            <a:custGeom>
              <a:avLst/>
              <a:gdLst/>
              <a:ahLst/>
              <a:cxnLst/>
              <a:rect l="l" t="t" r="r" b="b"/>
              <a:pathLst>
                <a:path w="10675" h="19099" extrusionOk="0">
                  <a:moveTo>
                    <a:pt x="6605" y="1"/>
                  </a:moveTo>
                  <a:lnTo>
                    <a:pt x="0" y="2136"/>
                  </a:lnTo>
                  <a:lnTo>
                    <a:pt x="4037" y="10642"/>
                  </a:lnTo>
                  <a:lnTo>
                    <a:pt x="5337" y="18314"/>
                  </a:lnTo>
                  <a:cubicBezTo>
                    <a:pt x="5396" y="18784"/>
                    <a:pt x="5791" y="19099"/>
                    <a:pt x="6249" y="19099"/>
                  </a:cubicBezTo>
                  <a:cubicBezTo>
                    <a:pt x="6311" y="19099"/>
                    <a:pt x="6375" y="19093"/>
                    <a:pt x="6438" y="19081"/>
                  </a:cubicBezTo>
                  <a:lnTo>
                    <a:pt x="6538" y="19081"/>
                  </a:lnTo>
                  <a:cubicBezTo>
                    <a:pt x="6839" y="19014"/>
                    <a:pt x="7072" y="18781"/>
                    <a:pt x="7205" y="18514"/>
                  </a:cubicBezTo>
                  <a:cubicBezTo>
                    <a:pt x="7939" y="16679"/>
                    <a:pt x="10675" y="9841"/>
                    <a:pt x="10341" y="9241"/>
                  </a:cubicBezTo>
                  <a:cubicBezTo>
                    <a:pt x="9941" y="8540"/>
                    <a:pt x="6605" y="1"/>
                    <a:pt x="6605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3423;p69">
              <a:extLst>
                <a:ext uri="{FF2B5EF4-FFF2-40B4-BE49-F238E27FC236}">
                  <a16:creationId xmlns:a16="http://schemas.microsoft.com/office/drawing/2014/main" id="{B0505269-11EB-47B9-8C9E-6812C46041AA}"/>
                </a:ext>
              </a:extLst>
            </p:cNvPr>
            <p:cNvSpPr/>
            <p:nvPr/>
          </p:nvSpPr>
          <p:spPr>
            <a:xfrm>
              <a:off x="7862618" y="4140730"/>
              <a:ext cx="67961" cy="182729"/>
            </a:xfrm>
            <a:custGeom>
              <a:avLst/>
              <a:gdLst/>
              <a:ahLst/>
              <a:cxnLst/>
              <a:rect l="l" t="t" r="r" b="b"/>
              <a:pathLst>
                <a:path w="3871" h="10408" extrusionOk="0">
                  <a:moveTo>
                    <a:pt x="3570" y="0"/>
                  </a:moveTo>
                  <a:lnTo>
                    <a:pt x="1" y="10408"/>
                  </a:lnTo>
                  <a:cubicBezTo>
                    <a:pt x="334" y="10341"/>
                    <a:pt x="601" y="10141"/>
                    <a:pt x="701" y="9841"/>
                  </a:cubicBezTo>
                  <a:cubicBezTo>
                    <a:pt x="2769" y="4704"/>
                    <a:pt x="3536" y="2235"/>
                    <a:pt x="3803" y="1368"/>
                  </a:cubicBezTo>
                  <a:cubicBezTo>
                    <a:pt x="3870" y="1034"/>
                    <a:pt x="3837" y="667"/>
                    <a:pt x="3703" y="367"/>
                  </a:cubicBezTo>
                  <a:lnTo>
                    <a:pt x="35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3424;p69">
              <a:extLst>
                <a:ext uri="{FF2B5EF4-FFF2-40B4-BE49-F238E27FC236}">
                  <a16:creationId xmlns:a16="http://schemas.microsoft.com/office/drawing/2014/main" id="{EF93B35A-6D93-4DF1-8706-2E721265203D}"/>
                </a:ext>
              </a:extLst>
            </p:cNvPr>
            <p:cNvSpPr/>
            <p:nvPr/>
          </p:nvSpPr>
          <p:spPr>
            <a:xfrm>
              <a:off x="7867675" y="4101368"/>
              <a:ext cx="23666" cy="19523"/>
            </a:xfrm>
            <a:custGeom>
              <a:avLst/>
              <a:gdLst/>
              <a:ahLst/>
              <a:cxnLst/>
              <a:rect l="l" t="t" r="r" b="b"/>
              <a:pathLst>
                <a:path w="1348" h="1112" extrusionOk="0">
                  <a:moveTo>
                    <a:pt x="760" y="0"/>
                  </a:moveTo>
                  <a:cubicBezTo>
                    <a:pt x="563" y="0"/>
                    <a:pt x="373" y="122"/>
                    <a:pt x="280" y="307"/>
                  </a:cubicBezTo>
                  <a:lnTo>
                    <a:pt x="280" y="274"/>
                  </a:lnTo>
                  <a:lnTo>
                    <a:pt x="280" y="274"/>
                  </a:lnTo>
                  <a:cubicBezTo>
                    <a:pt x="0" y="693"/>
                    <a:pt x="354" y="1112"/>
                    <a:pt x="730" y="1112"/>
                  </a:cubicBezTo>
                  <a:cubicBezTo>
                    <a:pt x="892" y="1112"/>
                    <a:pt x="1059" y="1033"/>
                    <a:pt x="1180" y="841"/>
                  </a:cubicBezTo>
                  <a:cubicBezTo>
                    <a:pt x="1347" y="574"/>
                    <a:pt x="1280" y="241"/>
                    <a:pt x="1014" y="74"/>
                  </a:cubicBezTo>
                  <a:cubicBezTo>
                    <a:pt x="933" y="23"/>
                    <a:pt x="84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3425;p69">
              <a:extLst>
                <a:ext uri="{FF2B5EF4-FFF2-40B4-BE49-F238E27FC236}">
                  <a16:creationId xmlns:a16="http://schemas.microsoft.com/office/drawing/2014/main" id="{407582A4-8BD0-4DCE-9183-0E76475FEA81}"/>
                </a:ext>
              </a:extLst>
            </p:cNvPr>
            <p:cNvSpPr/>
            <p:nvPr/>
          </p:nvSpPr>
          <p:spPr>
            <a:xfrm>
              <a:off x="7830402" y="4232674"/>
              <a:ext cx="37501" cy="9375"/>
            </a:xfrm>
            <a:custGeom>
              <a:avLst/>
              <a:gdLst/>
              <a:ahLst/>
              <a:cxnLst/>
              <a:rect l="l" t="t" r="r" b="b"/>
              <a:pathLst>
                <a:path w="2136" h="534" extrusionOk="0">
                  <a:moveTo>
                    <a:pt x="1102" y="0"/>
                  </a:moveTo>
                  <a:cubicBezTo>
                    <a:pt x="802" y="0"/>
                    <a:pt x="501" y="67"/>
                    <a:pt x="268" y="200"/>
                  </a:cubicBezTo>
                  <a:cubicBezTo>
                    <a:pt x="134" y="267"/>
                    <a:pt x="68" y="367"/>
                    <a:pt x="1" y="467"/>
                  </a:cubicBezTo>
                  <a:cubicBezTo>
                    <a:pt x="313" y="296"/>
                    <a:pt x="661" y="212"/>
                    <a:pt x="1008" y="212"/>
                  </a:cubicBezTo>
                  <a:cubicBezTo>
                    <a:pt x="1404" y="212"/>
                    <a:pt x="1798" y="321"/>
                    <a:pt x="2136" y="534"/>
                  </a:cubicBezTo>
                  <a:cubicBezTo>
                    <a:pt x="2102" y="434"/>
                    <a:pt x="2002" y="334"/>
                    <a:pt x="1936" y="267"/>
                  </a:cubicBezTo>
                  <a:cubicBezTo>
                    <a:pt x="1669" y="100"/>
                    <a:pt x="1402" y="0"/>
                    <a:pt x="110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3426;p69">
              <a:extLst>
                <a:ext uri="{FF2B5EF4-FFF2-40B4-BE49-F238E27FC236}">
                  <a16:creationId xmlns:a16="http://schemas.microsoft.com/office/drawing/2014/main" id="{C4DEE6C7-FC61-4E4E-9BCB-8A379A2BA3FF}"/>
                </a:ext>
              </a:extLst>
            </p:cNvPr>
            <p:cNvSpPr/>
            <p:nvPr/>
          </p:nvSpPr>
          <p:spPr>
            <a:xfrm>
              <a:off x="7833931" y="4262432"/>
              <a:ext cx="32813" cy="8322"/>
            </a:xfrm>
            <a:custGeom>
              <a:avLst/>
              <a:gdLst/>
              <a:ahLst/>
              <a:cxnLst/>
              <a:rect l="l" t="t" r="r" b="b"/>
              <a:pathLst>
                <a:path w="1869" h="474" extrusionOk="0">
                  <a:moveTo>
                    <a:pt x="1061" y="0"/>
                  </a:moveTo>
                  <a:cubicBezTo>
                    <a:pt x="1019" y="0"/>
                    <a:pt x="976" y="2"/>
                    <a:pt x="934" y="7"/>
                  </a:cubicBezTo>
                  <a:cubicBezTo>
                    <a:pt x="334" y="73"/>
                    <a:pt x="0" y="440"/>
                    <a:pt x="67" y="474"/>
                  </a:cubicBezTo>
                  <a:lnTo>
                    <a:pt x="934" y="240"/>
                  </a:lnTo>
                  <a:cubicBezTo>
                    <a:pt x="1022" y="230"/>
                    <a:pt x="1110" y="226"/>
                    <a:pt x="1199" y="226"/>
                  </a:cubicBezTo>
                  <a:cubicBezTo>
                    <a:pt x="1413" y="226"/>
                    <a:pt x="1632" y="250"/>
                    <a:pt x="1868" y="273"/>
                  </a:cubicBezTo>
                  <a:cubicBezTo>
                    <a:pt x="1635" y="99"/>
                    <a:pt x="1351" y="0"/>
                    <a:pt x="106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3427;p69">
              <a:extLst>
                <a:ext uri="{FF2B5EF4-FFF2-40B4-BE49-F238E27FC236}">
                  <a16:creationId xmlns:a16="http://schemas.microsoft.com/office/drawing/2014/main" id="{CCD0AD31-ECA0-44DC-9ABC-84EEFFF829D6}"/>
                </a:ext>
              </a:extLst>
            </p:cNvPr>
            <p:cNvSpPr/>
            <p:nvPr/>
          </p:nvSpPr>
          <p:spPr>
            <a:xfrm>
              <a:off x="7826311" y="4201037"/>
              <a:ext cx="49790" cy="8813"/>
            </a:xfrm>
            <a:custGeom>
              <a:avLst/>
              <a:gdLst/>
              <a:ahLst/>
              <a:cxnLst/>
              <a:rect l="l" t="t" r="r" b="b"/>
              <a:pathLst>
                <a:path w="2836" h="502" extrusionOk="0">
                  <a:moveTo>
                    <a:pt x="1550" y="1"/>
                  </a:moveTo>
                  <a:cubicBezTo>
                    <a:pt x="1004" y="1"/>
                    <a:pt x="462" y="169"/>
                    <a:pt x="0" y="501"/>
                  </a:cubicBezTo>
                  <a:cubicBezTo>
                    <a:pt x="434" y="368"/>
                    <a:pt x="934" y="268"/>
                    <a:pt x="1401" y="234"/>
                  </a:cubicBezTo>
                  <a:cubicBezTo>
                    <a:pt x="1868" y="234"/>
                    <a:pt x="2369" y="268"/>
                    <a:pt x="2836" y="335"/>
                  </a:cubicBezTo>
                  <a:cubicBezTo>
                    <a:pt x="2433" y="111"/>
                    <a:pt x="1991" y="1"/>
                    <a:pt x="155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3428;p69">
              <a:extLst>
                <a:ext uri="{FF2B5EF4-FFF2-40B4-BE49-F238E27FC236}">
                  <a16:creationId xmlns:a16="http://schemas.microsoft.com/office/drawing/2014/main" id="{243C7392-6939-4EEA-A007-6E4CEB58358A}"/>
                </a:ext>
              </a:extLst>
            </p:cNvPr>
            <p:cNvSpPr/>
            <p:nvPr/>
          </p:nvSpPr>
          <p:spPr>
            <a:xfrm>
              <a:off x="7818112" y="4159094"/>
              <a:ext cx="40433" cy="17416"/>
            </a:xfrm>
            <a:custGeom>
              <a:avLst/>
              <a:gdLst/>
              <a:ahLst/>
              <a:cxnLst/>
              <a:rect l="l" t="t" r="r" b="b"/>
              <a:pathLst>
                <a:path w="2303" h="992" extrusionOk="0">
                  <a:moveTo>
                    <a:pt x="1827" y="0"/>
                  </a:moveTo>
                  <a:cubicBezTo>
                    <a:pt x="1542" y="0"/>
                    <a:pt x="1258" y="60"/>
                    <a:pt x="1001" y="188"/>
                  </a:cubicBezTo>
                  <a:cubicBezTo>
                    <a:pt x="601" y="355"/>
                    <a:pt x="267" y="622"/>
                    <a:pt x="0" y="989"/>
                  </a:cubicBezTo>
                  <a:cubicBezTo>
                    <a:pt x="3" y="990"/>
                    <a:pt x="7" y="991"/>
                    <a:pt x="11" y="991"/>
                  </a:cubicBezTo>
                  <a:cubicBezTo>
                    <a:pt x="102" y="991"/>
                    <a:pt x="495" y="644"/>
                    <a:pt x="1101" y="389"/>
                  </a:cubicBezTo>
                  <a:cubicBezTo>
                    <a:pt x="1735" y="155"/>
                    <a:pt x="2302" y="122"/>
                    <a:pt x="2302" y="55"/>
                  </a:cubicBezTo>
                  <a:cubicBezTo>
                    <a:pt x="2146" y="19"/>
                    <a:pt x="1987" y="0"/>
                    <a:pt x="182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3429;p69">
              <a:extLst>
                <a:ext uri="{FF2B5EF4-FFF2-40B4-BE49-F238E27FC236}">
                  <a16:creationId xmlns:a16="http://schemas.microsoft.com/office/drawing/2014/main" id="{250E72FE-513B-4A8F-BFFB-50202000F86E}"/>
                </a:ext>
              </a:extLst>
            </p:cNvPr>
            <p:cNvSpPr/>
            <p:nvPr/>
          </p:nvSpPr>
          <p:spPr>
            <a:xfrm>
              <a:off x="7799380" y="4114220"/>
              <a:ext cx="39239" cy="21243"/>
            </a:xfrm>
            <a:custGeom>
              <a:avLst/>
              <a:gdLst/>
              <a:ahLst/>
              <a:cxnLst/>
              <a:rect l="l" t="t" r="r" b="b"/>
              <a:pathLst>
                <a:path w="2235" h="1210" extrusionOk="0">
                  <a:moveTo>
                    <a:pt x="1701" y="1"/>
                  </a:moveTo>
                  <a:cubicBezTo>
                    <a:pt x="1424" y="1"/>
                    <a:pt x="1151" y="70"/>
                    <a:pt x="901" y="209"/>
                  </a:cubicBezTo>
                  <a:cubicBezTo>
                    <a:pt x="600" y="376"/>
                    <a:pt x="367" y="576"/>
                    <a:pt x="133" y="843"/>
                  </a:cubicBezTo>
                  <a:cubicBezTo>
                    <a:pt x="67" y="943"/>
                    <a:pt x="0" y="1077"/>
                    <a:pt x="0" y="1210"/>
                  </a:cubicBezTo>
                  <a:cubicBezTo>
                    <a:pt x="534" y="543"/>
                    <a:pt x="1368" y="143"/>
                    <a:pt x="2235" y="76"/>
                  </a:cubicBezTo>
                  <a:cubicBezTo>
                    <a:pt x="2102" y="42"/>
                    <a:pt x="2001" y="9"/>
                    <a:pt x="1868" y="9"/>
                  </a:cubicBezTo>
                  <a:cubicBezTo>
                    <a:pt x="1812" y="4"/>
                    <a:pt x="1757" y="1"/>
                    <a:pt x="17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3430;p69">
              <a:extLst>
                <a:ext uri="{FF2B5EF4-FFF2-40B4-BE49-F238E27FC236}">
                  <a16:creationId xmlns:a16="http://schemas.microsoft.com/office/drawing/2014/main" id="{F5007296-D85D-4691-A0C7-C75FCAAA7D3D}"/>
                </a:ext>
              </a:extLst>
            </p:cNvPr>
            <p:cNvSpPr/>
            <p:nvPr/>
          </p:nvSpPr>
          <p:spPr>
            <a:xfrm>
              <a:off x="7780050" y="4076017"/>
              <a:ext cx="48614" cy="39186"/>
            </a:xfrm>
            <a:custGeom>
              <a:avLst/>
              <a:gdLst/>
              <a:ahLst/>
              <a:cxnLst/>
              <a:rect l="l" t="t" r="r" b="b"/>
              <a:pathLst>
                <a:path w="2769" h="2232" extrusionOk="0">
                  <a:moveTo>
                    <a:pt x="2136" y="203"/>
                  </a:moveTo>
                  <a:cubicBezTo>
                    <a:pt x="2160" y="203"/>
                    <a:pt x="2182" y="207"/>
                    <a:pt x="2202" y="217"/>
                  </a:cubicBezTo>
                  <a:cubicBezTo>
                    <a:pt x="2302" y="284"/>
                    <a:pt x="2369" y="384"/>
                    <a:pt x="2435" y="451"/>
                  </a:cubicBezTo>
                  <a:cubicBezTo>
                    <a:pt x="2577" y="932"/>
                    <a:pt x="2430" y="1412"/>
                    <a:pt x="2077" y="1731"/>
                  </a:cubicBezTo>
                  <a:lnTo>
                    <a:pt x="2077" y="1731"/>
                  </a:lnTo>
                  <a:cubicBezTo>
                    <a:pt x="2038" y="1691"/>
                    <a:pt x="1974" y="1645"/>
                    <a:pt x="1868" y="1585"/>
                  </a:cubicBezTo>
                  <a:cubicBezTo>
                    <a:pt x="1833" y="1555"/>
                    <a:pt x="1797" y="1526"/>
                    <a:pt x="1759" y="1499"/>
                  </a:cubicBezTo>
                  <a:lnTo>
                    <a:pt x="1759" y="1499"/>
                  </a:lnTo>
                  <a:cubicBezTo>
                    <a:pt x="1735" y="1280"/>
                    <a:pt x="1733" y="1061"/>
                    <a:pt x="1768" y="851"/>
                  </a:cubicBezTo>
                  <a:cubicBezTo>
                    <a:pt x="1768" y="617"/>
                    <a:pt x="1835" y="417"/>
                    <a:pt x="1968" y="250"/>
                  </a:cubicBezTo>
                  <a:cubicBezTo>
                    <a:pt x="2016" y="227"/>
                    <a:pt x="2079" y="203"/>
                    <a:pt x="2136" y="203"/>
                  </a:cubicBezTo>
                  <a:close/>
                  <a:moveTo>
                    <a:pt x="1779" y="1651"/>
                  </a:moveTo>
                  <a:lnTo>
                    <a:pt x="1779" y="1651"/>
                  </a:lnTo>
                  <a:cubicBezTo>
                    <a:pt x="1860" y="1691"/>
                    <a:pt x="1940" y="1734"/>
                    <a:pt x="2019" y="1780"/>
                  </a:cubicBezTo>
                  <a:lnTo>
                    <a:pt x="2019" y="1780"/>
                  </a:lnTo>
                  <a:cubicBezTo>
                    <a:pt x="1972" y="1818"/>
                    <a:pt x="1921" y="1853"/>
                    <a:pt x="1868" y="1885"/>
                  </a:cubicBezTo>
                  <a:cubicBezTo>
                    <a:pt x="1855" y="1893"/>
                    <a:pt x="1841" y="1900"/>
                    <a:pt x="1827" y="1908"/>
                  </a:cubicBezTo>
                  <a:lnTo>
                    <a:pt x="1827" y="1908"/>
                  </a:lnTo>
                  <a:cubicBezTo>
                    <a:pt x="1809" y="1823"/>
                    <a:pt x="1792" y="1737"/>
                    <a:pt x="1779" y="1651"/>
                  </a:cubicBezTo>
                  <a:close/>
                  <a:moveTo>
                    <a:pt x="651" y="1301"/>
                  </a:moveTo>
                  <a:cubicBezTo>
                    <a:pt x="759" y="1301"/>
                    <a:pt x="868" y="1318"/>
                    <a:pt x="968" y="1351"/>
                  </a:cubicBezTo>
                  <a:cubicBezTo>
                    <a:pt x="1203" y="1410"/>
                    <a:pt x="1439" y="1492"/>
                    <a:pt x="1668" y="1598"/>
                  </a:cubicBezTo>
                  <a:lnTo>
                    <a:pt x="1668" y="1598"/>
                  </a:lnTo>
                  <a:cubicBezTo>
                    <a:pt x="1679" y="1650"/>
                    <a:pt x="1690" y="1701"/>
                    <a:pt x="1701" y="1751"/>
                  </a:cubicBezTo>
                  <a:cubicBezTo>
                    <a:pt x="1718" y="1820"/>
                    <a:pt x="1744" y="1879"/>
                    <a:pt x="1774" y="1934"/>
                  </a:cubicBezTo>
                  <a:lnTo>
                    <a:pt x="1774" y="1934"/>
                  </a:lnTo>
                  <a:cubicBezTo>
                    <a:pt x="1582" y="2025"/>
                    <a:pt x="1367" y="2074"/>
                    <a:pt x="1153" y="2074"/>
                  </a:cubicBezTo>
                  <a:cubicBezTo>
                    <a:pt x="860" y="2074"/>
                    <a:pt x="568" y="1983"/>
                    <a:pt x="334" y="1785"/>
                  </a:cubicBezTo>
                  <a:cubicBezTo>
                    <a:pt x="234" y="1751"/>
                    <a:pt x="167" y="1651"/>
                    <a:pt x="167" y="1551"/>
                  </a:cubicBezTo>
                  <a:cubicBezTo>
                    <a:pt x="167" y="1418"/>
                    <a:pt x="267" y="1385"/>
                    <a:pt x="334" y="1351"/>
                  </a:cubicBezTo>
                  <a:cubicBezTo>
                    <a:pt x="434" y="1318"/>
                    <a:pt x="542" y="1301"/>
                    <a:pt x="651" y="1301"/>
                  </a:cubicBezTo>
                  <a:close/>
                  <a:moveTo>
                    <a:pt x="2054" y="1"/>
                  </a:moveTo>
                  <a:cubicBezTo>
                    <a:pt x="1960" y="1"/>
                    <a:pt x="1867" y="52"/>
                    <a:pt x="1802" y="117"/>
                  </a:cubicBezTo>
                  <a:cubicBezTo>
                    <a:pt x="1668" y="317"/>
                    <a:pt x="1601" y="551"/>
                    <a:pt x="1601" y="784"/>
                  </a:cubicBezTo>
                  <a:cubicBezTo>
                    <a:pt x="1580" y="999"/>
                    <a:pt x="1600" y="1213"/>
                    <a:pt x="1635" y="1419"/>
                  </a:cubicBezTo>
                  <a:lnTo>
                    <a:pt x="1635" y="1419"/>
                  </a:lnTo>
                  <a:cubicBezTo>
                    <a:pt x="1447" y="1309"/>
                    <a:pt x="1232" y="1231"/>
                    <a:pt x="1001" y="1184"/>
                  </a:cubicBezTo>
                  <a:cubicBezTo>
                    <a:pt x="853" y="1121"/>
                    <a:pt x="705" y="1098"/>
                    <a:pt x="557" y="1098"/>
                  </a:cubicBezTo>
                  <a:cubicBezTo>
                    <a:pt x="471" y="1098"/>
                    <a:pt x="386" y="1105"/>
                    <a:pt x="300" y="1118"/>
                  </a:cubicBezTo>
                  <a:cubicBezTo>
                    <a:pt x="134" y="1151"/>
                    <a:pt x="0" y="1284"/>
                    <a:pt x="0" y="1451"/>
                  </a:cubicBezTo>
                  <a:cubicBezTo>
                    <a:pt x="0" y="1618"/>
                    <a:pt x="67" y="1785"/>
                    <a:pt x="200" y="1885"/>
                  </a:cubicBezTo>
                  <a:cubicBezTo>
                    <a:pt x="484" y="2112"/>
                    <a:pt x="833" y="2232"/>
                    <a:pt x="1185" y="2232"/>
                  </a:cubicBezTo>
                  <a:cubicBezTo>
                    <a:pt x="1415" y="2232"/>
                    <a:pt x="1646" y="2181"/>
                    <a:pt x="1862" y="2076"/>
                  </a:cubicBezTo>
                  <a:lnTo>
                    <a:pt x="1862" y="2076"/>
                  </a:lnTo>
                  <a:cubicBezTo>
                    <a:pt x="1864" y="2079"/>
                    <a:pt x="1866" y="2082"/>
                    <a:pt x="1868" y="2085"/>
                  </a:cubicBezTo>
                  <a:cubicBezTo>
                    <a:pt x="1867" y="2081"/>
                    <a:pt x="1866" y="2078"/>
                    <a:pt x="1865" y="2074"/>
                  </a:cubicBezTo>
                  <a:lnTo>
                    <a:pt x="1865" y="2074"/>
                  </a:lnTo>
                  <a:cubicBezTo>
                    <a:pt x="1900" y="2057"/>
                    <a:pt x="1934" y="2038"/>
                    <a:pt x="1968" y="2018"/>
                  </a:cubicBezTo>
                  <a:cubicBezTo>
                    <a:pt x="2535" y="1685"/>
                    <a:pt x="2769" y="984"/>
                    <a:pt x="2535" y="384"/>
                  </a:cubicBezTo>
                  <a:cubicBezTo>
                    <a:pt x="2469" y="250"/>
                    <a:pt x="2335" y="117"/>
                    <a:pt x="2202" y="50"/>
                  </a:cubicBezTo>
                  <a:cubicBezTo>
                    <a:pt x="2155" y="15"/>
                    <a:pt x="2105" y="1"/>
                    <a:pt x="205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3431;p69">
              <a:extLst>
                <a:ext uri="{FF2B5EF4-FFF2-40B4-BE49-F238E27FC236}">
                  <a16:creationId xmlns:a16="http://schemas.microsoft.com/office/drawing/2014/main" id="{25C43CEC-CA7C-4558-AD1F-47CD848B44E2}"/>
                </a:ext>
              </a:extLst>
            </p:cNvPr>
            <p:cNvSpPr/>
            <p:nvPr/>
          </p:nvSpPr>
          <p:spPr>
            <a:xfrm>
              <a:off x="7287518" y="2834172"/>
              <a:ext cx="701033" cy="1307735"/>
            </a:xfrm>
            <a:custGeom>
              <a:avLst/>
              <a:gdLst/>
              <a:ahLst/>
              <a:cxnLst/>
              <a:rect l="l" t="t" r="r" b="b"/>
              <a:pathLst>
                <a:path w="39930" h="74487" extrusionOk="0">
                  <a:moveTo>
                    <a:pt x="17280" y="22983"/>
                  </a:moveTo>
                  <a:lnTo>
                    <a:pt x="17280" y="22983"/>
                  </a:lnTo>
                  <a:cubicBezTo>
                    <a:pt x="17013" y="26686"/>
                    <a:pt x="16746" y="30522"/>
                    <a:pt x="16579" y="34191"/>
                  </a:cubicBezTo>
                  <a:cubicBezTo>
                    <a:pt x="15979" y="32457"/>
                    <a:pt x="15779" y="30589"/>
                    <a:pt x="16012" y="28788"/>
                  </a:cubicBezTo>
                  <a:lnTo>
                    <a:pt x="17280" y="22983"/>
                  </a:lnTo>
                  <a:close/>
                  <a:moveTo>
                    <a:pt x="12310" y="0"/>
                  </a:moveTo>
                  <a:cubicBezTo>
                    <a:pt x="12310" y="0"/>
                    <a:pt x="8240" y="8373"/>
                    <a:pt x="6472" y="13743"/>
                  </a:cubicBezTo>
                  <a:cubicBezTo>
                    <a:pt x="2669" y="25185"/>
                    <a:pt x="1" y="29288"/>
                    <a:pt x="568" y="37527"/>
                  </a:cubicBezTo>
                  <a:cubicBezTo>
                    <a:pt x="801" y="40162"/>
                    <a:pt x="10408" y="46700"/>
                    <a:pt x="16546" y="50336"/>
                  </a:cubicBezTo>
                  <a:cubicBezTo>
                    <a:pt x="16613" y="51070"/>
                    <a:pt x="16713" y="51771"/>
                    <a:pt x="16880" y="52505"/>
                  </a:cubicBezTo>
                  <a:cubicBezTo>
                    <a:pt x="18981" y="61911"/>
                    <a:pt x="25352" y="74487"/>
                    <a:pt x="25352" y="74487"/>
                  </a:cubicBezTo>
                  <a:lnTo>
                    <a:pt x="35026" y="69950"/>
                  </a:lnTo>
                  <a:lnTo>
                    <a:pt x="31890" y="59276"/>
                  </a:lnTo>
                  <a:lnTo>
                    <a:pt x="35159" y="61177"/>
                  </a:lnTo>
                  <a:lnTo>
                    <a:pt x="39929" y="52138"/>
                  </a:lnTo>
                  <a:lnTo>
                    <a:pt x="28821" y="44632"/>
                  </a:lnTo>
                  <a:lnTo>
                    <a:pt x="32491" y="8440"/>
                  </a:lnTo>
                  <a:lnTo>
                    <a:pt x="21917" y="2235"/>
                  </a:lnTo>
                  <a:lnTo>
                    <a:pt x="12310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3432;p69">
              <a:extLst>
                <a:ext uri="{FF2B5EF4-FFF2-40B4-BE49-F238E27FC236}">
                  <a16:creationId xmlns:a16="http://schemas.microsoft.com/office/drawing/2014/main" id="{A19488CA-77B8-4EE6-AFB1-6C1F3F23D0BC}"/>
                </a:ext>
              </a:extLst>
            </p:cNvPr>
            <p:cNvSpPr/>
            <p:nvPr/>
          </p:nvSpPr>
          <p:spPr>
            <a:xfrm>
              <a:off x="7566878" y="3020394"/>
              <a:ext cx="165751" cy="1121513"/>
            </a:xfrm>
            <a:custGeom>
              <a:avLst/>
              <a:gdLst/>
              <a:ahLst/>
              <a:cxnLst/>
              <a:rect l="l" t="t" r="r" b="b"/>
              <a:pathLst>
                <a:path w="9441" h="63880" extrusionOk="0">
                  <a:moveTo>
                    <a:pt x="2435" y="1"/>
                  </a:moveTo>
                  <a:lnTo>
                    <a:pt x="2369" y="501"/>
                  </a:lnTo>
                  <a:cubicBezTo>
                    <a:pt x="2369" y="968"/>
                    <a:pt x="2335" y="1602"/>
                    <a:pt x="2302" y="2436"/>
                  </a:cubicBezTo>
                  <a:cubicBezTo>
                    <a:pt x="2235" y="4104"/>
                    <a:pt x="2068" y="6506"/>
                    <a:pt x="1802" y="9474"/>
                  </a:cubicBezTo>
                  <a:cubicBezTo>
                    <a:pt x="1568" y="12443"/>
                    <a:pt x="1268" y="15979"/>
                    <a:pt x="934" y="19882"/>
                  </a:cubicBezTo>
                  <a:cubicBezTo>
                    <a:pt x="601" y="23818"/>
                    <a:pt x="234" y="28121"/>
                    <a:pt x="67" y="32658"/>
                  </a:cubicBezTo>
                  <a:cubicBezTo>
                    <a:pt x="0" y="33225"/>
                    <a:pt x="67" y="33825"/>
                    <a:pt x="67" y="34359"/>
                  </a:cubicBezTo>
                  <a:cubicBezTo>
                    <a:pt x="67" y="34893"/>
                    <a:pt x="100" y="35493"/>
                    <a:pt x="134" y="36027"/>
                  </a:cubicBezTo>
                  <a:cubicBezTo>
                    <a:pt x="200" y="37127"/>
                    <a:pt x="300" y="38195"/>
                    <a:pt x="434" y="39296"/>
                  </a:cubicBezTo>
                  <a:lnTo>
                    <a:pt x="501" y="40063"/>
                  </a:lnTo>
                  <a:lnTo>
                    <a:pt x="534" y="40497"/>
                  </a:lnTo>
                  <a:cubicBezTo>
                    <a:pt x="601" y="40630"/>
                    <a:pt x="601" y="40730"/>
                    <a:pt x="634" y="40863"/>
                  </a:cubicBezTo>
                  <a:cubicBezTo>
                    <a:pt x="701" y="41364"/>
                    <a:pt x="868" y="41864"/>
                    <a:pt x="1001" y="42365"/>
                  </a:cubicBezTo>
                  <a:cubicBezTo>
                    <a:pt x="1301" y="43365"/>
                    <a:pt x="1635" y="44333"/>
                    <a:pt x="1968" y="45233"/>
                  </a:cubicBezTo>
                  <a:cubicBezTo>
                    <a:pt x="3303" y="48969"/>
                    <a:pt x="4637" y="52238"/>
                    <a:pt x="5704" y="55007"/>
                  </a:cubicBezTo>
                  <a:cubicBezTo>
                    <a:pt x="6805" y="57742"/>
                    <a:pt x="7772" y="59977"/>
                    <a:pt x="8373" y="61512"/>
                  </a:cubicBezTo>
                  <a:lnTo>
                    <a:pt x="9140" y="63246"/>
                  </a:lnTo>
                  <a:lnTo>
                    <a:pt x="9298" y="63615"/>
                  </a:lnTo>
                  <a:lnTo>
                    <a:pt x="9298" y="63615"/>
                  </a:lnTo>
                  <a:cubicBezTo>
                    <a:pt x="9272" y="63534"/>
                    <a:pt x="9235" y="63436"/>
                    <a:pt x="9173" y="63313"/>
                  </a:cubicBezTo>
                  <a:cubicBezTo>
                    <a:pt x="9007" y="62879"/>
                    <a:pt x="8773" y="62245"/>
                    <a:pt x="8473" y="61512"/>
                  </a:cubicBezTo>
                  <a:cubicBezTo>
                    <a:pt x="7839" y="59977"/>
                    <a:pt x="6939" y="57742"/>
                    <a:pt x="5838" y="54974"/>
                  </a:cubicBezTo>
                  <a:cubicBezTo>
                    <a:pt x="4770" y="52172"/>
                    <a:pt x="3469" y="48869"/>
                    <a:pt x="2168" y="45167"/>
                  </a:cubicBezTo>
                  <a:cubicBezTo>
                    <a:pt x="1835" y="44199"/>
                    <a:pt x="1501" y="43299"/>
                    <a:pt x="1201" y="42298"/>
                  </a:cubicBezTo>
                  <a:cubicBezTo>
                    <a:pt x="1101" y="41797"/>
                    <a:pt x="934" y="41297"/>
                    <a:pt x="834" y="40797"/>
                  </a:cubicBezTo>
                  <a:cubicBezTo>
                    <a:pt x="801" y="40663"/>
                    <a:pt x="767" y="40530"/>
                    <a:pt x="767" y="40396"/>
                  </a:cubicBezTo>
                  <a:lnTo>
                    <a:pt x="701" y="40030"/>
                  </a:lnTo>
                  <a:lnTo>
                    <a:pt x="634" y="39229"/>
                  </a:lnTo>
                  <a:cubicBezTo>
                    <a:pt x="501" y="38195"/>
                    <a:pt x="434" y="37127"/>
                    <a:pt x="334" y="35993"/>
                  </a:cubicBezTo>
                  <a:cubicBezTo>
                    <a:pt x="300" y="35460"/>
                    <a:pt x="267" y="34859"/>
                    <a:pt x="267" y="34325"/>
                  </a:cubicBezTo>
                  <a:cubicBezTo>
                    <a:pt x="267" y="33792"/>
                    <a:pt x="200" y="33225"/>
                    <a:pt x="267" y="32658"/>
                  </a:cubicBezTo>
                  <a:cubicBezTo>
                    <a:pt x="434" y="28154"/>
                    <a:pt x="767" y="23818"/>
                    <a:pt x="1101" y="19882"/>
                  </a:cubicBezTo>
                  <a:cubicBezTo>
                    <a:pt x="1435" y="15979"/>
                    <a:pt x="1668" y="12443"/>
                    <a:pt x="1935" y="9474"/>
                  </a:cubicBezTo>
                  <a:cubicBezTo>
                    <a:pt x="2168" y="6506"/>
                    <a:pt x="2302" y="4104"/>
                    <a:pt x="2369" y="2436"/>
                  </a:cubicBezTo>
                  <a:cubicBezTo>
                    <a:pt x="2369" y="1602"/>
                    <a:pt x="2435" y="935"/>
                    <a:pt x="2435" y="501"/>
                  </a:cubicBezTo>
                  <a:lnTo>
                    <a:pt x="2435" y="1"/>
                  </a:lnTo>
                  <a:close/>
                  <a:moveTo>
                    <a:pt x="9298" y="63615"/>
                  </a:moveTo>
                  <a:lnTo>
                    <a:pt x="9298" y="63615"/>
                  </a:lnTo>
                  <a:cubicBezTo>
                    <a:pt x="9315" y="63665"/>
                    <a:pt x="9327" y="63708"/>
                    <a:pt x="9340" y="63746"/>
                  </a:cubicBezTo>
                  <a:cubicBezTo>
                    <a:pt x="9349" y="63763"/>
                    <a:pt x="9357" y="63778"/>
                    <a:pt x="9365" y="63791"/>
                  </a:cubicBezTo>
                  <a:lnTo>
                    <a:pt x="9365" y="63791"/>
                  </a:lnTo>
                  <a:cubicBezTo>
                    <a:pt x="9358" y="63770"/>
                    <a:pt x="9351" y="63745"/>
                    <a:pt x="9340" y="63713"/>
                  </a:cubicBezTo>
                  <a:lnTo>
                    <a:pt x="9298" y="63615"/>
                  </a:lnTo>
                  <a:close/>
                  <a:moveTo>
                    <a:pt x="9365" y="63791"/>
                  </a:moveTo>
                  <a:lnTo>
                    <a:pt x="9365" y="63791"/>
                  </a:lnTo>
                  <a:cubicBezTo>
                    <a:pt x="9380" y="63835"/>
                    <a:pt x="9395" y="63857"/>
                    <a:pt x="9440" y="63880"/>
                  </a:cubicBezTo>
                  <a:cubicBezTo>
                    <a:pt x="9415" y="63855"/>
                    <a:pt x="9390" y="63830"/>
                    <a:pt x="9365" y="6379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3433;p69">
              <a:extLst>
                <a:ext uri="{FF2B5EF4-FFF2-40B4-BE49-F238E27FC236}">
                  <a16:creationId xmlns:a16="http://schemas.microsoft.com/office/drawing/2014/main" id="{B9D016EA-0405-4000-B1C0-F8237000AB3F}"/>
                </a:ext>
              </a:extLst>
            </p:cNvPr>
            <p:cNvSpPr/>
            <p:nvPr/>
          </p:nvSpPr>
          <p:spPr>
            <a:xfrm>
              <a:off x="7580923" y="2855837"/>
              <a:ext cx="21700" cy="139978"/>
            </a:xfrm>
            <a:custGeom>
              <a:avLst/>
              <a:gdLst/>
              <a:ahLst/>
              <a:cxnLst/>
              <a:rect l="l" t="t" r="r" b="b"/>
              <a:pathLst>
                <a:path w="1236" h="7973" extrusionOk="0">
                  <a:moveTo>
                    <a:pt x="334" y="0"/>
                  </a:moveTo>
                  <a:cubicBezTo>
                    <a:pt x="234" y="401"/>
                    <a:pt x="201" y="801"/>
                    <a:pt x="168" y="1201"/>
                  </a:cubicBezTo>
                  <a:cubicBezTo>
                    <a:pt x="101" y="2169"/>
                    <a:pt x="68" y="3169"/>
                    <a:pt x="68" y="4137"/>
                  </a:cubicBezTo>
                  <a:cubicBezTo>
                    <a:pt x="1" y="5104"/>
                    <a:pt x="168" y="6071"/>
                    <a:pt x="501" y="7005"/>
                  </a:cubicBezTo>
                  <a:cubicBezTo>
                    <a:pt x="601" y="7272"/>
                    <a:pt x="768" y="7539"/>
                    <a:pt x="968" y="7739"/>
                  </a:cubicBezTo>
                  <a:cubicBezTo>
                    <a:pt x="1035" y="7839"/>
                    <a:pt x="1135" y="7906"/>
                    <a:pt x="1235" y="7973"/>
                  </a:cubicBezTo>
                  <a:cubicBezTo>
                    <a:pt x="1168" y="7873"/>
                    <a:pt x="1135" y="7773"/>
                    <a:pt x="1102" y="7673"/>
                  </a:cubicBezTo>
                  <a:cubicBezTo>
                    <a:pt x="901" y="7439"/>
                    <a:pt x="768" y="7206"/>
                    <a:pt x="668" y="6905"/>
                  </a:cubicBezTo>
                  <a:cubicBezTo>
                    <a:pt x="401" y="6005"/>
                    <a:pt x="268" y="5037"/>
                    <a:pt x="268" y="4070"/>
                  </a:cubicBezTo>
                  <a:cubicBezTo>
                    <a:pt x="268" y="2969"/>
                    <a:pt x="301" y="1969"/>
                    <a:pt x="334" y="1201"/>
                  </a:cubicBezTo>
                  <a:cubicBezTo>
                    <a:pt x="401" y="801"/>
                    <a:pt x="401" y="401"/>
                    <a:pt x="33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3434;p69">
              <a:extLst>
                <a:ext uri="{FF2B5EF4-FFF2-40B4-BE49-F238E27FC236}">
                  <a16:creationId xmlns:a16="http://schemas.microsoft.com/office/drawing/2014/main" id="{FE3F4266-B5F3-4DB5-94F7-7269D7474F0E}"/>
                </a:ext>
              </a:extLst>
            </p:cNvPr>
            <p:cNvSpPr/>
            <p:nvPr/>
          </p:nvSpPr>
          <p:spPr>
            <a:xfrm>
              <a:off x="7466736" y="2844126"/>
              <a:ext cx="64433" cy="91382"/>
            </a:xfrm>
            <a:custGeom>
              <a:avLst/>
              <a:gdLst/>
              <a:ahLst/>
              <a:cxnLst/>
              <a:rect l="l" t="t" r="r" b="b"/>
              <a:pathLst>
                <a:path w="3670" h="5205" extrusionOk="0">
                  <a:moveTo>
                    <a:pt x="3569" y="0"/>
                  </a:moveTo>
                  <a:cubicBezTo>
                    <a:pt x="3503" y="0"/>
                    <a:pt x="3569" y="401"/>
                    <a:pt x="3503" y="1001"/>
                  </a:cubicBezTo>
                  <a:cubicBezTo>
                    <a:pt x="3336" y="2602"/>
                    <a:pt x="2369" y="4037"/>
                    <a:pt x="934" y="4804"/>
                  </a:cubicBezTo>
                  <a:cubicBezTo>
                    <a:pt x="367" y="5071"/>
                    <a:pt x="0" y="5171"/>
                    <a:pt x="0" y="5204"/>
                  </a:cubicBezTo>
                  <a:cubicBezTo>
                    <a:pt x="334" y="5171"/>
                    <a:pt x="667" y="5071"/>
                    <a:pt x="968" y="4904"/>
                  </a:cubicBezTo>
                  <a:cubicBezTo>
                    <a:pt x="2502" y="4203"/>
                    <a:pt x="3503" y="2702"/>
                    <a:pt x="3636" y="1001"/>
                  </a:cubicBezTo>
                  <a:cubicBezTo>
                    <a:pt x="3669" y="667"/>
                    <a:pt x="3636" y="334"/>
                    <a:pt x="356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3435;p69">
              <a:extLst>
                <a:ext uri="{FF2B5EF4-FFF2-40B4-BE49-F238E27FC236}">
                  <a16:creationId xmlns:a16="http://schemas.microsoft.com/office/drawing/2014/main" id="{8A9601A6-4E46-438A-A5EC-847C18B59226}"/>
                </a:ext>
              </a:extLst>
            </p:cNvPr>
            <p:cNvSpPr/>
            <p:nvPr/>
          </p:nvSpPr>
          <p:spPr>
            <a:xfrm>
              <a:off x="7783561" y="3213656"/>
              <a:ext cx="89029" cy="732653"/>
            </a:xfrm>
            <a:custGeom>
              <a:avLst/>
              <a:gdLst/>
              <a:ahLst/>
              <a:cxnLst/>
              <a:rect l="l" t="t" r="r" b="b"/>
              <a:pathLst>
                <a:path w="5071" h="41731" extrusionOk="0">
                  <a:moveTo>
                    <a:pt x="2802" y="1"/>
                  </a:moveTo>
                  <a:cubicBezTo>
                    <a:pt x="2802" y="67"/>
                    <a:pt x="2769" y="1"/>
                    <a:pt x="2769" y="101"/>
                  </a:cubicBezTo>
                  <a:cubicBezTo>
                    <a:pt x="2769" y="168"/>
                    <a:pt x="2702" y="301"/>
                    <a:pt x="2702" y="434"/>
                  </a:cubicBezTo>
                  <a:cubicBezTo>
                    <a:pt x="2669" y="768"/>
                    <a:pt x="2636" y="1135"/>
                    <a:pt x="2536" y="1669"/>
                  </a:cubicBezTo>
                  <a:cubicBezTo>
                    <a:pt x="2369" y="2769"/>
                    <a:pt x="2235" y="4304"/>
                    <a:pt x="1968" y="6205"/>
                  </a:cubicBezTo>
                  <a:cubicBezTo>
                    <a:pt x="1501" y="10041"/>
                    <a:pt x="901" y="15345"/>
                    <a:pt x="201" y="21183"/>
                  </a:cubicBezTo>
                  <a:cubicBezTo>
                    <a:pt x="0" y="23951"/>
                    <a:pt x="201" y="26720"/>
                    <a:pt x="801" y="29455"/>
                  </a:cubicBezTo>
                  <a:cubicBezTo>
                    <a:pt x="1068" y="30623"/>
                    <a:pt x="1435" y="31790"/>
                    <a:pt x="1835" y="32958"/>
                  </a:cubicBezTo>
                  <a:cubicBezTo>
                    <a:pt x="2269" y="33992"/>
                    <a:pt x="2602" y="34992"/>
                    <a:pt x="2936" y="35893"/>
                  </a:cubicBezTo>
                  <a:lnTo>
                    <a:pt x="4470" y="40196"/>
                  </a:lnTo>
                  <a:cubicBezTo>
                    <a:pt x="4637" y="40697"/>
                    <a:pt x="4770" y="41063"/>
                    <a:pt x="4871" y="41364"/>
                  </a:cubicBezTo>
                  <a:cubicBezTo>
                    <a:pt x="4904" y="41464"/>
                    <a:pt x="4971" y="41564"/>
                    <a:pt x="5004" y="41664"/>
                  </a:cubicBezTo>
                  <a:lnTo>
                    <a:pt x="4937" y="41364"/>
                  </a:lnTo>
                  <a:cubicBezTo>
                    <a:pt x="4804" y="41063"/>
                    <a:pt x="4670" y="40697"/>
                    <a:pt x="4504" y="40196"/>
                  </a:cubicBezTo>
                  <a:cubicBezTo>
                    <a:pt x="4137" y="39162"/>
                    <a:pt x="3636" y="37661"/>
                    <a:pt x="3003" y="35860"/>
                  </a:cubicBezTo>
                  <a:cubicBezTo>
                    <a:pt x="2669" y="34992"/>
                    <a:pt x="2335" y="33992"/>
                    <a:pt x="1968" y="32891"/>
                  </a:cubicBezTo>
                  <a:cubicBezTo>
                    <a:pt x="1568" y="31790"/>
                    <a:pt x="1235" y="30623"/>
                    <a:pt x="968" y="29455"/>
                  </a:cubicBezTo>
                  <a:cubicBezTo>
                    <a:pt x="367" y="26753"/>
                    <a:pt x="201" y="23985"/>
                    <a:pt x="434" y="21216"/>
                  </a:cubicBezTo>
                  <a:cubicBezTo>
                    <a:pt x="1101" y="15378"/>
                    <a:pt x="1735" y="10108"/>
                    <a:pt x="2135" y="6272"/>
                  </a:cubicBezTo>
                  <a:cubicBezTo>
                    <a:pt x="2335" y="4337"/>
                    <a:pt x="2502" y="2803"/>
                    <a:pt x="2636" y="1702"/>
                  </a:cubicBezTo>
                  <a:cubicBezTo>
                    <a:pt x="2669" y="1168"/>
                    <a:pt x="2702" y="768"/>
                    <a:pt x="2769" y="468"/>
                  </a:cubicBezTo>
                  <a:cubicBezTo>
                    <a:pt x="2802" y="368"/>
                    <a:pt x="2802" y="234"/>
                    <a:pt x="2802" y="134"/>
                  </a:cubicBezTo>
                  <a:lnTo>
                    <a:pt x="2802" y="1"/>
                  </a:lnTo>
                  <a:close/>
                  <a:moveTo>
                    <a:pt x="5004" y="41664"/>
                  </a:moveTo>
                  <a:cubicBezTo>
                    <a:pt x="5004" y="41697"/>
                    <a:pt x="5037" y="41731"/>
                    <a:pt x="5071" y="41731"/>
                  </a:cubicBezTo>
                  <a:cubicBezTo>
                    <a:pt x="5037" y="41697"/>
                    <a:pt x="5037" y="41697"/>
                    <a:pt x="5004" y="41664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3436;p69">
              <a:extLst>
                <a:ext uri="{FF2B5EF4-FFF2-40B4-BE49-F238E27FC236}">
                  <a16:creationId xmlns:a16="http://schemas.microsoft.com/office/drawing/2014/main" id="{1B6A8E1E-CA8B-4865-8228-F7D2ED70ECBD}"/>
                </a:ext>
              </a:extLst>
            </p:cNvPr>
            <p:cNvSpPr/>
            <p:nvPr/>
          </p:nvSpPr>
          <p:spPr>
            <a:xfrm>
              <a:off x="7503622" y="2756871"/>
              <a:ext cx="98405" cy="101916"/>
            </a:xfrm>
            <a:custGeom>
              <a:avLst/>
              <a:gdLst/>
              <a:ahLst/>
              <a:cxnLst/>
              <a:rect l="l" t="t" r="r" b="b"/>
              <a:pathLst>
                <a:path w="5605" h="5805" extrusionOk="0">
                  <a:moveTo>
                    <a:pt x="1702" y="0"/>
                  </a:moveTo>
                  <a:lnTo>
                    <a:pt x="1" y="4370"/>
                  </a:lnTo>
                  <a:lnTo>
                    <a:pt x="401" y="4503"/>
                  </a:lnTo>
                  <a:lnTo>
                    <a:pt x="5605" y="5804"/>
                  </a:lnTo>
                  <a:lnTo>
                    <a:pt x="1702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3437;p69">
              <a:extLst>
                <a:ext uri="{FF2B5EF4-FFF2-40B4-BE49-F238E27FC236}">
                  <a16:creationId xmlns:a16="http://schemas.microsoft.com/office/drawing/2014/main" id="{01FE3315-9E96-4F66-B390-9197508B7439}"/>
                </a:ext>
              </a:extLst>
            </p:cNvPr>
            <p:cNvSpPr/>
            <p:nvPr/>
          </p:nvSpPr>
          <p:spPr>
            <a:xfrm>
              <a:off x="7369507" y="2244745"/>
              <a:ext cx="849790" cy="788553"/>
            </a:xfrm>
            <a:custGeom>
              <a:avLst/>
              <a:gdLst/>
              <a:ahLst/>
              <a:cxnLst/>
              <a:rect l="l" t="t" r="r" b="b"/>
              <a:pathLst>
                <a:path w="48403" h="44915" extrusionOk="0">
                  <a:moveTo>
                    <a:pt x="26610" y="1"/>
                  </a:moveTo>
                  <a:cubicBezTo>
                    <a:pt x="20136" y="1"/>
                    <a:pt x="16679" y="8755"/>
                    <a:pt x="16679" y="8755"/>
                  </a:cubicBezTo>
                  <a:lnTo>
                    <a:pt x="9007" y="26268"/>
                  </a:lnTo>
                  <a:cubicBezTo>
                    <a:pt x="1" y="29270"/>
                    <a:pt x="6372" y="36208"/>
                    <a:pt x="6372" y="36208"/>
                  </a:cubicBezTo>
                  <a:cubicBezTo>
                    <a:pt x="6372" y="36208"/>
                    <a:pt x="3904" y="31939"/>
                    <a:pt x="6339" y="30404"/>
                  </a:cubicBezTo>
                  <a:cubicBezTo>
                    <a:pt x="6719" y="30159"/>
                    <a:pt x="7106" y="30047"/>
                    <a:pt x="7497" y="30047"/>
                  </a:cubicBezTo>
                  <a:cubicBezTo>
                    <a:pt x="9712" y="30047"/>
                    <a:pt x="12077" y="33646"/>
                    <a:pt x="14344" y="37076"/>
                  </a:cubicBezTo>
                  <a:cubicBezTo>
                    <a:pt x="17513" y="41846"/>
                    <a:pt x="27854" y="44915"/>
                    <a:pt x="27854" y="44915"/>
                  </a:cubicBezTo>
                  <a:cubicBezTo>
                    <a:pt x="29055" y="43614"/>
                    <a:pt x="28721" y="39177"/>
                    <a:pt x="29689" y="36776"/>
                  </a:cubicBezTo>
                  <a:cubicBezTo>
                    <a:pt x="29956" y="36042"/>
                    <a:pt x="37127" y="19430"/>
                    <a:pt x="37127" y="19430"/>
                  </a:cubicBezTo>
                  <a:lnTo>
                    <a:pt x="39896" y="26168"/>
                  </a:lnTo>
                  <a:cubicBezTo>
                    <a:pt x="39896" y="26168"/>
                    <a:pt x="43432" y="21998"/>
                    <a:pt x="45200" y="21331"/>
                  </a:cubicBezTo>
                  <a:cubicBezTo>
                    <a:pt x="46234" y="20964"/>
                    <a:pt x="47301" y="20664"/>
                    <a:pt x="48402" y="20431"/>
                  </a:cubicBezTo>
                  <a:lnTo>
                    <a:pt x="43765" y="10023"/>
                  </a:lnTo>
                  <a:cubicBezTo>
                    <a:pt x="43232" y="8355"/>
                    <a:pt x="42198" y="8122"/>
                    <a:pt x="41297" y="7154"/>
                  </a:cubicBezTo>
                  <a:lnTo>
                    <a:pt x="29722" y="650"/>
                  </a:lnTo>
                  <a:cubicBezTo>
                    <a:pt x="28618" y="198"/>
                    <a:pt x="27580" y="1"/>
                    <a:pt x="26610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3438;p69">
              <a:extLst>
                <a:ext uri="{FF2B5EF4-FFF2-40B4-BE49-F238E27FC236}">
                  <a16:creationId xmlns:a16="http://schemas.microsoft.com/office/drawing/2014/main" id="{95D60E93-4243-4B62-A3D3-45E3CED29A5F}"/>
                </a:ext>
              </a:extLst>
            </p:cNvPr>
            <p:cNvSpPr/>
            <p:nvPr/>
          </p:nvSpPr>
          <p:spPr>
            <a:xfrm>
              <a:off x="7686930" y="2706465"/>
              <a:ext cx="172195" cy="47824"/>
            </a:xfrm>
            <a:custGeom>
              <a:avLst/>
              <a:gdLst/>
              <a:ahLst/>
              <a:cxnLst/>
              <a:rect l="l" t="t" r="r" b="b"/>
              <a:pathLst>
                <a:path w="9808" h="2724" extrusionOk="0">
                  <a:moveTo>
                    <a:pt x="5" y="1"/>
                  </a:moveTo>
                  <a:cubicBezTo>
                    <a:pt x="3" y="1"/>
                    <a:pt x="2" y="1"/>
                    <a:pt x="0" y="2"/>
                  </a:cubicBezTo>
                  <a:cubicBezTo>
                    <a:pt x="67" y="136"/>
                    <a:pt x="167" y="236"/>
                    <a:pt x="267" y="336"/>
                  </a:cubicBezTo>
                  <a:cubicBezTo>
                    <a:pt x="501" y="603"/>
                    <a:pt x="801" y="870"/>
                    <a:pt x="1101" y="1137"/>
                  </a:cubicBezTo>
                  <a:cubicBezTo>
                    <a:pt x="2445" y="2177"/>
                    <a:pt x="4098" y="2724"/>
                    <a:pt x="5768" y="2724"/>
                  </a:cubicBezTo>
                  <a:cubicBezTo>
                    <a:pt x="6669" y="2724"/>
                    <a:pt x="7575" y="2565"/>
                    <a:pt x="8440" y="2237"/>
                  </a:cubicBezTo>
                  <a:cubicBezTo>
                    <a:pt x="8807" y="2104"/>
                    <a:pt x="9140" y="1937"/>
                    <a:pt x="9474" y="1737"/>
                  </a:cubicBezTo>
                  <a:cubicBezTo>
                    <a:pt x="9607" y="1670"/>
                    <a:pt x="9674" y="1570"/>
                    <a:pt x="9807" y="1503"/>
                  </a:cubicBezTo>
                  <a:cubicBezTo>
                    <a:pt x="9807" y="1502"/>
                    <a:pt x="9806" y="1501"/>
                    <a:pt x="9804" y="1501"/>
                  </a:cubicBezTo>
                  <a:cubicBezTo>
                    <a:pt x="9757" y="1501"/>
                    <a:pt x="9232" y="1819"/>
                    <a:pt x="8373" y="2137"/>
                  </a:cubicBezTo>
                  <a:cubicBezTo>
                    <a:pt x="7565" y="2418"/>
                    <a:pt x="6723" y="2555"/>
                    <a:pt x="5883" y="2555"/>
                  </a:cubicBezTo>
                  <a:cubicBezTo>
                    <a:pt x="4225" y="2555"/>
                    <a:pt x="2574" y="2021"/>
                    <a:pt x="1201" y="1003"/>
                  </a:cubicBezTo>
                  <a:cubicBezTo>
                    <a:pt x="458" y="486"/>
                    <a:pt x="60" y="1"/>
                    <a:pt x="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3439;p69">
              <a:extLst>
                <a:ext uri="{FF2B5EF4-FFF2-40B4-BE49-F238E27FC236}">
                  <a16:creationId xmlns:a16="http://schemas.microsoft.com/office/drawing/2014/main" id="{920D7667-7F43-4795-808B-B464B6FA2373}"/>
                </a:ext>
              </a:extLst>
            </p:cNvPr>
            <p:cNvSpPr/>
            <p:nvPr/>
          </p:nvSpPr>
          <p:spPr>
            <a:xfrm>
              <a:off x="7520020" y="2238565"/>
              <a:ext cx="327974" cy="216718"/>
            </a:xfrm>
            <a:custGeom>
              <a:avLst/>
              <a:gdLst/>
              <a:ahLst/>
              <a:cxnLst/>
              <a:rect l="l" t="t" r="r" b="b"/>
              <a:pathLst>
                <a:path w="18681" h="12344" extrusionOk="0">
                  <a:moveTo>
                    <a:pt x="11976" y="1"/>
                  </a:moveTo>
                  <a:lnTo>
                    <a:pt x="1" y="1168"/>
                  </a:lnTo>
                  <a:cubicBezTo>
                    <a:pt x="634" y="4638"/>
                    <a:pt x="668" y="8207"/>
                    <a:pt x="134" y="11676"/>
                  </a:cubicBezTo>
                  <a:lnTo>
                    <a:pt x="7273" y="12343"/>
                  </a:lnTo>
                  <a:lnTo>
                    <a:pt x="18681" y="268"/>
                  </a:lnTo>
                  <a:lnTo>
                    <a:pt x="11976" y="1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3440;p69">
              <a:extLst>
                <a:ext uri="{FF2B5EF4-FFF2-40B4-BE49-F238E27FC236}">
                  <a16:creationId xmlns:a16="http://schemas.microsoft.com/office/drawing/2014/main" id="{8B35D49B-D842-4878-9E6C-C1BB3C252F8A}"/>
                </a:ext>
              </a:extLst>
            </p:cNvPr>
            <p:cNvSpPr/>
            <p:nvPr/>
          </p:nvSpPr>
          <p:spPr>
            <a:xfrm>
              <a:off x="7528815" y="2331685"/>
              <a:ext cx="168086" cy="373077"/>
            </a:xfrm>
            <a:custGeom>
              <a:avLst/>
              <a:gdLst/>
              <a:ahLst/>
              <a:cxnLst/>
              <a:rect l="l" t="t" r="r" b="b"/>
              <a:pathLst>
                <a:path w="9574" h="21250" extrusionOk="0">
                  <a:moveTo>
                    <a:pt x="9574" y="1"/>
                  </a:moveTo>
                  <a:lnTo>
                    <a:pt x="9574" y="1"/>
                  </a:lnTo>
                  <a:cubicBezTo>
                    <a:pt x="9507" y="67"/>
                    <a:pt x="9473" y="134"/>
                    <a:pt x="9473" y="201"/>
                  </a:cubicBezTo>
                  <a:cubicBezTo>
                    <a:pt x="9540" y="134"/>
                    <a:pt x="9540" y="67"/>
                    <a:pt x="9574" y="1"/>
                  </a:cubicBezTo>
                  <a:close/>
                  <a:moveTo>
                    <a:pt x="9473" y="201"/>
                  </a:moveTo>
                  <a:lnTo>
                    <a:pt x="9473" y="201"/>
                  </a:lnTo>
                  <a:cubicBezTo>
                    <a:pt x="9340" y="401"/>
                    <a:pt x="9240" y="601"/>
                    <a:pt x="9140" y="801"/>
                  </a:cubicBezTo>
                  <a:cubicBezTo>
                    <a:pt x="8840" y="1335"/>
                    <a:pt x="8473" y="2069"/>
                    <a:pt x="8006" y="3036"/>
                  </a:cubicBezTo>
                  <a:cubicBezTo>
                    <a:pt x="7105" y="4904"/>
                    <a:pt x="5838" y="7573"/>
                    <a:pt x="4603" y="10542"/>
                  </a:cubicBezTo>
                  <a:cubicBezTo>
                    <a:pt x="3336" y="13510"/>
                    <a:pt x="2168" y="16179"/>
                    <a:pt x="1334" y="18147"/>
                  </a:cubicBezTo>
                  <a:lnTo>
                    <a:pt x="334" y="20415"/>
                  </a:lnTo>
                  <a:lnTo>
                    <a:pt x="100" y="21049"/>
                  </a:lnTo>
                  <a:cubicBezTo>
                    <a:pt x="67" y="21083"/>
                    <a:pt x="67" y="21183"/>
                    <a:pt x="0" y="21249"/>
                  </a:cubicBezTo>
                  <a:cubicBezTo>
                    <a:pt x="67" y="21183"/>
                    <a:pt x="100" y="21149"/>
                    <a:pt x="133" y="21049"/>
                  </a:cubicBezTo>
                  <a:lnTo>
                    <a:pt x="434" y="20415"/>
                  </a:lnTo>
                  <a:cubicBezTo>
                    <a:pt x="667" y="19915"/>
                    <a:pt x="1001" y="19148"/>
                    <a:pt x="1468" y="18180"/>
                  </a:cubicBezTo>
                  <a:cubicBezTo>
                    <a:pt x="2335" y="16246"/>
                    <a:pt x="3569" y="13577"/>
                    <a:pt x="4803" y="10642"/>
                  </a:cubicBezTo>
                  <a:cubicBezTo>
                    <a:pt x="6071" y="7673"/>
                    <a:pt x="7272" y="5004"/>
                    <a:pt x="8139" y="3070"/>
                  </a:cubicBezTo>
                  <a:cubicBezTo>
                    <a:pt x="8573" y="2169"/>
                    <a:pt x="8940" y="1368"/>
                    <a:pt x="9173" y="835"/>
                  </a:cubicBezTo>
                  <a:lnTo>
                    <a:pt x="9473" y="20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3441;p69">
              <a:extLst>
                <a:ext uri="{FF2B5EF4-FFF2-40B4-BE49-F238E27FC236}">
                  <a16:creationId xmlns:a16="http://schemas.microsoft.com/office/drawing/2014/main" id="{953BBF00-92F4-4E51-B9D9-23169D01960C}"/>
                </a:ext>
              </a:extLst>
            </p:cNvPr>
            <p:cNvSpPr/>
            <p:nvPr/>
          </p:nvSpPr>
          <p:spPr>
            <a:xfrm>
              <a:off x="8011954" y="2393765"/>
              <a:ext cx="67365" cy="131797"/>
            </a:xfrm>
            <a:custGeom>
              <a:avLst/>
              <a:gdLst/>
              <a:ahLst/>
              <a:cxnLst/>
              <a:rect l="l" t="t" r="r" b="b"/>
              <a:pathLst>
                <a:path w="3837" h="7507" extrusionOk="0">
                  <a:moveTo>
                    <a:pt x="3837" y="1"/>
                  </a:moveTo>
                  <a:cubicBezTo>
                    <a:pt x="3737" y="1"/>
                    <a:pt x="3637" y="34"/>
                    <a:pt x="3603" y="134"/>
                  </a:cubicBezTo>
                  <a:cubicBezTo>
                    <a:pt x="3470" y="167"/>
                    <a:pt x="3336" y="267"/>
                    <a:pt x="3236" y="334"/>
                  </a:cubicBezTo>
                  <a:cubicBezTo>
                    <a:pt x="3070" y="434"/>
                    <a:pt x="2903" y="534"/>
                    <a:pt x="2769" y="668"/>
                  </a:cubicBezTo>
                  <a:cubicBezTo>
                    <a:pt x="2369" y="968"/>
                    <a:pt x="2035" y="1302"/>
                    <a:pt x="1735" y="1669"/>
                  </a:cubicBezTo>
                  <a:cubicBezTo>
                    <a:pt x="1335" y="2102"/>
                    <a:pt x="1001" y="2603"/>
                    <a:pt x="768" y="3136"/>
                  </a:cubicBezTo>
                  <a:cubicBezTo>
                    <a:pt x="501" y="3670"/>
                    <a:pt x="301" y="4237"/>
                    <a:pt x="167" y="4804"/>
                  </a:cubicBezTo>
                  <a:cubicBezTo>
                    <a:pt x="67" y="5271"/>
                    <a:pt x="1" y="5738"/>
                    <a:pt x="1" y="6205"/>
                  </a:cubicBezTo>
                  <a:cubicBezTo>
                    <a:pt x="1" y="6405"/>
                    <a:pt x="1" y="6572"/>
                    <a:pt x="67" y="6772"/>
                  </a:cubicBezTo>
                  <a:cubicBezTo>
                    <a:pt x="34" y="6906"/>
                    <a:pt x="67" y="7039"/>
                    <a:pt x="101" y="7172"/>
                  </a:cubicBezTo>
                  <a:cubicBezTo>
                    <a:pt x="101" y="7306"/>
                    <a:pt x="134" y="7406"/>
                    <a:pt x="167" y="7506"/>
                  </a:cubicBezTo>
                  <a:cubicBezTo>
                    <a:pt x="234" y="7506"/>
                    <a:pt x="134" y="7006"/>
                    <a:pt x="167" y="6205"/>
                  </a:cubicBezTo>
                  <a:cubicBezTo>
                    <a:pt x="167" y="5738"/>
                    <a:pt x="234" y="5304"/>
                    <a:pt x="334" y="4837"/>
                  </a:cubicBezTo>
                  <a:cubicBezTo>
                    <a:pt x="501" y="4304"/>
                    <a:pt x="701" y="3770"/>
                    <a:pt x="935" y="3270"/>
                  </a:cubicBezTo>
                  <a:cubicBezTo>
                    <a:pt x="1168" y="2736"/>
                    <a:pt x="1502" y="2269"/>
                    <a:pt x="1835" y="1802"/>
                  </a:cubicBezTo>
                  <a:cubicBezTo>
                    <a:pt x="2136" y="1435"/>
                    <a:pt x="2436" y="1101"/>
                    <a:pt x="2803" y="801"/>
                  </a:cubicBezTo>
                  <a:cubicBezTo>
                    <a:pt x="3436" y="267"/>
                    <a:pt x="3837" y="34"/>
                    <a:pt x="383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3442;p69">
              <a:extLst>
                <a:ext uri="{FF2B5EF4-FFF2-40B4-BE49-F238E27FC236}">
                  <a16:creationId xmlns:a16="http://schemas.microsoft.com/office/drawing/2014/main" id="{A7B25BCA-FCC2-4DAD-A4EF-EC378F14C307}"/>
                </a:ext>
              </a:extLst>
            </p:cNvPr>
            <p:cNvSpPr/>
            <p:nvPr/>
          </p:nvSpPr>
          <p:spPr>
            <a:xfrm>
              <a:off x="7829243" y="1905342"/>
              <a:ext cx="316264" cy="458489"/>
            </a:xfrm>
            <a:custGeom>
              <a:avLst/>
              <a:gdLst/>
              <a:ahLst/>
              <a:cxnLst/>
              <a:rect l="l" t="t" r="r" b="b"/>
              <a:pathLst>
                <a:path w="18014" h="26115" extrusionOk="0">
                  <a:moveTo>
                    <a:pt x="8006" y="1"/>
                  </a:moveTo>
                  <a:cubicBezTo>
                    <a:pt x="7039" y="1669"/>
                    <a:pt x="2602" y="9641"/>
                    <a:pt x="1368" y="12410"/>
                  </a:cubicBezTo>
                  <a:cubicBezTo>
                    <a:pt x="0" y="15579"/>
                    <a:pt x="2936" y="17480"/>
                    <a:pt x="2936" y="17480"/>
                  </a:cubicBezTo>
                  <a:lnTo>
                    <a:pt x="1768" y="19615"/>
                  </a:lnTo>
                  <a:lnTo>
                    <a:pt x="1635" y="19882"/>
                  </a:lnTo>
                  <a:cubicBezTo>
                    <a:pt x="634" y="22117"/>
                    <a:pt x="1635" y="24718"/>
                    <a:pt x="3836" y="25719"/>
                  </a:cubicBezTo>
                  <a:cubicBezTo>
                    <a:pt x="4427" y="25987"/>
                    <a:pt x="5047" y="26114"/>
                    <a:pt x="5656" y="26114"/>
                  </a:cubicBezTo>
                  <a:cubicBezTo>
                    <a:pt x="7247" y="26114"/>
                    <a:pt x="8769" y="25247"/>
                    <a:pt x="9540" y="23751"/>
                  </a:cubicBezTo>
                  <a:lnTo>
                    <a:pt x="16279" y="11209"/>
                  </a:lnTo>
                  <a:cubicBezTo>
                    <a:pt x="16312" y="11142"/>
                    <a:pt x="16312" y="11109"/>
                    <a:pt x="16379" y="11075"/>
                  </a:cubicBezTo>
                  <a:cubicBezTo>
                    <a:pt x="18013" y="7973"/>
                    <a:pt x="16779" y="4137"/>
                    <a:pt x="13677" y="2536"/>
                  </a:cubicBezTo>
                  <a:lnTo>
                    <a:pt x="8006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3443;p69">
              <a:extLst>
                <a:ext uri="{FF2B5EF4-FFF2-40B4-BE49-F238E27FC236}">
                  <a16:creationId xmlns:a16="http://schemas.microsoft.com/office/drawing/2014/main" id="{A52FEBA7-0889-4CB8-A368-ED45E2019DC4}"/>
                </a:ext>
              </a:extLst>
            </p:cNvPr>
            <p:cNvSpPr/>
            <p:nvPr/>
          </p:nvSpPr>
          <p:spPr>
            <a:xfrm>
              <a:off x="7873749" y="2209878"/>
              <a:ext cx="87274" cy="26774"/>
            </a:xfrm>
            <a:custGeom>
              <a:avLst/>
              <a:gdLst/>
              <a:ahLst/>
              <a:cxnLst/>
              <a:rect l="l" t="t" r="r" b="b"/>
              <a:pathLst>
                <a:path w="4971" h="1525" extrusionOk="0">
                  <a:moveTo>
                    <a:pt x="401" y="0"/>
                  </a:moveTo>
                  <a:lnTo>
                    <a:pt x="0" y="801"/>
                  </a:lnTo>
                  <a:cubicBezTo>
                    <a:pt x="951" y="1340"/>
                    <a:pt x="1799" y="1524"/>
                    <a:pt x="2512" y="1524"/>
                  </a:cubicBezTo>
                  <a:cubicBezTo>
                    <a:pt x="4052" y="1524"/>
                    <a:pt x="4971" y="668"/>
                    <a:pt x="4971" y="668"/>
                  </a:cubicBezTo>
                  <a:lnTo>
                    <a:pt x="4971" y="668"/>
                  </a:lnTo>
                  <a:cubicBezTo>
                    <a:pt x="4549" y="739"/>
                    <a:pt x="4124" y="775"/>
                    <a:pt x="3702" y="775"/>
                  </a:cubicBezTo>
                  <a:cubicBezTo>
                    <a:pt x="2556" y="775"/>
                    <a:pt x="1425" y="512"/>
                    <a:pt x="401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3444;p69">
              <a:extLst>
                <a:ext uri="{FF2B5EF4-FFF2-40B4-BE49-F238E27FC236}">
                  <a16:creationId xmlns:a16="http://schemas.microsoft.com/office/drawing/2014/main" id="{22D5DED0-74EF-460E-B6F8-90FF24908AC4}"/>
                </a:ext>
              </a:extLst>
            </p:cNvPr>
            <p:cNvSpPr/>
            <p:nvPr/>
          </p:nvSpPr>
          <p:spPr>
            <a:xfrm>
              <a:off x="7916499" y="2029625"/>
              <a:ext cx="18750" cy="16749"/>
            </a:xfrm>
            <a:custGeom>
              <a:avLst/>
              <a:gdLst/>
              <a:ahLst/>
              <a:cxnLst/>
              <a:rect l="l" t="t" r="r" b="b"/>
              <a:pathLst>
                <a:path w="1068" h="954" extrusionOk="0">
                  <a:moveTo>
                    <a:pt x="516" y="0"/>
                  </a:moveTo>
                  <a:cubicBezTo>
                    <a:pt x="350" y="0"/>
                    <a:pt x="193" y="98"/>
                    <a:pt x="101" y="260"/>
                  </a:cubicBezTo>
                  <a:cubicBezTo>
                    <a:pt x="0" y="494"/>
                    <a:pt x="67" y="794"/>
                    <a:pt x="334" y="894"/>
                  </a:cubicBezTo>
                  <a:cubicBezTo>
                    <a:pt x="395" y="935"/>
                    <a:pt x="466" y="954"/>
                    <a:pt x="537" y="954"/>
                  </a:cubicBezTo>
                  <a:cubicBezTo>
                    <a:pt x="699" y="954"/>
                    <a:pt x="865" y="856"/>
                    <a:pt x="934" y="694"/>
                  </a:cubicBezTo>
                  <a:cubicBezTo>
                    <a:pt x="1068" y="460"/>
                    <a:pt x="968" y="160"/>
                    <a:pt x="734" y="60"/>
                  </a:cubicBezTo>
                  <a:cubicBezTo>
                    <a:pt x="663" y="19"/>
                    <a:pt x="588" y="0"/>
                    <a:pt x="51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3445;p69">
              <a:extLst>
                <a:ext uri="{FF2B5EF4-FFF2-40B4-BE49-F238E27FC236}">
                  <a16:creationId xmlns:a16="http://schemas.microsoft.com/office/drawing/2014/main" id="{CDDBEDD7-CE88-4266-8C11-533801A6611E}"/>
                </a:ext>
              </a:extLst>
            </p:cNvPr>
            <p:cNvSpPr/>
            <p:nvPr/>
          </p:nvSpPr>
          <p:spPr>
            <a:xfrm>
              <a:off x="7918255" y="2023621"/>
              <a:ext cx="32234" cy="17644"/>
            </a:xfrm>
            <a:custGeom>
              <a:avLst/>
              <a:gdLst/>
              <a:ahLst/>
              <a:cxnLst/>
              <a:rect l="l" t="t" r="r" b="b"/>
              <a:pathLst>
                <a:path w="1836" h="1005" extrusionOk="0">
                  <a:moveTo>
                    <a:pt x="551" y="1"/>
                  </a:moveTo>
                  <a:cubicBezTo>
                    <a:pt x="456" y="1"/>
                    <a:pt x="362" y="12"/>
                    <a:pt x="267" y="35"/>
                  </a:cubicBezTo>
                  <a:cubicBezTo>
                    <a:pt x="101" y="69"/>
                    <a:pt x="1" y="169"/>
                    <a:pt x="1" y="202"/>
                  </a:cubicBezTo>
                  <a:cubicBezTo>
                    <a:pt x="67" y="269"/>
                    <a:pt x="468" y="202"/>
                    <a:pt x="968" y="402"/>
                  </a:cubicBezTo>
                  <a:cubicBezTo>
                    <a:pt x="1450" y="595"/>
                    <a:pt x="1653" y="1004"/>
                    <a:pt x="1757" y="1004"/>
                  </a:cubicBezTo>
                  <a:cubicBezTo>
                    <a:pt x="1761" y="1004"/>
                    <a:pt x="1765" y="1004"/>
                    <a:pt x="1768" y="1003"/>
                  </a:cubicBezTo>
                  <a:cubicBezTo>
                    <a:pt x="1835" y="936"/>
                    <a:pt x="1802" y="869"/>
                    <a:pt x="1668" y="669"/>
                  </a:cubicBezTo>
                  <a:cubicBezTo>
                    <a:pt x="1535" y="402"/>
                    <a:pt x="1301" y="235"/>
                    <a:pt x="1068" y="102"/>
                  </a:cubicBezTo>
                  <a:cubicBezTo>
                    <a:pt x="896" y="37"/>
                    <a:pt x="723" y="1"/>
                    <a:pt x="55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3446;p69">
              <a:extLst>
                <a:ext uri="{FF2B5EF4-FFF2-40B4-BE49-F238E27FC236}">
                  <a16:creationId xmlns:a16="http://schemas.microsoft.com/office/drawing/2014/main" id="{E34DF246-D211-4C41-84A5-FBD5FB5AAEC3}"/>
                </a:ext>
              </a:extLst>
            </p:cNvPr>
            <p:cNvSpPr/>
            <p:nvPr/>
          </p:nvSpPr>
          <p:spPr>
            <a:xfrm>
              <a:off x="7995557" y="2068549"/>
              <a:ext cx="18768" cy="16486"/>
            </a:xfrm>
            <a:custGeom>
              <a:avLst/>
              <a:gdLst/>
              <a:ahLst/>
              <a:cxnLst/>
              <a:rect l="l" t="t" r="r" b="b"/>
              <a:pathLst>
                <a:path w="1069" h="939" extrusionOk="0">
                  <a:moveTo>
                    <a:pt x="527" y="1"/>
                  </a:moveTo>
                  <a:cubicBezTo>
                    <a:pt x="360" y="1"/>
                    <a:pt x="205" y="89"/>
                    <a:pt x="134" y="278"/>
                  </a:cubicBezTo>
                  <a:cubicBezTo>
                    <a:pt x="1" y="512"/>
                    <a:pt x="101" y="779"/>
                    <a:pt x="334" y="879"/>
                  </a:cubicBezTo>
                  <a:cubicBezTo>
                    <a:pt x="406" y="919"/>
                    <a:pt x="480" y="938"/>
                    <a:pt x="553" y="938"/>
                  </a:cubicBezTo>
                  <a:cubicBezTo>
                    <a:pt x="718" y="938"/>
                    <a:pt x="875" y="841"/>
                    <a:pt x="968" y="679"/>
                  </a:cubicBezTo>
                  <a:cubicBezTo>
                    <a:pt x="1068" y="445"/>
                    <a:pt x="968" y="178"/>
                    <a:pt x="735" y="45"/>
                  </a:cubicBezTo>
                  <a:cubicBezTo>
                    <a:pt x="666" y="16"/>
                    <a:pt x="596" y="1"/>
                    <a:pt x="52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3447;p69">
              <a:extLst>
                <a:ext uri="{FF2B5EF4-FFF2-40B4-BE49-F238E27FC236}">
                  <a16:creationId xmlns:a16="http://schemas.microsoft.com/office/drawing/2014/main" id="{D20124CB-ACFB-44BF-920C-053E20E9AE94}"/>
                </a:ext>
              </a:extLst>
            </p:cNvPr>
            <p:cNvSpPr/>
            <p:nvPr/>
          </p:nvSpPr>
          <p:spPr>
            <a:xfrm>
              <a:off x="8001420" y="2062298"/>
              <a:ext cx="32216" cy="17627"/>
            </a:xfrm>
            <a:custGeom>
              <a:avLst/>
              <a:gdLst/>
              <a:ahLst/>
              <a:cxnLst/>
              <a:rect l="l" t="t" r="r" b="b"/>
              <a:pathLst>
                <a:path w="1835" h="1004" extrusionOk="0">
                  <a:moveTo>
                    <a:pt x="501" y="0"/>
                  </a:moveTo>
                  <a:cubicBezTo>
                    <a:pt x="412" y="0"/>
                    <a:pt x="323" y="12"/>
                    <a:pt x="234" y="34"/>
                  </a:cubicBezTo>
                  <a:cubicBezTo>
                    <a:pt x="67" y="67"/>
                    <a:pt x="0" y="201"/>
                    <a:pt x="0" y="201"/>
                  </a:cubicBezTo>
                  <a:cubicBezTo>
                    <a:pt x="34" y="301"/>
                    <a:pt x="434" y="201"/>
                    <a:pt x="934" y="401"/>
                  </a:cubicBezTo>
                  <a:cubicBezTo>
                    <a:pt x="1415" y="625"/>
                    <a:pt x="1649" y="1003"/>
                    <a:pt x="1726" y="1003"/>
                  </a:cubicBezTo>
                  <a:cubicBezTo>
                    <a:pt x="1729" y="1003"/>
                    <a:pt x="1732" y="1002"/>
                    <a:pt x="1735" y="1001"/>
                  </a:cubicBezTo>
                  <a:cubicBezTo>
                    <a:pt x="1835" y="968"/>
                    <a:pt x="1768" y="834"/>
                    <a:pt x="1668" y="668"/>
                  </a:cubicBezTo>
                  <a:cubicBezTo>
                    <a:pt x="1501" y="434"/>
                    <a:pt x="1301" y="234"/>
                    <a:pt x="1034" y="134"/>
                  </a:cubicBezTo>
                  <a:cubicBezTo>
                    <a:pt x="856" y="45"/>
                    <a:pt x="679" y="0"/>
                    <a:pt x="5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3448;p69">
              <a:extLst>
                <a:ext uri="{FF2B5EF4-FFF2-40B4-BE49-F238E27FC236}">
                  <a16:creationId xmlns:a16="http://schemas.microsoft.com/office/drawing/2014/main" id="{1F7B8C91-5518-4F0B-AD80-DC254828EE10}"/>
                </a:ext>
              </a:extLst>
            </p:cNvPr>
            <p:cNvSpPr/>
            <p:nvPr/>
          </p:nvSpPr>
          <p:spPr>
            <a:xfrm>
              <a:off x="7922943" y="2045320"/>
              <a:ext cx="55654" cy="69700"/>
            </a:xfrm>
            <a:custGeom>
              <a:avLst/>
              <a:gdLst/>
              <a:ahLst/>
              <a:cxnLst/>
              <a:rect l="l" t="t" r="r" b="b"/>
              <a:pathLst>
                <a:path w="3170" h="3970" extrusionOk="0">
                  <a:moveTo>
                    <a:pt x="3169" y="0"/>
                  </a:moveTo>
                  <a:lnTo>
                    <a:pt x="3169" y="0"/>
                  </a:lnTo>
                  <a:cubicBezTo>
                    <a:pt x="2402" y="567"/>
                    <a:pt x="1702" y="1234"/>
                    <a:pt x="1068" y="1935"/>
                  </a:cubicBezTo>
                  <a:lnTo>
                    <a:pt x="301" y="2702"/>
                  </a:lnTo>
                  <a:cubicBezTo>
                    <a:pt x="134" y="2835"/>
                    <a:pt x="34" y="3002"/>
                    <a:pt x="0" y="3169"/>
                  </a:cubicBezTo>
                  <a:cubicBezTo>
                    <a:pt x="0" y="3269"/>
                    <a:pt x="34" y="3403"/>
                    <a:pt x="134" y="3469"/>
                  </a:cubicBezTo>
                  <a:cubicBezTo>
                    <a:pt x="167" y="3503"/>
                    <a:pt x="267" y="3569"/>
                    <a:pt x="334" y="3603"/>
                  </a:cubicBezTo>
                  <a:cubicBezTo>
                    <a:pt x="567" y="3769"/>
                    <a:pt x="834" y="3903"/>
                    <a:pt x="1135" y="3970"/>
                  </a:cubicBezTo>
                  <a:cubicBezTo>
                    <a:pt x="901" y="3769"/>
                    <a:pt x="668" y="3603"/>
                    <a:pt x="401" y="3469"/>
                  </a:cubicBezTo>
                  <a:cubicBezTo>
                    <a:pt x="301" y="3369"/>
                    <a:pt x="201" y="3336"/>
                    <a:pt x="201" y="3202"/>
                  </a:cubicBezTo>
                  <a:cubicBezTo>
                    <a:pt x="201" y="3102"/>
                    <a:pt x="334" y="3002"/>
                    <a:pt x="467" y="2869"/>
                  </a:cubicBezTo>
                  <a:lnTo>
                    <a:pt x="1235" y="2102"/>
                  </a:lnTo>
                  <a:cubicBezTo>
                    <a:pt x="1935" y="1468"/>
                    <a:pt x="2602" y="767"/>
                    <a:pt x="316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3449;p69">
              <a:extLst>
                <a:ext uri="{FF2B5EF4-FFF2-40B4-BE49-F238E27FC236}">
                  <a16:creationId xmlns:a16="http://schemas.microsoft.com/office/drawing/2014/main" id="{2DAA510E-7EA7-4139-AE31-2813C697A51E}"/>
                </a:ext>
              </a:extLst>
            </p:cNvPr>
            <p:cNvSpPr/>
            <p:nvPr/>
          </p:nvSpPr>
          <p:spPr>
            <a:xfrm>
              <a:off x="7928210" y="2131893"/>
              <a:ext cx="36921" cy="17539"/>
            </a:xfrm>
            <a:custGeom>
              <a:avLst/>
              <a:gdLst/>
              <a:ahLst/>
              <a:cxnLst/>
              <a:rect l="l" t="t" r="r" b="b"/>
              <a:pathLst>
                <a:path w="2103" h="999" extrusionOk="0">
                  <a:moveTo>
                    <a:pt x="2056" y="1"/>
                  </a:moveTo>
                  <a:cubicBezTo>
                    <a:pt x="1975" y="1"/>
                    <a:pt x="1735" y="516"/>
                    <a:pt x="1168" y="673"/>
                  </a:cubicBezTo>
                  <a:cubicBezTo>
                    <a:pt x="1027" y="710"/>
                    <a:pt x="890" y="724"/>
                    <a:pt x="764" y="724"/>
                  </a:cubicBezTo>
                  <a:cubicBezTo>
                    <a:pt x="381" y="724"/>
                    <a:pt x="88" y="597"/>
                    <a:pt x="17" y="597"/>
                  </a:cubicBezTo>
                  <a:cubicBezTo>
                    <a:pt x="6" y="597"/>
                    <a:pt x="1" y="600"/>
                    <a:pt x="1" y="606"/>
                  </a:cubicBezTo>
                  <a:cubicBezTo>
                    <a:pt x="1" y="706"/>
                    <a:pt x="67" y="773"/>
                    <a:pt x="334" y="873"/>
                  </a:cubicBezTo>
                  <a:cubicBezTo>
                    <a:pt x="516" y="954"/>
                    <a:pt x="710" y="998"/>
                    <a:pt x="901" y="998"/>
                  </a:cubicBezTo>
                  <a:cubicBezTo>
                    <a:pt x="1026" y="998"/>
                    <a:pt x="1150" y="979"/>
                    <a:pt x="1268" y="940"/>
                  </a:cubicBezTo>
                  <a:cubicBezTo>
                    <a:pt x="1602" y="873"/>
                    <a:pt x="1869" y="640"/>
                    <a:pt x="2035" y="373"/>
                  </a:cubicBezTo>
                  <a:cubicBezTo>
                    <a:pt x="2102" y="173"/>
                    <a:pt x="2102" y="39"/>
                    <a:pt x="2069" y="6"/>
                  </a:cubicBezTo>
                  <a:cubicBezTo>
                    <a:pt x="2065" y="2"/>
                    <a:pt x="2061" y="1"/>
                    <a:pt x="205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3450;p69">
              <a:extLst>
                <a:ext uri="{FF2B5EF4-FFF2-40B4-BE49-F238E27FC236}">
                  <a16:creationId xmlns:a16="http://schemas.microsoft.com/office/drawing/2014/main" id="{A2563C52-46A6-45DC-AE0B-834A5F2BD49E}"/>
                </a:ext>
              </a:extLst>
            </p:cNvPr>
            <p:cNvSpPr/>
            <p:nvPr/>
          </p:nvSpPr>
          <p:spPr>
            <a:xfrm>
              <a:off x="8013711" y="2030082"/>
              <a:ext cx="37501" cy="23596"/>
            </a:xfrm>
            <a:custGeom>
              <a:avLst/>
              <a:gdLst/>
              <a:ahLst/>
              <a:cxnLst/>
              <a:rect l="l" t="t" r="r" b="b"/>
              <a:pathLst>
                <a:path w="2136" h="1344" extrusionOk="0">
                  <a:moveTo>
                    <a:pt x="401" y="1"/>
                  </a:moveTo>
                  <a:cubicBezTo>
                    <a:pt x="168" y="1"/>
                    <a:pt x="1" y="34"/>
                    <a:pt x="1" y="134"/>
                  </a:cubicBezTo>
                  <a:cubicBezTo>
                    <a:pt x="1" y="301"/>
                    <a:pt x="501" y="401"/>
                    <a:pt x="1035" y="735"/>
                  </a:cubicBezTo>
                  <a:cubicBezTo>
                    <a:pt x="1522" y="1039"/>
                    <a:pt x="1898" y="1344"/>
                    <a:pt x="2036" y="1344"/>
                  </a:cubicBezTo>
                  <a:cubicBezTo>
                    <a:pt x="2049" y="1344"/>
                    <a:pt x="2060" y="1341"/>
                    <a:pt x="2069" y="1335"/>
                  </a:cubicBezTo>
                  <a:cubicBezTo>
                    <a:pt x="2136" y="1302"/>
                    <a:pt x="2136" y="1135"/>
                    <a:pt x="2002" y="901"/>
                  </a:cubicBezTo>
                  <a:cubicBezTo>
                    <a:pt x="1635" y="368"/>
                    <a:pt x="1035" y="34"/>
                    <a:pt x="4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3451;p69">
              <a:extLst>
                <a:ext uri="{FF2B5EF4-FFF2-40B4-BE49-F238E27FC236}">
                  <a16:creationId xmlns:a16="http://schemas.microsoft.com/office/drawing/2014/main" id="{ACE8C374-A112-417E-93FB-B21AF371BACE}"/>
                </a:ext>
              </a:extLst>
            </p:cNvPr>
            <p:cNvSpPr/>
            <p:nvPr/>
          </p:nvSpPr>
          <p:spPr>
            <a:xfrm>
              <a:off x="7932318" y="2001166"/>
              <a:ext cx="31637" cy="15941"/>
            </a:xfrm>
            <a:custGeom>
              <a:avLst/>
              <a:gdLst/>
              <a:ahLst/>
              <a:cxnLst/>
              <a:rect l="l" t="t" r="r" b="b"/>
              <a:pathLst>
                <a:path w="1802" h="908" extrusionOk="0">
                  <a:moveTo>
                    <a:pt x="481" y="1"/>
                  </a:moveTo>
                  <a:cubicBezTo>
                    <a:pt x="419" y="1"/>
                    <a:pt x="359" y="5"/>
                    <a:pt x="300" y="13"/>
                  </a:cubicBezTo>
                  <a:cubicBezTo>
                    <a:pt x="67" y="13"/>
                    <a:pt x="0" y="113"/>
                    <a:pt x="0" y="180"/>
                  </a:cubicBezTo>
                  <a:cubicBezTo>
                    <a:pt x="33" y="347"/>
                    <a:pt x="434" y="347"/>
                    <a:pt x="834" y="547"/>
                  </a:cubicBezTo>
                  <a:cubicBezTo>
                    <a:pt x="1189" y="738"/>
                    <a:pt x="1432" y="907"/>
                    <a:pt x="1582" y="907"/>
                  </a:cubicBezTo>
                  <a:cubicBezTo>
                    <a:pt x="1615" y="907"/>
                    <a:pt x="1644" y="899"/>
                    <a:pt x="1668" y="881"/>
                  </a:cubicBezTo>
                  <a:cubicBezTo>
                    <a:pt x="1801" y="814"/>
                    <a:pt x="1701" y="714"/>
                    <a:pt x="1635" y="547"/>
                  </a:cubicBezTo>
                  <a:cubicBezTo>
                    <a:pt x="1501" y="347"/>
                    <a:pt x="1301" y="180"/>
                    <a:pt x="1034" y="113"/>
                  </a:cubicBezTo>
                  <a:cubicBezTo>
                    <a:pt x="859" y="38"/>
                    <a:pt x="665" y="1"/>
                    <a:pt x="48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3452;p69">
              <a:extLst>
                <a:ext uri="{FF2B5EF4-FFF2-40B4-BE49-F238E27FC236}">
                  <a16:creationId xmlns:a16="http://schemas.microsoft.com/office/drawing/2014/main" id="{BE7EAB35-3044-4E21-912B-5DEA3356A533}"/>
                </a:ext>
              </a:extLst>
            </p:cNvPr>
            <p:cNvSpPr/>
            <p:nvPr/>
          </p:nvSpPr>
          <p:spPr>
            <a:xfrm>
              <a:off x="8051773" y="2135509"/>
              <a:ext cx="69717" cy="63326"/>
            </a:xfrm>
            <a:custGeom>
              <a:avLst/>
              <a:gdLst/>
              <a:ahLst/>
              <a:cxnLst/>
              <a:rect l="l" t="t" r="r" b="b"/>
              <a:pathLst>
                <a:path w="3971" h="3607" extrusionOk="0">
                  <a:moveTo>
                    <a:pt x="1502" y="0"/>
                  </a:moveTo>
                  <a:cubicBezTo>
                    <a:pt x="1502" y="0"/>
                    <a:pt x="1" y="2969"/>
                    <a:pt x="1" y="3036"/>
                  </a:cubicBezTo>
                  <a:cubicBezTo>
                    <a:pt x="1" y="3094"/>
                    <a:pt x="636" y="3606"/>
                    <a:pt x="1371" y="3606"/>
                  </a:cubicBezTo>
                  <a:cubicBezTo>
                    <a:pt x="1896" y="3606"/>
                    <a:pt x="2472" y="3344"/>
                    <a:pt x="2903" y="2469"/>
                  </a:cubicBezTo>
                  <a:cubicBezTo>
                    <a:pt x="3970" y="334"/>
                    <a:pt x="1602" y="0"/>
                    <a:pt x="1502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3453;p69">
              <a:extLst>
                <a:ext uri="{FF2B5EF4-FFF2-40B4-BE49-F238E27FC236}">
                  <a16:creationId xmlns:a16="http://schemas.microsoft.com/office/drawing/2014/main" id="{46580849-D2D1-401B-B3EA-0BD4FFCEB1D6}"/>
                </a:ext>
              </a:extLst>
            </p:cNvPr>
            <p:cNvSpPr/>
            <p:nvPr/>
          </p:nvSpPr>
          <p:spPr>
            <a:xfrm>
              <a:off x="8069347" y="2152240"/>
              <a:ext cx="27546" cy="33059"/>
            </a:xfrm>
            <a:custGeom>
              <a:avLst/>
              <a:gdLst/>
              <a:ahLst/>
              <a:cxnLst/>
              <a:rect l="l" t="t" r="r" b="b"/>
              <a:pathLst>
                <a:path w="1569" h="1883" extrusionOk="0">
                  <a:moveTo>
                    <a:pt x="1182" y="1"/>
                  </a:moveTo>
                  <a:cubicBezTo>
                    <a:pt x="1157" y="1"/>
                    <a:pt x="1131" y="5"/>
                    <a:pt x="1101" y="14"/>
                  </a:cubicBezTo>
                  <a:cubicBezTo>
                    <a:pt x="1068" y="14"/>
                    <a:pt x="1001" y="48"/>
                    <a:pt x="935" y="81"/>
                  </a:cubicBezTo>
                  <a:cubicBezTo>
                    <a:pt x="868" y="181"/>
                    <a:pt x="868" y="215"/>
                    <a:pt x="901" y="215"/>
                  </a:cubicBezTo>
                  <a:cubicBezTo>
                    <a:pt x="935" y="215"/>
                    <a:pt x="935" y="215"/>
                    <a:pt x="1001" y="115"/>
                  </a:cubicBezTo>
                  <a:cubicBezTo>
                    <a:pt x="1018" y="81"/>
                    <a:pt x="1060" y="65"/>
                    <a:pt x="1106" y="65"/>
                  </a:cubicBezTo>
                  <a:cubicBezTo>
                    <a:pt x="1152" y="65"/>
                    <a:pt x="1202" y="81"/>
                    <a:pt x="1235" y="115"/>
                  </a:cubicBezTo>
                  <a:cubicBezTo>
                    <a:pt x="1335" y="248"/>
                    <a:pt x="1402" y="381"/>
                    <a:pt x="1368" y="548"/>
                  </a:cubicBezTo>
                  <a:cubicBezTo>
                    <a:pt x="1335" y="748"/>
                    <a:pt x="1268" y="948"/>
                    <a:pt x="1202" y="1115"/>
                  </a:cubicBezTo>
                  <a:cubicBezTo>
                    <a:pt x="1068" y="1482"/>
                    <a:pt x="735" y="1716"/>
                    <a:pt x="368" y="1749"/>
                  </a:cubicBezTo>
                  <a:cubicBezTo>
                    <a:pt x="268" y="1749"/>
                    <a:pt x="134" y="1716"/>
                    <a:pt x="67" y="1616"/>
                  </a:cubicBezTo>
                  <a:lnTo>
                    <a:pt x="1" y="1549"/>
                  </a:lnTo>
                  <a:lnTo>
                    <a:pt x="1" y="1549"/>
                  </a:lnTo>
                  <a:cubicBezTo>
                    <a:pt x="1" y="1582"/>
                    <a:pt x="1" y="1649"/>
                    <a:pt x="34" y="1682"/>
                  </a:cubicBezTo>
                  <a:cubicBezTo>
                    <a:pt x="134" y="1749"/>
                    <a:pt x="234" y="1849"/>
                    <a:pt x="368" y="1882"/>
                  </a:cubicBezTo>
                  <a:cubicBezTo>
                    <a:pt x="801" y="1882"/>
                    <a:pt x="1202" y="1616"/>
                    <a:pt x="1368" y="1215"/>
                  </a:cubicBezTo>
                  <a:cubicBezTo>
                    <a:pt x="1468" y="1015"/>
                    <a:pt x="1535" y="782"/>
                    <a:pt x="1535" y="548"/>
                  </a:cubicBezTo>
                  <a:cubicBezTo>
                    <a:pt x="1568" y="348"/>
                    <a:pt x="1502" y="148"/>
                    <a:pt x="1335" y="48"/>
                  </a:cubicBezTo>
                  <a:cubicBezTo>
                    <a:pt x="1288" y="24"/>
                    <a:pt x="1241" y="1"/>
                    <a:pt x="1182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3454;p69">
              <a:extLst>
                <a:ext uri="{FF2B5EF4-FFF2-40B4-BE49-F238E27FC236}">
                  <a16:creationId xmlns:a16="http://schemas.microsoft.com/office/drawing/2014/main" id="{DA647A4F-88F0-4985-BDEB-D029F0354521}"/>
                </a:ext>
              </a:extLst>
            </p:cNvPr>
            <p:cNvSpPr/>
            <p:nvPr/>
          </p:nvSpPr>
          <p:spPr>
            <a:xfrm>
              <a:off x="7981511" y="1929289"/>
              <a:ext cx="159308" cy="234766"/>
            </a:xfrm>
            <a:custGeom>
              <a:avLst/>
              <a:gdLst/>
              <a:ahLst/>
              <a:cxnLst/>
              <a:rect l="l" t="t" r="r" b="b"/>
              <a:pathLst>
                <a:path w="9074" h="13372" extrusionOk="0">
                  <a:moveTo>
                    <a:pt x="2041" y="0"/>
                  </a:moveTo>
                  <a:cubicBezTo>
                    <a:pt x="1504" y="0"/>
                    <a:pt x="981" y="75"/>
                    <a:pt x="500" y="238"/>
                  </a:cubicBezTo>
                  <a:cubicBezTo>
                    <a:pt x="300" y="305"/>
                    <a:pt x="33" y="738"/>
                    <a:pt x="0" y="772"/>
                  </a:cubicBezTo>
                  <a:cubicBezTo>
                    <a:pt x="100" y="905"/>
                    <a:pt x="200" y="1072"/>
                    <a:pt x="300" y="1239"/>
                  </a:cubicBezTo>
                  <a:cubicBezTo>
                    <a:pt x="601" y="2073"/>
                    <a:pt x="1268" y="2706"/>
                    <a:pt x="2135" y="2940"/>
                  </a:cubicBezTo>
                  <a:cubicBezTo>
                    <a:pt x="2835" y="3140"/>
                    <a:pt x="3636" y="3073"/>
                    <a:pt x="4303" y="3307"/>
                  </a:cubicBezTo>
                  <a:cubicBezTo>
                    <a:pt x="5337" y="3774"/>
                    <a:pt x="6038" y="4741"/>
                    <a:pt x="6171" y="5875"/>
                  </a:cubicBezTo>
                  <a:cubicBezTo>
                    <a:pt x="6271" y="6976"/>
                    <a:pt x="6038" y="8077"/>
                    <a:pt x="5504" y="9078"/>
                  </a:cubicBezTo>
                  <a:cubicBezTo>
                    <a:pt x="5004" y="10078"/>
                    <a:pt x="4370" y="10946"/>
                    <a:pt x="3803" y="11913"/>
                  </a:cubicBezTo>
                  <a:cubicBezTo>
                    <a:pt x="3636" y="12113"/>
                    <a:pt x="3536" y="12380"/>
                    <a:pt x="3503" y="12613"/>
                  </a:cubicBezTo>
                  <a:cubicBezTo>
                    <a:pt x="3403" y="12847"/>
                    <a:pt x="3503" y="13147"/>
                    <a:pt x="3703" y="13281"/>
                  </a:cubicBezTo>
                  <a:cubicBezTo>
                    <a:pt x="3825" y="13342"/>
                    <a:pt x="3956" y="13371"/>
                    <a:pt x="4087" y="13371"/>
                  </a:cubicBezTo>
                  <a:cubicBezTo>
                    <a:pt x="4312" y="13371"/>
                    <a:pt x="4534" y="13283"/>
                    <a:pt x="4703" y="13114"/>
                  </a:cubicBezTo>
                  <a:cubicBezTo>
                    <a:pt x="5004" y="12880"/>
                    <a:pt x="5170" y="12547"/>
                    <a:pt x="5471" y="12280"/>
                  </a:cubicBezTo>
                  <a:cubicBezTo>
                    <a:pt x="5667" y="12137"/>
                    <a:pt x="5893" y="12070"/>
                    <a:pt x="6121" y="12070"/>
                  </a:cubicBezTo>
                  <a:cubicBezTo>
                    <a:pt x="6319" y="12070"/>
                    <a:pt x="6519" y="12120"/>
                    <a:pt x="6705" y="12213"/>
                  </a:cubicBezTo>
                  <a:cubicBezTo>
                    <a:pt x="7872" y="10745"/>
                    <a:pt x="9073" y="8611"/>
                    <a:pt x="9040" y="6642"/>
                  </a:cubicBezTo>
                  <a:cubicBezTo>
                    <a:pt x="8940" y="4641"/>
                    <a:pt x="8006" y="2773"/>
                    <a:pt x="6405" y="1539"/>
                  </a:cubicBezTo>
                  <a:cubicBezTo>
                    <a:pt x="5265" y="622"/>
                    <a:pt x="3592" y="0"/>
                    <a:pt x="204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3455;p69">
              <a:extLst>
                <a:ext uri="{FF2B5EF4-FFF2-40B4-BE49-F238E27FC236}">
                  <a16:creationId xmlns:a16="http://schemas.microsoft.com/office/drawing/2014/main" id="{862E0B64-3221-4847-98CE-5ADE4B5FADB8}"/>
                </a:ext>
              </a:extLst>
            </p:cNvPr>
            <p:cNvSpPr/>
            <p:nvPr/>
          </p:nvSpPr>
          <p:spPr>
            <a:xfrm>
              <a:off x="7946363" y="1887399"/>
              <a:ext cx="214366" cy="252217"/>
            </a:xfrm>
            <a:custGeom>
              <a:avLst/>
              <a:gdLst/>
              <a:ahLst/>
              <a:cxnLst/>
              <a:rect l="l" t="t" r="r" b="b"/>
              <a:pathLst>
                <a:path w="12210" h="14366" extrusionOk="0">
                  <a:moveTo>
                    <a:pt x="1511" y="1183"/>
                  </a:moveTo>
                  <a:cubicBezTo>
                    <a:pt x="1521" y="1197"/>
                    <a:pt x="1535" y="1213"/>
                    <a:pt x="1535" y="1256"/>
                  </a:cubicBezTo>
                  <a:cubicBezTo>
                    <a:pt x="1528" y="1231"/>
                    <a:pt x="1520" y="1207"/>
                    <a:pt x="1511" y="1183"/>
                  </a:cubicBezTo>
                  <a:close/>
                  <a:moveTo>
                    <a:pt x="2488" y="1"/>
                  </a:moveTo>
                  <a:cubicBezTo>
                    <a:pt x="2274" y="1"/>
                    <a:pt x="2060" y="42"/>
                    <a:pt x="1869" y="122"/>
                  </a:cubicBezTo>
                  <a:cubicBezTo>
                    <a:pt x="1502" y="322"/>
                    <a:pt x="1335" y="756"/>
                    <a:pt x="1502" y="1156"/>
                  </a:cubicBezTo>
                  <a:cubicBezTo>
                    <a:pt x="1502" y="1158"/>
                    <a:pt x="1502" y="1159"/>
                    <a:pt x="1502" y="1161"/>
                  </a:cubicBezTo>
                  <a:lnTo>
                    <a:pt x="1502" y="1161"/>
                  </a:lnTo>
                  <a:cubicBezTo>
                    <a:pt x="1392" y="904"/>
                    <a:pt x="1145" y="733"/>
                    <a:pt x="873" y="733"/>
                  </a:cubicBezTo>
                  <a:cubicBezTo>
                    <a:pt x="817" y="733"/>
                    <a:pt x="759" y="740"/>
                    <a:pt x="701" y="756"/>
                  </a:cubicBezTo>
                  <a:cubicBezTo>
                    <a:pt x="668" y="756"/>
                    <a:pt x="601" y="789"/>
                    <a:pt x="568" y="789"/>
                  </a:cubicBezTo>
                  <a:cubicBezTo>
                    <a:pt x="201" y="989"/>
                    <a:pt x="1" y="1356"/>
                    <a:pt x="34" y="1790"/>
                  </a:cubicBezTo>
                  <a:cubicBezTo>
                    <a:pt x="67" y="2190"/>
                    <a:pt x="234" y="2557"/>
                    <a:pt x="501" y="2857"/>
                  </a:cubicBezTo>
                  <a:cubicBezTo>
                    <a:pt x="1268" y="3958"/>
                    <a:pt x="2402" y="4725"/>
                    <a:pt x="3703" y="5092"/>
                  </a:cubicBezTo>
                  <a:lnTo>
                    <a:pt x="6572" y="4859"/>
                  </a:lnTo>
                  <a:lnTo>
                    <a:pt x="8940" y="6627"/>
                  </a:lnTo>
                  <a:lnTo>
                    <a:pt x="10708" y="9429"/>
                  </a:lnTo>
                  <a:lnTo>
                    <a:pt x="7539" y="13532"/>
                  </a:lnTo>
                  <a:lnTo>
                    <a:pt x="8707" y="14366"/>
                  </a:lnTo>
                  <a:cubicBezTo>
                    <a:pt x="9274" y="13365"/>
                    <a:pt x="10241" y="12664"/>
                    <a:pt x="10942" y="11764"/>
                  </a:cubicBezTo>
                  <a:cubicBezTo>
                    <a:pt x="11676" y="10830"/>
                    <a:pt x="12209" y="9596"/>
                    <a:pt x="11676" y="8528"/>
                  </a:cubicBezTo>
                  <a:cubicBezTo>
                    <a:pt x="11509" y="8161"/>
                    <a:pt x="11209" y="7861"/>
                    <a:pt x="11042" y="7527"/>
                  </a:cubicBezTo>
                  <a:cubicBezTo>
                    <a:pt x="10942" y="7160"/>
                    <a:pt x="10875" y="6760"/>
                    <a:pt x="10842" y="6360"/>
                  </a:cubicBezTo>
                  <a:cubicBezTo>
                    <a:pt x="10642" y="5159"/>
                    <a:pt x="9908" y="4058"/>
                    <a:pt x="8840" y="3458"/>
                  </a:cubicBezTo>
                  <a:cubicBezTo>
                    <a:pt x="8073" y="3024"/>
                    <a:pt x="7239" y="2857"/>
                    <a:pt x="6505" y="2457"/>
                  </a:cubicBezTo>
                  <a:cubicBezTo>
                    <a:pt x="5271" y="1823"/>
                    <a:pt x="4437" y="656"/>
                    <a:pt x="3170" y="155"/>
                  </a:cubicBezTo>
                  <a:cubicBezTo>
                    <a:pt x="2960" y="51"/>
                    <a:pt x="2724" y="1"/>
                    <a:pt x="248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3456;p69">
              <a:extLst>
                <a:ext uri="{FF2B5EF4-FFF2-40B4-BE49-F238E27FC236}">
                  <a16:creationId xmlns:a16="http://schemas.microsoft.com/office/drawing/2014/main" id="{560520B3-284F-4ECB-A6F1-EE5C61BD24CB}"/>
                </a:ext>
              </a:extLst>
            </p:cNvPr>
            <p:cNvSpPr/>
            <p:nvPr/>
          </p:nvSpPr>
          <p:spPr>
            <a:xfrm>
              <a:off x="7385905" y="1683462"/>
              <a:ext cx="401764" cy="389984"/>
            </a:xfrm>
            <a:custGeom>
              <a:avLst/>
              <a:gdLst/>
              <a:ahLst/>
              <a:cxnLst/>
              <a:rect l="l" t="t" r="r" b="b"/>
              <a:pathLst>
                <a:path w="22884" h="22213" extrusionOk="0">
                  <a:moveTo>
                    <a:pt x="12420" y="0"/>
                  </a:moveTo>
                  <a:cubicBezTo>
                    <a:pt x="10398" y="0"/>
                    <a:pt x="8328" y="613"/>
                    <a:pt x="6472" y="1964"/>
                  </a:cubicBezTo>
                  <a:cubicBezTo>
                    <a:pt x="1" y="6668"/>
                    <a:pt x="1268" y="16708"/>
                    <a:pt x="8740" y="19644"/>
                  </a:cubicBezTo>
                  <a:cubicBezTo>
                    <a:pt x="8807" y="20878"/>
                    <a:pt x="8907" y="22212"/>
                    <a:pt x="8907" y="22212"/>
                  </a:cubicBezTo>
                  <a:lnTo>
                    <a:pt x="17780" y="21612"/>
                  </a:lnTo>
                  <a:cubicBezTo>
                    <a:pt x="17780" y="21612"/>
                    <a:pt x="17747" y="20144"/>
                    <a:pt x="17714" y="18910"/>
                  </a:cubicBezTo>
                  <a:cubicBezTo>
                    <a:pt x="20983" y="16975"/>
                    <a:pt x="22884" y="13373"/>
                    <a:pt x="22617" y="9570"/>
                  </a:cubicBezTo>
                  <a:cubicBezTo>
                    <a:pt x="22259" y="3848"/>
                    <a:pt x="17488" y="0"/>
                    <a:pt x="12420" y="0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3457;p69">
              <a:extLst>
                <a:ext uri="{FF2B5EF4-FFF2-40B4-BE49-F238E27FC236}">
                  <a16:creationId xmlns:a16="http://schemas.microsoft.com/office/drawing/2014/main" id="{8817C009-32CE-468C-8DC9-460EF30A29D5}"/>
                </a:ext>
              </a:extLst>
            </p:cNvPr>
            <p:cNvSpPr/>
            <p:nvPr/>
          </p:nvSpPr>
          <p:spPr>
            <a:xfrm>
              <a:off x="7512997" y="1865121"/>
              <a:ext cx="197371" cy="205394"/>
            </a:xfrm>
            <a:custGeom>
              <a:avLst/>
              <a:gdLst/>
              <a:ahLst/>
              <a:cxnLst/>
              <a:rect l="l" t="t" r="r" b="b"/>
              <a:pathLst>
                <a:path w="11242" h="11699" extrusionOk="0">
                  <a:moveTo>
                    <a:pt x="7539" y="490"/>
                  </a:moveTo>
                  <a:cubicBezTo>
                    <a:pt x="7739" y="490"/>
                    <a:pt x="7873" y="591"/>
                    <a:pt x="7973" y="757"/>
                  </a:cubicBezTo>
                  <a:cubicBezTo>
                    <a:pt x="8039" y="891"/>
                    <a:pt x="8073" y="1091"/>
                    <a:pt x="8039" y="1291"/>
                  </a:cubicBezTo>
                  <a:cubicBezTo>
                    <a:pt x="7939" y="1658"/>
                    <a:pt x="7706" y="1992"/>
                    <a:pt x="7406" y="2258"/>
                  </a:cubicBezTo>
                  <a:cubicBezTo>
                    <a:pt x="7292" y="2365"/>
                    <a:pt x="7170" y="2462"/>
                    <a:pt x="7039" y="2549"/>
                  </a:cubicBezTo>
                  <a:lnTo>
                    <a:pt x="7039" y="2549"/>
                  </a:lnTo>
                  <a:cubicBezTo>
                    <a:pt x="6989" y="2456"/>
                    <a:pt x="6945" y="2359"/>
                    <a:pt x="6905" y="2258"/>
                  </a:cubicBezTo>
                  <a:cubicBezTo>
                    <a:pt x="6805" y="1891"/>
                    <a:pt x="6739" y="1525"/>
                    <a:pt x="6805" y="1158"/>
                  </a:cubicBezTo>
                  <a:cubicBezTo>
                    <a:pt x="6839" y="991"/>
                    <a:pt x="6939" y="824"/>
                    <a:pt x="7039" y="691"/>
                  </a:cubicBezTo>
                  <a:cubicBezTo>
                    <a:pt x="7172" y="557"/>
                    <a:pt x="7372" y="490"/>
                    <a:pt x="7539" y="490"/>
                  </a:cubicBezTo>
                  <a:close/>
                  <a:moveTo>
                    <a:pt x="3736" y="182"/>
                  </a:moveTo>
                  <a:cubicBezTo>
                    <a:pt x="3828" y="182"/>
                    <a:pt x="3920" y="207"/>
                    <a:pt x="4003" y="257"/>
                  </a:cubicBezTo>
                  <a:cubicBezTo>
                    <a:pt x="4337" y="457"/>
                    <a:pt x="4537" y="791"/>
                    <a:pt x="4570" y="1158"/>
                  </a:cubicBezTo>
                  <a:cubicBezTo>
                    <a:pt x="4637" y="1525"/>
                    <a:pt x="4604" y="1925"/>
                    <a:pt x="4504" y="2292"/>
                  </a:cubicBezTo>
                  <a:cubicBezTo>
                    <a:pt x="4463" y="2462"/>
                    <a:pt x="4405" y="2627"/>
                    <a:pt x="4330" y="2784"/>
                  </a:cubicBezTo>
                  <a:lnTo>
                    <a:pt x="4330" y="2784"/>
                  </a:lnTo>
                  <a:cubicBezTo>
                    <a:pt x="3888" y="2569"/>
                    <a:pt x="3504" y="2225"/>
                    <a:pt x="3236" y="1791"/>
                  </a:cubicBezTo>
                  <a:cubicBezTo>
                    <a:pt x="3036" y="1458"/>
                    <a:pt x="3003" y="1024"/>
                    <a:pt x="3136" y="657"/>
                  </a:cubicBezTo>
                  <a:cubicBezTo>
                    <a:pt x="3169" y="490"/>
                    <a:pt x="3303" y="324"/>
                    <a:pt x="3470" y="257"/>
                  </a:cubicBezTo>
                  <a:cubicBezTo>
                    <a:pt x="3553" y="207"/>
                    <a:pt x="3645" y="182"/>
                    <a:pt x="3736" y="182"/>
                  </a:cubicBezTo>
                  <a:close/>
                  <a:moveTo>
                    <a:pt x="10373" y="2062"/>
                  </a:moveTo>
                  <a:cubicBezTo>
                    <a:pt x="10200" y="2062"/>
                    <a:pt x="10033" y="2104"/>
                    <a:pt x="9874" y="2192"/>
                  </a:cubicBezTo>
                  <a:cubicBezTo>
                    <a:pt x="9607" y="2358"/>
                    <a:pt x="9374" y="2592"/>
                    <a:pt x="9207" y="2859"/>
                  </a:cubicBezTo>
                  <a:cubicBezTo>
                    <a:pt x="9012" y="3184"/>
                    <a:pt x="8845" y="3523"/>
                    <a:pt x="8697" y="3877"/>
                  </a:cubicBezTo>
                  <a:lnTo>
                    <a:pt x="8697" y="3877"/>
                  </a:lnTo>
                  <a:cubicBezTo>
                    <a:pt x="8594" y="3849"/>
                    <a:pt x="8492" y="3816"/>
                    <a:pt x="8393" y="3777"/>
                  </a:cubicBezTo>
                  <a:lnTo>
                    <a:pt x="8393" y="3777"/>
                  </a:lnTo>
                  <a:cubicBezTo>
                    <a:pt x="8491" y="3818"/>
                    <a:pt x="8592" y="3853"/>
                    <a:pt x="8695" y="3882"/>
                  </a:cubicBezTo>
                  <a:lnTo>
                    <a:pt x="8695" y="3882"/>
                  </a:lnTo>
                  <a:cubicBezTo>
                    <a:pt x="8695" y="3880"/>
                    <a:pt x="8696" y="3878"/>
                    <a:pt x="8697" y="3877"/>
                  </a:cubicBezTo>
                  <a:lnTo>
                    <a:pt x="8697" y="3877"/>
                  </a:lnTo>
                  <a:cubicBezTo>
                    <a:pt x="8740" y="3888"/>
                    <a:pt x="8783" y="3898"/>
                    <a:pt x="8826" y="3908"/>
                  </a:cubicBezTo>
                  <a:lnTo>
                    <a:pt x="8826" y="3908"/>
                  </a:lnTo>
                  <a:cubicBezTo>
                    <a:pt x="8971" y="3605"/>
                    <a:pt x="9133" y="3315"/>
                    <a:pt x="9307" y="3026"/>
                  </a:cubicBezTo>
                  <a:cubicBezTo>
                    <a:pt x="9474" y="2792"/>
                    <a:pt x="9674" y="2559"/>
                    <a:pt x="9941" y="2425"/>
                  </a:cubicBezTo>
                  <a:cubicBezTo>
                    <a:pt x="10077" y="2328"/>
                    <a:pt x="10247" y="2276"/>
                    <a:pt x="10424" y="2276"/>
                  </a:cubicBezTo>
                  <a:cubicBezTo>
                    <a:pt x="10552" y="2276"/>
                    <a:pt x="10683" y="2303"/>
                    <a:pt x="10808" y="2358"/>
                  </a:cubicBezTo>
                  <a:cubicBezTo>
                    <a:pt x="11075" y="2525"/>
                    <a:pt x="11208" y="2859"/>
                    <a:pt x="11075" y="3159"/>
                  </a:cubicBezTo>
                  <a:cubicBezTo>
                    <a:pt x="11043" y="3255"/>
                    <a:pt x="10994" y="3345"/>
                    <a:pt x="10933" y="3426"/>
                  </a:cubicBezTo>
                  <a:lnTo>
                    <a:pt x="10933" y="3426"/>
                  </a:lnTo>
                  <a:cubicBezTo>
                    <a:pt x="11028" y="3324"/>
                    <a:pt x="11109" y="3211"/>
                    <a:pt x="11175" y="3092"/>
                  </a:cubicBezTo>
                  <a:cubicBezTo>
                    <a:pt x="11242" y="2892"/>
                    <a:pt x="11242" y="2692"/>
                    <a:pt x="11175" y="2525"/>
                  </a:cubicBezTo>
                  <a:cubicBezTo>
                    <a:pt x="11108" y="2358"/>
                    <a:pt x="11008" y="2225"/>
                    <a:pt x="10841" y="2158"/>
                  </a:cubicBezTo>
                  <a:cubicBezTo>
                    <a:pt x="10684" y="2095"/>
                    <a:pt x="10526" y="2062"/>
                    <a:pt x="10373" y="2062"/>
                  </a:cubicBezTo>
                  <a:close/>
                  <a:moveTo>
                    <a:pt x="744" y="2958"/>
                  </a:moveTo>
                  <a:cubicBezTo>
                    <a:pt x="843" y="2958"/>
                    <a:pt x="943" y="2980"/>
                    <a:pt x="1034" y="3026"/>
                  </a:cubicBezTo>
                  <a:cubicBezTo>
                    <a:pt x="1301" y="3159"/>
                    <a:pt x="1535" y="3393"/>
                    <a:pt x="1668" y="3659"/>
                  </a:cubicBezTo>
                  <a:cubicBezTo>
                    <a:pt x="1815" y="3904"/>
                    <a:pt x="1946" y="4157"/>
                    <a:pt x="2072" y="4409"/>
                  </a:cubicBezTo>
                  <a:lnTo>
                    <a:pt x="2072" y="4409"/>
                  </a:lnTo>
                  <a:cubicBezTo>
                    <a:pt x="1911" y="4432"/>
                    <a:pt x="1746" y="4443"/>
                    <a:pt x="1582" y="4443"/>
                  </a:cubicBezTo>
                  <a:cubicBezTo>
                    <a:pt x="1466" y="4443"/>
                    <a:pt x="1350" y="4438"/>
                    <a:pt x="1235" y="4427"/>
                  </a:cubicBezTo>
                  <a:cubicBezTo>
                    <a:pt x="934" y="4393"/>
                    <a:pt x="601" y="4260"/>
                    <a:pt x="367" y="4026"/>
                  </a:cubicBezTo>
                  <a:cubicBezTo>
                    <a:pt x="134" y="3826"/>
                    <a:pt x="67" y="3459"/>
                    <a:pt x="234" y="3192"/>
                  </a:cubicBezTo>
                  <a:cubicBezTo>
                    <a:pt x="365" y="3039"/>
                    <a:pt x="554" y="2958"/>
                    <a:pt x="744" y="2958"/>
                  </a:cubicBezTo>
                  <a:close/>
                  <a:moveTo>
                    <a:pt x="10933" y="3426"/>
                  </a:moveTo>
                  <a:lnTo>
                    <a:pt x="10933" y="3426"/>
                  </a:lnTo>
                  <a:cubicBezTo>
                    <a:pt x="10787" y="3582"/>
                    <a:pt x="10610" y="3712"/>
                    <a:pt x="10408" y="3793"/>
                  </a:cubicBezTo>
                  <a:cubicBezTo>
                    <a:pt x="10083" y="3914"/>
                    <a:pt x="9749" y="3971"/>
                    <a:pt x="9421" y="3971"/>
                  </a:cubicBezTo>
                  <a:cubicBezTo>
                    <a:pt x="9219" y="3971"/>
                    <a:pt x="9020" y="3950"/>
                    <a:pt x="8826" y="3908"/>
                  </a:cubicBezTo>
                  <a:lnTo>
                    <a:pt x="8826" y="3908"/>
                  </a:lnTo>
                  <a:cubicBezTo>
                    <a:pt x="8824" y="3910"/>
                    <a:pt x="8823" y="3913"/>
                    <a:pt x="8822" y="3915"/>
                  </a:cubicBezTo>
                  <a:lnTo>
                    <a:pt x="8822" y="3915"/>
                  </a:lnTo>
                  <a:cubicBezTo>
                    <a:pt x="8779" y="3905"/>
                    <a:pt x="8737" y="3894"/>
                    <a:pt x="8695" y="3882"/>
                  </a:cubicBezTo>
                  <a:lnTo>
                    <a:pt x="8695" y="3882"/>
                  </a:lnTo>
                  <a:cubicBezTo>
                    <a:pt x="8616" y="4071"/>
                    <a:pt x="8542" y="4263"/>
                    <a:pt x="8473" y="4460"/>
                  </a:cubicBezTo>
                  <a:cubicBezTo>
                    <a:pt x="8106" y="5394"/>
                    <a:pt x="7873" y="6361"/>
                    <a:pt x="7706" y="7329"/>
                  </a:cubicBezTo>
                  <a:cubicBezTo>
                    <a:pt x="7572" y="8196"/>
                    <a:pt x="7506" y="8963"/>
                    <a:pt x="7439" y="9597"/>
                  </a:cubicBezTo>
                  <a:cubicBezTo>
                    <a:pt x="7406" y="10197"/>
                    <a:pt x="7372" y="10664"/>
                    <a:pt x="7372" y="10998"/>
                  </a:cubicBezTo>
                  <a:lnTo>
                    <a:pt x="7372" y="11098"/>
                  </a:lnTo>
                  <a:cubicBezTo>
                    <a:pt x="7439" y="10764"/>
                    <a:pt x="7439" y="10264"/>
                    <a:pt x="7506" y="9664"/>
                  </a:cubicBezTo>
                  <a:cubicBezTo>
                    <a:pt x="7572" y="9097"/>
                    <a:pt x="7639" y="8329"/>
                    <a:pt x="7806" y="7462"/>
                  </a:cubicBezTo>
                  <a:cubicBezTo>
                    <a:pt x="7973" y="6461"/>
                    <a:pt x="8206" y="5494"/>
                    <a:pt x="8540" y="4593"/>
                  </a:cubicBezTo>
                  <a:cubicBezTo>
                    <a:pt x="8623" y="4357"/>
                    <a:pt x="8718" y="4133"/>
                    <a:pt x="8822" y="3915"/>
                  </a:cubicBezTo>
                  <a:lnTo>
                    <a:pt x="8822" y="3915"/>
                  </a:lnTo>
                  <a:cubicBezTo>
                    <a:pt x="9025" y="3963"/>
                    <a:pt x="9235" y="3988"/>
                    <a:pt x="9447" y="3988"/>
                  </a:cubicBezTo>
                  <a:cubicBezTo>
                    <a:pt x="9754" y="3988"/>
                    <a:pt x="10068" y="3936"/>
                    <a:pt x="10374" y="3826"/>
                  </a:cubicBezTo>
                  <a:lnTo>
                    <a:pt x="10441" y="3826"/>
                  </a:lnTo>
                  <a:cubicBezTo>
                    <a:pt x="10622" y="3736"/>
                    <a:pt x="10804" y="3599"/>
                    <a:pt x="10933" y="3426"/>
                  </a:cubicBezTo>
                  <a:close/>
                  <a:moveTo>
                    <a:pt x="3782" y="0"/>
                  </a:moveTo>
                  <a:cubicBezTo>
                    <a:pt x="3450" y="0"/>
                    <a:pt x="3148" y="215"/>
                    <a:pt x="3036" y="524"/>
                  </a:cubicBezTo>
                  <a:cubicBezTo>
                    <a:pt x="2969" y="957"/>
                    <a:pt x="3003" y="1358"/>
                    <a:pt x="3203" y="1758"/>
                  </a:cubicBezTo>
                  <a:cubicBezTo>
                    <a:pt x="3468" y="2207"/>
                    <a:pt x="3859" y="2569"/>
                    <a:pt x="4320" y="2805"/>
                  </a:cubicBezTo>
                  <a:lnTo>
                    <a:pt x="4320" y="2805"/>
                  </a:lnTo>
                  <a:cubicBezTo>
                    <a:pt x="4089" y="3285"/>
                    <a:pt x="3709" y="3694"/>
                    <a:pt x="3236" y="3993"/>
                  </a:cubicBezTo>
                  <a:cubicBezTo>
                    <a:pt x="2929" y="4191"/>
                    <a:pt x="2574" y="4321"/>
                    <a:pt x="2202" y="4389"/>
                  </a:cubicBezTo>
                  <a:lnTo>
                    <a:pt x="2202" y="4389"/>
                  </a:lnTo>
                  <a:cubicBezTo>
                    <a:pt x="2074" y="4129"/>
                    <a:pt x="1938" y="3865"/>
                    <a:pt x="1802" y="3593"/>
                  </a:cubicBezTo>
                  <a:cubicBezTo>
                    <a:pt x="1635" y="3292"/>
                    <a:pt x="1401" y="3059"/>
                    <a:pt x="1135" y="2926"/>
                  </a:cubicBezTo>
                  <a:cubicBezTo>
                    <a:pt x="1009" y="2850"/>
                    <a:pt x="884" y="2813"/>
                    <a:pt x="759" y="2813"/>
                  </a:cubicBezTo>
                  <a:cubicBezTo>
                    <a:pt x="718" y="2813"/>
                    <a:pt x="676" y="2817"/>
                    <a:pt x="634" y="2825"/>
                  </a:cubicBezTo>
                  <a:cubicBezTo>
                    <a:pt x="434" y="2825"/>
                    <a:pt x="267" y="2926"/>
                    <a:pt x="167" y="3092"/>
                  </a:cubicBezTo>
                  <a:cubicBezTo>
                    <a:pt x="0" y="3393"/>
                    <a:pt x="67" y="3759"/>
                    <a:pt x="301" y="4026"/>
                  </a:cubicBezTo>
                  <a:cubicBezTo>
                    <a:pt x="567" y="4260"/>
                    <a:pt x="901" y="4427"/>
                    <a:pt x="1268" y="4460"/>
                  </a:cubicBezTo>
                  <a:cubicBezTo>
                    <a:pt x="1426" y="4484"/>
                    <a:pt x="1582" y="4496"/>
                    <a:pt x="1738" y="4496"/>
                  </a:cubicBezTo>
                  <a:cubicBezTo>
                    <a:pt x="1861" y="4496"/>
                    <a:pt x="1984" y="4488"/>
                    <a:pt x="2105" y="4474"/>
                  </a:cubicBezTo>
                  <a:lnTo>
                    <a:pt x="2105" y="4474"/>
                  </a:lnTo>
                  <a:cubicBezTo>
                    <a:pt x="2226" y="4716"/>
                    <a:pt x="2344" y="4959"/>
                    <a:pt x="2469" y="5194"/>
                  </a:cubicBezTo>
                  <a:cubicBezTo>
                    <a:pt x="3403" y="7162"/>
                    <a:pt x="4137" y="8830"/>
                    <a:pt x="4570" y="9964"/>
                  </a:cubicBezTo>
                  <a:lnTo>
                    <a:pt x="5137" y="11265"/>
                  </a:lnTo>
                  <a:cubicBezTo>
                    <a:pt x="5004" y="10798"/>
                    <a:pt x="4837" y="10331"/>
                    <a:pt x="4637" y="9931"/>
                  </a:cubicBezTo>
                  <a:cubicBezTo>
                    <a:pt x="4170" y="8763"/>
                    <a:pt x="3503" y="7129"/>
                    <a:pt x="2536" y="5127"/>
                  </a:cubicBezTo>
                  <a:cubicBezTo>
                    <a:pt x="2446" y="4904"/>
                    <a:pt x="2344" y="4681"/>
                    <a:pt x="2234" y="4455"/>
                  </a:cubicBezTo>
                  <a:lnTo>
                    <a:pt x="2234" y="4455"/>
                  </a:lnTo>
                  <a:cubicBezTo>
                    <a:pt x="3174" y="4302"/>
                    <a:pt x="3998" y="3717"/>
                    <a:pt x="4438" y="2862"/>
                  </a:cubicBezTo>
                  <a:lnTo>
                    <a:pt x="4438" y="2862"/>
                  </a:lnTo>
                  <a:cubicBezTo>
                    <a:pt x="4699" y="2980"/>
                    <a:pt x="4979" y="3059"/>
                    <a:pt x="5271" y="3092"/>
                  </a:cubicBezTo>
                  <a:cubicBezTo>
                    <a:pt x="5347" y="3098"/>
                    <a:pt x="5424" y="3101"/>
                    <a:pt x="5501" y="3101"/>
                  </a:cubicBezTo>
                  <a:cubicBezTo>
                    <a:pt x="6037" y="3101"/>
                    <a:pt x="6578" y="2953"/>
                    <a:pt x="7052" y="2675"/>
                  </a:cubicBezTo>
                  <a:lnTo>
                    <a:pt x="7052" y="2675"/>
                  </a:lnTo>
                  <a:cubicBezTo>
                    <a:pt x="7377" y="3186"/>
                    <a:pt x="7852" y="3565"/>
                    <a:pt x="8393" y="3777"/>
                  </a:cubicBezTo>
                  <a:lnTo>
                    <a:pt x="8393" y="3777"/>
                  </a:lnTo>
                  <a:cubicBezTo>
                    <a:pt x="7860" y="3555"/>
                    <a:pt x="7399" y="3166"/>
                    <a:pt x="7095" y="2649"/>
                  </a:cubicBezTo>
                  <a:lnTo>
                    <a:pt x="7095" y="2649"/>
                  </a:lnTo>
                  <a:cubicBezTo>
                    <a:pt x="7277" y="2538"/>
                    <a:pt x="7449" y="2407"/>
                    <a:pt x="7606" y="2258"/>
                  </a:cubicBezTo>
                  <a:cubicBezTo>
                    <a:pt x="7906" y="1958"/>
                    <a:pt x="8106" y="1591"/>
                    <a:pt x="8206" y="1191"/>
                  </a:cubicBezTo>
                  <a:cubicBezTo>
                    <a:pt x="8240" y="991"/>
                    <a:pt x="8206" y="757"/>
                    <a:pt x="8073" y="591"/>
                  </a:cubicBezTo>
                  <a:cubicBezTo>
                    <a:pt x="7973" y="390"/>
                    <a:pt x="7773" y="257"/>
                    <a:pt x="7539" y="257"/>
                  </a:cubicBezTo>
                  <a:cubicBezTo>
                    <a:pt x="7105" y="257"/>
                    <a:pt x="6739" y="557"/>
                    <a:pt x="6672" y="991"/>
                  </a:cubicBezTo>
                  <a:cubicBezTo>
                    <a:pt x="6572" y="1391"/>
                    <a:pt x="6638" y="1791"/>
                    <a:pt x="6805" y="2158"/>
                  </a:cubicBezTo>
                  <a:lnTo>
                    <a:pt x="6805" y="2192"/>
                  </a:lnTo>
                  <a:cubicBezTo>
                    <a:pt x="6859" y="2328"/>
                    <a:pt x="6922" y="2457"/>
                    <a:pt x="6993" y="2579"/>
                  </a:cubicBezTo>
                  <a:lnTo>
                    <a:pt x="6993" y="2579"/>
                  </a:lnTo>
                  <a:cubicBezTo>
                    <a:pt x="6541" y="2869"/>
                    <a:pt x="6000" y="3035"/>
                    <a:pt x="5434" y="3035"/>
                  </a:cubicBezTo>
                  <a:cubicBezTo>
                    <a:pt x="5358" y="3035"/>
                    <a:pt x="5281" y="3032"/>
                    <a:pt x="5204" y="3026"/>
                  </a:cubicBezTo>
                  <a:cubicBezTo>
                    <a:pt x="4943" y="3004"/>
                    <a:pt x="4689" y="2939"/>
                    <a:pt x="4450" y="2838"/>
                  </a:cubicBezTo>
                  <a:lnTo>
                    <a:pt x="4450" y="2838"/>
                  </a:lnTo>
                  <a:cubicBezTo>
                    <a:pt x="4542" y="2657"/>
                    <a:pt x="4616" y="2463"/>
                    <a:pt x="4670" y="2258"/>
                  </a:cubicBezTo>
                  <a:cubicBezTo>
                    <a:pt x="4770" y="1858"/>
                    <a:pt x="4804" y="1458"/>
                    <a:pt x="4770" y="1058"/>
                  </a:cubicBezTo>
                  <a:cubicBezTo>
                    <a:pt x="4704" y="857"/>
                    <a:pt x="4637" y="691"/>
                    <a:pt x="4537" y="490"/>
                  </a:cubicBezTo>
                  <a:cubicBezTo>
                    <a:pt x="4437" y="324"/>
                    <a:pt x="4270" y="157"/>
                    <a:pt x="4103" y="57"/>
                  </a:cubicBezTo>
                  <a:cubicBezTo>
                    <a:pt x="4037" y="57"/>
                    <a:pt x="4003" y="23"/>
                    <a:pt x="3970" y="23"/>
                  </a:cubicBezTo>
                  <a:cubicBezTo>
                    <a:pt x="3907" y="8"/>
                    <a:pt x="3844" y="0"/>
                    <a:pt x="3782" y="0"/>
                  </a:cubicBezTo>
                  <a:close/>
                  <a:moveTo>
                    <a:pt x="7372" y="11098"/>
                  </a:moveTo>
                  <a:cubicBezTo>
                    <a:pt x="7372" y="11265"/>
                    <a:pt x="7339" y="11365"/>
                    <a:pt x="7339" y="11465"/>
                  </a:cubicBezTo>
                  <a:cubicBezTo>
                    <a:pt x="7339" y="11487"/>
                    <a:pt x="7343" y="11495"/>
                    <a:pt x="7348" y="11495"/>
                  </a:cubicBezTo>
                  <a:cubicBezTo>
                    <a:pt x="7358" y="11495"/>
                    <a:pt x="7372" y="11465"/>
                    <a:pt x="7372" y="11465"/>
                  </a:cubicBezTo>
                  <a:lnTo>
                    <a:pt x="7372" y="11098"/>
                  </a:lnTo>
                  <a:close/>
                  <a:moveTo>
                    <a:pt x="5137" y="11265"/>
                  </a:moveTo>
                  <a:lnTo>
                    <a:pt x="5237" y="11598"/>
                  </a:lnTo>
                  <a:cubicBezTo>
                    <a:pt x="5204" y="11465"/>
                    <a:pt x="5171" y="11365"/>
                    <a:pt x="5137" y="11265"/>
                  </a:cubicBezTo>
                  <a:close/>
                  <a:moveTo>
                    <a:pt x="5237" y="11598"/>
                  </a:moveTo>
                  <a:cubicBezTo>
                    <a:pt x="5237" y="11615"/>
                    <a:pt x="5254" y="11632"/>
                    <a:pt x="5271" y="11648"/>
                  </a:cubicBezTo>
                  <a:lnTo>
                    <a:pt x="5237" y="11598"/>
                  </a:lnTo>
                  <a:close/>
                  <a:moveTo>
                    <a:pt x="5271" y="11648"/>
                  </a:moveTo>
                  <a:lnTo>
                    <a:pt x="5304" y="11698"/>
                  </a:lnTo>
                  <a:cubicBezTo>
                    <a:pt x="5304" y="11682"/>
                    <a:pt x="5288" y="11665"/>
                    <a:pt x="5271" y="11648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3458;p69">
              <a:extLst>
                <a:ext uri="{FF2B5EF4-FFF2-40B4-BE49-F238E27FC236}">
                  <a16:creationId xmlns:a16="http://schemas.microsoft.com/office/drawing/2014/main" id="{4559CE0D-F55B-430A-B901-CC78D04A40E7}"/>
                </a:ext>
              </a:extLst>
            </p:cNvPr>
            <p:cNvSpPr/>
            <p:nvPr/>
          </p:nvSpPr>
          <p:spPr>
            <a:xfrm>
              <a:off x="7543440" y="2073377"/>
              <a:ext cx="155218" cy="29355"/>
            </a:xfrm>
            <a:custGeom>
              <a:avLst/>
              <a:gdLst/>
              <a:ahLst/>
              <a:cxnLst/>
              <a:rect l="l" t="t" r="r" b="b"/>
              <a:pathLst>
                <a:path w="8841" h="1672" extrusionOk="0">
                  <a:moveTo>
                    <a:pt x="8237" y="0"/>
                  </a:moveTo>
                  <a:cubicBezTo>
                    <a:pt x="8216" y="0"/>
                    <a:pt x="8195" y="1"/>
                    <a:pt x="8173" y="3"/>
                  </a:cubicBezTo>
                  <a:lnTo>
                    <a:pt x="568" y="504"/>
                  </a:lnTo>
                  <a:cubicBezTo>
                    <a:pt x="234" y="504"/>
                    <a:pt x="1" y="804"/>
                    <a:pt x="1" y="1104"/>
                  </a:cubicBezTo>
                  <a:cubicBezTo>
                    <a:pt x="34" y="1438"/>
                    <a:pt x="301" y="1671"/>
                    <a:pt x="635" y="1671"/>
                  </a:cubicBezTo>
                  <a:lnTo>
                    <a:pt x="8274" y="1171"/>
                  </a:lnTo>
                  <a:cubicBezTo>
                    <a:pt x="8574" y="1137"/>
                    <a:pt x="8841" y="837"/>
                    <a:pt x="8807" y="537"/>
                  </a:cubicBezTo>
                  <a:cubicBezTo>
                    <a:pt x="8807" y="225"/>
                    <a:pt x="8544" y="0"/>
                    <a:pt x="823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3459;p69">
              <a:extLst>
                <a:ext uri="{FF2B5EF4-FFF2-40B4-BE49-F238E27FC236}">
                  <a16:creationId xmlns:a16="http://schemas.microsoft.com/office/drawing/2014/main" id="{DB90E7F5-83DD-45D8-A7D0-10034A1EB4EB}"/>
                </a:ext>
              </a:extLst>
            </p:cNvPr>
            <p:cNvSpPr/>
            <p:nvPr/>
          </p:nvSpPr>
          <p:spPr>
            <a:xfrm>
              <a:off x="7541878" y="2102714"/>
              <a:ext cx="158536" cy="70384"/>
            </a:xfrm>
            <a:custGeom>
              <a:avLst/>
              <a:gdLst/>
              <a:ahLst/>
              <a:cxnLst/>
              <a:rect l="l" t="t" r="r" b="b"/>
              <a:pathLst>
                <a:path w="9030" h="4009" extrusionOk="0">
                  <a:moveTo>
                    <a:pt x="8396" y="0"/>
                  </a:moveTo>
                  <a:lnTo>
                    <a:pt x="757" y="500"/>
                  </a:lnTo>
                  <a:cubicBezTo>
                    <a:pt x="1" y="533"/>
                    <a:pt x="55" y="1669"/>
                    <a:pt x="824" y="1669"/>
                  </a:cubicBezTo>
                  <a:cubicBezTo>
                    <a:pt x="835" y="1669"/>
                    <a:pt x="846" y="1668"/>
                    <a:pt x="857" y="1668"/>
                  </a:cubicBezTo>
                  <a:lnTo>
                    <a:pt x="1691" y="1601"/>
                  </a:lnTo>
                  <a:lnTo>
                    <a:pt x="2925" y="3669"/>
                  </a:lnTo>
                  <a:cubicBezTo>
                    <a:pt x="3045" y="3879"/>
                    <a:pt x="3273" y="4008"/>
                    <a:pt x="3511" y="4008"/>
                  </a:cubicBezTo>
                  <a:cubicBezTo>
                    <a:pt x="3538" y="4008"/>
                    <a:pt x="3565" y="4006"/>
                    <a:pt x="3592" y="4003"/>
                  </a:cubicBezTo>
                  <a:lnTo>
                    <a:pt x="6294" y="3836"/>
                  </a:lnTo>
                  <a:cubicBezTo>
                    <a:pt x="6595" y="3803"/>
                    <a:pt x="6828" y="3603"/>
                    <a:pt x="6928" y="3369"/>
                  </a:cubicBezTo>
                  <a:lnTo>
                    <a:pt x="7896" y="1201"/>
                  </a:lnTo>
                  <a:lnTo>
                    <a:pt x="8496" y="1168"/>
                  </a:lnTo>
                  <a:cubicBezTo>
                    <a:pt x="8796" y="1134"/>
                    <a:pt x="9030" y="834"/>
                    <a:pt x="8963" y="534"/>
                  </a:cubicBezTo>
                  <a:cubicBezTo>
                    <a:pt x="8963" y="234"/>
                    <a:pt x="8696" y="0"/>
                    <a:pt x="839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3460;p69">
              <a:extLst>
                <a:ext uri="{FF2B5EF4-FFF2-40B4-BE49-F238E27FC236}">
                  <a16:creationId xmlns:a16="http://schemas.microsoft.com/office/drawing/2014/main" id="{53C14AFD-3B39-4FFB-BC32-91BF68C9D898}"/>
                </a:ext>
              </a:extLst>
            </p:cNvPr>
            <p:cNvSpPr/>
            <p:nvPr/>
          </p:nvSpPr>
          <p:spPr>
            <a:xfrm>
              <a:off x="7446229" y="1720525"/>
              <a:ext cx="109535" cy="207782"/>
            </a:xfrm>
            <a:custGeom>
              <a:avLst/>
              <a:gdLst/>
              <a:ahLst/>
              <a:cxnLst/>
              <a:rect l="l" t="t" r="r" b="b"/>
              <a:pathLst>
                <a:path w="6239" h="11835" extrusionOk="0">
                  <a:moveTo>
                    <a:pt x="5949" y="0"/>
                  </a:moveTo>
                  <a:cubicBezTo>
                    <a:pt x="5855" y="0"/>
                    <a:pt x="5739" y="8"/>
                    <a:pt x="5605" y="20"/>
                  </a:cubicBezTo>
                  <a:cubicBezTo>
                    <a:pt x="5071" y="120"/>
                    <a:pt x="4571" y="320"/>
                    <a:pt x="4104" y="587"/>
                  </a:cubicBezTo>
                  <a:cubicBezTo>
                    <a:pt x="3370" y="954"/>
                    <a:pt x="2703" y="1488"/>
                    <a:pt x="2136" y="2088"/>
                  </a:cubicBezTo>
                  <a:lnTo>
                    <a:pt x="501" y="4590"/>
                  </a:lnTo>
                  <a:cubicBezTo>
                    <a:pt x="167" y="5558"/>
                    <a:pt x="1" y="6558"/>
                    <a:pt x="1" y="7592"/>
                  </a:cubicBezTo>
                  <a:cubicBezTo>
                    <a:pt x="1" y="8393"/>
                    <a:pt x="167" y="9227"/>
                    <a:pt x="401" y="9994"/>
                  </a:cubicBezTo>
                  <a:cubicBezTo>
                    <a:pt x="568" y="10528"/>
                    <a:pt x="835" y="11028"/>
                    <a:pt x="1168" y="11462"/>
                  </a:cubicBezTo>
                  <a:cubicBezTo>
                    <a:pt x="1403" y="11726"/>
                    <a:pt x="1534" y="11835"/>
                    <a:pt x="1630" y="11835"/>
                  </a:cubicBezTo>
                  <a:cubicBezTo>
                    <a:pt x="1644" y="11835"/>
                    <a:pt x="1656" y="11833"/>
                    <a:pt x="1669" y="11829"/>
                  </a:cubicBezTo>
                  <a:cubicBezTo>
                    <a:pt x="1802" y="11695"/>
                    <a:pt x="1468" y="10995"/>
                    <a:pt x="1235" y="9761"/>
                  </a:cubicBezTo>
                  <a:cubicBezTo>
                    <a:pt x="601" y="6525"/>
                    <a:pt x="1902" y="3256"/>
                    <a:pt x="4537" y="1321"/>
                  </a:cubicBezTo>
                  <a:cubicBezTo>
                    <a:pt x="5505" y="587"/>
                    <a:pt x="6238" y="254"/>
                    <a:pt x="6205" y="87"/>
                  </a:cubicBezTo>
                  <a:cubicBezTo>
                    <a:pt x="6205" y="23"/>
                    <a:pt x="6111" y="0"/>
                    <a:pt x="59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3461;p69">
              <a:extLst>
                <a:ext uri="{FF2B5EF4-FFF2-40B4-BE49-F238E27FC236}">
                  <a16:creationId xmlns:a16="http://schemas.microsoft.com/office/drawing/2014/main" id="{AFCBE2CF-E220-4CE7-98F8-2D9162F33627}"/>
                </a:ext>
              </a:extLst>
            </p:cNvPr>
            <p:cNvSpPr/>
            <p:nvPr/>
          </p:nvSpPr>
          <p:spPr>
            <a:xfrm>
              <a:off x="7575656" y="1704917"/>
              <a:ext cx="46279" cy="22121"/>
            </a:xfrm>
            <a:custGeom>
              <a:avLst/>
              <a:gdLst/>
              <a:ahLst/>
              <a:cxnLst/>
              <a:rect l="l" t="t" r="r" b="b"/>
              <a:pathLst>
                <a:path w="2636" h="1260" extrusionOk="0">
                  <a:moveTo>
                    <a:pt x="1420" y="0"/>
                  </a:moveTo>
                  <a:cubicBezTo>
                    <a:pt x="1046" y="0"/>
                    <a:pt x="674" y="101"/>
                    <a:pt x="334" y="309"/>
                  </a:cubicBezTo>
                  <a:cubicBezTo>
                    <a:pt x="134" y="476"/>
                    <a:pt x="1" y="642"/>
                    <a:pt x="67" y="809"/>
                  </a:cubicBezTo>
                  <a:cubicBezTo>
                    <a:pt x="123" y="1116"/>
                    <a:pt x="551" y="1259"/>
                    <a:pt x="1041" y="1259"/>
                  </a:cubicBezTo>
                  <a:cubicBezTo>
                    <a:pt x="1137" y="1259"/>
                    <a:pt x="1236" y="1254"/>
                    <a:pt x="1335" y="1243"/>
                  </a:cubicBezTo>
                  <a:lnTo>
                    <a:pt x="2602" y="642"/>
                  </a:lnTo>
                  <a:cubicBezTo>
                    <a:pt x="2636" y="476"/>
                    <a:pt x="2502" y="309"/>
                    <a:pt x="2269" y="175"/>
                  </a:cubicBezTo>
                  <a:cubicBezTo>
                    <a:pt x="1994" y="60"/>
                    <a:pt x="1706" y="0"/>
                    <a:pt x="14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3462;p69">
              <a:extLst>
                <a:ext uri="{FF2B5EF4-FFF2-40B4-BE49-F238E27FC236}">
                  <a16:creationId xmlns:a16="http://schemas.microsoft.com/office/drawing/2014/main" id="{3EE04A51-07B5-4716-A8FF-19F46E2D2B0C}"/>
                </a:ext>
              </a:extLst>
            </p:cNvPr>
            <p:cNvSpPr/>
            <p:nvPr/>
          </p:nvSpPr>
          <p:spPr>
            <a:xfrm>
              <a:off x="7598497" y="2158649"/>
              <a:ext cx="63274" cy="12096"/>
            </a:xfrm>
            <a:custGeom>
              <a:avLst/>
              <a:gdLst/>
              <a:ahLst/>
              <a:cxnLst/>
              <a:rect l="l" t="t" r="r" b="b"/>
              <a:pathLst>
                <a:path w="3604" h="689" extrusionOk="0">
                  <a:moveTo>
                    <a:pt x="2080" y="1"/>
                  </a:moveTo>
                  <a:cubicBezTo>
                    <a:pt x="1518" y="1"/>
                    <a:pt x="967" y="134"/>
                    <a:pt x="468" y="383"/>
                  </a:cubicBezTo>
                  <a:cubicBezTo>
                    <a:pt x="267" y="450"/>
                    <a:pt x="134" y="550"/>
                    <a:pt x="1" y="684"/>
                  </a:cubicBezTo>
                  <a:cubicBezTo>
                    <a:pt x="1" y="687"/>
                    <a:pt x="3" y="689"/>
                    <a:pt x="7" y="689"/>
                  </a:cubicBezTo>
                  <a:cubicBezTo>
                    <a:pt x="44" y="689"/>
                    <a:pt x="233" y="573"/>
                    <a:pt x="501" y="483"/>
                  </a:cubicBezTo>
                  <a:cubicBezTo>
                    <a:pt x="901" y="317"/>
                    <a:pt x="1335" y="183"/>
                    <a:pt x="1768" y="150"/>
                  </a:cubicBezTo>
                  <a:cubicBezTo>
                    <a:pt x="1915" y="138"/>
                    <a:pt x="2070" y="130"/>
                    <a:pt x="2228" y="130"/>
                  </a:cubicBezTo>
                  <a:cubicBezTo>
                    <a:pt x="2502" y="130"/>
                    <a:pt x="2782" y="153"/>
                    <a:pt x="3036" y="217"/>
                  </a:cubicBezTo>
                  <a:lnTo>
                    <a:pt x="3603" y="350"/>
                  </a:lnTo>
                  <a:cubicBezTo>
                    <a:pt x="3436" y="250"/>
                    <a:pt x="3270" y="183"/>
                    <a:pt x="3103" y="150"/>
                  </a:cubicBezTo>
                  <a:cubicBezTo>
                    <a:pt x="2764" y="49"/>
                    <a:pt x="2420" y="1"/>
                    <a:pt x="208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3463;p69">
              <a:extLst>
                <a:ext uri="{FF2B5EF4-FFF2-40B4-BE49-F238E27FC236}">
                  <a16:creationId xmlns:a16="http://schemas.microsoft.com/office/drawing/2014/main" id="{A2BBDBC3-182B-4292-878E-08E568DA8F0E}"/>
                </a:ext>
              </a:extLst>
            </p:cNvPr>
            <p:cNvSpPr/>
            <p:nvPr/>
          </p:nvSpPr>
          <p:spPr>
            <a:xfrm>
              <a:off x="7572145" y="2124150"/>
              <a:ext cx="108359" cy="6689"/>
            </a:xfrm>
            <a:custGeom>
              <a:avLst/>
              <a:gdLst/>
              <a:ahLst/>
              <a:cxnLst/>
              <a:rect l="l" t="t" r="r" b="b"/>
              <a:pathLst>
                <a:path w="6172" h="381" extrusionOk="0">
                  <a:moveTo>
                    <a:pt x="5397" y="1"/>
                  </a:moveTo>
                  <a:cubicBezTo>
                    <a:pt x="4623" y="1"/>
                    <a:pt x="3853" y="38"/>
                    <a:pt x="3103" y="113"/>
                  </a:cubicBezTo>
                  <a:cubicBezTo>
                    <a:pt x="2069" y="147"/>
                    <a:pt x="1035" y="247"/>
                    <a:pt x="0" y="380"/>
                  </a:cubicBezTo>
                  <a:cubicBezTo>
                    <a:pt x="1035" y="380"/>
                    <a:pt x="2069" y="347"/>
                    <a:pt x="3103" y="247"/>
                  </a:cubicBezTo>
                  <a:cubicBezTo>
                    <a:pt x="4103" y="213"/>
                    <a:pt x="5137" y="147"/>
                    <a:pt x="6172" y="13"/>
                  </a:cubicBezTo>
                  <a:cubicBezTo>
                    <a:pt x="5913" y="5"/>
                    <a:pt x="5655" y="1"/>
                    <a:pt x="5397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3464;p69">
              <a:extLst>
                <a:ext uri="{FF2B5EF4-FFF2-40B4-BE49-F238E27FC236}">
                  <a16:creationId xmlns:a16="http://schemas.microsoft.com/office/drawing/2014/main" id="{EDAAE454-1AD2-47A6-BDBE-2562E51D4624}"/>
                </a:ext>
              </a:extLst>
            </p:cNvPr>
            <p:cNvSpPr/>
            <p:nvPr/>
          </p:nvSpPr>
          <p:spPr>
            <a:xfrm>
              <a:off x="7582100" y="2139600"/>
              <a:ext cx="91382" cy="8076"/>
            </a:xfrm>
            <a:custGeom>
              <a:avLst/>
              <a:gdLst/>
              <a:ahLst/>
              <a:cxnLst/>
              <a:rect l="l" t="t" r="r" b="b"/>
              <a:pathLst>
                <a:path w="5205" h="460" extrusionOk="0">
                  <a:moveTo>
                    <a:pt x="5204" y="1"/>
                  </a:moveTo>
                  <a:cubicBezTo>
                    <a:pt x="4937" y="1"/>
                    <a:pt x="4671" y="34"/>
                    <a:pt x="4437" y="67"/>
                  </a:cubicBezTo>
                  <a:lnTo>
                    <a:pt x="2602" y="234"/>
                  </a:lnTo>
                  <a:lnTo>
                    <a:pt x="768" y="334"/>
                  </a:lnTo>
                  <a:cubicBezTo>
                    <a:pt x="501" y="368"/>
                    <a:pt x="267" y="368"/>
                    <a:pt x="1" y="434"/>
                  </a:cubicBezTo>
                  <a:cubicBezTo>
                    <a:pt x="134" y="451"/>
                    <a:pt x="267" y="459"/>
                    <a:pt x="397" y="459"/>
                  </a:cubicBezTo>
                  <a:cubicBezTo>
                    <a:pt x="526" y="459"/>
                    <a:pt x="651" y="451"/>
                    <a:pt x="768" y="434"/>
                  </a:cubicBezTo>
                  <a:cubicBezTo>
                    <a:pt x="1268" y="434"/>
                    <a:pt x="1835" y="434"/>
                    <a:pt x="2602" y="334"/>
                  </a:cubicBezTo>
                  <a:cubicBezTo>
                    <a:pt x="3370" y="267"/>
                    <a:pt x="3970" y="167"/>
                    <a:pt x="4437" y="134"/>
                  </a:cubicBezTo>
                  <a:lnTo>
                    <a:pt x="5204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3465;p69">
              <a:extLst>
                <a:ext uri="{FF2B5EF4-FFF2-40B4-BE49-F238E27FC236}">
                  <a16:creationId xmlns:a16="http://schemas.microsoft.com/office/drawing/2014/main" id="{4291C089-B272-47C0-BAF0-3322645D3F35}"/>
                </a:ext>
              </a:extLst>
            </p:cNvPr>
            <p:cNvSpPr/>
            <p:nvPr/>
          </p:nvSpPr>
          <p:spPr>
            <a:xfrm>
              <a:off x="6708327" y="2968497"/>
              <a:ext cx="277025" cy="115171"/>
            </a:xfrm>
            <a:custGeom>
              <a:avLst/>
              <a:gdLst/>
              <a:ahLst/>
              <a:cxnLst/>
              <a:rect l="l" t="t" r="r" b="b"/>
              <a:pathLst>
                <a:path w="15779" h="6560" extrusionOk="0">
                  <a:moveTo>
                    <a:pt x="9753" y="1"/>
                  </a:moveTo>
                  <a:cubicBezTo>
                    <a:pt x="7155" y="1"/>
                    <a:pt x="3829" y="890"/>
                    <a:pt x="1" y="3891"/>
                  </a:cubicBezTo>
                  <a:lnTo>
                    <a:pt x="1669" y="6559"/>
                  </a:lnTo>
                  <a:cubicBezTo>
                    <a:pt x="1669" y="6559"/>
                    <a:pt x="7126" y="1563"/>
                    <a:pt x="13190" y="1563"/>
                  </a:cubicBezTo>
                  <a:cubicBezTo>
                    <a:pt x="14045" y="1563"/>
                    <a:pt x="14913" y="1663"/>
                    <a:pt x="15779" y="1889"/>
                  </a:cubicBezTo>
                  <a:cubicBezTo>
                    <a:pt x="15779" y="1889"/>
                    <a:pt x="13538" y="1"/>
                    <a:pt x="9753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3466;p69">
              <a:extLst>
                <a:ext uri="{FF2B5EF4-FFF2-40B4-BE49-F238E27FC236}">
                  <a16:creationId xmlns:a16="http://schemas.microsoft.com/office/drawing/2014/main" id="{6316A718-B372-4651-8738-82A6FE896A1A}"/>
                </a:ext>
              </a:extLst>
            </p:cNvPr>
            <p:cNvSpPr/>
            <p:nvPr/>
          </p:nvSpPr>
          <p:spPr>
            <a:xfrm>
              <a:off x="6985335" y="2890810"/>
              <a:ext cx="261206" cy="110870"/>
            </a:xfrm>
            <a:custGeom>
              <a:avLst/>
              <a:gdLst/>
              <a:ahLst/>
              <a:cxnLst/>
              <a:rect l="l" t="t" r="r" b="b"/>
              <a:pathLst>
                <a:path w="14878" h="6315" extrusionOk="0">
                  <a:moveTo>
                    <a:pt x="7848" y="1"/>
                  </a:moveTo>
                  <a:cubicBezTo>
                    <a:pt x="4303" y="1"/>
                    <a:pt x="502" y="1230"/>
                    <a:pt x="1" y="6314"/>
                  </a:cubicBezTo>
                  <a:cubicBezTo>
                    <a:pt x="1" y="6314"/>
                    <a:pt x="4183" y="1783"/>
                    <a:pt x="10506" y="1783"/>
                  </a:cubicBezTo>
                  <a:cubicBezTo>
                    <a:pt x="11235" y="1783"/>
                    <a:pt x="11993" y="1843"/>
                    <a:pt x="12776" y="1978"/>
                  </a:cubicBezTo>
                  <a:lnTo>
                    <a:pt x="14878" y="2312"/>
                  </a:lnTo>
                  <a:lnTo>
                    <a:pt x="14211" y="1077"/>
                  </a:lnTo>
                  <a:cubicBezTo>
                    <a:pt x="14211" y="1061"/>
                    <a:pt x="11140" y="1"/>
                    <a:pt x="7848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3467;p69">
              <a:extLst>
                <a:ext uri="{FF2B5EF4-FFF2-40B4-BE49-F238E27FC236}">
                  <a16:creationId xmlns:a16="http://schemas.microsoft.com/office/drawing/2014/main" id="{6B6A157C-9E58-4589-ADFF-F1EB0654A722}"/>
                </a:ext>
              </a:extLst>
            </p:cNvPr>
            <p:cNvSpPr/>
            <p:nvPr/>
          </p:nvSpPr>
          <p:spPr>
            <a:xfrm>
              <a:off x="6490468" y="2660152"/>
              <a:ext cx="494884" cy="398920"/>
            </a:xfrm>
            <a:custGeom>
              <a:avLst/>
              <a:gdLst/>
              <a:ahLst/>
              <a:cxnLst/>
              <a:rect l="l" t="t" r="r" b="b"/>
              <a:pathLst>
                <a:path w="28188" h="22722" extrusionOk="0">
                  <a:moveTo>
                    <a:pt x="11300" y="1"/>
                  </a:moveTo>
                  <a:cubicBezTo>
                    <a:pt x="7824" y="1"/>
                    <a:pt x="3450" y="463"/>
                    <a:pt x="1" y="2340"/>
                  </a:cubicBezTo>
                  <a:lnTo>
                    <a:pt x="10842" y="22721"/>
                  </a:lnTo>
                  <a:cubicBezTo>
                    <a:pt x="10842" y="22721"/>
                    <a:pt x="16023" y="17735"/>
                    <a:pt x="22248" y="17735"/>
                  </a:cubicBezTo>
                  <a:cubicBezTo>
                    <a:pt x="24169" y="17735"/>
                    <a:pt x="26190" y="18210"/>
                    <a:pt x="28188" y="19452"/>
                  </a:cubicBezTo>
                  <a:lnTo>
                    <a:pt x="17213" y="439"/>
                  </a:lnTo>
                  <a:cubicBezTo>
                    <a:pt x="17213" y="439"/>
                    <a:pt x="14682" y="1"/>
                    <a:pt x="11300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3468;p69">
              <a:extLst>
                <a:ext uri="{FF2B5EF4-FFF2-40B4-BE49-F238E27FC236}">
                  <a16:creationId xmlns:a16="http://schemas.microsoft.com/office/drawing/2014/main" id="{EC5C8CD3-6864-4CD1-8980-5EA03F04F36F}"/>
                </a:ext>
              </a:extLst>
            </p:cNvPr>
            <p:cNvSpPr/>
            <p:nvPr/>
          </p:nvSpPr>
          <p:spPr>
            <a:xfrm>
              <a:off x="6488133" y="2658695"/>
              <a:ext cx="498396" cy="401992"/>
            </a:xfrm>
            <a:custGeom>
              <a:avLst/>
              <a:gdLst/>
              <a:ahLst/>
              <a:cxnLst/>
              <a:rect l="l" t="t" r="r" b="b"/>
              <a:pathLst>
                <a:path w="28388" h="22897" extrusionOk="0">
                  <a:moveTo>
                    <a:pt x="11377" y="1"/>
                  </a:moveTo>
                  <a:cubicBezTo>
                    <a:pt x="9909" y="1"/>
                    <a:pt x="8457" y="97"/>
                    <a:pt x="7005" y="255"/>
                  </a:cubicBezTo>
                  <a:cubicBezTo>
                    <a:pt x="4604" y="555"/>
                    <a:pt x="2235" y="1256"/>
                    <a:pt x="67" y="2356"/>
                  </a:cubicBezTo>
                  <a:cubicBezTo>
                    <a:pt x="34" y="2390"/>
                    <a:pt x="0" y="2423"/>
                    <a:pt x="34" y="2457"/>
                  </a:cubicBezTo>
                  <a:lnTo>
                    <a:pt x="10875" y="22871"/>
                  </a:lnTo>
                  <a:cubicBezTo>
                    <a:pt x="10891" y="22888"/>
                    <a:pt x="10917" y="22896"/>
                    <a:pt x="10942" y="22896"/>
                  </a:cubicBezTo>
                  <a:cubicBezTo>
                    <a:pt x="10967" y="22896"/>
                    <a:pt x="10992" y="22888"/>
                    <a:pt x="11008" y="22871"/>
                  </a:cubicBezTo>
                  <a:lnTo>
                    <a:pt x="11075" y="22771"/>
                  </a:lnTo>
                  <a:cubicBezTo>
                    <a:pt x="13510" y="20570"/>
                    <a:pt x="16479" y="18968"/>
                    <a:pt x="19681" y="18201"/>
                  </a:cubicBezTo>
                  <a:cubicBezTo>
                    <a:pt x="20415" y="18034"/>
                    <a:pt x="21182" y="17934"/>
                    <a:pt x="21983" y="17901"/>
                  </a:cubicBezTo>
                  <a:cubicBezTo>
                    <a:pt x="22717" y="17901"/>
                    <a:pt x="23484" y="17934"/>
                    <a:pt x="24218" y="18068"/>
                  </a:cubicBezTo>
                  <a:cubicBezTo>
                    <a:pt x="25652" y="18335"/>
                    <a:pt x="26986" y="18835"/>
                    <a:pt x="28221" y="19602"/>
                  </a:cubicBezTo>
                  <a:lnTo>
                    <a:pt x="28321" y="19602"/>
                  </a:lnTo>
                  <a:cubicBezTo>
                    <a:pt x="28354" y="19569"/>
                    <a:pt x="28387" y="19535"/>
                    <a:pt x="28354" y="19469"/>
                  </a:cubicBezTo>
                  <a:lnTo>
                    <a:pt x="20382" y="5726"/>
                  </a:lnTo>
                  <a:lnTo>
                    <a:pt x="18147" y="1856"/>
                  </a:lnTo>
                  <a:lnTo>
                    <a:pt x="17546" y="855"/>
                  </a:lnTo>
                  <a:lnTo>
                    <a:pt x="17379" y="589"/>
                  </a:lnTo>
                  <a:cubicBezTo>
                    <a:pt x="17379" y="555"/>
                    <a:pt x="17379" y="555"/>
                    <a:pt x="17346" y="522"/>
                  </a:cubicBezTo>
                  <a:lnTo>
                    <a:pt x="17346" y="522"/>
                  </a:lnTo>
                  <a:cubicBezTo>
                    <a:pt x="17346" y="555"/>
                    <a:pt x="17346" y="589"/>
                    <a:pt x="17379" y="622"/>
                  </a:cubicBezTo>
                  <a:cubicBezTo>
                    <a:pt x="17379" y="689"/>
                    <a:pt x="17446" y="755"/>
                    <a:pt x="17513" y="889"/>
                  </a:cubicBezTo>
                  <a:lnTo>
                    <a:pt x="18080" y="1923"/>
                  </a:lnTo>
                  <a:lnTo>
                    <a:pt x="20282" y="5792"/>
                  </a:lnTo>
                  <a:lnTo>
                    <a:pt x="28013" y="19266"/>
                  </a:lnTo>
                  <a:lnTo>
                    <a:pt x="28013" y="19266"/>
                  </a:lnTo>
                  <a:cubicBezTo>
                    <a:pt x="26876" y="18585"/>
                    <a:pt x="25578" y="18084"/>
                    <a:pt x="24251" y="17868"/>
                  </a:cubicBezTo>
                  <a:cubicBezTo>
                    <a:pt x="23643" y="17757"/>
                    <a:pt x="23012" y="17692"/>
                    <a:pt x="22359" y="17692"/>
                  </a:cubicBezTo>
                  <a:cubicBezTo>
                    <a:pt x="22223" y="17692"/>
                    <a:pt x="22087" y="17695"/>
                    <a:pt x="21949" y="17701"/>
                  </a:cubicBezTo>
                  <a:cubicBezTo>
                    <a:pt x="21182" y="17734"/>
                    <a:pt x="20415" y="17834"/>
                    <a:pt x="19648" y="17968"/>
                  </a:cubicBezTo>
                  <a:cubicBezTo>
                    <a:pt x="18047" y="18335"/>
                    <a:pt x="16512" y="18902"/>
                    <a:pt x="15078" y="19702"/>
                  </a:cubicBezTo>
                  <a:cubicBezTo>
                    <a:pt x="13618" y="20499"/>
                    <a:pt x="12224" y="21460"/>
                    <a:pt x="10961" y="22587"/>
                  </a:cubicBezTo>
                  <a:lnTo>
                    <a:pt x="10961" y="22587"/>
                  </a:lnTo>
                  <a:lnTo>
                    <a:pt x="236" y="2422"/>
                  </a:lnTo>
                  <a:lnTo>
                    <a:pt x="236" y="2422"/>
                  </a:lnTo>
                  <a:cubicBezTo>
                    <a:pt x="2352" y="1374"/>
                    <a:pt x="4663" y="685"/>
                    <a:pt x="7039" y="388"/>
                  </a:cubicBezTo>
                  <a:cubicBezTo>
                    <a:pt x="8644" y="184"/>
                    <a:pt x="10249" y="82"/>
                    <a:pt x="11855" y="82"/>
                  </a:cubicBezTo>
                  <a:cubicBezTo>
                    <a:pt x="12084" y="82"/>
                    <a:pt x="12313" y="84"/>
                    <a:pt x="12543" y="88"/>
                  </a:cubicBezTo>
                  <a:cubicBezTo>
                    <a:pt x="14077" y="122"/>
                    <a:pt x="15245" y="222"/>
                    <a:pt x="16079" y="288"/>
                  </a:cubicBezTo>
                  <a:cubicBezTo>
                    <a:pt x="14911" y="122"/>
                    <a:pt x="13744" y="21"/>
                    <a:pt x="12543" y="21"/>
                  </a:cubicBezTo>
                  <a:cubicBezTo>
                    <a:pt x="12153" y="8"/>
                    <a:pt x="11764" y="1"/>
                    <a:pt x="1137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3469;p69">
              <a:extLst>
                <a:ext uri="{FF2B5EF4-FFF2-40B4-BE49-F238E27FC236}">
                  <a16:creationId xmlns:a16="http://schemas.microsoft.com/office/drawing/2014/main" id="{EC10B8D8-791A-41D0-9F50-1C16C9CE2D4D}"/>
                </a:ext>
              </a:extLst>
            </p:cNvPr>
            <p:cNvSpPr/>
            <p:nvPr/>
          </p:nvSpPr>
          <p:spPr>
            <a:xfrm>
              <a:off x="6795004" y="2569560"/>
              <a:ext cx="460912" cy="430943"/>
            </a:xfrm>
            <a:custGeom>
              <a:avLst/>
              <a:gdLst/>
              <a:ahLst/>
              <a:cxnLst/>
              <a:rect l="l" t="t" r="r" b="b"/>
              <a:pathLst>
                <a:path w="26253" h="24546" extrusionOk="0">
                  <a:moveTo>
                    <a:pt x="10835" y="0"/>
                  </a:moveTo>
                  <a:cubicBezTo>
                    <a:pt x="7870" y="0"/>
                    <a:pt x="3989" y="1145"/>
                    <a:pt x="1" y="5532"/>
                  </a:cubicBezTo>
                  <a:lnTo>
                    <a:pt x="10942" y="24546"/>
                  </a:lnTo>
                  <a:cubicBezTo>
                    <a:pt x="10942" y="24546"/>
                    <a:pt x="12590" y="18947"/>
                    <a:pt x="21154" y="18947"/>
                  </a:cubicBezTo>
                  <a:cubicBezTo>
                    <a:pt x="22637" y="18947"/>
                    <a:pt x="24327" y="19115"/>
                    <a:pt x="26253" y="19509"/>
                  </a:cubicBezTo>
                  <a:lnTo>
                    <a:pt x="16212" y="1362"/>
                  </a:lnTo>
                  <a:cubicBezTo>
                    <a:pt x="16212" y="1362"/>
                    <a:pt x="14069" y="0"/>
                    <a:pt x="10835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3470;p69">
              <a:extLst>
                <a:ext uri="{FF2B5EF4-FFF2-40B4-BE49-F238E27FC236}">
                  <a16:creationId xmlns:a16="http://schemas.microsoft.com/office/drawing/2014/main" id="{5284D589-C1BF-46EE-B9B2-D9FED8293B39}"/>
                </a:ext>
              </a:extLst>
            </p:cNvPr>
            <p:cNvSpPr/>
            <p:nvPr/>
          </p:nvSpPr>
          <p:spPr>
            <a:xfrm>
              <a:off x="6792669" y="2566838"/>
              <a:ext cx="465003" cy="433664"/>
            </a:xfrm>
            <a:custGeom>
              <a:avLst/>
              <a:gdLst/>
              <a:ahLst/>
              <a:cxnLst/>
              <a:rect l="l" t="t" r="r" b="b"/>
              <a:pathLst>
                <a:path w="26486" h="24701" extrusionOk="0">
                  <a:moveTo>
                    <a:pt x="10885" y="0"/>
                  </a:moveTo>
                  <a:cubicBezTo>
                    <a:pt x="9167" y="0"/>
                    <a:pt x="7486" y="369"/>
                    <a:pt x="5938" y="1084"/>
                  </a:cubicBezTo>
                  <a:cubicBezTo>
                    <a:pt x="3669" y="2151"/>
                    <a:pt x="1668" y="3652"/>
                    <a:pt x="0" y="5520"/>
                  </a:cubicBezTo>
                  <a:lnTo>
                    <a:pt x="0" y="5620"/>
                  </a:lnTo>
                  <a:cubicBezTo>
                    <a:pt x="3002" y="10857"/>
                    <a:pt x="6638" y="17162"/>
                    <a:pt x="10508" y="23867"/>
                  </a:cubicBezTo>
                  <a:lnTo>
                    <a:pt x="10975" y="24634"/>
                  </a:lnTo>
                  <a:cubicBezTo>
                    <a:pt x="10975" y="24658"/>
                    <a:pt x="10975" y="24665"/>
                    <a:pt x="10987" y="24667"/>
                  </a:cubicBezTo>
                  <a:lnTo>
                    <a:pt x="10987" y="24667"/>
                  </a:lnTo>
                  <a:cubicBezTo>
                    <a:pt x="10983" y="24678"/>
                    <a:pt x="10979" y="24689"/>
                    <a:pt x="10975" y="24701"/>
                  </a:cubicBezTo>
                  <a:lnTo>
                    <a:pt x="11049" y="24688"/>
                  </a:lnTo>
                  <a:lnTo>
                    <a:pt x="11049" y="24688"/>
                  </a:lnTo>
                  <a:cubicBezTo>
                    <a:pt x="11053" y="24689"/>
                    <a:pt x="11058" y="24689"/>
                    <a:pt x="11062" y="24689"/>
                  </a:cubicBezTo>
                  <a:cubicBezTo>
                    <a:pt x="11074" y="24689"/>
                    <a:pt x="11087" y="24686"/>
                    <a:pt x="11099" y="24680"/>
                  </a:cubicBezTo>
                  <a:lnTo>
                    <a:pt x="11099" y="24680"/>
                  </a:lnTo>
                  <a:lnTo>
                    <a:pt x="11175" y="24667"/>
                  </a:lnTo>
                  <a:lnTo>
                    <a:pt x="11145" y="24621"/>
                  </a:lnTo>
                  <a:lnTo>
                    <a:pt x="11145" y="24621"/>
                  </a:lnTo>
                  <a:cubicBezTo>
                    <a:pt x="11380" y="23892"/>
                    <a:pt x="11778" y="23196"/>
                    <a:pt x="12309" y="22633"/>
                  </a:cubicBezTo>
                  <a:cubicBezTo>
                    <a:pt x="12542" y="22332"/>
                    <a:pt x="12809" y="22065"/>
                    <a:pt x="13109" y="21799"/>
                  </a:cubicBezTo>
                  <a:cubicBezTo>
                    <a:pt x="13376" y="21532"/>
                    <a:pt x="13643" y="21298"/>
                    <a:pt x="13977" y="21098"/>
                  </a:cubicBezTo>
                  <a:lnTo>
                    <a:pt x="14477" y="20798"/>
                  </a:lnTo>
                  <a:cubicBezTo>
                    <a:pt x="14611" y="20664"/>
                    <a:pt x="14777" y="20598"/>
                    <a:pt x="14977" y="20498"/>
                  </a:cubicBezTo>
                  <a:cubicBezTo>
                    <a:pt x="15311" y="20331"/>
                    <a:pt x="15645" y="20164"/>
                    <a:pt x="15978" y="20031"/>
                  </a:cubicBezTo>
                  <a:lnTo>
                    <a:pt x="17012" y="19664"/>
                  </a:lnTo>
                  <a:lnTo>
                    <a:pt x="18113" y="19430"/>
                  </a:lnTo>
                  <a:cubicBezTo>
                    <a:pt x="18447" y="19330"/>
                    <a:pt x="18814" y="19297"/>
                    <a:pt x="19180" y="19263"/>
                  </a:cubicBezTo>
                  <a:cubicBezTo>
                    <a:pt x="19547" y="19263"/>
                    <a:pt x="19881" y="19163"/>
                    <a:pt x="20281" y="19163"/>
                  </a:cubicBezTo>
                  <a:lnTo>
                    <a:pt x="21315" y="19163"/>
                  </a:lnTo>
                  <a:cubicBezTo>
                    <a:pt x="21649" y="19163"/>
                    <a:pt x="21982" y="19163"/>
                    <a:pt x="22349" y="19197"/>
                  </a:cubicBezTo>
                  <a:lnTo>
                    <a:pt x="23383" y="19297"/>
                  </a:lnTo>
                  <a:lnTo>
                    <a:pt x="24384" y="19430"/>
                  </a:lnTo>
                  <a:lnTo>
                    <a:pt x="26315" y="19758"/>
                  </a:lnTo>
                  <a:lnTo>
                    <a:pt x="26315" y="19758"/>
                  </a:lnTo>
                  <a:cubicBezTo>
                    <a:pt x="26317" y="19760"/>
                    <a:pt x="26318" y="19762"/>
                    <a:pt x="26319" y="19764"/>
                  </a:cubicBezTo>
                  <a:lnTo>
                    <a:pt x="26321" y="19759"/>
                  </a:lnTo>
                  <a:lnTo>
                    <a:pt x="26321" y="19759"/>
                  </a:lnTo>
                  <a:lnTo>
                    <a:pt x="26352" y="19764"/>
                  </a:lnTo>
                  <a:lnTo>
                    <a:pt x="26386" y="19764"/>
                  </a:lnTo>
                  <a:cubicBezTo>
                    <a:pt x="26419" y="19697"/>
                    <a:pt x="26486" y="19664"/>
                    <a:pt x="26419" y="19630"/>
                  </a:cubicBezTo>
                  <a:lnTo>
                    <a:pt x="19147" y="6488"/>
                  </a:lnTo>
                  <a:lnTo>
                    <a:pt x="17046" y="2818"/>
                  </a:lnTo>
                  <a:lnTo>
                    <a:pt x="16512" y="1851"/>
                  </a:lnTo>
                  <a:cubicBezTo>
                    <a:pt x="16479" y="1784"/>
                    <a:pt x="16445" y="1684"/>
                    <a:pt x="16378" y="1618"/>
                  </a:cubicBezTo>
                  <a:cubicBezTo>
                    <a:pt x="16378" y="1584"/>
                    <a:pt x="16378" y="1584"/>
                    <a:pt x="16345" y="1517"/>
                  </a:cubicBezTo>
                  <a:lnTo>
                    <a:pt x="16345" y="1618"/>
                  </a:lnTo>
                  <a:cubicBezTo>
                    <a:pt x="16412" y="1684"/>
                    <a:pt x="16445" y="1784"/>
                    <a:pt x="16479" y="1851"/>
                  </a:cubicBezTo>
                  <a:lnTo>
                    <a:pt x="17012" y="2852"/>
                  </a:lnTo>
                  <a:cubicBezTo>
                    <a:pt x="17513" y="3752"/>
                    <a:pt x="18180" y="4987"/>
                    <a:pt x="19047" y="6588"/>
                  </a:cubicBezTo>
                  <a:cubicBezTo>
                    <a:pt x="20798" y="9759"/>
                    <a:pt x="23268" y="14238"/>
                    <a:pt x="26231" y="19604"/>
                  </a:cubicBezTo>
                  <a:lnTo>
                    <a:pt x="26231" y="19604"/>
                  </a:lnTo>
                  <a:lnTo>
                    <a:pt x="24418" y="19297"/>
                  </a:lnTo>
                  <a:cubicBezTo>
                    <a:pt x="24117" y="19197"/>
                    <a:pt x="23784" y="19163"/>
                    <a:pt x="23417" y="19163"/>
                  </a:cubicBezTo>
                  <a:lnTo>
                    <a:pt x="22383" y="19097"/>
                  </a:lnTo>
                  <a:cubicBezTo>
                    <a:pt x="22049" y="19063"/>
                    <a:pt x="21682" y="19030"/>
                    <a:pt x="21349" y="19030"/>
                  </a:cubicBezTo>
                  <a:lnTo>
                    <a:pt x="20248" y="19030"/>
                  </a:lnTo>
                  <a:cubicBezTo>
                    <a:pt x="19914" y="19063"/>
                    <a:pt x="19547" y="19063"/>
                    <a:pt x="19180" y="19130"/>
                  </a:cubicBezTo>
                  <a:cubicBezTo>
                    <a:pt x="18814" y="19163"/>
                    <a:pt x="18447" y="19230"/>
                    <a:pt x="18113" y="19297"/>
                  </a:cubicBezTo>
                  <a:lnTo>
                    <a:pt x="17012" y="19530"/>
                  </a:lnTo>
                  <a:lnTo>
                    <a:pt x="15945" y="19931"/>
                  </a:lnTo>
                  <a:cubicBezTo>
                    <a:pt x="15578" y="20064"/>
                    <a:pt x="15211" y="20231"/>
                    <a:pt x="14877" y="20431"/>
                  </a:cubicBezTo>
                  <a:cubicBezTo>
                    <a:pt x="14711" y="20498"/>
                    <a:pt x="14544" y="20598"/>
                    <a:pt x="14377" y="20698"/>
                  </a:cubicBezTo>
                  <a:lnTo>
                    <a:pt x="13877" y="21031"/>
                  </a:lnTo>
                  <a:cubicBezTo>
                    <a:pt x="13576" y="21265"/>
                    <a:pt x="13243" y="21498"/>
                    <a:pt x="12976" y="21765"/>
                  </a:cubicBezTo>
                  <a:cubicBezTo>
                    <a:pt x="12709" y="22032"/>
                    <a:pt x="12442" y="22332"/>
                    <a:pt x="12175" y="22633"/>
                  </a:cubicBezTo>
                  <a:cubicBezTo>
                    <a:pt x="11694" y="23174"/>
                    <a:pt x="11322" y="23823"/>
                    <a:pt x="11058" y="24483"/>
                  </a:cubicBezTo>
                  <a:lnTo>
                    <a:pt x="11058" y="24483"/>
                  </a:lnTo>
                  <a:lnTo>
                    <a:pt x="10708" y="23933"/>
                  </a:lnTo>
                  <a:lnTo>
                    <a:pt x="235" y="5714"/>
                  </a:lnTo>
                  <a:lnTo>
                    <a:pt x="235" y="5714"/>
                  </a:lnTo>
                  <a:cubicBezTo>
                    <a:pt x="1863" y="3864"/>
                    <a:pt x="3852" y="2344"/>
                    <a:pt x="6104" y="1284"/>
                  </a:cubicBezTo>
                  <a:cubicBezTo>
                    <a:pt x="7656" y="554"/>
                    <a:pt x="9348" y="183"/>
                    <a:pt x="11042" y="183"/>
                  </a:cubicBezTo>
                  <a:cubicBezTo>
                    <a:pt x="12444" y="183"/>
                    <a:pt x="13849" y="437"/>
                    <a:pt x="15178" y="950"/>
                  </a:cubicBezTo>
                  <a:cubicBezTo>
                    <a:pt x="15545" y="1084"/>
                    <a:pt x="15845" y="1251"/>
                    <a:pt x="16045" y="1317"/>
                  </a:cubicBezTo>
                  <a:lnTo>
                    <a:pt x="16278" y="1451"/>
                  </a:lnTo>
                  <a:lnTo>
                    <a:pt x="16178" y="1351"/>
                  </a:lnTo>
                  <a:lnTo>
                    <a:pt x="15978" y="1251"/>
                  </a:lnTo>
                  <a:cubicBezTo>
                    <a:pt x="15678" y="1084"/>
                    <a:pt x="15378" y="950"/>
                    <a:pt x="15111" y="817"/>
                  </a:cubicBezTo>
                  <a:cubicBezTo>
                    <a:pt x="13943" y="383"/>
                    <a:pt x="12743" y="116"/>
                    <a:pt x="11508" y="16"/>
                  </a:cubicBezTo>
                  <a:cubicBezTo>
                    <a:pt x="11300" y="6"/>
                    <a:pt x="11093" y="0"/>
                    <a:pt x="1088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3471;p69">
              <a:extLst>
                <a:ext uri="{FF2B5EF4-FFF2-40B4-BE49-F238E27FC236}">
                  <a16:creationId xmlns:a16="http://schemas.microsoft.com/office/drawing/2014/main" id="{66EDCF61-BD00-419E-A475-F769EB588408}"/>
                </a:ext>
              </a:extLst>
            </p:cNvPr>
            <p:cNvSpPr/>
            <p:nvPr/>
          </p:nvSpPr>
          <p:spPr>
            <a:xfrm>
              <a:off x="6541417" y="2528459"/>
              <a:ext cx="443935" cy="470287"/>
            </a:xfrm>
            <a:custGeom>
              <a:avLst/>
              <a:gdLst/>
              <a:ahLst/>
              <a:cxnLst/>
              <a:rect l="l" t="t" r="r" b="b"/>
              <a:pathLst>
                <a:path w="25286" h="26787" extrusionOk="0">
                  <a:moveTo>
                    <a:pt x="14378" y="7840"/>
                  </a:moveTo>
                  <a:lnTo>
                    <a:pt x="14378" y="7841"/>
                  </a:lnTo>
                  <a:lnTo>
                    <a:pt x="14378" y="7841"/>
                  </a:lnTo>
                  <a:cubicBezTo>
                    <a:pt x="14378" y="7841"/>
                    <a:pt x="14378" y="7840"/>
                    <a:pt x="14378" y="7840"/>
                  </a:cubicBezTo>
                  <a:close/>
                  <a:moveTo>
                    <a:pt x="1" y="1"/>
                  </a:moveTo>
                  <a:lnTo>
                    <a:pt x="11709" y="22550"/>
                  </a:lnTo>
                  <a:cubicBezTo>
                    <a:pt x="11709" y="22550"/>
                    <a:pt x="11915" y="22542"/>
                    <a:pt x="12280" y="22542"/>
                  </a:cubicBezTo>
                  <a:cubicBezTo>
                    <a:pt x="14391" y="22542"/>
                    <a:pt x="21815" y="22833"/>
                    <a:pt x="25286" y="26787"/>
                  </a:cubicBezTo>
                  <a:lnTo>
                    <a:pt x="14378" y="7841"/>
                  </a:lnTo>
                  <a:lnTo>
                    <a:pt x="14378" y="7841"/>
                  </a:lnTo>
                  <a:cubicBezTo>
                    <a:pt x="14378" y="7841"/>
                    <a:pt x="14378" y="7841"/>
                    <a:pt x="14378" y="7841"/>
                  </a:cubicBezTo>
                  <a:cubicBezTo>
                    <a:pt x="14364" y="7841"/>
                    <a:pt x="7990" y="1"/>
                    <a:pt x="1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3472;p69">
              <a:extLst>
                <a:ext uri="{FF2B5EF4-FFF2-40B4-BE49-F238E27FC236}">
                  <a16:creationId xmlns:a16="http://schemas.microsoft.com/office/drawing/2014/main" id="{1468768B-BC7E-4187-8F50-5F50CDE009A1}"/>
                </a:ext>
              </a:extLst>
            </p:cNvPr>
            <p:cNvSpPr/>
            <p:nvPr/>
          </p:nvSpPr>
          <p:spPr>
            <a:xfrm>
              <a:off x="6541417" y="2528459"/>
              <a:ext cx="445691" cy="472043"/>
            </a:xfrm>
            <a:custGeom>
              <a:avLst/>
              <a:gdLst/>
              <a:ahLst/>
              <a:cxnLst/>
              <a:rect l="l" t="t" r="r" b="b"/>
              <a:pathLst>
                <a:path w="25386" h="26887" extrusionOk="0">
                  <a:moveTo>
                    <a:pt x="1" y="1"/>
                  </a:moveTo>
                  <a:lnTo>
                    <a:pt x="33" y="64"/>
                  </a:lnTo>
                  <a:lnTo>
                    <a:pt x="33" y="64"/>
                  </a:lnTo>
                  <a:cubicBezTo>
                    <a:pt x="30" y="43"/>
                    <a:pt x="22" y="22"/>
                    <a:pt x="1" y="1"/>
                  </a:cubicBezTo>
                  <a:close/>
                  <a:moveTo>
                    <a:pt x="33" y="64"/>
                  </a:moveTo>
                  <a:cubicBezTo>
                    <a:pt x="34" y="76"/>
                    <a:pt x="34" y="89"/>
                    <a:pt x="34" y="101"/>
                  </a:cubicBezTo>
                  <a:lnTo>
                    <a:pt x="201" y="434"/>
                  </a:lnTo>
                  <a:lnTo>
                    <a:pt x="412" y="824"/>
                  </a:lnTo>
                  <a:lnTo>
                    <a:pt x="412" y="824"/>
                  </a:lnTo>
                  <a:cubicBezTo>
                    <a:pt x="313" y="635"/>
                    <a:pt x="230" y="474"/>
                    <a:pt x="168" y="334"/>
                  </a:cubicBezTo>
                  <a:lnTo>
                    <a:pt x="33" y="64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168" y="168"/>
                  </a:lnTo>
                  <a:lnTo>
                    <a:pt x="1469" y="201"/>
                  </a:lnTo>
                  <a:lnTo>
                    <a:pt x="1802" y="268"/>
                  </a:lnTo>
                  <a:lnTo>
                    <a:pt x="2603" y="368"/>
                  </a:lnTo>
                  <a:cubicBezTo>
                    <a:pt x="2870" y="434"/>
                    <a:pt x="3170" y="501"/>
                    <a:pt x="3470" y="601"/>
                  </a:cubicBezTo>
                  <a:cubicBezTo>
                    <a:pt x="3804" y="668"/>
                    <a:pt x="4137" y="768"/>
                    <a:pt x="4471" y="868"/>
                  </a:cubicBezTo>
                  <a:cubicBezTo>
                    <a:pt x="6139" y="1502"/>
                    <a:pt x="7706" y="2302"/>
                    <a:pt x="9174" y="3337"/>
                  </a:cubicBezTo>
                  <a:cubicBezTo>
                    <a:pt x="11075" y="4671"/>
                    <a:pt x="12810" y="6205"/>
                    <a:pt x="14311" y="7973"/>
                  </a:cubicBezTo>
                  <a:cubicBezTo>
                    <a:pt x="17289" y="13184"/>
                    <a:pt x="20895" y="19464"/>
                    <a:pt x="24794" y="26262"/>
                  </a:cubicBezTo>
                  <a:lnTo>
                    <a:pt x="24794" y="26262"/>
                  </a:lnTo>
                  <a:cubicBezTo>
                    <a:pt x="23939" y="25421"/>
                    <a:pt x="22925" y="24741"/>
                    <a:pt x="21816" y="24285"/>
                  </a:cubicBezTo>
                  <a:cubicBezTo>
                    <a:pt x="20716" y="23784"/>
                    <a:pt x="19582" y="23384"/>
                    <a:pt x="18447" y="23151"/>
                  </a:cubicBezTo>
                  <a:cubicBezTo>
                    <a:pt x="16462" y="22706"/>
                    <a:pt x="14477" y="22472"/>
                    <a:pt x="12469" y="22472"/>
                  </a:cubicBezTo>
                  <a:cubicBezTo>
                    <a:pt x="12243" y="22472"/>
                    <a:pt x="12017" y="22475"/>
                    <a:pt x="11791" y="22481"/>
                  </a:cubicBezTo>
                  <a:lnTo>
                    <a:pt x="11791" y="22481"/>
                  </a:lnTo>
                  <a:lnTo>
                    <a:pt x="3337" y="6339"/>
                  </a:lnTo>
                  <a:lnTo>
                    <a:pt x="868" y="1669"/>
                  </a:lnTo>
                  <a:lnTo>
                    <a:pt x="412" y="824"/>
                  </a:lnTo>
                  <a:lnTo>
                    <a:pt x="412" y="824"/>
                  </a:lnTo>
                  <a:cubicBezTo>
                    <a:pt x="525" y="1042"/>
                    <a:pt x="658" y="1298"/>
                    <a:pt x="801" y="1602"/>
                  </a:cubicBezTo>
                  <a:cubicBezTo>
                    <a:pt x="1335" y="2703"/>
                    <a:pt x="2169" y="4271"/>
                    <a:pt x="3170" y="6272"/>
                  </a:cubicBezTo>
                  <a:cubicBezTo>
                    <a:pt x="5271" y="10275"/>
                    <a:pt x="8173" y="15946"/>
                    <a:pt x="11609" y="22550"/>
                  </a:cubicBezTo>
                  <a:cubicBezTo>
                    <a:pt x="11609" y="22617"/>
                    <a:pt x="11643" y="22617"/>
                    <a:pt x="11676" y="22617"/>
                  </a:cubicBezTo>
                  <a:cubicBezTo>
                    <a:pt x="11926" y="22610"/>
                    <a:pt x="12176" y="22606"/>
                    <a:pt x="12425" y="22606"/>
                  </a:cubicBezTo>
                  <a:cubicBezTo>
                    <a:pt x="14410" y="22606"/>
                    <a:pt x="16392" y="22840"/>
                    <a:pt x="18347" y="23284"/>
                  </a:cubicBezTo>
                  <a:cubicBezTo>
                    <a:pt x="19515" y="23518"/>
                    <a:pt x="20649" y="23885"/>
                    <a:pt x="21716" y="24352"/>
                  </a:cubicBezTo>
                  <a:cubicBezTo>
                    <a:pt x="22817" y="24852"/>
                    <a:pt x="23851" y="25519"/>
                    <a:pt x="24719" y="26353"/>
                  </a:cubicBezTo>
                  <a:lnTo>
                    <a:pt x="25018" y="26652"/>
                  </a:lnTo>
                  <a:lnTo>
                    <a:pt x="25018" y="26652"/>
                  </a:lnTo>
                  <a:cubicBezTo>
                    <a:pt x="25062" y="26730"/>
                    <a:pt x="25107" y="26808"/>
                    <a:pt x="25152" y="26887"/>
                  </a:cubicBezTo>
                  <a:lnTo>
                    <a:pt x="25227" y="26842"/>
                  </a:lnTo>
                  <a:lnTo>
                    <a:pt x="25227" y="26842"/>
                  </a:lnTo>
                  <a:cubicBezTo>
                    <a:pt x="25235" y="26844"/>
                    <a:pt x="25244" y="26845"/>
                    <a:pt x="25252" y="26845"/>
                  </a:cubicBezTo>
                  <a:cubicBezTo>
                    <a:pt x="25277" y="26845"/>
                    <a:pt x="25302" y="26837"/>
                    <a:pt x="25319" y="26820"/>
                  </a:cubicBezTo>
                  <a:cubicBezTo>
                    <a:pt x="25352" y="26787"/>
                    <a:pt x="25386" y="26720"/>
                    <a:pt x="25352" y="26687"/>
                  </a:cubicBezTo>
                  <a:lnTo>
                    <a:pt x="14478" y="7806"/>
                  </a:lnTo>
                  <a:cubicBezTo>
                    <a:pt x="11109" y="3937"/>
                    <a:pt x="7339" y="1635"/>
                    <a:pt x="4537" y="701"/>
                  </a:cubicBezTo>
                  <a:cubicBezTo>
                    <a:pt x="4204" y="601"/>
                    <a:pt x="3870" y="501"/>
                    <a:pt x="3537" y="434"/>
                  </a:cubicBezTo>
                  <a:cubicBezTo>
                    <a:pt x="3270" y="334"/>
                    <a:pt x="2970" y="268"/>
                    <a:pt x="2669" y="201"/>
                  </a:cubicBezTo>
                  <a:lnTo>
                    <a:pt x="1869" y="101"/>
                  </a:lnTo>
                  <a:lnTo>
                    <a:pt x="1535" y="34"/>
                  </a:lnTo>
                  <a:lnTo>
                    <a:pt x="1202" y="34"/>
                  </a:lnTo>
                  <a:lnTo>
                    <a:pt x="30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3473;p69">
              <a:extLst>
                <a:ext uri="{FF2B5EF4-FFF2-40B4-BE49-F238E27FC236}">
                  <a16:creationId xmlns:a16="http://schemas.microsoft.com/office/drawing/2014/main" id="{A83FB67E-BE64-411B-9204-5B5345190AC6}"/>
                </a:ext>
              </a:extLst>
            </p:cNvPr>
            <p:cNvSpPr/>
            <p:nvPr/>
          </p:nvSpPr>
          <p:spPr>
            <a:xfrm>
              <a:off x="7153421" y="3652886"/>
              <a:ext cx="63256" cy="62098"/>
            </a:xfrm>
            <a:custGeom>
              <a:avLst/>
              <a:gdLst/>
              <a:ahLst/>
              <a:cxnLst/>
              <a:rect l="l" t="t" r="r" b="b"/>
              <a:pathLst>
                <a:path w="3603" h="3537" extrusionOk="0">
                  <a:moveTo>
                    <a:pt x="1768" y="1"/>
                  </a:moveTo>
                  <a:lnTo>
                    <a:pt x="1501" y="434"/>
                  </a:lnTo>
                  <a:cubicBezTo>
                    <a:pt x="1234" y="901"/>
                    <a:pt x="867" y="1302"/>
                    <a:pt x="434" y="1602"/>
                  </a:cubicBezTo>
                  <a:lnTo>
                    <a:pt x="0" y="1835"/>
                  </a:lnTo>
                  <a:lnTo>
                    <a:pt x="467" y="2035"/>
                  </a:lnTo>
                  <a:cubicBezTo>
                    <a:pt x="934" y="2302"/>
                    <a:pt x="1334" y="2669"/>
                    <a:pt x="1635" y="3136"/>
                  </a:cubicBezTo>
                  <a:lnTo>
                    <a:pt x="1868" y="3537"/>
                  </a:lnTo>
                  <a:lnTo>
                    <a:pt x="2102" y="3136"/>
                  </a:lnTo>
                  <a:cubicBezTo>
                    <a:pt x="2335" y="2669"/>
                    <a:pt x="2702" y="2269"/>
                    <a:pt x="3169" y="1969"/>
                  </a:cubicBezTo>
                  <a:lnTo>
                    <a:pt x="3603" y="1702"/>
                  </a:lnTo>
                  <a:lnTo>
                    <a:pt x="3169" y="1502"/>
                  </a:lnTo>
                  <a:cubicBezTo>
                    <a:pt x="2702" y="1235"/>
                    <a:pt x="2302" y="868"/>
                    <a:pt x="2002" y="434"/>
                  </a:cubicBezTo>
                  <a:lnTo>
                    <a:pt x="1768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3474;p69">
              <a:extLst>
                <a:ext uri="{FF2B5EF4-FFF2-40B4-BE49-F238E27FC236}">
                  <a16:creationId xmlns:a16="http://schemas.microsoft.com/office/drawing/2014/main" id="{9C53444E-23BF-45AA-9D8E-039E21028419}"/>
                </a:ext>
              </a:extLst>
            </p:cNvPr>
            <p:cNvSpPr/>
            <p:nvPr/>
          </p:nvSpPr>
          <p:spPr>
            <a:xfrm>
              <a:off x="6748146" y="2142532"/>
              <a:ext cx="62694" cy="62677"/>
            </a:xfrm>
            <a:custGeom>
              <a:avLst/>
              <a:gdLst/>
              <a:ahLst/>
              <a:cxnLst/>
              <a:rect l="l" t="t" r="r" b="b"/>
              <a:pathLst>
                <a:path w="3571" h="3570" extrusionOk="0">
                  <a:moveTo>
                    <a:pt x="1736" y="0"/>
                  </a:moveTo>
                  <a:lnTo>
                    <a:pt x="1502" y="401"/>
                  </a:lnTo>
                  <a:cubicBezTo>
                    <a:pt x="1235" y="868"/>
                    <a:pt x="868" y="1301"/>
                    <a:pt x="401" y="1602"/>
                  </a:cubicBezTo>
                  <a:lnTo>
                    <a:pt x="1" y="1835"/>
                  </a:lnTo>
                  <a:lnTo>
                    <a:pt x="401" y="2069"/>
                  </a:lnTo>
                  <a:cubicBezTo>
                    <a:pt x="902" y="2302"/>
                    <a:pt x="1302" y="2669"/>
                    <a:pt x="1602" y="3136"/>
                  </a:cubicBezTo>
                  <a:lnTo>
                    <a:pt x="1869" y="3570"/>
                  </a:lnTo>
                  <a:lnTo>
                    <a:pt x="2069" y="3136"/>
                  </a:lnTo>
                  <a:cubicBezTo>
                    <a:pt x="2336" y="2669"/>
                    <a:pt x="2703" y="2269"/>
                    <a:pt x="3170" y="1968"/>
                  </a:cubicBezTo>
                  <a:lnTo>
                    <a:pt x="3570" y="1735"/>
                  </a:lnTo>
                  <a:lnTo>
                    <a:pt x="3170" y="1501"/>
                  </a:lnTo>
                  <a:cubicBezTo>
                    <a:pt x="2670" y="1268"/>
                    <a:pt x="2269" y="868"/>
                    <a:pt x="1969" y="434"/>
                  </a:cubicBezTo>
                  <a:lnTo>
                    <a:pt x="1736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3475;p69">
              <a:extLst>
                <a:ext uri="{FF2B5EF4-FFF2-40B4-BE49-F238E27FC236}">
                  <a16:creationId xmlns:a16="http://schemas.microsoft.com/office/drawing/2014/main" id="{009A46D7-0669-4C03-A772-82B64DFAC0E2}"/>
                </a:ext>
              </a:extLst>
            </p:cNvPr>
            <p:cNvSpPr/>
            <p:nvPr/>
          </p:nvSpPr>
          <p:spPr>
            <a:xfrm>
              <a:off x="8626293" y="2403141"/>
              <a:ext cx="63256" cy="63256"/>
            </a:xfrm>
            <a:custGeom>
              <a:avLst/>
              <a:gdLst/>
              <a:ahLst/>
              <a:cxnLst/>
              <a:rect l="l" t="t" r="r" b="b"/>
              <a:pathLst>
                <a:path w="3603" h="3603" extrusionOk="0">
                  <a:moveTo>
                    <a:pt x="1735" y="0"/>
                  </a:moveTo>
                  <a:lnTo>
                    <a:pt x="1501" y="467"/>
                  </a:lnTo>
                  <a:cubicBezTo>
                    <a:pt x="1268" y="934"/>
                    <a:pt x="868" y="1335"/>
                    <a:pt x="434" y="1635"/>
                  </a:cubicBezTo>
                  <a:lnTo>
                    <a:pt x="0" y="1902"/>
                  </a:lnTo>
                  <a:lnTo>
                    <a:pt x="467" y="2102"/>
                  </a:lnTo>
                  <a:cubicBezTo>
                    <a:pt x="934" y="2369"/>
                    <a:pt x="1335" y="2736"/>
                    <a:pt x="1635" y="3169"/>
                  </a:cubicBezTo>
                  <a:lnTo>
                    <a:pt x="1902" y="3603"/>
                  </a:lnTo>
                  <a:lnTo>
                    <a:pt x="2102" y="3169"/>
                  </a:lnTo>
                  <a:cubicBezTo>
                    <a:pt x="2335" y="2702"/>
                    <a:pt x="2702" y="2269"/>
                    <a:pt x="3169" y="1968"/>
                  </a:cubicBezTo>
                  <a:lnTo>
                    <a:pt x="3603" y="1735"/>
                  </a:lnTo>
                  <a:lnTo>
                    <a:pt x="3169" y="1501"/>
                  </a:lnTo>
                  <a:cubicBezTo>
                    <a:pt x="2669" y="1268"/>
                    <a:pt x="2269" y="901"/>
                    <a:pt x="1968" y="434"/>
                  </a:cubicBezTo>
                  <a:lnTo>
                    <a:pt x="1735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3476;p69">
              <a:extLst>
                <a:ext uri="{FF2B5EF4-FFF2-40B4-BE49-F238E27FC236}">
                  <a16:creationId xmlns:a16="http://schemas.microsoft.com/office/drawing/2014/main" id="{FA290525-53C2-4FA5-B9BD-7E4DE90BA27F}"/>
                </a:ext>
              </a:extLst>
            </p:cNvPr>
            <p:cNvSpPr/>
            <p:nvPr/>
          </p:nvSpPr>
          <p:spPr>
            <a:xfrm>
              <a:off x="8404923" y="3748341"/>
              <a:ext cx="62677" cy="62098"/>
            </a:xfrm>
            <a:custGeom>
              <a:avLst/>
              <a:gdLst/>
              <a:ahLst/>
              <a:cxnLst/>
              <a:rect l="l" t="t" r="r" b="b"/>
              <a:pathLst>
                <a:path w="3570" h="3537" extrusionOk="0">
                  <a:moveTo>
                    <a:pt x="1702" y="1"/>
                  </a:moveTo>
                  <a:lnTo>
                    <a:pt x="1535" y="368"/>
                  </a:lnTo>
                  <a:cubicBezTo>
                    <a:pt x="1268" y="868"/>
                    <a:pt x="901" y="1268"/>
                    <a:pt x="434" y="1569"/>
                  </a:cubicBezTo>
                  <a:lnTo>
                    <a:pt x="0" y="1836"/>
                  </a:lnTo>
                  <a:lnTo>
                    <a:pt x="434" y="2036"/>
                  </a:lnTo>
                  <a:cubicBezTo>
                    <a:pt x="901" y="2303"/>
                    <a:pt x="1301" y="2669"/>
                    <a:pt x="1601" y="3103"/>
                  </a:cubicBezTo>
                  <a:lnTo>
                    <a:pt x="1868" y="3537"/>
                  </a:lnTo>
                  <a:lnTo>
                    <a:pt x="2068" y="3103"/>
                  </a:lnTo>
                  <a:cubicBezTo>
                    <a:pt x="2302" y="2636"/>
                    <a:pt x="2702" y="2236"/>
                    <a:pt x="3136" y="1936"/>
                  </a:cubicBezTo>
                  <a:lnTo>
                    <a:pt x="3570" y="1702"/>
                  </a:lnTo>
                  <a:lnTo>
                    <a:pt x="3136" y="1502"/>
                  </a:lnTo>
                  <a:cubicBezTo>
                    <a:pt x="2636" y="1235"/>
                    <a:pt x="2235" y="868"/>
                    <a:pt x="1935" y="401"/>
                  </a:cubicBezTo>
                  <a:lnTo>
                    <a:pt x="1702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3477;p69">
              <a:extLst>
                <a:ext uri="{FF2B5EF4-FFF2-40B4-BE49-F238E27FC236}">
                  <a16:creationId xmlns:a16="http://schemas.microsoft.com/office/drawing/2014/main" id="{053206CD-1E59-4A4E-BF35-3E2B09624966}"/>
                </a:ext>
              </a:extLst>
            </p:cNvPr>
            <p:cNvSpPr/>
            <p:nvPr/>
          </p:nvSpPr>
          <p:spPr>
            <a:xfrm>
              <a:off x="8476360" y="4030037"/>
              <a:ext cx="12325" cy="12325"/>
            </a:xfrm>
            <a:custGeom>
              <a:avLst/>
              <a:gdLst/>
              <a:ahLst/>
              <a:cxnLst/>
              <a:rect l="l" t="t" r="r" b="b"/>
              <a:pathLst>
                <a:path w="702" h="702" extrusionOk="0">
                  <a:moveTo>
                    <a:pt x="34" y="1"/>
                  </a:moveTo>
                  <a:lnTo>
                    <a:pt x="68" y="134"/>
                  </a:lnTo>
                  <a:cubicBezTo>
                    <a:pt x="101" y="268"/>
                    <a:pt x="101" y="401"/>
                    <a:pt x="34" y="534"/>
                  </a:cubicBezTo>
                  <a:lnTo>
                    <a:pt x="1" y="668"/>
                  </a:lnTo>
                  <a:lnTo>
                    <a:pt x="1" y="668"/>
                  </a:lnTo>
                  <a:lnTo>
                    <a:pt x="134" y="634"/>
                  </a:lnTo>
                  <a:cubicBezTo>
                    <a:pt x="190" y="621"/>
                    <a:pt x="245" y="613"/>
                    <a:pt x="300" y="613"/>
                  </a:cubicBezTo>
                  <a:cubicBezTo>
                    <a:pt x="378" y="613"/>
                    <a:pt x="456" y="629"/>
                    <a:pt x="535" y="668"/>
                  </a:cubicBezTo>
                  <a:lnTo>
                    <a:pt x="668" y="701"/>
                  </a:lnTo>
                  <a:lnTo>
                    <a:pt x="635" y="568"/>
                  </a:lnTo>
                  <a:cubicBezTo>
                    <a:pt x="601" y="434"/>
                    <a:pt x="601" y="301"/>
                    <a:pt x="668" y="167"/>
                  </a:cubicBezTo>
                  <a:lnTo>
                    <a:pt x="701" y="34"/>
                  </a:lnTo>
                  <a:lnTo>
                    <a:pt x="701" y="34"/>
                  </a:lnTo>
                  <a:lnTo>
                    <a:pt x="568" y="67"/>
                  </a:lnTo>
                  <a:cubicBezTo>
                    <a:pt x="513" y="81"/>
                    <a:pt x="457" y="89"/>
                    <a:pt x="402" y="89"/>
                  </a:cubicBezTo>
                  <a:cubicBezTo>
                    <a:pt x="324" y="89"/>
                    <a:pt x="246" y="73"/>
                    <a:pt x="168" y="34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3478;p69">
              <a:extLst>
                <a:ext uri="{FF2B5EF4-FFF2-40B4-BE49-F238E27FC236}">
                  <a16:creationId xmlns:a16="http://schemas.microsoft.com/office/drawing/2014/main" id="{0D8F4754-5B1A-4C95-98F9-D67C6E3DCEE7}"/>
                </a:ext>
              </a:extLst>
            </p:cNvPr>
            <p:cNvSpPr/>
            <p:nvPr/>
          </p:nvSpPr>
          <p:spPr>
            <a:xfrm>
              <a:off x="8604629" y="2120270"/>
              <a:ext cx="12307" cy="12325"/>
            </a:xfrm>
            <a:custGeom>
              <a:avLst/>
              <a:gdLst/>
              <a:ahLst/>
              <a:cxnLst/>
              <a:rect l="l" t="t" r="r" b="b"/>
              <a:pathLst>
                <a:path w="701" h="702" extrusionOk="0">
                  <a:moveTo>
                    <a:pt x="33" y="1"/>
                  </a:moveTo>
                  <a:lnTo>
                    <a:pt x="67" y="101"/>
                  </a:lnTo>
                  <a:cubicBezTo>
                    <a:pt x="100" y="268"/>
                    <a:pt x="100" y="401"/>
                    <a:pt x="33" y="535"/>
                  </a:cubicBezTo>
                  <a:lnTo>
                    <a:pt x="0" y="668"/>
                  </a:lnTo>
                  <a:lnTo>
                    <a:pt x="134" y="601"/>
                  </a:lnTo>
                  <a:cubicBezTo>
                    <a:pt x="267" y="601"/>
                    <a:pt x="400" y="601"/>
                    <a:pt x="534" y="668"/>
                  </a:cubicBezTo>
                  <a:lnTo>
                    <a:pt x="667" y="701"/>
                  </a:lnTo>
                  <a:lnTo>
                    <a:pt x="634" y="568"/>
                  </a:lnTo>
                  <a:cubicBezTo>
                    <a:pt x="601" y="434"/>
                    <a:pt x="601" y="301"/>
                    <a:pt x="667" y="168"/>
                  </a:cubicBezTo>
                  <a:lnTo>
                    <a:pt x="701" y="34"/>
                  </a:lnTo>
                  <a:lnTo>
                    <a:pt x="567" y="68"/>
                  </a:lnTo>
                  <a:cubicBezTo>
                    <a:pt x="512" y="81"/>
                    <a:pt x="457" y="89"/>
                    <a:pt x="401" y="89"/>
                  </a:cubicBezTo>
                  <a:cubicBezTo>
                    <a:pt x="323" y="89"/>
                    <a:pt x="245" y="73"/>
                    <a:pt x="167" y="34"/>
                  </a:cubicBezTo>
                  <a:lnTo>
                    <a:pt x="33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3479;p69">
              <a:extLst>
                <a:ext uri="{FF2B5EF4-FFF2-40B4-BE49-F238E27FC236}">
                  <a16:creationId xmlns:a16="http://schemas.microsoft.com/office/drawing/2014/main" id="{7F6836E8-CC0A-48F8-95FA-0C81784C649C}"/>
                </a:ext>
              </a:extLst>
            </p:cNvPr>
            <p:cNvSpPr/>
            <p:nvPr/>
          </p:nvSpPr>
          <p:spPr>
            <a:xfrm>
              <a:off x="6860016" y="1945758"/>
              <a:ext cx="12307" cy="13483"/>
            </a:xfrm>
            <a:custGeom>
              <a:avLst/>
              <a:gdLst/>
              <a:ahLst/>
              <a:cxnLst/>
              <a:rect l="l" t="t" r="r" b="b"/>
              <a:pathLst>
                <a:path w="701" h="768" extrusionOk="0">
                  <a:moveTo>
                    <a:pt x="34" y="0"/>
                  </a:moveTo>
                  <a:lnTo>
                    <a:pt x="67" y="134"/>
                  </a:lnTo>
                  <a:cubicBezTo>
                    <a:pt x="100" y="267"/>
                    <a:pt x="100" y="401"/>
                    <a:pt x="34" y="534"/>
                  </a:cubicBezTo>
                  <a:lnTo>
                    <a:pt x="0" y="668"/>
                  </a:lnTo>
                  <a:lnTo>
                    <a:pt x="134" y="668"/>
                  </a:lnTo>
                  <a:cubicBezTo>
                    <a:pt x="173" y="658"/>
                    <a:pt x="212" y="654"/>
                    <a:pt x="251" y="654"/>
                  </a:cubicBezTo>
                  <a:cubicBezTo>
                    <a:pt x="345" y="654"/>
                    <a:pt x="440" y="677"/>
                    <a:pt x="534" y="701"/>
                  </a:cubicBezTo>
                  <a:lnTo>
                    <a:pt x="667" y="768"/>
                  </a:lnTo>
                  <a:lnTo>
                    <a:pt x="634" y="634"/>
                  </a:lnTo>
                  <a:cubicBezTo>
                    <a:pt x="601" y="501"/>
                    <a:pt x="601" y="334"/>
                    <a:pt x="667" y="201"/>
                  </a:cubicBezTo>
                  <a:lnTo>
                    <a:pt x="701" y="100"/>
                  </a:lnTo>
                  <a:lnTo>
                    <a:pt x="567" y="100"/>
                  </a:lnTo>
                  <a:cubicBezTo>
                    <a:pt x="434" y="100"/>
                    <a:pt x="300" y="100"/>
                    <a:pt x="167" y="34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3480;p69">
              <a:extLst>
                <a:ext uri="{FF2B5EF4-FFF2-40B4-BE49-F238E27FC236}">
                  <a16:creationId xmlns:a16="http://schemas.microsoft.com/office/drawing/2014/main" id="{49B1DF9E-491D-439A-A8BC-DECAF6829CBC}"/>
                </a:ext>
              </a:extLst>
            </p:cNvPr>
            <p:cNvSpPr/>
            <p:nvPr/>
          </p:nvSpPr>
          <p:spPr>
            <a:xfrm>
              <a:off x="7074943" y="3433272"/>
              <a:ext cx="12904" cy="13483"/>
            </a:xfrm>
            <a:custGeom>
              <a:avLst/>
              <a:gdLst/>
              <a:ahLst/>
              <a:cxnLst/>
              <a:rect l="l" t="t" r="r" b="b"/>
              <a:pathLst>
                <a:path w="735" h="768" extrusionOk="0">
                  <a:moveTo>
                    <a:pt x="67" y="1"/>
                  </a:moveTo>
                  <a:lnTo>
                    <a:pt x="100" y="167"/>
                  </a:lnTo>
                  <a:cubicBezTo>
                    <a:pt x="134" y="301"/>
                    <a:pt x="100" y="468"/>
                    <a:pt x="67" y="601"/>
                  </a:cubicBezTo>
                  <a:lnTo>
                    <a:pt x="0" y="701"/>
                  </a:lnTo>
                  <a:lnTo>
                    <a:pt x="0" y="701"/>
                  </a:lnTo>
                  <a:lnTo>
                    <a:pt x="134" y="668"/>
                  </a:lnTo>
                  <a:cubicBezTo>
                    <a:pt x="173" y="658"/>
                    <a:pt x="215" y="654"/>
                    <a:pt x="258" y="654"/>
                  </a:cubicBezTo>
                  <a:cubicBezTo>
                    <a:pt x="362" y="654"/>
                    <a:pt x="473" y="678"/>
                    <a:pt x="567" y="701"/>
                  </a:cubicBezTo>
                  <a:lnTo>
                    <a:pt x="667" y="768"/>
                  </a:lnTo>
                  <a:lnTo>
                    <a:pt x="634" y="634"/>
                  </a:lnTo>
                  <a:cubicBezTo>
                    <a:pt x="601" y="501"/>
                    <a:pt x="634" y="334"/>
                    <a:pt x="667" y="201"/>
                  </a:cubicBezTo>
                  <a:lnTo>
                    <a:pt x="734" y="101"/>
                  </a:lnTo>
                  <a:lnTo>
                    <a:pt x="601" y="101"/>
                  </a:lnTo>
                  <a:cubicBezTo>
                    <a:pt x="467" y="101"/>
                    <a:pt x="300" y="101"/>
                    <a:pt x="167" y="34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3481;p69">
              <a:extLst>
                <a:ext uri="{FF2B5EF4-FFF2-40B4-BE49-F238E27FC236}">
                  <a16:creationId xmlns:a16="http://schemas.microsoft.com/office/drawing/2014/main" id="{4602CD0C-0C1D-472E-98DA-B7E109AB73B8}"/>
                </a:ext>
              </a:extLst>
            </p:cNvPr>
            <p:cNvSpPr/>
            <p:nvPr/>
          </p:nvSpPr>
          <p:spPr>
            <a:xfrm>
              <a:off x="6870550" y="4010127"/>
              <a:ext cx="436912" cy="471464"/>
            </a:xfrm>
            <a:custGeom>
              <a:avLst/>
              <a:gdLst/>
              <a:ahLst/>
              <a:cxnLst/>
              <a:rect l="l" t="t" r="r" b="b"/>
              <a:pathLst>
                <a:path w="24886" h="26854" extrusionOk="0">
                  <a:moveTo>
                    <a:pt x="1" y="634"/>
                  </a:moveTo>
                  <a:cubicBezTo>
                    <a:pt x="1" y="651"/>
                    <a:pt x="9" y="659"/>
                    <a:pt x="17" y="668"/>
                  </a:cubicBezTo>
                  <a:lnTo>
                    <a:pt x="1" y="634"/>
                  </a:lnTo>
                  <a:close/>
                  <a:moveTo>
                    <a:pt x="17" y="668"/>
                  </a:moveTo>
                  <a:lnTo>
                    <a:pt x="34" y="701"/>
                  </a:lnTo>
                  <a:cubicBezTo>
                    <a:pt x="34" y="684"/>
                    <a:pt x="26" y="676"/>
                    <a:pt x="17" y="668"/>
                  </a:cubicBezTo>
                  <a:close/>
                  <a:moveTo>
                    <a:pt x="34" y="701"/>
                  </a:moveTo>
                  <a:lnTo>
                    <a:pt x="67" y="834"/>
                  </a:lnTo>
                  <a:cubicBezTo>
                    <a:pt x="59" y="793"/>
                    <a:pt x="51" y="751"/>
                    <a:pt x="34" y="701"/>
                  </a:cubicBezTo>
                  <a:close/>
                  <a:moveTo>
                    <a:pt x="67" y="834"/>
                  </a:moveTo>
                  <a:lnTo>
                    <a:pt x="67" y="834"/>
                  </a:lnTo>
                  <a:cubicBezTo>
                    <a:pt x="76" y="876"/>
                    <a:pt x="84" y="918"/>
                    <a:pt x="101" y="968"/>
                  </a:cubicBezTo>
                  <a:lnTo>
                    <a:pt x="67" y="834"/>
                  </a:lnTo>
                  <a:close/>
                  <a:moveTo>
                    <a:pt x="24885" y="1"/>
                  </a:moveTo>
                  <a:lnTo>
                    <a:pt x="24518" y="334"/>
                  </a:lnTo>
                  <a:lnTo>
                    <a:pt x="23117" y="1602"/>
                  </a:lnTo>
                  <a:lnTo>
                    <a:pt x="18080" y="6405"/>
                  </a:lnTo>
                  <a:lnTo>
                    <a:pt x="18080" y="6438"/>
                  </a:lnTo>
                  <a:cubicBezTo>
                    <a:pt x="18345" y="11640"/>
                    <a:pt x="18610" y="18683"/>
                    <a:pt x="18941" y="26523"/>
                  </a:cubicBezTo>
                  <a:lnTo>
                    <a:pt x="18941" y="26523"/>
                  </a:lnTo>
                  <a:lnTo>
                    <a:pt x="17280" y="25385"/>
                  </a:lnTo>
                  <a:lnTo>
                    <a:pt x="5867" y="17799"/>
                  </a:lnTo>
                  <a:lnTo>
                    <a:pt x="5867" y="17799"/>
                  </a:lnTo>
                  <a:cubicBezTo>
                    <a:pt x="4167" y="12702"/>
                    <a:pt x="2702" y="8437"/>
                    <a:pt x="1668" y="5371"/>
                  </a:cubicBezTo>
                  <a:lnTo>
                    <a:pt x="434" y="1869"/>
                  </a:lnTo>
                  <a:cubicBezTo>
                    <a:pt x="267" y="1502"/>
                    <a:pt x="201" y="1168"/>
                    <a:pt x="101" y="968"/>
                  </a:cubicBezTo>
                  <a:lnTo>
                    <a:pt x="101" y="968"/>
                  </a:lnTo>
                  <a:lnTo>
                    <a:pt x="401" y="1869"/>
                  </a:lnTo>
                  <a:cubicBezTo>
                    <a:pt x="701" y="2702"/>
                    <a:pt x="1068" y="3937"/>
                    <a:pt x="1568" y="5438"/>
                  </a:cubicBezTo>
                  <a:cubicBezTo>
                    <a:pt x="2569" y="8473"/>
                    <a:pt x="4037" y="12776"/>
                    <a:pt x="5738" y="17847"/>
                  </a:cubicBezTo>
                  <a:lnTo>
                    <a:pt x="5738" y="17880"/>
                  </a:lnTo>
                  <a:lnTo>
                    <a:pt x="5771" y="17880"/>
                  </a:lnTo>
                  <a:lnTo>
                    <a:pt x="17213" y="25552"/>
                  </a:lnTo>
                  <a:lnTo>
                    <a:pt x="19014" y="26786"/>
                  </a:lnTo>
                  <a:lnTo>
                    <a:pt x="19181" y="26853"/>
                  </a:lnTo>
                  <a:lnTo>
                    <a:pt x="19181" y="26686"/>
                  </a:lnTo>
                  <a:cubicBezTo>
                    <a:pt x="18781" y="18797"/>
                    <a:pt x="18448" y="11705"/>
                    <a:pt x="18215" y="6504"/>
                  </a:cubicBezTo>
                  <a:lnTo>
                    <a:pt x="18215" y="6504"/>
                  </a:lnTo>
                  <a:lnTo>
                    <a:pt x="23217" y="1668"/>
                  </a:lnTo>
                  <a:lnTo>
                    <a:pt x="24551" y="334"/>
                  </a:lnTo>
                  <a:lnTo>
                    <a:pt x="24885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3482;p69">
              <a:extLst>
                <a:ext uri="{FF2B5EF4-FFF2-40B4-BE49-F238E27FC236}">
                  <a16:creationId xmlns:a16="http://schemas.microsoft.com/office/drawing/2014/main" id="{1D2D2A34-B6F5-4819-B03F-C671A23AC975}"/>
                </a:ext>
              </a:extLst>
            </p:cNvPr>
            <p:cNvSpPr/>
            <p:nvPr/>
          </p:nvSpPr>
          <p:spPr>
            <a:xfrm>
              <a:off x="7173330" y="4437050"/>
              <a:ext cx="58569" cy="58007"/>
            </a:xfrm>
            <a:custGeom>
              <a:avLst/>
              <a:gdLst/>
              <a:ahLst/>
              <a:cxnLst/>
              <a:rect l="l" t="t" r="r" b="b"/>
              <a:pathLst>
                <a:path w="3336" h="3304" extrusionOk="0">
                  <a:moveTo>
                    <a:pt x="2402" y="1"/>
                  </a:moveTo>
                  <a:lnTo>
                    <a:pt x="1468" y="668"/>
                  </a:lnTo>
                  <a:lnTo>
                    <a:pt x="367" y="301"/>
                  </a:lnTo>
                  <a:lnTo>
                    <a:pt x="367" y="301"/>
                  </a:lnTo>
                  <a:lnTo>
                    <a:pt x="701" y="1402"/>
                  </a:lnTo>
                  <a:lnTo>
                    <a:pt x="0" y="2336"/>
                  </a:lnTo>
                  <a:lnTo>
                    <a:pt x="1168" y="2336"/>
                  </a:lnTo>
                  <a:lnTo>
                    <a:pt x="1835" y="3303"/>
                  </a:lnTo>
                  <a:lnTo>
                    <a:pt x="2202" y="2203"/>
                  </a:lnTo>
                  <a:lnTo>
                    <a:pt x="3336" y="1869"/>
                  </a:lnTo>
                  <a:lnTo>
                    <a:pt x="2369" y="1168"/>
                  </a:lnTo>
                  <a:lnTo>
                    <a:pt x="2402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3483;p69">
              <a:extLst>
                <a:ext uri="{FF2B5EF4-FFF2-40B4-BE49-F238E27FC236}">
                  <a16:creationId xmlns:a16="http://schemas.microsoft.com/office/drawing/2014/main" id="{F5A83EE4-7261-4088-B9B8-2B8724505F7B}"/>
                </a:ext>
              </a:extLst>
            </p:cNvPr>
            <p:cNvSpPr/>
            <p:nvPr/>
          </p:nvSpPr>
          <p:spPr>
            <a:xfrm>
              <a:off x="6947851" y="4295914"/>
              <a:ext cx="38080" cy="38677"/>
            </a:xfrm>
            <a:custGeom>
              <a:avLst/>
              <a:gdLst/>
              <a:ahLst/>
              <a:cxnLst/>
              <a:rect l="l" t="t" r="r" b="b"/>
              <a:pathLst>
                <a:path w="2169" h="2203" extrusionOk="0">
                  <a:moveTo>
                    <a:pt x="1502" y="1"/>
                  </a:moveTo>
                  <a:lnTo>
                    <a:pt x="868" y="501"/>
                  </a:lnTo>
                  <a:lnTo>
                    <a:pt x="168" y="268"/>
                  </a:lnTo>
                  <a:lnTo>
                    <a:pt x="401" y="1002"/>
                  </a:lnTo>
                  <a:lnTo>
                    <a:pt x="1" y="1602"/>
                  </a:lnTo>
                  <a:lnTo>
                    <a:pt x="768" y="1569"/>
                  </a:lnTo>
                  <a:lnTo>
                    <a:pt x="1235" y="2202"/>
                  </a:lnTo>
                  <a:lnTo>
                    <a:pt x="1402" y="1435"/>
                  </a:lnTo>
                  <a:lnTo>
                    <a:pt x="2169" y="1202"/>
                  </a:lnTo>
                  <a:lnTo>
                    <a:pt x="1502" y="768"/>
                  </a:lnTo>
                  <a:lnTo>
                    <a:pt x="1502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3484;p69">
              <a:extLst>
                <a:ext uri="{FF2B5EF4-FFF2-40B4-BE49-F238E27FC236}">
                  <a16:creationId xmlns:a16="http://schemas.microsoft.com/office/drawing/2014/main" id="{FE2D0328-7DEA-4E90-8505-771E59D0A229}"/>
                </a:ext>
              </a:extLst>
            </p:cNvPr>
            <p:cNvSpPr/>
            <p:nvPr/>
          </p:nvSpPr>
          <p:spPr>
            <a:xfrm>
              <a:off x="6849465" y="3996065"/>
              <a:ext cx="46876" cy="46876"/>
            </a:xfrm>
            <a:custGeom>
              <a:avLst/>
              <a:gdLst/>
              <a:ahLst/>
              <a:cxnLst/>
              <a:rect l="l" t="t" r="r" b="b"/>
              <a:pathLst>
                <a:path w="2670" h="2670" extrusionOk="0">
                  <a:moveTo>
                    <a:pt x="1135" y="1"/>
                  </a:moveTo>
                  <a:lnTo>
                    <a:pt x="935" y="935"/>
                  </a:lnTo>
                  <a:lnTo>
                    <a:pt x="1" y="1269"/>
                  </a:lnTo>
                  <a:lnTo>
                    <a:pt x="801" y="1769"/>
                  </a:lnTo>
                  <a:lnTo>
                    <a:pt x="835" y="2670"/>
                  </a:lnTo>
                  <a:lnTo>
                    <a:pt x="1602" y="2102"/>
                  </a:lnTo>
                  <a:lnTo>
                    <a:pt x="2469" y="2336"/>
                  </a:lnTo>
                  <a:lnTo>
                    <a:pt x="2469" y="2336"/>
                  </a:lnTo>
                  <a:lnTo>
                    <a:pt x="2136" y="1469"/>
                  </a:lnTo>
                  <a:lnTo>
                    <a:pt x="2669" y="735"/>
                  </a:lnTo>
                  <a:lnTo>
                    <a:pt x="1735" y="768"/>
                  </a:lnTo>
                  <a:lnTo>
                    <a:pt x="1135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3485;p69">
              <a:extLst>
                <a:ext uri="{FF2B5EF4-FFF2-40B4-BE49-F238E27FC236}">
                  <a16:creationId xmlns:a16="http://schemas.microsoft.com/office/drawing/2014/main" id="{D4B4B5B8-E3C7-4371-8B51-422248F3C79A}"/>
                </a:ext>
              </a:extLst>
            </p:cNvPr>
            <p:cNvSpPr/>
            <p:nvPr/>
          </p:nvSpPr>
          <p:spPr>
            <a:xfrm>
              <a:off x="7279319" y="3983196"/>
              <a:ext cx="46297" cy="46858"/>
            </a:xfrm>
            <a:custGeom>
              <a:avLst/>
              <a:gdLst/>
              <a:ahLst/>
              <a:cxnLst/>
              <a:rect l="l" t="t" r="r" b="b"/>
              <a:pathLst>
                <a:path w="2637" h="2669" extrusionOk="0">
                  <a:moveTo>
                    <a:pt x="1135" y="0"/>
                  </a:moveTo>
                  <a:lnTo>
                    <a:pt x="935" y="901"/>
                  </a:lnTo>
                  <a:lnTo>
                    <a:pt x="1" y="1234"/>
                  </a:lnTo>
                  <a:lnTo>
                    <a:pt x="801" y="1735"/>
                  </a:lnTo>
                  <a:lnTo>
                    <a:pt x="835" y="2669"/>
                  </a:lnTo>
                  <a:lnTo>
                    <a:pt x="1535" y="2068"/>
                  </a:lnTo>
                  <a:lnTo>
                    <a:pt x="2469" y="2335"/>
                  </a:lnTo>
                  <a:lnTo>
                    <a:pt x="2136" y="1468"/>
                  </a:lnTo>
                  <a:lnTo>
                    <a:pt x="2636" y="701"/>
                  </a:lnTo>
                  <a:lnTo>
                    <a:pt x="1702" y="734"/>
                  </a:lnTo>
                  <a:lnTo>
                    <a:pt x="1135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3486;p69">
              <a:extLst>
                <a:ext uri="{FF2B5EF4-FFF2-40B4-BE49-F238E27FC236}">
                  <a16:creationId xmlns:a16="http://schemas.microsoft.com/office/drawing/2014/main" id="{E65A2C54-9DFB-4042-8F65-98992084A075}"/>
                </a:ext>
              </a:extLst>
            </p:cNvPr>
            <p:cNvSpPr/>
            <p:nvPr/>
          </p:nvSpPr>
          <p:spPr>
            <a:xfrm>
              <a:off x="7173910" y="4109094"/>
              <a:ext cx="29302" cy="29899"/>
            </a:xfrm>
            <a:custGeom>
              <a:avLst/>
              <a:gdLst/>
              <a:ahLst/>
              <a:cxnLst/>
              <a:rect l="l" t="t" r="r" b="b"/>
              <a:pathLst>
                <a:path w="1669" h="1703" extrusionOk="0">
                  <a:moveTo>
                    <a:pt x="701" y="1"/>
                  </a:moveTo>
                  <a:lnTo>
                    <a:pt x="601" y="568"/>
                  </a:lnTo>
                  <a:lnTo>
                    <a:pt x="1" y="801"/>
                  </a:lnTo>
                  <a:lnTo>
                    <a:pt x="501" y="1068"/>
                  </a:lnTo>
                  <a:lnTo>
                    <a:pt x="534" y="1702"/>
                  </a:lnTo>
                  <a:lnTo>
                    <a:pt x="1001" y="1335"/>
                  </a:lnTo>
                  <a:lnTo>
                    <a:pt x="1535" y="1502"/>
                  </a:lnTo>
                  <a:lnTo>
                    <a:pt x="1335" y="902"/>
                  </a:lnTo>
                  <a:lnTo>
                    <a:pt x="1668" y="401"/>
                  </a:lnTo>
                  <a:lnTo>
                    <a:pt x="1101" y="468"/>
                  </a:lnTo>
                  <a:lnTo>
                    <a:pt x="701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3487;p69">
              <a:extLst>
                <a:ext uri="{FF2B5EF4-FFF2-40B4-BE49-F238E27FC236}">
                  <a16:creationId xmlns:a16="http://schemas.microsoft.com/office/drawing/2014/main" id="{05CD4BA4-863A-4CA5-95D1-C64E46FFC71C}"/>
                </a:ext>
              </a:extLst>
            </p:cNvPr>
            <p:cNvSpPr/>
            <p:nvPr/>
          </p:nvSpPr>
          <p:spPr>
            <a:xfrm>
              <a:off x="6653288" y="3263448"/>
              <a:ext cx="291650" cy="291649"/>
            </a:xfrm>
            <a:custGeom>
              <a:avLst/>
              <a:gdLst/>
              <a:ahLst/>
              <a:cxnLst/>
              <a:rect l="l" t="t" r="r" b="b"/>
              <a:pathLst>
                <a:path w="16612" h="16612" extrusionOk="0">
                  <a:moveTo>
                    <a:pt x="8306" y="0"/>
                  </a:moveTo>
                  <a:cubicBezTo>
                    <a:pt x="3736" y="0"/>
                    <a:pt x="0" y="3703"/>
                    <a:pt x="0" y="8306"/>
                  </a:cubicBezTo>
                  <a:cubicBezTo>
                    <a:pt x="0" y="12876"/>
                    <a:pt x="3736" y="16612"/>
                    <a:pt x="8306" y="16612"/>
                  </a:cubicBezTo>
                  <a:cubicBezTo>
                    <a:pt x="12876" y="16612"/>
                    <a:pt x="16612" y="12876"/>
                    <a:pt x="16612" y="8306"/>
                  </a:cubicBezTo>
                  <a:cubicBezTo>
                    <a:pt x="16612" y="3703"/>
                    <a:pt x="12876" y="0"/>
                    <a:pt x="8306" y="0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3488;p69">
              <a:extLst>
                <a:ext uri="{FF2B5EF4-FFF2-40B4-BE49-F238E27FC236}">
                  <a16:creationId xmlns:a16="http://schemas.microsoft.com/office/drawing/2014/main" id="{A3C5F98C-3FB2-40EB-B9D4-00897469A692}"/>
                </a:ext>
              </a:extLst>
            </p:cNvPr>
            <p:cNvSpPr/>
            <p:nvPr/>
          </p:nvSpPr>
          <p:spPr>
            <a:xfrm>
              <a:off x="6724725" y="3430937"/>
              <a:ext cx="55654" cy="47789"/>
            </a:xfrm>
            <a:custGeom>
              <a:avLst/>
              <a:gdLst/>
              <a:ahLst/>
              <a:cxnLst/>
              <a:rect l="l" t="t" r="r" b="b"/>
              <a:pathLst>
                <a:path w="3170" h="2722" extrusionOk="0">
                  <a:moveTo>
                    <a:pt x="1769" y="0"/>
                  </a:moveTo>
                  <a:cubicBezTo>
                    <a:pt x="568" y="34"/>
                    <a:pt x="1" y="1501"/>
                    <a:pt x="868" y="2335"/>
                  </a:cubicBezTo>
                  <a:cubicBezTo>
                    <a:pt x="1145" y="2601"/>
                    <a:pt x="1479" y="2721"/>
                    <a:pt x="1806" y="2721"/>
                  </a:cubicBezTo>
                  <a:cubicBezTo>
                    <a:pt x="2505" y="2721"/>
                    <a:pt x="3170" y="2175"/>
                    <a:pt x="3170" y="1335"/>
                  </a:cubicBezTo>
                  <a:cubicBezTo>
                    <a:pt x="3136" y="601"/>
                    <a:pt x="2536" y="0"/>
                    <a:pt x="17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3489;p69">
              <a:extLst>
                <a:ext uri="{FF2B5EF4-FFF2-40B4-BE49-F238E27FC236}">
                  <a16:creationId xmlns:a16="http://schemas.microsoft.com/office/drawing/2014/main" id="{A9985F74-E59F-4763-A7FE-375415CC032F}"/>
                </a:ext>
              </a:extLst>
            </p:cNvPr>
            <p:cNvSpPr/>
            <p:nvPr/>
          </p:nvSpPr>
          <p:spPr>
            <a:xfrm>
              <a:off x="6713594" y="3372369"/>
              <a:ext cx="32813" cy="28090"/>
            </a:xfrm>
            <a:custGeom>
              <a:avLst/>
              <a:gdLst/>
              <a:ahLst/>
              <a:cxnLst/>
              <a:rect l="l" t="t" r="r" b="b"/>
              <a:pathLst>
                <a:path w="1869" h="1600" extrusionOk="0">
                  <a:moveTo>
                    <a:pt x="1068" y="1"/>
                  </a:moveTo>
                  <a:cubicBezTo>
                    <a:pt x="368" y="1"/>
                    <a:pt x="1" y="868"/>
                    <a:pt x="501" y="1368"/>
                  </a:cubicBezTo>
                  <a:cubicBezTo>
                    <a:pt x="661" y="1528"/>
                    <a:pt x="859" y="1600"/>
                    <a:pt x="1054" y="1600"/>
                  </a:cubicBezTo>
                  <a:cubicBezTo>
                    <a:pt x="1468" y="1600"/>
                    <a:pt x="1869" y="1277"/>
                    <a:pt x="1869" y="801"/>
                  </a:cubicBezTo>
                  <a:cubicBezTo>
                    <a:pt x="1869" y="367"/>
                    <a:pt x="1502" y="1"/>
                    <a:pt x="10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3490;p69">
              <a:extLst>
                <a:ext uri="{FF2B5EF4-FFF2-40B4-BE49-F238E27FC236}">
                  <a16:creationId xmlns:a16="http://schemas.microsoft.com/office/drawing/2014/main" id="{E111135C-E863-46CA-9F3A-FA592F041E34}"/>
                </a:ext>
              </a:extLst>
            </p:cNvPr>
            <p:cNvSpPr/>
            <p:nvPr/>
          </p:nvSpPr>
          <p:spPr>
            <a:xfrm>
              <a:off x="6532060" y="3215729"/>
              <a:ext cx="539969" cy="383628"/>
            </a:xfrm>
            <a:custGeom>
              <a:avLst/>
              <a:gdLst/>
              <a:ahLst/>
              <a:cxnLst/>
              <a:rect l="l" t="t" r="r" b="b"/>
              <a:pathLst>
                <a:path w="30756" h="21851" extrusionOk="0">
                  <a:moveTo>
                    <a:pt x="28006" y="1"/>
                  </a:moveTo>
                  <a:cubicBezTo>
                    <a:pt x="25222" y="1"/>
                    <a:pt x="19181" y="3719"/>
                    <a:pt x="19181" y="3719"/>
                  </a:cubicBezTo>
                  <a:lnTo>
                    <a:pt x="20181" y="4353"/>
                  </a:lnTo>
                  <a:cubicBezTo>
                    <a:pt x="20181" y="4353"/>
                    <a:pt x="23699" y="2102"/>
                    <a:pt x="25759" y="2102"/>
                  </a:cubicBezTo>
                  <a:cubicBezTo>
                    <a:pt x="26156" y="2102"/>
                    <a:pt x="26499" y="2185"/>
                    <a:pt x="26753" y="2385"/>
                  </a:cubicBezTo>
                  <a:cubicBezTo>
                    <a:pt x="28354" y="3652"/>
                    <a:pt x="23851" y="8489"/>
                    <a:pt x="17479" y="13159"/>
                  </a:cubicBezTo>
                  <a:cubicBezTo>
                    <a:pt x="12031" y="17132"/>
                    <a:pt x="6800" y="20042"/>
                    <a:pt x="4764" y="20042"/>
                  </a:cubicBezTo>
                  <a:cubicBezTo>
                    <a:pt x="4406" y="20042"/>
                    <a:pt x="4147" y="19953"/>
                    <a:pt x="4003" y="19764"/>
                  </a:cubicBezTo>
                  <a:cubicBezTo>
                    <a:pt x="3036" y="18529"/>
                    <a:pt x="7539" y="14260"/>
                    <a:pt x="7539" y="14260"/>
                  </a:cubicBezTo>
                  <a:lnTo>
                    <a:pt x="7139" y="13059"/>
                  </a:lnTo>
                  <a:lnTo>
                    <a:pt x="7139" y="13059"/>
                  </a:lnTo>
                  <a:cubicBezTo>
                    <a:pt x="7172" y="13226"/>
                    <a:pt x="0" y="20064"/>
                    <a:pt x="1868" y="21532"/>
                  </a:cubicBezTo>
                  <a:cubicBezTo>
                    <a:pt x="2144" y="21748"/>
                    <a:pt x="2548" y="21851"/>
                    <a:pt x="3058" y="21851"/>
                  </a:cubicBezTo>
                  <a:cubicBezTo>
                    <a:pt x="5999" y="21851"/>
                    <a:pt x="12451" y="18441"/>
                    <a:pt x="18080" y="13893"/>
                  </a:cubicBezTo>
                  <a:cubicBezTo>
                    <a:pt x="24718" y="8556"/>
                    <a:pt x="30755" y="2051"/>
                    <a:pt x="29088" y="350"/>
                  </a:cubicBezTo>
                  <a:cubicBezTo>
                    <a:pt x="28848" y="105"/>
                    <a:pt x="28473" y="1"/>
                    <a:pt x="28006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3491;p69">
              <a:extLst>
                <a:ext uri="{FF2B5EF4-FFF2-40B4-BE49-F238E27FC236}">
                  <a16:creationId xmlns:a16="http://schemas.microsoft.com/office/drawing/2014/main" id="{16F1B9ED-718F-4F63-93A7-1AD3D598F8DA}"/>
                </a:ext>
              </a:extLst>
            </p:cNvPr>
            <p:cNvSpPr/>
            <p:nvPr/>
          </p:nvSpPr>
          <p:spPr>
            <a:xfrm>
              <a:off x="6532060" y="3215729"/>
              <a:ext cx="539969" cy="383628"/>
            </a:xfrm>
            <a:custGeom>
              <a:avLst/>
              <a:gdLst/>
              <a:ahLst/>
              <a:cxnLst/>
              <a:rect l="l" t="t" r="r" b="b"/>
              <a:pathLst>
                <a:path w="30756" h="21851" extrusionOk="0">
                  <a:moveTo>
                    <a:pt x="28006" y="1"/>
                  </a:moveTo>
                  <a:cubicBezTo>
                    <a:pt x="25222" y="1"/>
                    <a:pt x="19181" y="3719"/>
                    <a:pt x="19181" y="3719"/>
                  </a:cubicBezTo>
                  <a:lnTo>
                    <a:pt x="20181" y="4353"/>
                  </a:lnTo>
                  <a:cubicBezTo>
                    <a:pt x="20181" y="4353"/>
                    <a:pt x="23699" y="2102"/>
                    <a:pt x="25759" y="2102"/>
                  </a:cubicBezTo>
                  <a:cubicBezTo>
                    <a:pt x="26156" y="2102"/>
                    <a:pt x="26499" y="2185"/>
                    <a:pt x="26753" y="2385"/>
                  </a:cubicBezTo>
                  <a:cubicBezTo>
                    <a:pt x="28354" y="3652"/>
                    <a:pt x="23851" y="8489"/>
                    <a:pt x="17479" y="13159"/>
                  </a:cubicBezTo>
                  <a:cubicBezTo>
                    <a:pt x="12031" y="17132"/>
                    <a:pt x="6800" y="20042"/>
                    <a:pt x="4764" y="20042"/>
                  </a:cubicBezTo>
                  <a:cubicBezTo>
                    <a:pt x="4406" y="20042"/>
                    <a:pt x="4147" y="19953"/>
                    <a:pt x="4003" y="19764"/>
                  </a:cubicBezTo>
                  <a:cubicBezTo>
                    <a:pt x="3036" y="18529"/>
                    <a:pt x="7539" y="14260"/>
                    <a:pt x="7539" y="14260"/>
                  </a:cubicBezTo>
                  <a:lnTo>
                    <a:pt x="7139" y="13059"/>
                  </a:lnTo>
                  <a:lnTo>
                    <a:pt x="7139" y="13059"/>
                  </a:lnTo>
                  <a:cubicBezTo>
                    <a:pt x="7172" y="13226"/>
                    <a:pt x="0" y="20064"/>
                    <a:pt x="1868" y="21532"/>
                  </a:cubicBezTo>
                  <a:cubicBezTo>
                    <a:pt x="2144" y="21748"/>
                    <a:pt x="2548" y="21851"/>
                    <a:pt x="3058" y="21851"/>
                  </a:cubicBezTo>
                  <a:cubicBezTo>
                    <a:pt x="5999" y="21851"/>
                    <a:pt x="12451" y="18441"/>
                    <a:pt x="18080" y="13893"/>
                  </a:cubicBezTo>
                  <a:cubicBezTo>
                    <a:pt x="24718" y="8556"/>
                    <a:pt x="30755" y="2051"/>
                    <a:pt x="29088" y="350"/>
                  </a:cubicBezTo>
                  <a:cubicBezTo>
                    <a:pt x="28848" y="105"/>
                    <a:pt x="28473" y="1"/>
                    <a:pt x="28006" y="1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3492;p69">
              <a:extLst>
                <a:ext uri="{FF2B5EF4-FFF2-40B4-BE49-F238E27FC236}">
                  <a16:creationId xmlns:a16="http://schemas.microsoft.com/office/drawing/2014/main" id="{A28BB5E6-16C0-47BB-BB6D-186A6DB17A54}"/>
                </a:ext>
              </a:extLst>
            </p:cNvPr>
            <p:cNvSpPr/>
            <p:nvPr/>
          </p:nvSpPr>
          <p:spPr>
            <a:xfrm>
              <a:off x="6660890" y="3306515"/>
              <a:ext cx="59166" cy="202445"/>
            </a:xfrm>
            <a:custGeom>
              <a:avLst/>
              <a:gdLst/>
              <a:ahLst/>
              <a:cxnLst/>
              <a:rect l="l" t="t" r="r" b="b"/>
              <a:pathLst>
                <a:path w="3370" h="11531" extrusionOk="0">
                  <a:moveTo>
                    <a:pt x="3266" y="1"/>
                  </a:moveTo>
                  <a:cubicBezTo>
                    <a:pt x="3103" y="1"/>
                    <a:pt x="2490" y="415"/>
                    <a:pt x="1769" y="1316"/>
                  </a:cubicBezTo>
                  <a:cubicBezTo>
                    <a:pt x="1335" y="1850"/>
                    <a:pt x="968" y="2484"/>
                    <a:pt x="701" y="3151"/>
                  </a:cubicBezTo>
                  <a:cubicBezTo>
                    <a:pt x="34" y="4819"/>
                    <a:pt x="1" y="6654"/>
                    <a:pt x="601" y="8355"/>
                  </a:cubicBezTo>
                  <a:cubicBezTo>
                    <a:pt x="868" y="9022"/>
                    <a:pt x="1202" y="9656"/>
                    <a:pt x="1602" y="10223"/>
                  </a:cubicBezTo>
                  <a:cubicBezTo>
                    <a:pt x="2315" y="11122"/>
                    <a:pt x="2941" y="11531"/>
                    <a:pt x="3053" y="11531"/>
                  </a:cubicBezTo>
                  <a:cubicBezTo>
                    <a:pt x="3062" y="11531"/>
                    <a:pt x="3067" y="11529"/>
                    <a:pt x="3070" y="11524"/>
                  </a:cubicBezTo>
                  <a:cubicBezTo>
                    <a:pt x="3136" y="11424"/>
                    <a:pt x="2569" y="10923"/>
                    <a:pt x="2002" y="9923"/>
                  </a:cubicBezTo>
                  <a:cubicBezTo>
                    <a:pt x="368" y="7354"/>
                    <a:pt x="434" y="4052"/>
                    <a:pt x="2169" y="1517"/>
                  </a:cubicBezTo>
                  <a:cubicBezTo>
                    <a:pt x="2803" y="549"/>
                    <a:pt x="3370" y="82"/>
                    <a:pt x="3303" y="16"/>
                  </a:cubicBezTo>
                  <a:cubicBezTo>
                    <a:pt x="3296" y="6"/>
                    <a:pt x="3284" y="1"/>
                    <a:pt x="3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3493;p69">
              <a:extLst>
                <a:ext uri="{FF2B5EF4-FFF2-40B4-BE49-F238E27FC236}">
                  <a16:creationId xmlns:a16="http://schemas.microsoft.com/office/drawing/2014/main" id="{9D5E24EA-2A97-4862-9AE6-2B0537ACFB6D}"/>
                </a:ext>
              </a:extLst>
            </p:cNvPr>
            <p:cNvSpPr/>
            <p:nvPr/>
          </p:nvSpPr>
          <p:spPr>
            <a:xfrm>
              <a:off x="8287203" y="1921164"/>
              <a:ext cx="241894" cy="241297"/>
            </a:xfrm>
            <a:custGeom>
              <a:avLst/>
              <a:gdLst/>
              <a:ahLst/>
              <a:cxnLst/>
              <a:rect l="l" t="t" r="r" b="b"/>
              <a:pathLst>
                <a:path w="13778" h="13744" extrusionOk="0">
                  <a:moveTo>
                    <a:pt x="6872" y="0"/>
                  </a:moveTo>
                  <a:cubicBezTo>
                    <a:pt x="3103" y="0"/>
                    <a:pt x="1" y="3069"/>
                    <a:pt x="1" y="6872"/>
                  </a:cubicBezTo>
                  <a:cubicBezTo>
                    <a:pt x="1" y="10675"/>
                    <a:pt x="3103" y="13744"/>
                    <a:pt x="6872" y="13744"/>
                  </a:cubicBezTo>
                  <a:cubicBezTo>
                    <a:pt x="10675" y="13744"/>
                    <a:pt x="13777" y="10675"/>
                    <a:pt x="13777" y="6872"/>
                  </a:cubicBezTo>
                  <a:cubicBezTo>
                    <a:pt x="13777" y="3069"/>
                    <a:pt x="10675" y="0"/>
                    <a:pt x="6872" y="0"/>
                  </a:cubicBezTo>
                  <a:close/>
                </a:path>
              </a:pathLst>
            </a:custGeom>
            <a:solidFill>
              <a:srgbClr val="ACD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3494;p69">
              <a:extLst>
                <a:ext uri="{FF2B5EF4-FFF2-40B4-BE49-F238E27FC236}">
                  <a16:creationId xmlns:a16="http://schemas.microsoft.com/office/drawing/2014/main" id="{5735EEC0-2BEF-4DB0-B81A-77FA6F164D2E}"/>
                </a:ext>
              </a:extLst>
            </p:cNvPr>
            <p:cNvSpPr/>
            <p:nvPr/>
          </p:nvSpPr>
          <p:spPr>
            <a:xfrm>
              <a:off x="8447105" y="1976746"/>
              <a:ext cx="45103" cy="38712"/>
            </a:xfrm>
            <a:custGeom>
              <a:avLst/>
              <a:gdLst/>
              <a:ahLst/>
              <a:cxnLst/>
              <a:rect l="l" t="t" r="r" b="b"/>
              <a:pathLst>
                <a:path w="2569" h="2205" extrusionOk="0">
                  <a:moveTo>
                    <a:pt x="1102" y="1"/>
                  </a:moveTo>
                  <a:cubicBezTo>
                    <a:pt x="537" y="1"/>
                    <a:pt x="0" y="424"/>
                    <a:pt x="0" y="1071"/>
                  </a:cubicBezTo>
                  <a:cubicBezTo>
                    <a:pt x="0" y="1671"/>
                    <a:pt x="467" y="2172"/>
                    <a:pt x="1067" y="2205"/>
                  </a:cubicBezTo>
                  <a:cubicBezTo>
                    <a:pt x="2068" y="2205"/>
                    <a:pt x="2569" y="1037"/>
                    <a:pt x="1901" y="337"/>
                  </a:cubicBezTo>
                  <a:cubicBezTo>
                    <a:pt x="1669" y="105"/>
                    <a:pt x="1382" y="1"/>
                    <a:pt x="1102" y="1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3495;p69">
              <a:extLst>
                <a:ext uri="{FF2B5EF4-FFF2-40B4-BE49-F238E27FC236}">
                  <a16:creationId xmlns:a16="http://schemas.microsoft.com/office/drawing/2014/main" id="{63F45E3F-749F-467B-8BD4-068D40623983}"/>
                </a:ext>
              </a:extLst>
            </p:cNvPr>
            <p:cNvSpPr/>
            <p:nvPr/>
          </p:nvSpPr>
          <p:spPr>
            <a:xfrm>
              <a:off x="8486354" y="2030822"/>
              <a:ext cx="26967" cy="22718"/>
            </a:xfrm>
            <a:custGeom>
              <a:avLst/>
              <a:gdLst/>
              <a:ahLst/>
              <a:cxnLst/>
              <a:rect l="l" t="t" r="r" b="b"/>
              <a:pathLst>
                <a:path w="1536" h="1294" extrusionOk="0">
                  <a:moveTo>
                    <a:pt x="676" y="1"/>
                  </a:moveTo>
                  <a:cubicBezTo>
                    <a:pt x="345" y="1"/>
                    <a:pt x="23" y="246"/>
                    <a:pt x="1" y="626"/>
                  </a:cubicBezTo>
                  <a:cubicBezTo>
                    <a:pt x="34" y="960"/>
                    <a:pt x="301" y="1260"/>
                    <a:pt x="635" y="1293"/>
                  </a:cubicBezTo>
                  <a:cubicBezTo>
                    <a:pt x="1202" y="1293"/>
                    <a:pt x="1535" y="626"/>
                    <a:pt x="1135" y="192"/>
                  </a:cubicBezTo>
                  <a:cubicBezTo>
                    <a:pt x="1003" y="60"/>
                    <a:pt x="838" y="1"/>
                    <a:pt x="676" y="1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3496;p69">
              <a:extLst>
                <a:ext uri="{FF2B5EF4-FFF2-40B4-BE49-F238E27FC236}">
                  <a16:creationId xmlns:a16="http://schemas.microsoft.com/office/drawing/2014/main" id="{3D3ACA65-D7D3-4CA5-9167-2E81F06CF725}"/>
                </a:ext>
              </a:extLst>
            </p:cNvPr>
            <p:cNvSpPr/>
            <p:nvPr/>
          </p:nvSpPr>
          <p:spPr>
            <a:xfrm>
              <a:off x="8466534" y="2076952"/>
              <a:ext cx="9393" cy="8515"/>
            </a:xfrm>
            <a:custGeom>
              <a:avLst/>
              <a:gdLst/>
              <a:ahLst/>
              <a:cxnLst/>
              <a:rect l="l" t="t" r="r" b="b"/>
              <a:pathLst>
                <a:path w="535" h="485" extrusionOk="0">
                  <a:moveTo>
                    <a:pt x="268" y="0"/>
                  </a:moveTo>
                  <a:cubicBezTo>
                    <a:pt x="134" y="0"/>
                    <a:pt x="1" y="100"/>
                    <a:pt x="34" y="234"/>
                  </a:cubicBezTo>
                  <a:cubicBezTo>
                    <a:pt x="18" y="401"/>
                    <a:pt x="134" y="484"/>
                    <a:pt x="259" y="484"/>
                  </a:cubicBezTo>
                  <a:cubicBezTo>
                    <a:pt x="384" y="484"/>
                    <a:pt x="518" y="401"/>
                    <a:pt x="535" y="234"/>
                  </a:cubicBezTo>
                  <a:cubicBezTo>
                    <a:pt x="501" y="100"/>
                    <a:pt x="401" y="0"/>
                    <a:pt x="268" y="0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4" name="Google Shape;1783;p44">
            <a:extLst>
              <a:ext uri="{FF2B5EF4-FFF2-40B4-BE49-F238E27FC236}">
                <a16:creationId xmlns:a16="http://schemas.microsoft.com/office/drawing/2014/main" id="{683A2F4C-53E4-4BAC-B792-1E5A3E5ABE49}"/>
              </a:ext>
            </a:extLst>
          </p:cNvPr>
          <p:cNvSpPr txBox="1">
            <a:spLocks/>
          </p:cNvSpPr>
          <p:nvPr/>
        </p:nvSpPr>
        <p:spPr>
          <a:xfrm>
            <a:off x="724939" y="1056173"/>
            <a:ext cx="4225465" cy="1317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Tóm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tắt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sz="2000" b="0" dirty="0"/>
              <a:t>s = 5 km</a:t>
            </a:r>
          </a:p>
          <a:p>
            <a:pPr>
              <a:lnSpc>
                <a:spcPct val="120000"/>
              </a:lnSpc>
            </a:pPr>
            <a:r>
              <a:rPr lang="en-US" sz="2000" b="0" dirty="0"/>
              <a:t>t = 7 h 15 – 6 h 45 = 0,5 h</a:t>
            </a:r>
          </a:p>
          <a:p>
            <a:pPr>
              <a:lnSpc>
                <a:spcPct val="120000"/>
              </a:lnSpc>
            </a:pPr>
            <a:r>
              <a:rPr lang="en-US" sz="2000" b="0" dirty="0"/>
              <a:t>v = ?</a:t>
            </a:r>
          </a:p>
        </p:txBody>
      </p:sp>
      <p:pic>
        <p:nvPicPr>
          <p:cNvPr id="133" name="Picture 6">
            <a:extLst>
              <a:ext uri="{FF2B5EF4-FFF2-40B4-BE49-F238E27FC236}">
                <a16:creationId xmlns:a16="http://schemas.microsoft.com/office/drawing/2014/main" id="{B660814C-6FC0-4C53-80B7-6AE4D0890A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626" y="436534"/>
            <a:ext cx="2787769" cy="209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3448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3" grpId="0"/>
      <p:bldP spid="27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739;p72">
            <a:extLst>
              <a:ext uri="{FF2B5EF4-FFF2-40B4-BE49-F238E27FC236}">
                <a16:creationId xmlns:a16="http://schemas.microsoft.com/office/drawing/2014/main" id="{5C8F4CB6-A6D0-4ED5-87C9-94EC1B210A01}"/>
              </a:ext>
            </a:extLst>
          </p:cNvPr>
          <p:cNvSpPr/>
          <p:nvPr/>
        </p:nvSpPr>
        <p:spPr>
          <a:xfrm>
            <a:off x="2212876" y="5117546"/>
            <a:ext cx="3776635" cy="2830"/>
          </a:xfrm>
          <a:custGeom>
            <a:avLst/>
            <a:gdLst/>
            <a:ahLst/>
            <a:cxnLst/>
            <a:rect l="l" t="t" r="r" b="b"/>
            <a:pathLst>
              <a:path w="232741" h="184" extrusionOk="0">
                <a:moveTo>
                  <a:pt x="116386" y="1"/>
                </a:moveTo>
                <a:cubicBezTo>
                  <a:pt x="52099" y="1"/>
                  <a:pt x="1" y="31"/>
                  <a:pt x="1" y="92"/>
                </a:cubicBezTo>
                <a:cubicBezTo>
                  <a:pt x="1" y="153"/>
                  <a:pt x="52130" y="183"/>
                  <a:pt x="116386" y="183"/>
                </a:cubicBezTo>
                <a:cubicBezTo>
                  <a:pt x="180643" y="183"/>
                  <a:pt x="232741" y="153"/>
                  <a:pt x="232741" y="92"/>
                </a:cubicBezTo>
                <a:cubicBezTo>
                  <a:pt x="232741" y="31"/>
                  <a:pt x="180643" y="1"/>
                  <a:pt x="1163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Google Shape;3740;p72">
            <a:extLst>
              <a:ext uri="{FF2B5EF4-FFF2-40B4-BE49-F238E27FC236}">
                <a16:creationId xmlns:a16="http://schemas.microsoft.com/office/drawing/2014/main" id="{ABF55BFB-B214-4AEC-9EE3-4B7834FA1C4F}"/>
              </a:ext>
            </a:extLst>
          </p:cNvPr>
          <p:cNvSpPr/>
          <p:nvPr/>
        </p:nvSpPr>
        <p:spPr>
          <a:xfrm>
            <a:off x="4619809" y="4426483"/>
            <a:ext cx="637257" cy="689677"/>
          </a:xfrm>
          <a:custGeom>
            <a:avLst/>
            <a:gdLst/>
            <a:ahLst/>
            <a:cxnLst/>
            <a:rect l="l" t="t" r="r" b="b"/>
            <a:pathLst>
              <a:path w="39272" h="44834" extrusionOk="0">
                <a:moveTo>
                  <a:pt x="5199" y="0"/>
                </a:moveTo>
                <a:cubicBezTo>
                  <a:pt x="5199" y="0"/>
                  <a:pt x="1399" y="14894"/>
                  <a:pt x="700" y="20517"/>
                </a:cubicBezTo>
                <a:cubicBezTo>
                  <a:pt x="1" y="26171"/>
                  <a:pt x="3952" y="44834"/>
                  <a:pt x="3952" y="44834"/>
                </a:cubicBezTo>
                <a:lnTo>
                  <a:pt x="21126" y="44834"/>
                </a:lnTo>
                <a:lnTo>
                  <a:pt x="20700" y="17690"/>
                </a:lnTo>
                <a:lnTo>
                  <a:pt x="23010" y="44834"/>
                </a:lnTo>
                <a:lnTo>
                  <a:pt x="35807" y="44834"/>
                </a:lnTo>
                <a:cubicBezTo>
                  <a:pt x="35807" y="44834"/>
                  <a:pt x="38452" y="25654"/>
                  <a:pt x="38877" y="20122"/>
                </a:cubicBezTo>
                <a:cubicBezTo>
                  <a:pt x="39271" y="14632"/>
                  <a:pt x="36185" y="486"/>
                  <a:pt x="35809" y="486"/>
                </a:cubicBezTo>
                <a:cubicBezTo>
                  <a:pt x="35809" y="486"/>
                  <a:pt x="35808" y="486"/>
                  <a:pt x="35807" y="487"/>
                </a:cubicBezTo>
                <a:lnTo>
                  <a:pt x="5199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3741;p72">
            <a:extLst>
              <a:ext uri="{FF2B5EF4-FFF2-40B4-BE49-F238E27FC236}">
                <a16:creationId xmlns:a16="http://schemas.microsoft.com/office/drawing/2014/main" id="{2BC362BF-F818-49C5-B644-6866B511D503}"/>
              </a:ext>
            </a:extLst>
          </p:cNvPr>
          <p:cNvSpPr/>
          <p:nvPr/>
        </p:nvSpPr>
        <p:spPr>
          <a:xfrm>
            <a:off x="4958170" y="4484461"/>
            <a:ext cx="19245" cy="206685"/>
          </a:xfrm>
          <a:custGeom>
            <a:avLst/>
            <a:gdLst/>
            <a:ahLst/>
            <a:cxnLst/>
            <a:rect l="l" t="t" r="r" b="b"/>
            <a:pathLst>
              <a:path w="1186" h="13436" extrusionOk="0">
                <a:moveTo>
                  <a:pt x="1155" y="0"/>
                </a:moveTo>
                <a:cubicBezTo>
                  <a:pt x="1095" y="152"/>
                  <a:pt x="1095" y="335"/>
                  <a:pt x="1095" y="517"/>
                </a:cubicBezTo>
                <a:cubicBezTo>
                  <a:pt x="1095" y="912"/>
                  <a:pt x="1064" y="1398"/>
                  <a:pt x="1034" y="1976"/>
                </a:cubicBezTo>
                <a:cubicBezTo>
                  <a:pt x="973" y="3192"/>
                  <a:pt x="851" y="4864"/>
                  <a:pt x="699" y="6718"/>
                </a:cubicBezTo>
                <a:cubicBezTo>
                  <a:pt x="548" y="8572"/>
                  <a:pt x="365" y="10244"/>
                  <a:pt x="213" y="11459"/>
                </a:cubicBezTo>
                <a:cubicBezTo>
                  <a:pt x="152" y="12037"/>
                  <a:pt x="92" y="12523"/>
                  <a:pt x="61" y="12888"/>
                </a:cubicBezTo>
                <a:cubicBezTo>
                  <a:pt x="31" y="13070"/>
                  <a:pt x="0" y="13253"/>
                  <a:pt x="31" y="13435"/>
                </a:cubicBezTo>
                <a:cubicBezTo>
                  <a:pt x="61" y="13253"/>
                  <a:pt x="122" y="13070"/>
                  <a:pt x="122" y="12918"/>
                </a:cubicBezTo>
                <a:cubicBezTo>
                  <a:pt x="183" y="12584"/>
                  <a:pt x="274" y="12098"/>
                  <a:pt x="365" y="11490"/>
                </a:cubicBezTo>
                <a:cubicBezTo>
                  <a:pt x="517" y="10274"/>
                  <a:pt x="760" y="8602"/>
                  <a:pt x="912" y="6748"/>
                </a:cubicBezTo>
                <a:cubicBezTo>
                  <a:pt x="1064" y="4894"/>
                  <a:pt x="1155" y="3192"/>
                  <a:pt x="1155" y="1976"/>
                </a:cubicBezTo>
                <a:lnTo>
                  <a:pt x="1155" y="517"/>
                </a:lnTo>
                <a:cubicBezTo>
                  <a:pt x="1186" y="335"/>
                  <a:pt x="1155" y="152"/>
                  <a:pt x="1155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Google Shape;3742;p72">
            <a:extLst>
              <a:ext uri="{FF2B5EF4-FFF2-40B4-BE49-F238E27FC236}">
                <a16:creationId xmlns:a16="http://schemas.microsoft.com/office/drawing/2014/main" id="{4A64CC21-575A-45B8-8F7C-9D7C6A61D695}"/>
              </a:ext>
            </a:extLst>
          </p:cNvPr>
          <p:cNvSpPr/>
          <p:nvPr/>
        </p:nvSpPr>
        <p:spPr>
          <a:xfrm>
            <a:off x="4995167" y="4501875"/>
            <a:ext cx="39464" cy="35426"/>
          </a:xfrm>
          <a:custGeom>
            <a:avLst/>
            <a:gdLst/>
            <a:ahLst/>
            <a:cxnLst/>
            <a:rect l="l" t="t" r="r" b="b"/>
            <a:pathLst>
              <a:path w="2432" h="2303" extrusionOk="0">
                <a:moveTo>
                  <a:pt x="1307" y="1"/>
                </a:moveTo>
                <a:cubicBezTo>
                  <a:pt x="1254" y="1"/>
                  <a:pt x="1201" y="8"/>
                  <a:pt x="1155" y="23"/>
                </a:cubicBezTo>
                <a:cubicBezTo>
                  <a:pt x="1246" y="23"/>
                  <a:pt x="1337" y="54"/>
                  <a:pt x="1429" y="54"/>
                </a:cubicBezTo>
                <a:cubicBezTo>
                  <a:pt x="1641" y="114"/>
                  <a:pt x="1854" y="266"/>
                  <a:pt x="2006" y="449"/>
                </a:cubicBezTo>
                <a:cubicBezTo>
                  <a:pt x="2219" y="722"/>
                  <a:pt x="2280" y="1118"/>
                  <a:pt x="2128" y="1422"/>
                </a:cubicBezTo>
                <a:cubicBezTo>
                  <a:pt x="1963" y="1855"/>
                  <a:pt x="1579" y="2068"/>
                  <a:pt x="1194" y="2068"/>
                </a:cubicBezTo>
                <a:cubicBezTo>
                  <a:pt x="796" y="2068"/>
                  <a:pt x="398" y="1839"/>
                  <a:pt x="243" y="1391"/>
                </a:cubicBezTo>
                <a:cubicBezTo>
                  <a:pt x="122" y="1057"/>
                  <a:pt x="182" y="692"/>
                  <a:pt x="426" y="418"/>
                </a:cubicBezTo>
                <a:cubicBezTo>
                  <a:pt x="578" y="236"/>
                  <a:pt x="790" y="114"/>
                  <a:pt x="1034" y="84"/>
                </a:cubicBezTo>
                <a:lnTo>
                  <a:pt x="1307" y="84"/>
                </a:lnTo>
                <a:cubicBezTo>
                  <a:pt x="1216" y="23"/>
                  <a:pt x="1125" y="23"/>
                  <a:pt x="1034" y="23"/>
                </a:cubicBezTo>
                <a:cubicBezTo>
                  <a:pt x="760" y="23"/>
                  <a:pt x="517" y="145"/>
                  <a:pt x="334" y="358"/>
                </a:cubicBezTo>
                <a:cubicBezTo>
                  <a:pt x="182" y="479"/>
                  <a:pt x="91" y="662"/>
                  <a:pt x="61" y="844"/>
                </a:cubicBezTo>
                <a:cubicBezTo>
                  <a:pt x="0" y="1026"/>
                  <a:pt x="0" y="1270"/>
                  <a:pt x="61" y="1482"/>
                </a:cubicBezTo>
                <a:cubicBezTo>
                  <a:pt x="243" y="1938"/>
                  <a:pt x="669" y="2303"/>
                  <a:pt x="1186" y="2303"/>
                </a:cubicBezTo>
                <a:cubicBezTo>
                  <a:pt x="1702" y="2303"/>
                  <a:pt x="2128" y="1999"/>
                  <a:pt x="2310" y="1513"/>
                </a:cubicBezTo>
                <a:cubicBezTo>
                  <a:pt x="2401" y="1300"/>
                  <a:pt x="2432" y="1087"/>
                  <a:pt x="2371" y="874"/>
                </a:cubicBezTo>
                <a:cubicBezTo>
                  <a:pt x="2310" y="692"/>
                  <a:pt x="2249" y="540"/>
                  <a:pt x="2128" y="388"/>
                </a:cubicBezTo>
                <a:cubicBezTo>
                  <a:pt x="1945" y="175"/>
                  <a:pt x="1702" y="54"/>
                  <a:pt x="1459" y="23"/>
                </a:cubicBezTo>
                <a:cubicBezTo>
                  <a:pt x="1413" y="8"/>
                  <a:pt x="1360" y="1"/>
                  <a:pt x="130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Google Shape;3743;p72">
            <a:extLst>
              <a:ext uri="{FF2B5EF4-FFF2-40B4-BE49-F238E27FC236}">
                <a16:creationId xmlns:a16="http://schemas.microsoft.com/office/drawing/2014/main" id="{E699F6E0-CF50-449C-894C-F6CDDC133F4C}"/>
              </a:ext>
            </a:extLst>
          </p:cNvPr>
          <p:cNvSpPr/>
          <p:nvPr/>
        </p:nvSpPr>
        <p:spPr>
          <a:xfrm>
            <a:off x="5110572" y="4484461"/>
            <a:ext cx="120857" cy="59348"/>
          </a:xfrm>
          <a:custGeom>
            <a:avLst/>
            <a:gdLst/>
            <a:ahLst/>
            <a:cxnLst/>
            <a:rect l="l" t="t" r="r" b="b"/>
            <a:pathLst>
              <a:path w="7448" h="3858" extrusionOk="0">
                <a:moveTo>
                  <a:pt x="1" y="0"/>
                </a:moveTo>
                <a:cubicBezTo>
                  <a:pt x="1" y="91"/>
                  <a:pt x="61" y="213"/>
                  <a:pt x="122" y="335"/>
                </a:cubicBezTo>
                <a:cubicBezTo>
                  <a:pt x="244" y="608"/>
                  <a:pt x="396" y="912"/>
                  <a:pt x="578" y="1155"/>
                </a:cubicBezTo>
                <a:cubicBezTo>
                  <a:pt x="1689" y="2849"/>
                  <a:pt x="3585" y="3858"/>
                  <a:pt x="5596" y="3858"/>
                </a:cubicBezTo>
                <a:cubicBezTo>
                  <a:pt x="5787" y="3858"/>
                  <a:pt x="5979" y="3849"/>
                  <a:pt x="6171" y="3830"/>
                </a:cubicBezTo>
                <a:cubicBezTo>
                  <a:pt x="6475" y="3800"/>
                  <a:pt x="6809" y="3739"/>
                  <a:pt x="7113" y="3648"/>
                </a:cubicBezTo>
                <a:cubicBezTo>
                  <a:pt x="7235" y="3617"/>
                  <a:pt x="7356" y="3587"/>
                  <a:pt x="7448" y="3526"/>
                </a:cubicBezTo>
                <a:cubicBezTo>
                  <a:pt x="7448" y="3523"/>
                  <a:pt x="7444" y="3522"/>
                  <a:pt x="7436" y="3522"/>
                </a:cubicBezTo>
                <a:cubicBezTo>
                  <a:pt x="7357" y="3522"/>
                  <a:pt x="6887" y="3650"/>
                  <a:pt x="6141" y="3678"/>
                </a:cubicBezTo>
                <a:cubicBezTo>
                  <a:pt x="6021" y="3685"/>
                  <a:pt x="5902" y="3688"/>
                  <a:pt x="5784" y="3688"/>
                </a:cubicBezTo>
                <a:cubicBezTo>
                  <a:pt x="3784" y="3688"/>
                  <a:pt x="1876" y="2730"/>
                  <a:pt x="700" y="1095"/>
                </a:cubicBezTo>
                <a:cubicBezTo>
                  <a:pt x="213" y="456"/>
                  <a:pt x="31" y="0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3744;p72">
            <a:extLst>
              <a:ext uri="{FF2B5EF4-FFF2-40B4-BE49-F238E27FC236}">
                <a16:creationId xmlns:a16="http://schemas.microsoft.com/office/drawing/2014/main" id="{62B8F64D-ACF4-4892-9978-057871E9C0E6}"/>
              </a:ext>
            </a:extLst>
          </p:cNvPr>
          <p:cNvSpPr/>
          <p:nvPr/>
        </p:nvSpPr>
        <p:spPr>
          <a:xfrm>
            <a:off x="4571486" y="3491342"/>
            <a:ext cx="224919" cy="402079"/>
          </a:xfrm>
          <a:custGeom>
            <a:avLst/>
            <a:gdLst/>
            <a:ahLst/>
            <a:cxnLst/>
            <a:rect l="l" t="t" r="r" b="b"/>
            <a:pathLst>
              <a:path w="13861" h="26138" extrusionOk="0">
                <a:moveTo>
                  <a:pt x="11459" y="0"/>
                </a:moveTo>
                <a:cubicBezTo>
                  <a:pt x="10487" y="3526"/>
                  <a:pt x="9028" y="6353"/>
                  <a:pt x="7599" y="7781"/>
                </a:cubicBezTo>
                <a:cubicBezTo>
                  <a:pt x="6170" y="9180"/>
                  <a:pt x="4620" y="10851"/>
                  <a:pt x="4681" y="12857"/>
                </a:cubicBezTo>
                <a:cubicBezTo>
                  <a:pt x="4711" y="13648"/>
                  <a:pt x="4955" y="14499"/>
                  <a:pt x="4620" y="15198"/>
                </a:cubicBezTo>
                <a:cubicBezTo>
                  <a:pt x="4164" y="16140"/>
                  <a:pt x="2979" y="16353"/>
                  <a:pt x="2067" y="16839"/>
                </a:cubicBezTo>
                <a:cubicBezTo>
                  <a:pt x="760" y="17660"/>
                  <a:pt x="0" y="19119"/>
                  <a:pt x="61" y="20669"/>
                </a:cubicBezTo>
                <a:cubicBezTo>
                  <a:pt x="183" y="22189"/>
                  <a:pt x="851" y="23648"/>
                  <a:pt x="1976" y="24712"/>
                </a:cubicBezTo>
                <a:cubicBezTo>
                  <a:pt x="2769" y="25504"/>
                  <a:pt x="3912" y="26137"/>
                  <a:pt x="5014" y="26137"/>
                </a:cubicBezTo>
                <a:cubicBezTo>
                  <a:pt x="5433" y="26137"/>
                  <a:pt x="5846" y="26046"/>
                  <a:pt x="6231" y="25836"/>
                </a:cubicBezTo>
                <a:cubicBezTo>
                  <a:pt x="7052" y="25380"/>
                  <a:pt x="7538" y="24469"/>
                  <a:pt x="7964" y="23617"/>
                </a:cubicBezTo>
                <a:cubicBezTo>
                  <a:pt x="10122" y="19180"/>
                  <a:pt x="12098" y="14651"/>
                  <a:pt x="13861" y="10061"/>
                </a:cubicBezTo>
                <a:lnTo>
                  <a:pt x="11459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3745;p72">
            <a:extLst>
              <a:ext uri="{FF2B5EF4-FFF2-40B4-BE49-F238E27FC236}">
                <a16:creationId xmlns:a16="http://schemas.microsoft.com/office/drawing/2014/main" id="{6F2D661D-1153-4BF1-BACE-CD67A5EB2F22}"/>
              </a:ext>
            </a:extLst>
          </p:cNvPr>
          <p:cNvSpPr/>
          <p:nvPr/>
        </p:nvSpPr>
        <p:spPr>
          <a:xfrm>
            <a:off x="4848185" y="3212587"/>
            <a:ext cx="442440" cy="727304"/>
          </a:xfrm>
          <a:custGeom>
            <a:avLst/>
            <a:gdLst/>
            <a:ahLst/>
            <a:cxnLst/>
            <a:rect l="l" t="t" r="r" b="b"/>
            <a:pathLst>
              <a:path w="27266" h="47280" extrusionOk="0">
                <a:moveTo>
                  <a:pt x="9981" y="1"/>
                </a:moveTo>
                <a:cubicBezTo>
                  <a:pt x="7607" y="1"/>
                  <a:pt x="5192" y="931"/>
                  <a:pt x="3313" y="3014"/>
                </a:cubicBezTo>
                <a:lnTo>
                  <a:pt x="942" y="33927"/>
                </a:lnTo>
                <a:cubicBezTo>
                  <a:pt x="0" y="35994"/>
                  <a:pt x="426" y="38547"/>
                  <a:pt x="1611" y="40492"/>
                </a:cubicBezTo>
                <a:cubicBezTo>
                  <a:pt x="2797" y="42438"/>
                  <a:pt x="4711" y="43897"/>
                  <a:pt x="6718" y="44991"/>
                </a:cubicBezTo>
                <a:cubicBezTo>
                  <a:pt x="9326" y="46372"/>
                  <a:pt x="12257" y="47279"/>
                  <a:pt x="15203" y="47279"/>
                </a:cubicBezTo>
                <a:cubicBezTo>
                  <a:pt x="15758" y="47279"/>
                  <a:pt x="16315" y="47247"/>
                  <a:pt x="16870" y="47179"/>
                </a:cubicBezTo>
                <a:cubicBezTo>
                  <a:pt x="20365" y="46784"/>
                  <a:pt x="23739" y="44869"/>
                  <a:pt x="25502" y="41830"/>
                </a:cubicBezTo>
                <a:cubicBezTo>
                  <a:pt x="27265" y="38760"/>
                  <a:pt x="27113" y="34595"/>
                  <a:pt x="24803" y="31951"/>
                </a:cubicBezTo>
                <a:cubicBezTo>
                  <a:pt x="23952" y="31009"/>
                  <a:pt x="22888" y="30279"/>
                  <a:pt x="21976" y="29398"/>
                </a:cubicBezTo>
                <a:cubicBezTo>
                  <a:pt x="21064" y="28547"/>
                  <a:pt x="20274" y="27422"/>
                  <a:pt x="20213" y="26146"/>
                </a:cubicBezTo>
                <a:cubicBezTo>
                  <a:pt x="20153" y="24231"/>
                  <a:pt x="21794" y="22468"/>
                  <a:pt x="21551" y="20553"/>
                </a:cubicBezTo>
                <a:cubicBezTo>
                  <a:pt x="21338" y="18881"/>
                  <a:pt x="19818" y="17726"/>
                  <a:pt x="19149" y="16206"/>
                </a:cubicBezTo>
                <a:cubicBezTo>
                  <a:pt x="18207" y="14018"/>
                  <a:pt x="19119" y="11556"/>
                  <a:pt x="19149" y="9185"/>
                </a:cubicBezTo>
                <a:cubicBezTo>
                  <a:pt x="19210" y="3634"/>
                  <a:pt x="14674" y="1"/>
                  <a:pt x="998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3746;p72">
            <a:extLst>
              <a:ext uri="{FF2B5EF4-FFF2-40B4-BE49-F238E27FC236}">
                <a16:creationId xmlns:a16="http://schemas.microsoft.com/office/drawing/2014/main" id="{71A69D35-B130-4FBB-AC18-ED998B2D8863}"/>
              </a:ext>
            </a:extLst>
          </p:cNvPr>
          <p:cNvSpPr/>
          <p:nvPr/>
        </p:nvSpPr>
        <p:spPr>
          <a:xfrm>
            <a:off x="4695767" y="3709687"/>
            <a:ext cx="519387" cy="772868"/>
          </a:xfrm>
          <a:custGeom>
            <a:avLst/>
            <a:gdLst/>
            <a:ahLst/>
            <a:cxnLst/>
            <a:rect l="l" t="t" r="r" b="b"/>
            <a:pathLst>
              <a:path w="32008" h="50242" extrusionOk="0">
                <a:moveTo>
                  <a:pt x="6506" y="1"/>
                </a:moveTo>
                <a:lnTo>
                  <a:pt x="1" y="2280"/>
                </a:lnTo>
                <a:lnTo>
                  <a:pt x="1004" y="29211"/>
                </a:lnTo>
                <a:lnTo>
                  <a:pt x="1764" y="46050"/>
                </a:lnTo>
                <a:cubicBezTo>
                  <a:pt x="7574" y="48605"/>
                  <a:pt x="13237" y="50242"/>
                  <a:pt x="18643" y="50242"/>
                </a:cubicBezTo>
                <a:cubicBezTo>
                  <a:pt x="23079" y="50242"/>
                  <a:pt x="27341" y="49139"/>
                  <a:pt x="31369" y="46536"/>
                </a:cubicBezTo>
                <a:cubicBezTo>
                  <a:pt x="31187" y="43284"/>
                  <a:pt x="27205" y="36840"/>
                  <a:pt x="27205" y="36840"/>
                </a:cubicBezTo>
                <a:lnTo>
                  <a:pt x="32008" y="19576"/>
                </a:lnTo>
                <a:cubicBezTo>
                  <a:pt x="32008" y="19576"/>
                  <a:pt x="29546" y="4955"/>
                  <a:pt x="28786" y="3709"/>
                </a:cubicBezTo>
                <a:cubicBezTo>
                  <a:pt x="28026" y="2463"/>
                  <a:pt x="20123" y="122"/>
                  <a:pt x="20123" y="122"/>
                </a:cubicBezTo>
                <a:lnTo>
                  <a:pt x="6506" y="1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3747;p72">
            <a:extLst>
              <a:ext uri="{FF2B5EF4-FFF2-40B4-BE49-F238E27FC236}">
                <a16:creationId xmlns:a16="http://schemas.microsoft.com/office/drawing/2014/main" id="{72980C11-0788-4939-B08C-9BA799405412}"/>
              </a:ext>
            </a:extLst>
          </p:cNvPr>
          <p:cNvSpPr/>
          <p:nvPr/>
        </p:nvSpPr>
        <p:spPr>
          <a:xfrm>
            <a:off x="4704659" y="4290421"/>
            <a:ext cx="460191" cy="39288"/>
          </a:xfrm>
          <a:custGeom>
            <a:avLst/>
            <a:gdLst/>
            <a:ahLst/>
            <a:cxnLst/>
            <a:rect l="l" t="t" r="r" b="b"/>
            <a:pathLst>
              <a:path w="28360" h="2554" extrusionOk="0">
                <a:moveTo>
                  <a:pt x="0" y="0"/>
                </a:moveTo>
                <a:cubicBezTo>
                  <a:pt x="91" y="31"/>
                  <a:pt x="182" y="31"/>
                  <a:pt x="274" y="61"/>
                </a:cubicBezTo>
                <a:lnTo>
                  <a:pt x="1094" y="152"/>
                </a:lnTo>
                <a:lnTo>
                  <a:pt x="4134" y="456"/>
                </a:lnTo>
                <a:lnTo>
                  <a:pt x="14164" y="1398"/>
                </a:lnTo>
                <a:lnTo>
                  <a:pt x="24195" y="2249"/>
                </a:lnTo>
                <a:lnTo>
                  <a:pt x="27235" y="2493"/>
                </a:lnTo>
                <a:lnTo>
                  <a:pt x="28055" y="2553"/>
                </a:lnTo>
                <a:lnTo>
                  <a:pt x="28359" y="2553"/>
                </a:lnTo>
                <a:cubicBezTo>
                  <a:pt x="28238" y="2523"/>
                  <a:pt x="28146" y="2523"/>
                  <a:pt x="28055" y="2523"/>
                </a:cubicBezTo>
                <a:lnTo>
                  <a:pt x="27235" y="2432"/>
                </a:lnTo>
                <a:lnTo>
                  <a:pt x="24195" y="2097"/>
                </a:lnTo>
                <a:lnTo>
                  <a:pt x="14164" y="1186"/>
                </a:lnTo>
                <a:lnTo>
                  <a:pt x="4134" y="304"/>
                </a:lnTo>
                <a:lnTo>
                  <a:pt x="1094" y="61"/>
                </a:lnTo>
                <a:lnTo>
                  <a:pt x="27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3748;p72">
            <a:extLst>
              <a:ext uri="{FF2B5EF4-FFF2-40B4-BE49-F238E27FC236}">
                <a16:creationId xmlns:a16="http://schemas.microsoft.com/office/drawing/2014/main" id="{8E437DC0-1A36-4814-8CB0-64A8C4371E11}"/>
              </a:ext>
            </a:extLst>
          </p:cNvPr>
          <p:cNvSpPr/>
          <p:nvPr/>
        </p:nvSpPr>
        <p:spPr>
          <a:xfrm>
            <a:off x="4763351" y="4036050"/>
            <a:ext cx="251061" cy="3293"/>
          </a:xfrm>
          <a:custGeom>
            <a:avLst/>
            <a:gdLst/>
            <a:ahLst/>
            <a:cxnLst/>
            <a:rect l="l" t="t" r="r" b="b"/>
            <a:pathLst>
              <a:path w="15472" h="214" extrusionOk="0">
                <a:moveTo>
                  <a:pt x="7751" y="1"/>
                </a:moveTo>
                <a:cubicBezTo>
                  <a:pt x="3465" y="1"/>
                  <a:pt x="0" y="62"/>
                  <a:pt x="0" y="92"/>
                </a:cubicBezTo>
                <a:cubicBezTo>
                  <a:pt x="0" y="153"/>
                  <a:pt x="3465" y="214"/>
                  <a:pt x="7751" y="214"/>
                </a:cubicBezTo>
                <a:cubicBezTo>
                  <a:pt x="12006" y="214"/>
                  <a:pt x="15472" y="153"/>
                  <a:pt x="15472" y="92"/>
                </a:cubicBezTo>
                <a:cubicBezTo>
                  <a:pt x="15472" y="62"/>
                  <a:pt x="12006" y="1"/>
                  <a:pt x="775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3749;p72">
            <a:extLst>
              <a:ext uri="{FF2B5EF4-FFF2-40B4-BE49-F238E27FC236}">
                <a16:creationId xmlns:a16="http://schemas.microsoft.com/office/drawing/2014/main" id="{7417E508-7964-45E4-9FB4-E2ED3B9DE143}"/>
              </a:ext>
            </a:extLst>
          </p:cNvPr>
          <p:cNvSpPr/>
          <p:nvPr/>
        </p:nvSpPr>
        <p:spPr>
          <a:xfrm>
            <a:off x="4930049" y="3859316"/>
            <a:ext cx="253543" cy="18721"/>
          </a:xfrm>
          <a:custGeom>
            <a:avLst/>
            <a:gdLst/>
            <a:ahLst/>
            <a:cxnLst/>
            <a:rect l="l" t="t" r="r" b="b"/>
            <a:pathLst>
              <a:path w="15625" h="1217" extrusionOk="0">
                <a:moveTo>
                  <a:pt x="14986" y="0"/>
                </a:moveTo>
                <a:cubicBezTo>
                  <a:pt x="14591" y="0"/>
                  <a:pt x="14044" y="31"/>
                  <a:pt x="13314" y="31"/>
                </a:cubicBezTo>
                <a:cubicBezTo>
                  <a:pt x="11916" y="92"/>
                  <a:pt x="9940" y="183"/>
                  <a:pt x="7782" y="335"/>
                </a:cubicBezTo>
                <a:cubicBezTo>
                  <a:pt x="5624" y="517"/>
                  <a:pt x="3679" y="699"/>
                  <a:pt x="2281" y="882"/>
                </a:cubicBezTo>
                <a:cubicBezTo>
                  <a:pt x="1581" y="973"/>
                  <a:pt x="1004" y="1034"/>
                  <a:pt x="609" y="1095"/>
                </a:cubicBezTo>
                <a:cubicBezTo>
                  <a:pt x="396" y="1125"/>
                  <a:pt x="214" y="1155"/>
                  <a:pt x="1" y="1216"/>
                </a:cubicBezTo>
                <a:cubicBezTo>
                  <a:pt x="214" y="1216"/>
                  <a:pt x="426" y="1216"/>
                  <a:pt x="609" y="1186"/>
                </a:cubicBezTo>
                <a:lnTo>
                  <a:pt x="2281" y="1034"/>
                </a:lnTo>
                <a:cubicBezTo>
                  <a:pt x="3709" y="882"/>
                  <a:pt x="5654" y="699"/>
                  <a:pt x="7813" y="548"/>
                </a:cubicBezTo>
                <a:cubicBezTo>
                  <a:pt x="9971" y="365"/>
                  <a:pt x="11916" y="274"/>
                  <a:pt x="13314" y="183"/>
                </a:cubicBezTo>
                <a:lnTo>
                  <a:pt x="14986" y="92"/>
                </a:lnTo>
                <a:cubicBezTo>
                  <a:pt x="15199" y="92"/>
                  <a:pt x="15411" y="61"/>
                  <a:pt x="15624" y="31"/>
                </a:cubicBezTo>
                <a:cubicBezTo>
                  <a:pt x="15411" y="0"/>
                  <a:pt x="15199" y="0"/>
                  <a:pt x="14986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3750;p72">
            <a:extLst>
              <a:ext uri="{FF2B5EF4-FFF2-40B4-BE49-F238E27FC236}">
                <a16:creationId xmlns:a16="http://schemas.microsoft.com/office/drawing/2014/main" id="{D08A5566-7A58-4279-AA7C-78FFCF1E475F}"/>
              </a:ext>
            </a:extLst>
          </p:cNvPr>
          <p:cNvSpPr/>
          <p:nvPr/>
        </p:nvSpPr>
        <p:spPr>
          <a:xfrm>
            <a:off x="5162854" y="3766742"/>
            <a:ext cx="327018" cy="539371"/>
          </a:xfrm>
          <a:custGeom>
            <a:avLst/>
            <a:gdLst/>
            <a:ahLst/>
            <a:cxnLst/>
            <a:rect l="l" t="t" r="r" b="b"/>
            <a:pathLst>
              <a:path w="20153" h="35063" extrusionOk="0">
                <a:moveTo>
                  <a:pt x="1" y="0"/>
                </a:moveTo>
                <a:lnTo>
                  <a:pt x="1460" y="30031"/>
                </a:lnTo>
                <a:lnTo>
                  <a:pt x="3922" y="32736"/>
                </a:lnTo>
                <a:cubicBezTo>
                  <a:pt x="5276" y="34238"/>
                  <a:pt x="7189" y="35062"/>
                  <a:pt x="9176" y="35062"/>
                </a:cubicBezTo>
                <a:cubicBezTo>
                  <a:pt x="9641" y="35062"/>
                  <a:pt x="10111" y="35017"/>
                  <a:pt x="10578" y="34925"/>
                </a:cubicBezTo>
                <a:cubicBezTo>
                  <a:pt x="13496" y="34317"/>
                  <a:pt x="15746" y="31946"/>
                  <a:pt x="16171" y="28967"/>
                </a:cubicBezTo>
                <a:lnTo>
                  <a:pt x="20153" y="12310"/>
                </a:lnTo>
                <a:lnTo>
                  <a:pt x="13223" y="10882"/>
                </a:lnTo>
                <a:lnTo>
                  <a:pt x="7903" y="21459"/>
                </a:lnTo>
                <a:lnTo>
                  <a:pt x="1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3751;p72">
            <a:extLst>
              <a:ext uri="{FF2B5EF4-FFF2-40B4-BE49-F238E27FC236}">
                <a16:creationId xmlns:a16="http://schemas.microsoft.com/office/drawing/2014/main" id="{E61280AD-CBD0-4B57-8E73-72C2199D4824}"/>
              </a:ext>
            </a:extLst>
          </p:cNvPr>
          <p:cNvSpPr/>
          <p:nvPr/>
        </p:nvSpPr>
        <p:spPr>
          <a:xfrm>
            <a:off x="5285172" y="4094505"/>
            <a:ext cx="10385" cy="210884"/>
          </a:xfrm>
          <a:custGeom>
            <a:avLst/>
            <a:gdLst/>
            <a:ahLst/>
            <a:cxnLst/>
            <a:rect l="l" t="t" r="r" b="b"/>
            <a:pathLst>
              <a:path w="640" h="13709" extrusionOk="0">
                <a:moveTo>
                  <a:pt x="609" y="0"/>
                </a:moveTo>
                <a:cubicBezTo>
                  <a:pt x="548" y="152"/>
                  <a:pt x="517" y="335"/>
                  <a:pt x="517" y="517"/>
                </a:cubicBezTo>
                <a:cubicBezTo>
                  <a:pt x="487" y="851"/>
                  <a:pt x="426" y="1368"/>
                  <a:pt x="365" y="1976"/>
                </a:cubicBezTo>
                <a:cubicBezTo>
                  <a:pt x="244" y="3222"/>
                  <a:pt x="122" y="4924"/>
                  <a:pt x="62" y="6839"/>
                </a:cubicBezTo>
                <a:cubicBezTo>
                  <a:pt x="1" y="8724"/>
                  <a:pt x="31" y="10456"/>
                  <a:pt x="62" y="11703"/>
                </a:cubicBezTo>
                <a:cubicBezTo>
                  <a:pt x="92" y="12311"/>
                  <a:pt x="122" y="12827"/>
                  <a:pt x="153" y="13162"/>
                </a:cubicBezTo>
                <a:cubicBezTo>
                  <a:pt x="153" y="13344"/>
                  <a:pt x="153" y="13526"/>
                  <a:pt x="214" y="13709"/>
                </a:cubicBezTo>
                <a:cubicBezTo>
                  <a:pt x="214" y="13526"/>
                  <a:pt x="244" y="13344"/>
                  <a:pt x="244" y="13162"/>
                </a:cubicBezTo>
                <a:lnTo>
                  <a:pt x="244" y="11703"/>
                </a:lnTo>
                <a:cubicBezTo>
                  <a:pt x="214" y="10456"/>
                  <a:pt x="214" y="8754"/>
                  <a:pt x="274" y="6839"/>
                </a:cubicBezTo>
                <a:cubicBezTo>
                  <a:pt x="335" y="4955"/>
                  <a:pt x="426" y="3222"/>
                  <a:pt x="517" y="2006"/>
                </a:cubicBezTo>
                <a:cubicBezTo>
                  <a:pt x="548" y="1399"/>
                  <a:pt x="578" y="912"/>
                  <a:pt x="609" y="517"/>
                </a:cubicBezTo>
                <a:cubicBezTo>
                  <a:pt x="639" y="335"/>
                  <a:pt x="639" y="183"/>
                  <a:pt x="609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3752;p72">
            <a:extLst>
              <a:ext uri="{FF2B5EF4-FFF2-40B4-BE49-F238E27FC236}">
                <a16:creationId xmlns:a16="http://schemas.microsoft.com/office/drawing/2014/main" id="{EEF3CADE-631C-4949-8864-2AFB14B11AA4}"/>
              </a:ext>
            </a:extLst>
          </p:cNvPr>
          <p:cNvSpPr/>
          <p:nvPr/>
        </p:nvSpPr>
        <p:spPr>
          <a:xfrm>
            <a:off x="5314283" y="4053771"/>
            <a:ext cx="140572" cy="50149"/>
          </a:xfrm>
          <a:custGeom>
            <a:avLst/>
            <a:gdLst/>
            <a:ahLst/>
            <a:cxnLst/>
            <a:rect l="l" t="t" r="r" b="b"/>
            <a:pathLst>
              <a:path w="8663" h="3260" extrusionOk="0">
                <a:moveTo>
                  <a:pt x="13" y="0"/>
                </a:moveTo>
                <a:cubicBezTo>
                  <a:pt x="6" y="0"/>
                  <a:pt x="1" y="1"/>
                  <a:pt x="0" y="4"/>
                </a:cubicBezTo>
                <a:cubicBezTo>
                  <a:pt x="0" y="34"/>
                  <a:pt x="1915" y="825"/>
                  <a:pt x="4286" y="1706"/>
                </a:cubicBezTo>
                <a:cubicBezTo>
                  <a:pt x="6561" y="2581"/>
                  <a:pt x="8443" y="3260"/>
                  <a:pt x="8619" y="3260"/>
                </a:cubicBezTo>
                <a:cubicBezTo>
                  <a:pt x="8627" y="3260"/>
                  <a:pt x="8631" y="3259"/>
                  <a:pt x="8632" y="3256"/>
                </a:cubicBezTo>
                <a:cubicBezTo>
                  <a:pt x="8663" y="3226"/>
                  <a:pt x="6748" y="2436"/>
                  <a:pt x="4347" y="1524"/>
                </a:cubicBezTo>
                <a:cubicBezTo>
                  <a:pt x="2072" y="678"/>
                  <a:pt x="189" y="0"/>
                  <a:pt x="1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3753;p72">
            <a:extLst>
              <a:ext uri="{FF2B5EF4-FFF2-40B4-BE49-F238E27FC236}">
                <a16:creationId xmlns:a16="http://schemas.microsoft.com/office/drawing/2014/main" id="{1F649671-244F-4CF1-9E2E-BEC282B70909}"/>
              </a:ext>
            </a:extLst>
          </p:cNvPr>
          <p:cNvSpPr/>
          <p:nvPr/>
        </p:nvSpPr>
        <p:spPr>
          <a:xfrm>
            <a:off x="5403059" y="3918232"/>
            <a:ext cx="113945" cy="37888"/>
          </a:xfrm>
          <a:custGeom>
            <a:avLst/>
            <a:gdLst/>
            <a:ahLst/>
            <a:cxnLst/>
            <a:rect l="l" t="t" r="r" b="b"/>
            <a:pathLst>
              <a:path w="7022" h="2463" extrusionOk="0">
                <a:moveTo>
                  <a:pt x="7022" y="0"/>
                </a:moveTo>
                <a:lnTo>
                  <a:pt x="882" y="578"/>
                </a:lnTo>
                <a:lnTo>
                  <a:pt x="0" y="1550"/>
                </a:lnTo>
                <a:lnTo>
                  <a:pt x="3678" y="2462"/>
                </a:lnTo>
                <a:lnTo>
                  <a:pt x="7022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754;p72">
            <a:extLst>
              <a:ext uri="{FF2B5EF4-FFF2-40B4-BE49-F238E27FC236}">
                <a16:creationId xmlns:a16="http://schemas.microsoft.com/office/drawing/2014/main" id="{7E7509E9-00CC-434F-AF88-68C106362023}"/>
              </a:ext>
            </a:extLst>
          </p:cNvPr>
          <p:cNvSpPr/>
          <p:nvPr/>
        </p:nvSpPr>
        <p:spPr>
          <a:xfrm>
            <a:off x="5227956" y="3459068"/>
            <a:ext cx="484369" cy="490038"/>
          </a:xfrm>
          <a:custGeom>
            <a:avLst/>
            <a:gdLst/>
            <a:ahLst/>
            <a:cxnLst/>
            <a:rect l="l" t="t" r="r" b="b"/>
            <a:pathLst>
              <a:path w="29850" h="31856" extrusionOk="0">
                <a:moveTo>
                  <a:pt x="29849" y="1"/>
                </a:moveTo>
                <a:lnTo>
                  <a:pt x="2919" y="11673"/>
                </a:lnTo>
                <a:lnTo>
                  <a:pt x="3040" y="19454"/>
                </a:lnTo>
                <a:lnTo>
                  <a:pt x="1" y="22645"/>
                </a:lnTo>
                <a:lnTo>
                  <a:pt x="10275" y="31855"/>
                </a:lnTo>
                <a:lnTo>
                  <a:pt x="13284" y="28481"/>
                </a:lnTo>
                <a:lnTo>
                  <a:pt x="21278" y="27357"/>
                </a:lnTo>
                <a:lnTo>
                  <a:pt x="29849" y="1"/>
                </a:ln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3755;p72">
            <a:extLst>
              <a:ext uri="{FF2B5EF4-FFF2-40B4-BE49-F238E27FC236}">
                <a16:creationId xmlns:a16="http://schemas.microsoft.com/office/drawing/2014/main" id="{7391D746-BE44-4C22-8D1D-7EED74B43BF0}"/>
              </a:ext>
            </a:extLst>
          </p:cNvPr>
          <p:cNvSpPr/>
          <p:nvPr/>
        </p:nvSpPr>
        <p:spPr>
          <a:xfrm>
            <a:off x="5225490" y="3459068"/>
            <a:ext cx="486836" cy="492377"/>
          </a:xfrm>
          <a:custGeom>
            <a:avLst/>
            <a:gdLst/>
            <a:ahLst/>
            <a:cxnLst/>
            <a:rect l="l" t="t" r="r" b="b"/>
            <a:pathLst>
              <a:path w="30002" h="32008" extrusionOk="0">
                <a:moveTo>
                  <a:pt x="30001" y="1"/>
                </a:moveTo>
                <a:lnTo>
                  <a:pt x="30001" y="1"/>
                </a:lnTo>
                <a:lnTo>
                  <a:pt x="30001" y="1"/>
                </a:lnTo>
                <a:lnTo>
                  <a:pt x="30001" y="1"/>
                </a:lnTo>
                <a:close/>
                <a:moveTo>
                  <a:pt x="30001" y="1"/>
                </a:moveTo>
                <a:lnTo>
                  <a:pt x="3010" y="11581"/>
                </a:lnTo>
                <a:lnTo>
                  <a:pt x="2949" y="11612"/>
                </a:lnTo>
                <a:lnTo>
                  <a:pt x="2949" y="11673"/>
                </a:lnTo>
                <a:cubicBezTo>
                  <a:pt x="3010" y="14147"/>
                  <a:pt x="3040" y="16741"/>
                  <a:pt x="3070" y="19426"/>
                </a:cubicBezTo>
                <a:lnTo>
                  <a:pt x="3070" y="19426"/>
                </a:lnTo>
                <a:lnTo>
                  <a:pt x="62" y="22585"/>
                </a:lnTo>
                <a:lnTo>
                  <a:pt x="1" y="22676"/>
                </a:lnTo>
                <a:lnTo>
                  <a:pt x="62" y="22737"/>
                </a:lnTo>
                <a:lnTo>
                  <a:pt x="5107" y="27235"/>
                </a:lnTo>
                <a:lnTo>
                  <a:pt x="10366" y="31947"/>
                </a:lnTo>
                <a:lnTo>
                  <a:pt x="10427" y="32007"/>
                </a:lnTo>
                <a:lnTo>
                  <a:pt x="10518" y="31916"/>
                </a:lnTo>
                <a:lnTo>
                  <a:pt x="13539" y="28592"/>
                </a:lnTo>
                <a:lnTo>
                  <a:pt x="13539" y="28592"/>
                </a:lnTo>
                <a:lnTo>
                  <a:pt x="21460" y="27448"/>
                </a:lnTo>
                <a:lnTo>
                  <a:pt x="21521" y="27448"/>
                </a:lnTo>
                <a:lnTo>
                  <a:pt x="21521" y="27387"/>
                </a:lnTo>
                <a:lnTo>
                  <a:pt x="30001" y="1"/>
                </a:lnTo>
                <a:lnTo>
                  <a:pt x="30001" y="1"/>
                </a:lnTo>
                <a:cubicBezTo>
                  <a:pt x="29759" y="760"/>
                  <a:pt x="26422" y="11223"/>
                  <a:pt x="21386" y="27302"/>
                </a:cubicBezTo>
                <a:lnTo>
                  <a:pt x="21386" y="27302"/>
                </a:lnTo>
                <a:lnTo>
                  <a:pt x="13436" y="28390"/>
                </a:lnTo>
                <a:lnTo>
                  <a:pt x="13405" y="28390"/>
                </a:lnTo>
                <a:lnTo>
                  <a:pt x="13375" y="28421"/>
                </a:lnTo>
                <a:lnTo>
                  <a:pt x="10433" y="31719"/>
                </a:lnTo>
                <a:lnTo>
                  <a:pt x="5259" y="27083"/>
                </a:lnTo>
                <a:lnTo>
                  <a:pt x="292" y="22654"/>
                </a:lnTo>
                <a:lnTo>
                  <a:pt x="3253" y="19545"/>
                </a:lnTo>
                <a:lnTo>
                  <a:pt x="3284" y="19515"/>
                </a:lnTo>
                <a:lnTo>
                  <a:pt x="3284" y="19454"/>
                </a:lnTo>
                <a:cubicBezTo>
                  <a:pt x="3253" y="16791"/>
                  <a:pt x="3193" y="14189"/>
                  <a:pt x="3162" y="11707"/>
                </a:cubicBezTo>
                <a:lnTo>
                  <a:pt x="3162" y="11707"/>
                </a:lnTo>
                <a:lnTo>
                  <a:pt x="30001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756;p72">
            <a:extLst>
              <a:ext uri="{FF2B5EF4-FFF2-40B4-BE49-F238E27FC236}">
                <a16:creationId xmlns:a16="http://schemas.microsoft.com/office/drawing/2014/main" id="{C0C3F62B-47AA-40DE-8C54-5A12A57220B3}"/>
              </a:ext>
            </a:extLst>
          </p:cNvPr>
          <p:cNvSpPr/>
          <p:nvPr/>
        </p:nvSpPr>
        <p:spPr>
          <a:xfrm>
            <a:off x="5412957" y="3644509"/>
            <a:ext cx="146966" cy="130309"/>
          </a:xfrm>
          <a:custGeom>
            <a:avLst/>
            <a:gdLst/>
            <a:ahLst/>
            <a:cxnLst/>
            <a:rect l="l" t="t" r="r" b="b"/>
            <a:pathLst>
              <a:path w="9057" h="8471" extrusionOk="0">
                <a:moveTo>
                  <a:pt x="4397" y="0"/>
                </a:moveTo>
                <a:cubicBezTo>
                  <a:pt x="2141" y="0"/>
                  <a:pt x="1" y="1837"/>
                  <a:pt x="150" y="4481"/>
                </a:cubicBezTo>
                <a:cubicBezTo>
                  <a:pt x="289" y="6923"/>
                  <a:pt x="2309" y="8470"/>
                  <a:pt x="4396" y="8470"/>
                </a:cubicBezTo>
                <a:cubicBezTo>
                  <a:pt x="5504" y="8470"/>
                  <a:pt x="6631" y="8034"/>
                  <a:pt x="7506" y="7065"/>
                </a:cubicBezTo>
                <a:cubicBezTo>
                  <a:pt x="9056" y="5302"/>
                  <a:pt x="8904" y="2657"/>
                  <a:pt x="7172" y="1077"/>
                </a:cubicBezTo>
                <a:cubicBezTo>
                  <a:pt x="6337" y="333"/>
                  <a:pt x="5356" y="0"/>
                  <a:pt x="439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757;p72">
            <a:extLst>
              <a:ext uri="{FF2B5EF4-FFF2-40B4-BE49-F238E27FC236}">
                <a16:creationId xmlns:a16="http://schemas.microsoft.com/office/drawing/2014/main" id="{F292D778-E99C-4210-9171-23B4A7A736FB}"/>
              </a:ext>
            </a:extLst>
          </p:cNvPr>
          <p:cNvSpPr/>
          <p:nvPr/>
        </p:nvSpPr>
        <p:spPr>
          <a:xfrm>
            <a:off x="5482960" y="3459068"/>
            <a:ext cx="229853" cy="250633"/>
          </a:xfrm>
          <a:custGeom>
            <a:avLst/>
            <a:gdLst/>
            <a:ahLst/>
            <a:cxnLst/>
            <a:rect l="l" t="t" r="r" b="b"/>
            <a:pathLst>
              <a:path w="14165" h="16293" extrusionOk="0">
                <a:moveTo>
                  <a:pt x="14134" y="1"/>
                </a:moveTo>
                <a:cubicBezTo>
                  <a:pt x="14047" y="1"/>
                  <a:pt x="10866" y="3606"/>
                  <a:pt x="6991" y="8086"/>
                </a:cubicBezTo>
                <a:cubicBezTo>
                  <a:pt x="3131" y="12585"/>
                  <a:pt x="0" y="16262"/>
                  <a:pt x="31" y="16293"/>
                </a:cubicBezTo>
                <a:cubicBezTo>
                  <a:pt x="31" y="16293"/>
                  <a:pt x="31" y="16293"/>
                  <a:pt x="32" y="16293"/>
                </a:cubicBezTo>
                <a:cubicBezTo>
                  <a:pt x="118" y="16293"/>
                  <a:pt x="3269" y="12687"/>
                  <a:pt x="7143" y="8208"/>
                </a:cubicBezTo>
                <a:cubicBezTo>
                  <a:pt x="11034" y="3709"/>
                  <a:pt x="14165" y="31"/>
                  <a:pt x="14134" y="1"/>
                </a:cubicBezTo>
                <a:cubicBezTo>
                  <a:pt x="14134" y="1"/>
                  <a:pt x="14134" y="1"/>
                  <a:pt x="141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758;p72">
            <a:extLst>
              <a:ext uri="{FF2B5EF4-FFF2-40B4-BE49-F238E27FC236}">
                <a16:creationId xmlns:a16="http://schemas.microsoft.com/office/drawing/2014/main" id="{F864EBE8-65BF-4E86-9533-B91FE976885A}"/>
              </a:ext>
            </a:extLst>
          </p:cNvPr>
          <p:cNvSpPr/>
          <p:nvPr/>
        </p:nvSpPr>
        <p:spPr>
          <a:xfrm>
            <a:off x="4317472" y="3863054"/>
            <a:ext cx="1023941" cy="1053391"/>
          </a:xfrm>
          <a:custGeom>
            <a:avLst/>
            <a:gdLst/>
            <a:ahLst/>
            <a:cxnLst/>
            <a:rect l="l" t="t" r="r" b="b"/>
            <a:pathLst>
              <a:path w="63102" h="68478" extrusionOk="0">
                <a:moveTo>
                  <a:pt x="53071" y="1"/>
                </a:moveTo>
                <a:lnTo>
                  <a:pt x="2462" y="57296"/>
                </a:lnTo>
                <a:cubicBezTo>
                  <a:pt x="0" y="60062"/>
                  <a:pt x="244" y="64318"/>
                  <a:pt x="3010" y="66780"/>
                </a:cubicBezTo>
                <a:cubicBezTo>
                  <a:pt x="4288" y="67918"/>
                  <a:pt x="5885" y="68478"/>
                  <a:pt x="7479" y="68478"/>
                </a:cubicBezTo>
                <a:cubicBezTo>
                  <a:pt x="9333" y="68478"/>
                  <a:pt x="11183" y="67720"/>
                  <a:pt x="12523" y="66233"/>
                </a:cubicBezTo>
                <a:lnTo>
                  <a:pt x="63102" y="8998"/>
                </a:lnTo>
                <a:lnTo>
                  <a:pt x="53071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3759;p72">
            <a:extLst>
              <a:ext uri="{FF2B5EF4-FFF2-40B4-BE49-F238E27FC236}">
                <a16:creationId xmlns:a16="http://schemas.microsoft.com/office/drawing/2014/main" id="{28347937-9D9A-4CA5-8DBD-B72E375ABBE1}"/>
              </a:ext>
            </a:extLst>
          </p:cNvPr>
          <p:cNvSpPr/>
          <p:nvPr/>
        </p:nvSpPr>
        <p:spPr>
          <a:xfrm>
            <a:off x="5165321" y="3789185"/>
            <a:ext cx="251061" cy="225375"/>
          </a:xfrm>
          <a:custGeom>
            <a:avLst/>
            <a:gdLst/>
            <a:ahLst/>
            <a:cxnLst/>
            <a:rect l="l" t="t" r="r" b="b"/>
            <a:pathLst>
              <a:path w="15472" h="14651" extrusionOk="0">
                <a:moveTo>
                  <a:pt x="3678" y="0"/>
                </a:moveTo>
                <a:lnTo>
                  <a:pt x="1" y="4103"/>
                </a:lnTo>
                <a:lnTo>
                  <a:pt x="11825" y="14651"/>
                </a:lnTo>
                <a:lnTo>
                  <a:pt x="15472" y="10547"/>
                </a:lnTo>
                <a:lnTo>
                  <a:pt x="3678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3760;p72">
            <a:extLst>
              <a:ext uri="{FF2B5EF4-FFF2-40B4-BE49-F238E27FC236}">
                <a16:creationId xmlns:a16="http://schemas.microsoft.com/office/drawing/2014/main" id="{15EF452C-7886-4E4E-8865-3D8E44C39E5F}"/>
              </a:ext>
            </a:extLst>
          </p:cNvPr>
          <p:cNvSpPr/>
          <p:nvPr/>
        </p:nvSpPr>
        <p:spPr>
          <a:xfrm>
            <a:off x="5674825" y="3429148"/>
            <a:ext cx="67098" cy="63608"/>
          </a:xfrm>
          <a:custGeom>
            <a:avLst/>
            <a:gdLst/>
            <a:ahLst/>
            <a:cxnLst/>
            <a:rect l="l" t="t" r="r" b="b"/>
            <a:pathLst>
              <a:path w="4135" h="4135" extrusionOk="0">
                <a:moveTo>
                  <a:pt x="1885" y="0"/>
                </a:moveTo>
                <a:lnTo>
                  <a:pt x="0" y="2250"/>
                </a:lnTo>
                <a:lnTo>
                  <a:pt x="2250" y="4134"/>
                </a:lnTo>
                <a:lnTo>
                  <a:pt x="4134" y="1885"/>
                </a:lnTo>
                <a:lnTo>
                  <a:pt x="1885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3761;p72">
            <a:extLst>
              <a:ext uri="{FF2B5EF4-FFF2-40B4-BE49-F238E27FC236}">
                <a16:creationId xmlns:a16="http://schemas.microsoft.com/office/drawing/2014/main" id="{76E3FACE-BA03-4FD9-9B09-62698EC3A29F}"/>
              </a:ext>
            </a:extLst>
          </p:cNvPr>
          <p:cNvSpPr/>
          <p:nvPr/>
        </p:nvSpPr>
        <p:spPr>
          <a:xfrm>
            <a:off x="5390727" y="3202358"/>
            <a:ext cx="620495" cy="490530"/>
          </a:xfrm>
          <a:custGeom>
            <a:avLst/>
            <a:gdLst/>
            <a:ahLst/>
            <a:cxnLst/>
            <a:rect l="l" t="t" r="r" b="b"/>
            <a:pathLst>
              <a:path w="38239" h="31888" extrusionOk="0">
                <a:moveTo>
                  <a:pt x="126" y="0"/>
                </a:moveTo>
                <a:cubicBezTo>
                  <a:pt x="124" y="0"/>
                  <a:pt x="123" y="1"/>
                  <a:pt x="122" y="2"/>
                </a:cubicBezTo>
                <a:cubicBezTo>
                  <a:pt x="0" y="123"/>
                  <a:pt x="8450" y="7357"/>
                  <a:pt x="18967" y="16142"/>
                </a:cubicBezTo>
                <a:cubicBezTo>
                  <a:pt x="29386" y="24900"/>
                  <a:pt x="37945" y="31887"/>
                  <a:pt x="38144" y="31887"/>
                </a:cubicBezTo>
                <a:cubicBezTo>
                  <a:pt x="38146" y="31887"/>
                  <a:pt x="38146" y="31887"/>
                  <a:pt x="38147" y="31887"/>
                </a:cubicBezTo>
                <a:cubicBezTo>
                  <a:pt x="38238" y="31765"/>
                  <a:pt x="29788" y="24531"/>
                  <a:pt x="19302" y="15716"/>
                </a:cubicBezTo>
                <a:cubicBezTo>
                  <a:pt x="8874" y="7006"/>
                  <a:pt x="359" y="0"/>
                  <a:pt x="126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3762;p72">
            <a:extLst>
              <a:ext uri="{FF2B5EF4-FFF2-40B4-BE49-F238E27FC236}">
                <a16:creationId xmlns:a16="http://schemas.microsoft.com/office/drawing/2014/main" id="{D9E88079-EF70-4FE8-855A-07469EDF54D7}"/>
              </a:ext>
            </a:extLst>
          </p:cNvPr>
          <p:cNvSpPr/>
          <p:nvPr/>
        </p:nvSpPr>
        <p:spPr>
          <a:xfrm>
            <a:off x="5991263" y="3676213"/>
            <a:ext cx="30312" cy="26751"/>
          </a:xfrm>
          <a:custGeom>
            <a:avLst/>
            <a:gdLst/>
            <a:ahLst/>
            <a:cxnLst/>
            <a:rect l="l" t="t" r="r" b="b"/>
            <a:pathLst>
              <a:path w="1868" h="1739" extrusionOk="0">
                <a:moveTo>
                  <a:pt x="902" y="0"/>
                </a:moveTo>
                <a:cubicBezTo>
                  <a:pt x="438" y="0"/>
                  <a:pt x="0" y="388"/>
                  <a:pt x="44" y="931"/>
                </a:cubicBezTo>
                <a:cubicBezTo>
                  <a:pt x="82" y="1433"/>
                  <a:pt x="490" y="1739"/>
                  <a:pt x="906" y="1739"/>
                </a:cubicBezTo>
                <a:cubicBezTo>
                  <a:pt x="1145" y="1739"/>
                  <a:pt x="1386" y="1638"/>
                  <a:pt x="1564" y="1417"/>
                </a:cubicBezTo>
                <a:cubicBezTo>
                  <a:pt x="1868" y="1052"/>
                  <a:pt x="1807" y="505"/>
                  <a:pt x="1442" y="201"/>
                </a:cubicBezTo>
                <a:cubicBezTo>
                  <a:pt x="1277" y="62"/>
                  <a:pt x="1087" y="0"/>
                  <a:pt x="902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3763;p72">
            <a:extLst>
              <a:ext uri="{FF2B5EF4-FFF2-40B4-BE49-F238E27FC236}">
                <a16:creationId xmlns:a16="http://schemas.microsoft.com/office/drawing/2014/main" id="{F4A12061-5C6C-494A-802B-091B741BE91F}"/>
              </a:ext>
            </a:extLst>
          </p:cNvPr>
          <p:cNvSpPr/>
          <p:nvPr/>
        </p:nvSpPr>
        <p:spPr>
          <a:xfrm>
            <a:off x="5377697" y="3189006"/>
            <a:ext cx="30798" cy="26890"/>
          </a:xfrm>
          <a:custGeom>
            <a:avLst/>
            <a:gdLst/>
            <a:ahLst/>
            <a:cxnLst/>
            <a:rect l="l" t="t" r="r" b="b"/>
            <a:pathLst>
              <a:path w="1898" h="1748" extrusionOk="0">
                <a:moveTo>
                  <a:pt x="916" y="1"/>
                </a:moveTo>
                <a:cubicBezTo>
                  <a:pt x="439" y="1"/>
                  <a:pt x="0" y="395"/>
                  <a:pt x="44" y="961"/>
                </a:cubicBezTo>
                <a:cubicBezTo>
                  <a:pt x="83" y="1448"/>
                  <a:pt x="497" y="1748"/>
                  <a:pt x="925" y="1748"/>
                </a:cubicBezTo>
                <a:cubicBezTo>
                  <a:pt x="1164" y="1748"/>
                  <a:pt x="1408" y="1654"/>
                  <a:pt x="1594" y="1447"/>
                </a:cubicBezTo>
                <a:cubicBezTo>
                  <a:pt x="1898" y="1052"/>
                  <a:pt x="1837" y="505"/>
                  <a:pt x="1472" y="201"/>
                </a:cubicBezTo>
                <a:cubicBezTo>
                  <a:pt x="1299" y="63"/>
                  <a:pt x="1105" y="1"/>
                  <a:pt x="916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764;p72">
            <a:extLst>
              <a:ext uri="{FF2B5EF4-FFF2-40B4-BE49-F238E27FC236}">
                <a16:creationId xmlns:a16="http://schemas.microsoft.com/office/drawing/2014/main" id="{73082985-C4DD-43CD-BB56-7E8D9181EF4F}"/>
              </a:ext>
            </a:extLst>
          </p:cNvPr>
          <p:cNvSpPr/>
          <p:nvPr/>
        </p:nvSpPr>
        <p:spPr>
          <a:xfrm>
            <a:off x="5170740" y="3863054"/>
            <a:ext cx="170673" cy="161797"/>
          </a:xfrm>
          <a:custGeom>
            <a:avLst/>
            <a:gdLst/>
            <a:ahLst/>
            <a:cxnLst/>
            <a:rect l="l" t="t" r="r" b="b"/>
            <a:pathLst>
              <a:path w="10518" h="10518" extrusionOk="0">
                <a:moveTo>
                  <a:pt x="487" y="1"/>
                </a:moveTo>
                <a:lnTo>
                  <a:pt x="1" y="548"/>
                </a:lnTo>
                <a:lnTo>
                  <a:pt x="9180" y="10517"/>
                </a:lnTo>
                <a:lnTo>
                  <a:pt x="10518" y="8998"/>
                </a:lnTo>
                <a:lnTo>
                  <a:pt x="487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765;p72">
            <a:extLst>
              <a:ext uri="{FF2B5EF4-FFF2-40B4-BE49-F238E27FC236}">
                <a16:creationId xmlns:a16="http://schemas.microsoft.com/office/drawing/2014/main" id="{7A30FEA4-E16C-4EE9-8BD1-C43D6594B22E}"/>
              </a:ext>
            </a:extLst>
          </p:cNvPr>
          <p:cNvSpPr/>
          <p:nvPr/>
        </p:nvSpPr>
        <p:spPr>
          <a:xfrm>
            <a:off x="5277286" y="3833596"/>
            <a:ext cx="24178" cy="133739"/>
          </a:xfrm>
          <a:custGeom>
            <a:avLst/>
            <a:gdLst/>
            <a:ahLst/>
            <a:cxnLst/>
            <a:rect l="l" t="t" r="r" b="b"/>
            <a:pathLst>
              <a:path w="1490" h="8694" extrusionOk="0">
                <a:moveTo>
                  <a:pt x="0" y="1"/>
                </a:moveTo>
                <a:lnTo>
                  <a:pt x="0" y="7174"/>
                </a:lnTo>
                <a:lnTo>
                  <a:pt x="1490" y="8694"/>
                </a:lnTo>
                <a:lnTo>
                  <a:pt x="1490" y="1308"/>
                </a:ln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766;p72">
            <a:extLst>
              <a:ext uri="{FF2B5EF4-FFF2-40B4-BE49-F238E27FC236}">
                <a16:creationId xmlns:a16="http://schemas.microsoft.com/office/drawing/2014/main" id="{ADE9357F-9575-476F-9669-C500D7585F01}"/>
              </a:ext>
            </a:extLst>
          </p:cNvPr>
          <p:cNvSpPr/>
          <p:nvPr/>
        </p:nvSpPr>
        <p:spPr>
          <a:xfrm>
            <a:off x="5407002" y="3782171"/>
            <a:ext cx="138609" cy="150567"/>
          </a:xfrm>
          <a:custGeom>
            <a:avLst/>
            <a:gdLst/>
            <a:ahLst/>
            <a:cxnLst/>
            <a:rect l="l" t="t" r="r" b="b"/>
            <a:pathLst>
              <a:path w="8542" h="9788" extrusionOk="0">
                <a:moveTo>
                  <a:pt x="4074" y="0"/>
                </a:moveTo>
                <a:cubicBezTo>
                  <a:pt x="3283" y="1459"/>
                  <a:pt x="6505" y="2371"/>
                  <a:pt x="6505" y="2371"/>
                </a:cubicBezTo>
                <a:lnTo>
                  <a:pt x="5988" y="4529"/>
                </a:lnTo>
                <a:lnTo>
                  <a:pt x="5411" y="3161"/>
                </a:lnTo>
                <a:cubicBezTo>
                  <a:pt x="5411" y="3161"/>
                  <a:pt x="1951" y="1547"/>
                  <a:pt x="1350" y="1547"/>
                </a:cubicBezTo>
                <a:cubicBezTo>
                  <a:pt x="1333" y="1547"/>
                  <a:pt x="1319" y="1548"/>
                  <a:pt x="1308" y="1550"/>
                </a:cubicBezTo>
                <a:cubicBezTo>
                  <a:pt x="852" y="1611"/>
                  <a:pt x="608" y="2371"/>
                  <a:pt x="548" y="2645"/>
                </a:cubicBezTo>
                <a:cubicBezTo>
                  <a:pt x="487" y="2918"/>
                  <a:pt x="2736" y="4711"/>
                  <a:pt x="2736" y="4711"/>
                </a:cubicBezTo>
                <a:cubicBezTo>
                  <a:pt x="2736" y="4711"/>
                  <a:pt x="902" y="4042"/>
                  <a:pt x="567" y="4042"/>
                </a:cubicBezTo>
                <a:cubicBezTo>
                  <a:pt x="560" y="4042"/>
                  <a:pt x="553" y="4042"/>
                  <a:pt x="548" y="4043"/>
                </a:cubicBezTo>
                <a:cubicBezTo>
                  <a:pt x="274" y="4104"/>
                  <a:pt x="0" y="5015"/>
                  <a:pt x="61" y="5319"/>
                </a:cubicBezTo>
                <a:cubicBezTo>
                  <a:pt x="92" y="5593"/>
                  <a:pt x="1915" y="6140"/>
                  <a:pt x="1915" y="6140"/>
                </a:cubicBezTo>
                <a:lnTo>
                  <a:pt x="2159" y="7842"/>
                </a:lnTo>
                <a:lnTo>
                  <a:pt x="244" y="9787"/>
                </a:lnTo>
                <a:lnTo>
                  <a:pt x="244" y="9787"/>
                </a:lnTo>
                <a:lnTo>
                  <a:pt x="6779" y="8845"/>
                </a:lnTo>
                <a:lnTo>
                  <a:pt x="8542" y="4438"/>
                </a:lnTo>
                <a:lnTo>
                  <a:pt x="7751" y="1459"/>
                </a:lnTo>
                <a:lnTo>
                  <a:pt x="4074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767;p72">
            <a:extLst>
              <a:ext uri="{FF2B5EF4-FFF2-40B4-BE49-F238E27FC236}">
                <a16:creationId xmlns:a16="http://schemas.microsoft.com/office/drawing/2014/main" id="{08143E1A-9EF5-467D-9D6A-3F0C88089A1E}"/>
              </a:ext>
            </a:extLst>
          </p:cNvPr>
          <p:cNvSpPr/>
          <p:nvPr/>
        </p:nvSpPr>
        <p:spPr>
          <a:xfrm>
            <a:off x="5451885" y="3854055"/>
            <a:ext cx="16292" cy="35196"/>
          </a:xfrm>
          <a:custGeom>
            <a:avLst/>
            <a:gdLst/>
            <a:ahLst/>
            <a:cxnLst/>
            <a:rect l="l" t="t" r="r" b="b"/>
            <a:pathLst>
              <a:path w="1004" h="2288" extrusionOk="0">
                <a:moveTo>
                  <a:pt x="12" y="1"/>
                </a:moveTo>
                <a:cubicBezTo>
                  <a:pt x="4" y="1"/>
                  <a:pt x="0" y="3"/>
                  <a:pt x="0" y="8"/>
                </a:cubicBezTo>
                <a:cubicBezTo>
                  <a:pt x="274" y="312"/>
                  <a:pt x="487" y="677"/>
                  <a:pt x="669" y="1041"/>
                </a:cubicBezTo>
                <a:cubicBezTo>
                  <a:pt x="791" y="1437"/>
                  <a:pt x="852" y="1862"/>
                  <a:pt x="852" y="2288"/>
                </a:cubicBezTo>
                <a:cubicBezTo>
                  <a:pt x="852" y="2288"/>
                  <a:pt x="943" y="2166"/>
                  <a:pt x="973" y="1893"/>
                </a:cubicBezTo>
                <a:cubicBezTo>
                  <a:pt x="1004" y="1589"/>
                  <a:pt x="973" y="1254"/>
                  <a:pt x="852" y="981"/>
                </a:cubicBezTo>
                <a:cubicBezTo>
                  <a:pt x="730" y="677"/>
                  <a:pt x="548" y="403"/>
                  <a:pt x="335" y="221"/>
                </a:cubicBezTo>
                <a:cubicBezTo>
                  <a:pt x="182" y="68"/>
                  <a:pt x="51" y="1"/>
                  <a:pt x="1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768;p72">
            <a:extLst>
              <a:ext uri="{FF2B5EF4-FFF2-40B4-BE49-F238E27FC236}">
                <a16:creationId xmlns:a16="http://schemas.microsoft.com/office/drawing/2014/main" id="{2FE87B70-8CD5-4736-B9E6-DB68A122D85D}"/>
              </a:ext>
            </a:extLst>
          </p:cNvPr>
          <p:cNvSpPr/>
          <p:nvPr/>
        </p:nvSpPr>
        <p:spPr>
          <a:xfrm>
            <a:off x="5421298" y="3817705"/>
            <a:ext cx="72534" cy="61732"/>
          </a:xfrm>
          <a:custGeom>
            <a:avLst/>
            <a:gdLst/>
            <a:ahLst/>
            <a:cxnLst/>
            <a:rect l="l" t="t" r="r" b="b"/>
            <a:pathLst>
              <a:path w="4470" h="4013" extrusionOk="0">
                <a:moveTo>
                  <a:pt x="1" y="0"/>
                </a:moveTo>
                <a:cubicBezTo>
                  <a:pt x="275" y="152"/>
                  <a:pt x="578" y="274"/>
                  <a:pt x="913" y="365"/>
                </a:cubicBezTo>
                <a:cubicBezTo>
                  <a:pt x="1460" y="578"/>
                  <a:pt x="2250" y="882"/>
                  <a:pt x="3132" y="1186"/>
                </a:cubicBezTo>
                <a:cubicBezTo>
                  <a:pt x="3314" y="1246"/>
                  <a:pt x="3527" y="1368"/>
                  <a:pt x="3679" y="1520"/>
                </a:cubicBezTo>
                <a:cubicBezTo>
                  <a:pt x="3800" y="1672"/>
                  <a:pt x="3922" y="1824"/>
                  <a:pt x="3983" y="2006"/>
                </a:cubicBezTo>
                <a:cubicBezTo>
                  <a:pt x="4104" y="2341"/>
                  <a:pt x="4165" y="2705"/>
                  <a:pt x="4196" y="3040"/>
                </a:cubicBezTo>
                <a:cubicBezTo>
                  <a:pt x="4196" y="3374"/>
                  <a:pt x="4287" y="3708"/>
                  <a:pt x="4469" y="4012"/>
                </a:cubicBezTo>
                <a:cubicBezTo>
                  <a:pt x="4408" y="3678"/>
                  <a:pt x="4348" y="3344"/>
                  <a:pt x="4317" y="3040"/>
                </a:cubicBezTo>
                <a:cubicBezTo>
                  <a:pt x="4317" y="2675"/>
                  <a:pt x="4256" y="2310"/>
                  <a:pt x="4135" y="1976"/>
                </a:cubicBezTo>
                <a:cubicBezTo>
                  <a:pt x="4074" y="1763"/>
                  <a:pt x="3952" y="1550"/>
                  <a:pt x="3800" y="1398"/>
                </a:cubicBezTo>
                <a:cubicBezTo>
                  <a:pt x="3618" y="1216"/>
                  <a:pt x="3436" y="1094"/>
                  <a:pt x="3193" y="1003"/>
                </a:cubicBezTo>
                <a:cubicBezTo>
                  <a:pt x="2311" y="699"/>
                  <a:pt x="1521" y="426"/>
                  <a:pt x="943" y="243"/>
                </a:cubicBezTo>
                <a:cubicBezTo>
                  <a:pt x="639" y="122"/>
                  <a:pt x="305" y="31"/>
                  <a:pt x="1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769;p72">
            <a:extLst>
              <a:ext uri="{FF2B5EF4-FFF2-40B4-BE49-F238E27FC236}">
                <a16:creationId xmlns:a16="http://schemas.microsoft.com/office/drawing/2014/main" id="{C358FF18-3942-4B46-B530-64665D5FF371}"/>
              </a:ext>
            </a:extLst>
          </p:cNvPr>
          <p:cNvSpPr/>
          <p:nvPr/>
        </p:nvSpPr>
        <p:spPr>
          <a:xfrm>
            <a:off x="5503178" y="3847164"/>
            <a:ext cx="5436" cy="22013"/>
          </a:xfrm>
          <a:custGeom>
            <a:avLst/>
            <a:gdLst/>
            <a:ahLst/>
            <a:cxnLst/>
            <a:rect l="l" t="t" r="r" b="b"/>
            <a:pathLst>
              <a:path w="335" h="1431" extrusionOk="0">
                <a:moveTo>
                  <a:pt x="31" y="0"/>
                </a:moveTo>
                <a:cubicBezTo>
                  <a:pt x="1" y="243"/>
                  <a:pt x="1" y="486"/>
                  <a:pt x="61" y="730"/>
                </a:cubicBezTo>
                <a:cubicBezTo>
                  <a:pt x="120" y="1108"/>
                  <a:pt x="234" y="1431"/>
                  <a:pt x="270" y="1431"/>
                </a:cubicBezTo>
                <a:cubicBezTo>
                  <a:pt x="271" y="1431"/>
                  <a:pt x="273" y="1430"/>
                  <a:pt x="274" y="1429"/>
                </a:cubicBezTo>
                <a:cubicBezTo>
                  <a:pt x="335" y="1186"/>
                  <a:pt x="305" y="912"/>
                  <a:pt x="244" y="699"/>
                </a:cubicBezTo>
                <a:cubicBezTo>
                  <a:pt x="183" y="304"/>
                  <a:pt x="92" y="0"/>
                  <a:pt x="31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770;p72">
            <a:extLst>
              <a:ext uri="{FF2B5EF4-FFF2-40B4-BE49-F238E27FC236}">
                <a16:creationId xmlns:a16="http://schemas.microsoft.com/office/drawing/2014/main" id="{2772E744-FFB8-4A58-90E1-58C3B70EBFDB}"/>
              </a:ext>
            </a:extLst>
          </p:cNvPr>
          <p:cNvSpPr/>
          <p:nvPr/>
        </p:nvSpPr>
        <p:spPr>
          <a:xfrm>
            <a:off x="5046946" y="4083752"/>
            <a:ext cx="195825" cy="190317"/>
          </a:xfrm>
          <a:custGeom>
            <a:avLst/>
            <a:gdLst/>
            <a:ahLst/>
            <a:cxnLst/>
            <a:rect l="l" t="t" r="r" b="b"/>
            <a:pathLst>
              <a:path w="12068" h="12372" extrusionOk="0">
                <a:moveTo>
                  <a:pt x="4712" y="0"/>
                </a:moveTo>
                <a:cubicBezTo>
                  <a:pt x="4712" y="0"/>
                  <a:pt x="4286" y="122"/>
                  <a:pt x="4013" y="1034"/>
                </a:cubicBezTo>
                <a:cubicBezTo>
                  <a:pt x="3618" y="2219"/>
                  <a:pt x="2493" y="3101"/>
                  <a:pt x="2037" y="3891"/>
                </a:cubicBezTo>
                <a:cubicBezTo>
                  <a:pt x="1794" y="4316"/>
                  <a:pt x="1399" y="5016"/>
                  <a:pt x="1125" y="5532"/>
                </a:cubicBezTo>
                <a:cubicBezTo>
                  <a:pt x="882" y="5958"/>
                  <a:pt x="487" y="6292"/>
                  <a:pt x="1" y="6414"/>
                </a:cubicBezTo>
                <a:lnTo>
                  <a:pt x="396" y="9484"/>
                </a:lnTo>
                <a:lnTo>
                  <a:pt x="730" y="12371"/>
                </a:lnTo>
                <a:cubicBezTo>
                  <a:pt x="730" y="12371"/>
                  <a:pt x="6657" y="10335"/>
                  <a:pt x="6779" y="10274"/>
                </a:cubicBezTo>
                <a:cubicBezTo>
                  <a:pt x="6931" y="10213"/>
                  <a:pt x="10973" y="8329"/>
                  <a:pt x="10609" y="7234"/>
                </a:cubicBezTo>
                <a:cubicBezTo>
                  <a:pt x="10609" y="7234"/>
                  <a:pt x="11764" y="6323"/>
                  <a:pt x="11429" y="5806"/>
                </a:cubicBezTo>
                <a:lnTo>
                  <a:pt x="11429" y="5806"/>
                </a:lnTo>
                <a:lnTo>
                  <a:pt x="9788" y="6505"/>
                </a:lnTo>
                <a:cubicBezTo>
                  <a:pt x="9788" y="6505"/>
                  <a:pt x="12068" y="5016"/>
                  <a:pt x="11703" y="3678"/>
                </a:cubicBezTo>
                <a:cubicBezTo>
                  <a:pt x="11703" y="3678"/>
                  <a:pt x="11946" y="3222"/>
                  <a:pt x="11703" y="2949"/>
                </a:cubicBezTo>
                <a:cubicBezTo>
                  <a:pt x="11670" y="2911"/>
                  <a:pt x="11619" y="2894"/>
                  <a:pt x="11554" y="2894"/>
                </a:cubicBezTo>
                <a:cubicBezTo>
                  <a:pt x="11141" y="2894"/>
                  <a:pt x="10154" y="3571"/>
                  <a:pt x="9393" y="4043"/>
                </a:cubicBezTo>
                <a:lnTo>
                  <a:pt x="7691" y="4712"/>
                </a:lnTo>
                <a:cubicBezTo>
                  <a:pt x="7248" y="4889"/>
                  <a:pt x="6785" y="4983"/>
                  <a:pt x="6325" y="4983"/>
                </a:cubicBezTo>
                <a:cubicBezTo>
                  <a:pt x="5995" y="4983"/>
                  <a:pt x="5667" y="4935"/>
                  <a:pt x="5350" y="4833"/>
                </a:cubicBezTo>
                <a:cubicBezTo>
                  <a:pt x="4986" y="4712"/>
                  <a:pt x="4773" y="4347"/>
                  <a:pt x="4834" y="3982"/>
                </a:cubicBezTo>
                <a:cubicBezTo>
                  <a:pt x="5168" y="2645"/>
                  <a:pt x="5107" y="1277"/>
                  <a:pt x="471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771;p72">
            <a:extLst>
              <a:ext uri="{FF2B5EF4-FFF2-40B4-BE49-F238E27FC236}">
                <a16:creationId xmlns:a16="http://schemas.microsoft.com/office/drawing/2014/main" id="{D574875B-62B1-44D3-BAF2-CBD1C444C40D}"/>
              </a:ext>
            </a:extLst>
          </p:cNvPr>
          <p:cNvSpPr/>
          <p:nvPr/>
        </p:nvSpPr>
        <p:spPr>
          <a:xfrm>
            <a:off x="5162854" y="4143130"/>
            <a:ext cx="73507" cy="44903"/>
          </a:xfrm>
          <a:custGeom>
            <a:avLst/>
            <a:gdLst/>
            <a:ahLst/>
            <a:cxnLst/>
            <a:rect l="l" t="t" r="r" b="b"/>
            <a:pathLst>
              <a:path w="4530" h="2919" extrusionOk="0">
                <a:moveTo>
                  <a:pt x="4530" y="1"/>
                </a:moveTo>
                <a:lnTo>
                  <a:pt x="4530" y="1"/>
                </a:lnTo>
                <a:cubicBezTo>
                  <a:pt x="4469" y="31"/>
                  <a:pt x="4408" y="61"/>
                  <a:pt x="4347" y="122"/>
                </a:cubicBezTo>
                <a:lnTo>
                  <a:pt x="3922" y="517"/>
                </a:lnTo>
                <a:cubicBezTo>
                  <a:pt x="3435" y="912"/>
                  <a:pt x="2919" y="1308"/>
                  <a:pt x="2402" y="1642"/>
                </a:cubicBezTo>
                <a:cubicBezTo>
                  <a:pt x="1855" y="1976"/>
                  <a:pt x="1308" y="2311"/>
                  <a:pt x="730" y="2584"/>
                </a:cubicBezTo>
                <a:lnTo>
                  <a:pt x="213" y="2827"/>
                </a:lnTo>
                <a:cubicBezTo>
                  <a:pt x="122" y="2858"/>
                  <a:pt x="61" y="2888"/>
                  <a:pt x="1" y="2918"/>
                </a:cubicBezTo>
                <a:cubicBezTo>
                  <a:pt x="61" y="2918"/>
                  <a:pt x="153" y="2888"/>
                  <a:pt x="213" y="2858"/>
                </a:cubicBezTo>
                <a:cubicBezTo>
                  <a:pt x="335" y="2827"/>
                  <a:pt x="517" y="2736"/>
                  <a:pt x="761" y="2645"/>
                </a:cubicBezTo>
                <a:cubicBezTo>
                  <a:pt x="1338" y="2371"/>
                  <a:pt x="1885" y="2067"/>
                  <a:pt x="2432" y="1733"/>
                </a:cubicBezTo>
                <a:cubicBezTo>
                  <a:pt x="2979" y="1368"/>
                  <a:pt x="3466" y="973"/>
                  <a:pt x="3952" y="548"/>
                </a:cubicBezTo>
                <a:cubicBezTo>
                  <a:pt x="4134" y="396"/>
                  <a:pt x="4286" y="244"/>
                  <a:pt x="4378" y="152"/>
                </a:cubicBezTo>
                <a:cubicBezTo>
                  <a:pt x="4438" y="92"/>
                  <a:pt x="4469" y="61"/>
                  <a:pt x="453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772;p72">
            <a:extLst>
              <a:ext uri="{FF2B5EF4-FFF2-40B4-BE49-F238E27FC236}">
                <a16:creationId xmlns:a16="http://schemas.microsoft.com/office/drawing/2014/main" id="{8737FA4F-3CF2-49E2-87A5-E92904DD4EAE}"/>
              </a:ext>
            </a:extLst>
          </p:cNvPr>
          <p:cNvSpPr/>
          <p:nvPr/>
        </p:nvSpPr>
        <p:spPr>
          <a:xfrm>
            <a:off x="5164835" y="4182388"/>
            <a:ext cx="43422" cy="23874"/>
          </a:xfrm>
          <a:custGeom>
            <a:avLst/>
            <a:gdLst/>
            <a:ahLst/>
            <a:cxnLst/>
            <a:rect l="l" t="t" r="r" b="b"/>
            <a:pathLst>
              <a:path w="2676" h="1552" extrusionOk="0">
                <a:moveTo>
                  <a:pt x="2673" y="0"/>
                </a:moveTo>
                <a:cubicBezTo>
                  <a:pt x="2633" y="0"/>
                  <a:pt x="2070" y="383"/>
                  <a:pt x="1338" y="822"/>
                </a:cubicBezTo>
                <a:cubicBezTo>
                  <a:pt x="973" y="1035"/>
                  <a:pt x="639" y="1218"/>
                  <a:pt x="395" y="1339"/>
                </a:cubicBezTo>
                <a:cubicBezTo>
                  <a:pt x="243" y="1400"/>
                  <a:pt x="122" y="1461"/>
                  <a:pt x="0" y="1552"/>
                </a:cubicBezTo>
                <a:cubicBezTo>
                  <a:pt x="122" y="1522"/>
                  <a:pt x="274" y="1491"/>
                  <a:pt x="426" y="1400"/>
                </a:cubicBezTo>
                <a:cubicBezTo>
                  <a:pt x="760" y="1278"/>
                  <a:pt x="1094" y="1096"/>
                  <a:pt x="1398" y="914"/>
                </a:cubicBezTo>
                <a:cubicBezTo>
                  <a:pt x="1733" y="731"/>
                  <a:pt x="2037" y="518"/>
                  <a:pt x="2310" y="275"/>
                </a:cubicBezTo>
                <a:cubicBezTo>
                  <a:pt x="2432" y="215"/>
                  <a:pt x="2553" y="93"/>
                  <a:pt x="2675" y="2"/>
                </a:cubicBezTo>
                <a:cubicBezTo>
                  <a:pt x="2675" y="1"/>
                  <a:pt x="2674" y="0"/>
                  <a:pt x="2673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773;p72">
            <a:extLst>
              <a:ext uri="{FF2B5EF4-FFF2-40B4-BE49-F238E27FC236}">
                <a16:creationId xmlns:a16="http://schemas.microsoft.com/office/drawing/2014/main" id="{67401A5A-1C11-44B5-8CE4-988B9CCAFD82}"/>
              </a:ext>
            </a:extLst>
          </p:cNvPr>
          <p:cNvSpPr/>
          <p:nvPr/>
        </p:nvSpPr>
        <p:spPr>
          <a:xfrm>
            <a:off x="5163844" y="4195032"/>
            <a:ext cx="55252" cy="33211"/>
          </a:xfrm>
          <a:custGeom>
            <a:avLst/>
            <a:gdLst/>
            <a:ahLst/>
            <a:cxnLst/>
            <a:rect l="l" t="t" r="r" b="b"/>
            <a:pathLst>
              <a:path w="3405" h="2159" extrusionOk="0">
                <a:moveTo>
                  <a:pt x="3405" y="0"/>
                </a:moveTo>
                <a:lnTo>
                  <a:pt x="3405" y="0"/>
                </a:lnTo>
                <a:cubicBezTo>
                  <a:pt x="3253" y="122"/>
                  <a:pt x="3101" y="213"/>
                  <a:pt x="2949" y="365"/>
                </a:cubicBezTo>
                <a:cubicBezTo>
                  <a:pt x="2645" y="578"/>
                  <a:pt x="2219" y="882"/>
                  <a:pt x="1763" y="1155"/>
                </a:cubicBezTo>
                <a:cubicBezTo>
                  <a:pt x="1368" y="1429"/>
                  <a:pt x="943" y="1672"/>
                  <a:pt x="517" y="1885"/>
                </a:cubicBezTo>
                <a:cubicBezTo>
                  <a:pt x="335" y="1946"/>
                  <a:pt x="152" y="2037"/>
                  <a:pt x="0" y="2159"/>
                </a:cubicBezTo>
                <a:cubicBezTo>
                  <a:pt x="183" y="2098"/>
                  <a:pt x="365" y="2037"/>
                  <a:pt x="548" y="1946"/>
                </a:cubicBezTo>
                <a:cubicBezTo>
                  <a:pt x="973" y="1733"/>
                  <a:pt x="1399" y="1520"/>
                  <a:pt x="1824" y="1247"/>
                </a:cubicBezTo>
                <a:cubicBezTo>
                  <a:pt x="2219" y="1003"/>
                  <a:pt x="2614" y="730"/>
                  <a:pt x="2979" y="426"/>
                </a:cubicBezTo>
                <a:cubicBezTo>
                  <a:pt x="3131" y="304"/>
                  <a:pt x="3283" y="152"/>
                  <a:pt x="3405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3774;p72">
            <a:extLst>
              <a:ext uri="{FF2B5EF4-FFF2-40B4-BE49-F238E27FC236}">
                <a16:creationId xmlns:a16="http://schemas.microsoft.com/office/drawing/2014/main" id="{958F8E66-E5BD-44E6-99EA-C7639006FE9B}"/>
              </a:ext>
            </a:extLst>
          </p:cNvPr>
          <p:cNvSpPr/>
          <p:nvPr/>
        </p:nvSpPr>
        <p:spPr>
          <a:xfrm>
            <a:off x="4570983" y="3744759"/>
            <a:ext cx="487826" cy="630777"/>
          </a:xfrm>
          <a:custGeom>
            <a:avLst/>
            <a:gdLst/>
            <a:ahLst/>
            <a:cxnLst/>
            <a:rect l="l" t="t" r="r" b="b"/>
            <a:pathLst>
              <a:path w="30063" h="41005" extrusionOk="0">
                <a:moveTo>
                  <a:pt x="7721" y="0"/>
                </a:moveTo>
                <a:cubicBezTo>
                  <a:pt x="7721" y="0"/>
                  <a:pt x="2828" y="3131"/>
                  <a:pt x="2372" y="7387"/>
                </a:cubicBezTo>
                <a:cubicBezTo>
                  <a:pt x="2098" y="9970"/>
                  <a:pt x="1186" y="20153"/>
                  <a:pt x="517" y="27904"/>
                </a:cubicBezTo>
                <a:cubicBezTo>
                  <a:pt x="1" y="33466"/>
                  <a:pt x="3071" y="38694"/>
                  <a:pt x="8147" y="41004"/>
                </a:cubicBezTo>
                <a:lnTo>
                  <a:pt x="30062" y="34408"/>
                </a:lnTo>
                <a:lnTo>
                  <a:pt x="29302" y="28268"/>
                </a:lnTo>
                <a:lnTo>
                  <a:pt x="10244" y="29028"/>
                </a:lnTo>
                <a:lnTo>
                  <a:pt x="12949" y="13739"/>
                </a:lnTo>
                <a:cubicBezTo>
                  <a:pt x="12949" y="13739"/>
                  <a:pt x="14439" y="426"/>
                  <a:pt x="7721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775;p72">
            <a:extLst>
              <a:ext uri="{FF2B5EF4-FFF2-40B4-BE49-F238E27FC236}">
                <a16:creationId xmlns:a16="http://schemas.microsoft.com/office/drawing/2014/main" id="{9BC7CF3E-9E1F-4CB9-887F-DF01F147F940}"/>
              </a:ext>
            </a:extLst>
          </p:cNvPr>
          <p:cNvSpPr/>
          <p:nvPr/>
        </p:nvSpPr>
        <p:spPr>
          <a:xfrm>
            <a:off x="4737211" y="3956105"/>
            <a:ext cx="43910" cy="235205"/>
          </a:xfrm>
          <a:custGeom>
            <a:avLst/>
            <a:gdLst/>
            <a:ahLst/>
            <a:cxnLst/>
            <a:rect l="l" t="t" r="r" b="b"/>
            <a:pathLst>
              <a:path w="2706" h="15290" extrusionOk="0">
                <a:moveTo>
                  <a:pt x="2705" y="0"/>
                </a:moveTo>
                <a:lnTo>
                  <a:pt x="2705" y="0"/>
                </a:lnTo>
                <a:cubicBezTo>
                  <a:pt x="2645" y="183"/>
                  <a:pt x="2584" y="395"/>
                  <a:pt x="2553" y="578"/>
                </a:cubicBezTo>
                <a:cubicBezTo>
                  <a:pt x="2432" y="973"/>
                  <a:pt x="2310" y="1520"/>
                  <a:pt x="2158" y="2219"/>
                </a:cubicBezTo>
                <a:cubicBezTo>
                  <a:pt x="1854" y="3587"/>
                  <a:pt x="1459" y="5471"/>
                  <a:pt x="1064" y="7599"/>
                </a:cubicBezTo>
                <a:cubicBezTo>
                  <a:pt x="669" y="9696"/>
                  <a:pt x="365" y="11642"/>
                  <a:pt x="213" y="13040"/>
                </a:cubicBezTo>
                <a:cubicBezTo>
                  <a:pt x="122" y="13739"/>
                  <a:pt x="61" y="14317"/>
                  <a:pt x="31" y="14681"/>
                </a:cubicBezTo>
                <a:cubicBezTo>
                  <a:pt x="0" y="14894"/>
                  <a:pt x="0" y="15107"/>
                  <a:pt x="0" y="15289"/>
                </a:cubicBezTo>
                <a:cubicBezTo>
                  <a:pt x="61" y="15107"/>
                  <a:pt x="91" y="14894"/>
                  <a:pt x="91" y="14681"/>
                </a:cubicBezTo>
                <a:cubicBezTo>
                  <a:pt x="152" y="14256"/>
                  <a:pt x="243" y="13709"/>
                  <a:pt x="334" y="13040"/>
                </a:cubicBezTo>
                <a:cubicBezTo>
                  <a:pt x="547" y="11672"/>
                  <a:pt x="851" y="9727"/>
                  <a:pt x="1246" y="7630"/>
                </a:cubicBezTo>
                <a:cubicBezTo>
                  <a:pt x="1641" y="5532"/>
                  <a:pt x="2006" y="3617"/>
                  <a:pt x="2310" y="2219"/>
                </a:cubicBezTo>
                <a:cubicBezTo>
                  <a:pt x="2432" y="1581"/>
                  <a:pt x="2523" y="1034"/>
                  <a:pt x="2614" y="608"/>
                </a:cubicBezTo>
                <a:cubicBezTo>
                  <a:pt x="2675" y="395"/>
                  <a:pt x="2705" y="213"/>
                  <a:pt x="270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3776;p72">
            <a:extLst>
              <a:ext uri="{FF2B5EF4-FFF2-40B4-BE49-F238E27FC236}">
                <a16:creationId xmlns:a16="http://schemas.microsoft.com/office/drawing/2014/main" id="{00986DC0-E1D1-42D3-8A10-1F972A620D1B}"/>
              </a:ext>
            </a:extLst>
          </p:cNvPr>
          <p:cNvSpPr/>
          <p:nvPr/>
        </p:nvSpPr>
        <p:spPr>
          <a:xfrm>
            <a:off x="4714509" y="4179604"/>
            <a:ext cx="331968" cy="12061"/>
          </a:xfrm>
          <a:custGeom>
            <a:avLst/>
            <a:gdLst/>
            <a:ahLst/>
            <a:cxnLst/>
            <a:rect l="l" t="t" r="r" b="b"/>
            <a:pathLst>
              <a:path w="20458" h="784" extrusionOk="0">
                <a:moveTo>
                  <a:pt x="19697" y="0"/>
                </a:moveTo>
                <a:lnTo>
                  <a:pt x="17478" y="61"/>
                </a:lnTo>
                <a:lnTo>
                  <a:pt x="10244" y="274"/>
                </a:lnTo>
                <a:cubicBezTo>
                  <a:pt x="7417" y="365"/>
                  <a:pt x="4834" y="456"/>
                  <a:pt x="2980" y="547"/>
                </a:cubicBezTo>
                <a:cubicBezTo>
                  <a:pt x="2068" y="608"/>
                  <a:pt x="1308" y="639"/>
                  <a:pt x="791" y="669"/>
                </a:cubicBezTo>
                <a:lnTo>
                  <a:pt x="183" y="730"/>
                </a:lnTo>
                <a:cubicBezTo>
                  <a:pt x="123" y="730"/>
                  <a:pt x="62" y="730"/>
                  <a:pt x="1" y="760"/>
                </a:cubicBezTo>
                <a:cubicBezTo>
                  <a:pt x="31" y="775"/>
                  <a:pt x="62" y="783"/>
                  <a:pt x="96" y="783"/>
                </a:cubicBezTo>
                <a:cubicBezTo>
                  <a:pt x="130" y="783"/>
                  <a:pt x="168" y="775"/>
                  <a:pt x="214" y="760"/>
                </a:cubicBezTo>
                <a:lnTo>
                  <a:pt x="791" y="760"/>
                </a:lnTo>
                <a:lnTo>
                  <a:pt x="2980" y="699"/>
                </a:lnTo>
                <a:lnTo>
                  <a:pt x="10214" y="487"/>
                </a:lnTo>
                <a:cubicBezTo>
                  <a:pt x="13041" y="396"/>
                  <a:pt x="15624" y="304"/>
                  <a:pt x="17478" y="213"/>
                </a:cubicBezTo>
                <a:cubicBezTo>
                  <a:pt x="18390" y="183"/>
                  <a:pt x="19150" y="122"/>
                  <a:pt x="19667" y="92"/>
                </a:cubicBezTo>
                <a:lnTo>
                  <a:pt x="20275" y="31"/>
                </a:lnTo>
                <a:cubicBezTo>
                  <a:pt x="20336" y="31"/>
                  <a:pt x="20396" y="31"/>
                  <a:pt x="204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3777;p72">
            <a:extLst>
              <a:ext uri="{FF2B5EF4-FFF2-40B4-BE49-F238E27FC236}">
                <a16:creationId xmlns:a16="http://schemas.microsoft.com/office/drawing/2014/main" id="{51C056D0-F9BA-4191-BC83-DCB88E4915FE}"/>
              </a:ext>
            </a:extLst>
          </p:cNvPr>
          <p:cNvSpPr/>
          <p:nvPr/>
        </p:nvSpPr>
        <p:spPr>
          <a:xfrm>
            <a:off x="4585295" y="4093736"/>
            <a:ext cx="165237" cy="8614"/>
          </a:xfrm>
          <a:custGeom>
            <a:avLst/>
            <a:gdLst/>
            <a:ahLst/>
            <a:cxnLst/>
            <a:rect l="l" t="t" r="r" b="b"/>
            <a:pathLst>
              <a:path w="10183" h="560" extrusionOk="0">
                <a:moveTo>
                  <a:pt x="2787" y="0"/>
                </a:moveTo>
                <a:cubicBezTo>
                  <a:pt x="2297" y="0"/>
                  <a:pt x="1850" y="7"/>
                  <a:pt x="1459" y="20"/>
                </a:cubicBezTo>
                <a:cubicBezTo>
                  <a:pt x="1003" y="50"/>
                  <a:pt x="639" y="50"/>
                  <a:pt x="365" y="81"/>
                </a:cubicBezTo>
                <a:cubicBezTo>
                  <a:pt x="243" y="81"/>
                  <a:pt x="122" y="111"/>
                  <a:pt x="0" y="142"/>
                </a:cubicBezTo>
                <a:cubicBezTo>
                  <a:pt x="122" y="172"/>
                  <a:pt x="243" y="172"/>
                  <a:pt x="395" y="172"/>
                </a:cubicBezTo>
                <a:lnTo>
                  <a:pt x="1490" y="172"/>
                </a:lnTo>
                <a:cubicBezTo>
                  <a:pt x="2402" y="172"/>
                  <a:pt x="3678" y="202"/>
                  <a:pt x="5107" y="233"/>
                </a:cubicBezTo>
                <a:cubicBezTo>
                  <a:pt x="6505" y="294"/>
                  <a:pt x="7782" y="385"/>
                  <a:pt x="8693" y="476"/>
                </a:cubicBezTo>
                <a:lnTo>
                  <a:pt x="9788" y="537"/>
                </a:lnTo>
                <a:cubicBezTo>
                  <a:pt x="9864" y="552"/>
                  <a:pt x="9932" y="559"/>
                  <a:pt x="9997" y="559"/>
                </a:cubicBezTo>
                <a:cubicBezTo>
                  <a:pt x="10061" y="559"/>
                  <a:pt x="10122" y="552"/>
                  <a:pt x="10183" y="537"/>
                </a:cubicBezTo>
                <a:cubicBezTo>
                  <a:pt x="10061" y="506"/>
                  <a:pt x="9909" y="476"/>
                  <a:pt x="9788" y="476"/>
                </a:cubicBezTo>
                <a:cubicBezTo>
                  <a:pt x="9514" y="446"/>
                  <a:pt x="9149" y="385"/>
                  <a:pt x="8693" y="324"/>
                </a:cubicBezTo>
                <a:cubicBezTo>
                  <a:pt x="7782" y="233"/>
                  <a:pt x="6505" y="111"/>
                  <a:pt x="5076" y="50"/>
                </a:cubicBezTo>
                <a:cubicBezTo>
                  <a:pt x="4257" y="15"/>
                  <a:pt x="3480" y="0"/>
                  <a:pt x="2787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778;p72">
            <a:extLst>
              <a:ext uri="{FF2B5EF4-FFF2-40B4-BE49-F238E27FC236}">
                <a16:creationId xmlns:a16="http://schemas.microsoft.com/office/drawing/2014/main" id="{3F7C0208-1D45-4CB0-9477-00699CD25A77}"/>
              </a:ext>
            </a:extLst>
          </p:cNvPr>
          <p:cNvSpPr/>
          <p:nvPr/>
        </p:nvSpPr>
        <p:spPr>
          <a:xfrm>
            <a:off x="4601067" y="3932354"/>
            <a:ext cx="180053" cy="7769"/>
          </a:xfrm>
          <a:custGeom>
            <a:avLst/>
            <a:gdLst/>
            <a:ahLst/>
            <a:cxnLst/>
            <a:rect l="l" t="t" r="r" b="b"/>
            <a:pathLst>
              <a:path w="11096" h="505" extrusionOk="0">
                <a:moveTo>
                  <a:pt x="501" y="1"/>
                </a:moveTo>
                <a:cubicBezTo>
                  <a:pt x="180" y="1"/>
                  <a:pt x="1" y="8"/>
                  <a:pt x="1" y="24"/>
                </a:cubicBezTo>
                <a:cubicBezTo>
                  <a:pt x="1" y="85"/>
                  <a:pt x="2493" y="207"/>
                  <a:pt x="5563" y="359"/>
                </a:cubicBezTo>
                <a:cubicBezTo>
                  <a:pt x="7788" y="448"/>
                  <a:pt x="9720" y="504"/>
                  <a:pt x="10596" y="504"/>
                </a:cubicBezTo>
                <a:cubicBezTo>
                  <a:pt x="10916" y="504"/>
                  <a:pt x="11095" y="497"/>
                  <a:pt x="11095" y="480"/>
                </a:cubicBezTo>
                <a:cubicBezTo>
                  <a:pt x="11095" y="420"/>
                  <a:pt x="8633" y="298"/>
                  <a:pt x="5563" y="146"/>
                </a:cubicBezTo>
                <a:cubicBezTo>
                  <a:pt x="3316" y="57"/>
                  <a:pt x="1378" y="1"/>
                  <a:pt x="50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3779;p72">
            <a:extLst>
              <a:ext uri="{FF2B5EF4-FFF2-40B4-BE49-F238E27FC236}">
                <a16:creationId xmlns:a16="http://schemas.microsoft.com/office/drawing/2014/main" id="{9F05DC58-9B69-431D-AF74-2E1F1CD92D1F}"/>
              </a:ext>
            </a:extLst>
          </p:cNvPr>
          <p:cNvSpPr/>
          <p:nvPr/>
        </p:nvSpPr>
        <p:spPr>
          <a:xfrm>
            <a:off x="4612426" y="4190818"/>
            <a:ext cx="123810" cy="107096"/>
          </a:xfrm>
          <a:custGeom>
            <a:avLst/>
            <a:gdLst/>
            <a:ahLst/>
            <a:cxnLst/>
            <a:rect l="l" t="t" r="r" b="b"/>
            <a:pathLst>
              <a:path w="7630" h="6962" extrusionOk="0">
                <a:moveTo>
                  <a:pt x="7629" y="1"/>
                </a:moveTo>
                <a:lnTo>
                  <a:pt x="7629" y="1"/>
                </a:lnTo>
                <a:cubicBezTo>
                  <a:pt x="7508" y="62"/>
                  <a:pt x="7356" y="92"/>
                  <a:pt x="7265" y="183"/>
                </a:cubicBezTo>
                <a:cubicBezTo>
                  <a:pt x="6930" y="366"/>
                  <a:pt x="6596" y="548"/>
                  <a:pt x="6292" y="761"/>
                </a:cubicBezTo>
                <a:cubicBezTo>
                  <a:pt x="4225" y="2098"/>
                  <a:pt x="2401" y="3770"/>
                  <a:pt x="881" y="5685"/>
                </a:cubicBezTo>
                <a:cubicBezTo>
                  <a:pt x="608" y="6080"/>
                  <a:pt x="365" y="6384"/>
                  <a:pt x="213" y="6597"/>
                </a:cubicBezTo>
                <a:cubicBezTo>
                  <a:pt x="122" y="6718"/>
                  <a:pt x="61" y="6809"/>
                  <a:pt x="0" y="6961"/>
                </a:cubicBezTo>
                <a:cubicBezTo>
                  <a:pt x="30" y="6961"/>
                  <a:pt x="395" y="6506"/>
                  <a:pt x="1003" y="5776"/>
                </a:cubicBezTo>
                <a:cubicBezTo>
                  <a:pt x="2553" y="3922"/>
                  <a:pt x="4377" y="2281"/>
                  <a:pt x="6383" y="882"/>
                </a:cubicBezTo>
                <a:cubicBezTo>
                  <a:pt x="7143" y="335"/>
                  <a:pt x="7629" y="31"/>
                  <a:pt x="7629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" name="Google Shape;3780;p72">
            <a:extLst>
              <a:ext uri="{FF2B5EF4-FFF2-40B4-BE49-F238E27FC236}">
                <a16:creationId xmlns:a16="http://schemas.microsoft.com/office/drawing/2014/main" id="{46CD0B0C-720C-4F1C-8C8F-9F47EA818978}"/>
              </a:ext>
            </a:extLst>
          </p:cNvPr>
          <p:cNvSpPr/>
          <p:nvPr/>
        </p:nvSpPr>
        <p:spPr>
          <a:xfrm>
            <a:off x="4843252" y="4187556"/>
            <a:ext cx="25655" cy="142153"/>
          </a:xfrm>
          <a:custGeom>
            <a:avLst/>
            <a:gdLst/>
            <a:ahLst/>
            <a:cxnLst/>
            <a:rect l="l" t="t" r="r" b="b"/>
            <a:pathLst>
              <a:path w="1581" h="9241" extrusionOk="0">
                <a:moveTo>
                  <a:pt x="61" y="0"/>
                </a:moveTo>
                <a:lnTo>
                  <a:pt x="61" y="0"/>
                </a:lnTo>
                <a:cubicBezTo>
                  <a:pt x="0" y="30"/>
                  <a:pt x="274" y="2097"/>
                  <a:pt x="699" y="4651"/>
                </a:cubicBezTo>
                <a:cubicBezTo>
                  <a:pt x="1094" y="7204"/>
                  <a:pt x="1459" y="9240"/>
                  <a:pt x="1520" y="9240"/>
                </a:cubicBezTo>
                <a:cubicBezTo>
                  <a:pt x="1581" y="9240"/>
                  <a:pt x="1277" y="7173"/>
                  <a:pt x="882" y="4620"/>
                </a:cubicBezTo>
                <a:cubicBezTo>
                  <a:pt x="487" y="2067"/>
                  <a:pt x="122" y="0"/>
                  <a:pt x="6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3781;p72">
            <a:extLst>
              <a:ext uri="{FF2B5EF4-FFF2-40B4-BE49-F238E27FC236}">
                <a16:creationId xmlns:a16="http://schemas.microsoft.com/office/drawing/2014/main" id="{D778342A-D353-4F59-A43C-87F0CC78E523}"/>
              </a:ext>
            </a:extLst>
          </p:cNvPr>
          <p:cNvSpPr/>
          <p:nvPr/>
        </p:nvSpPr>
        <p:spPr>
          <a:xfrm>
            <a:off x="4684424" y="4260963"/>
            <a:ext cx="414822" cy="161336"/>
          </a:xfrm>
          <a:custGeom>
            <a:avLst/>
            <a:gdLst/>
            <a:ahLst/>
            <a:cxnLst/>
            <a:rect l="l" t="t" r="r" b="b"/>
            <a:pathLst>
              <a:path w="25564" h="10488" extrusionOk="0">
                <a:moveTo>
                  <a:pt x="25564" y="0"/>
                </a:moveTo>
                <a:lnTo>
                  <a:pt x="1034" y="7447"/>
                </a:lnTo>
                <a:lnTo>
                  <a:pt x="1" y="8602"/>
                </a:lnTo>
                <a:cubicBezTo>
                  <a:pt x="882" y="10000"/>
                  <a:pt x="2493" y="10487"/>
                  <a:pt x="4165" y="10487"/>
                </a:cubicBezTo>
                <a:cubicBezTo>
                  <a:pt x="4209" y="10487"/>
                  <a:pt x="4253" y="10488"/>
                  <a:pt x="4296" y="10488"/>
                </a:cubicBezTo>
                <a:cubicBezTo>
                  <a:pt x="5892" y="10488"/>
                  <a:pt x="7459" y="9956"/>
                  <a:pt x="8968" y="9453"/>
                </a:cubicBezTo>
                <a:cubicBezTo>
                  <a:pt x="11855" y="8450"/>
                  <a:pt x="14743" y="7478"/>
                  <a:pt x="17448" y="6079"/>
                </a:cubicBezTo>
                <a:cubicBezTo>
                  <a:pt x="20153" y="4681"/>
                  <a:pt x="23740" y="2432"/>
                  <a:pt x="2556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3782;p72">
            <a:extLst>
              <a:ext uri="{FF2B5EF4-FFF2-40B4-BE49-F238E27FC236}">
                <a16:creationId xmlns:a16="http://schemas.microsoft.com/office/drawing/2014/main" id="{8E4B34BE-576E-46BE-9518-DC0EDCFC7E63}"/>
              </a:ext>
            </a:extLst>
          </p:cNvPr>
          <p:cNvSpPr/>
          <p:nvPr/>
        </p:nvSpPr>
        <p:spPr>
          <a:xfrm>
            <a:off x="4681472" y="3349911"/>
            <a:ext cx="103104" cy="91590"/>
          </a:xfrm>
          <a:custGeom>
            <a:avLst/>
            <a:gdLst/>
            <a:ahLst/>
            <a:cxnLst/>
            <a:rect l="l" t="t" r="r" b="b"/>
            <a:pathLst>
              <a:path w="6354" h="5954" extrusionOk="0">
                <a:moveTo>
                  <a:pt x="3013" y="0"/>
                </a:moveTo>
                <a:cubicBezTo>
                  <a:pt x="2398" y="0"/>
                  <a:pt x="1785" y="199"/>
                  <a:pt x="1277" y="592"/>
                </a:cubicBezTo>
                <a:cubicBezTo>
                  <a:pt x="365" y="1382"/>
                  <a:pt x="0" y="2598"/>
                  <a:pt x="335" y="3753"/>
                </a:cubicBezTo>
                <a:cubicBezTo>
                  <a:pt x="778" y="5240"/>
                  <a:pt x="2029" y="5954"/>
                  <a:pt x="3279" y="5954"/>
                </a:cubicBezTo>
                <a:cubicBezTo>
                  <a:pt x="4687" y="5954"/>
                  <a:pt x="6096" y="5050"/>
                  <a:pt x="6353" y="3328"/>
                </a:cubicBezTo>
                <a:lnTo>
                  <a:pt x="6353" y="3328"/>
                </a:lnTo>
                <a:lnTo>
                  <a:pt x="5441" y="3540"/>
                </a:lnTo>
                <a:cubicBezTo>
                  <a:pt x="5897" y="2416"/>
                  <a:pt x="5502" y="1139"/>
                  <a:pt x="4529" y="440"/>
                </a:cubicBezTo>
                <a:cubicBezTo>
                  <a:pt x="4067" y="146"/>
                  <a:pt x="3540" y="0"/>
                  <a:pt x="301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" name="Google Shape;3783;p72">
            <a:extLst>
              <a:ext uri="{FF2B5EF4-FFF2-40B4-BE49-F238E27FC236}">
                <a16:creationId xmlns:a16="http://schemas.microsoft.com/office/drawing/2014/main" id="{81E0C4A0-A0FC-445E-8C78-AB3B5A58CBCD}"/>
              </a:ext>
            </a:extLst>
          </p:cNvPr>
          <p:cNvSpPr/>
          <p:nvPr/>
        </p:nvSpPr>
        <p:spPr>
          <a:xfrm>
            <a:off x="4822531" y="3291149"/>
            <a:ext cx="297923" cy="542462"/>
          </a:xfrm>
          <a:custGeom>
            <a:avLst/>
            <a:gdLst/>
            <a:ahLst/>
            <a:cxnLst/>
            <a:rect l="l" t="t" r="r" b="b"/>
            <a:pathLst>
              <a:path w="18360" h="35264" extrusionOk="0">
                <a:moveTo>
                  <a:pt x="12351" y="1"/>
                </a:moveTo>
                <a:cubicBezTo>
                  <a:pt x="12277" y="1"/>
                  <a:pt x="12203" y="2"/>
                  <a:pt x="12128" y="5"/>
                </a:cubicBezTo>
                <a:lnTo>
                  <a:pt x="11885" y="5"/>
                </a:lnTo>
                <a:lnTo>
                  <a:pt x="426" y="947"/>
                </a:lnTo>
                <a:lnTo>
                  <a:pt x="426" y="2740"/>
                </a:lnTo>
                <a:lnTo>
                  <a:pt x="31" y="29580"/>
                </a:lnTo>
                <a:cubicBezTo>
                  <a:pt x="1" y="32710"/>
                  <a:pt x="2645" y="35233"/>
                  <a:pt x="5989" y="35264"/>
                </a:cubicBezTo>
                <a:cubicBezTo>
                  <a:pt x="6008" y="35264"/>
                  <a:pt x="6028" y="35264"/>
                  <a:pt x="6048" y="35264"/>
                </a:cubicBezTo>
                <a:cubicBezTo>
                  <a:pt x="9365" y="35264"/>
                  <a:pt x="12159" y="32722"/>
                  <a:pt x="12250" y="29580"/>
                </a:cubicBezTo>
                <a:cubicBezTo>
                  <a:pt x="12341" y="26297"/>
                  <a:pt x="12524" y="22801"/>
                  <a:pt x="12524" y="22801"/>
                </a:cubicBezTo>
                <a:cubicBezTo>
                  <a:pt x="12524" y="22801"/>
                  <a:pt x="16809" y="22224"/>
                  <a:pt x="17843" y="16692"/>
                </a:cubicBezTo>
                <a:cubicBezTo>
                  <a:pt x="18360" y="13926"/>
                  <a:pt x="18329" y="9397"/>
                  <a:pt x="18208" y="5658"/>
                </a:cubicBezTo>
                <a:cubicBezTo>
                  <a:pt x="18119" y="2510"/>
                  <a:pt x="15505" y="1"/>
                  <a:pt x="12351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" name="Google Shape;3784;p72">
            <a:extLst>
              <a:ext uri="{FF2B5EF4-FFF2-40B4-BE49-F238E27FC236}">
                <a16:creationId xmlns:a16="http://schemas.microsoft.com/office/drawing/2014/main" id="{C1112B11-31A5-45ED-AD2B-F28B39285332}"/>
              </a:ext>
            </a:extLst>
          </p:cNvPr>
          <p:cNvSpPr/>
          <p:nvPr/>
        </p:nvSpPr>
        <p:spPr>
          <a:xfrm>
            <a:off x="5064212" y="3418365"/>
            <a:ext cx="23204" cy="21090"/>
          </a:xfrm>
          <a:custGeom>
            <a:avLst/>
            <a:gdLst/>
            <a:ahLst/>
            <a:cxnLst/>
            <a:rect l="l" t="t" r="r" b="b"/>
            <a:pathLst>
              <a:path w="1430" h="1371" extrusionOk="0">
                <a:moveTo>
                  <a:pt x="750" y="0"/>
                </a:moveTo>
                <a:cubicBezTo>
                  <a:pt x="733" y="0"/>
                  <a:pt x="716" y="1"/>
                  <a:pt x="700" y="2"/>
                </a:cubicBezTo>
                <a:cubicBezTo>
                  <a:pt x="304" y="2"/>
                  <a:pt x="0" y="306"/>
                  <a:pt x="0" y="701"/>
                </a:cubicBezTo>
                <a:cubicBezTo>
                  <a:pt x="0" y="1097"/>
                  <a:pt x="335" y="1370"/>
                  <a:pt x="700" y="1370"/>
                </a:cubicBezTo>
                <a:cubicBezTo>
                  <a:pt x="1095" y="1340"/>
                  <a:pt x="1399" y="1036"/>
                  <a:pt x="1429" y="671"/>
                </a:cubicBezTo>
                <a:lnTo>
                  <a:pt x="1429" y="641"/>
                </a:lnTo>
                <a:cubicBezTo>
                  <a:pt x="1400" y="293"/>
                  <a:pt x="1095" y="0"/>
                  <a:pt x="75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" name="Google Shape;3785;p72">
            <a:extLst>
              <a:ext uri="{FF2B5EF4-FFF2-40B4-BE49-F238E27FC236}">
                <a16:creationId xmlns:a16="http://schemas.microsoft.com/office/drawing/2014/main" id="{7DF1A940-1736-4122-B51D-88AFCAB2870A}"/>
              </a:ext>
            </a:extLst>
          </p:cNvPr>
          <p:cNvSpPr/>
          <p:nvPr/>
        </p:nvSpPr>
        <p:spPr>
          <a:xfrm>
            <a:off x="5053859" y="3402428"/>
            <a:ext cx="47853" cy="12429"/>
          </a:xfrm>
          <a:custGeom>
            <a:avLst/>
            <a:gdLst/>
            <a:ahLst/>
            <a:cxnLst/>
            <a:rect l="l" t="t" r="r" b="b"/>
            <a:pathLst>
              <a:path w="2949" h="808" extrusionOk="0">
                <a:moveTo>
                  <a:pt x="1399" y="0"/>
                </a:moveTo>
                <a:cubicBezTo>
                  <a:pt x="1045" y="0"/>
                  <a:pt x="696" y="118"/>
                  <a:pt x="395" y="309"/>
                </a:cubicBezTo>
                <a:cubicBezTo>
                  <a:pt x="152" y="491"/>
                  <a:pt x="0" y="613"/>
                  <a:pt x="91" y="704"/>
                </a:cubicBezTo>
                <a:cubicBezTo>
                  <a:pt x="98" y="714"/>
                  <a:pt x="111" y="719"/>
                  <a:pt x="130" y="719"/>
                </a:cubicBezTo>
                <a:cubicBezTo>
                  <a:pt x="283" y="719"/>
                  <a:pt x="817" y="430"/>
                  <a:pt x="1520" y="430"/>
                </a:cubicBezTo>
                <a:cubicBezTo>
                  <a:pt x="2207" y="458"/>
                  <a:pt x="2695" y="808"/>
                  <a:pt x="2850" y="808"/>
                </a:cubicBezTo>
                <a:cubicBezTo>
                  <a:pt x="2866" y="808"/>
                  <a:pt x="2879" y="804"/>
                  <a:pt x="2888" y="795"/>
                </a:cubicBezTo>
                <a:cubicBezTo>
                  <a:pt x="2949" y="734"/>
                  <a:pt x="2857" y="582"/>
                  <a:pt x="2614" y="370"/>
                </a:cubicBezTo>
                <a:cubicBezTo>
                  <a:pt x="2310" y="157"/>
                  <a:pt x="1915" y="5"/>
                  <a:pt x="1520" y="5"/>
                </a:cubicBezTo>
                <a:cubicBezTo>
                  <a:pt x="1480" y="2"/>
                  <a:pt x="1439" y="0"/>
                  <a:pt x="139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3786;p72">
            <a:extLst>
              <a:ext uri="{FF2B5EF4-FFF2-40B4-BE49-F238E27FC236}">
                <a16:creationId xmlns:a16="http://schemas.microsoft.com/office/drawing/2014/main" id="{F6629CB9-8D76-434C-A5A5-BBBD1F1A7F60}"/>
              </a:ext>
            </a:extLst>
          </p:cNvPr>
          <p:cNvSpPr/>
          <p:nvPr/>
        </p:nvSpPr>
        <p:spPr>
          <a:xfrm>
            <a:off x="4942381" y="3417427"/>
            <a:ext cx="23204" cy="20659"/>
          </a:xfrm>
          <a:custGeom>
            <a:avLst/>
            <a:gdLst/>
            <a:ahLst/>
            <a:cxnLst/>
            <a:rect l="l" t="t" r="r" b="b"/>
            <a:pathLst>
              <a:path w="1430" h="1343" extrusionOk="0">
                <a:moveTo>
                  <a:pt x="754" y="0"/>
                </a:moveTo>
                <a:cubicBezTo>
                  <a:pt x="736" y="0"/>
                  <a:pt x="718" y="1"/>
                  <a:pt x="700" y="3"/>
                </a:cubicBezTo>
                <a:cubicBezTo>
                  <a:pt x="305" y="3"/>
                  <a:pt x="1" y="307"/>
                  <a:pt x="1" y="702"/>
                </a:cubicBezTo>
                <a:cubicBezTo>
                  <a:pt x="1" y="1050"/>
                  <a:pt x="305" y="1342"/>
                  <a:pt x="649" y="1342"/>
                </a:cubicBezTo>
                <a:cubicBezTo>
                  <a:pt x="666" y="1342"/>
                  <a:pt x="683" y="1341"/>
                  <a:pt x="700" y="1340"/>
                </a:cubicBezTo>
                <a:cubicBezTo>
                  <a:pt x="1095" y="1340"/>
                  <a:pt x="1399" y="1036"/>
                  <a:pt x="1429" y="641"/>
                </a:cubicBezTo>
                <a:cubicBezTo>
                  <a:pt x="1400" y="293"/>
                  <a:pt x="1123" y="0"/>
                  <a:pt x="7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3787;p72">
            <a:extLst>
              <a:ext uri="{FF2B5EF4-FFF2-40B4-BE49-F238E27FC236}">
                <a16:creationId xmlns:a16="http://schemas.microsoft.com/office/drawing/2014/main" id="{B3F2CBE0-784E-4FFD-9A53-80860F78BC3B}"/>
              </a:ext>
            </a:extLst>
          </p:cNvPr>
          <p:cNvSpPr/>
          <p:nvPr/>
        </p:nvSpPr>
        <p:spPr>
          <a:xfrm>
            <a:off x="4931542" y="3401490"/>
            <a:ext cx="47365" cy="12337"/>
          </a:xfrm>
          <a:custGeom>
            <a:avLst/>
            <a:gdLst/>
            <a:ahLst/>
            <a:cxnLst/>
            <a:rect l="l" t="t" r="r" b="b"/>
            <a:pathLst>
              <a:path w="2919" h="802" extrusionOk="0">
                <a:moveTo>
                  <a:pt x="1399" y="1"/>
                </a:moveTo>
                <a:cubicBezTo>
                  <a:pt x="1045" y="1"/>
                  <a:pt x="695" y="118"/>
                  <a:pt x="395" y="309"/>
                </a:cubicBezTo>
                <a:cubicBezTo>
                  <a:pt x="122" y="491"/>
                  <a:pt x="0" y="583"/>
                  <a:pt x="91" y="704"/>
                </a:cubicBezTo>
                <a:cubicBezTo>
                  <a:pt x="98" y="714"/>
                  <a:pt x="111" y="719"/>
                  <a:pt x="130" y="719"/>
                </a:cubicBezTo>
                <a:cubicBezTo>
                  <a:pt x="283" y="719"/>
                  <a:pt x="814" y="431"/>
                  <a:pt x="1489" y="431"/>
                </a:cubicBezTo>
                <a:cubicBezTo>
                  <a:pt x="2223" y="459"/>
                  <a:pt x="2721" y="802"/>
                  <a:pt x="2862" y="802"/>
                </a:cubicBezTo>
                <a:cubicBezTo>
                  <a:pt x="2872" y="802"/>
                  <a:pt x="2881" y="800"/>
                  <a:pt x="2888" y="795"/>
                </a:cubicBezTo>
                <a:cubicBezTo>
                  <a:pt x="2918" y="735"/>
                  <a:pt x="2857" y="583"/>
                  <a:pt x="2614" y="370"/>
                </a:cubicBezTo>
                <a:cubicBezTo>
                  <a:pt x="2310" y="127"/>
                  <a:pt x="1915" y="5"/>
                  <a:pt x="1520" y="5"/>
                </a:cubicBezTo>
                <a:cubicBezTo>
                  <a:pt x="1479" y="2"/>
                  <a:pt x="1439" y="1"/>
                  <a:pt x="139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3788;p72">
            <a:extLst>
              <a:ext uri="{FF2B5EF4-FFF2-40B4-BE49-F238E27FC236}">
                <a16:creationId xmlns:a16="http://schemas.microsoft.com/office/drawing/2014/main" id="{6BDB97B3-C23F-4F5F-B263-9226C8972B64}"/>
              </a:ext>
            </a:extLst>
          </p:cNvPr>
          <p:cNvSpPr/>
          <p:nvPr/>
        </p:nvSpPr>
        <p:spPr>
          <a:xfrm>
            <a:off x="5016863" y="3403428"/>
            <a:ext cx="36510" cy="99450"/>
          </a:xfrm>
          <a:custGeom>
            <a:avLst/>
            <a:gdLst/>
            <a:ahLst/>
            <a:cxnLst/>
            <a:rect l="l" t="t" r="r" b="b"/>
            <a:pathLst>
              <a:path w="2250" h="6465" extrusionOk="0">
                <a:moveTo>
                  <a:pt x="94" y="0"/>
                </a:moveTo>
                <a:cubicBezTo>
                  <a:pt x="93" y="0"/>
                  <a:pt x="92" y="0"/>
                  <a:pt x="92" y="1"/>
                </a:cubicBezTo>
                <a:cubicBezTo>
                  <a:pt x="0" y="31"/>
                  <a:pt x="517" y="1794"/>
                  <a:pt x="1277" y="3952"/>
                </a:cubicBezTo>
                <a:lnTo>
                  <a:pt x="1824" y="5472"/>
                </a:lnTo>
                <a:cubicBezTo>
                  <a:pt x="1915" y="5654"/>
                  <a:pt x="1946" y="5837"/>
                  <a:pt x="1915" y="6049"/>
                </a:cubicBezTo>
                <a:cubicBezTo>
                  <a:pt x="1885" y="6171"/>
                  <a:pt x="1703" y="6232"/>
                  <a:pt x="1520" y="6232"/>
                </a:cubicBezTo>
                <a:cubicBezTo>
                  <a:pt x="1095" y="6232"/>
                  <a:pt x="669" y="6293"/>
                  <a:pt x="244" y="6414"/>
                </a:cubicBezTo>
                <a:cubicBezTo>
                  <a:pt x="493" y="6450"/>
                  <a:pt x="742" y="6465"/>
                  <a:pt x="991" y="6465"/>
                </a:cubicBezTo>
                <a:cubicBezTo>
                  <a:pt x="1168" y="6465"/>
                  <a:pt x="1344" y="6457"/>
                  <a:pt x="1520" y="6445"/>
                </a:cubicBezTo>
                <a:cubicBezTo>
                  <a:pt x="1642" y="6445"/>
                  <a:pt x="1763" y="6414"/>
                  <a:pt x="1855" y="6384"/>
                </a:cubicBezTo>
                <a:cubicBezTo>
                  <a:pt x="2007" y="6353"/>
                  <a:pt x="2128" y="6262"/>
                  <a:pt x="2189" y="6110"/>
                </a:cubicBezTo>
                <a:cubicBezTo>
                  <a:pt x="2250" y="5867"/>
                  <a:pt x="2219" y="5593"/>
                  <a:pt x="2128" y="5350"/>
                </a:cubicBezTo>
                <a:cubicBezTo>
                  <a:pt x="1946" y="4864"/>
                  <a:pt x="1794" y="4378"/>
                  <a:pt x="1611" y="3831"/>
                </a:cubicBezTo>
                <a:cubicBezTo>
                  <a:pt x="858" y="1721"/>
                  <a:pt x="194" y="0"/>
                  <a:pt x="9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3789;p72">
            <a:extLst>
              <a:ext uri="{FF2B5EF4-FFF2-40B4-BE49-F238E27FC236}">
                <a16:creationId xmlns:a16="http://schemas.microsoft.com/office/drawing/2014/main" id="{7280122F-7205-4CD2-93BD-1FB3E6557B54}"/>
              </a:ext>
            </a:extLst>
          </p:cNvPr>
          <p:cNvSpPr/>
          <p:nvPr/>
        </p:nvSpPr>
        <p:spPr>
          <a:xfrm>
            <a:off x="4905401" y="3608221"/>
            <a:ext cx="119867" cy="54225"/>
          </a:xfrm>
          <a:custGeom>
            <a:avLst/>
            <a:gdLst/>
            <a:ahLst/>
            <a:cxnLst/>
            <a:rect l="l" t="t" r="r" b="b"/>
            <a:pathLst>
              <a:path w="7387" h="3525" extrusionOk="0">
                <a:moveTo>
                  <a:pt x="0" y="1"/>
                </a:moveTo>
                <a:lnTo>
                  <a:pt x="0" y="1"/>
                </a:lnTo>
                <a:cubicBezTo>
                  <a:pt x="0" y="1"/>
                  <a:pt x="1542" y="3525"/>
                  <a:pt x="6511" y="3525"/>
                </a:cubicBezTo>
                <a:cubicBezTo>
                  <a:pt x="6764" y="3525"/>
                  <a:pt x="7025" y="3516"/>
                  <a:pt x="7295" y="3496"/>
                </a:cubicBezTo>
                <a:lnTo>
                  <a:pt x="7386" y="2189"/>
                </a:lnTo>
                <a:cubicBezTo>
                  <a:pt x="4772" y="2159"/>
                  <a:pt x="2219" y="1399"/>
                  <a:pt x="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3790;p72">
            <a:extLst>
              <a:ext uri="{FF2B5EF4-FFF2-40B4-BE49-F238E27FC236}">
                <a16:creationId xmlns:a16="http://schemas.microsoft.com/office/drawing/2014/main" id="{2211863E-0AAB-4F5C-921F-EE6CE191306F}"/>
              </a:ext>
            </a:extLst>
          </p:cNvPr>
          <p:cNvSpPr/>
          <p:nvPr/>
        </p:nvSpPr>
        <p:spPr>
          <a:xfrm>
            <a:off x="4976425" y="3522030"/>
            <a:ext cx="39967" cy="25766"/>
          </a:xfrm>
          <a:custGeom>
            <a:avLst/>
            <a:gdLst/>
            <a:ahLst/>
            <a:cxnLst/>
            <a:rect l="l" t="t" r="r" b="b"/>
            <a:pathLst>
              <a:path w="2463" h="1675" extrusionOk="0">
                <a:moveTo>
                  <a:pt x="1311" y="1"/>
                </a:moveTo>
                <a:cubicBezTo>
                  <a:pt x="1259" y="1"/>
                  <a:pt x="1207" y="4"/>
                  <a:pt x="1155" y="11"/>
                </a:cubicBezTo>
                <a:cubicBezTo>
                  <a:pt x="790" y="11"/>
                  <a:pt x="486" y="194"/>
                  <a:pt x="274" y="437"/>
                </a:cubicBezTo>
                <a:cubicBezTo>
                  <a:pt x="61" y="710"/>
                  <a:pt x="0" y="1075"/>
                  <a:pt x="182" y="1349"/>
                </a:cubicBezTo>
                <a:cubicBezTo>
                  <a:pt x="356" y="1566"/>
                  <a:pt x="607" y="1674"/>
                  <a:pt x="870" y="1674"/>
                </a:cubicBezTo>
                <a:cubicBezTo>
                  <a:pt x="975" y="1674"/>
                  <a:pt x="1081" y="1657"/>
                  <a:pt x="1185" y="1622"/>
                </a:cubicBezTo>
                <a:cubicBezTo>
                  <a:pt x="1550" y="1501"/>
                  <a:pt x="1885" y="1318"/>
                  <a:pt x="2158" y="1075"/>
                </a:cubicBezTo>
                <a:cubicBezTo>
                  <a:pt x="2249" y="1014"/>
                  <a:pt x="2341" y="953"/>
                  <a:pt x="2401" y="862"/>
                </a:cubicBezTo>
                <a:cubicBezTo>
                  <a:pt x="2462" y="771"/>
                  <a:pt x="2462" y="649"/>
                  <a:pt x="2401" y="558"/>
                </a:cubicBezTo>
                <a:lnTo>
                  <a:pt x="2371" y="558"/>
                </a:lnTo>
                <a:cubicBezTo>
                  <a:pt x="2128" y="208"/>
                  <a:pt x="1718" y="1"/>
                  <a:pt x="1311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3791;p72">
            <a:extLst>
              <a:ext uri="{FF2B5EF4-FFF2-40B4-BE49-F238E27FC236}">
                <a16:creationId xmlns:a16="http://schemas.microsoft.com/office/drawing/2014/main" id="{8721EDD9-7A78-4F9A-B02B-25F3F51031B1}"/>
              </a:ext>
            </a:extLst>
          </p:cNvPr>
          <p:cNvSpPr/>
          <p:nvPr/>
        </p:nvSpPr>
        <p:spPr>
          <a:xfrm>
            <a:off x="4981375" y="3509524"/>
            <a:ext cx="41426" cy="34657"/>
          </a:xfrm>
          <a:custGeom>
            <a:avLst/>
            <a:gdLst/>
            <a:ahLst/>
            <a:cxnLst/>
            <a:rect l="l" t="t" r="r" b="b"/>
            <a:pathLst>
              <a:path w="2553" h="2253" extrusionOk="0">
                <a:moveTo>
                  <a:pt x="169" y="1"/>
                </a:moveTo>
                <a:cubicBezTo>
                  <a:pt x="106" y="1"/>
                  <a:pt x="1" y="209"/>
                  <a:pt x="29" y="551"/>
                </a:cubicBezTo>
                <a:cubicBezTo>
                  <a:pt x="90" y="1007"/>
                  <a:pt x="303" y="1432"/>
                  <a:pt x="668" y="1736"/>
                </a:cubicBezTo>
                <a:cubicBezTo>
                  <a:pt x="1032" y="2070"/>
                  <a:pt x="1488" y="2253"/>
                  <a:pt x="1975" y="2253"/>
                </a:cubicBezTo>
                <a:cubicBezTo>
                  <a:pt x="2370" y="2253"/>
                  <a:pt x="2552" y="2131"/>
                  <a:pt x="2552" y="2101"/>
                </a:cubicBezTo>
                <a:cubicBezTo>
                  <a:pt x="2552" y="1979"/>
                  <a:pt x="1671" y="2040"/>
                  <a:pt x="972" y="1432"/>
                </a:cubicBezTo>
                <a:cubicBezTo>
                  <a:pt x="273" y="824"/>
                  <a:pt x="303" y="4"/>
                  <a:pt x="181" y="4"/>
                </a:cubicBezTo>
                <a:cubicBezTo>
                  <a:pt x="178" y="2"/>
                  <a:pt x="173" y="1"/>
                  <a:pt x="16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3792;p72">
            <a:extLst>
              <a:ext uri="{FF2B5EF4-FFF2-40B4-BE49-F238E27FC236}">
                <a16:creationId xmlns:a16="http://schemas.microsoft.com/office/drawing/2014/main" id="{27A45C06-F8A7-4AD7-B034-C00E00CCB984}"/>
              </a:ext>
            </a:extLst>
          </p:cNvPr>
          <p:cNvSpPr/>
          <p:nvPr/>
        </p:nvSpPr>
        <p:spPr>
          <a:xfrm>
            <a:off x="4925116" y="3357817"/>
            <a:ext cx="58221" cy="15152"/>
          </a:xfrm>
          <a:custGeom>
            <a:avLst/>
            <a:gdLst/>
            <a:ahLst/>
            <a:cxnLst/>
            <a:rect l="l" t="t" r="r" b="b"/>
            <a:pathLst>
              <a:path w="3588" h="985" extrusionOk="0">
                <a:moveTo>
                  <a:pt x="2019" y="1"/>
                </a:moveTo>
                <a:cubicBezTo>
                  <a:pt x="1469" y="1"/>
                  <a:pt x="920" y="150"/>
                  <a:pt x="426" y="443"/>
                </a:cubicBezTo>
                <a:cubicBezTo>
                  <a:pt x="153" y="625"/>
                  <a:pt x="1" y="808"/>
                  <a:pt x="62" y="899"/>
                </a:cubicBezTo>
                <a:cubicBezTo>
                  <a:pt x="97" y="961"/>
                  <a:pt x="186" y="984"/>
                  <a:pt x="315" y="984"/>
                </a:cubicBezTo>
                <a:cubicBezTo>
                  <a:pt x="628" y="984"/>
                  <a:pt x="1181" y="851"/>
                  <a:pt x="1825" y="808"/>
                </a:cubicBezTo>
                <a:cubicBezTo>
                  <a:pt x="2706" y="716"/>
                  <a:pt x="3466" y="838"/>
                  <a:pt x="3557" y="625"/>
                </a:cubicBezTo>
                <a:cubicBezTo>
                  <a:pt x="3588" y="534"/>
                  <a:pt x="3436" y="352"/>
                  <a:pt x="3101" y="200"/>
                </a:cubicBezTo>
                <a:cubicBezTo>
                  <a:pt x="2750" y="66"/>
                  <a:pt x="2384" y="1"/>
                  <a:pt x="201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" name="Google Shape;3793;p72">
            <a:extLst>
              <a:ext uri="{FF2B5EF4-FFF2-40B4-BE49-F238E27FC236}">
                <a16:creationId xmlns:a16="http://schemas.microsoft.com/office/drawing/2014/main" id="{AA0608F0-0107-440F-A3BF-7C44DD7D3197}"/>
              </a:ext>
            </a:extLst>
          </p:cNvPr>
          <p:cNvSpPr/>
          <p:nvPr/>
        </p:nvSpPr>
        <p:spPr>
          <a:xfrm>
            <a:off x="5054346" y="3367447"/>
            <a:ext cx="43910" cy="13845"/>
          </a:xfrm>
          <a:custGeom>
            <a:avLst/>
            <a:gdLst/>
            <a:ahLst/>
            <a:cxnLst/>
            <a:rect l="l" t="t" r="r" b="b"/>
            <a:pathLst>
              <a:path w="2706" h="900" extrusionOk="0">
                <a:moveTo>
                  <a:pt x="1286" y="1"/>
                </a:moveTo>
                <a:cubicBezTo>
                  <a:pt x="956" y="1"/>
                  <a:pt x="627" y="92"/>
                  <a:pt x="335" y="273"/>
                </a:cubicBezTo>
                <a:cubicBezTo>
                  <a:pt x="92" y="425"/>
                  <a:pt x="1" y="607"/>
                  <a:pt x="61" y="668"/>
                </a:cubicBezTo>
                <a:cubicBezTo>
                  <a:pt x="107" y="774"/>
                  <a:pt x="267" y="797"/>
                  <a:pt x="494" y="797"/>
                </a:cubicBezTo>
                <a:cubicBezTo>
                  <a:pt x="665" y="797"/>
                  <a:pt x="875" y="784"/>
                  <a:pt x="1104" y="784"/>
                </a:cubicBezTo>
                <a:cubicBezTo>
                  <a:pt x="1180" y="784"/>
                  <a:pt x="1258" y="786"/>
                  <a:pt x="1338" y="790"/>
                </a:cubicBezTo>
                <a:cubicBezTo>
                  <a:pt x="1769" y="810"/>
                  <a:pt x="2145" y="900"/>
                  <a:pt x="2390" y="900"/>
                </a:cubicBezTo>
                <a:cubicBezTo>
                  <a:pt x="2508" y="900"/>
                  <a:pt x="2596" y="879"/>
                  <a:pt x="2645" y="820"/>
                </a:cubicBezTo>
                <a:cubicBezTo>
                  <a:pt x="2706" y="759"/>
                  <a:pt x="2645" y="577"/>
                  <a:pt x="2402" y="394"/>
                </a:cubicBezTo>
                <a:cubicBezTo>
                  <a:pt x="2072" y="130"/>
                  <a:pt x="1679" y="1"/>
                  <a:pt x="12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" name="Google Shape;3794;p72">
            <a:extLst>
              <a:ext uri="{FF2B5EF4-FFF2-40B4-BE49-F238E27FC236}">
                <a16:creationId xmlns:a16="http://schemas.microsoft.com/office/drawing/2014/main" id="{C19D9220-3E37-4B1E-B442-FF7280AC5C59}"/>
              </a:ext>
            </a:extLst>
          </p:cNvPr>
          <p:cNvSpPr/>
          <p:nvPr/>
        </p:nvSpPr>
        <p:spPr>
          <a:xfrm>
            <a:off x="4664206" y="3260059"/>
            <a:ext cx="307790" cy="696031"/>
          </a:xfrm>
          <a:custGeom>
            <a:avLst/>
            <a:gdLst/>
            <a:ahLst/>
            <a:cxnLst/>
            <a:rect l="l" t="t" r="r" b="b"/>
            <a:pathLst>
              <a:path w="18968" h="45247" extrusionOk="0">
                <a:moveTo>
                  <a:pt x="17174" y="1205"/>
                </a:moveTo>
                <a:lnTo>
                  <a:pt x="17231" y="1285"/>
                </a:lnTo>
                <a:lnTo>
                  <a:pt x="17231" y="1285"/>
                </a:lnTo>
                <a:cubicBezTo>
                  <a:pt x="17213" y="1258"/>
                  <a:pt x="17194" y="1232"/>
                  <a:pt x="17174" y="1205"/>
                </a:cubicBezTo>
                <a:close/>
                <a:moveTo>
                  <a:pt x="13839" y="1"/>
                </a:moveTo>
                <a:cubicBezTo>
                  <a:pt x="12413" y="1"/>
                  <a:pt x="10932" y="518"/>
                  <a:pt x="9849" y="1448"/>
                </a:cubicBezTo>
                <a:cubicBezTo>
                  <a:pt x="7691" y="3333"/>
                  <a:pt x="6809" y="6281"/>
                  <a:pt x="6414" y="9078"/>
                </a:cubicBezTo>
                <a:cubicBezTo>
                  <a:pt x="6049" y="11904"/>
                  <a:pt x="6049" y="14822"/>
                  <a:pt x="5168" y="17528"/>
                </a:cubicBezTo>
                <a:cubicBezTo>
                  <a:pt x="4165" y="20628"/>
                  <a:pt x="2037" y="23363"/>
                  <a:pt x="1520" y="26555"/>
                </a:cubicBezTo>
                <a:cubicBezTo>
                  <a:pt x="1308" y="27862"/>
                  <a:pt x="1" y="28804"/>
                  <a:pt x="943" y="29716"/>
                </a:cubicBezTo>
                <a:lnTo>
                  <a:pt x="5989" y="28531"/>
                </a:lnTo>
                <a:lnTo>
                  <a:pt x="5989" y="28531"/>
                </a:lnTo>
                <a:cubicBezTo>
                  <a:pt x="5533" y="31509"/>
                  <a:pt x="4560" y="35643"/>
                  <a:pt x="5198" y="38561"/>
                </a:cubicBezTo>
                <a:cubicBezTo>
                  <a:pt x="5837" y="41510"/>
                  <a:pt x="7812" y="44367"/>
                  <a:pt x="10730" y="45096"/>
                </a:cubicBezTo>
                <a:cubicBezTo>
                  <a:pt x="11122" y="45198"/>
                  <a:pt x="11525" y="45247"/>
                  <a:pt x="11929" y="45247"/>
                </a:cubicBezTo>
                <a:cubicBezTo>
                  <a:pt x="14537" y="45247"/>
                  <a:pt x="17192" y="43234"/>
                  <a:pt x="17113" y="40628"/>
                </a:cubicBezTo>
                <a:cubicBezTo>
                  <a:pt x="17083" y="39169"/>
                  <a:pt x="16232" y="37801"/>
                  <a:pt x="16262" y="36342"/>
                </a:cubicBezTo>
                <a:cubicBezTo>
                  <a:pt x="16323" y="33759"/>
                  <a:pt x="18967" y="31357"/>
                  <a:pt x="17995" y="28956"/>
                </a:cubicBezTo>
                <a:cubicBezTo>
                  <a:pt x="17296" y="27193"/>
                  <a:pt x="14864" y="26281"/>
                  <a:pt x="14864" y="24397"/>
                </a:cubicBezTo>
                <a:cubicBezTo>
                  <a:pt x="14864" y="23363"/>
                  <a:pt x="15654" y="22482"/>
                  <a:pt x="15867" y="21449"/>
                </a:cubicBezTo>
                <a:cubicBezTo>
                  <a:pt x="16445" y="18652"/>
                  <a:pt x="12615" y="16828"/>
                  <a:pt x="12068" y="14032"/>
                </a:cubicBezTo>
                <a:cubicBezTo>
                  <a:pt x="11581" y="11600"/>
                  <a:pt x="13679" y="9533"/>
                  <a:pt x="15381" y="7740"/>
                </a:cubicBezTo>
                <a:cubicBezTo>
                  <a:pt x="17035" y="6057"/>
                  <a:pt x="18496" y="3431"/>
                  <a:pt x="17354" y="1477"/>
                </a:cubicBezTo>
                <a:lnTo>
                  <a:pt x="17354" y="1477"/>
                </a:lnTo>
                <a:cubicBezTo>
                  <a:pt x="17396" y="1527"/>
                  <a:pt x="17438" y="1578"/>
                  <a:pt x="17478" y="1631"/>
                </a:cubicBezTo>
                <a:lnTo>
                  <a:pt x="17231" y="1285"/>
                </a:lnTo>
                <a:lnTo>
                  <a:pt x="17231" y="1285"/>
                </a:lnTo>
                <a:cubicBezTo>
                  <a:pt x="17275" y="1349"/>
                  <a:pt x="17316" y="1412"/>
                  <a:pt x="17354" y="1477"/>
                </a:cubicBezTo>
                <a:lnTo>
                  <a:pt x="17354" y="1477"/>
                </a:lnTo>
                <a:cubicBezTo>
                  <a:pt x="16487" y="464"/>
                  <a:pt x="15188" y="1"/>
                  <a:pt x="1383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" name="Google Shape;3795;p72">
            <a:extLst>
              <a:ext uri="{FF2B5EF4-FFF2-40B4-BE49-F238E27FC236}">
                <a16:creationId xmlns:a16="http://schemas.microsoft.com/office/drawing/2014/main" id="{D164DB6C-586B-43AA-9294-7317BC48FF3E}"/>
              </a:ext>
            </a:extLst>
          </p:cNvPr>
          <p:cNvSpPr/>
          <p:nvPr/>
        </p:nvSpPr>
        <p:spPr>
          <a:xfrm>
            <a:off x="4758905" y="3295425"/>
            <a:ext cx="192368" cy="127216"/>
          </a:xfrm>
          <a:custGeom>
            <a:avLst/>
            <a:gdLst/>
            <a:ahLst/>
            <a:cxnLst/>
            <a:rect l="l" t="t" r="r" b="b"/>
            <a:pathLst>
              <a:path w="11855" h="8270" extrusionOk="0">
                <a:moveTo>
                  <a:pt x="11855" y="0"/>
                </a:moveTo>
                <a:cubicBezTo>
                  <a:pt x="11733" y="152"/>
                  <a:pt x="11612" y="304"/>
                  <a:pt x="11521" y="487"/>
                </a:cubicBezTo>
                <a:cubicBezTo>
                  <a:pt x="11277" y="821"/>
                  <a:pt x="10973" y="1277"/>
                  <a:pt x="10578" y="1824"/>
                </a:cubicBezTo>
                <a:cubicBezTo>
                  <a:pt x="9606" y="3344"/>
                  <a:pt x="8390" y="4712"/>
                  <a:pt x="7052" y="5897"/>
                </a:cubicBezTo>
                <a:cubicBezTo>
                  <a:pt x="5685" y="7082"/>
                  <a:pt x="4013" y="7842"/>
                  <a:pt x="2219" y="8086"/>
                </a:cubicBezTo>
                <a:cubicBezTo>
                  <a:pt x="1932" y="8122"/>
                  <a:pt x="1639" y="8139"/>
                  <a:pt x="1346" y="8139"/>
                </a:cubicBezTo>
                <a:cubicBezTo>
                  <a:pt x="895" y="8139"/>
                  <a:pt x="442" y="8098"/>
                  <a:pt x="1" y="8025"/>
                </a:cubicBezTo>
                <a:lnTo>
                  <a:pt x="1" y="8025"/>
                </a:lnTo>
                <a:cubicBezTo>
                  <a:pt x="1" y="8025"/>
                  <a:pt x="31" y="8055"/>
                  <a:pt x="153" y="8086"/>
                </a:cubicBezTo>
                <a:cubicBezTo>
                  <a:pt x="274" y="8116"/>
                  <a:pt x="426" y="8146"/>
                  <a:pt x="578" y="8177"/>
                </a:cubicBezTo>
                <a:cubicBezTo>
                  <a:pt x="931" y="8236"/>
                  <a:pt x="1285" y="8269"/>
                  <a:pt x="1646" y="8269"/>
                </a:cubicBezTo>
                <a:cubicBezTo>
                  <a:pt x="1844" y="8269"/>
                  <a:pt x="2045" y="8259"/>
                  <a:pt x="2250" y="8238"/>
                </a:cubicBezTo>
                <a:cubicBezTo>
                  <a:pt x="4074" y="7994"/>
                  <a:pt x="5776" y="7265"/>
                  <a:pt x="7174" y="6049"/>
                </a:cubicBezTo>
                <a:cubicBezTo>
                  <a:pt x="8542" y="4864"/>
                  <a:pt x="9727" y="3465"/>
                  <a:pt x="10700" y="1915"/>
                </a:cubicBezTo>
                <a:cubicBezTo>
                  <a:pt x="11095" y="1338"/>
                  <a:pt x="11369" y="851"/>
                  <a:pt x="11581" y="517"/>
                </a:cubicBezTo>
                <a:cubicBezTo>
                  <a:pt x="11703" y="365"/>
                  <a:pt x="11794" y="183"/>
                  <a:pt x="11855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" name="Google Shape;3796;p72">
            <a:extLst>
              <a:ext uri="{FF2B5EF4-FFF2-40B4-BE49-F238E27FC236}">
                <a16:creationId xmlns:a16="http://schemas.microsoft.com/office/drawing/2014/main" id="{1F9E2133-45B4-45B7-BDAD-9FC9EB4C7AAB}"/>
              </a:ext>
            </a:extLst>
          </p:cNvPr>
          <p:cNvSpPr/>
          <p:nvPr/>
        </p:nvSpPr>
        <p:spPr>
          <a:xfrm>
            <a:off x="4761372" y="3430502"/>
            <a:ext cx="104582" cy="21475"/>
          </a:xfrm>
          <a:custGeom>
            <a:avLst/>
            <a:gdLst/>
            <a:ahLst/>
            <a:cxnLst/>
            <a:rect l="l" t="t" r="r" b="b"/>
            <a:pathLst>
              <a:path w="6445" h="1396" extrusionOk="0">
                <a:moveTo>
                  <a:pt x="6435" y="1"/>
                </a:moveTo>
                <a:cubicBezTo>
                  <a:pt x="6374" y="1"/>
                  <a:pt x="6073" y="202"/>
                  <a:pt x="5533" y="429"/>
                </a:cubicBezTo>
                <a:cubicBezTo>
                  <a:pt x="4482" y="943"/>
                  <a:pt x="3348" y="1195"/>
                  <a:pt x="2205" y="1195"/>
                </a:cubicBezTo>
                <a:cubicBezTo>
                  <a:pt x="1795" y="1195"/>
                  <a:pt x="1383" y="1162"/>
                  <a:pt x="973" y="1098"/>
                </a:cubicBezTo>
                <a:cubicBezTo>
                  <a:pt x="473" y="1019"/>
                  <a:pt x="110" y="940"/>
                  <a:pt x="21" y="940"/>
                </a:cubicBezTo>
                <a:cubicBezTo>
                  <a:pt x="8" y="940"/>
                  <a:pt x="1" y="942"/>
                  <a:pt x="1" y="946"/>
                </a:cubicBezTo>
                <a:cubicBezTo>
                  <a:pt x="304" y="1098"/>
                  <a:pt x="608" y="1189"/>
                  <a:pt x="943" y="1250"/>
                </a:cubicBezTo>
                <a:cubicBezTo>
                  <a:pt x="1413" y="1347"/>
                  <a:pt x="1885" y="1396"/>
                  <a:pt x="2354" y="1396"/>
                </a:cubicBezTo>
                <a:cubicBezTo>
                  <a:pt x="3493" y="1396"/>
                  <a:pt x="4612" y="1111"/>
                  <a:pt x="5624" y="551"/>
                </a:cubicBezTo>
                <a:cubicBezTo>
                  <a:pt x="5928" y="399"/>
                  <a:pt x="6201" y="216"/>
                  <a:pt x="6444" y="4"/>
                </a:cubicBezTo>
                <a:cubicBezTo>
                  <a:pt x="6442" y="2"/>
                  <a:pt x="6439" y="1"/>
                  <a:pt x="6435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3797;p72">
            <a:extLst>
              <a:ext uri="{FF2B5EF4-FFF2-40B4-BE49-F238E27FC236}">
                <a16:creationId xmlns:a16="http://schemas.microsoft.com/office/drawing/2014/main" id="{045D3E17-67DF-4847-9A89-F412ACB7BB03}"/>
              </a:ext>
            </a:extLst>
          </p:cNvPr>
          <p:cNvSpPr/>
          <p:nvPr/>
        </p:nvSpPr>
        <p:spPr>
          <a:xfrm>
            <a:off x="5110572" y="3345926"/>
            <a:ext cx="48356" cy="27120"/>
          </a:xfrm>
          <a:custGeom>
            <a:avLst/>
            <a:gdLst/>
            <a:ahLst/>
            <a:cxnLst/>
            <a:rect l="l" t="t" r="r" b="b"/>
            <a:pathLst>
              <a:path w="2980" h="1763" extrusionOk="0">
                <a:moveTo>
                  <a:pt x="1" y="0"/>
                </a:moveTo>
                <a:cubicBezTo>
                  <a:pt x="578" y="1094"/>
                  <a:pt x="1733" y="1763"/>
                  <a:pt x="2979" y="1763"/>
                </a:cubicBezTo>
                <a:cubicBezTo>
                  <a:pt x="2402" y="1611"/>
                  <a:pt x="1855" y="1398"/>
                  <a:pt x="1338" y="1125"/>
                </a:cubicBezTo>
                <a:cubicBezTo>
                  <a:pt x="852" y="790"/>
                  <a:pt x="396" y="426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3798;p72">
            <a:extLst>
              <a:ext uri="{FF2B5EF4-FFF2-40B4-BE49-F238E27FC236}">
                <a16:creationId xmlns:a16="http://schemas.microsoft.com/office/drawing/2014/main" id="{202BAEE2-337B-4B9A-938E-9D86F8180EC3}"/>
              </a:ext>
            </a:extLst>
          </p:cNvPr>
          <p:cNvSpPr/>
          <p:nvPr/>
        </p:nvSpPr>
        <p:spPr>
          <a:xfrm>
            <a:off x="5120925" y="3394044"/>
            <a:ext cx="32081" cy="9261"/>
          </a:xfrm>
          <a:custGeom>
            <a:avLst/>
            <a:gdLst/>
            <a:ahLst/>
            <a:cxnLst/>
            <a:rect l="l" t="t" r="r" b="b"/>
            <a:pathLst>
              <a:path w="1977" h="602" extrusionOk="0">
                <a:moveTo>
                  <a:pt x="10" y="0"/>
                </a:moveTo>
                <a:cubicBezTo>
                  <a:pt x="6" y="0"/>
                  <a:pt x="3" y="1"/>
                  <a:pt x="1" y="3"/>
                </a:cubicBezTo>
                <a:cubicBezTo>
                  <a:pt x="384" y="385"/>
                  <a:pt x="899" y="601"/>
                  <a:pt x="1425" y="601"/>
                </a:cubicBezTo>
                <a:cubicBezTo>
                  <a:pt x="1610" y="601"/>
                  <a:pt x="1795" y="575"/>
                  <a:pt x="1977" y="520"/>
                </a:cubicBezTo>
                <a:cubicBezTo>
                  <a:pt x="1977" y="428"/>
                  <a:pt x="1490" y="459"/>
                  <a:pt x="974" y="337"/>
                </a:cubicBezTo>
                <a:cubicBezTo>
                  <a:pt x="458" y="223"/>
                  <a:pt x="78" y="0"/>
                  <a:pt x="1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" name="Google Shape;3799;p72">
            <a:extLst>
              <a:ext uri="{FF2B5EF4-FFF2-40B4-BE49-F238E27FC236}">
                <a16:creationId xmlns:a16="http://schemas.microsoft.com/office/drawing/2014/main" id="{399AEDA1-5A87-4C89-A050-E524B46033C5}"/>
              </a:ext>
            </a:extLst>
          </p:cNvPr>
          <p:cNvSpPr/>
          <p:nvPr/>
        </p:nvSpPr>
        <p:spPr>
          <a:xfrm>
            <a:off x="4761372" y="3381923"/>
            <a:ext cx="10368" cy="55655"/>
          </a:xfrm>
          <a:custGeom>
            <a:avLst/>
            <a:gdLst/>
            <a:ahLst/>
            <a:cxnLst/>
            <a:rect l="l" t="t" r="r" b="b"/>
            <a:pathLst>
              <a:path w="639" h="3618" extrusionOk="0">
                <a:moveTo>
                  <a:pt x="578" y="1"/>
                </a:moveTo>
                <a:cubicBezTo>
                  <a:pt x="274" y="548"/>
                  <a:pt x="122" y="1156"/>
                  <a:pt x="92" y="1763"/>
                </a:cubicBezTo>
                <a:cubicBezTo>
                  <a:pt x="1" y="2402"/>
                  <a:pt x="61" y="3010"/>
                  <a:pt x="274" y="3618"/>
                </a:cubicBezTo>
                <a:cubicBezTo>
                  <a:pt x="304" y="3618"/>
                  <a:pt x="213" y="2797"/>
                  <a:pt x="304" y="1794"/>
                </a:cubicBezTo>
                <a:cubicBezTo>
                  <a:pt x="396" y="791"/>
                  <a:pt x="639" y="1"/>
                  <a:pt x="578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" name="Google Shape;3800;p72">
            <a:extLst>
              <a:ext uri="{FF2B5EF4-FFF2-40B4-BE49-F238E27FC236}">
                <a16:creationId xmlns:a16="http://schemas.microsoft.com/office/drawing/2014/main" id="{29B0BBDB-62F1-443B-BF13-E259317473FD}"/>
              </a:ext>
            </a:extLst>
          </p:cNvPr>
          <p:cNvSpPr/>
          <p:nvPr/>
        </p:nvSpPr>
        <p:spPr>
          <a:xfrm>
            <a:off x="3857313" y="4416654"/>
            <a:ext cx="631318" cy="699983"/>
          </a:xfrm>
          <a:custGeom>
            <a:avLst/>
            <a:gdLst/>
            <a:ahLst/>
            <a:cxnLst/>
            <a:rect l="l" t="t" r="r" b="b"/>
            <a:pathLst>
              <a:path w="38906" h="45504" extrusionOk="0">
                <a:moveTo>
                  <a:pt x="33769" y="1"/>
                </a:moveTo>
                <a:lnTo>
                  <a:pt x="3464" y="487"/>
                </a:lnTo>
                <a:cubicBezTo>
                  <a:pt x="3463" y="487"/>
                  <a:pt x="3463" y="487"/>
                  <a:pt x="3462" y="487"/>
                </a:cubicBezTo>
                <a:cubicBezTo>
                  <a:pt x="3056" y="487"/>
                  <a:pt x="0" y="14846"/>
                  <a:pt x="425" y="20427"/>
                </a:cubicBezTo>
                <a:cubicBezTo>
                  <a:pt x="820" y="26020"/>
                  <a:pt x="3464" y="45503"/>
                  <a:pt x="3464" y="45503"/>
                </a:cubicBezTo>
                <a:lnTo>
                  <a:pt x="34954" y="45503"/>
                </a:lnTo>
                <a:cubicBezTo>
                  <a:pt x="34954" y="45503"/>
                  <a:pt x="38906" y="26567"/>
                  <a:pt x="38207" y="20822"/>
                </a:cubicBezTo>
                <a:cubicBezTo>
                  <a:pt x="37507" y="15077"/>
                  <a:pt x="33769" y="1"/>
                  <a:pt x="33769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" name="Google Shape;3801;p72">
            <a:extLst>
              <a:ext uri="{FF2B5EF4-FFF2-40B4-BE49-F238E27FC236}">
                <a16:creationId xmlns:a16="http://schemas.microsoft.com/office/drawing/2014/main" id="{BB0ACB8E-6439-415D-8592-9CFAB22EA2FF}"/>
              </a:ext>
            </a:extLst>
          </p:cNvPr>
          <p:cNvSpPr/>
          <p:nvPr/>
        </p:nvSpPr>
        <p:spPr>
          <a:xfrm>
            <a:off x="3616103" y="3498817"/>
            <a:ext cx="237268" cy="600026"/>
          </a:xfrm>
          <a:custGeom>
            <a:avLst/>
            <a:gdLst/>
            <a:ahLst/>
            <a:cxnLst/>
            <a:rect l="l" t="t" r="r" b="b"/>
            <a:pathLst>
              <a:path w="14622" h="39006" extrusionOk="0">
                <a:moveTo>
                  <a:pt x="7752" y="0"/>
                </a:moveTo>
                <a:cubicBezTo>
                  <a:pt x="7265" y="61"/>
                  <a:pt x="6931" y="669"/>
                  <a:pt x="6901" y="1399"/>
                </a:cubicBezTo>
                <a:cubicBezTo>
                  <a:pt x="6901" y="1642"/>
                  <a:pt x="6992" y="5624"/>
                  <a:pt x="6992" y="5624"/>
                </a:cubicBezTo>
                <a:cubicBezTo>
                  <a:pt x="6749" y="5228"/>
                  <a:pt x="6475" y="4894"/>
                  <a:pt x="6201" y="4560"/>
                </a:cubicBezTo>
                <a:cubicBezTo>
                  <a:pt x="5634" y="3851"/>
                  <a:pt x="4406" y="3459"/>
                  <a:pt x="3059" y="3459"/>
                </a:cubicBezTo>
                <a:cubicBezTo>
                  <a:pt x="2962" y="3459"/>
                  <a:pt x="2865" y="3461"/>
                  <a:pt x="2767" y="3466"/>
                </a:cubicBezTo>
                <a:cubicBezTo>
                  <a:pt x="1338" y="3526"/>
                  <a:pt x="973" y="3678"/>
                  <a:pt x="973" y="4225"/>
                </a:cubicBezTo>
                <a:cubicBezTo>
                  <a:pt x="973" y="4438"/>
                  <a:pt x="1095" y="4621"/>
                  <a:pt x="1247" y="4742"/>
                </a:cubicBezTo>
                <a:cubicBezTo>
                  <a:pt x="1520" y="4985"/>
                  <a:pt x="1855" y="5076"/>
                  <a:pt x="2189" y="5076"/>
                </a:cubicBezTo>
                <a:cubicBezTo>
                  <a:pt x="2246" y="5075"/>
                  <a:pt x="2302" y="5074"/>
                  <a:pt x="2357" y="5074"/>
                </a:cubicBezTo>
                <a:cubicBezTo>
                  <a:pt x="4499" y="5074"/>
                  <a:pt x="5077" y="6201"/>
                  <a:pt x="5077" y="6201"/>
                </a:cubicBezTo>
                <a:lnTo>
                  <a:pt x="5138" y="6657"/>
                </a:lnTo>
                <a:cubicBezTo>
                  <a:pt x="5138" y="6657"/>
                  <a:pt x="4196" y="6002"/>
                  <a:pt x="3254" y="6002"/>
                </a:cubicBezTo>
                <a:cubicBezTo>
                  <a:pt x="3048" y="6002"/>
                  <a:pt x="2842" y="6034"/>
                  <a:pt x="2645" y="6110"/>
                </a:cubicBezTo>
                <a:cubicBezTo>
                  <a:pt x="2463" y="6171"/>
                  <a:pt x="2341" y="6262"/>
                  <a:pt x="2189" y="6383"/>
                </a:cubicBezTo>
                <a:cubicBezTo>
                  <a:pt x="852" y="6414"/>
                  <a:pt x="1" y="7873"/>
                  <a:pt x="669" y="9028"/>
                </a:cubicBezTo>
                <a:cubicBezTo>
                  <a:pt x="821" y="9301"/>
                  <a:pt x="1095" y="9484"/>
                  <a:pt x="1399" y="9484"/>
                </a:cubicBezTo>
                <a:cubicBezTo>
                  <a:pt x="1551" y="9423"/>
                  <a:pt x="1703" y="9332"/>
                  <a:pt x="1794" y="9210"/>
                </a:cubicBezTo>
                <a:cubicBezTo>
                  <a:pt x="1855" y="9180"/>
                  <a:pt x="1946" y="9119"/>
                  <a:pt x="2007" y="9058"/>
                </a:cubicBezTo>
                <a:lnTo>
                  <a:pt x="2280" y="10305"/>
                </a:lnTo>
                <a:cubicBezTo>
                  <a:pt x="2280" y="10305"/>
                  <a:pt x="3040" y="12979"/>
                  <a:pt x="3192" y="14195"/>
                </a:cubicBezTo>
                <a:lnTo>
                  <a:pt x="4438" y="34317"/>
                </a:lnTo>
                <a:cubicBezTo>
                  <a:pt x="4585" y="36959"/>
                  <a:pt x="6802" y="39006"/>
                  <a:pt x="9445" y="39006"/>
                </a:cubicBezTo>
                <a:cubicBezTo>
                  <a:pt x="9539" y="39006"/>
                  <a:pt x="9633" y="39003"/>
                  <a:pt x="9727" y="38998"/>
                </a:cubicBezTo>
                <a:lnTo>
                  <a:pt x="9819" y="38998"/>
                </a:lnTo>
                <a:cubicBezTo>
                  <a:pt x="12554" y="38785"/>
                  <a:pt x="14621" y="36384"/>
                  <a:pt x="14408" y="33618"/>
                </a:cubicBezTo>
                <a:cubicBezTo>
                  <a:pt x="14378" y="33375"/>
                  <a:pt x="14347" y="33162"/>
                  <a:pt x="14287" y="32919"/>
                </a:cubicBezTo>
                <a:lnTo>
                  <a:pt x="9788" y="12645"/>
                </a:lnTo>
                <a:lnTo>
                  <a:pt x="9515" y="9301"/>
                </a:lnTo>
                <a:cubicBezTo>
                  <a:pt x="9515" y="9301"/>
                  <a:pt x="8511" y="1763"/>
                  <a:pt x="8481" y="1034"/>
                </a:cubicBezTo>
                <a:cubicBezTo>
                  <a:pt x="8481" y="183"/>
                  <a:pt x="8056" y="0"/>
                  <a:pt x="775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Google Shape;3802;p72">
            <a:extLst>
              <a:ext uri="{FF2B5EF4-FFF2-40B4-BE49-F238E27FC236}">
                <a16:creationId xmlns:a16="http://schemas.microsoft.com/office/drawing/2014/main" id="{143D01AF-DD8A-4AB5-893F-93AC5B17901F}"/>
              </a:ext>
            </a:extLst>
          </p:cNvPr>
          <p:cNvSpPr/>
          <p:nvPr/>
        </p:nvSpPr>
        <p:spPr>
          <a:xfrm>
            <a:off x="3694040" y="3610436"/>
            <a:ext cx="71528" cy="78991"/>
          </a:xfrm>
          <a:custGeom>
            <a:avLst/>
            <a:gdLst/>
            <a:ahLst/>
            <a:cxnLst/>
            <a:rect l="l" t="t" r="r" b="b"/>
            <a:pathLst>
              <a:path w="4408" h="5135" extrusionOk="0">
                <a:moveTo>
                  <a:pt x="297" y="1"/>
                </a:moveTo>
                <a:cubicBezTo>
                  <a:pt x="247" y="1"/>
                  <a:pt x="198" y="12"/>
                  <a:pt x="152" y="39"/>
                </a:cubicBezTo>
                <a:cubicBezTo>
                  <a:pt x="0" y="161"/>
                  <a:pt x="61" y="374"/>
                  <a:pt x="122" y="556"/>
                </a:cubicBezTo>
                <a:cubicBezTo>
                  <a:pt x="669" y="1711"/>
                  <a:pt x="2128" y="2258"/>
                  <a:pt x="2736" y="3413"/>
                </a:cubicBezTo>
                <a:cubicBezTo>
                  <a:pt x="2918" y="3778"/>
                  <a:pt x="3009" y="4204"/>
                  <a:pt x="3253" y="4568"/>
                </a:cubicBezTo>
                <a:cubicBezTo>
                  <a:pt x="3435" y="4907"/>
                  <a:pt x="3774" y="5135"/>
                  <a:pt x="4136" y="5135"/>
                </a:cubicBezTo>
                <a:cubicBezTo>
                  <a:pt x="4196" y="5135"/>
                  <a:pt x="4256" y="5128"/>
                  <a:pt x="4316" y="5115"/>
                </a:cubicBezTo>
                <a:lnTo>
                  <a:pt x="4408" y="2137"/>
                </a:lnTo>
                <a:lnTo>
                  <a:pt x="608" y="100"/>
                </a:lnTo>
                <a:cubicBezTo>
                  <a:pt x="523" y="58"/>
                  <a:pt x="409" y="1"/>
                  <a:pt x="297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" name="Google Shape;3803;p72">
            <a:extLst>
              <a:ext uri="{FF2B5EF4-FFF2-40B4-BE49-F238E27FC236}">
                <a16:creationId xmlns:a16="http://schemas.microsoft.com/office/drawing/2014/main" id="{FED0E47A-862F-42FC-9BC7-AF4128116564}"/>
              </a:ext>
            </a:extLst>
          </p:cNvPr>
          <p:cNvSpPr/>
          <p:nvPr/>
        </p:nvSpPr>
        <p:spPr>
          <a:xfrm>
            <a:off x="3693050" y="3609051"/>
            <a:ext cx="72517" cy="81175"/>
          </a:xfrm>
          <a:custGeom>
            <a:avLst/>
            <a:gdLst/>
            <a:ahLst/>
            <a:cxnLst/>
            <a:rect l="l" t="t" r="r" b="b"/>
            <a:pathLst>
              <a:path w="4469" h="5277" extrusionOk="0">
                <a:moveTo>
                  <a:pt x="355" y="0"/>
                </a:moveTo>
                <a:cubicBezTo>
                  <a:pt x="317" y="0"/>
                  <a:pt x="280" y="3"/>
                  <a:pt x="244" y="8"/>
                </a:cubicBezTo>
                <a:cubicBezTo>
                  <a:pt x="122" y="38"/>
                  <a:pt x="0" y="160"/>
                  <a:pt x="0" y="312"/>
                </a:cubicBezTo>
                <a:cubicBezTo>
                  <a:pt x="0" y="433"/>
                  <a:pt x="31" y="555"/>
                  <a:pt x="61" y="676"/>
                </a:cubicBezTo>
                <a:cubicBezTo>
                  <a:pt x="152" y="859"/>
                  <a:pt x="274" y="1041"/>
                  <a:pt x="396" y="1193"/>
                </a:cubicBezTo>
                <a:cubicBezTo>
                  <a:pt x="912" y="1862"/>
                  <a:pt x="1611" y="2287"/>
                  <a:pt x="2098" y="2774"/>
                </a:cubicBezTo>
                <a:cubicBezTo>
                  <a:pt x="2341" y="2987"/>
                  <a:pt x="2523" y="3260"/>
                  <a:pt x="2706" y="3534"/>
                </a:cubicBezTo>
                <a:cubicBezTo>
                  <a:pt x="2827" y="3807"/>
                  <a:pt x="2918" y="4081"/>
                  <a:pt x="3040" y="4324"/>
                </a:cubicBezTo>
                <a:cubicBezTo>
                  <a:pt x="3192" y="4749"/>
                  <a:pt x="3496" y="5084"/>
                  <a:pt x="3921" y="5236"/>
                </a:cubicBezTo>
                <a:cubicBezTo>
                  <a:pt x="4023" y="5266"/>
                  <a:pt x="4111" y="5276"/>
                  <a:pt x="4183" y="5276"/>
                </a:cubicBezTo>
                <a:cubicBezTo>
                  <a:pt x="4327" y="5276"/>
                  <a:pt x="4408" y="5236"/>
                  <a:pt x="4408" y="5236"/>
                </a:cubicBezTo>
                <a:cubicBezTo>
                  <a:pt x="4256" y="5236"/>
                  <a:pt x="4104" y="5205"/>
                  <a:pt x="3952" y="5145"/>
                </a:cubicBezTo>
                <a:cubicBezTo>
                  <a:pt x="3587" y="4962"/>
                  <a:pt x="3314" y="4658"/>
                  <a:pt x="3192" y="4263"/>
                </a:cubicBezTo>
                <a:cubicBezTo>
                  <a:pt x="3101" y="3959"/>
                  <a:pt x="2979" y="3716"/>
                  <a:pt x="2858" y="3442"/>
                </a:cubicBezTo>
                <a:cubicBezTo>
                  <a:pt x="2706" y="3139"/>
                  <a:pt x="2493" y="2865"/>
                  <a:pt x="2250" y="2622"/>
                </a:cubicBezTo>
                <a:cubicBezTo>
                  <a:pt x="1733" y="2105"/>
                  <a:pt x="1064" y="1680"/>
                  <a:pt x="578" y="1041"/>
                </a:cubicBezTo>
                <a:cubicBezTo>
                  <a:pt x="456" y="889"/>
                  <a:pt x="365" y="737"/>
                  <a:pt x="274" y="555"/>
                </a:cubicBezTo>
                <a:cubicBezTo>
                  <a:pt x="213" y="403"/>
                  <a:pt x="213" y="251"/>
                  <a:pt x="304" y="221"/>
                </a:cubicBezTo>
                <a:cubicBezTo>
                  <a:pt x="456" y="221"/>
                  <a:pt x="608" y="281"/>
                  <a:pt x="760" y="373"/>
                </a:cubicBezTo>
                <a:lnTo>
                  <a:pt x="1216" y="616"/>
                </a:lnTo>
                <a:lnTo>
                  <a:pt x="2888" y="1497"/>
                </a:lnTo>
                <a:cubicBezTo>
                  <a:pt x="3374" y="1740"/>
                  <a:pt x="3739" y="1923"/>
                  <a:pt x="4013" y="2044"/>
                </a:cubicBezTo>
                <a:cubicBezTo>
                  <a:pt x="4165" y="2135"/>
                  <a:pt x="4317" y="2196"/>
                  <a:pt x="4469" y="2227"/>
                </a:cubicBezTo>
                <a:cubicBezTo>
                  <a:pt x="4347" y="2135"/>
                  <a:pt x="4225" y="2044"/>
                  <a:pt x="4073" y="1983"/>
                </a:cubicBezTo>
                <a:cubicBezTo>
                  <a:pt x="3830" y="1801"/>
                  <a:pt x="3435" y="1588"/>
                  <a:pt x="2979" y="1345"/>
                </a:cubicBezTo>
                <a:lnTo>
                  <a:pt x="1338" y="433"/>
                </a:lnTo>
                <a:lnTo>
                  <a:pt x="882" y="160"/>
                </a:lnTo>
                <a:cubicBezTo>
                  <a:pt x="731" y="59"/>
                  <a:pt x="538" y="0"/>
                  <a:pt x="355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3804;p72">
            <a:extLst>
              <a:ext uri="{FF2B5EF4-FFF2-40B4-BE49-F238E27FC236}">
                <a16:creationId xmlns:a16="http://schemas.microsoft.com/office/drawing/2014/main" id="{A10A61A8-4F02-43F4-BEF7-84543B243AF5}"/>
              </a:ext>
            </a:extLst>
          </p:cNvPr>
          <p:cNvSpPr/>
          <p:nvPr/>
        </p:nvSpPr>
        <p:spPr>
          <a:xfrm>
            <a:off x="3630902" y="3559595"/>
            <a:ext cx="70051" cy="41641"/>
          </a:xfrm>
          <a:custGeom>
            <a:avLst/>
            <a:gdLst/>
            <a:ahLst/>
            <a:cxnLst/>
            <a:rect l="l" t="t" r="r" b="b"/>
            <a:pathLst>
              <a:path w="4317" h="2707" extrusionOk="0">
                <a:moveTo>
                  <a:pt x="122" y="1"/>
                </a:moveTo>
                <a:cubicBezTo>
                  <a:pt x="61" y="62"/>
                  <a:pt x="31" y="153"/>
                  <a:pt x="31" y="244"/>
                </a:cubicBezTo>
                <a:cubicBezTo>
                  <a:pt x="1" y="457"/>
                  <a:pt x="92" y="670"/>
                  <a:pt x="274" y="822"/>
                </a:cubicBezTo>
                <a:cubicBezTo>
                  <a:pt x="517" y="1034"/>
                  <a:pt x="791" y="1156"/>
                  <a:pt x="1095" y="1217"/>
                </a:cubicBezTo>
                <a:cubicBezTo>
                  <a:pt x="1391" y="1285"/>
                  <a:pt x="1670" y="1319"/>
                  <a:pt x="1958" y="1319"/>
                </a:cubicBezTo>
                <a:cubicBezTo>
                  <a:pt x="2054" y="1319"/>
                  <a:pt x="2151" y="1315"/>
                  <a:pt x="2250" y="1308"/>
                </a:cubicBezTo>
                <a:cubicBezTo>
                  <a:pt x="2615" y="1308"/>
                  <a:pt x="2979" y="1369"/>
                  <a:pt x="3314" y="1460"/>
                </a:cubicBezTo>
                <a:cubicBezTo>
                  <a:pt x="3587" y="1551"/>
                  <a:pt x="3830" y="1733"/>
                  <a:pt x="4013" y="1946"/>
                </a:cubicBezTo>
                <a:cubicBezTo>
                  <a:pt x="4165" y="2189"/>
                  <a:pt x="4256" y="2432"/>
                  <a:pt x="4286" y="2706"/>
                </a:cubicBezTo>
                <a:cubicBezTo>
                  <a:pt x="4317" y="2645"/>
                  <a:pt x="4317" y="2554"/>
                  <a:pt x="4317" y="2463"/>
                </a:cubicBezTo>
                <a:cubicBezTo>
                  <a:pt x="4317" y="2250"/>
                  <a:pt x="4256" y="2068"/>
                  <a:pt x="4134" y="1885"/>
                </a:cubicBezTo>
                <a:cubicBezTo>
                  <a:pt x="3952" y="1612"/>
                  <a:pt x="3678" y="1399"/>
                  <a:pt x="3374" y="1308"/>
                </a:cubicBezTo>
                <a:cubicBezTo>
                  <a:pt x="3010" y="1186"/>
                  <a:pt x="2615" y="1125"/>
                  <a:pt x="2250" y="1125"/>
                </a:cubicBezTo>
                <a:cubicBezTo>
                  <a:pt x="2152" y="1134"/>
                  <a:pt x="2054" y="1137"/>
                  <a:pt x="1957" y="1137"/>
                </a:cubicBezTo>
                <a:cubicBezTo>
                  <a:pt x="1690" y="1137"/>
                  <a:pt x="1423" y="1109"/>
                  <a:pt x="1156" y="1065"/>
                </a:cubicBezTo>
                <a:cubicBezTo>
                  <a:pt x="852" y="1034"/>
                  <a:pt x="578" y="913"/>
                  <a:pt x="365" y="730"/>
                </a:cubicBezTo>
                <a:cubicBezTo>
                  <a:pt x="213" y="609"/>
                  <a:pt x="122" y="426"/>
                  <a:pt x="122" y="214"/>
                </a:cubicBezTo>
                <a:lnTo>
                  <a:pt x="122" y="1"/>
                </a:ln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3805;p72">
            <a:extLst>
              <a:ext uri="{FF2B5EF4-FFF2-40B4-BE49-F238E27FC236}">
                <a16:creationId xmlns:a16="http://schemas.microsoft.com/office/drawing/2014/main" id="{9BD18A26-0E49-4014-957F-4F53F247B5AA}"/>
              </a:ext>
            </a:extLst>
          </p:cNvPr>
          <p:cNvSpPr/>
          <p:nvPr/>
        </p:nvSpPr>
        <p:spPr>
          <a:xfrm>
            <a:off x="3726087" y="3515647"/>
            <a:ext cx="3473" cy="82775"/>
          </a:xfrm>
          <a:custGeom>
            <a:avLst/>
            <a:gdLst/>
            <a:ahLst/>
            <a:cxnLst/>
            <a:rect l="l" t="t" r="r" b="b"/>
            <a:pathLst>
              <a:path w="214" h="5381" extrusionOk="0">
                <a:moveTo>
                  <a:pt x="153" y="1"/>
                </a:moveTo>
                <a:cubicBezTo>
                  <a:pt x="92" y="274"/>
                  <a:pt x="62" y="548"/>
                  <a:pt x="62" y="821"/>
                </a:cubicBezTo>
                <a:cubicBezTo>
                  <a:pt x="31" y="1277"/>
                  <a:pt x="1" y="1976"/>
                  <a:pt x="31" y="2706"/>
                </a:cubicBezTo>
                <a:cubicBezTo>
                  <a:pt x="31" y="3435"/>
                  <a:pt x="62" y="4104"/>
                  <a:pt x="92" y="4621"/>
                </a:cubicBezTo>
                <a:cubicBezTo>
                  <a:pt x="92" y="4864"/>
                  <a:pt x="123" y="5137"/>
                  <a:pt x="183" y="5381"/>
                </a:cubicBezTo>
                <a:cubicBezTo>
                  <a:pt x="214" y="5137"/>
                  <a:pt x="214" y="4864"/>
                  <a:pt x="183" y="4590"/>
                </a:cubicBezTo>
                <a:cubicBezTo>
                  <a:pt x="183" y="4074"/>
                  <a:pt x="183" y="3405"/>
                  <a:pt x="183" y="2706"/>
                </a:cubicBezTo>
                <a:lnTo>
                  <a:pt x="183" y="791"/>
                </a:lnTo>
                <a:cubicBezTo>
                  <a:pt x="183" y="548"/>
                  <a:pt x="183" y="274"/>
                  <a:pt x="153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3806;p72">
            <a:extLst>
              <a:ext uri="{FF2B5EF4-FFF2-40B4-BE49-F238E27FC236}">
                <a16:creationId xmlns:a16="http://schemas.microsoft.com/office/drawing/2014/main" id="{DD5CAFF7-6B83-4CE9-9236-74BD53EE9B3C}"/>
              </a:ext>
            </a:extLst>
          </p:cNvPr>
          <p:cNvSpPr/>
          <p:nvPr/>
        </p:nvSpPr>
        <p:spPr>
          <a:xfrm>
            <a:off x="3642747" y="3599806"/>
            <a:ext cx="43407" cy="41165"/>
          </a:xfrm>
          <a:custGeom>
            <a:avLst/>
            <a:gdLst/>
            <a:ahLst/>
            <a:cxnLst/>
            <a:rect l="l" t="t" r="r" b="b"/>
            <a:pathLst>
              <a:path w="2675" h="2676" extrusionOk="0">
                <a:moveTo>
                  <a:pt x="395" y="1"/>
                </a:moveTo>
                <a:cubicBezTo>
                  <a:pt x="395" y="1"/>
                  <a:pt x="304" y="62"/>
                  <a:pt x="243" y="214"/>
                </a:cubicBezTo>
                <a:cubicBezTo>
                  <a:pt x="152" y="396"/>
                  <a:pt x="61" y="639"/>
                  <a:pt x="61" y="852"/>
                </a:cubicBezTo>
                <a:cubicBezTo>
                  <a:pt x="0" y="1186"/>
                  <a:pt x="0" y="1551"/>
                  <a:pt x="61" y="1885"/>
                </a:cubicBezTo>
                <a:cubicBezTo>
                  <a:pt x="91" y="2098"/>
                  <a:pt x="182" y="2281"/>
                  <a:pt x="334" y="2432"/>
                </a:cubicBezTo>
                <a:cubicBezTo>
                  <a:pt x="517" y="2584"/>
                  <a:pt x="730" y="2676"/>
                  <a:pt x="973" y="2676"/>
                </a:cubicBezTo>
                <a:cubicBezTo>
                  <a:pt x="1216" y="2676"/>
                  <a:pt x="1429" y="2554"/>
                  <a:pt x="1581" y="2372"/>
                </a:cubicBezTo>
                <a:cubicBezTo>
                  <a:pt x="1672" y="2189"/>
                  <a:pt x="1702" y="1946"/>
                  <a:pt x="1672" y="1733"/>
                </a:cubicBezTo>
                <a:cubicBezTo>
                  <a:pt x="1611" y="1581"/>
                  <a:pt x="1611" y="1399"/>
                  <a:pt x="1611" y="1217"/>
                </a:cubicBezTo>
                <a:cubicBezTo>
                  <a:pt x="1611" y="1095"/>
                  <a:pt x="1702" y="974"/>
                  <a:pt x="1824" y="882"/>
                </a:cubicBezTo>
                <a:cubicBezTo>
                  <a:pt x="1906" y="855"/>
                  <a:pt x="2000" y="840"/>
                  <a:pt x="2096" y="840"/>
                </a:cubicBezTo>
                <a:cubicBezTo>
                  <a:pt x="2212" y="840"/>
                  <a:pt x="2331" y="863"/>
                  <a:pt x="2432" y="913"/>
                </a:cubicBezTo>
                <a:cubicBezTo>
                  <a:pt x="2493" y="943"/>
                  <a:pt x="2584" y="974"/>
                  <a:pt x="2675" y="1004"/>
                </a:cubicBezTo>
                <a:cubicBezTo>
                  <a:pt x="2675" y="1004"/>
                  <a:pt x="2614" y="943"/>
                  <a:pt x="2462" y="852"/>
                </a:cubicBezTo>
                <a:cubicBezTo>
                  <a:pt x="2333" y="778"/>
                  <a:pt x="2193" y="738"/>
                  <a:pt x="2049" y="738"/>
                </a:cubicBezTo>
                <a:cubicBezTo>
                  <a:pt x="1955" y="738"/>
                  <a:pt x="1859" y="755"/>
                  <a:pt x="1763" y="791"/>
                </a:cubicBezTo>
                <a:cubicBezTo>
                  <a:pt x="1611" y="882"/>
                  <a:pt x="1489" y="1034"/>
                  <a:pt x="1489" y="1217"/>
                </a:cubicBezTo>
                <a:cubicBezTo>
                  <a:pt x="1459" y="1399"/>
                  <a:pt x="1489" y="1581"/>
                  <a:pt x="1520" y="1764"/>
                </a:cubicBezTo>
                <a:cubicBezTo>
                  <a:pt x="1550" y="1946"/>
                  <a:pt x="1520" y="2129"/>
                  <a:pt x="1429" y="2281"/>
                </a:cubicBezTo>
                <a:cubicBezTo>
                  <a:pt x="1337" y="2432"/>
                  <a:pt x="1155" y="2524"/>
                  <a:pt x="973" y="2524"/>
                </a:cubicBezTo>
                <a:cubicBezTo>
                  <a:pt x="578" y="2493"/>
                  <a:pt x="274" y="2220"/>
                  <a:pt x="182" y="1855"/>
                </a:cubicBezTo>
                <a:cubicBezTo>
                  <a:pt x="122" y="1521"/>
                  <a:pt x="122" y="1186"/>
                  <a:pt x="152" y="882"/>
                </a:cubicBezTo>
                <a:cubicBezTo>
                  <a:pt x="182" y="639"/>
                  <a:pt x="213" y="426"/>
                  <a:pt x="304" y="214"/>
                </a:cubicBezTo>
                <a:cubicBezTo>
                  <a:pt x="365" y="92"/>
                  <a:pt x="395" y="1"/>
                  <a:pt x="395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" name="Google Shape;3807;p72">
            <a:extLst>
              <a:ext uri="{FF2B5EF4-FFF2-40B4-BE49-F238E27FC236}">
                <a16:creationId xmlns:a16="http://schemas.microsoft.com/office/drawing/2014/main" id="{C799750A-659B-4030-B2BC-841085C47837}"/>
              </a:ext>
            </a:extLst>
          </p:cNvPr>
          <p:cNvSpPr/>
          <p:nvPr/>
        </p:nvSpPr>
        <p:spPr>
          <a:xfrm>
            <a:off x="3621036" y="3597468"/>
            <a:ext cx="30100" cy="47994"/>
          </a:xfrm>
          <a:custGeom>
            <a:avLst/>
            <a:gdLst/>
            <a:ahLst/>
            <a:cxnLst/>
            <a:rect l="l" t="t" r="r" b="b"/>
            <a:pathLst>
              <a:path w="1855" h="3120" extrusionOk="0">
                <a:moveTo>
                  <a:pt x="1612" y="1"/>
                </a:moveTo>
                <a:cubicBezTo>
                  <a:pt x="1399" y="1"/>
                  <a:pt x="1216" y="62"/>
                  <a:pt x="1034" y="153"/>
                </a:cubicBezTo>
                <a:cubicBezTo>
                  <a:pt x="730" y="274"/>
                  <a:pt x="517" y="487"/>
                  <a:pt x="335" y="730"/>
                </a:cubicBezTo>
                <a:cubicBezTo>
                  <a:pt x="92" y="1034"/>
                  <a:pt x="1" y="1399"/>
                  <a:pt x="1" y="1794"/>
                </a:cubicBezTo>
                <a:cubicBezTo>
                  <a:pt x="1" y="2189"/>
                  <a:pt x="122" y="2554"/>
                  <a:pt x="396" y="2828"/>
                </a:cubicBezTo>
                <a:cubicBezTo>
                  <a:pt x="566" y="3022"/>
                  <a:pt x="814" y="3119"/>
                  <a:pt x="1078" y="3119"/>
                </a:cubicBezTo>
                <a:cubicBezTo>
                  <a:pt x="1144" y="3119"/>
                  <a:pt x="1210" y="3113"/>
                  <a:pt x="1277" y="3101"/>
                </a:cubicBezTo>
                <a:cubicBezTo>
                  <a:pt x="1490" y="3040"/>
                  <a:pt x="1642" y="2888"/>
                  <a:pt x="1733" y="2676"/>
                </a:cubicBezTo>
                <a:cubicBezTo>
                  <a:pt x="1764" y="2615"/>
                  <a:pt x="1764" y="2524"/>
                  <a:pt x="1764" y="2463"/>
                </a:cubicBezTo>
                <a:cubicBezTo>
                  <a:pt x="1733" y="2463"/>
                  <a:pt x="1733" y="2524"/>
                  <a:pt x="1703" y="2645"/>
                </a:cubicBezTo>
                <a:cubicBezTo>
                  <a:pt x="1612" y="2828"/>
                  <a:pt x="1460" y="2949"/>
                  <a:pt x="1277" y="2980"/>
                </a:cubicBezTo>
                <a:cubicBezTo>
                  <a:pt x="1215" y="2992"/>
                  <a:pt x="1154" y="2998"/>
                  <a:pt x="1095" y="2998"/>
                </a:cubicBezTo>
                <a:cubicBezTo>
                  <a:pt x="865" y="2998"/>
                  <a:pt x="663" y="2906"/>
                  <a:pt x="517" y="2736"/>
                </a:cubicBezTo>
                <a:cubicBezTo>
                  <a:pt x="274" y="2463"/>
                  <a:pt x="153" y="2129"/>
                  <a:pt x="153" y="1794"/>
                </a:cubicBezTo>
                <a:cubicBezTo>
                  <a:pt x="153" y="1156"/>
                  <a:pt x="517" y="548"/>
                  <a:pt x="1095" y="244"/>
                </a:cubicBezTo>
                <a:cubicBezTo>
                  <a:pt x="1338" y="153"/>
                  <a:pt x="1581" y="62"/>
                  <a:pt x="1855" y="31"/>
                </a:cubicBezTo>
                <a:cubicBezTo>
                  <a:pt x="1764" y="1"/>
                  <a:pt x="1703" y="1"/>
                  <a:pt x="161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" name="Google Shape;3808;p72">
            <a:extLst>
              <a:ext uri="{FF2B5EF4-FFF2-40B4-BE49-F238E27FC236}">
                <a16:creationId xmlns:a16="http://schemas.microsoft.com/office/drawing/2014/main" id="{18C0635D-2793-4940-B4AB-DDEBFE073AD3}"/>
              </a:ext>
            </a:extLst>
          </p:cNvPr>
          <p:cNvSpPr/>
          <p:nvPr/>
        </p:nvSpPr>
        <p:spPr>
          <a:xfrm>
            <a:off x="3694526" y="3649846"/>
            <a:ext cx="31578" cy="36950"/>
          </a:xfrm>
          <a:custGeom>
            <a:avLst/>
            <a:gdLst/>
            <a:ahLst/>
            <a:cxnLst/>
            <a:rect l="l" t="t" r="r" b="b"/>
            <a:pathLst>
              <a:path w="1946" h="2402" extrusionOk="0">
                <a:moveTo>
                  <a:pt x="1946" y="0"/>
                </a:moveTo>
                <a:lnTo>
                  <a:pt x="1946" y="0"/>
                </a:lnTo>
                <a:cubicBezTo>
                  <a:pt x="1520" y="487"/>
                  <a:pt x="1247" y="1064"/>
                  <a:pt x="1156" y="1672"/>
                </a:cubicBezTo>
                <a:cubicBezTo>
                  <a:pt x="1113" y="1799"/>
                  <a:pt x="1100" y="1926"/>
                  <a:pt x="1086" y="2053"/>
                </a:cubicBezTo>
                <a:lnTo>
                  <a:pt x="1086" y="2053"/>
                </a:lnTo>
                <a:cubicBezTo>
                  <a:pt x="890" y="1863"/>
                  <a:pt x="650" y="1724"/>
                  <a:pt x="365" y="1672"/>
                </a:cubicBezTo>
                <a:cubicBezTo>
                  <a:pt x="305" y="1657"/>
                  <a:pt x="244" y="1649"/>
                  <a:pt x="183" y="1649"/>
                </a:cubicBezTo>
                <a:cubicBezTo>
                  <a:pt x="122" y="1649"/>
                  <a:pt x="61" y="1657"/>
                  <a:pt x="1" y="1672"/>
                </a:cubicBezTo>
                <a:cubicBezTo>
                  <a:pt x="92" y="1702"/>
                  <a:pt x="213" y="1733"/>
                  <a:pt x="335" y="1763"/>
                </a:cubicBezTo>
                <a:cubicBezTo>
                  <a:pt x="609" y="1854"/>
                  <a:pt x="882" y="2037"/>
                  <a:pt x="1095" y="2280"/>
                </a:cubicBezTo>
                <a:lnTo>
                  <a:pt x="1186" y="2401"/>
                </a:lnTo>
                <a:lnTo>
                  <a:pt x="1216" y="2219"/>
                </a:lnTo>
                <a:cubicBezTo>
                  <a:pt x="1247" y="2067"/>
                  <a:pt x="1277" y="1885"/>
                  <a:pt x="1308" y="1702"/>
                </a:cubicBezTo>
                <a:cubicBezTo>
                  <a:pt x="1460" y="1125"/>
                  <a:pt x="1672" y="547"/>
                  <a:pt x="1946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3809;p72">
            <a:extLst>
              <a:ext uri="{FF2B5EF4-FFF2-40B4-BE49-F238E27FC236}">
                <a16:creationId xmlns:a16="http://schemas.microsoft.com/office/drawing/2014/main" id="{560145FB-3A88-44A2-B10B-15042F40ECD8}"/>
              </a:ext>
            </a:extLst>
          </p:cNvPr>
          <p:cNvSpPr/>
          <p:nvPr/>
        </p:nvSpPr>
        <p:spPr>
          <a:xfrm>
            <a:off x="3673805" y="3571287"/>
            <a:ext cx="18774" cy="8506"/>
          </a:xfrm>
          <a:custGeom>
            <a:avLst/>
            <a:gdLst/>
            <a:ahLst/>
            <a:cxnLst/>
            <a:rect l="l" t="t" r="r" b="b"/>
            <a:pathLst>
              <a:path w="1157" h="553" extrusionOk="0">
                <a:moveTo>
                  <a:pt x="1126" y="1"/>
                </a:moveTo>
                <a:cubicBezTo>
                  <a:pt x="1095" y="1"/>
                  <a:pt x="882" y="183"/>
                  <a:pt x="579" y="305"/>
                </a:cubicBezTo>
                <a:cubicBezTo>
                  <a:pt x="305" y="457"/>
                  <a:pt x="31" y="457"/>
                  <a:pt x="1" y="487"/>
                </a:cubicBezTo>
                <a:cubicBezTo>
                  <a:pt x="1" y="520"/>
                  <a:pt x="88" y="552"/>
                  <a:pt x="224" y="552"/>
                </a:cubicBezTo>
                <a:cubicBezTo>
                  <a:pt x="343" y="552"/>
                  <a:pt x="500" y="527"/>
                  <a:pt x="670" y="457"/>
                </a:cubicBezTo>
                <a:cubicBezTo>
                  <a:pt x="1004" y="305"/>
                  <a:pt x="1156" y="1"/>
                  <a:pt x="1126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3810;p72">
            <a:extLst>
              <a:ext uri="{FF2B5EF4-FFF2-40B4-BE49-F238E27FC236}">
                <a16:creationId xmlns:a16="http://schemas.microsoft.com/office/drawing/2014/main" id="{7833A27F-6C08-4CD3-8439-F53A5F4C68A9}"/>
              </a:ext>
            </a:extLst>
          </p:cNvPr>
          <p:cNvSpPr/>
          <p:nvPr/>
        </p:nvSpPr>
        <p:spPr>
          <a:xfrm>
            <a:off x="4034851" y="3740545"/>
            <a:ext cx="550461" cy="748178"/>
          </a:xfrm>
          <a:custGeom>
            <a:avLst/>
            <a:gdLst/>
            <a:ahLst/>
            <a:cxnLst/>
            <a:rect l="l" t="t" r="r" b="b"/>
            <a:pathLst>
              <a:path w="33923" h="48637" extrusionOk="0">
                <a:moveTo>
                  <a:pt x="24621" y="1"/>
                </a:moveTo>
                <a:cubicBezTo>
                  <a:pt x="17934" y="1"/>
                  <a:pt x="20518" y="14773"/>
                  <a:pt x="20518" y="14773"/>
                </a:cubicBezTo>
                <a:lnTo>
                  <a:pt x="23314" y="31886"/>
                </a:lnTo>
                <a:lnTo>
                  <a:pt x="22341" y="32950"/>
                </a:lnTo>
                <a:lnTo>
                  <a:pt x="22341" y="33466"/>
                </a:lnTo>
                <a:lnTo>
                  <a:pt x="1" y="42859"/>
                </a:lnTo>
                <a:lnTo>
                  <a:pt x="6870" y="48634"/>
                </a:lnTo>
                <a:cubicBezTo>
                  <a:pt x="7010" y="48635"/>
                  <a:pt x="7149" y="48636"/>
                  <a:pt x="7288" y="48636"/>
                </a:cubicBezTo>
                <a:cubicBezTo>
                  <a:pt x="18447" y="48636"/>
                  <a:pt x="26832" y="43854"/>
                  <a:pt x="31035" y="40792"/>
                </a:cubicBezTo>
                <a:cubicBezTo>
                  <a:pt x="32919" y="39424"/>
                  <a:pt x="33922" y="37144"/>
                  <a:pt x="33649" y="34834"/>
                </a:cubicBezTo>
                <a:cubicBezTo>
                  <a:pt x="32858" y="28390"/>
                  <a:pt x="31217" y="15047"/>
                  <a:pt x="30913" y="11794"/>
                </a:cubicBezTo>
                <a:cubicBezTo>
                  <a:pt x="30214" y="4682"/>
                  <a:pt x="26263" y="1"/>
                  <a:pt x="2462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3811;p72">
            <a:extLst>
              <a:ext uri="{FF2B5EF4-FFF2-40B4-BE49-F238E27FC236}">
                <a16:creationId xmlns:a16="http://schemas.microsoft.com/office/drawing/2014/main" id="{9509077D-4BE7-4F8D-8079-B0B85D094EB9}"/>
              </a:ext>
            </a:extLst>
          </p:cNvPr>
          <p:cNvSpPr/>
          <p:nvPr/>
        </p:nvSpPr>
        <p:spPr>
          <a:xfrm>
            <a:off x="4208461" y="3277658"/>
            <a:ext cx="192385" cy="328133"/>
          </a:xfrm>
          <a:custGeom>
            <a:avLst/>
            <a:gdLst/>
            <a:ahLst/>
            <a:cxnLst/>
            <a:rect l="l" t="t" r="r" b="b"/>
            <a:pathLst>
              <a:path w="11856" h="21331" extrusionOk="0">
                <a:moveTo>
                  <a:pt x="8086" y="0"/>
                </a:moveTo>
                <a:lnTo>
                  <a:pt x="1" y="21186"/>
                </a:lnTo>
                <a:cubicBezTo>
                  <a:pt x="701" y="21279"/>
                  <a:pt x="1414" y="21331"/>
                  <a:pt x="2125" y="21331"/>
                </a:cubicBezTo>
                <a:cubicBezTo>
                  <a:pt x="4193" y="21331"/>
                  <a:pt x="6254" y="20896"/>
                  <a:pt x="7995" y="19788"/>
                </a:cubicBezTo>
                <a:cubicBezTo>
                  <a:pt x="10305" y="18329"/>
                  <a:pt x="11855" y="15472"/>
                  <a:pt x="11308" y="12797"/>
                </a:cubicBezTo>
                <a:cubicBezTo>
                  <a:pt x="11035" y="11490"/>
                  <a:pt x="10275" y="10244"/>
                  <a:pt x="10457" y="8906"/>
                </a:cubicBezTo>
                <a:cubicBezTo>
                  <a:pt x="10579" y="7934"/>
                  <a:pt x="11217" y="7022"/>
                  <a:pt x="11217" y="6049"/>
                </a:cubicBezTo>
                <a:cubicBezTo>
                  <a:pt x="11247" y="3739"/>
                  <a:pt x="8177" y="2341"/>
                  <a:pt x="808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3812;p72">
            <a:extLst>
              <a:ext uri="{FF2B5EF4-FFF2-40B4-BE49-F238E27FC236}">
                <a16:creationId xmlns:a16="http://schemas.microsoft.com/office/drawing/2014/main" id="{7F5FA168-D24B-4468-92F3-44B3D29A01C8}"/>
              </a:ext>
            </a:extLst>
          </p:cNvPr>
          <p:cNvSpPr/>
          <p:nvPr/>
        </p:nvSpPr>
        <p:spPr>
          <a:xfrm>
            <a:off x="3976159" y="3269243"/>
            <a:ext cx="213090" cy="366575"/>
          </a:xfrm>
          <a:custGeom>
            <a:avLst/>
            <a:gdLst/>
            <a:ahLst/>
            <a:cxnLst/>
            <a:rect l="l" t="t" r="r" b="b"/>
            <a:pathLst>
              <a:path w="13132" h="23830" extrusionOk="0">
                <a:moveTo>
                  <a:pt x="3800" y="0"/>
                </a:moveTo>
                <a:lnTo>
                  <a:pt x="3800" y="0"/>
                </a:lnTo>
                <a:cubicBezTo>
                  <a:pt x="3891" y="1246"/>
                  <a:pt x="3071" y="2341"/>
                  <a:pt x="2219" y="3283"/>
                </a:cubicBezTo>
                <a:cubicBezTo>
                  <a:pt x="1399" y="4195"/>
                  <a:pt x="487" y="5167"/>
                  <a:pt x="305" y="6414"/>
                </a:cubicBezTo>
                <a:cubicBezTo>
                  <a:pt x="1" y="8602"/>
                  <a:pt x="2128" y="10608"/>
                  <a:pt x="1703" y="12766"/>
                </a:cubicBezTo>
                <a:cubicBezTo>
                  <a:pt x="1460" y="13952"/>
                  <a:pt x="517" y="14864"/>
                  <a:pt x="335" y="16049"/>
                </a:cubicBezTo>
                <a:cubicBezTo>
                  <a:pt x="153" y="17204"/>
                  <a:pt x="791" y="18268"/>
                  <a:pt x="1520" y="19149"/>
                </a:cubicBezTo>
                <a:cubicBezTo>
                  <a:pt x="2280" y="20000"/>
                  <a:pt x="3162" y="19879"/>
                  <a:pt x="3800" y="20791"/>
                </a:cubicBezTo>
                <a:cubicBezTo>
                  <a:pt x="4590" y="21855"/>
                  <a:pt x="5563" y="22736"/>
                  <a:pt x="6688" y="23374"/>
                </a:cubicBezTo>
                <a:cubicBezTo>
                  <a:pt x="7291" y="23703"/>
                  <a:pt x="7926" y="23830"/>
                  <a:pt x="8556" y="23830"/>
                </a:cubicBezTo>
                <a:cubicBezTo>
                  <a:pt x="10431" y="23830"/>
                  <a:pt x="12267" y="22705"/>
                  <a:pt x="13131" y="22432"/>
                </a:cubicBezTo>
                <a:lnTo>
                  <a:pt x="3800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3813;p72">
            <a:extLst>
              <a:ext uri="{FF2B5EF4-FFF2-40B4-BE49-F238E27FC236}">
                <a16:creationId xmlns:a16="http://schemas.microsoft.com/office/drawing/2014/main" id="{FA2CFB86-A71E-419B-8B4E-AE56A670DD09}"/>
              </a:ext>
            </a:extLst>
          </p:cNvPr>
          <p:cNvSpPr/>
          <p:nvPr/>
        </p:nvSpPr>
        <p:spPr>
          <a:xfrm>
            <a:off x="4032887" y="3177960"/>
            <a:ext cx="320105" cy="246234"/>
          </a:xfrm>
          <a:custGeom>
            <a:avLst/>
            <a:gdLst/>
            <a:ahLst/>
            <a:cxnLst/>
            <a:rect l="l" t="t" r="r" b="b"/>
            <a:pathLst>
              <a:path w="19727" h="16007" extrusionOk="0">
                <a:moveTo>
                  <a:pt x="7164" y="0"/>
                </a:moveTo>
                <a:cubicBezTo>
                  <a:pt x="4170" y="0"/>
                  <a:pt x="1252" y="1940"/>
                  <a:pt x="426" y="5265"/>
                </a:cubicBezTo>
                <a:cubicBezTo>
                  <a:pt x="0" y="6876"/>
                  <a:pt x="274" y="8761"/>
                  <a:pt x="1550" y="9825"/>
                </a:cubicBezTo>
                <a:cubicBezTo>
                  <a:pt x="2350" y="10508"/>
                  <a:pt x="3369" y="10735"/>
                  <a:pt x="4438" y="10735"/>
                </a:cubicBezTo>
                <a:cubicBezTo>
                  <a:pt x="5318" y="10735"/>
                  <a:pt x="6231" y="10581"/>
                  <a:pt x="7082" y="10402"/>
                </a:cubicBezTo>
                <a:cubicBezTo>
                  <a:pt x="8019" y="10203"/>
                  <a:pt x="9025" y="10011"/>
                  <a:pt x="9995" y="10011"/>
                </a:cubicBezTo>
                <a:cubicBezTo>
                  <a:pt x="10946" y="10011"/>
                  <a:pt x="11862" y="10195"/>
                  <a:pt x="12645" y="10737"/>
                </a:cubicBezTo>
                <a:cubicBezTo>
                  <a:pt x="13587" y="11405"/>
                  <a:pt x="14134" y="12500"/>
                  <a:pt x="14712" y="13503"/>
                </a:cubicBezTo>
                <a:cubicBezTo>
                  <a:pt x="15289" y="14506"/>
                  <a:pt x="16019" y="15509"/>
                  <a:pt x="17113" y="15904"/>
                </a:cubicBezTo>
                <a:cubicBezTo>
                  <a:pt x="17321" y="15973"/>
                  <a:pt x="17544" y="16007"/>
                  <a:pt x="17769" y="16007"/>
                </a:cubicBezTo>
                <a:cubicBezTo>
                  <a:pt x="18722" y="16007"/>
                  <a:pt x="19702" y="15410"/>
                  <a:pt x="19727" y="14475"/>
                </a:cubicBezTo>
                <a:lnTo>
                  <a:pt x="19362" y="7819"/>
                </a:lnTo>
                <a:cubicBezTo>
                  <a:pt x="19393" y="6694"/>
                  <a:pt x="18359" y="5843"/>
                  <a:pt x="17295" y="5417"/>
                </a:cubicBezTo>
                <a:cubicBezTo>
                  <a:pt x="16262" y="4992"/>
                  <a:pt x="15107" y="4840"/>
                  <a:pt x="14164" y="4232"/>
                </a:cubicBezTo>
                <a:cubicBezTo>
                  <a:pt x="13344" y="3655"/>
                  <a:pt x="12766" y="2803"/>
                  <a:pt x="12067" y="2074"/>
                </a:cubicBezTo>
                <a:cubicBezTo>
                  <a:pt x="10671" y="655"/>
                  <a:pt x="8905" y="0"/>
                  <a:pt x="71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3814;p72">
            <a:extLst>
              <a:ext uri="{FF2B5EF4-FFF2-40B4-BE49-F238E27FC236}">
                <a16:creationId xmlns:a16="http://schemas.microsoft.com/office/drawing/2014/main" id="{E8E3E72E-FE92-4581-99F5-CED5AC5FE3FD}"/>
              </a:ext>
            </a:extLst>
          </p:cNvPr>
          <p:cNvSpPr/>
          <p:nvPr/>
        </p:nvSpPr>
        <p:spPr>
          <a:xfrm>
            <a:off x="4017098" y="3262382"/>
            <a:ext cx="285592" cy="525418"/>
          </a:xfrm>
          <a:custGeom>
            <a:avLst/>
            <a:gdLst/>
            <a:ahLst/>
            <a:cxnLst/>
            <a:rect l="l" t="t" r="r" b="b"/>
            <a:pathLst>
              <a:path w="17600" h="34156" extrusionOk="0">
                <a:moveTo>
                  <a:pt x="5544" y="1"/>
                </a:moveTo>
                <a:cubicBezTo>
                  <a:pt x="2538" y="1"/>
                  <a:pt x="569" y="3737"/>
                  <a:pt x="365" y="6829"/>
                </a:cubicBezTo>
                <a:cubicBezTo>
                  <a:pt x="122" y="10386"/>
                  <a:pt x="0" y="14762"/>
                  <a:pt x="396" y="17437"/>
                </a:cubicBezTo>
                <a:cubicBezTo>
                  <a:pt x="1247" y="22787"/>
                  <a:pt x="5350" y="23486"/>
                  <a:pt x="5350" y="23486"/>
                </a:cubicBezTo>
                <a:cubicBezTo>
                  <a:pt x="5350" y="23486"/>
                  <a:pt x="5350" y="23486"/>
                  <a:pt x="5350" y="23486"/>
                </a:cubicBezTo>
                <a:cubicBezTo>
                  <a:pt x="5350" y="23486"/>
                  <a:pt x="5380" y="25994"/>
                  <a:pt x="5380" y="28562"/>
                </a:cubicBezTo>
                <a:cubicBezTo>
                  <a:pt x="5411" y="31602"/>
                  <a:pt x="7873" y="34094"/>
                  <a:pt x="10912" y="34155"/>
                </a:cubicBezTo>
                <a:cubicBezTo>
                  <a:pt x="10950" y="34156"/>
                  <a:pt x="10988" y="34156"/>
                  <a:pt x="11025" y="34156"/>
                </a:cubicBezTo>
                <a:cubicBezTo>
                  <a:pt x="14045" y="34156"/>
                  <a:pt x="16537" y="31746"/>
                  <a:pt x="16657" y="28714"/>
                </a:cubicBezTo>
                <a:lnTo>
                  <a:pt x="17600" y="4458"/>
                </a:lnTo>
                <a:cubicBezTo>
                  <a:pt x="17600" y="3486"/>
                  <a:pt x="16870" y="2665"/>
                  <a:pt x="15897" y="2574"/>
                </a:cubicBezTo>
                <a:lnTo>
                  <a:pt x="5928" y="21"/>
                </a:lnTo>
                <a:cubicBezTo>
                  <a:pt x="5798" y="7"/>
                  <a:pt x="5670" y="1"/>
                  <a:pt x="5544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" name="Google Shape;3815;p72">
            <a:extLst>
              <a:ext uri="{FF2B5EF4-FFF2-40B4-BE49-F238E27FC236}">
                <a16:creationId xmlns:a16="http://schemas.microsoft.com/office/drawing/2014/main" id="{A4D33BFC-996B-48B1-8077-83044BC29F48}"/>
              </a:ext>
            </a:extLst>
          </p:cNvPr>
          <p:cNvSpPr/>
          <p:nvPr/>
        </p:nvSpPr>
        <p:spPr>
          <a:xfrm>
            <a:off x="4050639" y="3405258"/>
            <a:ext cx="22214" cy="19736"/>
          </a:xfrm>
          <a:custGeom>
            <a:avLst/>
            <a:gdLst/>
            <a:ahLst/>
            <a:cxnLst/>
            <a:rect l="l" t="t" r="r" b="b"/>
            <a:pathLst>
              <a:path w="1369" h="1283" extrusionOk="0">
                <a:moveTo>
                  <a:pt x="644" y="1"/>
                </a:moveTo>
                <a:cubicBezTo>
                  <a:pt x="304" y="1"/>
                  <a:pt x="29" y="265"/>
                  <a:pt x="0" y="611"/>
                </a:cubicBezTo>
                <a:cubicBezTo>
                  <a:pt x="0" y="976"/>
                  <a:pt x="274" y="1280"/>
                  <a:pt x="669" y="1280"/>
                </a:cubicBezTo>
                <a:cubicBezTo>
                  <a:pt x="688" y="1282"/>
                  <a:pt x="707" y="1282"/>
                  <a:pt x="726" y="1282"/>
                </a:cubicBezTo>
                <a:cubicBezTo>
                  <a:pt x="1040" y="1282"/>
                  <a:pt x="1339" y="1047"/>
                  <a:pt x="1368" y="702"/>
                </a:cubicBezTo>
                <a:cubicBezTo>
                  <a:pt x="1368" y="307"/>
                  <a:pt x="1064" y="3"/>
                  <a:pt x="699" y="3"/>
                </a:cubicBezTo>
                <a:cubicBezTo>
                  <a:pt x="681" y="2"/>
                  <a:pt x="662" y="1"/>
                  <a:pt x="64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3816;p72">
            <a:extLst>
              <a:ext uri="{FF2B5EF4-FFF2-40B4-BE49-F238E27FC236}">
                <a16:creationId xmlns:a16="http://schemas.microsoft.com/office/drawing/2014/main" id="{92760CB6-14EC-4F5C-BD74-457897B51BAB}"/>
              </a:ext>
            </a:extLst>
          </p:cNvPr>
          <p:cNvSpPr/>
          <p:nvPr/>
        </p:nvSpPr>
        <p:spPr>
          <a:xfrm>
            <a:off x="4037820" y="3391276"/>
            <a:ext cx="45873" cy="11444"/>
          </a:xfrm>
          <a:custGeom>
            <a:avLst/>
            <a:gdLst/>
            <a:ahLst/>
            <a:cxnLst/>
            <a:rect l="l" t="t" r="r" b="b"/>
            <a:pathLst>
              <a:path w="2827" h="744" extrusionOk="0">
                <a:moveTo>
                  <a:pt x="1368" y="0"/>
                </a:moveTo>
                <a:cubicBezTo>
                  <a:pt x="973" y="0"/>
                  <a:pt x="608" y="122"/>
                  <a:pt x="304" y="335"/>
                </a:cubicBezTo>
                <a:cubicBezTo>
                  <a:pt x="61" y="517"/>
                  <a:pt x="0" y="700"/>
                  <a:pt x="30" y="730"/>
                </a:cubicBezTo>
                <a:cubicBezTo>
                  <a:pt x="40" y="739"/>
                  <a:pt x="54" y="744"/>
                  <a:pt x="72" y="744"/>
                </a:cubicBezTo>
                <a:cubicBezTo>
                  <a:pt x="231" y="744"/>
                  <a:pt x="714" y="426"/>
                  <a:pt x="1368" y="426"/>
                </a:cubicBezTo>
                <a:cubicBezTo>
                  <a:pt x="2026" y="426"/>
                  <a:pt x="2502" y="723"/>
                  <a:pt x="2677" y="723"/>
                </a:cubicBezTo>
                <a:cubicBezTo>
                  <a:pt x="2704" y="723"/>
                  <a:pt x="2723" y="716"/>
                  <a:pt x="2736" y="700"/>
                </a:cubicBezTo>
                <a:cubicBezTo>
                  <a:pt x="2827" y="608"/>
                  <a:pt x="2675" y="517"/>
                  <a:pt x="2462" y="335"/>
                </a:cubicBezTo>
                <a:cubicBezTo>
                  <a:pt x="2128" y="92"/>
                  <a:pt x="1763" y="0"/>
                  <a:pt x="13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3817;p72">
            <a:extLst>
              <a:ext uri="{FF2B5EF4-FFF2-40B4-BE49-F238E27FC236}">
                <a16:creationId xmlns:a16="http://schemas.microsoft.com/office/drawing/2014/main" id="{11365071-061A-4903-8CFE-2575A0F66366}"/>
              </a:ext>
            </a:extLst>
          </p:cNvPr>
          <p:cNvSpPr/>
          <p:nvPr/>
        </p:nvSpPr>
        <p:spPr>
          <a:xfrm>
            <a:off x="4167034" y="3408074"/>
            <a:ext cx="22214" cy="19720"/>
          </a:xfrm>
          <a:custGeom>
            <a:avLst/>
            <a:gdLst/>
            <a:ahLst/>
            <a:cxnLst/>
            <a:rect l="l" t="t" r="r" b="b"/>
            <a:pathLst>
              <a:path w="1369" h="1282" extrusionOk="0">
                <a:moveTo>
                  <a:pt x="645" y="0"/>
                </a:moveTo>
                <a:cubicBezTo>
                  <a:pt x="305" y="0"/>
                  <a:pt x="30" y="264"/>
                  <a:pt x="1" y="611"/>
                </a:cubicBezTo>
                <a:cubicBezTo>
                  <a:pt x="1" y="975"/>
                  <a:pt x="274" y="1279"/>
                  <a:pt x="669" y="1279"/>
                </a:cubicBezTo>
                <a:cubicBezTo>
                  <a:pt x="690" y="1281"/>
                  <a:pt x="710" y="1282"/>
                  <a:pt x="731" y="1282"/>
                </a:cubicBezTo>
                <a:cubicBezTo>
                  <a:pt x="1068" y="1282"/>
                  <a:pt x="1340" y="1046"/>
                  <a:pt x="1368" y="702"/>
                </a:cubicBezTo>
                <a:cubicBezTo>
                  <a:pt x="1368" y="307"/>
                  <a:pt x="1065" y="3"/>
                  <a:pt x="700" y="3"/>
                </a:cubicBezTo>
                <a:cubicBezTo>
                  <a:pt x="681" y="1"/>
                  <a:pt x="663" y="0"/>
                  <a:pt x="64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" name="Google Shape;3818;p72">
            <a:extLst>
              <a:ext uri="{FF2B5EF4-FFF2-40B4-BE49-F238E27FC236}">
                <a16:creationId xmlns:a16="http://schemas.microsoft.com/office/drawing/2014/main" id="{8AB2E766-8AEC-418B-9282-78F00ED03956}"/>
              </a:ext>
            </a:extLst>
          </p:cNvPr>
          <p:cNvSpPr/>
          <p:nvPr/>
        </p:nvSpPr>
        <p:spPr>
          <a:xfrm>
            <a:off x="4155692" y="3393613"/>
            <a:ext cx="45889" cy="11444"/>
          </a:xfrm>
          <a:custGeom>
            <a:avLst/>
            <a:gdLst/>
            <a:ahLst/>
            <a:cxnLst/>
            <a:rect l="l" t="t" r="r" b="b"/>
            <a:pathLst>
              <a:path w="2828" h="744" extrusionOk="0">
                <a:moveTo>
                  <a:pt x="1368" y="0"/>
                </a:moveTo>
                <a:cubicBezTo>
                  <a:pt x="973" y="0"/>
                  <a:pt x="609" y="122"/>
                  <a:pt x="305" y="335"/>
                </a:cubicBezTo>
                <a:cubicBezTo>
                  <a:pt x="61" y="548"/>
                  <a:pt x="1" y="669"/>
                  <a:pt x="31" y="730"/>
                </a:cubicBezTo>
                <a:cubicBezTo>
                  <a:pt x="40" y="739"/>
                  <a:pt x="54" y="744"/>
                  <a:pt x="73" y="744"/>
                </a:cubicBezTo>
                <a:cubicBezTo>
                  <a:pt x="231" y="744"/>
                  <a:pt x="714" y="426"/>
                  <a:pt x="1368" y="426"/>
                </a:cubicBezTo>
                <a:cubicBezTo>
                  <a:pt x="2050" y="426"/>
                  <a:pt x="2536" y="744"/>
                  <a:pt x="2694" y="744"/>
                </a:cubicBezTo>
                <a:cubicBezTo>
                  <a:pt x="2713" y="744"/>
                  <a:pt x="2727" y="739"/>
                  <a:pt x="2736" y="730"/>
                </a:cubicBezTo>
                <a:cubicBezTo>
                  <a:pt x="2827" y="608"/>
                  <a:pt x="2675" y="517"/>
                  <a:pt x="2463" y="335"/>
                </a:cubicBezTo>
                <a:cubicBezTo>
                  <a:pt x="2128" y="122"/>
                  <a:pt x="1764" y="0"/>
                  <a:pt x="13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" name="Google Shape;3819;p72">
            <a:extLst>
              <a:ext uri="{FF2B5EF4-FFF2-40B4-BE49-F238E27FC236}">
                <a16:creationId xmlns:a16="http://schemas.microsoft.com/office/drawing/2014/main" id="{6894240A-D06C-43FC-8F3E-C1735E89BA63}"/>
              </a:ext>
            </a:extLst>
          </p:cNvPr>
          <p:cNvSpPr/>
          <p:nvPr/>
        </p:nvSpPr>
        <p:spPr>
          <a:xfrm>
            <a:off x="4081713" y="3394076"/>
            <a:ext cx="37986" cy="95251"/>
          </a:xfrm>
          <a:custGeom>
            <a:avLst/>
            <a:gdLst/>
            <a:ahLst/>
            <a:cxnLst/>
            <a:rect l="l" t="t" r="r" b="b"/>
            <a:pathLst>
              <a:path w="2341" h="6192" extrusionOk="0">
                <a:moveTo>
                  <a:pt x="2247" y="0"/>
                </a:moveTo>
                <a:cubicBezTo>
                  <a:pt x="2146" y="0"/>
                  <a:pt x="1452" y="1630"/>
                  <a:pt x="669" y="3648"/>
                </a:cubicBezTo>
                <a:lnTo>
                  <a:pt x="152" y="5107"/>
                </a:lnTo>
                <a:cubicBezTo>
                  <a:pt x="31" y="5320"/>
                  <a:pt x="0" y="5594"/>
                  <a:pt x="61" y="5837"/>
                </a:cubicBezTo>
                <a:cubicBezTo>
                  <a:pt x="122" y="5958"/>
                  <a:pt x="243" y="6050"/>
                  <a:pt x="365" y="6110"/>
                </a:cubicBezTo>
                <a:cubicBezTo>
                  <a:pt x="487" y="6141"/>
                  <a:pt x="578" y="6141"/>
                  <a:pt x="699" y="6141"/>
                </a:cubicBezTo>
                <a:cubicBezTo>
                  <a:pt x="931" y="6176"/>
                  <a:pt x="1162" y="6191"/>
                  <a:pt x="1394" y="6191"/>
                </a:cubicBezTo>
                <a:cubicBezTo>
                  <a:pt x="1557" y="6191"/>
                  <a:pt x="1721" y="6184"/>
                  <a:pt x="1885" y="6171"/>
                </a:cubicBezTo>
                <a:cubicBezTo>
                  <a:pt x="1490" y="6050"/>
                  <a:pt x="1094" y="5958"/>
                  <a:pt x="699" y="5958"/>
                </a:cubicBezTo>
                <a:cubicBezTo>
                  <a:pt x="517" y="5928"/>
                  <a:pt x="304" y="5898"/>
                  <a:pt x="304" y="5776"/>
                </a:cubicBezTo>
                <a:cubicBezTo>
                  <a:pt x="274" y="5563"/>
                  <a:pt x="335" y="5381"/>
                  <a:pt x="426" y="5198"/>
                </a:cubicBezTo>
                <a:lnTo>
                  <a:pt x="973" y="3770"/>
                </a:lnTo>
                <a:cubicBezTo>
                  <a:pt x="1763" y="1733"/>
                  <a:pt x="2341" y="31"/>
                  <a:pt x="2250" y="1"/>
                </a:cubicBezTo>
                <a:cubicBezTo>
                  <a:pt x="2249" y="1"/>
                  <a:pt x="2248" y="0"/>
                  <a:pt x="224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" name="Google Shape;3820;p72">
            <a:extLst>
              <a:ext uri="{FF2B5EF4-FFF2-40B4-BE49-F238E27FC236}">
                <a16:creationId xmlns:a16="http://schemas.microsoft.com/office/drawing/2014/main" id="{C355EB3E-409D-4879-B237-D0C411B06908}"/>
              </a:ext>
            </a:extLst>
          </p:cNvPr>
          <p:cNvSpPr/>
          <p:nvPr/>
        </p:nvSpPr>
        <p:spPr>
          <a:xfrm>
            <a:off x="4103912" y="3594207"/>
            <a:ext cx="116411" cy="49486"/>
          </a:xfrm>
          <a:custGeom>
            <a:avLst/>
            <a:gdLst/>
            <a:ahLst/>
            <a:cxnLst/>
            <a:rect l="l" t="t" r="r" b="b"/>
            <a:pathLst>
              <a:path w="7174" h="3217" extrusionOk="0">
                <a:moveTo>
                  <a:pt x="7173" y="0"/>
                </a:moveTo>
                <a:cubicBezTo>
                  <a:pt x="7173" y="0"/>
                  <a:pt x="7171" y="1"/>
                  <a:pt x="7170" y="2"/>
                </a:cubicBezTo>
                <a:lnTo>
                  <a:pt x="7170" y="2"/>
                </a:lnTo>
                <a:cubicBezTo>
                  <a:pt x="7171" y="1"/>
                  <a:pt x="7172" y="1"/>
                  <a:pt x="7173" y="0"/>
                </a:cubicBezTo>
                <a:close/>
                <a:moveTo>
                  <a:pt x="7170" y="2"/>
                </a:moveTo>
                <a:cubicBezTo>
                  <a:pt x="5030" y="1250"/>
                  <a:pt x="2629" y="1916"/>
                  <a:pt x="165" y="1916"/>
                </a:cubicBezTo>
                <a:cubicBezTo>
                  <a:pt x="110" y="1916"/>
                  <a:pt x="55" y="1916"/>
                  <a:pt x="0" y="1915"/>
                </a:cubicBezTo>
                <a:lnTo>
                  <a:pt x="0" y="1915"/>
                </a:lnTo>
                <a:lnTo>
                  <a:pt x="61" y="3161"/>
                </a:lnTo>
                <a:cubicBezTo>
                  <a:pt x="414" y="3199"/>
                  <a:pt x="751" y="3216"/>
                  <a:pt x="1074" y="3216"/>
                </a:cubicBezTo>
                <a:cubicBezTo>
                  <a:pt x="5388" y="3216"/>
                  <a:pt x="7067" y="94"/>
                  <a:pt x="7170" y="2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" name="Google Shape;3821;p72">
            <a:extLst>
              <a:ext uri="{FF2B5EF4-FFF2-40B4-BE49-F238E27FC236}">
                <a16:creationId xmlns:a16="http://schemas.microsoft.com/office/drawing/2014/main" id="{4F8BD5EA-8802-4198-AFCA-F2FC0CFD6C02}"/>
              </a:ext>
            </a:extLst>
          </p:cNvPr>
          <p:cNvSpPr/>
          <p:nvPr/>
        </p:nvSpPr>
        <p:spPr>
          <a:xfrm>
            <a:off x="4115741" y="3508478"/>
            <a:ext cx="38491" cy="25305"/>
          </a:xfrm>
          <a:custGeom>
            <a:avLst/>
            <a:gdLst/>
            <a:ahLst/>
            <a:cxnLst/>
            <a:rect l="l" t="t" r="r" b="b"/>
            <a:pathLst>
              <a:path w="2372" h="1645" extrusionOk="0">
                <a:moveTo>
                  <a:pt x="1151" y="0"/>
                </a:moveTo>
                <a:cubicBezTo>
                  <a:pt x="749" y="0"/>
                  <a:pt x="361" y="201"/>
                  <a:pt x="92" y="497"/>
                </a:cubicBezTo>
                <a:lnTo>
                  <a:pt x="61" y="558"/>
                </a:lnTo>
                <a:cubicBezTo>
                  <a:pt x="1" y="619"/>
                  <a:pt x="1" y="740"/>
                  <a:pt x="61" y="831"/>
                </a:cubicBezTo>
                <a:cubicBezTo>
                  <a:pt x="122" y="923"/>
                  <a:pt x="183" y="983"/>
                  <a:pt x="274" y="1044"/>
                </a:cubicBezTo>
                <a:cubicBezTo>
                  <a:pt x="548" y="1287"/>
                  <a:pt x="882" y="1470"/>
                  <a:pt x="1216" y="1591"/>
                </a:cubicBezTo>
                <a:cubicBezTo>
                  <a:pt x="1323" y="1627"/>
                  <a:pt x="1429" y="1644"/>
                  <a:pt x="1533" y="1644"/>
                </a:cubicBezTo>
                <a:cubicBezTo>
                  <a:pt x="1784" y="1644"/>
                  <a:pt x="2017" y="1542"/>
                  <a:pt x="2189" y="1348"/>
                </a:cubicBezTo>
                <a:cubicBezTo>
                  <a:pt x="2371" y="1075"/>
                  <a:pt x="2341" y="710"/>
                  <a:pt x="2128" y="467"/>
                </a:cubicBezTo>
                <a:cubicBezTo>
                  <a:pt x="1915" y="223"/>
                  <a:pt x="1612" y="41"/>
                  <a:pt x="1308" y="11"/>
                </a:cubicBezTo>
                <a:cubicBezTo>
                  <a:pt x="1255" y="4"/>
                  <a:pt x="1203" y="0"/>
                  <a:pt x="115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3822;p72">
            <a:extLst>
              <a:ext uri="{FF2B5EF4-FFF2-40B4-BE49-F238E27FC236}">
                <a16:creationId xmlns:a16="http://schemas.microsoft.com/office/drawing/2014/main" id="{90D6172D-66E5-4CF5-B20D-360BECC816F8}"/>
              </a:ext>
            </a:extLst>
          </p:cNvPr>
          <p:cNvSpPr/>
          <p:nvPr/>
        </p:nvSpPr>
        <p:spPr>
          <a:xfrm>
            <a:off x="4109331" y="3496940"/>
            <a:ext cx="40956" cy="32750"/>
          </a:xfrm>
          <a:custGeom>
            <a:avLst/>
            <a:gdLst/>
            <a:ahLst/>
            <a:cxnLst/>
            <a:rect l="l" t="t" r="r" b="b"/>
            <a:pathLst>
              <a:path w="2524" h="2129" extrusionOk="0">
                <a:moveTo>
                  <a:pt x="2371" y="1"/>
                </a:moveTo>
                <a:cubicBezTo>
                  <a:pt x="2250" y="1"/>
                  <a:pt x="2250" y="791"/>
                  <a:pt x="1551" y="1369"/>
                </a:cubicBezTo>
                <a:cubicBezTo>
                  <a:pt x="851" y="1916"/>
                  <a:pt x="0" y="1825"/>
                  <a:pt x="0" y="1946"/>
                </a:cubicBezTo>
                <a:cubicBezTo>
                  <a:pt x="0" y="2007"/>
                  <a:pt x="183" y="2098"/>
                  <a:pt x="548" y="2129"/>
                </a:cubicBezTo>
                <a:cubicBezTo>
                  <a:pt x="1034" y="2129"/>
                  <a:pt x="1490" y="1977"/>
                  <a:pt x="1855" y="1673"/>
                </a:cubicBezTo>
                <a:cubicBezTo>
                  <a:pt x="2189" y="1369"/>
                  <a:pt x="2432" y="973"/>
                  <a:pt x="2462" y="518"/>
                </a:cubicBezTo>
                <a:cubicBezTo>
                  <a:pt x="2523" y="183"/>
                  <a:pt x="2432" y="1"/>
                  <a:pt x="237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3823;p72">
            <a:extLst>
              <a:ext uri="{FF2B5EF4-FFF2-40B4-BE49-F238E27FC236}">
                <a16:creationId xmlns:a16="http://schemas.microsoft.com/office/drawing/2014/main" id="{06CF8F03-C18F-4915-8A43-ECA8C5295827}"/>
              </a:ext>
            </a:extLst>
          </p:cNvPr>
          <p:cNvSpPr/>
          <p:nvPr/>
        </p:nvSpPr>
        <p:spPr>
          <a:xfrm>
            <a:off x="4150759" y="3376415"/>
            <a:ext cx="55252" cy="15214"/>
          </a:xfrm>
          <a:custGeom>
            <a:avLst/>
            <a:gdLst/>
            <a:ahLst/>
            <a:cxnLst/>
            <a:rect l="l" t="t" r="r" b="b"/>
            <a:pathLst>
              <a:path w="3405" h="989" extrusionOk="0">
                <a:moveTo>
                  <a:pt x="1435" y="1"/>
                </a:moveTo>
                <a:cubicBezTo>
                  <a:pt x="1094" y="1"/>
                  <a:pt x="754" y="59"/>
                  <a:pt x="426" y="176"/>
                </a:cubicBezTo>
                <a:cubicBezTo>
                  <a:pt x="122" y="298"/>
                  <a:pt x="1" y="450"/>
                  <a:pt x="1" y="541"/>
                </a:cubicBezTo>
                <a:cubicBezTo>
                  <a:pt x="61" y="754"/>
                  <a:pt x="791" y="662"/>
                  <a:pt x="1672" y="754"/>
                </a:cubicBezTo>
                <a:cubicBezTo>
                  <a:pt x="2314" y="845"/>
                  <a:pt x="2869" y="989"/>
                  <a:pt x="3156" y="989"/>
                </a:cubicBezTo>
                <a:cubicBezTo>
                  <a:pt x="3249" y="989"/>
                  <a:pt x="3314" y="973"/>
                  <a:pt x="3344" y="936"/>
                </a:cubicBezTo>
                <a:cubicBezTo>
                  <a:pt x="3405" y="845"/>
                  <a:pt x="3283" y="662"/>
                  <a:pt x="3010" y="450"/>
                </a:cubicBezTo>
                <a:cubicBezTo>
                  <a:pt x="2523" y="150"/>
                  <a:pt x="1980" y="1"/>
                  <a:pt x="143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" name="Google Shape;3824;p72">
            <a:extLst>
              <a:ext uri="{FF2B5EF4-FFF2-40B4-BE49-F238E27FC236}">
                <a16:creationId xmlns:a16="http://schemas.microsoft.com/office/drawing/2014/main" id="{A95D0D1B-EB6F-4C83-A3E3-4E6CB2BAD75D}"/>
              </a:ext>
            </a:extLst>
          </p:cNvPr>
          <p:cNvSpPr/>
          <p:nvPr/>
        </p:nvSpPr>
        <p:spPr>
          <a:xfrm>
            <a:off x="4041763" y="3357987"/>
            <a:ext cx="42434" cy="12568"/>
          </a:xfrm>
          <a:custGeom>
            <a:avLst/>
            <a:gdLst/>
            <a:ahLst/>
            <a:cxnLst/>
            <a:rect l="l" t="t" r="r" b="b"/>
            <a:pathLst>
              <a:path w="2615" h="817" extrusionOk="0">
                <a:moveTo>
                  <a:pt x="1413" y="1"/>
                </a:moveTo>
                <a:cubicBezTo>
                  <a:pt x="1368" y="1"/>
                  <a:pt x="1322" y="3"/>
                  <a:pt x="1277" y="6"/>
                </a:cubicBezTo>
                <a:cubicBezTo>
                  <a:pt x="942" y="6"/>
                  <a:pt x="578" y="128"/>
                  <a:pt x="304" y="341"/>
                </a:cubicBezTo>
                <a:cubicBezTo>
                  <a:pt x="61" y="493"/>
                  <a:pt x="0" y="675"/>
                  <a:pt x="61" y="736"/>
                </a:cubicBezTo>
                <a:cubicBezTo>
                  <a:pt x="102" y="797"/>
                  <a:pt x="186" y="817"/>
                  <a:pt x="303" y="817"/>
                </a:cubicBezTo>
                <a:cubicBezTo>
                  <a:pt x="537" y="817"/>
                  <a:pt x="902" y="736"/>
                  <a:pt x="1307" y="736"/>
                </a:cubicBezTo>
                <a:cubicBezTo>
                  <a:pt x="1655" y="736"/>
                  <a:pt x="1982" y="776"/>
                  <a:pt x="2216" y="776"/>
                </a:cubicBezTo>
                <a:cubicBezTo>
                  <a:pt x="2392" y="776"/>
                  <a:pt x="2514" y="753"/>
                  <a:pt x="2553" y="675"/>
                </a:cubicBezTo>
                <a:cubicBezTo>
                  <a:pt x="2614" y="614"/>
                  <a:pt x="2523" y="432"/>
                  <a:pt x="2310" y="280"/>
                </a:cubicBezTo>
                <a:cubicBezTo>
                  <a:pt x="2044" y="94"/>
                  <a:pt x="1732" y="1"/>
                  <a:pt x="141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" name="Google Shape;3825;p72">
            <a:extLst>
              <a:ext uri="{FF2B5EF4-FFF2-40B4-BE49-F238E27FC236}">
                <a16:creationId xmlns:a16="http://schemas.microsoft.com/office/drawing/2014/main" id="{F52D010F-B22D-43C2-A8BE-CFA5891DC63F}"/>
              </a:ext>
            </a:extLst>
          </p:cNvPr>
          <p:cNvSpPr/>
          <p:nvPr/>
        </p:nvSpPr>
        <p:spPr>
          <a:xfrm>
            <a:off x="4088123" y="3244923"/>
            <a:ext cx="243661" cy="333501"/>
          </a:xfrm>
          <a:custGeom>
            <a:avLst/>
            <a:gdLst/>
            <a:ahLst/>
            <a:cxnLst/>
            <a:rect l="l" t="t" r="r" b="b"/>
            <a:pathLst>
              <a:path w="15016" h="21680" extrusionOk="0">
                <a:moveTo>
                  <a:pt x="487" y="1"/>
                </a:moveTo>
                <a:lnTo>
                  <a:pt x="487" y="1"/>
                </a:lnTo>
                <a:cubicBezTo>
                  <a:pt x="0" y="821"/>
                  <a:pt x="487" y="1916"/>
                  <a:pt x="1247" y="2523"/>
                </a:cubicBezTo>
                <a:cubicBezTo>
                  <a:pt x="1976" y="3101"/>
                  <a:pt x="2949" y="3314"/>
                  <a:pt x="3861" y="3648"/>
                </a:cubicBezTo>
                <a:cubicBezTo>
                  <a:pt x="4773" y="3982"/>
                  <a:pt x="5684" y="4469"/>
                  <a:pt x="6049" y="5350"/>
                </a:cubicBezTo>
                <a:cubicBezTo>
                  <a:pt x="6475" y="6292"/>
                  <a:pt x="6140" y="7417"/>
                  <a:pt x="6505" y="8359"/>
                </a:cubicBezTo>
                <a:cubicBezTo>
                  <a:pt x="7113" y="10001"/>
                  <a:pt x="9423" y="10517"/>
                  <a:pt x="10031" y="12159"/>
                </a:cubicBezTo>
                <a:cubicBezTo>
                  <a:pt x="10487" y="13405"/>
                  <a:pt x="9757" y="14742"/>
                  <a:pt x="9605" y="16080"/>
                </a:cubicBezTo>
                <a:cubicBezTo>
                  <a:pt x="9423" y="17569"/>
                  <a:pt x="9970" y="19089"/>
                  <a:pt x="11095" y="20153"/>
                </a:cubicBezTo>
                <a:cubicBezTo>
                  <a:pt x="12023" y="21004"/>
                  <a:pt x="12251" y="21680"/>
                  <a:pt x="13208" y="21680"/>
                </a:cubicBezTo>
                <a:cubicBezTo>
                  <a:pt x="13380" y="21680"/>
                  <a:pt x="13574" y="21658"/>
                  <a:pt x="13800" y="21612"/>
                </a:cubicBezTo>
                <a:lnTo>
                  <a:pt x="14317" y="21642"/>
                </a:lnTo>
                <a:lnTo>
                  <a:pt x="14985" y="7204"/>
                </a:lnTo>
                <a:cubicBezTo>
                  <a:pt x="15016" y="6232"/>
                  <a:pt x="15016" y="5107"/>
                  <a:pt x="14499" y="4317"/>
                </a:cubicBezTo>
                <a:cubicBezTo>
                  <a:pt x="13982" y="3557"/>
                  <a:pt x="13071" y="3162"/>
                  <a:pt x="12189" y="2827"/>
                </a:cubicBezTo>
                <a:cubicBezTo>
                  <a:pt x="8420" y="1429"/>
                  <a:pt x="4499" y="457"/>
                  <a:pt x="48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3826;p72">
            <a:extLst>
              <a:ext uri="{FF2B5EF4-FFF2-40B4-BE49-F238E27FC236}">
                <a16:creationId xmlns:a16="http://schemas.microsoft.com/office/drawing/2014/main" id="{B2A72D25-B92D-49C0-B196-A131FB96E1C8}"/>
              </a:ext>
            </a:extLst>
          </p:cNvPr>
          <p:cNvSpPr/>
          <p:nvPr/>
        </p:nvSpPr>
        <p:spPr>
          <a:xfrm>
            <a:off x="4343111" y="3352203"/>
            <a:ext cx="161797" cy="163043"/>
          </a:xfrm>
          <a:custGeom>
            <a:avLst/>
            <a:gdLst/>
            <a:ahLst/>
            <a:cxnLst/>
            <a:rect l="l" t="t" r="r" b="b"/>
            <a:pathLst>
              <a:path w="9971" h="10599" extrusionOk="0">
                <a:moveTo>
                  <a:pt x="5557" y="1"/>
                </a:moveTo>
                <a:cubicBezTo>
                  <a:pt x="3601" y="1"/>
                  <a:pt x="1657" y="1343"/>
                  <a:pt x="1430" y="3726"/>
                </a:cubicBezTo>
                <a:lnTo>
                  <a:pt x="426" y="1416"/>
                </a:lnTo>
                <a:lnTo>
                  <a:pt x="426" y="1416"/>
                </a:lnTo>
                <a:cubicBezTo>
                  <a:pt x="214" y="3300"/>
                  <a:pt x="1" y="5246"/>
                  <a:pt x="548" y="7039"/>
                </a:cubicBezTo>
                <a:cubicBezTo>
                  <a:pt x="1095" y="8863"/>
                  <a:pt x="2585" y="10504"/>
                  <a:pt x="4469" y="10595"/>
                </a:cubicBezTo>
                <a:cubicBezTo>
                  <a:pt x="4522" y="10598"/>
                  <a:pt x="4574" y="10599"/>
                  <a:pt x="4626" y="10599"/>
                </a:cubicBezTo>
                <a:cubicBezTo>
                  <a:pt x="6564" y="10599"/>
                  <a:pt x="8199" y="8967"/>
                  <a:pt x="8998" y="7191"/>
                </a:cubicBezTo>
                <a:cubicBezTo>
                  <a:pt x="9697" y="5641"/>
                  <a:pt x="9971" y="3817"/>
                  <a:pt x="9211" y="2297"/>
                </a:cubicBezTo>
                <a:cubicBezTo>
                  <a:pt x="8438" y="726"/>
                  <a:pt x="6995" y="1"/>
                  <a:pt x="555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" name="Google Shape;3827;p72">
            <a:extLst>
              <a:ext uri="{FF2B5EF4-FFF2-40B4-BE49-F238E27FC236}">
                <a16:creationId xmlns:a16="http://schemas.microsoft.com/office/drawing/2014/main" id="{8BD30B6D-29BE-48A9-A5BA-B2C7458687F5}"/>
              </a:ext>
            </a:extLst>
          </p:cNvPr>
          <p:cNvSpPr/>
          <p:nvPr/>
        </p:nvSpPr>
        <p:spPr>
          <a:xfrm>
            <a:off x="4379118" y="3366493"/>
            <a:ext cx="16795" cy="155721"/>
          </a:xfrm>
          <a:custGeom>
            <a:avLst/>
            <a:gdLst/>
            <a:ahLst/>
            <a:cxnLst/>
            <a:rect l="l" t="t" r="r" b="b"/>
            <a:pathLst>
              <a:path w="1035" h="10123" extrusionOk="0">
                <a:moveTo>
                  <a:pt x="639" y="0"/>
                </a:moveTo>
                <a:cubicBezTo>
                  <a:pt x="639" y="1"/>
                  <a:pt x="730" y="122"/>
                  <a:pt x="761" y="365"/>
                </a:cubicBezTo>
                <a:cubicBezTo>
                  <a:pt x="822" y="730"/>
                  <a:pt x="791" y="1095"/>
                  <a:pt x="670" y="1429"/>
                </a:cubicBezTo>
                <a:cubicBezTo>
                  <a:pt x="457" y="1946"/>
                  <a:pt x="244" y="2493"/>
                  <a:pt x="92" y="3010"/>
                </a:cubicBezTo>
                <a:cubicBezTo>
                  <a:pt x="1" y="3709"/>
                  <a:pt x="31" y="4408"/>
                  <a:pt x="214" y="5107"/>
                </a:cubicBezTo>
                <a:cubicBezTo>
                  <a:pt x="366" y="5806"/>
                  <a:pt x="578" y="6475"/>
                  <a:pt x="700" y="7083"/>
                </a:cubicBezTo>
                <a:cubicBezTo>
                  <a:pt x="822" y="7599"/>
                  <a:pt x="852" y="8146"/>
                  <a:pt x="791" y="8694"/>
                </a:cubicBezTo>
                <a:cubicBezTo>
                  <a:pt x="730" y="9210"/>
                  <a:pt x="548" y="9697"/>
                  <a:pt x="274" y="10122"/>
                </a:cubicBezTo>
                <a:cubicBezTo>
                  <a:pt x="396" y="10031"/>
                  <a:pt x="487" y="9940"/>
                  <a:pt x="548" y="9818"/>
                </a:cubicBezTo>
                <a:cubicBezTo>
                  <a:pt x="761" y="9484"/>
                  <a:pt x="913" y="9119"/>
                  <a:pt x="943" y="8754"/>
                </a:cubicBezTo>
                <a:cubicBezTo>
                  <a:pt x="1034" y="8177"/>
                  <a:pt x="1004" y="7599"/>
                  <a:pt x="913" y="7052"/>
                </a:cubicBezTo>
                <a:cubicBezTo>
                  <a:pt x="791" y="6414"/>
                  <a:pt x="578" y="5776"/>
                  <a:pt x="426" y="5077"/>
                </a:cubicBezTo>
                <a:cubicBezTo>
                  <a:pt x="244" y="4408"/>
                  <a:pt x="214" y="3739"/>
                  <a:pt x="305" y="3070"/>
                </a:cubicBezTo>
                <a:cubicBezTo>
                  <a:pt x="457" y="2554"/>
                  <a:pt x="639" y="2007"/>
                  <a:pt x="822" y="1520"/>
                </a:cubicBezTo>
                <a:cubicBezTo>
                  <a:pt x="943" y="1125"/>
                  <a:pt x="943" y="730"/>
                  <a:pt x="852" y="365"/>
                </a:cubicBezTo>
                <a:cubicBezTo>
                  <a:pt x="822" y="213"/>
                  <a:pt x="761" y="92"/>
                  <a:pt x="63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" name="Google Shape;3828;p72">
            <a:extLst>
              <a:ext uri="{FF2B5EF4-FFF2-40B4-BE49-F238E27FC236}">
                <a16:creationId xmlns:a16="http://schemas.microsoft.com/office/drawing/2014/main" id="{5DCE6E20-5C4D-4ED2-98A7-A6FFA524E04B}"/>
              </a:ext>
            </a:extLst>
          </p:cNvPr>
          <p:cNvSpPr/>
          <p:nvPr/>
        </p:nvSpPr>
        <p:spPr>
          <a:xfrm>
            <a:off x="4385041" y="3423502"/>
            <a:ext cx="112971" cy="25536"/>
          </a:xfrm>
          <a:custGeom>
            <a:avLst/>
            <a:gdLst/>
            <a:ahLst/>
            <a:cxnLst/>
            <a:rect l="l" t="t" r="r" b="b"/>
            <a:pathLst>
              <a:path w="6962" h="1660" extrusionOk="0">
                <a:moveTo>
                  <a:pt x="6" y="1"/>
                </a:moveTo>
                <a:cubicBezTo>
                  <a:pt x="4" y="1"/>
                  <a:pt x="2" y="1"/>
                  <a:pt x="1" y="3"/>
                </a:cubicBezTo>
                <a:cubicBezTo>
                  <a:pt x="183" y="307"/>
                  <a:pt x="487" y="580"/>
                  <a:pt x="821" y="793"/>
                </a:cubicBezTo>
                <a:cubicBezTo>
                  <a:pt x="1618" y="1371"/>
                  <a:pt x="2559" y="1660"/>
                  <a:pt x="3508" y="1660"/>
                </a:cubicBezTo>
                <a:cubicBezTo>
                  <a:pt x="4407" y="1660"/>
                  <a:pt x="5312" y="1401"/>
                  <a:pt x="6110" y="884"/>
                </a:cubicBezTo>
                <a:cubicBezTo>
                  <a:pt x="6444" y="702"/>
                  <a:pt x="6718" y="428"/>
                  <a:pt x="6961" y="124"/>
                </a:cubicBezTo>
                <a:cubicBezTo>
                  <a:pt x="6960" y="123"/>
                  <a:pt x="6958" y="122"/>
                  <a:pt x="6956" y="122"/>
                </a:cubicBezTo>
                <a:cubicBezTo>
                  <a:pt x="6904" y="122"/>
                  <a:pt x="6601" y="442"/>
                  <a:pt x="6019" y="763"/>
                </a:cubicBezTo>
                <a:cubicBezTo>
                  <a:pt x="5260" y="1215"/>
                  <a:pt x="4410" y="1436"/>
                  <a:pt x="3560" y="1436"/>
                </a:cubicBezTo>
                <a:cubicBezTo>
                  <a:pt x="2639" y="1436"/>
                  <a:pt x="1718" y="1177"/>
                  <a:pt x="912" y="671"/>
                </a:cubicBezTo>
                <a:cubicBezTo>
                  <a:pt x="333" y="295"/>
                  <a:pt x="57" y="1"/>
                  <a:pt x="6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" name="Google Shape;3829;p72">
            <a:extLst>
              <a:ext uri="{FF2B5EF4-FFF2-40B4-BE49-F238E27FC236}">
                <a16:creationId xmlns:a16="http://schemas.microsoft.com/office/drawing/2014/main" id="{B3C5DFA3-8EB7-4431-B5DD-A9B27B89DEBD}"/>
              </a:ext>
            </a:extLst>
          </p:cNvPr>
          <p:cNvSpPr/>
          <p:nvPr/>
        </p:nvSpPr>
        <p:spPr>
          <a:xfrm>
            <a:off x="4388983" y="3436163"/>
            <a:ext cx="85839" cy="49810"/>
          </a:xfrm>
          <a:custGeom>
            <a:avLst/>
            <a:gdLst/>
            <a:ahLst/>
            <a:cxnLst/>
            <a:rect l="l" t="t" r="r" b="b"/>
            <a:pathLst>
              <a:path w="5290" h="3238" extrusionOk="0">
                <a:moveTo>
                  <a:pt x="1" y="0"/>
                </a:moveTo>
                <a:cubicBezTo>
                  <a:pt x="92" y="304"/>
                  <a:pt x="244" y="608"/>
                  <a:pt x="457" y="851"/>
                </a:cubicBezTo>
                <a:cubicBezTo>
                  <a:pt x="913" y="1459"/>
                  <a:pt x="1490" y="2007"/>
                  <a:pt x="2159" y="2402"/>
                </a:cubicBezTo>
                <a:cubicBezTo>
                  <a:pt x="2828" y="2797"/>
                  <a:pt x="3587" y="3070"/>
                  <a:pt x="4347" y="3192"/>
                </a:cubicBezTo>
                <a:cubicBezTo>
                  <a:pt x="4499" y="3222"/>
                  <a:pt x="4659" y="3238"/>
                  <a:pt x="4818" y="3238"/>
                </a:cubicBezTo>
                <a:cubicBezTo>
                  <a:pt x="4978" y="3238"/>
                  <a:pt x="5138" y="3222"/>
                  <a:pt x="5290" y="3192"/>
                </a:cubicBezTo>
                <a:cubicBezTo>
                  <a:pt x="4986" y="3101"/>
                  <a:pt x="4682" y="3040"/>
                  <a:pt x="4378" y="3010"/>
                </a:cubicBezTo>
                <a:cubicBezTo>
                  <a:pt x="3648" y="2858"/>
                  <a:pt x="2919" y="2584"/>
                  <a:pt x="2280" y="2189"/>
                </a:cubicBezTo>
                <a:cubicBezTo>
                  <a:pt x="1642" y="1824"/>
                  <a:pt x="1065" y="1307"/>
                  <a:pt x="609" y="730"/>
                </a:cubicBezTo>
                <a:cubicBezTo>
                  <a:pt x="214" y="304"/>
                  <a:pt x="31" y="0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6" name="Google Shape;3830;p72">
            <a:extLst>
              <a:ext uri="{FF2B5EF4-FFF2-40B4-BE49-F238E27FC236}">
                <a16:creationId xmlns:a16="http://schemas.microsoft.com/office/drawing/2014/main" id="{62590196-60F9-47C4-ADE0-20A74C30D942}"/>
              </a:ext>
            </a:extLst>
          </p:cNvPr>
          <p:cNvSpPr/>
          <p:nvPr/>
        </p:nvSpPr>
        <p:spPr>
          <a:xfrm>
            <a:off x="4094046" y="3216618"/>
            <a:ext cx="284115" cy="333178"/>
          </a:xfrm>
          <a:custGeom>
            <a:avLst/>
            <a:gdLst/>
            <a:ahLst/>
            <a:cxnLst/>
            <a:rect l="l" t="t" r="r" b="b"/>
            <a:pathLst>
              <a:path w="17509" h="21659" extrusionOk="0">
                <a:moveTo>
                  <a:pt x="3193" y="1"/>
                </a:moveTo>
                <a:cubicBezTo>
                  <a:pt x="2669" y="1"/>
                  <a:pt x="2145" y="126"/>
                  <a:pt x="1672" y="351"/>
                </a:cubicBezTo>
                <a:cubicBezTo>
                  <a:pt x="1186" y="594"/>
                  <a:pt x="790" y="959"/>
                  <a:pt x="486" y="1415"/>
                </a:cubicBezTo>
                <a:cubicBezTo>
                  <a:pt x="274" y="1689"/>
                  <a:pt x="152" y="1993"/>
                  <a:pt x="61" y="2297"/>
                </a:cubicBezTo>
                <a:cubicBezTo>
                  <a:pt x="31" y="2418"/>
                  <a:pt x="0" y="2540"/>
                  <a:pt x="0" y="2661"/>
                </a:cubicBezTo>
                <a:cubicBezTo>
                  <a:pt x="122" y="2236"/>
                  <a:pt x="304" y="1810"/>
                  <a:pt x="547" y="1445"/>
                </a:cubicBezTo>
                <a:cubicBezTo>
                  <a:pt x="851" y="1050"/>
                  <a:pt x="1277" y="716"/>
                  <a:pt x="1733" y="473"/>
                </a:cubicBezTo>
                <a:cubicBezTo>
                  <a:pt x="2163" y="279"/>
                  <a:pt x="2639" y="177"/>
                  <a:pt x="3118" y="177"/>
                </a:cubicBezTo>
                <a:cubicBezTo>
                  <a:pt x="3316" y="177"/>
                  <a:pt x="3513" y="194"/>
                  <a:pt x="3708" y="230"/>
                </a:cubicBezTo>
                <a:cubicBezTo>
                  <a:pt x="4529" y="351"/>
                  <a:pt x="5289" y="746"/>
                  <a:pt x="5897" y="1324"/>
                </a:cubicBezTo>
                <a:cubicBezTo>
                  <a:pt x="6566" y="1993"/>
                  <a:pt x="7022" y="2844"/>
                  <a:pt x="7265" y="3756"/>
                </a:cubicBezTo>
                <a:cubicBezTo>
                  <a:pt x="7356" y="4272"/>
                  <a:pt x="7447" y="4789"/>
                  <a:pt x="7508" y="5275"/>
                </a:cubicBezTo>
                <a:cubicBezTo>
                  <a:pt x="7538" y="5853"/>
                  <a:pt x="7781" y="6400"/>
                  <a:pt x="8177" y="6795"/>
                </a:cubicBezTo>
                <a:cubicBezTo>
                  <a:pt x="8602" y="7221"/>
                  <a:pt x="9119" y="7494"/>
                  <a:pt x="9696" y="7646"/>
                </a:cubicBezTo>
                <a:cubicBezTo>
                  <a:pt x="10243" y="7829"/>
                  <a:pt x="10821" y="7889"/>
                  <a:pt x="11399" y="8041"/>
                </a:cubicBezTo>
                <a:cubicBezTo>
                  <a:pt x="11946" y="8132"/>
                  <a:pt x="12493" y="8345"/>
                  <a:pt x="12949" y="8680"/>
                </a:cubicBezTo>
                <a:cubicBezTo>
                  <a:pt x="13405" y="8984"/>
                  <a:pt x="13739" y="9440"/>
                  <a:pt x="13982" y="9926"/>
                </a:cubicBezTo>
                <a:cubicBezTo>
                  <a:pt x="14408" y="10868"/>
                  <a:pt x="14438" y="11962"/>
                  <a:pt x="14043" y="12935"/>
                </a:cubicBezTo>
                <a:cubicBezTo>
                  <a:pt x="13861" y="13421"/>
                  <a:pt x="13678" y="13877"/>
                  <a:pt x="13587" y="14394"/>
                </a:cubicBezTo>
                <a:cubicBezTo>
                  <a:pt x="13496" y="14880"/>
                  <a:pt x="13617" y="15397"/>
                  <a:pt x="13921" y="15792"/>
                </a:cubicBezTo>
                <a:cubicBezTo>
                  <a:pt x="14499" y="16552"/>
                  <a:pt x="15350" y="16856"/>
                  <a:pt x="15988" y="17282"/>
                </a:cubicBezTo>
                <a:cubicBezTo>
                  <a:pt x="16566" y="17646"/>
                  <a:pt x="16991" y="18224"/>
                  <a:pt x="17204" y="18862"/>
                </a:cubicBezTo>
                <a:cubicBezTo>
                  <a:pt x="17356" y="19348"/>
                  <a:pt x="17386" y="19865"/>
                  <a:pt x="17326" y="20382"/>
                </a:cubicBezTo>
                <a:cubicBezTo>
                  <a:pt x="17234" y="20838"/>
                  <a:pt x="17083" y="21263"/>
                  <a:pt x="16839" y="21659"/>
                </a:cubicBezTo>
                <a:cubicBezTo>
                  <a:pt x="16870" y="21628"/>
                  <a:pt x="16870" y="21628"/>
                  <a:pt x="16900" y="21598"/>
                </a:cubicBezTo>
                <a:cubicBezTo>
                  <a:pt x="16961" y="21537"/>
                  <a:pt x="16991" y="21446"/>
                  <a:pt x="17052" y="21385"/>
                </a:cubicBezTo>
                <a:cubicBezTo>
                  <a:pt x="17204" y="21081"/>
                  <a:pt x="17326" y="20777"/>
                  <a:pt x="17386" y="20443"/>
                </a:cubicBezTo>
                <a:cubicBezTo>
                  <a:pt x="17508" y="19926"/>
                  <a:pt x="17478" y="19379"/>
                  <a:pt x="17326" y="18862"/>
                </a:cubicBezTo>
                <a:cubicBezTo>
                  <a:pt x="17113" y="18163"/>
                  <a:pt x="16657" y="17586"/>
                  <a:pt x="16079" y="17190"/>
                </a:cubicBezTo>
                <a:cubicBezTo>
                  <a:pt x="15441" y="16734"/>
                  <a:pt x="14590" y="16430"/>
                  <a:pt x="14073" y="15701"/>
                </a:cubicBezTo>
                <a:cubicBezTo>
                  <a:pt x="13800" y="15367"/>
                  <a:pt x="13709" y="14911"/>
                  <a:pt x="13800" y="14455"/>
                </a:cubicBezTo>
                <a:cubicBezTo>
                  <a:pt x="13891" y="13968"/>
                  <a:pt x="14043" y="13513"/>
                  <a:pt x="14256" y="13057"/>
                </a:cubicBezTo>
                <a:cubicBezTo>
                  <a:pt x="14681" y="12054"/>
                  <a:pt x="14651" y="10868"/>
                  <a:pt x="14195" y="9865"/>
                </a:cubicBezTo>
                <a:cubicBezTo>
                  <a:pt x="13952" y="9348"/>
                  <a:pt x="13557" y="8862"/>
                  <a:pt x="13101" y="8528"/>
                </a:cubicBezTo>
                <a:cubicBezTo>
                  <a:pt x="12614" y="8193"/>
                  <a:pt x="12037" y="7950"/>
                  <a:pt x="11459" y="7829"/>
                </a:cubicBezTo>
                <a:cubicBezTo>
                  <a:pt x="10882" y="7707"/>
                  <a:pt x="10304" y="7616"/>
                  <a:pt x="9757" y="7464"/>
                </a:cubicBezTo>
                <a:cubicBezTo>
                  <a:pt x="9240" y="7312"/>
                  <a:pt x="8724" y="7038"/>
                  <a:pt x="8329" y="6674"/>
                </a:cubicBezTo>
                <a:cubicBezTo>
                  <a:pt x="7964" y="6278"/>
                  <a:pt x="7751" y="5792"/>
                  <a:pt x="7721" y="5275"/>
                </a:cubicBezTo>
                <a:cubicBezTo>
                  <a:pt x="7660" y="4759"/>
                  <a:pt x="7599" y="4242"/>
                  <a:pt x="7477" y="3725"/>
                </a:cubicBezTo>
                <a:cubicBezTo>
                  <a:pt x="7234" y="2752"/>
                  <a:pt x="6718" y="1871"/>
                  <a:pt x="6018" y="1172"/>
                </a:cubicBezTo>
                <a:cubicBezTo>
                  <a:pt x="5411" y="564"/>
                  <a:pt x="4590" y="169"/>
                  <a:pt x="3739" y="47"/>
                </a:cubicBezTo>
                <a:cubicBezTo>
                  <a:pt x="3558" y="16"/>
                  <a:pt x="3376" y="1"/>
                  <a:pt x="3193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" name="Google Shape;3831;p72">
            <a:extLst>
              <a:ext uri="{FF2B5EF4-FFF2-40B4-BE49-F238E27FC236}">
                <a16:creationId xmlns:a16="http://schemas.microsoft.com/office/drawing/2014/main" id="{9D8DA23E-CE3D-4A1B-9CA0-42E711F64CA6}"/>
              </a:ext>
            </a:extLst>
          </p:cNvPr>
          <p:cNvSpPr/>
          <p:nvPr/>
        </p:nvSpPr>
        <p:spPr>
          <a:xfrm>
            <a:off x="4082704" y="3189775"/>
            <a:ext cx="280155" cy="130447"/>
          </a:xfrm>
          <a:custGeom>
            <a:avLst/>
            <a:gdLst/>
            <a:ahLst/>
            <a:cxnLst/>
            <a:rect l="l" t="t" r="r" b="b"/>
            <a:pathLst>
              <a:path w="17265" h="8480" extrusionOk="0">
                <a:moveTo>
                  <a:pt x="3527" y="1"/>
                </a:moveTo>
                <a:cubicBezTo>
                  <a:pt x="3129" y="1"/>
                  <a:pt x="2730" y="63"/>
                  <a:pt x="2340" y="181"/>
                </a:cubicBezTo>
                <a:cubicBezTo>
                  <a:pt x="1733" y="333"/>
                  <a:pt x="1185" y="698"/>
                  <a:pt x="760" y="1184"/>
                </a:cubicBezTo>
                <a:cubicBezTo>
                  <a:pt x="152" y="1883"/>
                  <a:pt x="0" y="2856"/>
                  <a:pt x="334" y="3738"/>
                </a:cubicBezTo>
                <a:cubicBezTo>
                  <a:pt x="426" y="3950"/>
                  <a:pt x="578" y="4163"/>
                  <a:pt x="760" y="4345"/>
                </a:cubicBezTo>
                <a:cubicBezTo>
                  <a:pt x="790" y="4406"/>
                  <a:pt x="882" y="4467"/>
                  <a:pt x="942" y="4497"/>
                </a:cubicBezTo>
                <a:cubicBezTo>
                  <a:pt x="730" y="4285"/>
                  <a:pt x="547" y="4011"/>
                  <a:pt x="426" y="3707"/>
                </a:cubicBezTo>
                <a:cubicBezTo>
                  <a:pt x="304" y="3342"/>
                  <a:pt x="243" y="2978"/>
                  <a:pt x="304" y="2613"/>
                </a:cubicBezTo>
                <a:cubicBezTo>
                  <a:pt x="334" y="2096"/>
                  <a:pt x="547" y="1640"/>
                  <a:pt x="882" y="1276"/>
                </a:cubicBezTo>
                <a:cubicBezTo>
                  <a:pt x="1277" y="820"/>
                  <a:pt x="1793" y="516"/>
                  <a:pt x="2371" y="333"/>
                </a:cubicBezTo>
                <a:cubicBezTo>
                  <a:pt x="2720" y="238"/>
                  <a:pt x="3078" y="192"/>
                  <a:pt x="3436" y="192"/>
                </a:cubicBezTo>
                <a:cubicBezTo>
                  <a:pt x="3762" y="192"/>
                  <a:pt x="4088" y="230"/>
                  <a:pt x="4407" y="303"/>
                </a:cubicBezTo>
                <a:cubicBezTo>
                  <a:pt x="5958" y="698"/>
                  <a:pt x="7356" y="1610"/>
                  <a:pt x="8328" y="2856"/>
                </a:cubicBezTo>
                <a:cubicBezTo>
                  <a:pt x="8845" y="3525"/>
                  <a:pt x="9240" y="4224"/>
                  <a:pt x="9544" y="5014"/>
                </a:cubicBezTo>
                <a:cubicBezTo>
                  <a:pt x="9848" y="5774"/>
                  <a:pt x="10122" y="6534"/>
                  <a:pt x="10760" y="7020"/>
                </a:cubicBezTo>
                <a:cubicBezTo>
                  <a:pt x="11094" y="7263"/>
                  <a:pt x="11459" y="7385"/>
                  <a:pt x="11824" y="7415"/>
                </a:cubicBezTo>
                <a:cubicBezTo>
                  <a:pt x="11915" y="7423"/>
                  <a:pt x="12004" y="7427"/>
                  <a:pt x="12093" y="7427"/>
                </a:cubicBezTo>
                <a:cubicBezTo>
                  <a:pt x="12358" y="7427"/>
                  <a:pt x="12614" y="7393"/>
                  <a:pt x="12888" y="7324"/>
                </a:cubicBezTo>
                <a:cubicBezTo>
                  <a:pt x="13526" y="7203"/>
                  <a:pt x="14104" y="6960"/>
                  <a:pt x="14651" y="6868"/>
                </a:cubicBezTo>
                <a:cubicBezTo>
                  <a:pt x="14894" y="6792"/>
                  <a:pt x="15137" y="6754"/>
                  <a:pt x="15380" y="6754"/>
                </a:cubicBezTo>
                <a:cubicBezTo>
                  <a:pt x="15623" y="6754"/>
                  <a:pt x="15867" y="6792"/>
                  <a:pt x="16110" y="6868"/>
                </a:cubicBezTo>
                <a:cubicBezTo>
                  <a:pt x="16474" y="6990"/>
                  <a:pt x="16778" y="7203"/>
                  <a:pt x="16961" y="7507"/>
                </a:cubicBezTo>
                <a:cubicBezTo>
                  <a:pt x="17113" y="7719"/>
                  <a:pt x="17174" y="7932"/>
                  <a:pt x="17174" y="8175"/>
                </a:cubicBezTo>
                <a:cubicBezTo>
                  <a:pt x="17204" y="8358"/>
                  <a:pt x="17174" y="8479"/>
                  <a:pt x="17174" y="8479"/>
                </a:cubicBezTo>
                <a:cubicBezTo>
                  <a:pt x="17204" y="8388"/>
                  <a:pt x="17234" y="8297"/>
                  <a:pt x="17234" y="8206"/>
                </a:cubicBezTo>
                <a:cubicBezTo>
                  <a:pt x="17265" y="7963"/>
                  <a:pt x="17204" y="7719"/>
                  <a:pt x="17052" y="7507"/>
                </a:cubicBezTo>
                <a:cubicBezTo>
                  <a:pt x="16870" y="7172"/>
                  <a:pt x="16535" y="6899"/>
                  <a:pt x="16171" y="6777"/>
                </a:cubicBezTo>
                <a:cubicBezTo>
                  <a:pt x="15903" y="6677"/>
                  <a:pt x="15617" y="6632"/>
                  <a:pt x="15327" y="6632"/>
                </a:cubicBezTo>
                <a:cubicBezTo>
                  <a:pt x="15091" y="6632"/>
                  <a:pt x="14853" y="6662"/>
                  <a:pt x="14620" y="6716"/>
                </a:cubicBezTo>
                <a:cubicBezTo>
                  <a:pt x="14073" y="6838"/>
                  <a:pt x="13496" y="7051"/>
                  <a:pt x="12857" y="7172"/>
                </a:cubicBezTo>
                <a:cubicBezTo>
                  <a:pt x="12650" y="7229"/>
                  <a:pt x="12440" y="7256"/>
                  <a:pt x="12232" y="7256"/>
                </a:cubicBezTo>
                <a:cubicBezTo>
                  <a:pt x="11767" y="7256"/>
                  <a:pt x="11311" y="7120"/>
                  <a:pt x="10912" y="6868"/>
                </a:cubicBezTo>
                <a:cubicBezTo>
                  <a:pt x="10335" y="6443"/>
                  <a:pt x="10061" y="5683"/>
                  <a:pt x="9757" y="4953"/>
                </a:cubicBezTo>
                <a:cubicBezTo>
                  <a:pt x="9483" y="4133"/>
                  <a:pt x="9058" y="3403"/>
                  <a:pt x="8541" y="2735"/>
                </a:cubicBezTo>
                <a:cubicBezTo>
                  <a:pt x="7508" y="1428"/>
                  <a:pt x="6079" y="516"/>
                  <a:pt x="4468" y="121"/>
                </a:cubicBezTo>
                <a:cubicBezTo>
                  <a:pt x="4159" y="40"/>
                  <a:pt x="3843" y="1"/>
                  <a:pt x="352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" name="Google Shape;3832;p72">
            <a:extLst>
              <a:ext uri="{FF2B5EF4-FFF2-40B4-BE49-F238E27FC236}">
                <a16:creationId xmlns:a16="http://schemas.microsoft.com/office/drawing/2014/main" id="{4D0C8AFE-F8AD-4294-A2CF-3AF6358CE888}"/>
              </a:ext>
            </a:extLst>
          </p:cNvPr>
          <p:cNvSpPr/>
          <p:nvPr/>
        </p:nvSpPr>
        <p:spPr>
          <a:xfrm>
            <a:off x="3656556" y="3704548"/>
            <a:ext cx="785229" cy="661172"/>
          </a:xfrm>
          <a:custGeom>
            <a:avLst/>
            <a:gdLst/>
            <a:ahLst/>
            <a:cxnLst/>
            <a:rect l="l" t="t" r="r" b="b"/>
            <a:pathLst>
              <a:path w="48391" h="42981" extrusionOk="0">
                <a:moveTo>
                  <a:pt x="27569" y="0"/>
                </a:moveTo>
                <a:cubicBezTo>
                  <a:pt x="27569" y="0"/>
                  <a:pt x="21703" y="335"/>
                  <a:pt x="18450" y="3222"/>
                </a:cubicBezTo>
                <a:cubicBezTo>
                  <a:pt x="17630" y="4013"/>
                  <a:pt x="17022" y="5016"/>
                  <a:pt x="16657" y="6140"/>
                </a:cubicBezTo>
                <a:lnTo>
                  <a:pt x="11611" y="17630"/>
                </a:lnTo>
                <a:lnTo>
                  <a:pt x="9028" y="3192"/>
                </a:lnTo>
                <a:lnTo>
                  <a:pt x="0" y="4499"/>
                </a:lnTo>
                <a:lnTo>
                  <a:pt x="1459" y="29332"/>
                </a:lnTo>
                <a:cubicBezTo>
                  <a:pt x="1976" y="34621"/>
                  <a:pt x="5867" y="38968"/>
                  <a:pt x="11064" y="40062"/>
                </a:cubicBezTo>
                <a:lnTo>
                  <a:pt x="16201" y="34287"/>
                </a:lnTo>
                <a:cubicBezTo>
                  <a:pt x="16804" y="38963"/>
                  <a:pt x="17318" y="42980"/>
                  <a:pt x="17385" y="42980"/>
                </a:cubicBezTo>
                <a:cubicBezTo>
                  <a:pt x="17386" y="42980"/>
                  <a:pt x="17386" y="42980"/>
                  <a:pt x="17386" y="42980"/>
                </a:cubicBezTo>
                <a:cubicBezTo>
                  <a:pt x="17508" y="42858"/>
                  <a:pt x="45533" y="41156"/>
                  <a:pt x="45533" y="41156"/>
                </a:cubicBezTo>
                <a:lnTo>
                  <a:pt x="42706" y="31551"/>
                </a:lnTo>
                <a:lnTo>
                  <a:pt x="48390" y="2402"/>
                </a:lnTo>
                <a:lnTo>
                  <a:pt x="38876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" name="Google Shape;3833;p72">
            <a:extLst>
              <a:ext uri="{FF2B5EF4-FFF2-40B4-BE49-F238E27FC236}">
                <a16:creationId xmlns:a16="http://schemas.microsoft.com/office/drawing/2014/main" id="{9B7926CC-5AEE-45B0-BE18-98F6060BCB01}"/>
              </a:ext>
            </a:extLst>
          </p:cNvPr>
          <p:cNvSpPr/>
          <p:nvPr/>
        </p:nvSpPr>
        <p:spPr>
          <a:xfrm>
            <a:off x="3627948" y="3145995"/>
            <a:ext cx="231572" cy="215838"/>
          </a:xfrm>
          <a:custGeom>
            <a:avLst/>
            <a:gdLst/>
            <a:ahLst/>
            <a:cxnLst/>
            <a:rect l="l" t="t" r="r" b="b"/>
            <a:pathLst>
              <a:path w="14271" h="14031" extrusionOk="0">
                <a:moveTo>
                  <a:pt x="7756" y="1"/>
                </a:moveTo>
                <a:cubicBezTo>
                  <a:pt x="6614" y="1"/>
                  <a:pt x="5441" y="310"/>
                  <a:pt x="4347" y="991"/>
                </a:cubicBezTo>
                <a:cubicBezTo>
                  <a:pt x="0" y="3666"/>
                  <a:pt x="335" y="10109"/>
                  <a:pt x="4924" y="12328"/>
                </a:cubicBezTo>
                <a:lnTo>
                  <a:pt x="4924" y="13970"/>
                </a:lnTo>
                <a:lnTo>
                  <a:pt x="10608" y="14031"/>
                </a:lnTo>
                <a:cubicBezTo>
                  <a:pt x="10608" y="14031"/>
                  <a:pt x="10669" y="13119"/>
                  <a:pt x="10669" y="12298"/>
                </a:cubicBezTo>
                <a:cubicBezTo>
                  <a:pt x="12858" y="11204"/>
                  <a:pt x="14225" y="8985"/>
                  <a:pt x="14225" y="6553"/>
                </a:cubicBezTo>
                <a:cubicBezTo>
                  <a:pt x="14271" y="2732"/>
                  <a:pt x="11151" y="1"/>
                  <a:pt x="7756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" name="Google Shape;3834;p72">
            <a:extLst>
              <a:ext uri="{FF2B5EF4-FFF2-40B4-BE49-F238E27FC236}">
                <a16:creationId xmlns:a16="http://schemas.microsoft.com/office/drawing/2014/main" id="{6595E6C1-6113-4A70-89C1-F515F34BA0C0}"/>
              </a:ext>
            </a:extLst>
          </p:cNvPr>
          <p:cNvSpPr/>
          <p:nvPr/>
        </p:nvSpPr>
        <p:spPr>
          <a:xfrm>
            <a:off x="3694364" y="3246045"/>
            <a:ext cx="119543" cy="113911"/>
          </a:xfrm>
          <a:custGeom>
            <a:avLst/>
            <a:gdLst/>
            <a:ahLst/>
            <a:cxnLst/>
            <a:rect l="l" t="t" r="r" b="b"/>
            <a:pathLst>
              <a:path w="7367" h="7405" extrusionOk="0">
                <a:moveTo>
                  <a:pt x="4990" y="436"/>
                </a:moveTo>
                <a:cubicBezTo>
                  <a:pt x="5012" y="436"/>
                  <a:pt x="5034" y="439"/>
                  <a:pt x="5056" y="444"/>
                </a:cubicBezTo>
                <a:cubicBezTo>
                  <a:pt x="5178" y="444"/>
                  <a:pt x="5269" y="536"/>
                  <a:pt x="5330" y="627"/>
                </a:cubicBezTo>
                <a:cubicBezTo>
                  <a:pt x="5360" y="748"/>
                  <a:pt x="5360" y="870"/>
                  <a:pt x="5330" y="961"/>
                </a:cubicBezTo>
                <a:cubicBezTo>
                  <a:pt x="5269" y="1204"/>
                  <a:pt x="5087" y="1417"/>
                  <a:pt x="4904" y="1569"/>
                </a:cubicBezTo>
                <a:cubicBezTo>
                  <a:pt x="4821" y="1634"/>
                  <a:pt x="4735" y="1692"/>
                  <a:pt x="4646" y="1743"/>
                </a:cubicBezTo>
                <a:lnTo>
                  <a:pt x="4646" y="1743"/>
                </a:lnTo>
                <a:cubicBezTo>
                  <a:pt x="4615" y="1676"/>
                  <a:pt x="4590" y="1608"/>
                  <a:pt x="4570" y="1539"/>
                </a:cubicBezTo>
                <a:cubicBezTo>
                  <a:pt x="4479" y="1295"/>
                  <a:pt x="4479" y="1052"/>
                  <a:pt x="4540" y="809"/>
                </a:cubicBezTo>
                <a:cubicBezTo>
                  <a:pt x="4570" y="718"/>
                  <a:pt x="4631" y="596"/>
                  <a:pt x="4722" y="536"/>
                </a:cubicBezTo>
                <a:cubicBezTo>
                  <a:pt x="4796" y="486"/>
                  <a:pt x="4891" y="436"/>
                  <a:pt x="4990" y="436"/>
                </a:cubicBezTo>
                <a:close/>
                <a:moveTo>
                  <a:pt x="2622" y="90"/>
                </a:moveTo>
                <a:cubicBezTo>
                  <a:pt x="2690" y="90"/>
                  <a:pt x="2754" y="105"/>
                  <a:pt x="2807" y="140"/>
                </a:cubicBezTo>
                <a:cubicBezTo>
                  <a:pt x="3020" y="262"/>
                  <a:pt x="3141" y="505"/>
                  <a:pt x="3141" y="748"/>
                </a:cubicBezTo>
                <a:cubicBezTo>
                  <a:pt x="3141" y="991"/>
                  <a:pt x="3111" y="1235"/>
                  <a:pt x="3020" y="1447"/>
                </a:cubicBezTo>
                <a:cubicBezTo>
                  <a:pt x="2983" y="1556"/>
                  <a:pt x="2938" y="1660"/>
                  <a:pt x="2885" y="1757"/>
                </a:cubicBezTo>
                <a:lnTo>
                  <a:pt x="2885" y="1757"/>
                </a:lnTo>
                <a:cubicBezTo>
                  <a:pt x="2613" y="1597"/>
                  <a:pt x="2391" y="1363"/>
                  <a:pt x="2260" y="1083"/>
                </a:cubicBezTo>
                <a:cubicBezTo>
                  <a:pt x="2138" y="839"/>
                  <a:pt x="2138" y="596"/>
                  <a:pt x="2229" y="353"/>
                </a:cubicBezTo>
                <a:cubicBezTo>
                  <a:pt x="2260" y="232"/>
                  <a:pt x="2351" y="140"/>
                  <a:pt x="2473" y="110"/>
                </a:cubicBezTo>
                <a:cubicBezTo>
                  <a:pt x="2523" y="97"/>
                  <a:pt x="2573" y="90"/>
                  <a:pt x="2622" y="90"/>
                </a:cubicBezTo>
                <a:close/>
                <a:moveTo>
                  <a:pt x="554" y="1684"/>
                </a:moveTo>
                <a:cubicBezTo>
                  <a:pt x="635" y="1684"/>
                  <a:pt x="720" y="1713"/>
                  <a:pt x="801" y="1782"/>
                </a:cubicBezTo>
                <a:cubicBezTo>
                  <a:pt x="953" y="1873"/>
                  <a:pt x="1105" y="1995"/>
                  <a:pt x="1166" y="2177"/>
                </a:cubicBezTo>
                <a:cubicBezTo>
                  <a:pt x="1257" y="2360"/>
                  <a:pt x="1333" y="2535"/>
                  <a:pt x="1402" y="2706"/>
                </a:cubicBezTo>
                <a:lnTo>
                  <a:pt x="1402" y="2706"/>
                </a:lnTo>
                <a:cubicBezTo>
                  <a:pt x="1360" y="2709"/>
                  <a:pt x="1317" y="2711"/>
                  <a:pt x="1275" y="2711"/>
                </a:cubicBezTo>
                <a:cubicBezTo>
                  <a:pt x="1138" y="2711"/>
                  <a:pt x="999" y="2695"/>
                  <a:pt x="862" y="2663"/>
                </a:cubicBezTo>
                <a:cubicBezTo>
                  <a:pt x="649" y="2633"/>
                  <a:pt x="467" y="2511"/>
                  <a:pt x="315" y="2359"/>
                </a:cubicBezTo>
                <a:cubicBezTo>
                  <a:pt x="1" y="2118"/>
                  <a:pt x="243" y="1684"/>
                  <a:pt x="554" y="1684"/>
                </a:cubicBezTo>
                <a:close/>
                <a:moveTo>
                  <a:pt x="6770" y="1713"/>
                </a:moveTo>
                <a:cubicBezTo>
                  <a:pt x="6865" y="1713"/>
                  <a:pt x="6956" y="1736"/>
                  <a:pt x="7032" y="1782"/>
                </a:cubicBezTo>
                <a:cubicBezTo>
                  <a:pt x="7214" y="1903"/>
                  <a:pt x="7275" y="2116"/>
                  <a:pt x="7184" y="2298"/>
                </a:cubicBezTo>
                <a:cubicBezTo>
                  <a:pt x="7093" y="2481"/>
                  <a:pt x="6910" y="2602"/>
                  <a:pt x="6728" y="2694"/>
                </a:cubicBezTo>
                <a:cubicBezTo>
                  <a:pt x="6564" y="2740"/>
                  <a:pt x="6391" y="2765"/>
                  <a:pt x="6218" y="2765"/>
                </a:cubicBezTo>
                <a:cubicBezTo>
                  <a:pt x="6050" y="2765"/>
                  <a:pt x="5881" y="2742"/>
                  <a:pt x="5720" y="2694"/>
                </a:cubicBezTo>
                <a:lnTo>
                  <a:pt x="5720" y="2694"/>
                </a:lnTo>
                <a:cubicBezTo>
                  <a:pt x="5823" y="2509"/>
                  <a:pt x="5936" y="2323"/>
                  <a:pt x="6059" y="2146"/>
                </a:cubicBezTo>
                <a:cubicBezTo>
                  <a:pt x="6181" y="1995"/>
                  <a:pt x="6333" y="1873"/>
                  <a:pt x="6485" y="1782"/>
                </a:cubicBezTo>
                <a:cubicBezTo>
                  <a:pt x="6576" y="1736"/>
                  <a:pt x="6675" y="1713"/>
                  <a:pt x="6770" y="1713"/>
                </a:cubicBezTo>
                <a:close/>
                <a:moveTo>
                  <a:pt x="2615" y="1"/>
                </a:moveTo>
                <a:cubicBezTo>
                  <a:pt x="2566" y="1"/>
                  <a:pt x="2517" y="8"/>
                  <a:pt x="2473" y="19"/>
                </a:cubicBezTo>
                <a:cubicBezTo>
                  <a:pt x="2351" y="80"/>
                  <a:pt x="2229" y="171"/>
                  <a:pt x="2199" y="323"/>
                </a:cubicBezTo>
                <a:cubicBezTo>
                  <a:pt x="2078" y="566"/>
                  <a:pt x="2108" y="870"/>
                  <a:pt x="2229" y="1113"/>
                </a:cubicBezTo>
                <a:cubicBezTo>
                  <a:pt x="2372" y="1398"/>
                  <a:pt x="2588" y="1642"/>
                  <a:pt x="2853" y="1813"/>
                </a:cubicBezTo>
                <a:lnTo>
                  <a:pt x="2853" y="1813"/>
                </a:lnTo>
                <a:cubicBezTo>
                  <a:pt x="2549" y="2321"/>
                  <a:pt x="2023" y="2647"/>
                  <a:pt x="1449" y="2702"/>
                </a:cubicBezTo>
                <a:lnTo>
                  <a:pt x="1449" y="2702"/>
                </a:lnTo>
                <a:cubicBezTo>
                  <a:pt x="1377" y="2527"/>
                  <a:pt x="1306" y="2352"/>
                  <a:pt x="1226" y="2177"/>
                </a:cubicBezTo>
                <a:cubicBezTo>
                  <a:pt x="1135" y="1964"/>
                  <a:pt x="1014" y="1812"/>
                  <a:pt x="831" y="1721"/>
                </a:cubicBezTo>
                <a:cubicBezTo>
                  <a:pt x="765" y="1676"/>
                  <a:pt x="698" y="1648"/>
                  <a:pt x="619" y="1648"/>
                </a:cubicBezTo>
                <a:cubicBezTo>
                  <a:pt x="590" y="1648"/>
                  <a:pt x="560" y="1652"/>
                  <a:pt x="527" y="1660"/>
                </a:cubicBezTo>
                <a:cubicBezTo>
                  <a:pt x="436" y="1660"/>
                  <a:pt x="315" y="1721"/>
                  <a:pt x="254" y="1782"/>
                </a:cubicBezTo>
                <a:cubicBezTo>
                  <a:pt x="102" y="1964"/>
                  <a:pt x="132" y="2238"/>
                  <a:pt x="284" y="2420"/>
                </a:cubicBezTo>
                <a:cubicBezTo>
                  <a:pt x="436" y="2572"/>
                  <a:pt x="619" y="2694"/>
                  <a:pt x="862" y="2724"/>
                </a:cubicBezTo>
                <a:cubicBezTo>
                  <a:pt x="1018" y="2763"/>
                  <a:pt x="1173" y="2782"/>
                  <a:pt x="1327" y="2782"/>
                </a:cubicBezTo>
                <a:cubicBezTo>
                  <a:pt x="1361" y="2782"/>
                  <a:pt x="1396" y="2781"/>
                  <a:pt x="1430" y="2779"/>
                </a:cubicBezTo>
                <a:lnTo>
                  <a:pt x="1430" y="2779"/>
                </a:lnTo>
                <a:cubicBezTo>
                  <a:pt x="1487" y="2924"/>
                  <a:pt x="1539" y="3067"/>
                  <a:pt x="1591" y="3210"/>
                </a:cubicBezTo>
                <a:cubicBezTo>
                  <a:pt x="2108" y="4517"/>
                  <a:pt x="2473" y="5581"/>
                  <a:pt x="2716" y="6341"/>
                </a:cubicBezTo>
                <a:cubicBezTo>
                  <a:pt x="2837" y="6706"/>
                  <a:pt x="2929" y="6979"/>
                  <a:pt x="2989" y="7192"/>
                </a:cubicBezTo>
                <a:cubicBezTo>
                  <a:pt x="3020" y="7283"/>
                  <a:pt x="3050" y="7375"/>
                  <a:pt x="3081" y="7405"/>
                </a:cubicBezTo>
                <a:lnTo>
                  <a:pt x="3020" y="7192"/>
                </a:lnTo>
                <a:lnTo>
                  <a:pt x="2746" y="6311"/>
                </a:lnTo>
                <a:cubicBezTo>
                  <a:pt x="2503" y="5581"/>
                  <a:pt x="2138" y="4487"/>
                  <a:pt x="1652" y="3180"/>
                </a:cubicBezTo>
                <a:cubicBezTo>
                  <a:pt x="1591" y="3045"/>
                  <a:pt x="1534" y="2910"/>
                  <a:pt x="1479" y="2775"/>
                </a:cubicBezTo>
                <a:lnTo>
                  <a:pt x="1479" y="2775"/>
                </a:lnTo>
                <a:cubicBezTo>
                  <a:pt x="2080" y="2727"/>
                  <a:pt x="2626" y="2391"/>
                  <a:pt x="2951" y="1872"/>
                </a:cubicBezTo>
                <a:lnTo>
                  <a:pt x="2951" y="1872"/>
                </a:lnTo>
                <a:cubicBezTo>
                  <a:pt x="3112" y="1961"/>
                  <a:pt x="3289" y="2024"/>
                  <a:pt x="3476" y="2055"/>
                </a:cubicBezTo>
                <a:cubicBezTo>
                  <a:pt x="3555" y="2064"/>
                  <a:pt x="3634" y="2068"/>
                  <a:pt x="3712" y="2068"/>
                </a:cubicBezTo>
                <a:cubicBezTo>
                  <a:pt x="4033" y="2068"/>
                  <a:pt x="4347" y="1996"/>
                  <a:pt x="4631" y="1858"/>
                </a:cubicBezTo>
                <a:lnTo>
                  <a:pt x="4631" y="1858"/>
                </a:lnTo>
                <a:cubicBezTo>
                  <a:pt x="4801" y="2190"/>
                  <a:pt x="5065" y="2473"/>
                  <a:pt x="5421" y="2663"/>
                </a:cubicBezTo>
                <a:cubicBezTo>
                  <a:pt x="5489" y="2695"/>
                  <a:pt x="5560" y="2722"/>
                  <a:pt x="5633" y="2746"/>
                </a:cubicBezTo>
                <a:lnTo>
                  <a:pt x="5633" y="2746"/>
                </a:lnTo>
                <a:cubicBezTo>
                  <a:pt x="5580" y="2850"/>
                  <a:pt x="5529" y="2954"/>
                  <a:pt x="5482" y="3058"/>
                </a:cubicBezTo>
                <a:cubicBezTo>
                  <a:pt x="5239" y="3636"/>
                  <a:pt x="5026" y="4244"/>
                  <a:pt x="4874" y="4852"/>
                </a:cubicBezTo>
                <a:cubicBezTo>
                  <a:pt x="4752" y="5399"/>
                  <a:pt x="4661" y="5855"/>
                  <a:pt x="4600" y="6250"/>
                </a:cubicBezTo>
                <a:cubicBezTo>
                  <a:pt x="4540" y="6645"/>
                  <a:pt x="4509" y="6949"/>
                  <a:pt x="4479" y="7162"/>
                </a:cubicBezTo>
                <a:cubicBezTo>
                  <a:pt x="4509" y="6979"/>
                  <a:pt x="4540" y="6675"/>
                  <a:pt x="4631" y="6280"/>
                </a:cubicBezTo>
                <a:cubicBezTo>
                  <a:pt x="4692" y="5885"/>
                  <a:pt x="4783" y="5429"/>
                  <a:pt x="4904" y="4882"/>
                </a:cubicBezTo>
                <a:cubicBezTo>
                  <a:pt x="5056" y="4274"/>
                  <a:pt x="5269" y="3666"/>
                  <a:pt x="5512" y="3089"/>
                </a:cubicBezTo>
                <a:cubicBezTo>
                  <a:pt x="5565" y="2983"/>
                  <a:pt x="5622" y="2873"/>
                  <a:pt x="5683" y="2762"/>
                </a:cubicBezTo>
                <a:lnTo>
                  <a:pt x="5683" y="2762"/>
                </a:lnTo>
                <a:cubicBezTo>
                  <a:pt x="5853" y="2812"/>
                  <a:pt x="6035" y="2841"/>
                  <a:pt x="6219" y="2841"/>
                </a:cubicBezTo>
                <a:cubicBezTo>
                  <a:pt x="6398" y="2841"/>
                  <a:pt x="6581" y="2814"/>
                  <a:pt x="6758" y="2754"/>
                </a:cubicBezTo>
                <a:cubicBezTo>
                  <a:pt x="6971" y="2694"/>
                  <a:pt x="7154" y="2542"/>
                  <a:pt x="7275" y="2329"/>
                </a:cubicBezTo>
                <a:cubicBezTo>
                  <a:pt x="7366" y="2116"/>
                  <a:pt x="7306" y="1873"/>
                  <a:pt x="7093" y="1751"/>
                </a:cubicBezTo>
                <a:cubicBezTo>
                  <a:pt x="6995" y="1686"/>
                  <a:pt x="6880" y="1656"/>
                  <a:pt x="6766" y="1656"/>
                </a:cubicBezTo>
                <a:cubicBezTo>
                  <a:pt x="6667" y="1656"/>
                  <a:pt x="6570" y="1679"/>
                  <a:pt x="6485" y="1721"/>
                </a:cubicBezTo>
                <a:cubicBezTo>
                  <a:pt x="6303" y="1812"/>
                  <a:pt x="6151" y="1934"/>
                  <a:pt x="6029" y="2086"/>
                </a:cubicBezTo>
                <a:cubicBezTo>
                  <a:pt x="5897" y="2274"/>
                  <a:pt x="5777" y="2474"/>
                  <a:pt x="5669" y="2678"/>
                </a:cubicBezTo>
                <a:lnTo>
                  <a:pt x="5669" y="2678"/>
                </a:lnTo>
                <a:cubicBezTo>
                  <a:pt x="5583" y="2650"/>
                  <a:pt x="5500" y="2615"/>
                  <a:pt x="5421" y="2572"/>
                </a:cubicBezTo>
                <a:cubicBezTo>
                  <a:pt x="5118" y="2409"/>
                  <a:pt x="4851" y="2138"/>
                  <a:pt x="4688" y="1829"/>
                </a:cubicBezTo>
                <a:lnTo>
                  <a:pt x="4688" y="1829"/>
                </a:lnTo>
                <a:cubicBezTo>
                  <a:pt x="4796" y="1772"/>
                  <a:pt x="4899" y="1706"/>
                  <a:pt x="4996" y="1630"/>
                </a:cubicBezTo>
                <a:cubicBezTo>
                  <a:pt x="5208" y="1478"/>
                  <a:pt x="5360" y="1235"/>
                  <a:pt x="5451" y="991"/>
                </a:cubicBezTo>
                <a:cubicBezTo>
                  <a:pt x="5482" y="839"/>
                  <a:pt x="5451" y="718"/>
                  <a:pt x="5391" y="596"/>
                </a:cubicBezTo>
                <a:cubicBezTo>
                  <a:pt x="5330" y="444"/>
                  <a:pt x="5208" y="384"/>
                  <a:pt x="5087" y="353"/>
                </a:cubicBezTo>
                <a:cubicBezTo>
                  <a:pt x="4783" y="353"/>
                  <a:pt x="4540" y="536"/>
                  <a:pt x="4479" y="809"/>
                </a:cubicBezTo>
                <a:cubicBezTo>
                  <a:pt x="4418" y="1052"/>
                  <a:pt x="4418" y="1326"/>
                  <a:pt x="4509" y="1569"/>
                </a:cubicBezTo>
                <a:cubicBezTo>
                  <a:pt x="4532" y="1639"/>
                  <a:pt x="4559" y="1707"/>
                  <a:pt x="4590" y="1774"/>
                </a:cubicBezTo>
                <a:lnTo>
                  <a:pt x="4590" y="1774"/>
                </a:lnTo>
                <a:cubicBezTo>
                  <a:pt x="4324" y="1914"/>
                  <a:pt x="4036" y="1990"/>
                  <a:pt x="3742" y="1990"/>
                </a:cubicBezTo>
                <a:cubicBezTo>
                  <a:pt x="3644" y="1990"/>
                  <a:pt x="3545" y="1982"/>
                  <a:pt x="3445" y="1964"/>
                </a:cubicBezTo>
                <a:cubicBezTo>
                  <a:pt x="3285" y="1936"/>
                  <a:pt x="3130" y="1884"/>
                  <a:pt x="2987" y="1812"/>
                </a:cubicBezTo>
                <a:lnTo>
                  <a:pt x="2987" y="1812"/>
                </a:lnTo>
                <a:cubicBezTo>
                  <a:pt x="3048" y="1708"/>
                  <a:pt x="3099" y="1596"/>
                  <a:pt x="3141" y="1478"/>
                </a:cubicBezTo>
                <a:cubicBezTo>
                  <a:pt x="3233" y="1235"/>
                  <a:pt x="3263" y="991"/>
                  <a:pt x="3233" y="748"/>
                </a:cubicBezTo>
                <a:cubicBezTo>
                  <a:pt x="3233" y="596"/>
                  <a:pt x="3202" y="475"/>
                  <a:pt x="3141" y="353"/>
                </a:cubicBezTo>
                <a:cubicBezTo>
                  <a:pt x="3081" y="232"/>
                  <a:pt x="2989" y="140"/>
                  <a:pt x="2868" y="80"/>
                </a:cubicBezTo>
                <a:cubicBezTo>
                  <a:pt x="2791" y="22"/>
                  <a:pt x="2701" y="1"/>
                  <a:pt x="2615" y="1"/>
                </a:cubicBezTo>
                <a:close/>
                <a:moveTo>
                  <a:pt x="4479" y="7162"/>
                </a:moveTo>
                <a:lnTo>
                  <a:pt x="4448" y="7375"/>
                </a:lnTo>
                <a:lnTo>
                  <a:pt x="4448" y="7405"/>
                </a:lnTo>
                <a:cubicBezTo>
                  <a:pt x="4479" y="7344"/>
                  <a:pt x="4479" y="7253"/>
                  <a:pt x="4479" y="7162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3835;p72">
            <a:extLst>
              <a:ext uri="{FF2B5EF4-FFF2-40B4-BE49-F238E27FC236}">
                <a16:creationId xmlns:a16="http://schemas.microsoft.com/office/drawing/2014/main" id="{E4CEB6C5-3B08-4EED-9367-B8414670668C}"/>
              </a:ext>
            </a:extLst>
          </p:cNvPr>
          <p:cNvSpPr/>
          <p:nvPr/>
        </p:nvSpPr>
        <p:spPr>
          <a:xfrm>
            <a:off x="3707848" y="3365094"/>
            <a:ext cx="91259" cy="12629"/>
          </a:xfrm>
          <a:custGeom>
            <a:avLst/>
            <a:gdLst/>
            <a:ahLst/>
            <a:cxnLst/>
            <a:rect l="l" t="t" r="r" b="b"/>
            <a:pathLst>
              <a:path w="5624" h="821" extrusionOk="0">
                <a:moveTo>
                  <a:pt x="395" y="0"/>
                </a:moveTo>
                <a:cubicBezTo>
                  <a:pt x="183" y="0"/>
                  <a:pt x="0" y="183"/>
                  <a:pt x="0" y="395"/>
                </a:cubicBezTo>
                <a:cubicBezTo>
                  <a:pt x="0" y="608"/>
                  <a:pt x="152" y="760"/>
                  <a:pt x="365" y="760"/>
                </a:cubicBezTo>
                <a:lnTo>
                  <a:pt x="5259" y="821"/>
                </a:lnTo>
                <a:cubicBezTo>
                  <a:pt x="5441" y="821"/>
                  <a:pt x="5593" y="669"/>
                  <a:pt x="5623" y="487"/>
                </a:cubicBezTo>
                <a:cubicBezTo>
                  <a:pt x="5623" y="274"/>
                  <a:pt x="5441" y="122"/>
                  <a:pt x="5259" y="122"/>
                </a:cubicBezTo>
                <a:lnTo>
                  <a:pt x="395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3836;p72">
            <a:extLst>
              <a:ext uri="{FF2B5EF4-FFF2-40B4-BE49-F238E27FC236}">
                <a16:creationId xmlns:a16="http://schemas.microsoft.com/office/drawing/2014/main" id="{3DAE2EA1-6739-4FDB-8243-73B19DDFFADE}"/>
              </a:ext>
            </a:extLst>
          </p:cNvPr>
          <p:cNvSpPr/>
          <p:nvPr/>
        </p:nvSpPr>
        <p:spPr>
          <a:xfrm>
            <a:off x="3703160" y="3381600"/>
            <a:ext cx="98416" cy="36812"/>
          </a:xfrm>
          <a:custGeom>
            <a:avLst/>
            <a:gdLst/>
            <a:ahLst/>
            <a:cxnLst/>
            <a:rect l="l" t="t" r="r" b="b"/>
            <a:pathLst>
              <a:path w="6065" h="2393" extrusionOk="0">
                <a:moveTo>
                  <a:pt x="525" y="1"/>
                </a:moveTo>
                <a:cubicBezTo>
                  <a:pt x="134" y="1"/>
                  <a:pt x="0" y="613"/>
                  <a:pt x="441" y="751"/>
                </a:cubicBezTo>
                <a:cubicBezTo>
                  <a:pt x="472" y="766"/>
                  <a:pt x="502" y="774"/>
                  <a:pt x="536" y="774"/>
                </a:cubicBezTo>
                <a:cubicBezTo>
                  <a:pt x="570" y="774"/>
                  <a:pt x="608" y="766"/>
                  <a:pt x="654" y="751"/>
                </a:cubicBezTo>
                <a:lnTo>
                  <a:pt x="1171" y="751"/>
                </a:lnTo>
                <a:lnTo>
                  <a:pt x="1870" y="2119"/>
                </a:lnTo>
                <a:cubicBezTo>
                  <a:pt x="1961" y="2271"/>
                  <a:pt x="2113" y="2362"/>
                  <a:pt x="2295" y="2362"/>
                </a:cubicBezTo>
                <a:lnTo>
                  <a:pt x="4028" y="2392"/>
                </a:lnTo>
                <a:cubicBezTo>
                  <a:pt x="4210" y="2392"/>
                  <a:pt x="4362" y="2271"/>
                  <a:pt x="4454" y="2119"/>
                </a:cubicBezTo>
                <a:lnTo>
                  <a:pt x="5153" y="781"/>
                </a:lnTo>
                <a:lnTo>
                  <a:pt x="5548" y="781"/>
                </a:lnTo>
                <a:cubicBezTo>
                  <a:pt x="5580" y="792"/>
                  <a:pt x="5613" y="797"/>
                  <a:pt x="5647" y="797"/>
                </a:cubicBezTo>
                <a:cubicBezTo>
                  <a:pt x="5801" y="797"/>
                  <a:pt x="5954" y="688"/>
                  <a:pt x="6004" y="538"/>
                </a:cubicBezTo>
                <a:cubicBezTo>
                  <a:pt x="6064" y="325"/>
                  <a:pt x="5943" y="113"/>
                  <a:pt x="5730" y="52"/>
                </a:cubicBezTo>
                <a:cubicBezTo>
                  <a:pt x="5700" y="37"/>
                  <a:pt x="5669" y="29"/>
                  <a:pt x="5639" y="29"/>
                </a:cubicBezTo>
                <a:cubicBezTo>
                  <a:pt x="5609" y="29"/>
                  <a:pt x="5578" y="37"/>
                  <a:pt x="5548" y="52"/>
                </a:cubicBezTo>
                <a:lnTo>
                  <a:pt x="5517" y="82"/>
                </a:lnTo>
                <a:lnTo>
                  <a:pt x="654" y="22"/>
                </a:lnTo>
                <a:cubicBezTo>
                  <a:pt x="609" y="7"/>
                  <a:pt x="566" y="1"/>
                  <a:pt x="52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" name="Google Shape;3837;p72">
            <a:extLst>
              <a:ext uri="{FF2B5EF4-FFF2-40B4-BE49-F238E27FC236}">
                <a16:creationId xmlns:a16="http://schemas.microsoft.com/office/drawing/2014/main" id="{7F80C28D-BE9E-4007-B02F-C59821F9C676}"/>
              </a:ext>
            </a:extLst>
          </p:cNvPr>
          <p:cNvSpPr/>
          <p:nvPr/>
        </p:nvSpPr>
        <p:spPr>
          <a:xfrm>
            <a:off x="3660499" y="3164316"/>
            <a:ext cx="71040" cy="112511"/>
          </a:xfrm>
          <a:custGeom>
            <a:avLst/>
            <a:gdLst/>
            <a:ahLst/>
            <a:cxnLst/>
            <a:rect l="l" t="t" r="r" b="b"/>
            <a:pathLst>
              <a:path w="4378" h="7314" extrusionOk="0">
                <a:moveTo>
                  <a:pt x="4122" y="1"/>
                </a:moveTo>
                <a:cubicBezTo>
                  <a:pt x="4073" y="1"/>
                  <a:pt x="4017" y="4"/>
                  <a:pt x="3952" y="13"/>
                </a:cubicBezTo>
                <a:cubicBezTo>
                  <a:pt x="3587" y="43"/>
                  <a:pt x="3253" y="134"/>
                  <a:pt x="2949" y="286"/>
                </a:cubicBezTo>
                <a:cubicBezTo>
                  <a:pt x="2462" y="499"/>
                  <a:pt x="2006" y="772"/>
                  <a:pt x="1642" y="1137"/>
                </a:cubicBezTo>
                <a:lnTo>
                  <a:pt x="487" y="2687"/>
                </a:lnTo>
                <a:cubicBezTo>
                  <a:pt x="243" y="3265"/>
                  <a:pt x="61" y="3903"/>
                  <a:pt x="31" y="4542"/>
                </a:cubicBezTo>
                <a:cubicBezTo>
                  <a:pt x="0" y="5058"/>
                  <a:pt x="61" y="5575"/>
                  <a:pt x="183" y="6092"/>
                </a:cubicBezTo>
                <a:cubicBezTo>
                  <a:pt x="274" y="6426"/>
                  <a:pt x="395" y="6760"/>
                  <a:pt x="578" y="7034"/>
                </a:cubicBezTo>
                <a:cubicBezTo>
                  <a:pt x="684" y="7220"/>
                  <a:pt x="791" y="7313"/>
                  <a:pt x="836" y="7313"/>
                </a:cubicBezTo>
                <a:cubicBezTo>
                  <a:pt x="842" y="7313"/>
                  <a:pt x="848" y="7311"/>
                  <a:pt x="851" y="7308"/>
                </a:cubicBezTo>
                <a:cubicBezTo>
                  <a:pt x="973" y="7277"/>
                  <a:pt x="791" y="6791"/>
                  <a:pt x="699" y="6000"/>
                </a:cubicBezTo>
                <a:cubicBezTo>
                  <a:pt x="456" y="3903"/>
                  <a:pt x="1429" y="1867"/>
                  <a:pt x="3192" y="772"/>
                </a:cubicBezTo>
                <a:cubicBezTo>
                  <a:pt x="3861" y="347"/>
                  <a:pt x="4377" y="165"/>
                  <a:pt x="4347" y="73"/>
                </a:cubicBezTo>
                <a:cubicBezTo>
                  <a:pt x="4325" y="29"/>
                  <a:pt x="4254" y="1"/>
                  <a:pt x="412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" name="Google Shape;3838;p72">
            <a:extLst>
              <a:ext uri="{FF2B5EF4-FFF2-40B4-BE49-F238E27FC236}">
                <a16:creationId xmlns:a16="http://schemas.microsoft.com/office/drawing/2014/main" id="{99B155D5-9F5E-4888-B7B7-E943F05C1719}"/>
              </a:ext>
            </a:extLst>
          </p:cNvPr>
          <p:cNvSpPr/>
          <p:nvPr/>
        </p:nvSpPr>
        <p:spPr>
          <a:xfrm>
            <a:off x="3742866" y="3157486"/>
            <a:ext cx="26644" cy="12167"/>
          </a:xfrm>
          <a:custGeom>
            <a:avLst/>
            <a:gdLst/>
            <a:ahLst/>
            <a:cxnLst/>
            <a:rect l="l" t="t" r="r" b="b"/>
            <a:pathLst>
              <a:path w="1642" h="791" extrusionOk="0">
                <a:moveTo>
                  <a:pt x="821" y="1"/>
                </a:moveTo>
                <a:cubicBezTo>
                  <a:pt x="608" y="1"/>
                  <a:pt x="396" y="31"/>
                  <a:pt x="213" y="153"/>
                </a:cubicBezTo>
                <a:cubicBezTo>
                  <a:pt x="92" y="213"/>
                  <a:pt x="0" y="335"/>
                  <a:pt x="0" y="457"/>
                </a:cubicBezTo>
                <a:cubicBezTo>
                  <a:pt x="61" y="669"/>
                  <a:pt x="396" y="791"/>
                  <a:pt x="821" y="791"/>
                </a:cubicBezTo>
                <a:lnTo>
                  <a:pt x="1642" y="487"/>
                </a:lnTo>
                <a:cubicBezTo>
                  <a:pt x="1642" y="365"/>
                  <a:pt x="1581" y="244"/>
                  <a:pt x="1429" y="153"/>
                </a:cubicBezTo>
                <a:cubicBezTo>
                  <a:pt x="1247" y="61"/>
                  <a:pt x="1034" y="1"/>
                  <a:pt x="82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3839;p72">
            <a:extLst>
              <a:ext uri="{FF2B5EF4-FFF2-40B4-BE49-F238E27FC236}">
                <a16:creationId xmlns:a16="http://schemas.microsoft.com/office/drawing/2014/main" id="{DE9ABDE5-4335-4E39-B624-0576AB24B395}"/>
              </a:ext>
            </a:extLst>
          </p:cNvPr>
          <p:cNvSpPr/>
          <p:nvPr/>
        </p:nvSpPr>
        <p:spPr>
          <a:xfrm>
            <a:off x="3735954" y="3411719"/>
            <a:ext cx="37500" cy="5292"/>
          </a:xfrm>
          <a:custGeom>
            <a:avLst/>
            <a:gdLst/>
            <a:ahLst/>
            <a:cxnLst/>
            <a:rect l="l" t="t" r="r" b="b"/>
            <a:pathLst>
              <a:path w="2311" h="344" extrusionOk="0">
                <a:moveTo>
                  <a:pt x="1304" y="1"/>
                </a:moveTo>
                <a:cubicBezTo>
                  <a:pt x="1254" y="1"/>
                  <a:pt x="1204" y="3"/>
                  <a:pt x="1156" y="9"/>
                </a:cubicBezTo>
                <a:cubicBezTo>
                  <a:pt x="882" y="9"/>
                  <a:pt x="578" y="70"/>
                  <a:pt x="335" y="161"/>
                </a:cubicBezTo>
                <a:cubicBezTo>
                  <a:pt x="214" y="191"/>
                  <a:pt x="92" y="252"/>
                  <a:pt x="1" y="343"/>
                </a:cubicBezTo>
                <a:cubicBezTo>
                  <a:pt x="31" y="343"/>
                  <a:pt x="122" y="282"/>
                  <a:pt x="335" y="222"/>
                </a:cubicBezTo>
                <a:cubicBezTo>
                  <a:pt x="609" y="130"/>
                  <a:pt x="882" y="70"/>
                  <a:pt x="1156" y="70"/>
                </a:cubicBezTo>
                <a:cubicBezTo>
                  <a:pt x="1429" y="70"/>
                  <a:pt x="1733" y="100"/>
                  <a:pt x="1977" y="191"/>
                </a:cubicBezTo>
                <a:cubicBezTo>
                  <a:pt x="2189" y="252"/>
                  <a:pt x="2311" y="282"/>
                  <a:pt x="2311" y="282"/>
                </a:cubicBezTo>
                <a:cubicBezTo>
                  <a:pt x="2220" y="222"/>
                  <a:pt x="2098" y="161"/>
                  <a:pt x="2007" y="130"/>
                </a:cubicBezTo>
                <a:cubicBezTo>
                  <a:pt x="1782" y="55"/>
                  <a:pt x="1536" y="1"/>
                  <a:pt x="130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3840;p72">
            <a:extLst>
              <a:ext uri="{FF2B5EF4-FFF2-40B4-BE49-F238E27FC236}">
                <a16:creationId xmlns:a16="http://schemas.microsoft.com/office/drawing/2014/main" id="{26386470-A4D5-481C-B572-11C86FBC3F8F}"/>
              </a:ext>
            </a:extLst>
          </p:cNvPr>
          <p:cNvSpPr/>
          <p:nvPr/>
        </p:nvSpPr>
        <p:spPr>
          <a:xfrm>
            <a:off x="3723135" y="3392799"/>
            <a:ext cx="63641" cy="1646"/>
          </a:xfrm>
          <a:custGeom>
            <a:avLst/>
            <a:gdLst/>
            <a:ahLst/>
            <a:cxnLst/>
            <a:rect l="l" t="t" r="r" b="b"/>
            <a:pathLst>
              <a:path w="3922" h="107" extrusionOk="0">
                <a:moveTo>
                  <a:pt x="563" y="0"/>
                </a:moveTo>
                <a:cubicBezTo>
                  <a:pt x="213" y="0"/>
                  <a:pt x="1" y="8"/>
                  <a:pt x="1" y="23"/>
                </a:cubicBezTo>
                <a:cubicBezTo>
                  <a:pt x="1" y="53"/>
                  <a:pt x="852" y="53"/>
                  <a:pt x="1946" y="84"/>
                </a:cubicBezTo>
                <a:cubicBezTo>
                  <a:pt x="2493" y="99"/>
                  <a:pt x="2987" y="107"/>
                  <a:pt x="3344" y="107"/>
                </a:cubicBezTo>
                <a:cubicBezTo>
                  <a:pt x="3701" y="107"/>
                  <a:pt x="3922" y="99"/>
                  <a:pt x="3922" y="84"/>
                </a:cubicBezTo>
                <a:cubicBezTo>
                  <a:pt x="3922" y="53"/>
                  <a:pt x="3040" y="53"/>
                  <a:pt x="1946" y="23"/>
                </a:cubicBezTo>
                <a:cubicBezTo>
                  <a:pt x="1399" y="8"/>
                  <a:pt x="912" y="0"/>
                  <a:pt x="563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7" name="Google Shape;3841;p72">
            <a:extLst>
              <a:ext uri="{FF2B5EF4-FFF2-40B4-BE49-F238E27FC236}">
                <a16:creationId xmlns:a16="http://schemas.microsoft.com/office/drawing/2014/main" id="{0107A8AB-8C23-4C45-8676-B5E0DD1FDFB7}"/>
              </a:ext>
            </a:extLst>
          </p:cNvPr>
          <p:cNvSpPr/>
          <p:nvPr/>
        </p:nvSpPr>
        <p:spPr>
          <a:xfrm>
            <a:off x="3728554" y="3402967"/>
            <a:ext cx="53289" cy="954"/>
          </a:xfrm>
          <a:custGeom>
            <a:avLst/>
            <a:gdLst/>
            <a:ahLst/>
            <a:cxnLst/>
            <a:rect l="l" t="t" r="r" b="b"/>
            <a:pathLst>
              <a:path w="3284" h="62" extrusionOk="0">
                <a:moveTo>
                  <a:pt x="1" y="0"/>
                </a:moveTo>
                <a:cubicBezTo>
                  <a:pt x="153" y="31"/>
                  <a:pt x="305" y="61"/>
                  <a:pt x="457" y="61"/>
                </a:cubicBezTo>
                <a:lnTo>
                  <a:pt x="1642" y="61"/>
                </a:lnTo>
                <a:cubicBezTo>
                  <a:pt x="2098" y="61"/>
                  <a:pt x="2493" y="31"/>
                  <a:pt x="2797" y="31"/>
                </a:cubicBezTo>
                <a:cubicBezTo>
                  <a:pt x="2949" y="31"/>
                  <a:pt x="3101" y="31"/>
                  <a:pt x="328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" name="Google Shape;3842;p72">
            <a:extLst>
              <a:ext uri="{FF2B5EF4-FFF2-40B4-BE49-F238E27FC236}">
                <a16:creationId xmlns:a16="http://schemas.microsoft.com/office/drawing/2014/main" id="{2DB670EE-6F64-4CA6-85D1-E0DC2BE9AE24}"/>
              </a:ext>
            </a:extLst>
          </p:cNvPr>
          <p:cNvSpPr/>
          <p:nvPr/>
        </p:nvSpPr>
        <p:spPr>
          <a:xfrm>
            <a:off x="3918943" y="3913556"/>
            <a:ext cx="43422" cy="166474"/>
          </a:xfrm>
          <a:custGeom>
            <a:avLst/>
            <a:gdLst/>
            <a:ahLst/>
            <a:cxnLst/>
            <a:rect l="l" t="t" r="r" b="b"/>
            <a:pathLst>
              <a:path w="2676" h="10822" extrusionOk="0">
                <a:moveTo>
                  <a:pt x="2675" y="0"/>
                </a:moveTo>
                <a:lnTo>
                  <a:pt x="2675" y="0"/>
                </a:lnTo>
                <a:cubicBezTo>
                  <a:pt x="2615" y="122"/>
                  <a:pt x="2554" y="274"/>
                  <a:pt x="2523" y="426"/>
                </a:cubicBezTo>
                <a:cubicBezTo>
                  <a:pt x="2432" y="669"/>
                  <a:pt x="2280" y="1064"/>
                  <a:pt x="2098" y="1550"/>
                </a:cubicBezTo>
                <a:cubicBezTo>
                  <a:pt x="1733" y="2523"/>
                  <a:pt x="1065" y="3769"/>
                  <a:pt x="548" y="5289"/>
                </a:cubicBezTo>
                <a:cubicBezTo>
                  <a:pt x="92" y="6566"/>
                  <a:pt x="1" y="7964"/>
                  <a:pt x="305" y="9301"/>
                </a:cubicBezTo>
                <a:cubicBezTo>
                  <a:pt x="426" y="9727"/>
                  <a:pt x="578" y="10092"/>
                  <a:pt x="821" y="10456"/>
                </a:cubicBezTo>
                <a:cubicBezTo>
                  <a:pt x="882" y="10578"/>
                  <a:pt x="1004" y="10700"/>
                  <a:pt x="1095" y="10821"/>
                </a:cubicBezTo>
                <a:cubicBezTo>
                  <a:pt x="821" y="10335"/>
                  <a:pt x="578" y="9818"/>
                  <a:pt x="426" y="9301"/>
                </a:cubicBezTo>
                <a:cubicBezTo>
                  <a:pt x="153" y="7964"/>
                  <a:pt x="274" y="6627"/>
                  <a:pt x="730" y="5350"/>
                </a:cubicBezTo>
                <a:cubicBezTo>
                  <a:pt x="1216" y="3891"/>
                  <a:pt x="1885" y="2584"/>
                  <a:pt x="2220" y="1611"/>
                </a:cubicBezTo>
                <a:cubicBezTo>
                  <a:pt x="2372" y="1216"/>
                  <a:pt x="2493" y="821"/>
                  <a:pt x="2584" y="426"/>
                </a:cubicBezTo>
                <a:cubicBezTo>
                  <a:pt x="2645" y="274"/>
                  <a:pt x="2645" y="152"/>
                  <a:pt x="267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9" name="Google Shape;3843;p72">
            <a:extLst>
              <a:ext uri="{FF2B5EF4-FFF2-40B4-BE49-F238E27FC236}">
                <a16:creationId xmlns:a16="http://schemas.microsoft.com/office/drawing/2014/main" id="{58B1F324-3604-4D62-AEC5-D52220735140}"/>
              </a:ext>
            </a:extLst>
          </p:cNvPr>
          <p:cNvSpPr/>
          <p:nvPr/>
        </p:nvSpPr>
        <p:spPr>
          <a:xfrm>
            <a:off x="4362355" y="3928985"/>
            <a:ext cx="50822" cy="301597"/>
          </a:xfrm>
          <a:custGeom>
            <a:avLst/>
            <a:gdLst/>
            <a:ahLst/>
            <a:cxnLst/>
            <a:rect l="l" t="t" r="r" b="b"/>
            <a:pathLst>
              <a:path w="3132" h="19606" extrusionOk="0">
                <a:moveTo>
                  <a:pt x="31" y="0"/>
                </a:moveTo>
                <a:cubicBezTo>
                  <a:pt x="0" y="61"/>
                  <a:pt x="0" y="122"/>
                  <a:pt x="31" y="183"/>
                </a:cubicBezTo>
                <a:cubicBezTo>
                  <a:pt x="31" y="335"/>
                  <a:pt x="61" y="517"/>
                  <a:pt x="92" y="760"/>
                </a:cubicBezTo>
                <a:cubicBezTo>
                  <a:pt x="183" y="1277"/>
                  <a:pt x="304" y="2006"/>
                  <a:pt x="426" y="2858"/>
                </a:cubicBezTo>
                <a:cubicBezTo>
                  <a:pt x="699" y="4681"/>
                  <a:pt x="1095" y="7113"/>
                  <a:pt x="1551" y="9788"/>
                </a:cubicBezTo>
                <a:cubicBezTo>
                  <a:pt x="1976" y="12493"/>
                  <a:pt x="2371" y="14925"/>
                  <a:pt x="2645" y="16748"/>
                </a:cubicBezTo>
                <a:cubicBezTo>
                  <a:pt x="2797" y="17599"/>
                  <a:pt x="2918" y="18298"/>
                  <a:pt x="2979" y="18846"/>
                </a:cubicBezTo>
                <a:cubicBezTo>
                  <a:pt x="3040" y="19058"/>
                  <a:pt x="3040" y="19271"/>
                  <a:pt x="3070" y="19423"/>
                </a:cubicBezTo>
                <a:cubicBezTo>
                  <a:pt x="3070" y="19484"/>
                  <a:pt x="3101" y="19545"/>
                  <a:pt x="3131" y="19605"/>
                </a:cubicBezTo>
                <a:cubicBezTo>
                  <a:pt x="3131" y="19545"/>
                  <a:pt x="3131" y="19484"/>
                  <a:pt x="3131" y="19393"/>
                </a:cubicBezTo>
                <a:cubicBezTo>
                  <a:pt x="3101" y="19241"/>
                  <a:pt x="3101" y="19058"/>
                  <a:pt x="3070" y="18815"/>
                </a:cubicBezTo>
                <a:cubicBezTo>
                  <a:pt x="3010" y="18329"/>
                  <a:pt x="2918" y="17599"/>
                  <a:pt x="2797" y="16718"/>
                </a:cubicBezTo>
                <a:cubicBezTo>
                  <a:pt x="2554" y="14925"/>
                  <a:pt x="2189" y="12493"/>
                  <a:pt x="1733" y="9757"/>
                </a:cubicBezTo>
                <a:cubicBezTo>
                  <a:pt x="1307" y="7052"/>
                  <a:pt x="882" y="4620"/>
                  <a:pt x="578" y="2858"/>
                </a:cubicBezTo>
                <a:cubicBezTo>
                  <a:pt x="396" y="1976"/>
                  <a:pt x="274" y="1277"/>
                  <a:pt x="183" y="760"/>
                </a:cubicBezTo>
                <a:cubicBezTo>
                  <a:pt x="152" y="517"/>
                  <a:pt x="92" y="335"/>
                  <a:pt x="61" y="183"/>
                </a:cubicBezTo>
                <a:cubicBezTo>
                  <a:pt x="61" y="122"/>
                  <a:pt x="31" y="61"/>
                  <a:pt x="3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3844;p72">
            <a:extLst>
              <a:ext uri="{FF2B5EF4-FFF2-40B4-BE49-F238E27FC236}">
                <a16:creationId xmlns:a16="http://schemas.microsoft.com/office/drawing/2014/main" id="{4E1F6331-015B-4B36-A7F8-749AA8EDB37E}"/>
              </a:ext>
            </a:extLst>
          </p:cNvPr>
          <p:cNvSpPr/>
          <p:nvPr/>
        </p:nvSpPr>
        <p:spPr>
          <a:xfrm>
            <a:off x="3841022" y="3974810"/>
            <a:ext cx="7416" cy="110818"/>
          </a:xfrm>
          <a:custGeom>
            <a:avLst/>
            <a:gdLst/>
            <a:ahLst/>
            <a:cxnLst/>
            <a:rect l="l" t="t" r="r" b="b"/>
            <a:pathLst>
              <a:path w="457" h="7204" extrusionOk="0">
                <a:moveTo>
                  <a:pt x="213" y="0"/>
                </a:moveTo>
                <a:cubicBezTo>
                  <a:pt x="183" y="334"/>
                  <a:pt x="183" y="699"/>
                  <a:pt x="213" y="1064"/>
                </a:cubicBezTo>
                <a:cubicBezTo>
                  <a:pt x="213" y="1702"/>
                  <a:pt x="243" y="2614"/>
                  <a:pt x="213" y="3617"/>
                </a:cubicBezTo>
                <a:cubicBezTo>
                  <a:pt x="183" y="4590"/>
                  <a:pt x="122" y="5502"/>
                  <a:pt x="61" y="6140"/>
                </a:cubicBezTo>
                <a:cubicBezTo>
                  <a:pt x="0" y="6505"/>
                  <a:pt x="0" y="6839"/>
                  <a:pt x="0" y="7204"/>
                </a:cubicBezTo>
                <a:cubicBezTo>
                  <a:pt x="122" y="6870"/>
                  <a:pt x="183" y="6505"/>
                  <a:pt x="213" y="6170"/>
                </a:cubicBezTo>
                <a:cubicBezTo>
                  <a:pt x="334" y="5319"/>
                  <a:pt x="395" y="4468"/>
                  <a:pt x="426" y="3617"/>
                </a:cubicBezTo>
                <a:cubicBezTo>
                  <a:pt x="456" y="2766"/>
                  <a:pt x="426" y="1885"/>
                  <a:pt x="365" y="1034"/>
                </a:cubicBezTo>
                <a:cubicBezTo>
                  <a:pt x="334" y="699"/>
                  <a:pt x="304" y="334"/>
                  <a:pt x="21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1" name="Google Shape;3845;p72">
            <a:extLst>
              <a:ext uri="{FF2B5EF4-FFF2-40B4-BE49-F238E27FC236}">
                <a16:creationId xmlns:a16="http://schemas.microsoft.com/office/drawing/2014/main" id="{C8E6C84D-1E60-48FE-B2B1-27C60D0C04C0}"/>
              </a:ext>
            </a:extLst>
          </p:cNvPr>
          <p:cNvSpPr/>
          <p:nvPr/>
        </p:nvSpPr>
        <p:spPr>
          <a:xfrm>
            <a:off x="4412172" y="4229352"/>
            <a:ext cx="55756" cy="40042"/>
          </a:xfrm>
          <a:custGeom>
            <a:avLst/>
            <a:gdLst/>
            <a:ahLst/>
            <a:cxnLst/>
            <a:rect l="l" t="t" r="r" b="b"/>
            <a:pathLst>
              <a:path w="3436" h="2603" extrusionOk="0">
                <a:moveTo>
                  <a:pt x="434" y="1"/>
                </a:moveTo>
                <a:cubicBezTo>
                  <a:pt x="282" y="1"/>
                  <a:pt x="135" y="22"/>
                  <a:pt x="0" y="79"/>
                </a:cubicBezTo>
                <a:cubicBezTo>
                  <a:pt x="0" y="110"/>
                  <a:pt x="274" y="79"/>
                  <a:pt x="669" y="140"/>
                </a:cubicBezTo>
                <a:cubicBezTo>
                  <a:pt x="1186" y="231"/>
                  <a:pt x="1703" y="444"/>
                  <a:pt x="2128" y="748"/>
                </a:cubicBezTo>
                <a:cubicBezTo>
                  <a:pt x="2554" y="1083"/>
                  <a:pt x="2918" y="1508"/>
                  <a:pt x="3131" y="1994"/>
                </a:cubicBezTo>
                <a:cubicBezTo>
                  <a:pt x="3313" y="2359"/>
                  <a:pt x="3374" y="2602"/>
                  <a:pt x="3405" y="2602"/>
                </a:cubicBezTo>
                <a:cubicBezTo>
                  <a:pt x="3435" y="2359"/>
                  <a:pt x="3374" y="2116"/>
                  <a:pt x="3283" y="1903"/>
                </a:cubicBezTo>
                <a:cubicBezTo>
                  <a:pt x="2827" y="839"/>
                  <a:pt x="1824" y="110"/>
                  <a:pt x="699" y="19"/>
                </a:cubicBezTo>
                <a:cubicBezTo>
                  <a:pt x="610" y="8"/>
                  <a:pt x="521" y="1"/>
                  <a:pt x="4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" name="Google Shape;3846;p72">
            <a:extLst>
              <a:ext uri="{FF2B5EF4-FFF2-40B4-BE49-F238E27FC236}">
                <a16:creationId xmlns:a16="http://schemas.microsoft.com/office/drawing/2014/main" id="{E89EF14F-480A-46DC-897B-BCF6EB8937A4}"/>
              </a:ext>
            </a:extLst>
          </p:cNvPr>
          <p:cNvSpPr/>
          <p:nvPr/>
        </p:nvSpPr>
        <p:spPr>
          <a:xfrm>
            <a:off x="4396383" y="4253949"/>
            <a:ext cx="37500" cy="32735"/>
          </a:xfrm>
          <a:custGeom>
            <a:avLst/>
            <a:gdLst/>
            <a:ahLst/>
            <a:cxnLst/>
            <a:rect l="l" t="t" r="r" b="b"/>
            <a:pathLst>
              <a:path w="2311" h="2128" extrusionOk="0">
                <a:moveTo>
                  <a:pt x="1" y="0"/>
                </a:moveTo>
                <a:cubicBezTo>
                  <a:pt x="457" y="274"/>
                  <a:pt x="913" y="547"/>
                  <a:pt x="1308" y="882"/>
                </a:cubicBezTo>
                <a:cubicBezTo>
                  <a:pt x="1672" y="1277"/>
                  <a:pt x="2007" y="1672"/>
                  <a:pt x="2311" y="2128"/>
                </a:cubicBezTo>
                <a:cubicBezTo>
                  <a:pt x="1976" y="1034"/>
                  <a:pt x="1095" y="243"/>
                  <a:pt x="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3" name="Google Shape;3847;p72">
            <a:extLst>
              <a:ext uri="{FF2B5EF4-FFF2-40B4-BE49-F238E27FC236}">
                <a16:creationId xmlns:a16="http://schemas.microsoft.com/office/drawing/2014/main" id="{60A9F90E-E7F9-4414-9923-DEA84041323A}"/>
              </a:ext>
            </a:extLst>
          </p:cNvPr>
          <p:cNvSpPr/>
          <p:nvPr/>
        </p:nvSpPr>
        <p:spPr>
          <a:xfrm>
            <a:off x="4319939" y="4254334"/>
            <a:ext cx="77450" cy="32350"/>
          </a:xfrm>
          <a:custGeom>
            <a:avLst/>
            <a:gdLst/>
            <a:ahLst/>
            <a:cxnLst/>
            <a:rect l="l" t="t" r="r" b="b"/>
            <a:pathLst>
              <a:path w="4773" h="2103" extrusionOk="0">
                <a:moveTo>
                  <a:pt x="4759" y="1"/>
                </a:moveTo>
                <a:cubicBezTo>
                  <a:pt x="4627" y="1"/>
                  <a:pt x="3608" y="493"/>
                  <a:pt x="2371" y="1039"/>
                </a:cubicBezTo>
                <a:cubicBezTo>
                  <a:pt x="1064" y="1617"/>
                  <a:pt x="0" y="2042"/>
                  <a:pt x="0" y="2103"/>
                </a:cubicBezTo>
                <a:cubicBezTo>
                  <a:pt x="851" y="1890"/>
                  <a:pt x="1672" y="1586"/>
                  <a:pt x="2462" y="1221"/>
                </a:cubicBezTo>
                <a:cubicBezTo>
                  <a:pt x="3283" y="887"/>
                  <a:pt x="4043" y="492"/>
                  <a:pt x="4772" y="6"/>
                </a:cubicBezTo>
                <a:cubicBezTo>
                  <a:pt x="4771" y="2"/>
                  <a:pt x="4766" y="1"/>
                  <a:pt x="475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4" name="Google Shape;3848;p72">
            <a:extLst>
              <a:ext uri="{FF2B5EF4-FFF2-40B4-BE49-F238E27FC236}">
                <a16:creationId xmlns:a16="http://schemas.microsoft.com/office/drawing/2014/main" id="{08C84413-C6EB-47C2-9EE3-D4C8179E8159}"/>
              </a:ext>
            </a:extLst>
          </p:cNvPr>
          <p:cNvSpPr/>
          <p:nvPr/>
        </p:nvSpPr>
        <p:spPr>
          <a:xfrm>
            <a:off x="3720668" y="4040265"/>
            <a:ext cx="758099" cy="416153"/>
          </a:xfrm>
          <a:custGeom>
            <a:avLst/>
            <a:gdLst/>
            <a:ahLst/>
            <a:cxnLst/>
            <a:rect l="l" t="t" r="r" b="b"/>
            <a:pathLst>
              <a:path w="46719" h="27053" extrusionOk="0">
                <a:moveTo>
                  <a:pt x="1" y="0"/>
                </a:moveTo>
                <a:cubicBezTo>
                  <a:pt x="1" y="1"/>
                  <a:pt x="5372" y="25658"/>
                  <a:pt x="5441" y="25658"/>
                </a:cubicBezTo>
                <a:cubicBezTo>
                  <a:pt x="5441" y="25658"/>
                  <a:pt x="5441" y="25656"/>
                  <a:pt x="5441" y="25654"/>
                </a:cubicBezTo>
                <a:cubicBezTo>
                  <a:pt x="5441" y="25621"/>
                  <a:pt x="5708" y="25606"/>
                  <a:pt x="6194" y="25606"/>
                </a:cubicBezTo>
                <a:cubicBezTo>
                  <a:pt x="10643" y="25606"/>
                  <a:pt x="33465" y="26861"/>
                  <a:pt x="37904" y="27053"/>
                </a:cubicBezTo>
                <a:lnTo>
                  <a:pt x="38937" y="26809"/>
                </a:lnTo>
                <a:lnTo>
                  <a:pt x="46719" y="19636"/>
                </a:lnTo>
                <a:lnTo>
                  <a:pt x="37752" y="18907"/>
                </a:lnTo>
                <a:lnTo>
                  <a:pt x="34560" y="608"/>
                </a:lnTo>
                <a:lnTo>
                  <a:pt x="1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5" name="Google Shape;3849;p72">
            <a:extLst>
              <a:ext uri="{FF2B5EF4-FFF2-40B4-BE49-F238E27FC236}">
                <a16:creationId xmlns:a16="http://schemas.microsoft.com/office/drawing/2014/main" id="{92E7A1B0-3E6D-457A-AB73-193598DD8F35}"/>
              </a:ext>
            </a:extLst>
          </p:cNvPr>
          <p:cNvSpPr/>
          <p:nvPr/>
        </p:nvSpPr>
        <p:spPr>
          <a:xfrm>
            <a:off x="4280475" y="4050079"/>
            <a:ext cx="73021" cy="402601"/>
          </a:xfrm>
          <a:custGeom>
            <a:avLst/>
            <a:gdLst/>
            <a:ahLst/>
            <a:cxnLst/>
            <a:rect l="l" t="t" r="r" b="b"/>
            <a:pathLst>
              <a:path w="4500" h="26172" extrusionOk="0">
                <a:moveTo>
                  <a:pt x="61" y="1"/>
                </a:moveTo>
                <a:cubicBezTo>
                  <a:pt x="1" y="1"/>
                  <a:pt x="943" y="5867"/>
                  <a:pt x="2159" y="13101"/>
                </a:cubicBezTo>
                <a:cubicBezTo>
                  <a:pt x="3344" y="20335"/>
                  <a:pt x="4378" y="26171"/>
                  <a:pt x="4438" y="26171"/>
                </a:cubicBezTo>
                <a:cubicBezTo>
                  <a:pt x="4499" y="26141"/>
                  <a:pt x="3557" y="20275"/>
                  <a:pt x="2341" y="13071"/>
                </a:cubicBezTo>
                <a:cubicBezTo>
                  <a:pt x="1156" y="5837"/>
                  <a:pt x="122" y="1"/>
                  <a:pt x="6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6" name="Google Shape;3850;p72">
            <a:extLst>
              <a:ext uri="{FF2B5EF4-FFF2-40B4-BE49-F238E27FC236}">
                <a16:creationId xmlns:a16="http://schemas.microsoft.com/office/drawing/2014/main" id="{A73EC362-34E2-49EF-AE39-8DE8DFB7C39C}"/>
              </a:ext>
            </a:extLst>
          </p:cNvPr>
          <p:cNvSpPr/>
          <p:nvPr/>
        </p:nvSpPr>
        <p:spPr>
          <a:xfrm>
            <a:off x="4266179" y="4050556"/>
            <a:ext cx="69564" cy="405863"/>
          </a:xfrm>
          <a:custGeom>
            <a:avLst/>
            <a:gdLst/>
            <a:ahLst/>
            <a:cxnLst/>
            <a:rect l="l" t="t" r="r" b="b"/>
            <a:pathLst>
              <a:path w="4287" h="26384" extrusionOk="0">
                <a:moveTo>
                  <a:pt x="1034" y="0"/>
                </a:moveTo>
                <a:lnTo>
                  <a:pt x="1034" y="0"/>
                </a:lnTo>
                <a:cubicBezTo>
                  <a:pt x="973" y="61"/>
                  <a:pt x="882" y="122"/>
                  <a:pt x="821" y="183"/>
                </a:cubicBezTo>
                <a:cubicBezTo>
                  <a:pt x="608" y="335"/>
                  <a:pt x="395" y="517"/>
                  <a:pt x="213" y="699"/>
                </a:cubicBezTo>
                <a:cubicBezTo>
                  <a:pt x="61" y="851"/>
                  <a:pt x="0" y="1064"/>
                  <a:pt x="31" y="1246"/>
                </a:cubicBezTo>
                <a:cubicBezTo>
                  <a:pt x="91" y="1459"/>
                  <a:pt x="91" y="1672"/>
                  <a:pt x="152" y="1915"/>
                </a:cubicBezTo>
                <a:cubicBezTo>
                  <a:pt x="213" y="2432"/>
                  <a:pt x="304" y="2949"/>
                  <a:pt x="395" y="3556"/>
                </a:cubicBezTo>
                <a:cubicBezTo>
                  <a:pt x="821" y="6019"/>
                  <a:pt x="1338" y="9332"/>
                  <a:pt x="1946" y="13040"/>
                </a:cubicBezTo>
                <a:cubicBezTo>
                  <a:pt x="2584" y="16718"/>
                  <a:pt x="3161" y="20061"/>
                  <a:pt x="3557" y="22493"/>
                </a:cubicBezTo>
                <a:cubicBezTo>
                  <a:pt x="3769" y="23709"/>
                  <a:pt x="3952" y="24681"/>
                  <a:pt x="4073" y="25380"/>
                </a:cubicBezTo>
                <a:lnTo>
                  <a:pt x="4225" y="26140"/>
                </a:lnTo>
                <a:cubicBezTo>
                  <a:pt x="4225" y="26232"/>
                  <a:pt x="4256" y="26292"/>
                  <a:pt x="4286" y="26384"/>
                </a:cubicBezTo>
                <a:cubicBezTo>
                  <a:pt x="4286" y="26292"/>
                  <a:pt x="4286" y="26201"/>
                  <a:pt x="4256" y="26110"/>
                </a:cubicBezTo>
                <a:cubicBezTo>
                  <a:pt x="4225" y="25928"/>
                  <a:pt x="4195" y="25654"/>
                  <a:pt x="4134" y="25350"/>
                </a:cubicBezTo>
                <a:cubicBezTo>
                  <a:pt x="4043" y="24651"/>
                  <a:pt x="3891" y="23648"/>
                  <a:pt x="3709" y="22463"/>
                </a:cubicBezTo>
                <a:cubicBezTo>
                  <a:pt x="3283" y="20031"/>
                  <a:pt x="2766" y="16687"/>
                  <a:pt x="2158" y="12979"/>
                </a:cubicBezTo>
                <a:cubicBezTo>
                  <a:pt x="1520" y="9301"/>
                  <a:pt x="942" y="5958"/>
                  <a:pt x="547" y="3526"/>
                </a:cubicBezTo>
                <a:cubicBezTo>
                  <a:pt x="426" y="2918"/>
                  <a:pt x="335" y="2371"/>
                  <a:pt x="243" y="1885"/>
                </a:cubicBezTo>
                <a:cubicBezTo>
                  <a:pt x="213" y="1672"/>
                  <a:pt x="183" y="1429"/>
                  <a:pt x="122" y="1216"/>
                </a:cubicBezTo>
                <a:cubicBezTo>
                  <a:pt x="61" y="1034"/>
                  <a:pt x="183" y="851"/>
                  <a:pt x="274" y="730"/>
                </a:cubicBezTo>
                <a:cubicBezTo>
                  <a:pt x="456" y="547"/>
                  <a:pt x="639" y="365"/>
                  <a:pt x="851" y="183"/>
                </a:cubicBezTo>
                <a:cubicBezTo>
                  <a:pt x="912" y="122"/>
                  <a:pt x="973" y="61"/>
                  <a:pt x="103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7" name="Google Shape;3851;p72">
            <a:extLst>
              <a:ext uri="{FF2B5EF4-FFF2-40B4-BE49-F238E27FC236}">
                <a16:creationId xmlns:a16="http://schemas.microsoft.com/office/drawing/2014/main" id="{924518C5-E15D-43A2-9C0A-8DD8E7CAD967}"/>
              </a:ext>
            </a:extLst>
          </p:cNvPr>
          <p:cNvSpPr/>
          <p:nvPr/>
        </p:nvSpPr>
        <p:spPr>
          <a:xfrm>
            <a:off x="3725114" y="4056155"/>
            <a:ext cx="541569" cy="8907"/>
          </a:xfrm>
          <a:custGeom>
            <a:avLst/>
            <a:gdLst/>
            <a:ahLst/>
            <a:cxnLst/>
            <a:rect l="l" t="t" r="r" b="b"/>
            <a:pathLst>
              <a:path w="33375" h="579" extrusionOk="0">
                <a:moveTo>
                  <a:pt x="334" y="1"/>
                </a:moveTo>
                <a:cubicBezTo>
                  <a:pt x="122" y="31"/>
                  <a:pt x="0" y="31"/>
                  <a:pt x="0" y="31"/>
                </a:cubicBezTo>
                <a:lnTo>
                  <a:pt x="334" y="31"/>
                </a:lnTo>
                <a:lnTo>
                  <a:pt x="1307" y="62"/>
                </a:lnTo>
                <a:lnTo>
                  <a:pt x="4894" y="123"/>
                </a:lnTo>
                <a:lnTo>
                  <a:pt x="16687" y="305"/>
                </a:lnTo>
                <a:lnTo>
                  <a:pt x="28511" y="518"/>
                </a:lnTo>
                <a:lnTo>
                  <a:pt x="32068" y="578"/>
                </a:lnTo>
                <a:lnTo>
                  <a:pt x="33375" y="578"/>
                </a:lnTo>
                <a:cubicBezTo>
                  <a:pt x="33283" y="548"/>
                  <a:pt x="33162" y="548"/>
                  <a:pt x="33040" y="548"/>
                </a:cubicBezTo>
                <a:lnTo>
                  <a:pt x="32068" y="518"/>
                </a:lnTo>
                <a:lnTo>
                  <a:pt x="28511" y="396"/>
                </a:lnTo>
                <a:cubicBezTo>
                  <a:pt x="25472" y="305"/>
                  <a:pt x="21308" y="214"/>
                  <a:pt x="16687" y="123"/>
                </a:cubicBezTo>
                <a:cubicBezTo>
                  <a:pt x="12098" y="62"/>
                  <a:pt x="7933" y="1"/>
                  <a:pt x="489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8" name="Google Shape;3852;p72">
            <a:extLst>
              <a:ext uri="{FF2B5EF4-FFF2-40B4-BE49-F238E27FC236}">
                <a16:creationId xmlns:a16="http://schemas.microsoft.com/office/drawing/2014/main" id="{6F53F00A-317D-435B-8C8C-2182A546F1B3}"/>
              </a:ext>
            </a:extLst>
          </p:cNvPr>
          <p:cNvSpPr/>
          <p:nvPr/>
        </p:nvSpPr>
        <p:spPr>
          <a:xfrm>
            <a:off x="4333261" y="4342785"/>
            <a:ext cx="113945" cy="83238"/>
          </a:xfrm>
          <a:custGeom>
            <a:avLst/>
            <a:gdLst/>
            <a:ahLst/>
            <a:cxnLst/>
            <a:rect l="l" t="t" r="r" b="b"/>
            <a:pathLst>
              <a:path w="7022" h="5411" extrusionOk="0">
                <a:moveTo>
                  <a:pt x="0" y="0"/>
                </a:moveTo>
                <a:cubicBezTo>
                  <a:pt x="152" y="31"/>
                  <a:pt x="334" y="61"/>
                  <a:pt x="517" y="92"/>
                </a:cubicBezTo>
                <a:lnTo>
                  <a:pt x="1945" y="183"/>
                </a:lnTo>
                <a:cubicBezTo>
                  <a:pt x="3106" y="270"/>
                  <a:pt x="4710" y="385"/>
                  <a:pt x="6519" y="501"/>
                </a:cubicBezTo>
                <a:lnTo>
                  <a:pt x="6519" y="501"/>
                </a:lnTo>
                <a:cubicBezTo>
                  <a:pt x="6464" y="549"/>
                  <a:pt x="6408" y="597"/>
                  <a:pt x="6353" y="639"/>
                </a:cubicBezTo>
                <a:cubicBezTo>
                  <a:pt x="4833" y="1946"/>
                  <a:pt x="3465" y="3131"/>
                  <a:pt x="2462" y="3982"/>
                </a:cubicBezTo>
                <a:lnTo>
                  <a:pt x="1307" y="5016"/>
                </a:lnTo>
                <a:cubicBezTo>
                  <a:pt x="1155" y="5137"/>
                  <a:pt x="1003" y="5259"/>
                  <a:pt x="882" y="5411"/>
                </a:cubicBezTo>
                <a:cubicBezTo>
                  <a:pt x="1064" y="5289"/>
                  <a:pt x="1216" y="5198"/>
                  <a:pt x="1337" y="5046"/>
                </a:cubicBezTo>
                <a:lnTo>
                  <a:pt x="2553" y="4073"/>
                </a:lnTo>
                <a:cubicBezTo>
                  <a:pt x="3556" y="3253"/>
                  <a:pt x="4955" y="2067"/>
                  <a:pt x="6474" y="791"/>
                </a:cubicBezTo>
                <a:cubicBezTo>
                  <a:pt x="6596" y="669"/>
                  <a:pt x="6717" y="578"/>
                  <a:pt x="6839" y="487"/>
                </a:cubicBezTo>
                <a:lnTo>
                  <a:pt x="7021" y="335"/>
                </a:lnTo>
                <a:lnTo>
                  <a:pt x="6778" y="335"/>
                </a:lnTo>
                <a:cubicBezTo>
                  <a:pt x="4894" y="213"/>
                  <a:pt x="3192" y="122"/>
                  <a:pt x="1976" y="61"/>
                </a:cubicBezTo>
                <a:lnTo>
                  <a:pt x="517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9" name="Google Shape;3853;p72">
            <a:extLst>
              <a:ext uri="{FF2B5EF4-FFF2-40B4-BE49-F238E27FC236}">
                <a16:creationId xmlns:a16="http://schemas.microsoft.com/office/drawing/2014/main" id="{CFF88BBE-DDD1-48F1-B598-922477A3CE64}"/>
              </a:ext>
            </a:extLst>
          </p:cNvPr>
          <p:cNvSpPr/>
          <p:nvPr/>
        </p:nvSpPr>
        <p:spPr>
          <a:xfrm>
            <a:off x="3938675" y="4362122"/>
            <a:ext cx="220489" cy="127432"/>
          </a:xfrm>
          <a:custGeom>
            <a:avLst/>
            <a:gdLst/>
            <a:ahLst/>
            <a:cxnLst/>
            <a:rect l="l" t="t" r="r" b="b"/>
            <a:pathLst>
              <a:path w="13588" h="8284" extrusionOk="0">
                <a:moveTo>
                  <a:pt x="1762" y="0"/>
                </a:moveTo>
                <a:cubicBezTo>
                  <a:pt x="1614" y="0"/>
                  <a:pt x="1520" y="20"/>
                  <a:pt x="1520" y="20"/>
                </a:cubicBezTo>
                <a:lnTo>
                  <a:pt x="1520" y="2391"/>
                </a:lnTo>
                <a:cubicBezTo>
                  <a:pt x="1411" y="1737"/>
                  <a:pt x="862" y="1278"/>
                  <a:pt x="224" y="1278"/>
                </a:cubicBezTo>
                <a:cubicBezTo>
                  <a:pt x="150" y="1278"/>
                  <a:pt x="76" y="1284"/>
                  <a:pt x="0" y="1297"/>
                </a:cubicBezTo>
                <a:lnTo>
                  <a:pt x="365" y="5522"/>
                </a:lnTo>
                <a:cubicBezTo>
                  <a:pt x="700" y="6525"/>
                  <a:pt x="1520" y="7285"/>
                  <a:pt x="2554" y="7528"/>
                </a:cubicBezTo>
                <a:lnTo>
                  <a:pt x="5472" y="8196"/>
                </a:lnTo>
                <a:cubicBezTo>
                  <a:pt x="5815" y="8260"/>
                  <a:pt x="6433" y="8284"/>
                  <a:pt x="7179" y="8284"/>
                </a:cubicBezTo>
                <a:cubicBezTo>
                  <a:pt x="9666" y="8284"/>
                  <a:pt x="13587" y="8014"/>
                  <a:pt x="13587" y="8014"/>
                </a:cubicBezTo>
                <a:lnTo>
                  <a:pt x="13587" y="5917"/>
                </a:lnTo>
                <a:cubicBezTo>
                  <a:pt x="13587" y="5917"/>
                  <a:pt x="10761" y="4215"/>
                  <a:pt x="10244" y="3971"/>
                </a:cubicBezTo>
                <a:cubicBezTo>
                  <a:pt x="9818" y="3698"/>
                  <a:pt x="9332" y="3576"/>
                  <a:pt x="8815" y="3576"/>
                </a:cubicBezTo>
                <a:cubicBezTo>
                  <a:pt x="8511" y="3637"/>
                  <a:pt x="8602" y="3607"/>
                  <a:pt x="8450" y="4063"/>
                </a:cubicBezTo>
                <a:cubicBezTo>
                  <a:pt x="8299" y="4519"/>
                  <a:pt x="9849" y="5917"/>
                  <a:pt x="9849" y="5917"/>
                </a:cubicBezTo>
                <a:lnTo>
                  <a:pt x="7143" y="5157"/>
                </a:lnTo>
                <a:cubicBezTo>
                  <a:pt x="6809" y="4245"/>
                  <a:pt x="6566" y="3333"/>
                  <a:pt x="6384" y="2421"/>
                </a:cubicBezTo>
                <a:cubicBezTo>
                  <a:pt x="6080" y="810"/>
                  <a:pt x="4378" y="658"/>
                  <a:pt x="4377" y="658"/>
                </a:cubicBezTo>
                <a:lnTo>
                  <a:pt x="4377" y="658"/>
                </a:lnTo>
                <a:lnTo>
                  <a:pt x="5198" y="5522"/>
                </a:lnTo>
                <a:lnTo>
                  <a:pt x="4347" y="5066"/>
                </a:lnTo>
                <a:cubicBezTo>
                  <a:pt x="3922" y="4002"/>
                  <a:pt x="3648" y="2908"/>
                  <a:pt x="3496" y="1783"/>
                </a:cubicBezTo>
                <a:cubicBezTo>
                  <a:pt x="3219" y="193"/>
                  <a:pt x="2226" y="0"/>
                  <a:pt x="176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0" name="Google Shape;3854;p72">
            <a:extLst>
              <a:ext uri="{FF2B5EF4-FFF2-40B4-BE49-F238E27FC236}">
                <a16:creationId xmlns:a16="http://schemas.microsoft.com/office/drawing/2014/main" id="{6B275787-DB3E-448B-AEB2-DAD27A669524}"/>
              </a:ext>
            </a:extLst>
          </p:cNvPr>
          <p:cNvSpPr/>
          <p:nvPr/>
        </p:nvSpPr>
        <p:spPr>
          <a:xfrm>
            <a:off x="3978624" y="4206600"/>
            <a:ext cx="69629" cy="56532"/>
          </a:xfrm>
          <a:custGeom>
            <a:avLst/>
            <a:gdLst/>
            <a:ahLst/>
            <a:cxnLst/>
            <a:rect l="l" t="t" r="r" b="b"/>
            <a:pathLst>
              <a:path w="4291" h="3675" extrusionOk="0">
                <a:moveTo>
                  <a:pt x="2271" y="1"/>
                </a:moveTo>
                <a:cubicBezTo>
                  <a:pt x="2213" y="1"/>
                  <a:pt x="2156" y="3"/>
                  <a:pt x="2098" y="8"/>
                </a:cubicBezTo>
                <a:cubicBezTo>
                  <a:pt x="517" y="282"/>
                  <a:pt x="1" y="2288"/>
                  <a:pt x="1247" y="3261"/>
                </a:cubicBezTo>
                <a:cubicBezTo>
                  <a:pt x="1602" y="3547"/>
                  <a:pt x="2004" y="3674"/>
                  <a:pt x="2396" y="3674"/>
                </a:cubicBezTo>
                <a:cubicBezTo>
                  <a:pt x="3377" y="3674"/>
                  <a:pt x="4291" y="2871"/>
                  <a:pt x="4226" y="1741"/>
                </a:cubicBezTo>
                <a:cubicBezTo>
                  <a:pt x="4111" y="735"/>
                  <a:pt x="3262" y="1"/>
                  <a:pt x="227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1" name="Google Shape;3855;p72">
            <a:extLst>
              <a:ext uri="{FF2B5EF4-FFF2-40B4-BE49-F238E27FC236}">
                <a16:creationId xmlns:a16="http://schemas.microsoft.com/office/drawing/2014/main" id="{A7038C4D-1CA9-4B93-ADF9-3D7608052B70}"/>
              </a:ext>
            </a:extLst>
          </p:cNvPr>
          <p:cNvSpPr/>
          <p:nvPr/>
        </p:nvSpPr>
        <p:spPr>
          <a:xfrm>
            <a:off x="4411182" y="4224860"/>
            <a:ext cx="92249" cy="67762"/>
          </a:xfrm>
          <a:custGeom>
            <a:avLst/>
            <a:gdLst/>
            <a:ahLst/>
            <a:cxnLst/>
            <a:rect l="l" t="t" r="r" b="b"/>
            <a:pathLst>
              <a:path w="5685" h="4405" extrusionOk="0">
                <a:moveTo>
                  <a:pt x="1" y="250"/>
                </a:moveTo>
                <a:lnTo>
                  <a:pt x="183" y="311"/>
                </a:lnTo>
                <a:lnTo>
                  <a:pt x="100" y="255"/>
                </a:lnTo>
                <a:lnTo>
                  <a:pt x="100" y="255"/>
                </a:lnTo>
                <a:cubicBezTo>
                  <a:pt x="67" y="253"/>
                  <a:pt x="34" y="251"/>
                  <a:pt x="1" y="250"/>
                </a:cubicBezTo>
                <a:close/>
                <a:moveTo>
                  <a:pt x="1662" y="0"/>
                </a:moveTo>
                <a:cubicBezTo>
                  <a:pt x="1131" y="0"/>
                  <a:pt x="602" y="84"/>
                  <a:pt x="92" y="250"/>
                </a:cubicBezTo>
                <a:lnTo>
                  <a:pt x="100" y="255"/>
                </a:lnTo>
                <a:lnTo>
                  <a:pt x="100" y="255"/>
                </a:lnTo>
                <a:cubicBezTo>
                  <a:pt x="1578" y="352"/>
                  <a:pt x="2870" y="1283"/>
                  <a:pt x="3435" y="2651"/>
                </a:cubicBezTo>
                <a:cubicBezTo>
                  <a:pt x="3557" y="3077"/>
                  <a:pt x="3739" y="3472"/>
                  <a:pt x="3922" y="3867"/>
                </a:cubicBezTo>
                <a:cubicBezTo>
                  <a:pt x="4101" y="4201"/>
                  <a:pt x="4455" y="4405"/>
                  <a:pt x="4835" y="4405"/>
                </a:cubicBezTo>
                <a:cubicBezTo>
                  <a:pt x="4905" y="4405"/>
                  <a:pt x="4976" y="4398"/>
                  <a:pt x="5046" y="4384"/>
                </a:cubicBezTo>
                <a:cubicBezTo>
                  <a:pt x="5289" y="4293"/>
                  <a:pt x="5502" y="4110"/>
                  <a:pt x="5593" y="3837"/>
                </a:cubicBezTo>
                <a:cubicBezTo>
                  <a:pt x="5685" y="3563"/>
                  <a:pt x="5685" y="3289"/>
                  <a:pt x="5654" y="3016"/>
                </a:cubicBezTo>
                <a:cubicBezTo>
                  <a:pt x="5441" y="1830"/>
                  <a:pt x="4651" y="827"/>
                  <a:pt x="3557" y="371"/>
                </a:cubicBezTo>
                <a:cubicBezTo>
                  <a:pt x="2942" y="122"/>
                  <a:pt x="2301" y="0"/>
                  <a:pt x="166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" name="Google Shape;3856;p72">
            <a:extLst>
              <a:ext uri="{FF2B5EF4-FFF2-40B4-BE49-F238E27FC236}">
                <a16:creationId xmlns:a16="http://schemas.microsoft.com/office/drawing/2014/main" id="{18426B36-B7D8-425F-BAB1-92705CB6FC51}"/>
              </a:ext>
            </a:extLst>
          </p:cNvPr>
          <p:cNvSpPr/>
          <p:nvPr/>
        </p:nvSpPr>
        <p:spPr>
          <a:xfrm>
            <a:off x="4084180" y="3643171"/>
            <a:ext cx="230842" cy="93651"/>
          </a:xfrm>
          <a:custGeom>
            <a:avLst/>
            <a:gdLst/>
            <a:ahLst/>
            <a:cxnLst/>
            <a:rect l="l" t="t" r="r" b="b"/>
            <a:pathLst>
              <a:path w="14226" h="6088" extrusionOk="0">
                <a:moveTo>
                  <a:pt x="12106" y="0"/>
                </a:moveTo>
                <a:cubicBezTo>
                  <a:pt x="12000" y="0"/>
                  <a:pt x="11895" y="4"/>
                  <a:pt x="11794" y="9"/>
                </a:cubicBezTo>
                <a:lnTo>
                  <a:pt x="2584" y="404"/>
                </a:lnTo>
                <a:cubicBezTo>
                  <a:pt x="1854" y="434"/>
                  <a:pt x="1003" y="495"/>
                  <a:pt x="517" y="1042"/>
                </a:cubicBezTo>
                <a:cubicBezTo>
                  <a:pt x="0" y="1620"/>
                  <a:pt x="31" y="2440"/>
                  <a:pt x="152" y="3200"/>
                </a:cubicBezTo>
                <a:cubicBezTo>
                  <a:pt x="274" y="3930"/>
                  <a:pt x="487" y="4690"/>
                  <a:pt x="274" y="5419"/>
                </a:cubicBezTo>
                <a:lnTo>
                  <a:pt x="14225" y="6088"/>
                </a:lnTo>
                <a:cubicBezTo>
                  <a:pt x="13526" y="4842"/>
                  <a:pt x="13374" y="3383"/>
                  <a:pt x="13861" y="1620"/>
                </a:cubicBezTo>
                <a:cubicBezTo>
                  <a:pt x="13921" y="1194"/>
                  <a:pt x="13800" y="799"/>
                  <a:pt x="13526" y="465"/>
                </a:cubicBezTo>
                <a:cubicBezTo>
                  <a:pt x="13197" y="85"/>
                  <a:pt x="12636" y="0"/>
                  <a:pt x="12106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3" name="Google Shape;3857;p72">
            <a:extLst>
              <a:ext uri="{FF2B5EF4-FFF2-40B4-BE49-F238E27FC236}">
                <a16:creationId xmlns:a16="http://schemas.microsoft.com/office/drawing/2014/main" id="{5F762EC7-A3BC-4FB6-A807-FBBFDA2D64F6}"/>
              </a:ext>
            </a:extLst>
          </p:cNvPr>
          <p:cNvSpPr/>
          <p:nvPr/>
        </p:nvSpPr>
        <p:spPr>
          <a:xfrm>
            <a:off x="4093056" y="3712948"/>
            <a:ext cx="197301" cy="38903"/>
          </a:xfrm>
          <a:custGeom>
            <a:avLst/>
            <a:gdLst/>
            <a:ahLst/>
            <a:cxnLst/>
            <a:rect l="l" t="t" r="r" b="b"/>
            <a:pathLst>
              <a:path w="12159" h="2529" extrusionOk="0">
                <a:moveTo>
                  <a:pt x="0" y="427"/>
                </a:moveTo>
                <a:lnTo>
                  <a:pt x="0" y="427"/>
                </a:lnTo>
                <a:cubicBezTo>
                  <a:pt x="3" y="431"/>
                  <a:pt x="6" y="434"/>
                  <a:pt x="9" y="438"/>
                </a:cubicBezTo>
                <a:lnTo>
                  <a:pt x="9" y="438"/>
                </a:lnTo>
                <a:cubicBezTo>
                  <a:pt x="7" y="434"/>
                  <a:pt x="4" y="430"/>
                  <a:pt x="0" y="427"/>
                </a:cubicBezTo>
                <a:close/>
                <a:moveTo>
                  <a:pt x="12157" y="0"/>
                </a:moveTo>
                <a:cubicBezTo>
                  <a:pt x="12120" y="0"/>
                  <a:pt x="11517" y="444"/>
                  <a:pt x="10487" y="974"/>
                </a:cubicBezTo>
                <a:cubicBezTo>
                  <a:pt x="9089" y="1673"/>
                  <a:pt x="7599" y="2129"/>
                  <a:pt x="6019" y="2281"/>
                </a:cubicBezTo>
                <a:cubicBezTo>
                  <a:pt x="5662" y="2319"/>
                  <a:pt x="5306" y="2336"/>
                  <a:pt x="4949" y="2336"/>
                </a:cubicBezTo>
                <a:cubicBezTo>
                  <a:pt x="4455" y="2336"/>
                  <a:pt x="3960" y="2304"/>
                  <a:pt x="3465" y="2251"/>
                </a:cubicBezTo>
                <a:cubicBezTo>
                  <a:pt x="2766" y="2160"/>
                  <a:pt x="2098" y="1947"/>
                  <a:pt x="1490" y="1643"/>
                </a:cubicBezTo>
                <a:cubicBezTo>
                  <a:pt x="917" y="1341"/>
                  <a:pt x="403" y="920"/>
                  <a:pt x="9" y="438"/>
                </a:cubicBezTo>
                <a:lnTo>
                  <a:pt x="9" y="438"/>
                </a:lnTo>
                <a:cubicBezTo>
                  <a:pt x="31" y="471"/>
                  <a:pt x="34" y="522"/>
                  <a:pt x="61" y="549"/>
                </a:cubicBezTo>
                <a:cubicBezTo>
                  <a:pt x="122" y="670"/>
                  <a:pt x="213" y="761"/>
                  <a:pt x="304" y="853"/>
                </a:cubicBezTo>
                <a:cubicBezTo>
                  <a:pt x="608" y="1248"/>
                  <a:pt x="973" y="1552"/>
                  <a:pt x="1429" y="1765"/>
                </a:cubicBezTo>
                <a:cubicBezTo>
                  <a:pt x="2037" y="2099"/>
                  <a:pt x="2736" y="2312"/>
                  <a:pt x="3435" y="2433"/>
                </a:cubicBezTo>
                <a:cubicBezTo>
                  <a:pt x="3907" y="2498"/>
                  <a:pt x="4380" y="2529"/>
                  <a:pt x="4848" y="2529"/>
                </a:cubicBezTo>
                <a:cubicBezTo>
                  <a:pt x="5253" y="2529"/>
                  <a:pt x="5654" y="2506"/>
                  <a:pt x="6049" y="2464"/>
                </a:cubicBezTo>
                <a:cubicBezTo>
                  <a:pt x="7630" y="2312"/>
                  <a:pt x="9149" y="1856"/>
                  <a:pt x="10548" y="1096"/>
                </a:cubicBezTo>
                <a:cubicBezTo>
                  <a:pt x="10973" y="883"/>
                  <a:pt x="11368" y="609"/>
                  <a:pt x="11763" y="336"/>
                </a:cubicBezTo>
                <a:cubicBezTo>
                  <a:pt x="11915" y="245"/>
                  <a:pt x="12037" y="123"/>
                  <a:pt x="12159" y="2"/>
                </a:cubicBezTo>
                <a:cubicBezTo>
                  <a:pt x="12159" y="1"/>
                  <a:pt x="12158" y="0"/>
                  <a:pt x="121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4" name="Google Shape;3858;p72">
            <a:extLst>
              <a:ext uri="{FF2B5EF4-FFF2-40B4-BE49-F238E27FC236}">
                <a16:creationId xmlns:a16="http://schemas.microsoft.com/office/drawing/2014/main" id="{2FD38E91-D783-4BA6-ABAD-BA7491E00ACA}"/>
              </a:ext>
            </a:extLst>
          </p:cNvPr>
          <p:cNvSpPr/>
          <p:nvPr/>
        </p:nvSpPr>
        <p:spPr>
          <a:xfrm>
            <a:off x="4172956" y="3648724"/>
            <a:ext cx="15805" cy="102603"/>
          </a:xfrm>
          <a:custGeom>
            <a:avLst/>
            <a:gdLst/>
            <a:ahLst/>
            <a:cxnLst/>
            <a:rect l="l" t="t" r="r" b="b"/>
            <a:pathLst>
              <a:path w="974" h="6670" extrusionOk="0">
                <a:moveTo>
                  <a:pt x="791" y="0"/>
                </a:moveTo>
                <a:cubicBezTo>
                  <a:pt x="714" y="0"/>
                  <a:pt x="653" y="29"/>
                  <a:pt x="608" y="73"/>
                </a:cubicBezTo>
                <a:cubicBezTo>
                  <a:pt x="365" y="225"/>
                  <a:pt x="183" y="438"/>
                  <a:pt x="122" y="711"/>
                </a:cubicBezTo>
                <a:cubicBezTo>
                  <a:pt x="0" y="1076"/>
                  <a:pt x="0" y="1471"/>
                  <a:pt x="61" y="1836"/>
                </a:cubicBezTo>
                <a:cubicBezTo>
                  <a:pt x="152" y="2262"/>
                  <a:pt x="213" y="2718"/>
                  <a:pt x="304" y="3204"/>
                </a:cubicBezTo>
                <a:cubicBezTo>
                  <a:pt x="456" y="4146"/>
                  <a:pt x="608" y="5028"/>
                  <a:pt x="730" y="5666"/>
                </a:cubicBezTo>
                <a:cubicBezTo>
                  <a:pt x="760" y="6000"/>
                  <a:pt x="852" y="6365"/>
                  <a:pt x="973" y="6669"/>
                </a:cubicBezTo>
                <a:cubicBezTo>
                  <a:pt x="973" y="6335"/>
                  <a:pt x="943" y="6000"/>
                  <a:pt x="882" y="5666"/>
                </a:cubicBezTo>
                <a:cubicBezTo>
                  <a:pt x="791" y="5028"/>
                  <a:pt x="639" y="4146"/>
                  <a:pt x="487" y="3174"/>
                </a:cubicBezTo>
                <a:cubicBezTo>
                  <a:pt x="396" y="2718"/>
                  <a:pt x="335" y="2262"/>
                  <a:pt x="244" y="1836"/>
                </a:cubicBezTo>
                <a:cubicBezTo>
                  <a:pt x="183" y="1471"/>
                  <a:pt x="183" y="1107"/>
                  <a:pt x="244" y="742"/>
                </a:cubicBezTo>
                <a:cubicBezTo>
                  <a:pt x="304" y="499"/>
                  <a:pt x="456" y="286"/>
                  <a:pt x="639" y="134"/>
                </a:cubicBezTo>
                <a:cubicBezTo>
                  <a:pt x="700" y="104"/>
                  <a:pt x="791" y="43"/>
                  <a:pt x="882" y="12"/>
                </a:cubicBezTo>
                <a:cubicBezTo>
                  <a:pt x="849" y="4"/>
                  <a:pt x="819" y="0"/>
                  <a:pt x="79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5" name="Google Shape;3859;p72">
            <a:extLst>
              <a:ext uri="{FF2B5EF4-FFF2-40B4-BE49-F238E27FC236}">
                <a16:creationId xmlns:a16="http://schemas.microsoft.com/office/drawing/2014/main" id="{BA27D3A5-AFA4-44ED-ACF5-AF1BF4DA40D1}"/>
              </a:ext>
            </a:extLst>
          </p:cNvPr>
          <p:cNvSpPr/>
          <p:nvPr/>
        </p:nvSpPr>
        <p:spPr>
          <a:xfrm>
            <a:off x="4247438" y="3644586"/>
            <a:ext cx="19245" cy="84760"/>
          </a:xfrm>
          <a:custGeom>
            <a:avLst/>
            <a:gdLst/>
            <a:ahLst/>
            <a:cxnLst/>
            <a:rect l="l" t="t" r="r" b="b"/>
            <a:pathLst>
              <a:path w="1186" h="5510" extrusionOk="0">
                <a:moveTo>
                  <a:pt x="65" y="0"/>
                </a:moveTo>
                <a:cubicBezTo>
                  <a:pt x="23" y="0"/>
                  <a:pt x="0" y="8"/>
                  <a:pt x="0" y="8"/>
                </a:cubicBezTo>
                <a:cubicBezTo>
                  <a:pt x="0" y="38"/>
                  <a:pt x="61" y="38"/>
                  <a:pt x="183" y="99"/>
                </a:cubicBezTo>
                <a:cubicBezTo>
                  <a:pt x="335" y="221"/>
                  <a:pt x="456" y="403"/>
                  <a:pt x="487" y="585"/>
                </a:cubicBezTo>
                <a:cubicBezTo>
                  <a:pt x="547" y="1102"/>
                  <a:pt x="608" y="1832"/>
                  <a:pt x="699" y="2622"/>
                </a:cubicBezTo>
                <a:cubicBezTo>
                  <a:pt x="821" y="3412"/>
                  <a:pt x="912" y="4142"/>
                  <a:pt x="1003" y="4658"/>
                </a:cubicBezTo>
                <a:cubicBezTo>
                  <a:pt x="1003" y="4932"/>
                  <a:pt x="1064" y="5236"/>
                  <a:pt x="1155" y="5509"/>
                </a:cubicBezTo>
                <a:cubicBezTo>
                  <a:pt x="1186" y="5205"/>
                  <a:pt x="1155" y="4932"/>
                  <a:pt x="1125" y="4658"/>
                </a:cubicBezTo>
                <a:cubicBezTo>
                  <a:pt x="1064" y="4111"/>
                  <a:pt x="1003" y="3412"/>
                  <a:pt x="912" y="2591"/>
                </a:cubicBezTo>
                <a:cubicBezTo>
                  <a:pt x="790" y="1801"/>
                  <a:pt x="730" y="1102"/>
                  <a:pt x="608" y="555"/>
                </a:cubicBezTo>
                <a:cubicBezTo>
                  <a:pt x="547" y="342"/>
                  <a:pt x="426" y="160"/>
                  <a:pt x="243" y="38"/>
                </a:cubicBezTo>
                <a:cubicBezTo>
                  <a:pt x="167" y="8"/>
                  <a:pt x="107" y="0"/>
                  <a:pt x="6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6" name="Google Shape;3860;p72">
            <a:extLst>
              <a:ext uri="{FF2B5EF4-FFF2-40B4-BE49-F238E27FC236}">
                <a16:creationId xmlns:a16="http://schemas.microsoft.com/office/drawing/2014/main" id="{BE7D0C24-0AF0-4579-91C7-71538FB1FDA5}"/>
              </a:ext>
            </a:extLst>
          </p:cNvPr>
          <p:cNvSpPr/>
          <p:nvPr/>
        </p:nvSpPr>
        <p:spPr>
          <a:xfrm>
            <a:off x="4103912" y="3649370"/>
            <a:ext cx="20235" cy="80914"/>
          </a:xfrm>
          <a:custGeom>
            <a:avLst/>
            <a:gdLst/>
            <a:ahLst/>
            <a:cxnLst/>
            <a:rect l="l" t="t" r="r" b="b"/>
            <a:pathLst>
              <a:path w="1247" h="5260" extrusionOk="0">
                <a:moveTo>
                  <a:pt x="1246" y="1"/>
                </a:moveTo>
                <a:cubicBezTo>
                  <a:pt x="942" y="31"/>
                  <a:pt x="699" y="183"/>
                  <a:pt x="517" y="426"/>
                </a:cubicBezTo>
                <a:cubicBezTo>
                  <a:pt x="304" y="669"/>
                  <a:pt x="182" y="973"/>
                  <a:pt x="91" y="1277"/>
                </a:cubicBezTo>
                <a:cubicBezTo>
                  <a:pt x="30" y="1642"/>
                  <a:pt x="0" y="2037"/>
                  <a:pt x="61" y="2402"/>
                </a:cubicBezTo>
                <a:cubicBezTo>
                  <a:pt x="122" y="3192"/>
                  <a:pt x="213" y="3922"/>
                  <a:pt x="274" y="4408"/>
                </a:cubicBezTo>
                <a:cubicBezTo>
                  <a:pt x="304" y="4712"/>
                  <a:pt x="365" y="4986"/>
                  <a:pt x="426" y="5259"/>
                </a:cubicBezTo>
                <a:cubicBezTo>
                  <a:pt x="456" y="4955"/>
                  <a:pt x="456" y="4682"/>
                  <a:pt x="426" y="4408"/>
                </a:cubicBezTo>
                <a:cubicBezTo>
                  <a:pt x="395" y="3891"/>
                  <a:pt x="334" y="3192"/>
                  <a:pt x="274" y="2402"/>
                </a:cubicBezTo>
                <a:cubicBezTo>
                  <a:pt x="243" y="2037"/>
                  <a:pt x="243" y="1673"/>
                  <a:pt x="304" y="1308"/>
                </a:cubicBezTo>
                <a:cubicBezTo>
                  <a:pt x="334" y="1034"/>
                  <a:pt x="456" y="761"/>
                  <a:pt x="638" y="518"/>
                </a:cubicBezTo>
                <a:cubicBezTo>
                  <a:pt x="790" y="305"/>
                  <a:pt x="1003" y="122"/>
                  <a:pt x="124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7" name="Google Shape;3861;p72">
            <a:extLst>
              <a:ext uri="{FF2B5EF4-FFF2-40B4-BE49-F238E27FC236}">
                <a16:creationId xmlns:a16="http://schemas.microsoft.com/office/drawing/2014/main" id="{50E1126A-A132-4D7E-A736-EAB0B69AC51A}"/>
              </a:ext>
            </a:extLst>
          </p:cNvPr>
          <p:cNvSpPr/>
          <p:nvPr/>
        </p:nvSpPr>
        <p:spPr>
          <a:xfrm>
            <a:off x="2969482" y="4483524"/>
            <a:ext cx="564756" cy="634514"/>
          </a:xfrm>
          <a:custGeom>
            <a:avLst/>
            <a:gdLst/>
            <a:ahLst/>
            <a:cxnLst/>
            <a:rect l="l" t="t" r="r" b="b"/>
            <a:pathLst>
              <a:path w="34804" h="41248" extrusionOk="0">
                <a:moveTo>
                  <a:pt x="1673" y="0"/>
                </a:moveTo>
                <a:lnTo>
                  <a:pt x="1" y="41156"/>
                </a:lnTo>
                <a:lnTo>
                  <a:pt x="15320" y="41156"/>
                </a:lnTo>
                <a:lnTo>
                  <a:pt x="16080" y="24499"/>
                </a:lnTo>
                <a:lnTo>
                  <a:pt x="18846" y="41156"/>
                </a:lnTo>
                <a:lnTo>
                  <a:pt x="34804" y="41247"/>
                </a:lnTo>
                <a:cubicBezTo>
                  <a:pt x="34804" y="41247"/>
                  <a:pt x="33679" y="3739"/>
                  <a:pt x="33679" y="1763"/>
                </a:cubicBezTo>
                <a:lnTo>
                  <a:pt x="1673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" name="Google Shape;3862;p72">
            <a:extLst>
              <a:ext uri="{FF2B5EF4-FFF2-40B4-BE49-F238E27FC236}">
                <a16:creationId xmlns:a16="http://schemas.microsoft.com/office/drawing/2014/main" id="{EDE22F97-221B-40AD-8937-6A898FB69481}"/>
              </a:ext>
            </a:extLst>
          </p:cNvPr>
          <p:cNvSpPr/>
          <p:nvPr/>
        </p:nvSpPr>
        <p:spPr>
          <a:xfrm>
            <a:off x="2620282" y="3752712"/>
            <a:ext cx="405946" cy="608732"/>
          </a:xfrm>
          <a:custGeom>
            <a:avLst/>
            <a:gdLst/>
            <a:ahLst/>
            <a:cxnLst/>
            <a:rect l="l" t="t" r="r" b="b"/>
            <a:pathLst>
              <a:path w="25017" h="39572" extrusionOk="0">
                <a:moveTo>
                  <a:pt x="25016" y="0"/>
                </a:moveTo>
                <a:lnTo>
                  <a:pt x="25016" y="0"/>
                </a:lnTo>
                <a:cubicBezTo>
                  <a:pt x="20670" y="1490"/>
                  <a:pt x="16262" y="26171"/>
                  <a:pt x="16262" y="26171"/>
                </a:cubicBezTo>
                <a:lnTo>
                  <a:pt x="6050" y="16687"/>
                </a:lnTo>
                <a:lnTo>
                  <a:pt x="1" y="21611"/>
                </a:lnTo>
                <a:lnTo>
                  <a:pt x="8147" y="33770"/>
                </a:lnTo>
                <a:cubicBezTo>
                  <a:pt x="10650" y="37493"/>
                  <a:pt x="14798" y="39571"/>
                  <a:pt x="19060" y="39571"/>
                </a:cubicBezTo>
                <a:cubicBezTo>
                  <a:pt x="20957" y="39571"/>
                  <a:pt x="22876" y="39160"/>
                  <a:pt x="24682" y="38299"/>
                </a:cubicBezTo>
                <a:lnTo>
                  <a:pt x="25016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" name="Google Shape;3863;p72">
            <a:extLst>
              <a:ext uri="{FF2B5EF4-FFF2-40B4-BE49-F238E27FC236}">
                <a16:creationId xmlns:a16="http://schemas.microsoft.com/office/drawing/2014/main" id="{A4CF8534-D5E6-4202-9B56-97106FA2889F}"/>
              </a:ext>
            </a:extLst>
          </p:cNvPr>
          <p:cNvSpPr/>
          <p:nvPr/>
        </p:nvSpPr>
        <p:spPr>
          <a:xfrm>
            <a:off x="2481690" y="3391276"/>
            <a:ext cx="755632" cy="1201681"/>
          </a:xfrm>
          <a:custGeom>
            <a:avLst/>
            <a:gdLst/>
            <a:ahLst/>
            <a:cxnLst/>
            <a:rect l="l" t="t" r="r" b="b"/>
            <a:pathLst>
              <a:path w="46567" h="78118" extrusionOk="0">
                <a:moveTo>
                  <a:pt x="1" y="0"/>
                </a:moveTo>
                <a:lnTo>
                  <a:pt x="1733" y="23679"/>
                </a:lnTo>
                <a:lnTo>
                  <a:pt x="30153" y="78117"/>
                </a:lnTo>
                <a:lnTo>
                  <a:pt x="46567" y="68634"/>
                </a:lnTo>
                <a:lnTo>
                  <a:pt x="18572" y="15381"/>
                </a:lnTo>
                <a:lnTo>
                  <a:pt x="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" name="Google Shape;3864;p72">
            <a:extLst>
              <a:ext uri="{FF2B5EF4-FFF2-40B4-BE49-F238E27FC236}">
                <a16:creationId xmlns:a16="http://schemas.microsoft.com/office/drawing/2014/main" id="{59249573-DE37-42A5-A58F-090A1F5DE71E}"/>
              </a:ext>
            </a:extLst>
          </p:cNvPr>
          <p:cNvSpPr/>
          <p:nvPr/>
        </p:nvSpPr>
        <p:spPr>
          <a:xfrm>
            <a:off x="2481690" y="3391276"/>
            <a:ext cx="305810" cy="377881"/>
          </a:xfrm>
          <a:custGeom>
            <a:avLst/>
            <a:gdLst/>
            <a:ahLst/>
            <a:cxnLst/>
            <a:rect l="l" t="t" r="r" b="b"/>
            <a:pathLst>
              <a:path w="18846" h="24565" extrusionOk="0">
                <a:moveTo>
                  <a:pt x="1" y="0"/>
                </a:moveTo>
                <a:lnTo>
                  <a:pt x="1733" y="23496"/>
                </a:lnTo>
                <a:cubicBezTo>
                  <a:pt x="2664" y="24230"/>
                  <a:pt x="3730" y="24565"/>
                  <a:pt x="4772" y="24565"/>
                </a:cubicBezTo>
                <a:cubicBezTo>
                  <a:pt x="7098" y="24565"/>
                  <a:pt x="9310" y="22898"/>
                  <a:pt x="9666" y="20274"/>
                </a:cubicBezTo>
                <a:cubicBezTo>
                  <a:pt x="10492" y="20941"/>
                  <a:pt x="11413" y="21235"/>
                  <a:pt x="12306" y="21235"/>
                </a:cubicBezTo>
                <a:cubicBezTo>
                  <a:pt x="14832" y="21235"/>
                  <a:pt x="17133" y="18885"/>
                  <a:pt x="16414" y="15988"/>
                </a:cubicBezTo>
                <a:lnTo>
                  <a:pt x="16414" y="15988"/>
                </a:lnTo>
                <a:lnTo>
                  <a:pt x="16566" y="16080"/>
                </a:lnTo>
                <a:cubicBezTo>
                  <a:pt x="16834" y="16234"/>
                  <a:pt x="17126" y="16308"/>
                  <a:pt x="17414" y="16308"/>
                </a:cubicBezTo>
                <a:cubicBezTo>
                  <a:pt x="17976" y="16308"/>
                  <a:pt x="18524" y="16025"/>
                  <a:pt x="18846" y="15502"/>
                </a:cubicBez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" name="Google Shape;3865;p72">
            <a:extLst>
              <a:ext uri="{FF2B5EF4-FFF2-40B4-BE49-F238E27FC236}">
                <a16:creationId xmlns:a16="http://schemas.microsoft.com/office/drawing/2014/main" id="{FA24F224-55B3-448B-9C35-C00068E2B7FF}"/>
              </a:ext>
            </a:extLst>
          </p:cNvPr>
          <p:cNvSpPr/>
          <p:nvPr/>
        </p:nvSpPr>
        <p:spPr>
          <a:xfrm>
            <a:off x="2481690" y="3391276"/>
            <a:ext cx="123324" cy="154367"/>
          </a:xfrm>
          <a:custGeom>
            <a:avLst/>
            <a:gdLst/>
            <a:ahLst/>
            <a:cxnLst/>
            <a:rect l="l" t="t" r="r" b="b"/>
            <a:pathLst>
              <a:path w="7600" h="10035" extrusionOk="0">
                <a:moveTo>
                  <a:pt x="1" y="0"/>
                </a:moveTo>
                <a:lnTo>
                  <a:pt x="700" y="9514"/>
                </a:lnTo>
                <a:cubicBezTo>
                  <a:pt x="700" y="9514"/>
                  <a:pt x="1519" y="10034"/>
                  <a:pt x="2703" y="10034"/>
                </a:cubicBezTo>
                <a:cubicBezTo>
                  <a:pt x="4079" y="10034"/>
                  <a:pt x="5949" y="9332"/>
                  <a:pt x="7599" y="6292"/>
                </a:cubicBezTo>
                <a:lnTo>
                  <a:pt x="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2" name="Google Shape;3866;p72">
            <a:extLst>
              <a:ext uri="{FF2B5EF4-FFF2-40B4-BE49-F238E27FC236}">
                <a16:creationId xmlns:a16="http://schemas.microsoft.com/office/drawing/2014/main" id="{867D51FE-0840-4D63-B26B-13A57FB92B2A}"/>
              </a:ext>
            </a:extLst>
          </p:cNvPr>
          <p:cNvSpPr/>
          <p:nvPr/>
        </p:nvSpPr>
        <p:spPr>
          <a:xfrm>
            <a:off x="2636557" y="3704087"/>
            <a:ext cx="436533" cy="820601"/>
          </a:xfrm>
          <a:custGeom>
            <a:avLst/>
            <a:gdLst/>
            <a:ahLst/>
            <a:cxnLst/>
            <a:rect l="l" t="t" r="r" b="b"/>
            <a:pathLst>
              <a:path w="26902" h="53345" extrusionOk="0">
                <a:moveTo>
                  <a:pt x="62" y="0"/>
                </a:moveTo>
                <a:lnTo>
                  <a:pt x="62" y="0"/>
                </a:lnTo>
                <a:cubicBezTo>
                  <a:pt x="1" y="30"/>
                  <a:pt x="5958" y="12006"/>
                  <a:pt x="13375" y="26718"/>
                </a:cubicBezTo>
                <a:cubicBezTo>
                  <a:pt x="20782" y="41441"/>
                  <a:pt x="26795" y="53344"/>
                  <a:pt x="26870" y="53344"/>
                </a:cubicBezTo>
                <a:cubicBezTo>
                  <a:pt x="26870" y="53344"/>
                  <a:pt x="26871" y="53344"/>
                  <a:pt x="26871" y="53344"/>
                </a:cubicBezTo>
                <a:cubicBezTo>
                  <a:pt x="26901" y="53314"/>
                  <a:pt x="20974" y="41368"/>
                  <a:pt x="13557" y="26627"/>
                </a:cubicBezTo>
                <a:cubicBezTo>
                  <a:pt x="6141" y="11915"/>
                  <a:pt x="122" y="0"/>
                  <a:pt x="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3" name="Google Shape;3867;p72">
            <a:extLst>
              <a:ext uri="{FF2B5EF4-FFF2-40B4-BE49-F238E27FC236}">
                <a16:creationId xmlns:a16="http://schemas.microsoft.com/office/drawing/2014/main" id="{7BA69A3B-3953-4704-ABA3-D29FCC5FE617}"/>
              </a:ext>
            </a:extLst>
          </p:cNvPr>
          <p:cNvSpPr/>
          <p:nvPr/>
        </p:nvSpPr>
        <p:spPr>
          <a:xfrm>
            <a:off x="2747532" y="3641417"/>
            <a:ext cx="436533" cy="820616"/>
          </a:xfrm>
          <a:custGeom>
            <a:avLst/>
            <a:gdLst/>
            <a:ahLst/>
            <a:cxnLst/>
            <a:rect l="l" t="t" r="r" b="b"/>
            <a:pathLst>
              <a:path w="26902" h="53346" extrusionOk="0">
                <a:moveTo>
                  <a:pt x="32" y="1"/>
                </a:moveTo>
                <a:cubicBezTo>
                  <a:pt x="31" y="1"/>
                  <a:pt x="31" y="1"/>
                  <a:pt x="31" y="1"/>
                </a:cubicBezTo>
                <a:cubicBezTo>
                  <a:pt x="1" y="31"/>
                  <a:pt x="5958" y="11977"/>
                  <a:pt x="13345" y="26719"/>
                </a:cubicBezTo>
                <a:cubicBezTo>
                  <a:pt x="20761" y="41430"/>
                  <a:pt x="26810" y="53345"/>
                  <a:pt x="26840" y="53345"/>
                </a:cubicBezTo>
                <a:cubicBezTo>
                  <a:pt x="26901" y="53315"/>
                  <a:pt x="20943" y="41369"/>
                  <a:pt x="13527" y="26628"/>
                </a:cubicBezTo>
                <a:cubicBezTo>
                  <a:pt x="6120" y="11904"/>
                  <a:pt x="107" y="1"/>
                  <a:pt x="3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4" name="Google Shape;3868;p72">
            <a:extLst>
              <a:ext uri="{FF2B5EF4-FFF2-40B4-BE49-F238E27FC236}">
                <a16:creationId xmlns:a16="http://schemas.microsoft.com/office/drawing/2014/main" id="{4FDD60F6-0F4E-4A33-89A1-EE1B5408F689}"/>
              </a:ext>
            </a:extLst>
          </p:cNvPr>
          <p:cNvSpPr/>
          <p:nvPr/>
        </p:nvSpPr>
        <p:spPr>
          <a:xfrm>
            <a:off x="2568502" y="3878960"/>
            <a:ext cx="138609" cy="193117"/>
          </a:xfrm>
          <a:custGeom>
            <a:avLst/>
            <a:gdLst/>
            <a:ahLst/>
            <a:cxnLst/>
            <a:rect l="l" t="t" r="r" b="b"/>
            <a:pathLst>
              <a:path w="8542" h="12554" extrusionOk="0">
                <a:moveTo>
                  <a:pt x="4468" y="0"/>
                </a:moveTo>
                <a:lnTo>
                  <a:pt x="791" y="1489"/>
                </a:lnTo>
                <a:lnTo>
                  <a:pt x="0" y="4438"/>
                </a:lnTo>
                <a:lnTo>
                  <a:pt x="1277" y="9392"/>
                </a:lnTo>
                <a:lnTo>
                  <a:pt x="4256" y="12553"/>
                </a:lnTo>
                <a:lnTo>
                  <a:pt x="6262" y="10882"/>
                </a:lnTo>
                <a:lnTo>
                  <a:pt x="6383" y="7842"/>
                </a:lnTo>
                <a:lnTo>
                  <a:pt x="6626" y="6140"/>
                </a:lnTo>
                <a:cubicBezTo>
                  <a:pt x="6626" y="6140"/>
                  <a:pt x="8450" y="5562"/>
                  <a:pt x="8481" y="5289"/>
                </a:cubicBezTo>
                <a:cubicBezTo>
                  <a:pt x="8541" y="5015"/>
                  <a:pt x="8268" y="4073"/>
                  <a:pt x="7994" y="4043"/>
                </a:cubicBezTo>
                <a:cubicBezTo>
                  <a:pt x="7988" y="4042"/>
                  <a:pt x="7982" y="4042"/>
                  <a:pt x="7975" y="4042"/>
                </a:cubicBezTo>
                <a:cubicBezTo>
                  <a:pt x="7640" y="4042"/>
                  <a:pt x="5806" y="4711"/>
                  <a:pt x="5806" y="4711"/>
                </a:cubicBezTo>
                <a:cubicBezTo>
                  <a:pt x="5806" y="4711"/>
                  <a:pt x="8055" y="2918"/>
                  <a:pt x="7994" y="2644"/>
                </a:cubicBezTo>
                <a:cubicBezTo>
                  <a:pt x="7933" y="2340"/>
                  <a:pt x="7690" y="1611"/>
                  <a:pt x="7234" y="1520"/>
                </a:cubicBezTo>
                <a:cubicBezTo>
                  <a:pt x="7226" y="1519"/>
                  <a:pt x="7217" y="1518"/>
                  <a:pt x="7207" y="1518"/>
                </a:cubicBezTo>
                <a:cubicBezTo>
                  <a:pt x="6652" y="1518"/>
                  <a:pt x="3131" y="3161"/>
                  <a:pt x="3131" y="3161"/>
                </a:cubicBezTo>
                <a:lnTo>
                  <a:pt x="2553" y="4529"/>
                </a:lnTo>
                <a:lnTo>
                  <a:pt x="2037" y="2371"/>
                </a:lnTo>
                <a:cubicBezTo>
                  <a:pt x="2037" y="2371"/>
                  <a:pt x="5289" y="1489"/>
                  <a:pt x="4468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5" name="Google Shape;3869;p72">
            <a:extLst>
              <a:ext uri="{FF2B5EF4-FFF2-40B4-BE49-F238E27FC236}">
                <a16:creationId xmlns:a16="http://schemas.microsoft.com/office/drawing/2014/main" id="{C03B4465-42EE-4E09-ABA4-4DB23D710EDE}"/>
              </a:ext>
            </a:extLst>
          </p:cNvPr>
          <p:cNvSpPr/>
          <p:nvPr/>
        </p:nvSpPr>
        <p:spPr>
          <a:xfrm>
            <a:off x="2645433" y="3950952"/>
            <a:ext cx="16795" cy="35550"/>
          </a:xfrm>
          <a:custGeom>
            <a:avLst/>
            <a:gdLst/>
            <a:ahLst/>
            <a:cxnLst/>
            <a:rect l="l" t="t" r="r" b="b"/>
            <a:pathLst>
              <a:path w="1035" h="2311" extrusionOk="0">
                <a:moveTo>
                  <a:pt x="1034" y="1"/>
                </a:moveTo>
                <a:cubicBezTo>
                  <a:pt x="1034" y="1"/>
                  <a:pt x="882" y="62"/>
                  <a:pt x="700" y="214"/>
                </a:cubicBezTo>
                <a:cubicBezTo>
                  <a:pt x="244" y="639"/>
                  <a:pt x="1" y="1278"/>
                  <a:pt x="62" y="1916"/>
                </a:cubicBezTo>
                <a:cubicBezTo>
                  <a:pt x="92" y="2037"/>
                  <a:pt x="123" y="2189"/>
                  <a:pt x="183" y="2311"/>
                </a:cubicBezTo>
                <a:lnTo>
                  <a:pt x="183" y="2281"/>
                </a:lnTo>
                <a:cubicBezTo>
                  <a:pt x="123" y="1430"/>
                  <a:pt x="426" y="609"/>
                  <a:pt x="1034" y="1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6" name="Google Shape;3870;p72">
            <a:extLst>
              <a:ext uri="{FF2B5EF4-FFF2-40B4-BE49-F238E27FC236}">
                <a16:creationId xmlns:a16="http://schemas.microsoft.com/office/drawing/2014/main" id="{856765E3-F954-4A25-9255-FEB0759D50C1}"/>
              </a:ext>
            </a:extLst>
          </p:cNvPr>
          <p:cNvSpPr/>
          <p:nvPr/>
        </p:nvSpPr>
        <p:spPr>
          <a:xfrm>
            <a:off x="2620282" y="3914495"/>
            <a:ext cx="72517" cy="61732"/>
          </a:xfrm>
          <a:custGeom>
            <a:avLst/>
            <a:gdLst/>
            <a:ahLst/>
            <a:cxnLst/>
            <a:rect l="l" t="t" r="r" b="b"/>
            <a:pathLst>
              <a:path w="4469" h="4013" extrusionOk="0">
                <a:moveTo>
                  <a:pt x="4469" y="0"/>
                </a:moveTo>
                <a:lnTo>
                  <a:pt x="4469" y="0"/>
                </a:lnTo>
                <a:cubicBezTo>
                  <a:pt x="4165" y="61"/>
                  <a:pt x="3831" y="152"/>
                  <a:pt x="3527" y="274"/>
                </a:cubicBezTo>
                <a:cubicBezTo>
                  <a:pt x="2949" y="456"/>
                  <a:pt x="2159" y="699"/>
                  <a:pt x="1277" y="1034"/>
                </a:cubicBezTo>
                <a:cubicBezTo>
                  <a:pt x="1034" y="1094"/>
                  <a:pt x="852" y="1246"/>
                  <a:pt x="669" y="1398"/>
                </a:cubicBezTo>
                <a:cubicBezTo>
                  <a:pt x="517" y="1581"/>
                  <a:pt x="396" y="1763"/>
                  <a:pt x="335" y="1976"/>
                </a:cubicBezTo>
                <a:cubicBezTo>
                  <a:pt x="214" y="2341"/>
                  <a:pt x="153" y="2675"/>
                  <a:pt x="153" y="3040"/>
                </a:cubicBezTo>
                <a:cubicBezTo>
                  <a:pt x="122" y="3374"/>
                  <a:pt x="62" y="3708"/>
                  <a:pt x="1" y="4012"/>
                </a:cubicBezTo>
                <a:cubicBezTo>
                  <a:pt x="183" y="3708"/>
                  <a:pt x="274" y="3404"/>
                  <a:pt x="274" y="3040"/>
                </a:cubicBezTo>
                <a:cubicBezTo>
                  <a:pt x="305" y="2705"/>
                  <a:pt x="366" y="2371"/>
                  <a:pt x="487" y="2037"/>
                </a:cubicBezTo>
                <a:cubicBezTo>
                  <a:pt x="548" y="1854"/>
                  <a:pt x="669" y="1672"/>
                  <a:pt x="791" y="1520"/>
                </a:cubicBezTo>
                <a:cubicBezTo>
                  <a:pt x="943" y="1368"/>
                  <a:pt x="1125" y="1277"/>
                  <a:pt x="1338" y="1185"/>
                </a:cubicBezTo>
                <a:cubicBezTo>
                  <a:pt x="2220" y="882"/>
                  <a:pt x="3010" y="608"/>
                  <a:pt x="3557" y="395"/>
                </a:cubicBezTo>
                <a:cubicBezTo>
                  <a:pt x="3891" y="274"/>
                  <a:pt x="4195" y="152"/>
                  <a:pt x="4469" y="0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7" name="Google Shape;3871;p72">
            <a:extLst>
              <a:ext uri="{FF2B5EF4-FFF2-40B4-BE49-F238E27FC236}">
                <a16:creationId xmlns:a16="http://schemas.microsoft.com/office/drawing/2014/main" id="{ECC620CE-DB83-48EA-B888-C3B66C571E86}"/>
              </a:ext>
            </a:extLst>
          </p:cNvPr>
          <p:cNvSpPr/>
          <p:nvPr/>
        </p:nvSpPr>
        <p:spPr>
          <a:xfrm>
            <a:off x="2605484" y="3943937"/>
            <a:ext cx="5452" cy="21998"/>
          </a:xfrm>
          <a:custGeom>
            <a:avLst/>
            <a:gdLst/>
            <a:ahLst/>
            <a:cxnLst/>
            <a:rect l="l" t="t" r="r" b="b"/>
            <a:pathLst>
              <a:path w="336" h="1430" extrusionOk="0">
                <a:moveTo>
                  <a:pt x="305" y="1"/>
                </a:moveTo>
                <a:cubicBezTo>
                  <a:pt x="244" y="1"/>
                  <a:pt x="153" y="305"/>
                  <a:pt x="92" y="700"/>
                </a:cubicBezTo>
                <a:cubicBezTo>
                  <a:pt x="31" y="1095"/>
                  <a:pt x="1" y="1430"/>
                  <a:pt x="62" y="1430"/>
                </a:cubicBezTo>
                <a:cubicBezTo>
                  <a:pt x="122" y="1430"/>
                  <a:pt x="214" y="1126"/>
                  <a:pt x="274" y="730"/>
                </a:cubicBezTo>
                <a:cubicBezTo>
                  <a:pt x="335" y="487"/>
                  <a:pt x="335" y="244"/>
                  <a:pt x="305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8" name="Google Shape;3872;p72">
            <a:extLst>
              <a:ext uri="{FF2B5EF4-FFF2-40B4-BE49-F238E27FC236}">
                <a16:creationId xmlns:a16="http://schemas.microsoft.com/office/drawing/2014/main" id="{3EEDC3E8-0FC2-4EA1-9336-9E4B08C473EB}"/>
              </a:ext>
            </a:extLst>
          </p:cNvPr>
          <p:cNvSpPr/>
          <p:nvPr/>
        </p:nvSpPr>
        <p:spPr>
          <a:xfrm>
            <a:off x="3045440" y="3626926"/>
            <a:ext cx="369451" cy="1011103"/>
          </a:xfrm>
          <a:custGeom>
            <a:avLst/>
            <a:gdLst/>
            <a:ahLst/>
            <a:cxnLst/>
            <a:rect l="l" t="t" r="r" b="b"/>
            <a:pathLst>
              <a:path w="22768" h="65729" extrusionOk="0">
                <a:moveTo>
                  <a:pt x="19545" y="1"/>
                </a:moveTo>
                <a:lnTo>
                  <a:pt x="7478" y="2767"/>
                </a:lnTo>
                <a:lnTo>
                  <a:pt x="6414" y="3648"/>
                </a:lnTo>
                <a:lnTo>
                  <a:pt x="1" y="62798"/>
                </a:lnTo>
                <a:cubicBezTo>
                  <a:pt x="2009" y="64872"/>
                  <a:pt x="7107" y="65729"/>
                  <a:pt x="11635" y="65729"/>
                </a:cubicBezTo>
                <a:cubicBezTo>
                  <a:pt x="13345" y="65729"/>
                  <a:pt x="14974" y="65607"/>
                  <a:pt x="16323" y="65382"/>
                </a:cubicBezTo>
                <a:lnTo>
                  <a:pt x="22767" y="1095"/>
                </a:lnTo>
                <a:lnTo>
                  <a:pt x="19545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9" name="Google Shape;3873;p72">
            <a:extLst>
              <a:ext uri="{FF2B5EF4-FFF2-40B4-BE49-F238E27FC236}">
                <a16:creationId xmlns:a16="http://schemas.microsoft.com/office/drawing/2014/main" id="{3CAB01A2-905D-4864-8529-6A98032F42F9}"/>
              </a:ext>
            </a:extLst>
          </p:cNvPr>
          <p:cNvSpPr/>
          <p:nvPr/>
        </p:nvSpPr>
        <p:spPr>
          <a:xfrm>
            <a:off x="3302910" y="3633479"/>
            <a:ext cx="264383" cy="1092725"/>
          </a:xfrm>
          <a:custGeom>
            <a:avLst/>
            <a:gdLst/>
            <a:ahLst/>
            <a:cxnLst/>
            <a:rect l="l" t="t" r="r" b="b"/>
            <a:pathLst>
              <a:path w="16293" h="71035" extrusionOk="0">
                <a:moveTo>
                  <a:pt x="5593" y="0"/>
                </a:moveTo>
                <a:cubicBezTo>
                  <a:pt x="5593" y="0"/>
                  <a:pt x="2159" y="15077"/>
                  <a:pt x="2159" y="25016"/>
                </a:cubicBezTo>
                <a:cubicBezTo>
                  <a:pt x="2159" y="34986"/>
                  <a:pt x="0" y="71035"/>
                  <a:pt x="0" y="71035"/>
                </a:cubicBezTo>
                <a:lnTo>
                  <a:pt x="16293" y="70609"/>
                </a:lnTo>
                <a:lnTo>
                  <a:pt x="16293" y="30761"/>
                </a:lnTo>
                <a:lnTo>
                  <a:pt x="7143" y="760"/>
                </a:lnTo>
                <a:lnTo>
                  <a:pt x="5593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0" name="Google Shape;3874;p72">
            <a:extLst>
              <a:ext uri="{FF2B5EF4-FFF2-40B4-BE49-F238E27FC236}">
                <a16:creationId xmlns:a16="http://schemas.microsoft.com/office/drawing/2014/main" id="{ACA78076-6895-414E-BDF7-E39DAB1CCBED}"/>
              </a:ext>
            </a:extLst>
          </p:cNvPr>
          <p:cNvSpPr/>
          <p:nvPr/>
        </p:nvSpPr>
        <p:spPr>
          <a:xfrm>
            <a:off x="2945320" y="3679767"/>
            <a:ext cx="205204" cy="1055329"/>
          </a:xfrm>
          <a:custGeom>
            <a:avLst/>
            <a:gdLst/>
            <a:ahLst/>
            <a:cxnLst/>
            <a:rect l="l" t="t" r="r" b="b"/>
            <a:pathLst>
              <a:path w="12646" h="68604" extrusionOk="0">
                <a:moveTo>
                  <a:pt x="12645" y="0"/>
                </a:moveTo>
                <a:lnTo>
                  <a:pt x="4985" y="4742"/>
                </a:lnTo>
                <a:lnTo>
                  <a:pt x="1763" y="16505"/>
                </a:lnTo>
                <a:lnTo>
                  <a:pt x="2159" y="37661"/>
                </a:lnTo>
                <a:lnTo>
                  <a:pt x="1" y="66810"/>
                </a:lnTo>
                <a:lnTo>
                  <a:pt x="6171" y="68603"/>
                </a:lnTo>
                <a:cubicBezTo>
                  <a:pt x="6596" y="65108"/>
                  <a:pt x="12645" y="1"/>
                  <a:pt x="12645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1" name="Google Shape;3875;p72">
            <a:extLst>
              <a:ext uri="{FF2B5EF4-FFF2-40B4-BE49-F238E27FC236}">
                <a16:creationId xmlns:a16="http://schemas.microsoft.com/office/drawing/2014/main" id="{5A195734-8B77-46BE-AAE7-8D36CEFAEF0C}"/>
              </a:ext>
            </a:extLst>
          </p:cNvPr>
          <p:cNvSpPr/>
          <p:nvPr/>
        </p:nvSpPr>
        <p:spPr>
          <a:xfrm>
            <a:off x="3085390" y="3226972"/>
            <a:ext cx="302369" cy="529280"/>
          </a:xfrm>
          <a:custGeom>
            <a:avLst/>
            <a:gdLst/>
            <a:ahLst/>
            <a:cxnLst/>
            <a:rect l="l" t="t" r="r" b="b"/>
            <a:pathLst>
              <a:path w="18634" h="34407" extrusionOk="0">
                <a:moveTo>
                  <a:pt x="7550" y="1"/>
                </a:moveTo>
                <a:cubicBezTo>
                  <a:pt x="5283" y="1"/>
                  <a:pt x="3004" y="455"/>
                  <a:pt x="852" y="1380"/>
                </a:cubicBezTo>
                <a:cubicBezTo>
                  <a:pt x="852" y="1380"/>
                  <a:pt x="1" y="12596"/>
                  <a:pt x="62" y="17490"/>
                </a:cubicBezTo>
                <a:cubicBezTo>
                  <a:pt x="122" y="22384"/>
                  <a:pt x="5016" y="23144"/>
                  <a:pt x="5016" y="23144"/>
                </a:cubicBezTo>
                <a:lnTo>
                  <a:pt x="5016" y="28432"/>
                </a:lnTo>
                <a:cubicBezTo>
                  <a:pt x="4986" y="31502"/>
                  <a:pt x="7357" y="34086"/>
                  <a:pt x="10427" y="34360"/>
                </a:cubicBezTo>
                <a:lnTo>
                  <a:pt x="10518" y="34390"/>
                </a:lnTo>
                <a:cubicBezTo>
                  <a:pt x="10668" y="34401"/>
                  <a:pt x="10817" y="34407"/>
                  <a:pt x="10965" y="34407"/>
                </a:cubicBezTo>
                <a:cubicBezTo>
                  <a:pt x="14053" y="34407"/>
                  <a:pt x="16638" y="32021"/>
                  <a:pt x="16871" y="28888"/>
                </a:cubicBezTo>
                <a:lnTo>
                  <a:pt x="18633" y="4086"/>
                </a:lnTo>
                <a:lnTo>
                  <a:pt x="17904" y="3538"/>
                </a:lnTo>
                <a:cubicBezTo>
                  <a:pt x="14892" y="1204"/>
                  <a:pt x="11238" y="1"/>
                  <a:pt x="7550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2" name="Google Shape;3876;p72">
            <a:extLst>
              <a:ext uri="{FF2B5EF4-FFF2-40B4-BE49-F238E27FC236}">
                <a16:creationId xmlns:a16="http://schemas.microsoft.com/office/drawing/2014/main" id="{EF25FA03-3C79-4233-BE84-D8CB98C6FD8A}"/>
              </a:ext>
            </a:extLst>
          </p:cNvPr>
          <p:cNvSpPr/>
          <p:nvPr/>
        </p:nvSpPr>
        <p:spPr>
          <a:xfrm>
            <a:off x="3166280" y="3553996"/>
            <a:ext cx="104095" cy="47779"/>
          </a:xfrm>
          <a:custGeom>
            <a:avLst/>
            <a:gdLst/>
            <a:ahLst/>
            <a:cxnLst/>
            <a:rect l="l" t="t" r="r" b="b"/>
            <a:pathLst>
              <a:path w="6415" h="3106" extrusionOk="0">
                <a:moveTo>
                  <a:pt x="6414" y="0"/>
                </a:moveTo>
                <a:lnTo>
                  <a:pt x="6414" y="0"/>
                </a:lnTo>
                <a:cubicBezTo>
                  <a:pt x="4583" y="1163"/>
                  <a:pt x="2474" y="1797"/>
                  <a:pt x="326" y="1797"/>
                </a:cubicBezTo>
                <a:cubicBezTo>
                  <a:pt x="227" y="1797"/>
                  <a:pt x="129" y="1796"/>
                  <a:pt x="31" y="1793"/>
                </a:cubicBezTo>
                <a:lnTo>
                  <a:pt x="1" y="3070"/>
                </a:lnTo>
                <a:cubicBezTo>
                  <a:pt x="282" y="3094"/>
                  <a:pt x="551" y="3106"/>
                  <a:pt x="810" y="3106"/>
                </a:cubicBezTo>
                <a:cubicBezTo>
                  <a:pt x="5064" y="3106"/>
                  <a:pt x="6414" y="0"/>
                  <a:pt x="6414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" name="Google Shape;3877;p72">
            <a:extLst>
              <a:ext uri="{FF2B5EF4-FFF2-40B4-BE49-F238E27FC236}">
                <a16:creationId xmlns:a16="http://schemas.microsoft.com/office/drawing/2014/main" id="{A0759E3D-F054-496D-80BC-929959E46679}"/>
              </a:ext>
            </a:extLst>
          </p:cNvPr>
          <p:cNvSpPr/>
          <p:nvPr/>
        </p:nvSpPr>
        <p:spPr>
          <a:xfrm>
            <a:off x="3374924" y="3365171"/>
            <a:ext cx="57167" cy="78391"/>
          </a:xfrm>
          <a:custGeom>
            <a:avLst/>
            <a:gdLst/>
            <a:ahLst/>
            <a:cxnLst/>
            <a:rect l="l" t="t" r="r" b="b"/>
            <a:pathLst>
              <a:path w="3523" h="5096" extrusionOk="0">
                <a:moveTo>
                  <a:pt x="1278" y="1"/>
                </a:moveTo>
                <a:cubicBezTo>
                  <a:pt x="710" y="1"/>
                  <a:pt x="247" y="136"/>
                  <a:pt x="213" y="147"/>
                </a:cubicBezTo>
                <a:cubicBezTo>
                  <a:pt x="213" y="147"/>
                  <a:pt x="0" y="4859"/>
                  <a:pt x="0" y="4950"/>
                </a:cubicBezTo>
                <a:cubicBezTo>
                  <a:pt x="11" y="4981"/>
                  <a:pt x="410" y="5095"/>
                  <a:pt x="934" y="5095"/>
                </a:cubicBezTo>
                <a:cubicBezTo>
                  <a:pt x="1933" y="5095"/>
                  <a:pt x="3386" y="4681"/>
                  <a:pt x="3465" y="2488"/>
                </a:cubicBezTo>
                <a:cubicBezTo>
                  <a:pt x="3523" y="397"/>
                  <a:pt x="2249" y="1"/>
                  <a:pt x="1278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4" name="Google Shape;3878;p72">
            <a:extLst>
              <a:ext uri="{FF2B5EF4-FFF2-40B4-BE49-F238E27FC236}">
                <a16:creationId xmlns:a16="http://schemas.microsoft.com/office/drawing/2014/main" id="{07B49A70-84DB-4818-BEFE-D8CC85BAEBDE}"/>
              </a:ext>
            </a:extLst>
          </p:cNvPr>
          <p:cNvSpPr/>
          <p:nvPr/>
        </p:nvSpPr>
        <p:spPr>
          <a:xfrm>
            <a:off x="3392189" y="3381923"/>
            <a:ext cx="25168" cy="44810"/>
          </a:xfrm>
          <a:custGeom>
            <a:avLst/>
            <a:gdLst/>
            <a:ahLst/>
            <a:cxnLst/>
            <a:rect l="l" t="t" r="r" b="b"/>
            <a:pathLst>
              <a:path w="1551" h="2913" extrusionOk="0">
                <a:moveTo>
                  <a:pt x="760" y="1"/>
                </a:moveTo>
                <a:cubicBezTo>
                  <a:pt x="638" y="1"/>
                  <a:pt x="547" y="31"/>
                  <a:pt x="426" y="92"/>
                </a:cubicBezTo>
                <a:cubicBezTo>
                  <a:pt x="365" y="122"/>
                  <a:pt x="334" y="213"/>
                  <a:pt x="304" y="304"/>
                </a:cubicBezTo>
                <a:cubicBezTo>
                  <a:pt x="274" y="426"/>
                  <a:pt x="334" y="487"/>
                  <a:pt x="334" y="487"/>
                </a:cubicBezTo>
                <a:cubicBezTo>
                  <a:pt x="365" y="487"/>
                  <a:pt x="334" y="396"/>
                  <a:pt x="395" y="304"/>
                </a:cubicBezTo>
                <a:cubicBezTo>
                  <a:pt x="440" y="215"/>
                  <a:pt x="533" y="159"/>
                  <a:pt x="628" y="159"/>
                </a:cubicBezTo>
                <a:cubicBezTo>
                  <a:pt x="662" y="159"/>
                  <a:pt x="697" y="167"/>
                  <a:pt x="730" y="183"/>
                </a:cubicBezTo>
                <a:cubicBezTo>
                  <a:pt x="942" y="244"/>
                  <a:pt x="1094" y="426"/>
                  <a:pt x="1155" y="639"/>
                </a:cubicBezTo>
                <a:cubicBezTo>
                  <a:pt x="1277" y="912"/>
                  <a:pt x="1307" y="1186"/>
                  <a:pt x="1307" y="1459"/>
                </a:cubicBezTo>
                <a:cubicBezTo>
                  <a:pt x="1246" y="2067"/>
                  <a:pt x="942" y="2615"/>
                  <a:pt x="578" y="2736"/>
                </a:cubicBezTo>
                <a:cubicBezTo>
                  <a:pt x="531" y="2759"/>
                  <a:pt x="480" y="2769"/>
                  <a:pt x="427" y="2769"/>
                </a:cubicBezTo>
                <a:cubicBezTo>
                  <a:pt x="340" y="2769"/>
                  <a:pt x="246" y="2743"/>
                  <a:pt x="152" y="2706"/>
                </a:cubicBezTo>
                <a:cubicBezTo>
                  <a:pt x="91" y="2675"/>
                  <a:pt x="61" y="2645"/>
                  <a:pt x="0" y="2615"/>
                </a:cubicBezTo>
                <a:lnTo>
                  <a:pt x="0" y="2615"/>
                </a:lnTo>
                <a:cubicBezTo>
                  <a:pt x="0" y="2645"/>
                  <a:pt x="0" y="2706"/>
                  <a:pt x="122" y="2797"/>
                </a:cubicBezTo>
                <a:cubicBezTo>
                  <a:pt x="231" y="2863"/>
                  <a:pt x="356" y="2913"/>
                  <a:pt x="486" y="2913"/>
                </a:cubicBezTo>
                <a:cubicBezTo>
                  <a:pt x="536" y="2913"/>
                  <a:pt x="587" y="2905"/>
                  <a:pt x="638" y="2888"/>
                </a:cubicBezTo>
                <a:cubicBezTo>
                  <a:pt x="1125" y="2767"/>
                  <a:pt x="1489" y="2159"/>
                  <a:pt x="1550" y="1459"/>
                </a:cubicBezTo>
                <a:cubicBezTo>
                  <a:pt x="1550" y="1156"/>
                  <a:pt x="1489" y="821"/>
                  <a:pt x="1368" y="548"/>
                </a:cubicBezTo>
                <a:cubicBezTo>
                  <a:pt x="1277" y="274"/>
                  <a:pt x="1033" y="61"/>
                  <a:pt x="76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5" name="Google Shape;3879;p72">
            <a:extLst>
              <a:ext uri="{FF2B5EF4-FFF2-40B4-BE49-F238E27FC236}">
                <a16:creationId xmlns:a16="http://schemas.microsoft.com/office/drawing/2014/main" id="{787E68B6-B149-42F5-A7CB-28304EEB6B0A}"/>
              </a:ext>
            </a:extLst>
          </p:cNvPr>
          <p:cNvSpPr/>
          <p:nvPr/>
        </p:nvSpPr>
        <p:spPr>
          <a:xfrm>
            <a:off x="3125340" y="3354295"/>
            <a:ext cx="22718" cy="20198"/>
          </a:xfrm>
          <a:custGeom>
            <a:avLst/>
            <a:gdLst/>
            <a:ahLst/>
            <a:cxnLst/>
            <a:rect l="l" t="t" r="r" b="b"/>
            <a:pathLst>
              <a:path w="1400" h="1313" extrusionOk="0">
                <a:moveTo>
                  <a:pt x="671" y="1"/>
                </a:moveTo>
                <a:cubicBezTo>
                  <a:pt x="305" y="1"/>
                  <a:pt x="30" y="265"/>
                  <a:pt x="1" y="611"/>
                </a:cubicBezTo>
                <a:cubicBezTo>
                  <a:pt x="1" y="1006"/>
                  <a:pt x="305" y="1310"/>
                  <a:pt x="670" y="1310"/>
                </a:cubicBezTo>
                <a:cubicBezTo>
                  <a:pt x="688" y="1312"/>
                  <a:pt x="707" y="1312"/>
                  <a:pt x="725" y="1312"/>
                </a:cubicBezTo>
                <a:cubicBezTo>
                  <a:pt x="1068" y="1312"/>
                  <a:pt x="1370" y="1048"/>
                  <a:pt x="1399" y="702"/>
                </a:cubicBezTo>
                <a:cubicBezTo>
                  <a:pt x="1399" y="307"/>
                  <a:pt x="1095" y="3"/>
                  <a:pt x="730" y="3"/>
                </a:cubicBezTo>
                <a:cubicBezTo>
                  <a:pt x="710" y="2"/>
                  <a:pt x="690" y="1"/>
                  <a:pt x="67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6" name="Google Shape;3880;p72">
            <a:extLst>
              <a:ext uri="{FF2B5EF4-FFF2-40B4-BE49-F238E27FC236}">
                <a16:creationId xmlns:a16="http://schemas.microsoft.com/office/drawing/2014/main" id="{98EDB8BA-874F-4F37-BBE2-0CB45F61382E}"/>
              </a:ext>
            </a:extLst>
          </p:cNvPr>
          <p:cNvSpPr/>
          <p:nvPr/>
        </p:nvSpPr>
        <p:spPr>
          <a:xfrm>
            <a:off x="3113511" y="3342650"/>
            <a:ext cx="46879" cy="11444"/>
          </a:xfrm>
          <a:custGeom>
            <a:avLst/>
            <a:gdLst/>
            <a:ahLst/>
            <a:cxnLst/>
            <a:rect l="l" t="t" r="r" b="b"/>
            <a:pathLst>
              <a:path w="2889" h="744" extrusionOk="0">
                <a:moveTo>
                  <a:pt x="1399" y="0"/>
                </a:moveTo>
                <a:cubicBezTo>
                  <a:pt x="1004" y="0"/>
                  <a:pt x="639" y="122"/>
                  <a:pt x="304" y="335"/>
                </a:cubicBezTo>
                <a:cubicBezTo>
                  <a:pt x="92" y="517"/>
                  <a:pt x="0" y="699"/>
                  <a:pt x="61" y="730"/>
                </a:cubicBezTo>
                <a:cubicBezTo>
                  <a:pt x="71" y="739"/>
                  <a:pt x="85" y="743"/>
                  <a:pt x="103" y="743"/>
                </a:cubicBezTo>
                <a:cubicBezTo>
                  <a:pt x="262" y="743"/>
                  <a:pt x="748" y="426"/>
                  <a:pt x="1429" y="426"/>
                </a:cubicBezTo>
                <a:cubicBezTo>
                  <a:pt x="2083" y="426"/>
                  <a:pt x="2591" y="743"/>
                  <a:pt x="2754" y="743"/>
                </a:cubicBezTo>
                <a:cubicBezTo>
                  <a:pt x="2773" y="743"/>
                  <a:pt x="2787" y="739"/>
                  <a:pt x="2797" y="730"/>
                </a:cubicBezTo>
                <a:cubicBezTo>
                  <a:pt x="2888" y="608"/>
                  <a:pt x="2766" y="517"/>
                  <a:pt x="2523" y="335"/>
                </a:cubicBezTo>
                <a:cubicBezTo>
                  <a:pt x="2189" y="122"/>
                  <a:pt x="1794" y="0"/>
                  <a:pt x="139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7" name="Google Shape;3881;p72">
            <a:extLst>
              <a:ext uri="{FF2B5EF4-FFF2-40B4-BE49-F238E27FC236}">
                <a16:creationId xmlns:a16="http://schemas.microsoft.com/office/drawing/2014/main" id="{E10BCC9E-1B09-47B8-A2BF-BC6BEBEDB01D}"/>
              </a:ext>
            </a:extLst>
          </p:cNvPr>
          <p:cNvSpPr/>
          <p:nvPr/>
        </p:nvSpPr>
        <p:spPr>
          <a:xfrm>
            <a:off x="3245208" y="3358971"/>
            <a:ext cx="22701" cy="20659"/>
          </a:xfrm>
          <a:custGeom>
            <a:avLst/>
            <a:gdLst/>
            <a:ahLst/>
            <a:cxnLst/>
            <a:rect l="l" t="t" r="r" b="b"/>
            <a:pathLst>
              <a:path w="1399" h="1343" extrusionOk="0">
                <a:moveTo>
                  <a:pt x="670" y="1"/>
                </a:moveTo>
                <a:cubicBezTo>
                  <a:pt x="304" y="1"/>
                  <a:pt x="29" y="266"/>
                  <a:pt x="0" y="641"/>
                </a:cubicBezTo>
                <a:cubicBezTo>
                  <a:pt x="0" y="1006"/>
                  <a:pt x="274" y="1310"/>
                  <a:pt x="669" y="1341"/>
                </a:cubicBezTo>
                <a:cubicBezTo>
                  <a:pt x="687" y="1342"/>
                  <a:pt x="706" y="1343"/>
                  <a:pt x="724" y="1343"/>
                </a:cubicBezTo>
                <a:cubicBezTo>
                  <a:pt x="1067" y="1343"/>
                  <a:pt x="1369" y="1077"/>
                  <a:pt x="1398" y="702"/>
                </a:cubicBezTo>
                <a:cubicBezTo>
                  <a:pt x="1398" y="337"/>
                  <a:pt x="1094" y="34"/>
                  <a:pt x="730" y="3"/>
                </a:cubicBezTo>
                <a:cubicBezTo>
                  <a:pt x="710" y="2"/>
                  <a:pt x="690" y="1"/>
                  <a:pt x="67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8" name="Google Shape;3882;p72">
            <a:extLst>
              <a:ext uri="{FF2B5EF4-FFF2-40B4-BE49-F238E27FC236}">
                <a16:creationId xmlns:a16="http://schemas.microsoft.com/office/drawing/2014/main" id="{041514AA-025B-40B3-8253-6F8A0C82CC21}"/>
              </a:ext>
            </a:extLst>
          </p:cNvPr>
          <p:cNvSpPr/>
          <p:nvPr/>
        </p:nvSpPr>
        <p:spPr>
          <a:xfrm>
            <a:off x="3233361" y="3344512"/>
            <a:ext cx="46879" cy="11921"/>
          </a:xfrm>
          <a:custGeom>
            <a:avLst/>
            <a:gdLst/>
            <a:ahLst/>
            <a:cxnLst/>
            <a:rect l="l" t="t" r="r" b="b"/>
            <a:pathLst>
              <a:path w="2889" h="775" extrusionOk="0">
                <a:moveTo>
                  <a:pt x="1399" y="1"/>
                </a:moveTo>
                <a:cubicBezTo>
                  <a:pt x="1004" y="1"/>
                  <a:pt x="639" y="122"/>
                  <a:pt x="305" y="366"/>
                </a:cubicBezTo>
                <a:cubicBezTo>
                  <a:pt x="92" y="548"/>
                  <a:pt x="1" y="700"/>
                  <a:pt x="61" y="761"/>
                </a:cubicBezTo>
                <a:cubicBezTo>
                  <a:pt x="68" y="770"/>
                  <a:pt x="79" y="774"/>
                  <a:pt x="96" y="774"/>
                </a:cubicBezTo>
                <a:cubicBezTo>
                  <a:pt x="238" y="774"/>
                  <a:pt x="748" y="457"/>
                  <a:pt x="1429" y="457"/>
                </a:cubicBezTo>
                <a:cubicBezTo>
                  <a:pt x="2078" y="457"/>
                  <a:pt x="2582" y="745"/>
                  <a:pt x="2750" y="745"/>
                </a:cubicBezTo>
                <a:cubicBezTo>
                  <a:pt x="2771" y="745"/>
                  <a:pt x="2787" y="740"/>
                  <a:pt x="2797" y="730"/>
                </a:cubicBezTo>
                <a:cubicBezTo>
                  <a:pt x="2888" y="639"/>
                  <a:pt x="2736" y="518"/>
                  <a:pt x="2523" y="366"/>
                </a:cubicBezTo>
                <a:cubicBezTo>
                  <a:pt x="2189" y="122"/>
                  <a:pt x="1794" y="1"/>
                  <a:pt x="139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9" name="Google Shape;3883;p72">
            <a:extLst>
              <a:ext uri="{FF2B5EF4-FFF2-40B4-BE49-F238E27FC236}">
                <a16:creationId xmlns:a16="http://schemas.microsoft.com/office/drawing/2014/main" id="{2EAB7EE7-014E-4657-AE0D-7DC26B2F2FA4}"/>
              </a:ext>
            </a:extLst>
          </p:cNvPr>
          <p:cNvSpPr/>
          <p:nvPr/>
        </p:nvSpPr>
        <p:spPr>
          <a:xfrm>
            <a:off x="3158394" y="3345450"/>
            <a:ext cx="38491" cy="96882"/>
          </a:xfrm>
          <a:custGeom>
            <a:avLst/>
            <a:gdLst/>
            <a:ahLst/>
            <a:cxnLst/>
            <a:rect l="l" t="t" r="r" b="b"/>
            <a:pathLst>
              <a:path w="2372" h="6298" extrusionOk="0">
                <a:moveTo>
                  <a:pt x="2278" y="0"/>
                </a:moveTo>
                <a:cubicBezTo>
                  <a:pt x="2176" y="0"/>
                  <a:pt x="1483" y="1631"/>
                  <a:pt x="700" y="3709"/>
                </a:cubicBezTo>
                <a:cubicBezTo>
                  <a:pt x="517" y="4226"/>
                  <a:pt x="335" y="4712"/>
                  <a:pt x="152" y="5168"/>
                </a:cubicBezTo>
                <a:cubicBezTo>
                  <a:pt x="31" y="5411"/>
                  <a:pt x="0" y="5685"/>
                  <a:pt x="61" y="5928"/>
                </a:cubicBezTo>
                <a:cubicBezTo>
                  <a:pt x="122" y="6080"/>
                  <a:pt x="244" y="6171"/>
                  <a:pt x="365" y="6201"/>
                </a:cubicBezTo>
                <a:cubicBezTo>
                  <a:pt x="487" y="6232"/>
                  <a:pt x="578" y="6262"/>
                  <a:pt x="700" y="6262"/>
                </a:cubicBezTo>
                <a:cubicBezTo>
                  <a:pt x="879" y="6288"/>
                  <a:pt x="1054" y="6297"/>
                  <a:pt x="1227" y="6297"/>
                </a:cubicBezTo>
                <a:cubicBezTo>
                  <a:pt x="1465" y="6297"/>
                  <a:pt x="1700" y="6280"/>
                  <a:pt x="1946" y="6262"/>
                </a:cubicBezTo>
                <a:cubicBezTo>
                  <a:pt x="1551" y="6141"/>
                  <a:pt x="1125" y="6049"/>
                  <a:pt x="730" y="6019"/>
                </a:cubicBezTo>
                <a:cubicBezTo>
                  <a:pt x="517" y="6019"/>
                  <a:pt x="335" y="5989"/>
                  <a:pt x="304" y="5837"/>
                </a:cubicBezTo>
                <a:cubicBezTo>
                  <a:pt x="304" y="5654"/>
                  <a:pt x="335" y="5441"/>
                  <a:pt x="456" y="5289"/>
                </a:cubicBezTo>
                <a:cubicBezTo>
                  <a:pt x="639" y="4803"/>
                  <a:pt x="821" y="4317"/>
                  <a:pt x="1004" y="3800"/>
                </a:cubicBezTo>
                <a:cubicBezTo>
                  <a:pt x="1794" y="1733"/>
                  <a:pt x="2371" y="1"/>
                  <a:pt x="2280" y="1"/>
                </a:cubicBezTo>
                <a:cubicBezTo>
                  <a:pt x="2279" y="0"/>
                  <a:pt x="2278" y="0"/>
                  <a:pt x="227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0" name="Google Shape;3884;p72">
            <a:extLst>
              <a:ext uri="{FF2B5EF4-FFF2-40B4-BE49-F238E27FC236}">
                <a16:creationId xmlns:a16="http://schemas.microsoft.com/office/drawing/2014/main" id="{363870D5-E881-4CC3-B7E3-7DBF017A6BE4}"/>
              </a:ext>
            </a:extLst>
          </p:cNvPr>
          <p:cNvSpPr/>
          <p:nvPr/>
        </p:nvSpPr>
        <p:spPr>
          <a:xfrm>
            <a:off x="3230409" y="3302070"/>
            <a:ext cx="56729" cy="15430"/>
          </a:xfrm>
          <a:custGeom>
            <a:avLst/>
            <a:gdLst/>
            <a:ahLst/>
            <a:cxnLst/>
            <a:rect l="l" t="t" r="r" b="b"/>
            <a:pathLst>
              <a:path w="3496" h="1003" extrusionOk="0">
                <a:moveTo>
                  <a:pt x="1495" y="1"/>
                </a:moveTo>
                <a:cubicBezTo>
                  <a:pt x="1155" y="1"/>
                  <a:pt x="814" y="59"/>
                  <a:pt x="487" y="176"/>
                </a:cubicBezTo>
                <a:cubicBezTo>
                  <a:pt x="152" y="298"/>
                  <a:pt x="0" y="480"/>
                  <a:pt x="31" y="571"/>
                </a:cubicBezTo>
                <a:cubicBezTo>
                  <a:pt x="122" y="754"/>
                  <a:pt x="851" y="663"/>
                  <a:pt x="1733" y="784"/>
                </a:cubicBezTo>
                <a:cubicBezTo>
                  <a:pt x="2385" y="852"/>
                  <a:pt x="2954" y="1002"/>
                  <a:pt x="3255" y="1002"/>
                </a:cubicBezTo>
                <a:cubicBezTo>
                  <a:pt x="3361" y="1002"/>
                  <a:pt x="3434" y="984"/>
                  <a:pt x="3465" y="936"/>
                </a:cubicBezTo>
                <a:cubicBezTo>
                  <a:pt x="3496" y="845"/>
                  <a:pt x="3374" y="663"/>
                  <a:pt x="3070" y="450"/>
                </a:cubicBezTo>
                <a:cubicBezTo>
                  <a:pt x="2584" y="151"/>
                  <a:pt x="2040" y="1"/>
                  <a:pt x="149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1" name="Google Shape;3885;p72">
            <a:extLst>
              <a:ext uri="{FF2B5EF4-FFF2-40B4-BE49-F238E27FC236}">
                <a16:creationId xmlns:a16="http://schemas.microsoft.com/office/drawing/2014/main" id="{34E07BDA-9D8B-43B0-A2F1-168669A9BE98}"/>
              </a:ext>
            </a:extLst>
          </p:cNvPr>
          <p:cNvSpPr/>
          <p:nvPr/>
        </p:nvSpPr>
        <p:spPr>
          <a:xfrm>
            <a:off x="3117956" y="3308561"/>
            <a:ext cx="42920" cy="12906"/>
          </a:xfrm>
          <a:custGeom>
            <a:avLst/>
            <a:gdLst/>
            <a:ahLst/>
            <a:cxnLst/>
            <a:rect l="l" t="t" r="r" b="b"/>
            <a:pathLst>
              <a:path w="2645" h="839" extrusionOk="0">
                <a:moveTo>
                  <a:pt x="1352" y="0"/>
                </a:moveTo>
                <a:cubicBezTo>
                  <a:pt x="972" y="0"/>
                  <a:pt x="593" y="122"/>
                  <a:pt x="274" y="362"/>
                </a:cubicBezTo>
                <a:cubicBezTo>
                  <a:pt x="61" y="514"/>
                  <a:pt x="0" y="697"/>
                  <a:pt x="61" y="757"/>
                </a:cubicBezTo>
                <a:cubicBezTo>
                  <a:pt x="101" y="818"/>
                  <a:pt x="186" y="838"/>
                  <a:pt x="304" y="838"/>
                </a:cubicBezTo>
                <a:cubicBezTo>
                  <a:pt x="540" y="838"/>
                  <a:pt x="912" y="757"/>
                  <a:pt x="1337" y="757"/>
                </a:cubicBezTo>
                <a:cubicBezTo>
                  <a:pt x="1685" y="757"/>
                  <a:pt x="2002" y="797"/>
                  <a:pt x="2234" y="797"/>
                </a:cubicBezTo>
                <a:cubicBezTo>
                  <a:pt x="2407" y="797"/>
                  <a:pt x="2532" y="775"/>
                  <a:pt x="2584" y="697"/>
                </a:cubicBezTo>
                <a:cubicBezTo>
                  <a:pt x="2644" y="636"/>
                  <a:pt x="2553" y="453"/>
                  <a:pt x="2340" y="301"/>
                </a:cubicBezTo>
                <a:cubicBezTo>
                  <a:pt x="2038" y="100"/>
                  <a:pt x="1694" y="0"/>
                  <a:pt x="135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2" name="Google Shape;3886;p72">
            <a:extLst>
              <a:ext uri="{FF2B5EF4-FFF2-40B4-BE49-F238E27FC236}">
                <a16:creationId xmlns:a16="http://schemas.microsoft.com/office/drawing/2014/main" id="{03D185E6-8B78-4AFD-B2BA-A3744028C94A}"/>
              </a:ext>
            </a:extLst>
          </p:cNvPr>
          <p:cNvSpPr/>
          <p:nvPr/>
        </p:nvSpPr>
        <p:spPr>
          <a:xfrm>
            <a:off x="3059248" y="3136843"/>
            <a:ext cx="359586" cy="255848"/>
          </a:xfrm>
          <a:custGeom>
            <a:avLst/>
            <a:gdLst/>
            <a:ahLst/>
            <a:cxnLst/>
            <a:rect l="l" t="t" r="r" b="b"/>
            <a:pathLst>
              <a:path w="22160" h="16632" extrusionOk="0">
                <a:moveTo>
                  <a:pt x="12483" y="0"/>
                </a:moveTo>
                <a:cubicBezTo>
                  <a:pt x="11780" y="0"/>
                  <a:pt x="11065" y="119"/>
                  <a:pt x="10366" y="370"/>
                </a:cubicBezTo>
                <a:cubicBezTo>
                  <a:pt x="9636" y="644"/>
                  <a:pt x="8968" y="1039"/>
                  <a:pt x="8238" y="1343"/>
                </a:cubicBezTo>
                <a:cubicBezTo>
                  <a:pt x="7737" y="1573"/>
                  <a:pt x="7206" y="1687"/>
                  <a:pt x="6677" y="1687"/>
                </a:cubicBezTo>
                <a:cubicBezTo>
                  <a:pt x="6436" y="1687"/>
                  <a:pt x="6196" y="1664"/>
                  <a:pt x="5958" y="1616"/>
                </a:cubicBezTo>
                <a:cubicBezTo>
                  <a:pt x="5234" y="1413"/>
                  <a:pt x="4566" y="852"/>
                  <a:pt x="3821" y="852"/>
                </a:cubicBezTo>
                <a:cubicBezTo>
                  <a:pt x="3784" y="852"/>
                  <a:pt x="3747" y="853"/>
                  <a:pt x="3709" y="856"/>
                </a:cubicBezTo>
                <a:lnTo>
                  <a:pt x="3557" y="887"/>
                </a:lnTo>
                <a:cubicBezTo>
                  <a:pt x="2737" y="1039"/>
                  <a:pt x="2220" y="1859"/>
                  <a:pt x="2402" y="2650"/>
                </a:cubicBezTo>
                <a:cubicBezTo>
                  <a:pt x="2165" y="2412"/>
                  <a:pt x="1843" y="2289"/>
                  <a:pt x="1515" y="2289"/>
                </a:cubicBezTo>
                <a:cubicBezTo>
                  <a:pt x="1254" y="2289"/>
                  <a:pt x="990" y="2367"/>
                  <a:pt x="761" y="2528"/>
                </a:cubicBezTo>
                <a:cubicBezTo>
                  <a:pt x="274" y="2923"/>
                  <a:pt x="1" y="3531"/>
                  <a:pt x="92" y="4139"/>
                </a:cubicBezTo>
                <a:cubicBezTo>
                  <a:pt x="153" y="4777"/>
                  <a:pt x="396" y="5355"/>
                  <a:pt x="791" y="5841"/>
                </a:cubicBezTo>
                <a:cubicBezTo>
                  <a:pt x="426" y="6236"/>
                  <a:pt x="305" y="6814"/>
                  <a:pt x="518" y="7361"/>
                </a:cubicBezTo>
                <a:cubicBezTo>
                  <a:pt x="761" y="7847"/>
                  <a:pt x="1126" y="8273"/>
                  <a:pt x="1612" y="8546"/>
                </a:cubicBezTo>
                <a:cubicBezTo>
                  <a:pt x="2007" y="8820"/>
                  <a:pt x="2463" y="9002"/>
                  <a:pt x="2919" y="9094"/>
                </a:cubicBezTo>
                <a:lnTo>
                  <a:pt x="2980" y="9094"/>
                </a:lnTo>
                <a:lnTo>
                  <a:pt x="3132" y="9124"/>
                </a:lnTo>
                <a:cubicBezTo>
                  <a:pt x="3672" y="9250"/>
                  <a:pt x="4387" y="9333"/>
                  <a:pt x="5175" y="9333"/>
                </a:cubicBezTo>
                <a:cubicBezTo>
                  <a:pt x="6470" y="9333"/>
                  <a:pt x="7964" y="9109"/>
                  <a:pt x="9211" y="8486"/>
                </a:cubicBezTo>
                <a:cubicBezTo>
                  <a:pt x="11568" y="7279"/>
                  <a:pt x="13116" y="6901"/>
                  <a:pt x="14159" y="6901"/>
                </a:cubicBezTo>
                <a:cubicBezTo>
                  <a:pt x="15375" y="6901"/>
                  <a:pt x="15905" y="7415"/>
                  <a:pt x="16232" y="7726"/>
                </a:cubicBezTo>
                <a:cubicBezTo>
                  <a:pt x="16840" y="8273"/>
                  <a:pt x="15928" y="11951"/>
                  <a:pt x="18390" y="12893"/>
                </a:cubicBezTo>
                <a:cubicBezTo>
                  <a:pt x="18390" y="12893"/>
                  <a:pt x="17908" y="16632"/>
                  <a:pt x="19886" y="16632"/>
                </a:cubicBezTo>
                <a:cubicBezTo>
                  <a:pt x="19894" y="16632"/>
                  <a:pt x="19902" y="16632"/>
                  <a:pt x="19910" y="16632"/>
                </a:cubicBezTo>
                <a:cubicBezTo>
                  <a:pt x="21065" y="16601"/>
                  <a:pt x="21369" y="13470"/>
                  <a:pt x="21430" y="10765"/>
                </a:cubicBezTo>
                <a:lnTo>
                  <a:pt x="21430" y="10552"/>
                </a:lnTo>
                <a:cubicBezTo>
                  <a:pt x="21703" y="9853"/>
                  <a:pt x="21886" y="9124"/>
                  <a:pt x="21977" y="8364"/>
                </a:cubicBezTo>
                <a:cubicBezTo>
                  <a:pt x="22159" y="7239"/>
                  <a:pt x="21916" y="6115"/>
                  <a:pt x="21278" y="5172"/>
                </a:cubicBezTo>
                <a:cubicBezTo>
                  <a:pt x="20744" y="4444"/>
                  <a:pt x="19881" y="3949"/>
                  <a:pt x="19013" y="3949"/>
                </a:cubicBezTo>
                <a:cubicBezTo>
                  <a:pt x="18794" y="3949"/>
                  <a:pt x="18574" y="3980"/>
                  <a:pt x="18360" y="4048"/>
                </a:cubicBezTo>
                <a:cubicBezTo>
                  <a:pt x="17408" y="1549"/>
                  <a:pt x="15021" y="0"/>
                  <a:pt x="1248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3" name="Google Shape;3887;p72">
            <a:extLst>
              <a:ext uri="{FF2B5EF4-FFF2-40B4-BE49-F238E27FC236}">
                <a16:creationId xmlns:a16="http://schemas.microsoft.com/office/drawing/2014/main" id="{4DCE1196-EB8F-425E-8708-0DCA98D8A750}"/>
              </a:ext>
            </a:extLst>
          </p:cNvPr>
          <p:cNvSpPr/>
          <p:nvPr/>
        </p:nvSpPr>
        <p:spPr>
          <a:xfrm>
            <a:off x="3177623" y="3464222"/>
            <a:ext cx="40470" cy="33211"/>
          </a:xfrm>
          <a:custGeom>
            <a:avLst/>
            <a:gdLst/>
            <a:ahLst/>
            <a:cxnLst/>
            <a:rect l="l" t="t" r="r" b="b"/>
            <a:pathLst>
              <a:path w="2494" h="2159" extrusionOk="0">
                <a:moveTo>
                  <a:pt x="2007" y="0"/>
                </a:moveTo>
                <a:cubicBezTo>
                  <a:pt x="1855" y="0"/>
                  <a:pt x="1733" y="31"/>
                  <a:pt x="1612" y="91"/>
                </a:cubicBezTo>
                <a:lnTo>
                  <a:pt x="1" y="730"/>
                </a:lnTo>
                <a:lnTo>
                  <a:pt x="122" y="851"/>
                </a:lnTo>
                <a:cubicBezTo>
                  <a:pt x="214" y="1155"/>
                  <a:pt x="366" y="1429"/>
                  <a:pt x="548" y="1702"/>
                </a:cubicBezTo>
                <a:cubicBezTo>
                  <a:pt x="730" y="1976"/>
                  <a:pt x="1034" y="2128"/>
                  <a:pt x="1369" y="2158"/>
                </a:cubicBezTo>
                <a:cubicBezTo>
                  <a:pt x="1703" y="2158"/>
                  <a:pt x="2037" y="1976"/>
                  <a:pt x="2220" y="1702"/>
                </a:cubicBezTo>
                <a:cubicBezTo>
                  <a:pt x="2402" y="1398"/>
                  <a:pt x="2493" y="1064"/>
                  <a:pt x="2463" y="730"/>
                </a:cubicBezTo>
                <a:cubicBezTo>
                  <a:pt x="2463" y="395"/>
                  <a:pt x="2311" y="31"/>
                  <a:pt x="2007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4" name="Google Shape;3888;p72">
            <a:extLst>
              <a:ext uri="{FF2B5EF4-FFF2-40B4-BE49-F238E27FC236}">
                <a16:creationId xmlns:a16="http://schemas.microsoft.com/office/drawing/2014/main" id="{7F05787E-B9BA-4900-B513-8150307E2C0D}"/>
              </a:ext>
            </a:extLst>
          </p:cNvPr>
          <p:cNvSpPr/>
          <p:nvPr/>
        </p:nvSpPr>
        <p:spPr>
          <a:xfrm>
            <a:off x="3172689" y="3461530"/>
            <a:ext cx="49832" cy="38273"/>
          </a:xfrm>
          <a:custGeom>
            <a:avLst/>
            <a:gdLst/>
            <a:ahLst/>
            <a:cxnLst/>
            <a:rect l="l" t="t" r="r" b="b"/>
            <a:pathLst>
              <a:path w="3071" h="2488" extrusionOk="0">
                <a:moveTo>
                  <a:pt x="2360" y="0"/>
                </a:moveTo>
                <a:cubicBezTo>
                  <a:pt x="2319" y="0"/>
                  <a:pt x="2281" y="8"/>
                  <a:pt x="2250" y="23"/>
                </a:cubicBezTo>
                <a:cubicBezTo>
                  <a:pt x="2129" y="54"/>
                  <a:pt x="2037" y="114"/>
                  <a:pt x="1946" y="145"/>
                </a:cubicBezTo>
                <a:lnTo>
                  <a:pt x="1703" y="266"/>
                </a:lnTo>
                <a:lnTo>
                  <a:pt x="791" y="692"/>
                </a:lnTo>
                <a:cubicBezTo>
                  <a:pt x="487" y="783"/>
                  <a:pt x="244" y="935"/>
                  <a:pt x="1" y="1117"/>
                </a:cubicBezTo>
                <a:cubicBezTo>
                  <a:pt x="305" y="1087"/>
                  <a:pt x="609" y="996"/>
                  <a:pt x="882" y="874"/>
                </a:cubicBezTo>
                <a:cubicBezTo>
                  <a:pt x="1126" y="753"/>
                  <a:pt x="1460" y="661"/>
                  <a:pt x="1794" y="509"/>
                </a:cubicBezTo>
                <a:lnTo>
                  <a:pt x="2068" y="388"/>
                </a:lnTo>
                <a:cubicBezTo>
                  <a:pt x="2129" y="358"/>
                  <a:pt x="2220" y="327"/>
                  <a:pt x="2311" y="297"/>
                </a:cubicBezTo>
                <a:cubicBezTo>
                  <a:pt x="2402" y="297"/>
                  <a:pt x="2372" y="297"/>
                  <a:pt x="2433" y="358"/>
                </a:cubicBezTo>
                <a:cubicBezTo>
                  <a:pt x="2493" y="418"/>
                  <a:pt x="2554" y="509"/>
                  <a:pt x="2585" y="601"/>
                </a:cubicBezTo>
                <a:cubicBezTo>
                  <a:pt x="2737" y="935"/>
                  <a:pt x="2737" y="1300"/>
                  <a:pt x="2585" y="1634"/>
                </a:cubicBezTo>
                <a:cubicBezTo>
                  <a:pt x="2433" y="1908"/>
                  <a:pt x="2220" y="2120"/>
                  <a:pt x="1916" y="2242"/>
                </a:cubicBezTo>
                <a:cubicBezTo>
                  <a:pt x="1711" y="2310"/>
                  <a:pt x="1506" y="2345"/>
                  <a:pt x="1288" y="2345"/>
                </a:cubicBezTo>
                <a:cubicBezTo>
                  <a:pt x="1215" y="2345"/>
                  <a:pt x="1141" y="2341"/>
                  <a:pt x="1065" y="2333"/>
                </a:cubicBezTo>
                <a:lnTo>
                  <a:pt x="1065" y="2333"/>
                </a:lnTo>
                <a:cubicBezTo>
                  <a:pt x="1065" y="2364"/>
                  <a:pt x="1126" y="2424"/>
                  <a:pt x="1278" y="2455"/>
                </a:cubicBezTo>
                <a:cubicBezTo>
                  <a:pt x="1370" y="2478"/>
                  <a:pt x="1459" y="2488"/>
                  <a:pt x="1546" y="2488"/>
                </a:cubicBezTo>
                <a:cubicBezTo>
                  <a:pt x="1688" y="2488"/>
                  <a:pt x="1826" y="2462"/>
                  <a:pt x="1977" y="2424"/>
                </a:cubicBezTo>
                <a:cubicBezTo>
                  <a:pt x="2311" y="2333"/>
                  <a:pt x="2615" y="2090"/>
                  <a:pt x="2797" y="1756"/>
                </a:cubicBezTo>
                <a:cubicBezTo>
                  <a:pt x="3071" y="1239"/>
                  <a:pt x="3010" y="631"/>
                  <a:pt x="2676" y="175"/>
                </a:cubicBezTo>
                <a:cubicBezTo>
                  <a:pt x="2615" y="114"/>
                  <a:pt x="2554" y="54"/>
                  <a:pt x="2493" y="23"/>
                </a:cubicBezTo>
                <a:cubicBezTo>
                  <a:pt x="2448" y="8"/>
                  <a:pt x="2402" y="0"/>
                  <a:pt x="236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" name="Google Shape;3889;p72">
            <a:extLst>
              <a:ext uri="{FF2B5EF4-FFF2-40B4-BE49-F238E27FC236}">
                <a16:creationId xmlns:a16="http://schemas.microsoft.com/office/drawing/2014/main" id="{DCD0B76E-31CB-4E63-82D6-BE65A90BE260}"/>
              </a:ext>
            </a:extLst>
          </p:cNvPr>
          <p:cNvSpPr/>
          <p:nvPr/>
        </p:nvSpPr>
        <p:spPr>
          <a:xfrm>
            <a:off x="3112034" y="3204681"/>
            <a:ext cx="215054" cy="43534"/>
          </a:xfrm>
          <a:custGeom>
            <a:avLst/>
            <a:gdLst/>
            <a:ahLst/>
            <a:cxnLst/>
            <a:rect l="l" t="t" r="r" b="b"/>
            <a:pathLst>
              <a:path w="13253" h="2830" extrusionOk="0">
                <a:moveTo>
                  <a:pt x="10337" y="0"/>
                </a:moveTo>
                <a:cubicBezTo>
                  <a:pt x="10296" y="0"/>
                  <a:pt x="10254" y="1"/>
                  <a:pt x="10213" y="3"/>
                </a:cubicBezTo>
                <a:cubicBezTo>
                  <a:pt x="9210" y="63"/>
                  <a:pt x="8238" y="276"/>
                  <a:pt x="7295" y="641"/>
                </a:cubicBezTo>
                <a:cubicBezTo>
                  <a:pt x="6809" y="823"/>
                  <a:pt x="6323" y="975"/>
                  <a:pt x="5836" y="1066"/>
                </a:cubicBezTo>
                <a:cubicBezTo>
                  <a:pt x="5380" y="1188"/>
                  <a:pt x="4894" y="1249"/>
                  <a:pt x="4438" y="1249"/>
                </a:cubicBezTo>
                <a:cubicBezTo>
                  <a:pt x="4339" y="1253"/>
                  <a:pt x="4240" y="1255"/>
                  <a:pt x="4140" y="1255"/>
                </a:cubicBezTo>
                <a:cubicBezTo>
                  <a:pt x="3444" y="1255"/>
                  <a:pt x="2732" y="1161"/>
                  <a:pt x="2067" y="975"/>
                </a:cubicBezTo>
                <a:cubicBezTo>
                  <a:pt x="1520" y="823"/>
                  <a:pt x="1034" y="641"/>
                  <a:pt x="547" y="367"/>
                </a:cubicBezTo>
                <a:cubicBezTo>
                  <a:pt x="213" y="215"/>
                  <a:pt x="0" y="94"/>
                  <a:pt x="0" y="94"/>
                </a:cubicBezTo>
                <a:lnTo>
                  <a:pt x="0" y="94"/>
                </a:lnTo>
                <a:cubicBezTo>
                  <a:pt x="61" y="155"/>
                  <a:pt x="91" y="185"/>
                  <a:pt x="152" y="185"/>
                </a:cubicBezTo>
                <a:cubicBezTo>
                  <a:pt x="274" y="276"/>
                  <a:pt x="395" y="367"/>
                  <a:pt x="517" y="428"/>
                </a:cubicBezTo>
                <a:cubicBezTo>
                  <a:pt x="1670" y="1069"/>
                  <a:pt x="2943" y="1394"/>
                  <a:pt x="4231" y="1394"/>
                </a:cubicBezTo>
                <a:cubicBezTo>
                  <a:pt x="4776" y="1394"/>
                  <a:pt x="5324" y="1336"/>
                  <a:pt x="5867" y="1218"/>
                </a:cubicBezTo>
                <a:cubicBezTo>
                  <a:pt x="6383" y="1097"/>
                  <a:pt x="6870" y="945"/>
                  <a:pt x="7356" y="793"/>
                </a:cubicBezTo>
                <a:cubicBezTo>
                  <a:pt x="8268" y="428"/>
                  <a:pt x="9241" y="215"/>
                  <a:pt x="10213" y="155"/>
                </a:cubicBezTo>
                <a:cubicBezTo>
                  <a:pt x="10286" y="149"/>
                  <a:pt x="10359" y="146"/>
                  <a:pt x="10431" y="146"/>
                </a:cubicBezTo>
                <a:cubicBezTo>
                  <a:pt x="11147" y="146"/>
                  <a:pt x="11850" y="415"/>
                  <a:pt x="12402" y="884"/>
                </a:cubicBezTo>
                <a:cubicBezTo>
                  <a:pt x="12827" y="1218"/>
                  <a:pt x="13070" y="1705"/>
                  <a:pt x="13162" y="2252"/>
                </a:cubicBezTo>
                <a:cubicBezTo>
                  <a:pt x="13192" y="2434"/>
                  <a:pt x="13192" y="2647"/>
                  <a:pt x="13162" y="2829"/>
                </a:cubicBezTo>
                <a:cubicBezTo>
                  <a:pt x="13253" y="2647"/>
                  <a:pt x="13253" y="2434"/>
                  <a:pt x="13253" y="2252"/>
                </a:cubicBezTo>
                <a:cubicBezTo>
                  <a:pt x="13192" y="1674"/>
                  <a:pt x="12918" y="1158"/>
                  <a:pt x="12493" y="793"/>
                </a:cubicBezTo>
                <a:cubicBezTo>
                  <a:pt x="11887" y="273"/>
                  <a:pt x="11116" y="0"/>
                  <a:pt x="1033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6" name="Google Shape;3890;p72">
            <a:extLst>
              <a:ext uri="{FF2B5EF4-FFF2-40B4-BE49-F238E27FC236}">
                <a16:creationId xmlns:a16="http://schemas.microsoft.com/office/drawing/2014/main" id="{0EE31AE2-8521-41CD-8289-B4FE54700660}"/>
              </a:ext>
            </a:extLst>
          </p:cNvPr>
          <p:cNvSpPr/>
          <p:nvPr/>
        </p:nvSpPr>
        <p:spPr>
          <a:xfrm>
            <a:off x="3337927" y="3228464"/>
            <a:ext cx="50319" cy="146922"/>
          </a:xfrm>
          <a:custGeom>
            <a:avLst/>
            <a:gdLst/>
            <a:ahLst/>
            <a:cxnLst/>
            <a:rect l="l" t="t" r="r" b="b"/>
            <a:pathLst>
              <a:path w="3101" h="9551" extrusionOk="0">
                <a:moveTo>
                  <a:pt x="1075" y="1"/>
                </a:moveTo>
                <a:cubicBezTo>
                  <a:pt x="834" y="1"/>
                  <a:pt x="590" y="55"/>
                  <a:pt x="365" y="159"/>
                </a:cubicBezTo>
                <a:cubicBezTo>
                  <a:pt x="213" y="250"/>
                  <a:pt x="92" y="341"/>
                  <a:pt x="1" y="493"/>
                </a:cubicBezTo>
                <a:cubicBezTo>
                  <a:pt x="122" y="372"/>
                  <a:pt x="244" y="280"/>
                  <a:pt x="396" y="220"/>
                </a:cubicBezTo>
                <a:cubicBezTo>
                  <a:pt x="586" y="124"/>
                  <a:pt x="794" y="79"/>
                  <a:pt x="1005" y="79"/>
                </a:cubicBezTo>
                <a:cubicBezTo>
                  <a:pt x="1197" y="79"/>
                  <a:pt x="1393" y="117"/>
                  <a:pt x="1581" y="189"/>
                </a:cubicBezTo>
                <a:cubicBezTo>
                  <a:pt x="1855" y="280"/>
                  <a:pt x="2098" y="432"/>
                  <a:pt x="2280" y="645"/>
                </a:cubicBezTo>
                <a:cubicBezTo>
                  <a:pt x="2493" y="888"/>
                  <a:pt x="2675" y="1192"/>
                  <a:pt x="2767" y="1496"/>
                </a:cubicBezTo>
                <a:cubicBezTo>
                  <a:pt x="2949" y="2226"/>
                  <a:pt x="2949" y="3016"/>
                  <a:pt x="2767" y="3745"/>
                </a:cubicBezTo>
                <a:cubicBezTo>
                  <a:pt x="2554" y="4505"/>
                  <a:pt x="2402" y="5265"/>
                  <a:pt x="2341" y="6025"/>
                </a:cubicBezTo>
                <a:cubicBezTo>
                  <a:pt x="2280" y="6663"/>
                  <a:pt x="2311" y="7302"/>
                  <a:pt x="2463" y="7910"/>
                </a:cubicBezTo>
                <a:cubicBezTo>
                  <a:pt x="2523" y="8335"/>
                  <a:pt x="2675" y="8730"/>
                  <a:pt x="2827" y="9125"/>
                </a:cubicBezTo>
                <a:cubicBezTo>
                  <a:pt x="2888" y="9277"/>
                  <a:pt x="2949" y="9369"/>
                  <a:pt x="2979" y="9460"/>
                </a:cubicBezTo>
                <a:cubicBezTo>
                  <a:pt x="3010" y="9490"/>
                  <a:pt x="3010" y="9521"/>
                  <a:pt x="3040" y="9551"/>
                </a:cubicBezTo>
                <a:cubicBezTo>
                  <a:pt x="3070" y="9551"/>
                  <a:pt x="2979" y="9399"/>
                  <a:pt x="2888" y="9095"/>
                </a:cubicBezTo>
                <a:cubicBezTo>
                  <a:pt x="2736" y="8700"/>
                  <a:pt x="2615" y="8305"/>
                  <a:pt x="2554" y="7879"/>
                </a:cubicBezTo>
                <a:cubicBezTo>
                  <a:pt x="2432" y="7271"/>
                  <a:pt x="2402" y="6633"/>
                  <a:pt x="2432" y="6025"/>
                </a:cubicBezTo>
                <a:cubicBezTo>
                  <a:pt x="2554" y="5265"/>
                  <a:pt x="2706" y="4505"/>
                  <a:pt x="2888" y="3776"/>
                </a:cubicBezTo>
                <a:cubicBezTo>
                  <a:pt x="3101" y="3016"/>
                  <a:pt x="3101" y="2226"/>
                  <a:pt x="2888" y="1466"/>
                </a:cubicBezTo>
                <a:cubicBezTo>
                  <a:pt x="2797" y="1131"/>
                  <a:pt x="2615" y="827"/>
                  <a:pt x="2371" y="554"/>
                </a:cubicBezTo>
                <a:cubicBezTo>
                  <a:pt x="2159" y="341"/>
                  <a:pt x="1915" y="189"/>
                  <a:pt x="1611" y="98"/>
                </a:cubicBezTo>
                <a:cubicBezTo>
                  <a:pt x="1441" y="32"/>
                  <a:pt x="1259" y="1"/>
                  <a:pt x="1075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7" name="Google Shape;3891;p72">
            <a:extLst>
              <a:ext uri="{FF2B5EF4-FFF2-40B4-BE49-F238E27FC236}">
                <a16:creationId xmlns:a16="http://schemas.microsoft.com/office/drawing/2014/main" id="{1DA2F0B3-EEE7-418C-A5B3-10AC86E1D423}"/>
              </a:ext>
            </a:extLst>
          </p:cNvPr>
          <p:cNvSpPr/>
          <p:nvPr/>
        </p:nvSpPr>
        <p:spPr>
          <a:xfrm>
            <a:off x="3103645" y="3157486"/>
            <a:ext cx="231345" cy="84652"/>
          </a:xfrm>
          <a:custGeom>
            <a:avLst/>
            <a:gdLst/>
            <a:ahLst/>
            <a:cxnLst/>
            <a:rect l="l" t="t" r="r" b="b"/>
            <a:pathLst>
              <a:path w="14257" h="5503" extrusionOk="0">
                <a:moveTo>
                  <a:pt x="1" y="1"/>
                </a:moveTo>
                <a:cubicBezTo>
                  <a:pt x="31" y="61"/>
                  <a:pt x="61" y="122"/>
                  <a:pt x="92" y="183"/>
                </a:cubicBezTo>
                <a:cubicBezTo>
                  <a:pt x="183" y="335"/>
                  <a:pt x="305" y="517"/>
                  <a:pt x="426" y="639"/>
                </a:cubicBezTo>
                <a:cubicBezTo>
                  <a:pt x="852" y="1186"/>
                  <a:pt x="1368" y="1642"/>
                  <a:pt x="1976" y="1976"/>
                </a:cubicBezTo>
                <a:cubicBezTo>
                  <a:pt x="2402" y="2220"/>
                  <a:pt x="2858" y="2402"/>
                  <a:pt x="3314" y="2523"/>
                </a:cubicBezTo>
                <a:cubicBezTo>
                  <a:pt x="3764" y="2656"/>
                  <a:pt x="4260" y="2742"/>
                  <a:pt x="4742" y="2742"/>
                </a:cubicBezTo>
                <a:cubicBezTo>
                  <a:pt x="4813" y="2742"/>
                  <a:pt x="4884" y="2740"/>
                  <a:pt x="4955" y="2736"/>
                </a:cubicBezTo>
                <a:cubicBezTo>
                  <a:pt x="5563" y="2736"/>
                  <a:pt x="6171" y="2615"/>
                  <a:pt x="6748" y="2371"/>
                </a:cubicBezTo>
                <a:cubicBezTo>
                  <a:pt x="7326" y="2128"/>
                  <a:pt x="7903" y="1824"/>
                  <a:pt x="8481" y="1490"/>
                </a:cubicBezTo>
                <a:cubicBezTo>
                  <a:pt x="9028" y="1156"/>
                  <a:pt x="9606" y="882"/>
                  <a:pt x="10214" y="700"/>
                </a:cubicBezTo>
                <a:cubicBezTo>
                  <a:pt x="10560" y="590"/>
                  <a:pt x="10917" y="536"/>
                  <a:pt x="11273" y="536"/>
                </a:cubicBezTo>
                <a:cubicBezTo>
                  <a:pt x="11510" y="536"/>
                  <a:pt x="11745" y="560"/>
                  <a:pt x="11976" y="609"/>
                </a:cubicBezTo>
                <a:cubicBezTo>
                  <a:pt x="12493" y="761"/>
                  <a:pt x="12949" y="1064"/>
                  <a:pt x="13283" y="1490"/>
                </a:cubicBezTo>
                <a:cubicBezTo>
                  <a:pt x="13587" y="1855"/>
                  <a:pt x="13800" y="2280"/>
                  <a:pt x="13922" y="2736"/>
                </a:cubicBezTo>
                <a:cubicBezTo>
                  <a:pt x="14104" y="3375"/>
                  <a:pt x="14195" y="4074"/>
                  <a:pt x="14165" y="4742"/>
                </a:cubicBezTo>
                <a:lnTo>
                  <a:pt x="14165" y="5320"/>
                </a:lnTo>
                <a:cubicBezTo>
                  <a:pt x="14195" y="5137"/>
                  <a:pt x="14195" y="4955"/>
                  <a:pt x="14226" y="4742"/>
                </a:cubicBezTo>
                <a:cubicBezTo>
                  <a:pt x="14256" y="4074"/>
                  <a:pt x="14195" y="3375"/>
                  <a:pt x="14043" y="2706"/>
                </a:cubicBezTo>
                <a:cubicBezTo>
                  <a:pt x="13891" y="2220"/>
                  <a:pt x="13679" y="1794"/>
                  <a:pt x="13375" y="1399"/>
                </a:cubicBezTo>
                <a:cubicBezTo>
                  <a:pt x="13010" y="973"/>
                  <a:pt x="12554" y="639"/>
                  <a:pt x="12007" y="487"/>
                </a:cubicBezTo>
                <a:cubicBezTo>
                  <a:pt x="11734" y="432"/>
                  <a:pt x="11454" y="402"/>
                  <a:pt x="11177" y="402"/>
                </a:cubicBezTo>
                <a:cubicBezTo>
                  <a:pt x="10837" y="402"/>
                  <a:pt x="10501" y="447"/>
                  <a:pt x="10183" y="548"/>
                </a:cubicBezTo>
                <a:cubicBezTo>
                  <a:pt x="9545" y="761"/>
                  <a:pt x="8967" y="1034"/>
                  <a:pt x="8390" y="1368"/>
                </a:cubicBezTo>
                <a:cubicBezTo>
                  <a:pt x="7843" y="1703"/>
                  <a:pt x="7265" y="1976"/>
                  <a:pt x="6688" y="2250"/>
                </a:cubicBezTo>
                <a:cubicBezTo>
                  <a:pt x="6140" y="2463"/>
                  <a:pt x="5533" y="2584"/>
                  <a:pt x="4955" y="2615"/>
                </a:cubicBezTo>
                <a:cubicBezTo>
                  <a:pt x="4408" y="2615"/>
                  <a:pt x="3861" y="2554"/>
                  <a:pt x="3344" y="2432"/>
                </a:cubicBezTo>
                <a:cubicBezTo>
                  <a:pt x="2888" y="2311"/>
                  <a:pt x="2463" y="2128"/>
                  <a:pt x="2037" y="1916"/>
                </a:cubicBezTo>
                <a:cubicBezTo>
                  <a:pt x="1429" y="1581"/>
                  <a:pt x="912" y="1125"/>
                  <a:pt x="456" y="609"/>
                </a:cubicBezTo>
                <a:cubicBezTo>
                  <a:pt x="335" y="487"/>
                  <a:pt x="213" y="335"/>
                  <a:pt x="122" y="183"/>
                </a:cubicBezTo>
                <a:cubicBezTo>
                  <a:pt x="92" y="122"/>
                  <a:pt x="31" y="61"/>
                  <a:pt x="1" y="1"/>
                </a:cubicBezTo>
                <a:close/>
                <a:moveTo>
                  <a:pt x="14165" y="5320"/>
                </a:moveTo>
                <a:cubicBezTo>
                  <a:pt x="14135" y="5381"/>
                  <a:pt x="14135" y="5441"/>
                  <a:pt x="14165" y="5502"/>
                </a:cubicBezTo>
                <a:cubicBezTo>
                  <a:pt x="14165" y="5441"/>
                  <a:pt x="14165" y="5381"/>
                  <a:pt x="14165" y="532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8" name="Google Shape;3892;p72">
            <a:extLst>
              <a:ext uri="{FF2B5EF4-FFF2-40B4-BE49-F238E27FC236}">
                <a16:creationId xmlns:a16="http://schemas.microsoft.com/office/drawing/2014/main" id="{0DBBC98C-E44A-4DCB-A648-0D1EF9884252}"/>
              </a:ext>
            </a:extLst>
          </p:cNvPr>
          <p:cNvSpPr/>
          <p:nvPr/>
        </p:nvSpPr>
        <p:spPr>
          <a:xfrm>
            <a:off x="3307339" y="3645170"/>
            <a:ext cx="451331" cy="746701"/>
          </a:xfrm>
          <a:custGeom>
            <a:avLst/>
            <a:gdLst/>
            <a:ahLst/>
            <a:cxnLst/>
            <a:rect l="l" t="t" r="r" b="b"/>
            <a:pathLst>
              <a:path w="27814" h="48541" extrusionOk="0">
                <a:moveTo>
                  <a:pt x="6870" y="0"/>
                </a:moveTo>
                <a:lnTo>
                  <a:pt x="9332" y="20061"/>
                </a:lnTo>
                <a:lnTo>
                  <a:pt x="14834" y="36232"/>
                </a:lnTo>
                <a:lnTo>
                  <a:pt x="1" y="38390"/>
                </a:lnTo>
                <a:lnTo>
                  <a:pt x="1" y="48329"/>
                </a:lnTo>
                <a:cubicBezTo>
                  <a:pt x="1" y="48478"/>
                  <a:pt x="619" y="48541"/>
                  <a:pt x="1668" y="48541"/>
                </a:cubicBezTo>
                <a:cubicBezTo>
                  <a:pt x="5127" y="48541"/>
                  <a:pt x="13268" y="47856"/>
                  <a:pt x="19333" y="47296"/>
                </a:cubicBezTo>
                <a:lnTo>
                  <a:pt x="19485" y="47296"/>
                </a:lnTo>
                <a:cubicBezTo>
                  <a:pt x="24318" y="46779"/>
                  <a:pt x="27813" y="42463"/>
                  <a:pt x="27327" y="37630"/>
                </a:cubicBezTo>
                <a:cubicBezTo>
                  <a:pt x="25989" y="25654"/>
                  <a:pt x="19880" y="7295"/>
                  <a:pt x="19302" y="5775"/>
                </a:cubicBezTo>
                <a:cubicBezTo>
                  <a:pt x="18542" y="3739"/>
                  <a:pt x="6871" y="0"/>
                  <a:pt x="6870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9" name="Google Shape;3893;p72">
            <a:extLst>
              <a:ext uri="{FF2B5EF4-FFF2-40B4-BE49-F238E27FC236}">
                <a16:creationId xmlns:a16="http://schemas.microsoft.com/office/drawing/2014/main" id="{D33658A1-C0E5-43DA-A3A5-F26AC2BCA954}"/>
              </a:ext>
            </a:extLst>
          </p:cNvPr>
          <p:cNvSpPr/>
          <p:nvPr/>
        </p:nvSpPr>
        <p:spPr>
          <a:xfrm>
            <a:off x="3122874" y="4138454"/>
            <a:ext cx="184482" cy="225391"/>
          </a:xfrm>
          <a:custGeom>
            <a:avLst/>
            <a:gdLst/>
            <a:ahLst/>
            <a:cxnLst/>
            <a:rect l="l" t="t" r="r" b="b"/>
            <a:pathLst>
              <a:path w="11369" h="14652" extrusionOk="0">
                <a:moveTo>
                  <a:pt x="4682" y="1"/>
                </a:moveTo>
                <a:cubicBezTo>
                  <a:pt x="3861" y="517"/>
                  <a:pt x="3436" y="1460"/>
                  <a:pt x="3648" y="2402"/>
                </a:cubicBezTo>
                <a:cubicBezTo>
                  <a:pt x="4013" y="4134"/>
                  <a:pt x="4712" y="4347"/>
                  <a:pt x="4773" y="5016"/>
                </a:cubicBezTo>
                <a:cubicBezTo>
                  <a:pt x="4773" y="5016"/>
                  <a:pt x="4834" y="5198"/>
                  <a:pt x="4834" y="5198"/>
                </a:cubicBezTo>
                <a:cubicBezTo>
                  <a:pt x="5016" y="6140"/>
                  <a:pt x="4074" y="6992"/>
                  <a:pt x="4074" y="6992"/>
                </a:cubicBezTo>
                <a:cubicBezTo>
                  <a:pt x="3770" y="6748"/>
                  <a:pt x="3436" y="6596"/>
                  <a:pt x="3101" y="6475"/>
                </a:cubicBezTo>
                <a:cubicBezTo>
                  <a:pt x="3002" y="6464"/>
                  <a:pt x="2902" y="6459"/>
                  <a:pt x="2801" y="6459"/>
                </a:cubicBezTo>
                <a:cubicBezTo>
                  <a:pt x="1478" y="6459"/>
                  <a:pt x="62" y="7336"/>
                  <a:pt x="62" y="7873"/>
                </a:cubicBezTo>
                <a:cubicBezTo>
                  <a:pt x="62" y="7873"/>
                  <a:pt x="1" y="9362"/>
                  <a:pt x="62" y="9575"/>
                </a:cubicBezTo>
                <a:cubicBezTo>
                  <a:pt x="92" y="9788"/>
                  <a:pt x="822" y="10092"/>
                  <a:pt x="822" y="10092"/>
                </a:cubicBezTo>
                <a:cubicBezTo>
                  <a:pt x="822" y="10092"/>
                  <a:pt x="579" y="11095"/>
                  <a:pt x="822" y="11551"/>
                </a:cubicBezTo>
                <a:cubicBezTo>
                  <a:pt x="1065" y="11855"/>
                  <a:pt x="1399" y="12128"/>
                  <a:pt x="1764" y="12311"/>
                </a:cubicBezTo>
                <a:cubicBezTo>
                  <a:pt x="1764" y="12311"/>
                  <a:pt x="2402" y="14043"/>
                  <a:pt x="3284" y="14256"/>
                </a:cubicBezTo>
                <a:cubicBezTo>
                  <a:pt x="4804" y="14651"/>
                  <a:pt x="11369" y="14651"/>
                  <a:pt x="11369" y="14651"/>
                </a:cubicBezTo>
                <a:lnTo>
                  <a:pt x="11369" y="6840"/>
                </a:lnTo>
                <a:cubicBezTo>
                  <a:pt x="11369" y="6840"/>
                  <a:pt x="8512" y="5624"/>
                  <a:pt x="7721" y="4925"/>
                </a:cubicBezTo>
                <a:cubicBezTo>
                  <a:pt x="6931" y="4195"/>
                  <a:pt x="4682" y="1"/>
                  <a:pt x="4682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0" name="Google Shape;3894;p72">
            <a:extLst>
              <a:ext uri="{FF2B5EF4-FFF2-40B4-BE49-F238E27FC236}">
                <a16:creationId xmlns:a16="http://schemas.microsoft.com/office/drawing/2014/main" id="{43489990-8998-4036-AEDC-1E0ECCA68616}"/>
              </a:ext>
            </a:extLst>
          </p:cNvPr>
          <p:cNvSpPr/>
          <p:nvPr/>
        </p:nvSpPr>
        <p:spPr>
          <a:xfrm>
            <a:off x="3151984" y="4328156"/>
            <a:ext cx="49832" cy="10907"/>
          </a:xfrm>
          <a:custGeom>
            <a:avLst/>
            <a:gdLst/>
            <a:ahLst/>
            <a:cxnLst/>
            <a:rect l="l" t="t" r="r" b="b"/>
            <a:pathLst>
              <a:path w="3071" h="709" extrusionOk="0">
                <a:moveTo>
                  <a:pt x="27" y="1"/>
                </a:moveTo>
                <a:cubicBezTo>
                  <a:pt x="12" y="1"/>
                  <a:pt x="3" y="3"/>
                  <a:pt x="0" y="9"/>
                </a:cubicBezTo>
                <a:cubicBezTo>
                  <a:pt x="783" y="464"/>
                  <a:pt x="1650" y="709"/>
                  <a:pt x="2531" y="709"/>
                </a:cubicBezTo>
                <a:cubicBezTo>
                  <a:pt x="2711" y="709"/>
                  <a:pt x="2890" y="698"/>
                  <a:pt x="3070" y="678"/>
                </a:cubicBezTo>
                <a:cubicBezTo>
                  <a:pt x="3070" y="617"/>
                  <a:pt x="2371" y="556"/>
                  <a:pt x="1520" y="404"/>
                </a:cubicBezTo>
                <a:cubicBezTo>
                  <a:pt x="779" y="240"/>
                  <a:pt x="162" y="1"/>
                  <a:pt x="27" y="1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1" name="Google Shape;3895;p72">
            <a:extLst>
              <a:ext uri="{FF2B5EF4-FFF2-40B4-BE49-F238E27FC236}">
                <a16:creationId xmlns:a16="http://schemas.microsoft.com/office/drawing/2014/main" id="{57594B19-AF01-4B7F-A6F8-F0E8448E3157}"/>
              </a:ext>
            </a:extLst>
          </p:cNvPr>
          <p:cNvSpPr/>
          <p:nvPr/>
        </p:nvSpPr>
        <p:spPr>
          <a:xfrm>
            <a:off x="3138662" y="4295436"/>
            <a:ext cx="56745" cy="9676"/>
          </a:xfrm>
          <a:custGeom>
            <a:avLst/>
            <a:gdLst/>
            <a:ahLst/>
            <a:cxnLst/>
            <a:rect l="l" t="t" r="r" b="b"/>
            <a:pathLst>
              <a:path w="3497" h="629" extrusionOk="0">
                <a:moveTo>
                  <a:pt x="25" y="1"/>
                </a:moveTo>
                <a:cubicBezTo>
                  <a:pt x="12" y="1"/>
                  <a:pt x="3" y="3"/>
                  <a:pt x="1" y="8"/>
                </a:cubicBezTo>
                <a:cubicBezTo>
                  <a:pt x="517" y="312"/>
                  <a:pt x="1095" y="525"/>
                  <a:pt x="1703" y="556"/>
                </a:cubicBezTo>
                <a:cubicBezTo>
                  <a:pt x="1946" y="604"/>
                  <a:pt x="2189" y="629"/>
                  <a:pt x="2430" y="629"/>
                </a:cubicBezTo>
                <a:cubicBezTo>
                  <a:pt x="2792" y="629"/>
                  <a:pt x="3150" y="574"/>
                  <a:pt x="3496" y="464"/>
                </a:cubicBezTo>
                <a:cubicBezTo>
                  <a:pt x="3496" y="459"/>
                  <a:pt x="3474" y="458"/>
                  <a:pt x="3433" y="458"/>
                </a:cubicBezTo>
                <a:cubicBezTo>
                  <a:pt x="3351" y="458"/>
                  <a:pt x="3192" y="464"/>
                  <a:pt x="2979" y="464"/>
                </a:cubicBezTo>
                <a:cubicBezTo>
                  <a:pt x="2660" y="464"/>
                  <a:pt x="2220" y="449"/>
                  <a:pt x="1733" y="373"/>
                </a:cubicBezTo>
                <a:cubicBezTo>
                  <a:pt x="847" y="262"/>
                  <a:pt x="163" y="1"/>
                  <a:pt x="25" y="1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2" name="Google Shape;3896;p72">
            <a:extLst>
              <a:ext uri="{FF2B5EF4-FFF2-40B4-BE49-F238E27FC236}">
                <a16:creationId xmlns:a16="http://schemas.microsoft.com/office/drawing/2014/main" id="{258EF47E-ACCE-4B1E-8C01-929649BA6252}"/>
              </a:ext>
            </a:extLst>
          </p:cNvPr>
          <p:cNvSpPr/>
          <p:nvPr/>
        </p:nvSpPr>
        <p:spPr>
          <a:xfrm>
            <a:off x="3127806" y="4199709"/>
            <a:ext cx="76477" cy="57624"/>
          </a:xfrm>
          <a:custGeom>
            <a:avLst/>
            <a:gdLst/>
            <a:ahLst/>
            <a:cxnLst/>
            <a:rect l="l" t="t" r="r" b="b"/>
            <a:pathLst>
              <a:path w="4713" h="3746" extrusionOk="0">
                <a:moveTo>
                  <a:pt x="3952" y="0"/>
                </a:moveTo>
                <a:cubicBezTo>
                  <a:pt x="3922" y="0"/>
                  <a:pt x="4135" y="365"/>
                  <a:pt x="4348" y="973"/>
                </a:cubicBezTo>
                <a:cubicBezTo>
                  <a:pt x="4408" y="1155"/>
                  <a:pt x="4439" y="1307"/>
                  <a:pt x="4469" y="1490"/>
                </a:cubicBezTo>
                <a:cubicBezTo>
                  <a:pt x="4530" y="1703"/>
                  <a:pt x="4530" y="1885"/>
                  <a:pt x="4469" y="2098"/>
                </a:cubicBezTo>
                <a:cubicBezTo>
                  <a:pt x="4317" y="2523"/>
                  <a:pt x="4013" y="2888"/>
                  <a:pt x="3618" y="3131"/>
                </a:cubicBezTo>
                <a:cubicBezTo>
                  <a:pt x="3405" y="3253"/>
                  <a:pt x="3162" y="3313"/>
                  <a:pt x="2949" y="3374"/>
                </a:cubicBezTo>
                <a:cubicBezTo>
                  <a:pt x="2706" y="3435"/>
                  <a:pt x="2493" y="3465"/>
                  <a:pt x="2250" y="3465"/>
                </a:cubicBezTo>
                <a:cubicBezTo>
                  <a:pt x="1825" y="3496"/>
                  <a:pt x="1399" y="3496"/>
                  <a:pt x="1065" y="3526"/>
                </a:cubicBezTo>
                <a:cubicBezTo>
                  <a:pt x="700" y="3526"/>
                  <a:pt x="335" y="3587"/>
                  <a:pt x="1" y="3739"/>
                </a:cubicBezTo>
                <a:cubicBezTo>
                  <a:pt x="1" y="3743"/>
                  <a:pt x="9" y="3745"/>
                  <a:pt x="25" y="3745"/>
                </a:cubicBezTo>
                <a:cubicBezTo>
                  <a:pt x="120" y="3745"/>
                  <a:pt x="496" y="3678"/>
                  <a:pt x="1095" y="3678"/>
                </a:cubicBezTo>
                <a:cubicBezTo>
                  <a:pt x="1430" y="3648"/>
                  <a:pt x="1825" y="3648"/>
                  <a:pt x="2281" y="3648"/>
                </a:cubicBezTo>
                <a:cubicBezTo>
                  <a:pt x="2493" y="3648"/>
                  <a:pt x="2737" y="3617"/>
                  <a:pt x="2980" y="3587"/>
                </a:cubicBezTo>
                <a:cubicBezTo>
                  <a:pt x="3223" y="3526"/>
                  <a:pt x="3466" y="3405"/>
                  <a:pt x="3709" y="3283"/>
                </a:cubicBezTo>
                <a:cubicBezTo>
                  <a:pt x="4165" y="3040"/>
                  <a:pt x="4500" y="2645"/>
                  <a:pt x="4651" y="2158"/>
                </a:cubicBezTo>
                <a:cubicBezTo>
                  <a:pt x="4712" y="1915"/>
                  <a:pt x="4712" y="1703"/>
                  <a:pt x="4651" y="1490"/>
                </a:cubicBezTo>
                <a:cubicBezTo>
                  <a:pt x="4591" y="1307"/>
                  <a:pt x="4560" y="1125"/>
                  <a:pt x="4469" y="943"/>
                </a:cubicBezTo>
                <a:cubicBezTo>
                  <a:pt x="4378" y="608"/>
                  <a:pt x="4196" y="274"/>
                  <a:pt x="3952" y="0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3" name="Google Shape;3897;p72">
            <a:extLst>
              <a:ext uri="{FF2B5EF4-FFF2-40B4-BE49-F238E27FC236}">
                <a16:creationId xmlns:a16="http://schemas.microsoft.com/office/drawing/2014/main" id="{06BE18D4-CCFB-46AD-B28B-530F777D94D1}"/>
              </a:ext>
            </a:extLst>
          </p:cNvPr>
          <p:cNvSpPr/>
          <p:nvPr/>
        </p:nvSpPr>
        <p:spPr>
          <a:xfrm>
            <a:off x="3307339" y="4202047"/>
            <a:ext cx="243678" cy="33966"/>
          </a:xfrm>
          <a:custGeom>
            <a:avLst/>
            <a:gdLst/>
            <a:ahLst/>
            <a:cxnLst/>
            <a:rect l="l" t="t" r="r" b="b"/>
            <a:pathLst>
              <a:path w="15017" h="2208" extrusionOk="0">
                <a:moveTo>
                  <a:pt x="15016" y="0"/>
                </a:moveTo>
                <a:cubicBezTo>
                  <a:pt x="14834" y="0"/>
                  <a:pt x="14621" y="0"/>
                  <a:pt x="14439" y="31"/>
                </a:cubicBezTo>
                <a:lnTo>
                  <a:pt x="12828" y="244"/>
                </a:lnTo>
                <a:cubicBezTo>
                  <a:pt x="11460" y="426"/>
                  <a:pt x="9576" y="699"/>
                  <a:pt x="7509" y="1003"/>
                </a:cubicBezTo>
                <a:lnTo>
                  <a:pt x="2189" y="1854"/>
                </a:lnTo>
                <a:lnTo>
                  <a:pt x="578" y="2098"/>
                </a:lnTo>
                <a:lnTo>
                  <a:pt x="1" y="2189"/>
                </a:lnTo>
                <a:cubicBezTo>
                  <a:pt x="1" y="2202"/>
                  <a:pt x="37" y="2208"/>
                  <a:pt x="106" y="2208"/>
                </a:cubicBezTo>
                <a:cubicBezTo>
                  <a:pt x="367" y="2208"/>
                  <a:pt x="1107" y="2120"/>
                  <a:pt x="2189" y="1976"/>
                </a:cubicBezTo>
                <a:cubicBezTo>
                  <a:pt x="3557" y="1794"/>
                  <a:pt x="5442" y="1520"/>
                  <a:pt x="7509" y="1216"/>
                </a:cubicBezTo>
                <a:cubicBezTo>
                  <a:pt x="9606" y="912"/>
                  <a:pt x="11491" y="608"/>
                  <a:pt x="12828" y="395"/>
                </a:cubicBezTo>
                <a:lnTo>
                  <a:pt x="14439" y="122"/>
                </a:lnTo>
                <a:cubicBezTo>
                  <a:pt x="14652" y="92"/>
                  <a:pt x="14834" y="31"/>
                  <a:pt x="15016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4" name="Google Shape;3898;p72">
            <a:extLst>
              <a:ext uri="{FF2B5EF4-FFF2-40B4-BE49-F238E27FC236}">
                <a16:creationId xmlns:a16="http://schemas.microsoft.com/office/drawing/2014/main" id="{4AE0588B-63DF-4DEE-8342-B3D330CB50A5}"/>
              </a:ext>
            </a:extLst>
          </p:cNvPr>
          <p:cNvSpPr/>
          <p:nvPr/>
        </p:nvSpPr>
        <p:spPr>
          <a:xfrm>
            <a:off x="3543114" y="4172867"/>
            <a:ext cx="110488" cy="30135"/>
          </a:xfrm>
          <a:custGeom>
            <a:avLst/>
            <a:gdLst/>
            <a:ahLst/>
            <a:cxnLst/>
            <a:rect l="l" t="t" r="r" b="b"/>
            <a:pathLst>
              <a:path w="6809" h="1959" extrusionOk="0">
                <a:moveTo>
                  <a:pt x="2117" y="1"/>
                </a:moveTo>
                <a:cubicBezTo>
                  <a:pt x="1824" y="1"/>
                  <a:pt x="1531" y="23"/>
                  <a:pt x="1246" y="74"/>
                </a:cubicBezTo>
                <a:cubicBezTo>
                  <a:pt x="821" y="165"/>
                  <a:pt x="426" y="438"/>
                  <a:pt x="182" y="834"/>
                </a:cubicBezTo>
                <a:cubicBezTo>
                  <a:pt x="31" y="1077"/>
                  <a:pt x="0" y="1411"/>
                  <a:pt x="91" y="1685"/>
                </a:cubicBezTo>
                <a:cubicBezTo>
                  <a:pt x="152" y="1897"/>
                  <a:pt x="243" y="1958"/>
                  <a:pt x="274" y="1958"/>
                </a:cubicBezTo>
                <a:cubicBezTo>
                  <a:pt x="274" y="1958"/>
                  <a:pt x="213" y="1867"/>
                  <a:pt x="152" y="1685"/>
                </a:cubicBezTo>
                <a:cubicBezTo>
                  <a:pt x="122" y="1411"/>
                  <a:pt x="152" y="1137"/>
                  <a:pt x="304" y="894"/>
                </a:cubicBezTo>
                <a:cubicBezTo>
                  <a:pt x="547" y="560"/>
                  <a:pt x="882" y="347"/>
                  <a:pt x="1307" y="256"/>
                </a:cubicBezTo>
                <a:cubicBezTo>
                  <a:pt x="1550" y="226"/>
                  <a:pt x="1801" y="210"/>
                  <a:pt x="2056" y="210"/>
                </a:cubicBezTo>
                <a:cubicBezTo>
                  <a:pt x="2310" y="210"/>
                  <a:pt x="2569" y="226"/>
                  <a:pt x="2827" y="256"/>
                </a:cubicBezTo>
                <a:cubicBezTo>
                  <a:pt x="3921" y="317"/>
                  <a:pt x="4924" y="378"/>
                  <a:pt x="5623" y="408"/>
                </a:cubicBezTo>
                <a:cubicBezTo>
                  <a:pt x="5821" y="423"/>
                  <a:pt x="6018" y="431"/>
                  <a:pt x="6216" y="431"/>
                </a:cubicBezTo>
                <a:cubicBezTo>
                  <a:pt x="6414" y="431"/>
                  <a:pt x="6611" y="423"/>
                  <a:pt x="6809" y="408"/>
                </a:cubicBezTo>
                <a:cubicBezTo>
                  <a:pt x="6414" y="317"/>
                  <a:pt x="6018" y="286"/>
                  <a:pt x="5623" y="256"/>
                </a:cubicBezTo>
                <a:cubicBezTo>
                  <a:pt x="4924" y="195"/>
                  <a:pt x="3921" y="134"/>
                  <a:pt x="2827" y="43"/>
                </a:cubicBezTo>
                <a:cubicBezTo>
                  <a:pt x="2595" y="16"/>
                  <a:pt x="2356" y="1"/>
                  <a:pt x="211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5" name="Google Shape;3899;p72">
            <a:extLst>
              <a:ext uri="{FF2B5EF4-FFF2-40B4-BE49-F238E27FC236}">
                <a16:creationId xmlns:a16="http://schemas.microsoft.com/office/drawing/2014/main" id="{A8B54A8D-1C31-4403-9CA1-62C19E4B69E4}"/>
              </a:ext>
            </a:extLst>
          </p:cNvPr>
          <p:cNvSpPr/>
          <p:nvPr/>
        </p:nvSpPr>
        <p:spPr>
          <a:xfrm>
            <a:off x="3546554" y="4202047"/>
            <a:ext cx="67600" cy="19183"/>
          </a:xfrm>
          <a:custGeom>
            <a:avLst/>
            <a:gdLst/>
            <a:ahLst/>
            <a:cxnLst/>
            <a:rect l="l" t="t" r="r" b="b"/>
            <a:pathLst>
              <a:path w="4166" h="1247" extrusionOk="0">
                <a:moveTo>
                  <a:pt x="1" y="0"/>
                </a:moveTo>
                <a:lnTo>
                  <a:pt x="1" y="0"/>
                </a:lnTo>
                <a:cubicBezTo>
                  <a:pt x="639" y="304"/>
                  <a:pt x="1338" y="547"/>
                  <a:pt x="2037" y="730"/>
                </a:cubicBezTo>
                <a:cubicBezTo>
                  <a:pt x="2737" y="943"/>
                  <a:pt x="3436" y="1125"/>
                  <a:pt x="4165" y="1247"/>
                </a:cubicBezTo>
                <a:cubicBezTo>
                  <a:pt x="3496" y="943"/>
                  <a:pt x="2797" y="699"/>
                  <a:pt x="2098" y="517"/>
                </a:cubicBezTo>
                <a:cubicBezTo>
                  <a:pt x="1429" y="274"/>
                  <a:pt x="700" y="122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6" name="Google Shape;3900;p72">
            <a:extLst>
              <a:ext uri="{FF2B5EF4-FFF2-40B4-BE49-F238E27FC236}">
                <a16:creationId xmlns:a16="http://schemas.microsoft.com/office/drawing/2014/main" id="{DDD0463B-43AC-4789-849C-0F6F9B3BA8B1}"/>
              </a:ext>
            </a:extLst>
          </p:cNvPr>
          <p:cNvSpPr/>
          <p:nvPr/>
        </p:nvSpPr>
        <p:spPr>
          <a:xfrm>
            <a:off x="3463700" y="3921970"/>
            <a:ext cx="85336" cy="260449"/>
          </a:xfrm>
          <a:custGeom>
            <a:avLst/>
            <a:gdLst/>
            <a:ahLst/>
            <a:cxnLst/>
            <a:rect l="l" t="t" r="r" b="b"/>
            <a:pathLst>
              <a:path w="5259" h="16931" extrusionOk="0">
                <a:moveTo>
                  <a:pt x="61" y="0"/>
                </a:moveTo>
                <a:lnTo>
                  <a:pt x="61" y="0"/>
                </a:lnTo>
                <a:cubicBezTo>
                  <a:pt x="0" y="31"/>
                  <a:pt x="1125" y="3830"/>
                  <a:pt x="2523" y="8511"/>
                </a:cubicBezTo>
                <a:cubicBezTo>
                  <a:pt x="3946" y="13143"/>
                  <a:pt x="5128" y="16931"/>
                  <a:pt x="5197" y="16931"/>
                </a:cubicBezTo>
                <a:cubicBezTo>
                  <a:pt x="5198" y="16931"/>
                  <a:pt x="5198" y="16931"/>
                  <a:pt x="5198" y="16931"/>
                </a:cubicBezTo>
                <a:cubicBezTo>
                  <a:pt x="5259" y="16931"/>
                  <a:pt x="4134" y="13131"/>
                  <a:pt x="2706" y="8450"/>
                </a:cubicBezTo>
                <a:cubicBezTo>
                  <a:pt x="1307" y="3769"/>
                  <a:pt x="92" y="0"/>
                  <a:pt x="6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7" name="Google Shape;3901;p72">
            <a:extLst>
              <a:ext uri="{FF2B5EF4-FFF2-40B4-BE49-F238E27FC236}">
                <a16:creationId xmlns:a16="http://schemas.microsoft.com/office/drawing/2014/main" id="{3378B596-38C5-43CD-8402-68DBE8815559}"/>
              </a:ext>
            </a:extLst>
          </p:cNvPr>
          <p:cNvSpPr/>
          <p:nvPr/>
        </p:nvSpPr>
        <p:spPr>
          <a:xfrm>
            <a:off x="3473064" y="3738206"/>
            <a:ext cx="132703" cy="126740"/>
          </a:xfrm>
          <a:custGeom>
            <a:avLst/>
            <a:gdLst/>
            <a:ahLst/>
            <a:cxnLst/>
            <a:rect l="l" t="t" r="r" b="b"/>
            <a:pathLst>
              <a:path w="8178" h="8239" extrusionOk="0">
                <a:moveTo>
                  <a:pt x="8177" y="1"/>
                </a:moveTo>
                <a:cubicBezTo>
                  <a:pt x="8025" y="1"/>
                  <a:pt x="7843" y="31"/>
                  <a:pt x="7691" y="62"/>
                </a:cubicBezTo>
                <a:cubicBezTo>
                  <a:pt x="7266" y="153"/>
                  <a:pt x="6840" y="244"/>
                  <a:pt x="6414" y="396"/>
                </a:cubicBezTo>
                <a:cubicBezTo>
                  <a:pt x="3588" y="1399"/>
                  <a:pt x="1369" y="3618"/>
                  <a:pt x="396" y="6475"/>
                </a:cubicBezTo>
                <a:cubicBezTo>
                  <a:pt x="244" y="6870"/>
                  <a:pt x="123" y="7296"/>
                  <a:pt x="62" y="7752"/>
                </a:cubicBezTo>
                <a:cubicBezTo>
                  <a:pt x="1" y="7904"/>
                  <a:pt x="1" y="8056"/>
                  <a:pt x="1" y="8238"/>
                </a:cubicBezTo>
                <a:cubicBezTo>
                  <a:pt x="31" y="8238"/>
                  <a:pt x="153" y="7539"/>
                  <a:pt x="518" y="6506"/>
                </a:cubicBezTo>
                <a:cubicBezTo>
                  <a:pt x="1551" y="3770"/>
                  <a:pt x="3709" y="1582"/>
                  <a:pt x="6445" y="548"/>
                </a:cubicBezTo>
                <a:cubicBezTo>
                  <a:pt x="7478" y="123"/>
                  <a:pt x="8177" y="31"/>
                  <a:pt x="817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8" name="Google Shape;3902;p72">
            <a:extLst>
              <a:ext uri="{FF2B5EF4-FFF2-40B4-BE49-F238E27FC236}">
                <a16:creationId xmlns:a16="http://schemas.microsoft.com/office/drawing/2014/main" id="{62B2DE4A-799C-4B9E-AB30-72CC65DEDF18}"/>
              </a:ext>
            </a:extLst>
          </p:cNvPr>
          <p:cNvSpPr/>
          <p:nvPr/>
        </p:nvSpPr>
        <p:spPr>
          <a:xfrm>
            <a:off x="2975908" y="3862593"/>
            <a:ext cx="4949" cy="400248"/>
          </a:xfrm>
          <a:custGeom>
            <a:avLst/>
            <a:gdLst/>
            <a:ahLst/>
            <a:cxnLst/>
            <a:rect l="l" t="t" r="r" b="b"/>
            <a:pathLst>
              <a:path w="305" h="26019" extrusionOk="0">
                <a:moveTo>
                  <a:pt x="30" y="0"/>
                </a:moveTo>
                <a:cubicBezTo>
                  <a:pt x="0" y="91"/>
                  <a:pt x="0" y="183"/>
                  <a:pt x="30" y="274"/>
                </a:cubicBezTo>
                <a:lnTo>
                  <a:pt x="30" y="3830"/>
                </a:lnTo>
                <a:cubicBezTo>
                  <a:pt x="30" y="6201"/>
                  <a:pt x="30" y="9423"/>
                  <a:pt x="61" y="13009"/>
                </a:cubicBezTo>
                <a:cubicBezTo>
                  <a:pt x="122" y="16596"/>
                  <a:pt x="152" y="19818"/>
                  <a:pt x="182" y="22189"/>
                </a:cubicBezTo>
                <a:cubicBezTo>
                  <a:pt x="213" y="23374"/>
                  <a:pt x="243" y="24317"/>
                  <a:pt x="243" y="24985"/>
                </a:cubicBezTo>
                <a:cubicBezTo>
                  <a:pt x="274" y="25320"/>
                  <a:pt x="274" y="25563"/>
                  <a:pt x="274" y="25745"/>
                </a:cubicBezTo>
                <a:cubicBezTo>
                  <a:pt x="274" y="25836"/>
                  <a:pt x="274" y="25928"/>
                  <a:pt x="304" y="26019"/>
                </a:cubicBezTo>
                <a:cubicBezTo>
                  <a:pt x="304" y="25928"/>
                  <a:pt x="304" y="25836"/>
                  <a:pt x="304" y="25745"/>
                </a:cubicBezTo>
                <a:lnTo>
                  <a:pt x="304" y="22219"/>
                </a:lnTo>
                <a:cubicBezTo>
                  <a:pt x="274" y="19848"/>
                  <a:pt x="274" y="16596"/>
                  <a:pt x="243" y="13009"/>
                </a:cubicBezTo>
                <a:cubicBezTo>
                  <a:pt x="182" y="9423"/>
                  <a:pt x="152" y="6201"/>
                  <a:pt x="122" y="3830"/>
                </a:cubicBezTo>
                <a:cubicBezTo>
                  <a:pt x="91" y="2675"/>
                  <a:pt x="61" y="1733"/>
                  <a:pt x="61" y="1034"/>
                </a:cubicBezTo>
                <a:cubicBezTo>
                  <a:pt x="61" y="730"/>
                  <a:pt x="61" y="486"/>
                  <a:pt x="61" y="274"/>
                </a:cubicBezTo>
                <a:cubicBezTo>
                  <a:pt x="30" y="183"/>
                  <a:pt x="30" y="91"/>
                  <a:pt x="3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9" name="Google Shape;3903;p72">
            <a:extLst>
              <a:ext uri="{FF2B5EF4-FFF2-40B4-BE49-F238E27FC236}">
                <a16:creationId xmlns:a16="http://schemas.microsoft.com/office/drawing/2014/main" id="{3D70DFCB-8E10-4844-9F43-C7FF8C417085}"/>
              </a:ext>
            </a:extLst>
          </p:cNvPr>
          <p:cNvSpPr/>
          <p:nvPr/>
        </p:nvSpPr>
        <p:spPr>
          <a:xfrm>
            <a:off x="3200324" y="4668210"/>
            <a:ext cx="73994" cy="440936"/>
          </a:xfrm>
          <a:custGeom>
            <a:avLst/>
            <a:gdLst/>
            <a:ahLst/>
            <a:cxnLst/>
            <a:rect l="l" t="t" r="r" b="b"/>
            <a:pathLst>
              <a:path w="4560" h="28664" extrusionOk="0">
                <a:moveTo>
                  <a:pt x="0" y="1"/>
                </a:moveTo>
                <a:cubicBezTo>
                  <a:pt x="0" y="92"/>
                  <a:pt x="0" y="214"/>
                  <a:pt x="0" y="305"/>
                </a:cubicBezTo>
                <a:lnTo>
                  <a:pt x="91" y="1156"/>
                </a:lnTo>
                <a:cubicBezTo>
                  <a:pt x="152" y="1885"/>
                  <a:pt x="274" y="2919"/>
                  <a:pt x="426" y="4226"/>
                </a:cubicBezTo>
                <a:cubicBezTo>
                  <a:pt x="730" y="6840"/>
                  <a:pt x="1216" y="10426"/>
                  <a:pt x="1854" y="14408"/>
                </a:cubicBezTo>
                <a:cubicBezTo>
                  <a:pt x="2462" y="18360"/>
                  <a:pt x="3131" y="21916"/>
                  <a:pt x="3648" y="24500"/>
                </a:cubicBezTo>
                <a:cubicBezTo>
                  <a:pt x="3921" y="25776"/>
                  <a:pt x="4134" y="26810"/>
                  <a:pt x="4286" y="27539"/>
                </a:cubicBezTo>
                <a:cubicBezTo>
                  <a:pt x="4377" y="27873"/>
                  <a:pt x="4438" y="28147"/>
                  <a:pt x="4468" y="28360"/>
                </a:cubicBezTo>
                <a:cubicBezTo>
                  <a:pt x="4499" y="28451"/>
                  <a:pt x="4529" y="28542"/>
                  <a:pt x="4559" y="28664"/>
                </a:cubicBezTo>
                <a:cubicBezTo>
                  <a:pt x="4559" y="28542"/>
                  <a:pt x="4559" y="28451"/>
                  <a:pt x="4529" y="28360"/>
                </a:cubicBezTo>
                <a:cubicBezTo>
                  <a:pt x="4499" y="28147"/>
                  <a:pt x="4438" y="27873"/>
                  <a:pt x="4377" y="27539"/>
                </a:cubicBezTo>
                <a:cubicBezTo>
                  <a:pt x="4256" y="26779"/>
                  <a:pt x="4043" y="25746"/>
                  <a:pt x="3800" y="24469"/>
                </a:cubicBezTo>
                <a:cubicBezTo>
                  <a:pt x="3313" y="21886"/>
                  <a:pt x="2675" y="18329"/>
                  <a:pt x="2037" y="14378"/>
                </a:cubicBezTo>
                <a:cubicBezTo>
                  <a:pt x="1429" y="10426"/>
                  <a:pt x="912" y="6809"/>
                  <a:pt x="578" y="4226"/>
                </a:cubicBezTo>
                <a:cubicBezTo>
                  <a:pt x="395" y="2919"/>
                  <a:pt x="274" y="1885"/>
                  <a:pt x="152" y="1125"/>
                </a:cubicBezTo>
                <a:cubicBezTo>
                  <a:pt x="122" y="791"/>
                  <a:pt x="91" y="517"/>
                  <a:pt x="61" y="305"/>
                </a:cubicBezTo>
                <a:cubicBezTo>
                  <a:pt x="31" y="183"/>
                  <a:pt x="31" y="92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0" name="Google Shape;3904;p72">
            <a:extLst>
              <a:ext uri="{FF2B5EF4-FFF2-40B4-BE49-F238E27FC236}">
                <a16:creationId xmlns:a16="http://schemas.microsoft.com/office/drawing/2014/main" id="{92192B13-0F8A-4E4A-BB63-1F4FD03AF750}"/>
              </a:ext>
            </a:extLst>
          </p:cNvPr>
          <p:cNvSpPr/>
          <p:nvPr/>
        </p:nvSpPr>
        <p:spPr>
          <a:xfrm>
            <a:off x="3310796" y="4373028"/>
            <a:ext cx="310759" cy="19475"/>
          </a:xfrm>
          <a:custGeom>
            <a:avLst/>
            <a:gdLst/>
            <a:ahLst/>
            <a:cxnLst/>
            <a:rect l="l" t="t" r="r" b="b"/>
            <a:pathLst>
              <a:path w="19151" h="1266" extrusionOk="0">
                <a:moveTo>
                  <a:pt x="19014" y="1"/>
                </a:moveTo>
                <a:cubicBezTo>
                  <a:pt x="18244" y="1"/>
                  <a:pt x="14285" y="227"/>
                  <a:pt x="9545" y="527"/>
                </a:cubicBezTo>
                <a:cubicBezTo>
                  <a:pt x="4256" y="892"/>
                  <a:pt x="1" y="1196"/>
                  <a:pt x="1" y="1256"/>
                </a:cubicBezTo>
                <a:cubicBezTo>
                  <a:pt x="1" y="1263"/>
                  <a:pt x="47" y="1266"/>
                  <a:pt x="136" y="1266"/>
                </a:cubicBezTo>
                <a:cubicBezTo>
                  <a:pt x="901" y="1266"/>
                  <a:pt x="4835" y="1039"/>
                  <a:pt x="9575" y="740"/>
                </a:cubicBezTo>
                <a:cubicBezTo>
                  <a:pt x="14864" y="375"/>
                  <a:pt x="19150" y="71"/>
                  <a:pt x="19150" y="10"/>
                </a:cubicBezTo>
                <a:cubicBezTo>
                  <a:pt x="19150" y="4"/>
                  <a:pt x="19104" y="1"/>
                  <a:pt x="1901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1" name="Google Shape;3905;p72">
            <a:extLst>
              <a:ext uri="{FF2B5EF4-FFF2-40B4-BE49-F238E27FC236}">
                <a16:creationId xmlns:a16="http://schemas.microsoft.com/office/drawing/2014/main" id="{73D3DC0F-E665-4B54-BB4A-F31271B2F934}"/>
              </a:ext>
            </a:extLst>
          </p:cNvPr>
          <p:cNvSpPr/>
          <p:nvPr/>
        </p:nvSpPr>
        <p:spPr>
          <a:xfrm>
            <a:off x="2248884" y="3878960"/>
            <a:ext cx="145035" cy="1078695"/>
          </a:xfrm>
          <a:custGeom>
            <a:avLst/>
            <a:gdLst/>
            <a:ahLst/>
            <a:cxnLst/>
            <a:rect l="l" t="t" r="r" b="b"/>
            <a:pathLst>
              <a:path w="8938" h="70123" extrusionOk="0">
                <a:moveTo>
                  <a:pt x="1308" y="0"/>
                </a:moveTo>
                <a:lnTo>
                  <a:pt x="1308" y="0"/>
                </a:lnTo>
                <a:cubicBezTo>
                  <a:pt x="943" y="881"/>
                  <a:pt x="670" y="1824"/>
                  <a:pt x="518" y="2766"/>
                </a:cubicBezTo>
                <a:cubicBezTo>
                  <a:pt x="1" y="5350"/>
                  <a:pt x="31" y="8024"/>
                  <a:pt x="639" y="10578"/>
                </a:cubicBezTo>
                <a:cubicBezTo>
                  <a:pt x="1034" y="12341"/>
                  <a:pt x="1703" y="14043"/>
                  <a:pt x="2645" y="15623"/>
                </a:cubicBezTo>
                <a:cubicBezTo>
                  <a:pt x="3618" y="17325"/>
                  <a:pt x="4925" y="18967"/>
                  <a:pt x="5958" y="20882"/>
                </a:cubicBezTo>
                <a:cubicBezTo>
                  <a:pt x="7083" y="22857"/>
                  <a:pt x="7539" y="25168"/>
                  <a:pt x="7265" y="27417"/>
                </a:cubicBezTo>
                <a:cubicBezTo>
                  <a:pt x="7022" y="29788"/>
                  <a:pt x="6202" y="32098"/>
                  <a:pt x="5411" y="34499"/>
                </a:cubicBezTo>
                <a:cubicBezTo>
                  <a:pt x="4621" y="36900"/>
                  <a:pt x="3922" y="39332"/>
                  <a:pt x="3831" y="41733"/>
                </a:cubicBezTo>
                <a:cubicBezTo>
                  <a:pt x="3800" y="44043"/>
                  <a:pt x="4104" y="46323"/>
                  <a:pt x="4773" y="48542"/>
                </a:cubicBezTo>
                <a:cubicBezTo>
                  <a:pt x="5350" y="50669"/>
                  <a:pt x="6050" y="52615"/>
                  <a:pt x="6657" y="54469"/>
                </a:cubicBezTo>
                <a:cubicBezTo>
                  <a:pt x="7235" y="56171"/>
                  <a:pt x="7721" y="57904"/>
                  <a:pt x="8086" y="59697"/>
                </a:cubicBezTo>
                <a:cubicBezTo>
                  <a:pt x="8755" y="62919"/>
                  <a:pt x="8603" y="65654"/>
                  <a:pt x="8147" y="67448"/>
                </a:cubicBezTo>
                <a:cubicBezTo>
                  <a:pt x="7964" y="68116"/>
                  <a:pt x="7752" y="68785"/>
                  <a:pt x="7478" y="69454"/>
                </a:cubicBezTo>
                <a:cubicBezTo>
                  <a:pt x="7357" y="69667"/>
                  <a:pt x="7296" y="69819"/>
                  <a:pt x="7235" y="69940"/>
                </a:cubicBezTo>
                <a:cubicBezTo>
                  <a:pt x="7205" y="70001"/>
                  <a:pt x="7174" y="70062"/>
                  <a:pt x="7174" y="70123"/>
                </a:cubicBezTo>
                <a:cubicBezTo>
                  <a:pt x="7205" y="70062"/>
                  <a:pt x="7235" y="70001"/>
                  <a:pt x="7265" y="69971"/>
                </a:cubicBezTo>
                <a:lnTo>
                  <a:pt x="7509" y="69454"/>
                </a:lnTo>
                <a:cubicBezTo>
                  <a:pt x="7812" y="68816"/>
                  <a:pt x="8056" y="68147"/>
                  <a:pt x="8238" y="67448"/>
                </a:cubicBezTo>
                <a:cubicBezTo>
                  <a:pt x="8755" y="65654"/>
                  <a:pt x="8937" y="62919"/>
                  <a:pt x="8268" y="59667"/>
                </a:cubicBezTo>
                <a:cubicBezTo>
                  <a:pt x="7904" y="57873"/>
                  <a:pt x="7448" y="56141"/>
                  <a:pt x="6870" y="54408"/>
                </a:cubicBezTo>
                <a:cubicBezTo>
                  <a:pt x="6262" y="52584"/>
                  <a:pt x="5563" y="50609"/>
                  <a:pt x="5016" y="48481"/>
                </a:cubicBezTo>
                <a:cubicBezTo>
                  <a:pt x="4378" y="46292"/>
                  <a:pt x="4074" y="44043"/>
                  <a:pt x="4104" y="41764"/>
                </a:cubicBezTo>
                <a:cubicBezTo>
                  <a:pt x="4195" y="39393"/>
                  <a:pt x="4895" y="36991"/>
                  <a:pt x="5685" y="34590"/>
                </a:cubicBezTo>
                <a:cubicBezTo>
                  <a:pt x="6445" y="32219"/>
                  <a:pt x="7265" y="29848"/>
                  <a:pt x="7509" y="27447"/>
                </a:cubicBezTo>
                <a:cubicBezTo>
                  <a:pt x="7782" y="25137"/>
                  <a:pt x="7326" y="22797"/>
                  <a:pt x="6171" y="20760"/>
                </a:cubicBezTo>
                <a:cubicBezTo>
                  <a:pt x="5107" y="18815"/>
                  <a:pt x="3800" y="17204"/>
                  <a:pt x="2828" y="15532"/>
                </a:cubicBezTo>
                <a:cubicBezTo>
                  <a:pt x="1916" y="13982"/>
                  <a:pt x="1217" y="12310"/>
                  <a:pt x="791" y="10547"/>
                </a:cubicBezTo>
                <a:cubicBezTo>
                  <a:pt x="214" y="7994"/>
                  <a:pt x="122" y="5380"/>
                  <a:pt x="609" y="2796"/>
                </a:cubicBezTo>
                <a:cubicBezTo>
                  <a:pt x="730" y="2097"/>
                  <a:pt x="882" y="1398"/>
                  <a:pt x="1095" y="730"/>
                </a:cubicBezTo>
                <a:cubicBezTo>
                  <a:pt x="1156" y="486"/>
                  <a:pt x="1217" y="334"/>
                  <a:pt x="1277" y="182"/>
                </a:cubicBezTo>
                <a:cubicBezTo>
                  <a:pt x="1277" y="122"/>
                  <a:pt x="1308" y="61"/>
                  <a:pt x="130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2" name="Google Shape;3906;p72">
            <a:extLst>
              <a:ext uri="{FF2B5EF4-FFF2-40B4-BE49-F238E27FC236}">
                <a16:creationId xmlns:a16="http://schemas.microsoft.com/office/drawing/2014/main" id="{425FB555-A6FA-49BC-9A2B-3722C9AEEF73}"/>
              </a:ext>
            </a:extLst>
          </p:cNvPr>
          <p:cNvSpPr/>
          <p:nvPr/>
        </p:nvSpPr>
        <p:spPr>
          <a:xfrm>
            <a:off x="2280948" y="3989179"/>
            <a:ext cx="71040" cy="155844"/>
          </a:xfrm>
          <a:custGeom>
            <a:avLst/>
            <a:gdLst/>
            <a:ahLst/>
            <a:cxnLst/>
            <a:rect l="l" t="t" r="r" b="b"/>
            <a:pathLst>
              <a:path w="4378" h="10131" extrusionOk="0">
                <a:moveTo>
                  <a:pt x="3724" y="1"/>
                </a:moveTo>
                <a:cubicBezTo>
                  <a:pt x="3663" y="1"/>
                  <a:pt x="3602" y="24"/>
                  <a:pt x="3557" y="69"/>
                </a:cubicBezTo>
                <a:cubicBezTo>
                  <a:pt x="1" y="3777"/>
                  <a:pt x="2007" y="10130"/>
                  <a:pt x="2007" y="10130"/>
                </a:cubicBezTo>
                <a:cubicBezTo>
                  <a:pt x="4377" y="4416"/>
                  <a:pt x="4134" y="1224"/>
                  <a:pt x="3952" y="191"/>
                </a:cubicBezTo>
                <a:cubicBezTo>
                  <a:pt x="3952" y="130"/>
                  <a:pt x="3922" y="100"/>
                  <a:pt x="3891" y="69"/>
                </a:cubicBezTo>
                <a:cubicBezTo>
                  <a:pt x="3846" y="24"/>
                  <a:pt x="3785" y="1"/>
                  <a:pt x="3724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3" name="Google Shape;3907;p72">
            <a:extLst>
              <a:ext uri="{FF2B5EF4-FFF2-40B4-BE49-F238E27FC236}">
                <a16:creationId xmlns:a16="http://schemas.microsoft.com/office/drawing/2014/main" id="{541D3FB7-F29D-4E5B-B2B2-744DE0F94194}"/>
              </a:ext>
            </a:extLst>
          </p:cNvPr>
          <p:cNvSpPr/>
          <p:nvPr/>
        </p:nvSpPr>
        <p:spPr>
          <a:xfrm>
            <a:off x="2311535" y="4022498"/>
            <a:ext cx="20721" cy="122049"/>
          </a:xfrm>
          <a:custGeom>
            <a:avLst/>
            <a:gdLst/>
            <a:ahLst/>
            <a:cxnLst/>
            <a:rect l="l" t="t" r="r" b="b"/>
            <a:pathLst>
              <a:path w="1277" h="7934" extrusionOk="0">
                <a:moveTo>
                  <a:pt x="1277" y="0"/>
                </a:moveTo>
                <a:cubicBezTo>
                  <a:pt x="1155" y="365"/>
                  <a:pt x="1034" y="760"/>
                  <a:pt x="973" y="1155"/>
                </a:cubicBezTo>
                <a:cubicBezTo>
                  <a:pt x="851" y="1855"/>
                  <a:pt x="638" y="2827"/>
                  <a:pt x="456" y="3952"/>
                </a:cubicBezTo>
                <a:cubicBezTo>
                  <a:pt x="274" y="5046"/>
                  <a:pt x="152" y="6049"/>
                  <a:pt x="91" y="6748"/>
                </a:cubicBezTo>
                <a:cubicBezTo>
                  <a:pt x="30" y="7143"/>
                  <a:pt x="0" y="7539"/>
                  <a:pt x="61" y="7934"/>
                </a:cubicBezTo>
                <a:cubicBezTo>
                  <a:pt x="152" y="7569"/>
                  <a:pt x="213" y="7174"/>
                  <a:pt x="243" y="6779"/>
                </a:cubicBezTo>
                <a:cubicBezTo>
                  <a:pt x="395" y="5988"/>
                  <a:pt x="517" y="5046"/>
                  <a:pt x="699" y="3982"/>
                </a:cubicBezTo>
                <a:cubicBezTo>
                  <a:pt x="882" y="2949"/>
                  <a:pt x="1034" y="1976"/>
                  <a:pt x="1155" y="1186"/>
                </a:cubicBezTo>
                <a:cubicBezTo>
                  <a:pt x="1246" y="791"/>
                  <a:pt x="1277" y="396"/>
                  <a:pt x="127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4" name="Google Shape;3908;p72">
            <a:extLst>
              <a:ext uri="{FF2B5EF4-FFF2-40B4-BE49-F238E27FC236}">
                <a16:creationId xmlns:a16="http://schemas.microsoft.com/office/drawing/2014/main" id="{D277A555-E568-447D-81FA-9F6C6EFB4DE7}"/>
              </a:ext>
            </a:extLst>
          </p:cNvPr>
          <p:cNvSpPr/>
          <p:nvPr/>
        </p:nvSpPr>
        <p:spPr>
          <a:xfrm>
            <a:off x="2350983" y="4249611"/>
            <a:ext cx="103592" cy="125924"/>
          </a:xfrm>
          <a:custGeom>
            <a:avLst/>
            <a:gdLst/>
            <a:ahLst/>
            <a:cxnLst/>
            <a:rect l="l" t="t" r="r" b="b"/>
            <a:pathLst>
              <a:path w="6384" h="8186" extrusionOk="0">
                <a:moveTo>
                  <a:pt x="6172" y="1"/>
                </a:moveTo>
                <a:cubicBezTo>
                  <a:pt x="6152" y="1"/>
                  <a:pt x="6131" y="3"/>
                  <a:pt x="6110" y="9"/>
                </a:cubicBezTo>
                <a:cubicBezTo>
                  <a:pt x="1217" y="1650"/>
                  <a:pt x="1" y="8185"/>
                  <a:pt x="1" y="8185"/>
                </a:cubicBezTo>
                <a:cubicBezTo>
                  <a:pt x="4773" y="4234"/>
                  <a:pt x="6049" y="1316"/>
                  <a:pt x="6384" y="282"/>
                </a:cubicBezTo>
                <a:cubicBezTo>
                  <a:pt x="6384" y="252"/>
                  <a:pt x="6384" y="191"/>
                  <a:pt x="6384" y="161"/>
                </a:cubicBezTo>
                <a:cubicBezTo>
                  <a:pt x="6359" y="60"/>
                  <a:pt x="6271" y="1"/>
                  <a:pt x="6172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5" name="Google Shape;3909;p72">
            <a:extLst>
              <a:ext uri="{FF2B5EF4-FFF2-40B4-BE49-F238E27FC236}">
                <a16:creationId xmlns:a16="http://schemas.microsoft.com/office/drawing/2014/main" id="{90548CBE-A2AB-4693-B881-8FFB8E44C01B}"/>
              </a:ext>
            </a:extLst>
          </p:cNvPr>
          <p:cNvSpPr/>
          <p:nvPr/>
        </p:nvSpPr>
        <p:spPr>
          <a:xfrm>
            <a:off x="2350495" y="4275916"/>
            <a:ext cx="77937" cy="98681"/>
          </a:xfrm>
          <a:custGeom>
            <a:avLst/>
            <a:gdLst/>
            <a:ahLst/>
            <a:cxnLst/>
            <a:rect l="l" t="t" r="r" b="b"/>
            <a:pathLst>
              <a:path w="4803" h="6415" extrusionOk="0">
                <a:moveTo>
                  <a:pt x="4803" y="1"/>
                </a:moveTo>
                <a:lnTo>
                  <a:pt x="4803" y="1"/>
                </a:lnTo>
                <a:cubicBezTo>
                  <a:pt x="4499" y="244"/>
                  <a:pt x="4225" y="548"/>
                  <a:pt x="3982" y="852"/>
                </a:cubicBezTo>
                <a:cubicBezTo>
                  <a:pt x="3526" y="1399"/>
                  <a:pt x="2888" y="2189"/>
                  <a:pt x="2219" y="3071"/>
                </a:cubicBezTo>
                <a:cubicBezTo>
                  <a:pt x="1550" y="3952"/>
                  <a:pt x="943" y="4803"/>
                  <a:pt x="578" y="5411"/>
                </a:cubicBezTo>
                <a:cubicBezTo>
                  <a:pt x="335" y="5715"/>
                  <a:pt x="152" y="6050"/>
                  <a:pt x="0" y="6414"/>
                </a:cubicBezTo>
                <a:cubicBezTo>
                  <a:pt x="274" y="6141"/>
                  <a:pt x="517" y="5837"/>
                  <a:pt x="730" y="5533"/>
                </a:cubicBezTo>
                <a:lnTo>
                  <a:pt x="2432" y="3253"/>
                </a:lnTo>
                <a:lnTo>
                  <a:pt x="4134" y="974"/>
                </a:lnTo>
                <a:cubicBezTo>
                  <a:pt x="4377" y="670"/>
                  <a:pt x="4620" y="335"/>
                  <a:pt x="480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6" name="Google Shape;3910;p72">
            <a:extLst>
              <a:ext uri="{FF2B5EF4-FFF2-40B4-BE49-F238E27FC236}">
                <a16:creationId xmlns:a16="http://schemas.microsoft.com/office/drawing/2014/main" id="{31C010BA-9C7F-45E4-A69B-B92C730F1403}"/>
              </a:ext>
            </a:extLst>
          </p:cNvPr>
          <p:cNvSpPr/>
          <p:nvPr/>
        </p:nvSpPr>
        <p:spPr>
          <a:xfrm>
            <a:off x="2317441" y="4479771"/>
            <a:ext cx="74010" cy="148246"/>
          </a:xfrm>
          <a:custGeom>
            <a:avLst/>
            <a:gdLst/>
            <a:ahLst/>
            <a:cxnLst/>
            <a:rect l="l" t="t" r="r" b="b"/>
            <a:pathLst>
              <a:path w="4561" h="9637" extrusionOk="0">
                <a:moveTo>
                  <a:pt x="4331" y="0"/>
                </a:moveTo>
                <a:cubicBezTo>
                  <a:pt x="4294" y="0"/>
                  <a:pt x="4258" y="10"/>
                  <a:pt x="4226" y="32"/>
                </a:cubicBezTo>
                <a:cubicBezTo>
                  <a:pt x="1" y="3010"/>
                  <a:pt x="761" y="9637"/>
                  <a:pt x="761" y="9637"/>
                </a:cubicBezTo>
                <a:cubicBezTo>
                  <a:pt x="4165" y="4469"/>
                  <a:pt x="4560" y="1278"/>
                  <a:pt x="4560" y="214"/>
                </a:cubicBezTo>
                <a:cubicBezTo>
                  <a:pt x="4560" y="184"/>
                  <a:pt x="4560" y="123"/>
                  <a:pt x="4530" y="93"/>
                </a:cubicBezTo>
                <a:cubicBezTo>
                  <a:pt x="4471" y="34"/>
                  <a:pt x="4399" y="0"/>
                  <a:pt x="433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7" name="Google Shape;3911;p72">
            <a:extLst>
              <a:ext uri="{FF2B5EF4-FFF2-40B4-BE49-F238E27FC236}">
                <a16:creationId xmlns:a16="http://schemas.microsoft.com/office/drawing/2014/main" id="{0FF4B60A-68AE-4DA4-8141-BB7B97A795E9}"/>
              </a:ext>
            </a:extLst>
          </p:cNvPr>
          <p:cNvSpPr/>
          <p:nvPr/>
        </p:nvSpPr>
        <p:spPr>
          <a:xfrm>
            <a:off x="2328784" y="4511105"/>
            <a:ext cx="44413" cy="116449"/>
          </a:xfrm>
          <a:custGeom>
            <a:avLst/>
            <a:gdLst/>
            <a:ahLst/>
            <a:cxnLst/>
            <a:rect l="l" t="t" r="r" b="b"/>
            <a:pathLst>
              <a:path w="2737" h="7570" extrusionOk="0">
                <a:moveTo>
                  <a:pt x="2737" y="1"/>
                </a:moveTo>
                <a:lnTo>
                  <a:pt x="2737" y="1"/>
                </a:lnTo>
                <a:cubicBezTo>
                  <a:pt x="2524" y="335"/>
                  <a:pt x="2341" y="700"/>
                  <a:pt x="2220" y="1065"/>
                </a:cubicBezTo>
                <a:cubicBezTo>
                  <a:pt x="1916" y="1764"/>
                  <a:pt x="1551" y="2676"/>
                  <a:pt x="1156" y="3739"/>
                </a:cubicBezTo>
                <a:cubicBezTo>
                  <a:pt x="791" y="4773"/>
                  <a:pt x="457" y="5715"/>
                  <a:pt x="274" y="6414"/>
                </a:cubicBezTo>
                <a:cubicBezTo>
                  <a:pt x="122" y="6779"/>
                  <a:pt x="31" y="7174"/>
                  <a:pt x="1" y="7569"/>
                </a:cubicBezTo>
                <a:cubicBezTo>
                  <a:pt x="183" y="7205"/>
                  <a:pt x="305" y="6840"/>
                  <a:pt x="426" y="6475"/>
                </a:cubicBezTo>
                <a:cubicBezTo>
                  <a:pt x="700" y="5715"/>
                  <a:pt x="1034" y="4803"/>
                  <a:pt x="1399" y="3800"/>
                </a:cubicBezTo>
                <a:lnTo>
                  <a:pt x="2372" y="1156"/>
                </a:lnTo>
                <a:cubicBezTo>
                  <a:pt x="2524" y="791"/>
                  <a:pt x="2645" y="396"/>
                  <a:pt x="273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8" name="Google Shape;3912;p72">
            <a:extLst>
              <a:ext uri="{FF2B5EF4-FFF2-40B4-BE49-F238E27FC236}">
                <a16:creationId xmlns:a16="http://schemas.microsoft.com/office/drawing/2014/main" id="{4815CB83-B50B-4781-9D5B-013FE2A50136}"/>
              </a:ext>
            </a:extLst>
          </p:cNvPr>
          <p:cNvSpPr/>
          <p:nvPr/>
        </p:nvSpPr>
        <p:spPr>
          <a:xfrm>
            <a:off x="2381067" y="4735865"/>
            <a:ext cx="75486" cy="146045"/>
          </a:xfrm>
          <a:custGeom>
            <a:avLst/>
            <a:gdLst/>
            <a:ahLst/>
            <a:cxnLst/>
            <a:rect l="l" t="t" r="r" b="b"/>
            <a:pathLst>
              <a:path w="4652" h="9494" extrusionOk="0">
                <a:moveTo>
                  <a:pt x="4442" y="1"/>
                </a:moveTo>
                <a:cubicBezTo>
                  <a:pt x="4398" y="1"/>
                  <a:pt x="4355" y="15"/>
                  <a:pt x="4317" y="40"/>
                </a:cubicBezTo>
                <a:cubicBezTo>
                  <a:pt x="1" y="2867"/>
                  <a:pt x="518" y="9494"/>
                  <a:pt x="518" y="9494"/>
                </a:cubicBezTo>
                <a:cubicBezTo>
                  <a:pt x="4135" y="4478"/>
                  <a:pt x="4621" y="1287"/>
                  <a:pt x="4651" y="223"/>
                </a:cubicBezTo>
                <a:cubicBezTo>
                  <a:pt x="4651" y="192"/>
                  <a:pt x="4651" y="132"/>
                  <a:pt x="4621" y="101"/>
                </a:cubicBezTo>
                <a:cubicBezTo>
                  <a:pt x="4568" y="30"/>
                  <a:pt x="4504" y="1"/>
                  <a:pt x="4442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9" name="Google Shape;3913;p72">
            <a:extLst>
              <a:ext uri="{FF2B5EF4-FFF2-40B4-BE49-F238E27FC236}">
                <a16:creationId xmlns:a16="http://schemas.microsoft.com/office/drawing/2014/main" id="{55FE65D4-3F83-4307-BFF1-3BA2A99DEAA7}"/>
              </a:ext>
            </a:extLst>
          </p:cNvPr>
          <p:cNvSpPr/>
          <p:nvPr/>
        </p:nvSpPr>
        <p:spPr>
          <a:xfrm>
            <a:off x="2388969" y="4766877"/>
            <a:ext cx="48339" cy="114572"/>
          </a:xfrm>
          <a:custGeom>
            <a:avLst/>
            <a:gdLst/>
            <a:ahLst/>
            <a:cxnLst/>
            <a:rect l="l" t="t" r="r" b="b"/>
            <a:pathLst>
              <a:path w="2979" h="7448" extrusionOk="0">
                <a:moveTo>
                  <a:pt x="2979" y="0"/>
                </a:moveTo>
                <a:lnTo>
                  <a:pt x="2979" y="0"/>
                </a:lnTo>
                <a:cubicBezTo>
                  <a:pt x="2766" y="304"/>
                  <a:pt x="2584" y="669"/>
                  <a:pt x="2432" y="1034"/>
                </a:cubicBezTo>
                <a:cubicBezTo>
                  <a:pt x="2128" y="1702"/>
                  <a:pt x="1733" y="2614"/>
                  <a:pt x="1307" y="3648"/>
                </a:cubicBezTo>
                <a:cubicBezTo>
                  <a:pt x="882" y="4651"/>
                  <a:pt x="517" y="5593"/>
                  <a:pt x="304" y="6292"/>
                </a:cubicBezTo>
                <a:cubicBezTo>
                  <a:pt x="152" y="6657"/>
                  <a:pt x="31" y="7052"/>
                  <a:pt x="0" y="7447"/>
                </a:cubicBezTo>
                <a:cubicBezTo>
                  <a:pt x="183" y="7082"/>
                  <a:pt x="335" y="6718"/>
                  <a:pt x="456" y="6353"/>
                </a:cubicBezTo>
                <a:cubicBezTo>
                  <a:pt x="760" y="5593"/>
                  <a:pt x="1155" y="4712"/>
                  <a:pt x="1520" y="3739"/>
                </a:cubicBezTo>
                <a:lnTo>
                  <a:pt x="2584" y="1094"/>
                </a:lnTo>
                <a:cubicBezTo>
                  <a:pt x="2766" y="760"/>
                  <a:pt x="2888" y="365"/>
                  <a:pt x="297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0" name="Google Shape;3914;p72">
            <a:extLst>
              <a:ext uri="{FF2B5EF4-FFF2-40B4-BE49-F238E27FC236}">
                <a16:creationId xmlns:a16="http://schemas.microsoft.com/office/drawing/2014/main" id="{98981448-C271-4E5F-971F-ED2D00E4D579}"/>
              </a:ext>
            </a:extLst>
          </p:cNvPr>
          <p:cNvSpPr/>
          <p:nvPr/>
        </p:nvSpPr>
        <p:spPr>
          <a:xfrm>
            <a:off x="2168983" y="3928985"/>
            <a:ext cx="97685" cy="130000"/>
          </a:xfrm>
          <a:custGeom>
            <a:avLst/>
            <a:gdLst/>
            <a:ahLst/>
            <a:cxnLst/>
            <a:rect l="l" t="t" r="r" b="b"/>
            <a:pathLst>
              <a:path w="6020" h="8451" extrusionOk="0">
                <a:moveTo>
                  <a:pt x="213" y="0"/>
                </a:moveTo>
                <a:cubicBezTo>
                  <a:pt x="92" y="0"/>
                  <a:pt x="1" y="122"/>
                  <a:pt x="1" y="243"/>
                </a:cubicBezTo>
                <a:cubicBezTo>
                  <a:pt x="122" y="5380"/>
                  <a:pt x="6019" y="8450"/>
                  <a:pt x="6019" y="8450"/>
                </a:cubicBezTo>
                <a:cubicBezTo>
                  <a:pt x="3648" y="2736"/>
                  <a:pt x="1247" y="639"/>
                  <a:pt x="365" y="31"/>
                </a:cubicBezTo>
                <a:cubicBezTo>
                  <a:pt x="305" y="0"/>
                  <a:pt x="274" y="0"/>
                  <a:pt x="21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" name="Google Shape;3915;p72">
            <a:extLst>
              <a:ext uri="{FF2B5EF4-FFF2-40B4-BE49-F238E27FC236}">
                <a16:creationId xmlns:a16="http://schemas.microsoft.com/office/drawing/2014/main" id="{C39AE861-05A6-4820-8922-D5F3AE9CC841}"/>
              </a:ext>
            </a:extLst>
          </p:cNvPr>
          <p:cNvSpPr/>
          <p:nvPr/>
        </p:nvSpPr>
        <p:spPr>
          <a:xfrm>
            <a:off x="2189201" y="3959843"/>
            <a:ext cx="76964" cy="99605"/>
          </a:xfrm>
          <a:custGeom>
            <a:avLst/>
            <a:gdLst/>
            <a:ahLst/>
            <a:cxnLst/>
            <a:rect l="l" t="t" r="r" b="b"/>
            <a:pathLst>
              <a:path w="4743" h="6475" extrusionOk="0">
                <a:moveTo>
                  <a:pt x="1" y="0"/>
                </a:moveTo>
                <a:cubicBezTo>
                  <a:pt x="153" y="335"/>
                  <a:pt x="335" y="700"/>
                  <a:pt x="578" y="1003"/>
                </a:cubicBezTo>
                <a:cubicBezTo>
                  <a:pt x="974" y="1611"/>
                  <a:pt x="1551" y="2462"/>
                  <a:pt x="2189" y="3344"/>
                </a:cubicBezTo>
                <a:cubicBezTo>
                  <a:pt x="2828" y="4256"/>
                  <a:pt x="3466" y="5046"/>
                  <a:pt x="3922" y="5593"/>
                </a:cubicBezTo>
                <a:cubicBezTo>
                  <a:pt x="4165" y="5928"/>
                  <a:pt x="4439" y="6201"/>
                  <a:pt x="4743" y="6475"/>
                </a:cubicBezTo>
                <a:cubicBezTo>
                  <a:pt x="4530" y="6110"/>
                  <a:pt x="4317" y="5806"/>
                  <a:pt x="4074" y="5502"/>
                </a:cubicBezTo>
                <a:lnTo>
                  <a:pt x="2402" y="3222"/>
                </a:lnTo>
                <a:lnTo>
                  <a:pt x="730" y="912"/>
                </a:lnTo>
                <a:cubicBezTo>
                  <a:pt x="518" y="578"/>
                  <a:pt x="274" y="274"/>
                  <a:pt x="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2" name="Google Shape;3916;p72">
            <a:extLst>
              <a:ext uri="{FF2B5EF4-FFF2-40B4-BE49-F238E27FC236}">
                <a16:creationId xmlns:a16="http://schemas.microsoft.com/office/drawing/2014/main" id="{1E1598CD-113A-4210-96CE-86AD983E830D}"/>
              </a:ext>
            </a:extLst>
          </p:cNvPr>
          <p:cNvSpPr/>
          <p:nvPr/>
        </p:nvSpPr>
        <p:spPr>
          <a:xfrm>
            <a:off x="2263683" y="4144531"/>
            <a:ext cx="106058" cy="124386"/>
          </a:xfrm>
          <a:custGeom>
            <a:avLst/>
            <a:gdLst/>
            <a:ahLst/>
            <a:cxnLst/>
            <a:rect l="l" t="t" r="r" b="b"/>
            <a:pathLst>
              <a:path w="6536" h="8086" extrusionOk="0">
                <a:moveTo>
                  <a:pt x="213" y="1"/>
                </a:moveTo>
                <a:cubicBezTo>
                  <a:pt x="92" y="1"/>
                  <a:pt x="1" y="122"/>
                  <a:pt x="31" y="244"/>
                </a:cubicBezTo>
                <a:cubicBezTo>
                  <a:pt x="457" y="5381"/>
                  <a:pt x="6536" y="8086"/>
                  <a:pt x="6536" y="8086"/>
                </a:cubicBezTo>
                <a:cubicBezTo>
                  <a:pt x="3831" y="2524"/>
                  <a:pt x="1277" y="578"/>
                  <a:pt x="365" y="31"/>
                </a:cubicBezTo>
                <a:cubicBezTo>
                  <a:pt x="305" y="1"/>
                  <a:pt x="274" y="1"/>
                  <a:pt x="21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3" name="Google Shape;3917;p72">
            <a:extLst>
              <a:ext uri="{FF2B5EF4-FFF2-40B4-BE49-F238E27FC236}">
                <a16:creationId xmlns:a16="http://schemas.microsoft.com/office/drawing/2014/main" id="{DE972494-952C-4314-827B-79552483A237}"/>
              </a:ext>
            </a:extLst>
          </p:cNvPr>
          <p:cNvSpPr/>
          <p:nvPr/>
        </p:nvSpPr>
        <p:spPr>
          <a:xfrm>
            <a:off x="2285880" y="4174465"/>
            <a:ext cx="82870" cy="94928"/>
          </a:xfrm>
          <a:custGeom>
            <a:avLst/>
            <a:gdLst/>
            <a:ahLst/>
            <a:cxnLst/>
            <a:rect l="l" t="t" r="r" b="b"/>
            <a:pathLst>
              <a:path w="5107" h="6171" extrusionOk="0">
                <a:moveTo>
                  <a:pt x="0" y="0"/>
                </a:moveTo>
                <a:lnTo>
                  <a:pt x="0" y="0"/>
                </a:lnTo>
                <a:cubicBezTo>
                  <a:pt x="152" y="334"/>
                  <a:pt x="396" y="669"/>
                  <a:pt x="639" y="973"/>
                </a:cubicBezTo>
                <a:cubicBezTo>
                  <a:pt x="1064" y="1550"/>
                  <a:pt x="1672" y="2340"/>
                  <a:pt x="2371" y="3222"/>
                </a:cubicBezTo>
                <a:cubicBezTo>
                  <a:pt x="3070" y="4073"/>
                  <a:pt x="3739" y="4833"/>
                  <a:pt x="4256" y="5350"/>
                </a:cubicBezTo>
                <a:cubicBezTo>
                  <a:pt x="4499" y="5654"/>
                  <a:pt x="4803" y="5927"/>
                  <a:pt x="5107" y="6170"/>
                </a:cubicBezTo>
                <a:cubicBezTo>
                  <a:pt x="4894" y="5836"/>
                  <a:pt x="4651" y="5532"/>
                  <a:pt x="4377" y="5258"/>
                </a:cubicBezTo>
                <a:lnTo>
                  <a:pt x="2584" y="3070"/>
                </a:lnTo>
                <a:lnTo>
                  <a:pt x="791" y="851"/>
                </a:lnTo>
                <a:cubicBezTo>
                  <a:pt x="548" y="547"/>
                  <a:pt x="274" y="243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4" name="Google Shape;3918;p72">
            <a:extLst>
              <a:ext uri="{FF2B5EF4-FFF2-40B4-BE49-F238E27FC236}">
                <a16:creationId xmlns:a16="http://schemas.microsoft.com/office/drawing/2014/main" id="{6C6152F7-1AD5-4051-82FC-50E2EE55A36A}"/>
              </a:ext>
            </a:extLst>
          </p:cNvPr>
          <p:cNvSpPr/>
          <p:nvPr/>
        </p:nvSpPr>
        <p:spPr>
          <a:xfrm>
            <a:off x="2244940" y="4348015"/>
            <a:ext cx="70051" cy="155167"/>
          </a:xfrm>
          <a:custGeom>
            <a:avLst/>
            <a:gdLst/>
            <a:ahLst/>
            <a:cxnLst/>
            <a:rect l="l" t="t" r="r" b="b"/>
            <a:pathLst>
              <a:path w="4317" h="10087" extrusionOk="0">
                <a:moveTo>
                  <a:pt x="2180" y="1"/>
                </a:moveTo>
                <a:cubicBezTo>
                  <a:pt x="2096" y="1"/>
                  <a:pt x="2020" y="51"/>
                  <a:pt x="1976" y="116"/>
                </a:cubicBezTo>
                <a:cubicBezTo>
                  <a:pt x="1" y="4888"/>
                  <a:pt x="4195" y="10086"/>
                  <a:pt x="4195" y="10086"/>
                </a:cubicBezTo>
                <a:cubicBezTo>
                  <a:pt x="4317" y="3885"/>
                  <a:pt x="2919" y="998"/>
                  <a:pt x="2341" y="86"/>
                </a:cubicBezTo>
                <a:cubicBezTo>
                  <a:pt x="2341" y="56"/>
                  <a:pt x="2311" y="25"/>
                  <a:pt x="2280" y="25"/>
                </a:cubicBezTo>
                <a:cubicBezTo>
                  <a:pt x="2246" y="8"/>
                  <a:pt x="2212" y="1"/>
                  <a:pt x="218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5" name="Google Shape;3919;p72">
            <a:extLst>
              <a:ext uri="{FF2B5EF4-FFF2-40B4-BE49-F238E27FC236}">
                <a16:creationId xmlns:a16="http://schemas.microsoft.com/office/drawing/2014/main" id="{141D3610-097D-448A-81A8-E2A0F0E623DD}"/>
              </a:ext>
            </a:extLst>
          </p:cNvPr>
          <p:cNvSpPr/>
          <p:nvPr/>
        </p:nvSpPr>
        <p:spPr>
          <a:xfrm>
            <a:off x="2283415" y="4382535"/>
            <a:ext cx="28624" cy="120649"/>
          </a:xfrm>
          <a:custGeom>
            <a:avLst/>
            <a:gdLst/>
            <a:ahLst/>
            <a:cxnLst/>
            <a:rect l="l" t="t" r="r" b="b"/>
            <a:pathLst>
              <a:path w="1764" h="7843" extrusionOk="0">
                <a:moveTo>
                  <a:pt x="0" y="0"/>
                </a:moveTo>
                <a:lnTo>
                  <a:pt x="0" y="0"/>
                </a:lnTo>
                <a:cubicBezTo>
                  <a:pt x="31" y="395"/>
                  <a:pt x="61" y="790"/>
                  <a:pt x="152" y="1155"/>
                </a:cubicBezTo>
                <a:cubicBezTo>
                  <a:pt x="274" y="1885"/>
                  <a:pt x="456" y="2857"/>
                  <a:pt x="669" y="3951"/>
                </a:cubicBezTo>
                <a:cubicBezTo>
                  <a:pt x="912" y="5046"/>
                  <a:pt x="1156" y="6018"/>
                  <a:pt x="1368" y="6717"/>
                </a:cubicBezTo>
                <a:cubicBezTo>
                  <a:pt x="1459" y="7113"/>
                  <a:pt x="1581" y="7477"/>
                  <a:pt x="1763" y="7842"/>
                </a:cubicBezTo>
                <a:cubicBezTo>
                  <a:pt x="1703" y="7447"/>
                  <a:pt x="1642" y="7052"/>
                  <a:pt x="1520" y="6687"/>
                </a:cubicBezTo>
                <a:cubicBezTo>
                  <a:pt x="1368" y="5866"/>
                  <a:pt x="1156" y="4924"/>
                  <a:pt x="912" y="3891"/>
                </a:cubicBezTo>
                <a:cubicBezTo>
                  <a:pt x="700" y="2857"/>
                  <a:pt x="487" y="1945"/>
                  <a:pt x="304" y="1125"/>
                </a:cubicBezTo>
                <a:cubicBezTo>
                  <a:pt x="244" y="730"/>
                  <a:pt x="152" y="365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6" name="Google Shape;3920;p72">
            <a:extLst>
              <a:ext uri="{FF2B5EF4-FFF2-40B4-BE49-F238E27FC236}">
                <a16:creationId xmlns:a16="http://schemas.microsoft.com/office/drawing/2014/main" id="{15D44EE5-344F-4EA3-AA3A-90EACD6B18CD}"/>
              </a:ext>
            </a:extLst>
          </p:cNvPr>
          <p:cNvSpPr/>
          <p:nvPr/>
        </p:nvSpPr>
        <p:spPr>
          <a:xfrm>
            <a:off x="2276015" y="4652320"/>
            <a:ext cx="104095" cy="126263"/>
          </a:xfrm>
          <a:custGeom>
            <a:avLst/>
            <a:gdLst/>
            <a:ahLst/>
            <a:cxnLst/>
            <a:rect l="l" t="t" r="r" b="b"/>
            <a:pathLst>
              <a:path w="6415" h="8208" extrusionOk="0">
                <a:moveTo>
                  <a:pt x="213" y="0"/>
                </a:moveTo>
                <a:cubicBezTo>
                  <a:pt x="92" y="0"/>
                  <a:pt x="1" y="122"/>
                  <a:pt x="31" y="243"/>
                </a:cubicBezTo>
                <a:cubicBezTo>
                  <a:pt x="365" y="5380"/>
                  <a:pt x="6414" y="8207"/>
                  <a:pt x="6414" y="8207"/>
                </a:cubicBezTo>
                <a:cubicBezTo>
                  <a:pt x="3800" y="2584"/>
                  <a:pt x="1277" y="608"/>
                  <a:pt x="365" y="31"/>
                </a:cubicBezTo>
                <a:cubicBezTo>
                  <a:pt x="305" y="0"/>
                  <a:pt x="274" y="0"/>
                  <a:pt x="21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7" name="Google Shape;3921;p72">
            <a:extLst>
              <a:ext uri="{FF2B5EF4-FFF2-40B4-BE49-F238E27FC236}">
                <a16:creationId xmlns:a16="http://schemas.microsoft.com/office/drawing/2014/main" id="{48D79F91-63DA-4EA2-BD75-1A463874909C}"/>
              </a:ext>
            </a:extLst>
          </p:cNvPr>
          <p:cNvSpPr/>
          <p:nvPr/>
        </p:nvSpPr>
        <p:spPr>
          <a:xfrm>
            <a:off x="2297711" y="4682240"/>
            <a:ext cx="80907" cy="96343"/>
          </a:xfrm>
          <a:custGeom>
            <a:avLst/>
            <a:gdLst/>
            <a:ahLst/>
            <a:cxnLst/>
            <a:rect l="l" t="t" r="r" b="b"/>
            <a:pathLst>
              <a:path w="4986" h="6263" extrusionOk="0">
                <a:moveTo>
                  <a:pt x="1" y="1"/>
                </a:moveTo>
                <a:lnTo>
                  <a:pt x="1" y="1"/>
                </a:lnTo>
                <a:cubicBezTo>
                  <a:pt x="153" y="365"/>
                  <a:pt x="366" y="700"/>
                  <a:pt x="609" y="1004"/>
                </a:cubicBezTo>
                <a:cubicBezTo>
                  <a:pt x="1034" y="1581"/>
                  <a:pt x="1642" y="2402"/>
                  <a:pt x="2311" y="3283"/>
                </a:cubicBezTo>
                <a:cubicBezTo>
                  <a:pt x="3010" y="4134"/>
                  <a:pt x="3648" y="4925"/>
                  <a:pt x="4165" y="5441"/>
                </a:cubicBezTo>
                <a:cubicBezTo>
                  <a:pt x="4408" y="5776"/>
                  <a:pt x="4682" y="6049"/>
                  <a:pt x="4986" y="6262"/>
                </a:cubicBezTo>
                <a:cubicBezTo>
                  <a:pt x="4803" y="5928"/>
                  <a:pt x="4560" y="5624"/>
                  <a:pt x="4287" y="5320"/>
                </a:cubicBezTo>
                <a:lnTo>
                  <a:pt x="2524" y="3131"/>
                </a:lnTo>
                <a:lnTo>
                  <a:pt x="761" y="882"/>
                </a:lnTo>
                <a:cubicBezTo>
                  <a:pt x="548" y="578"/>
                  <a:pt x="275" y="274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8" name="Google Shape;3922;p72">
            <a:extLst>
              <a:ext uri="{FF2B5EF4-FFF2-40B4-BE49-F238E27FC236}">
                <a16:creationId xmlns:a16="http://schemas.microsoft.com/office/drawing/2014/main" id="{D20AADA6-9766-4542-B242-7E3EFB430931}"/>
              </a:ext>
            </a:extLst>
          </p:cNvPr>
          <p:cNvSpPr/>
          <p:nvPr/>
        </p:nvSpPr>
        <p:spPr>
          <a:xfrm>
            <a:off x="2388467" y="4377859"/>
            <a:ext cx="186461" cy="456364"/>
          </a:xfrm>
          <a:custGeom>
            <a:avLst/>
            <a:gdLst/>
            <a:ahLst/>
            <a:cxnLst/>
            <a:rect l="l" t="t" r="r" b="b"/>
            <a:pathLst>
              <a:path w="11491" h="29667" extrusionOk="0">
                <a:moveTo>
                  <a:pt x="11490" y="0"/>
                </a:moveTo>
                <a:cubicBezTo>
                  <a:pt x="11460" y="152"/>
                  <a:pt x="11460" y="274"/>
                  <a:pt x="11460" y="426"/>
                </a:cubicBezTo>
                <a:cubicBezTo>
                  <a:pt x="11399" y="821"/>
                  <a:pt x="11369" y="1368"/>
                  <a:pt x="11308" y="2037"/>
                </a:cubicBezTo>
                <a:cubicBezTo>
                  <a:pt x="11217" y="3465"/>
                  <a:pt x="11065" y="5441"/>
                  <a:pt x="10913" y="7812"/>
                </a:cubicBezTo>
                <a:cubicBezTo>
                  <a:pt x="10457" y="10152"/>
                  <a:pt x="9241" y="12797"/>
                  <a:pt x="7600" y="15380"/>
                </a:cubicBezTo>
                <a:cubicBezTo>
                  <a:pt x="6414" y="17265"/>
                  <a:pt x="5138" y="18997"/>
                  <a:pt x="4043" y="20639"/>
                </a:cubicBezTo>
                <a:cubicBezTo>
                  <a:pt x="3071" y="22067"/>
                  <a:pt x="2189" y="23557"/>
                  <a:pt x="1399" y="25107"/>
                </a:cubicBezTo>
                <a:cubicBezTo>
                  <a:pt x="882" y="26171"/>
                  <a:pt x="487" y="27265"/>
                  <a:pt x="214" y="28390"/>
                </a:cubicBezTo>
                <a:cubicBezTo>
                  <a:pt x="122" y="28815"/>
                  <a:pt x="62" y="29119"/>
                  <a:pt x="31" y="29332"/>
                </a:cubicBezTo>
                <a:cubicBezTo>
                  <a:pt x="1" y="29453"/>
                  <a:pt x="1" y="29545"/>
                  <a:pt x="1" y="29666"/>
                </a:cubicBezTo>
                <a:cubicBezTo>
                  <a:pt x="31" y="29575"/>
                  <a:pt x="62" y="29453"/>
                  <a:pt x="62" y="29362"/>
                </a:cubicBezTo>
                <a:cubicBezTo>
                  <a:pt x="122" y="29149"/>
                  <a:pt x="214" y="28815"/>
                  <a:pt x="305" y="28420"/>
                </a:cubicBezTo>
                <a:cubicBezTo>
                  <a:pt x="609" y="27295"/>
                  <a:pt x="1034" y="26231"/>
                  <a:pt x="1551" y="25198"/>
                </a:cubicBezTo>
                <a:cubicBezTo>
                  <a:pt x="2341" y="23648"/>
                  <a:pt x="3223" y="22158"/>
                  <a:pt x="4226" y="20760"/>
                </a:cubicBezTo>
                <a:cubicBezTo>
                  <a:pt x="5320" y="19149"/>
                  <a:pt x="6566" y="17417"/>
                  <a:pt x="7782" y="15502"/>
                </a:cubicBezTo>
                <a:cubicBezTo>
                  <a:pt x="9423" y="12918"/>
                  <a:pt x="10670" y="10274"/>
                  <a:pt x="11095" y="7812"/>
                </a:cubicBezTo>
                <a:cubicBezTo>
                  <a:pt x="11217" y="5471"/>
                  <a:pt x="11338" y="3465"/>
                  <a:pt x="11399" y="2067"/>
                </a:cubicBezTo>
                <a:cubicBezTo>
                  <a:pt x="11430" y="1398"/>
                  <a:pt x="11490" y="851"/>
                  <a:pt x="11490" y="456"/>
                </a:cubicBezTo>
                <a:lnTo>
                  <a:pt x="11490" y="30"/>
                </a:lnTo>
                <a:cubicBezTo>
                  <a:pt x="11490" y="20"/>
                  <a:pt x="11490" y="10"/>
                  <a:pt x="1149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9" name="Google Shape;3923;p72">
            <a:extLst>
              <a:ext uri="{FF2B5EF4-FFF2-40B4-BE49-F238E27FC236}">
                <a16:creationId xmlns:a16="http://schemas.microsoft.com/office/drawing/2014/main" id="{FB07AAC8-3485-4861-B0DE-DDD3D0992358}"/>
              </a:ext>
            </a:extLst>
          </p:cNvPr>
          <p:cNvSpPr/>
          <p:nvPr/>
        </p:nvSpPr>
        <p:spPr>
          <a:xfrm>
            <a:off x="2486622" y="4451081"/>
            <a:ext cx="71528" cy="157767"/>
          </a:xfrm>
          <a:custGeom>
            <a:avLst/>
            <a:gdLst/>
            <a:ahLst/>
            <a:cxnLst/>
            <a:rect l="l" t="t" r="r" b="b"/>
            <a:pathLst>
              <a:path w="4408" h="10256" extrusionOk="0">
                <a:moveTo>
                  <a:pt x="1028" y="0"/>
                </a:moveTo>
                <a:cubicBezTo>
                  <a:pt x="976" y="0"/>
                  <a:pt x="923" y="15"/>
                  <a:pt x="882" y="43"/>
                </a:cubicBezTo>
                <a:cubicBezTo>
                  <a:pt x="852" y="73"/>
                  <a:pt x="821" y="103"/>
                  <a:pt x="821" y="164"/>
                </a:cubicBezTo>
                <a:cubicBezTo>
                  <a:pt x="517" y="1167"/>
                  <a:pt x="1" y="4359"/>
                  <a:pt x="1855" y="10256"/>
                </a:cubicBezTo>
                <a:cubicBezTo>
                  <a:pt x="1855" y="10256"/>
                  <a:pt x="4408" y="4116"/>
                  <a:pt x="1186" y="73"/>
                </a:cubicBezTo>
                <a:cubicBezTo>
                  <a:pt x="1152" y="23"/>
                  <a:pt x="1091" y="0"/>
                  <a:pt x="1028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0" name="Google Shape;3924;p72">
            <a:extLst>
              <a:ext uri="{FF2B5EF4-FFF2-40B4-BE49-F238E27FC236}">
                <a16:creationId xmlns:a16="http://schemas.microsoft.com/office/drawing/2014/main" id="{ED86187C-862A-47E4-809B-3B7D06334320}"/>
              </a:ext>
            </a:extLst>
          </p:cNvPr>
          <p:cNvSpPr/>
          <p:nvPr/>
        </p:nvSpPr>
        <p:spPr>
          <a:xfrm>
            <a:off x="2508318" y="4485400"/>
            <a:ext cx="10385" cy="122986"/>
          </a:xfrm>
          <a:custGeom>
            <a:avLst/>
            <a:gdLst/>
            <a:ahLst/>
            <a:cxnLst/>
            <a:rect l="l" t="t" r="r" b="b"/>
            <a:pathLst>
              <a:path w="640" h="7995" extrusionOk="0">
                <a:moveTo>
                  <a:pt x="31" y="0"/>
                </a:moveTo>
                <a:cubicBezTo>
                  <a:pt x="1" y="395"/>
                  <a:pt x="31" y="790"/>
                  <a:pt x="62" y="1155"/>
                </a:cubicBezTo>
                <a:cubicBezTo>
                  <a:pt x="123" y="1976"/>
                  <a:pt x="183" y="2948"/>
                  <a:pt x="274" y="4012"/>
                </a:cubicBezTo>
                <a:cubicBezTo>
                  <a:pt x="335" y="5046"/>
                  <a:pt x="396" y="6018"/>
                  <a:pt x="457" y="6839"/>
                </a:cubicBezTo>
                <a:cubicBezTo>
                  <a:pt x="457" y="7234"/>
                  <a:pt x="487" y="7599"/>
                  <a:pt x="548" y="7994"/>
                </a:cubicBezTo>
                <a:cubicBezTo>
                  <a:pt x="639" y="7599"/>
                  <a:pt x="639" y="7204"/>
                  <a:pt x="639" y="6839"/>
                </a:cubicBezTo>
                <a:cubicBezTo>
                  <a:pt x="639" y="6110"/>
                  <a:pt x="578" y="5107"/>
                  <a:pt x="518" y="3982"/>
                </a:cubicBezTo>
                <a:cubicBezTo>
                  <a:pt x="426" y="2888"/>
                  <a:pt x="335" y="1885"/>
                  <a:pt x="244" y="1155"/>
                </a:cubicBezTo>
                <a:cubicBezTo>
                  <a:pt x="214" y="760"/>
                  <a:pt x="153" y="365"/>
                  <a:pt x="3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1" name="Google Shape;3925;p72">
            <a:extLst>
              <a:ext uri="{FF2B5EF4-FFF2-40B4-BE49-F238E27FC236}">
                <a16:creationId xmlns:a16="http://schemas.microsoft.com/office/drawing/2014/main" id="{A98DF843-5E68-4C08-BA8D-3F71AD6734A9}"/>
              </a:ext>
            </a:extLst>
          </p:cNvPr>
          <p:cNvSpPr/>
          <p:nvPr/>
        </p:nvSpPr>
        <p:spPr>
          <a:xfrm>
            <a:off x="2486622" y="4451081"/>
            <a:ext cx="71528" cy="157767"/>
          </a:xfrm>
          <a:custGeom>
            <a:avLst/>
            <a:gdLst/>
            <a:ahLst/>
            <a:cxnLst/>
            <a:rect l="l" t="t" r="r" b="b"/>
            <a:pathLst>
              <a:path w="4408" h="10256" extrusionOk="0">
                <a:moveTo>
                  <a:pt x="1028" y="0"/>
                </a:moveTo>
                <a:cubicBezTo>
                  <a:pt x="976" y="0"/>
                  <a:pt x="923" y="15"/>
                  <a:pt x="882" y="43"/>
                </a:cubicBezTo>
                <a:cubicBezTo>
                  <a:pt x="852" y="73"/>
                  <a:pt x="821" y="103"/>
                  <a:pt x="821" y="164"/>
                </a:cubicBezTo>
                <a:cubicBezTo>
                  <a:pt x="517" y="1167"/>
                  <a:pt x="1" y="4359"/>
                  <a:pt x="1855" y="10256"/>
                </a:cubicBezTo>
                <a:cubicBezTo>
                  <a:pt x="1855" y="10256"/>
                  <a:pt x="4408" y="4116"/>
                  <a:pt x="1186" y="73"/>
                </a:cubicBezTo>
                <a:cubicBezTo>
                  <a:pt x="1152" y="23"/>
                  <a:pt x="1091" y="0"/>
                  <a:pt x="102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2" name="Google Shape;3926;p72">
            <a:extLst>
              <a:ext uri="{FF2B5EF4-FFF2-40B4-BE49-F238E27FC236}">
                <a16:creationId xmlns:a16="http://schemas.microsoft.com/office/drawing/2014/main" id="{E29D70B9-C70D-4E7A-8461-7C0181D7BC65}"/>
              </a:ext>
            </a:extLst>
          </p:cNvPr>
          <p:cNvSpPr/>
          <p:nvPr/>
        </p:nvSpPr>
        <p:spPr>
          <a:xfrm>
            <a:off x="2350496" y="4680333"/>
            <a:ext cx="71040" cy="156229"/>
          </a:xfrm>
          <a:custGeom>
            <a:avLst/>
            <a:gdLst/>
            <a:ahLst/>
            <a:cxnLst/>
            <a:rect l="l" t="t" r="r" b="b"/>
            <a:pathLst>
              <a:path w="4378" h="10156" extrusionOk="0">
                <a:moveTo>
                  <a:pt x="691" y="1"/>
                </a:moveTo>
                <a:cubicBezTo>
                  <a:pt x="584" y="1"/>
                  <a:pt x="476" y="68"/>
                  <a:pt x="456" y="185"/>
                </a:cubicBezTo>
                <a:cubicBezTo>
                  <a:pt x="274" y="1249"/>
                  <a:pt x="0" y="4410"/>
                  <a:pt x="2310" y="10155"/>
                </a:cubicBezTo>
                <a:cubicBezTo>
                  <a:pt x="2310" y="10155"/>
                  <a:pt x="4377" y="3833"/>
                  <a:pt x="851" y="64"/>
                </a:cubicBezTo>
                <a:cubicBezTo>
                  <a:pt x="808" y="21"/>
                  <a:pt x="750" y="1"/>
                  <a:pt x="69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3" name="Google Shape;3927;p72">
            <a:extLst>
              <a:ext uri="{FF2B5EF4-FFF2-40B4-BE49-F238E27FC236}">
                <a16:creationId xmlns:a16="http://schemas.microsoft.com/office/drawing/2014/main" id="{7B8EA366-EEC3-444D-93A7-A24806A2EDD0}"/>
              </a:ext>
            </a:extLst>
          </p:cNvPr>
          <p:cNvSpPr/>
          <p:nvPr/>
        </p:nvSpPr>
        <p:spPr>
          <a:xfrm>
            <a:off x="2370228" y="4714037"/>
            <a:ext cx="19245" cy="122049"/>
          </a:xfrm>
          <a:custGeom>
            <a:avLst/>
            <a:gdLst/>
            <a:ahLst/>
            <a:cxnLst/>
            <a:rect l="l" t="t" r="r" b="b"/>
            <a:pathLst>
              <a:path w="1186" h="7934" extrusionOk="0">
                <a:moveTo>
                  <a:pt x="0" y="1"/>
                </a:moveTo>
                <a:cubicBezTo>
                  <a:pt x="0" y="396"/>
                  <a:pt x="31" y="791"/>
                  <a:pt x="122" y="1156"/>
                </a:cubicBezTo>
                <a:cubicBezTo>
                  <a:pt x="243" y="1976"/>
                  <a:pt x="395" y="2918"/>
                  <a:pt x="547" y="3982"/>
                </a:cubicBezTo>
                <a:cubicBezTo>
                  <a:pt x="699" y="5016"/>
                  <a:pt x="851" y="5958"/>
                  <a:pt x="973" y="6779"/>
                </a:cubicBezTo>
                <a:cubicBezTo>
                  <a:pt x="1003" y="7174"/>
                  <a:pt x="1064" y="7569"/>
                  <a:pt x="1155" y="7934"/>
                </a:cubicBezTo>
                <a:cubicBezTo>
                  <a:pt x="1186" y="7539"/>
                  <a:pt x="1186" y="7143"/>
                  <a:pt x="1125" y="6748"/>
                </a:cubicBezTo>
                <a:cubicBezTo>
                  <a:pt x="1064" y="6019"/>
                  <a:pt x="942" y="5016"/>
                  <a:pt x="790" y="3922"/>
                </a:cubicBezTo>
                <a:cubicBezTo>
                  <a:pt x="608" y="2827"/>
                  <a:pt x="426" y="1855"/>
                  <a:pt x="304" y="1125"/>
                </a:cubicBezTo>
                <a:cubicBezTo>
                  <a:pt x="243" y="760"/>
                  <a:pt x="122" y="365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4" name="Google Shape;3928;p72">
            <a:extLst>
              <a:ext uri="{FF2B5EF4-FFF2-40B4-BE49-F238E27FC236}">
                <a16:creationId xmlns:a16="http://schemas.microsoft.com/office/drawing/2014/main" id="{4C3D31D9-4F51-4DC8-952E-9EA7F86549DC}"/>
              </a:ext>
            </a:extLst>
          </p:cNvPr>
          <p:cNvSpPr/>
          <p:nvPr/>
        </p:nvSpPr>
        <p:spPr>
          <a:xfrm>
            <a:off x="2350496" y="4680333"/>
            <a:ext cx="71040" cy="156229"/>
          </a:xfrm>
          <a:custGeom>
            <a:avLst/>
            <a:gdLst/>
            <a:ahLst/>
            <a:cxnLst/>
            <a:rect l="l" t="t" r="r" b="b"/>
            <a:pathLst>
              <a:path w="4378" h="10156" extrusionOk="0">
                <a:moveTo>
                  <a:pt x="691" y="1"/>
                </a:moveTo>
                <a:cubicBezTo>
                  <a:pt x="584" y="1"/>
                  <a:pt x="476" y="68"/>
                  <a:pt x="456" y="185"/>
                </a:cubicBezTo>
                <a:cubicBezTo>
                  <a:pt x="274" y="1249"/>
                  <a:pt x="0" y="4410"/>
                  <a:pt x="2310" y="10155"/>
                </a:cubicBezTo>
                <a:cubicBezTo>
                  <a:pt x="2310" y="10155"/>
                  <a:pt x="4377" y="3833"/>
                  <a:pt x="851" y="64"/>
                </a:cubicBezTo>
                <a:cubicBezTo>
                  <a:pt x="808" y="21"/>
                  <a:pt x="750" y="1"/>
                  <a:pt x="69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5" name="Google Shape;3929;p72">
            <a:extLst>
              <a:ext uri="{FF2B5EF4-FFF2-40B4-BE49-F238E27FC236}">
                <a16:creationId xmlns:a16="http://schemas.microsoft.com/office/drawing/2014/main" id="{4C434DF0-CD5A-4BD7-B307-E08D00206DC1}"/>
              </a:ext>
            </a:extLst>
          </p:cNvPr>
          <p:cNvSpPr/>
          <p:nvPr/>
        </p:nvSpPr>
        <p:spPr>
          <a:xfrm>
            <a:off x="2569493" y="4352599"/>
            <a:ext cx="88290" cy="140754"/>
          </a:xfrm>
          <a:custGeom>
            <a:avLst/>
            <a:gdLst/>
            <a:ahLst/>
            <a:cxnLst/>
            <a:rect l="l" t="t" r="r" b="b"/>
            <a:pathLst>
              <a:path w="5441" h="9150" extrusionOk="0">
                <a:moveTo>
                  <a:pt x="4651" y="1"/>
                </a:moveTo>
                <a:cubicBezTo>
                  <a:pt x="4590" y="1"/>
                  <a:pt x="4559" y="31"/>
                  <a:pt x="4499" y="62"/>
                </a:cubicBezTo>
                <a:cubicBezTo>
                  <a:pt x="3739" y="791"/>
                  <a:pt x="1581" y="3162"/>
                  <a:pt x="0" y="9150"/>
                </a:cubicBezTo>
                <a:cubicBezTo>
                  <a:pt x="0" y="9150"/>
                  <a:pt x="5441" y="5350"/>
                  <a:pt x="4894" y="213"/>
                </a:cubicBezTo>
                <a:cubicBezTo>
                  <a:pt x="4894" y="92"/>
                  <a:pt x="4772" y="1"/>
                  <a:pt x="465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6" name="Google Shape;3930;p72">
            <a:extLst>
              <a:ext uri="{FF2B5EF4-FFF2-40B4-BE49-F238E27FC236}">
                <a16:creationId xmlns:a16="http://schemas.microsoft.com/office/drawing/2014/main" id="{CE3954E9-E54E-4BBC-90A8-D0C6F259C575}"/>
              </a:ext>
            </a:extLst>
          </p:cNvPr>
          <p:cNvSpPr/>
          <p:nvPr/>
        </p:nvSpPr>
        <p:spPr>
          <a:xfrm>
            <a:off x="2569493" y="4352599"/>
            <a:ext cx="88290" cy="140754"/>
          </a:xfrm>
          <a:custGeom>
            <a:avLst/>
            <a:gdLst/>
            <a:ahLst/>
            <a:cxnLst/>
            <a:rect l="l" t="t" r="r" b="b"/>
            <a:pathLst>
              <a:path w="5441" h="9150" extrusionOk="0">
                <a:moveTo>
                  <a:pt x="4651" y="1"/>
                </a:moveTo>
                <a:cubicBezTo>
                  <a:pt x="4590" y="1"/>
                  <a:pt x="4559" y="31"/>
                  <a:pt x="4499" y="62"/>
                </a:cubicBezTo>
                <a:cubicBezTo>
                  <a:pt x="3739" y="791"/>
                  <a:pt x="1581" y="3162"/>
                  <a:pt x="0" y="9150"/>
                </a:cubicBezTo>
                <a:cubicBezTo>
                  <a:pt x="0" y="9150"/>
                  <a:pt x="5441" y="5350"/>
                  <a:pt x="4894" y="213"/>
                </a:cubicBezTo>
                <a:cubicBezTo>
                  <a:pt x="4894" y="92"/>
                  <a:pt x="4772" y="1"/>
                  <a:pt x="465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7" name="Google Shape;3931;p72">
            <a:extLst>
              <a:ext uri="{FF2B5EF4-FFF2-40B4-BE49-F238E27FC236}">
                <a16:creationId xmlns:a16="http://schemas.microsoft.com/office/drawing/2014/main" id="{D910E4B0-003F-44EC-AF9E-8CA563C34472}"/>
              </a:ext>
            </a:extLst>
          </p:cNvPr>
          <p:cNvSpPr/>
          <p:nvPr/>
        </p:nvSpPr>
        <p:spPr>
          <a:xfrm>
            <a:off x="2569980" y="4385335"/>
            <a:ext cx="62652" cy="108019"/>
          </a:xfrm>
          <a:custGeom>
            <a:avLst/>
            <a:gdLst/>
            <a:ahLst/>
            <a:cxnLst/>
            <a:rect l="l" t="t" r="r" b="b"/>
            <a:pathLst>
              <a:path w="3861" h="7022" extrusionOk="0">
                <a:moveTo>
                  <a:pt x="3861" y="0"/>
                </a:moveTo>
                <a:cubicBezTo>
                  <a:pt x="3617" y="304"/>
                  <a:pt x="3435" y="639"/>
                  <a:pt x="3253" y="1003"/>
                </a:cubicBezTo>
                <a:lnTo>
                  <a:pt x="1915" y="3496"/>
                </a:lnTo>
                <a:lnTo>
                  <a:pt x="548" y="5988"/>
                </a:lnTo>
                <a:cubicBezTo>
                  <a:pt x="335" y="6323"/>
                  <a:pt x="152" y="6657"/>
                  <a:pt x="0" y="7022"/>
                </a:cubicBezTo>
                <a:cubicBezTo>
                  <a:pt x="274" y="6748"/>
                  <a:pt x="517" y="6414"/>
                  <a:pt x="700" y="6080"/>
                </a:cubicBezTo>
                <a:cubicBezTo>
                  <a:pt x="1095" y="5472"/>
                  <a:pt x="1611" y="4590"/>
                  <a:pt x="2128" y="3617"/>
                </a:cubicBezTo>
                <a:cubicBezTo>
                  <a:pt x="2645" y="2645"/>
                  <a:pt x="3101" y="1733"/>
                  <a:pt x="3405" y="1064"/>
                </a:cubicBezTo>
                <a:cubicBezTo>
                  <a:pt x="3617" y="730"/>
                  <a:pt x="3769" y="365"/>
                  <a:pt x="386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8" name="Google Shape;3932;p72">
            <a:extLst>
              <a:ext uri="{FF2B5EF4-FFF2-40B4-BE49-F238E27FC236}">
                <a16:creationId xmlns:a16="http://schemas.microsoft.com/office/drawing/2014/main" id="{5FE920AE-A147-419E-8A7C-7AB3587CDECE}"/>
              </a:ext>
            </a:extLst>
          </p:cNvPr>
          <p:cNvSpPr/>
          <p:nvPr/>
        </p:nvSpPr>
        <p:spPr>
          <a:xfrm>
            <a:off x="2423987" y="4645413"/>
            <a:ext cx="135655" cy="94820"/>
          </a:xfrm>
          <a:custGeom>
            <a:avLst/>
            <a:gdLst/>
            <a:ahLst/>
            <a:cxnLst/>
            <a:rect l="l" t="t" r="r" b="b"/>
            <a:pathLst>
              <a:path w="8360" h="6164" extrusionOk="0">
                <a:moveTo>
                  <a:pt x="8131" y="1"/>
                </a:moveTo>
                <a:cubicBezTo>
                  <a:pt x="8108" y="1"/>
                  <a:pt x="8086" y="9"/>
                  <a:pt x="8055" y="24"/>
                </a:cubicBezTo>
                <a:cubicBezTo>
                  <a:pt x="7052" y="297"/>
                  <a:pt x="4073" y="1483"/>
                  <a:pt x="0" y="6164"/>
                </a:cubicBezTo>
                <a:cubicBezTo>
                  <a:pt x="0" y="6164"/>
                  <a:pt x="6566" y="5130"/>
                  <a:pt x="8329" y="297"/>
                </a:cubicBezTo>
                <a:cubicBezTo>
                  <a:pt x="8359" y="176"/>
                  <a:pt x="8329" y="54"/>
                  <a:pt x="8207" y="24"/>
                </a:cubicBezTo>
                <a:cubicBezTo>
                  <a:pt x="8177" y="9"/>
                  <a:pt x="8154" y="1"/>
                  <a:pt x="813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9" name="Google Shape;3933;p72">
            <a:extLst>
              <a:ext uri="{FF2B5EF4-FFF2-40B4-BE49-F238E27FC236}">
                <a16:creationId xmlns:a16="http://schemas.microsoft.com/office/drawing/2014/main" id="{685C045A-AA2B-4A63-8A07-C651626EEE9E}"/>
              </a:ext>
            </a:extLst>
          </p:cNvPr>
          <p:cNvSpPr/>
          <p:nvPr/>
        </p:nvSpPr>
        <p:spPr>
          <a:xfrm>
            <a:off x="2423987" y="4645413"/>
            <a:ext cx="135655" cy="94820"/>
          </a:xfrm>
          <a:custGeom>
            <a:avLst/>
            <a:gdLst/>
            <a:ahLst/>
            <a:cxnLst/>
            <a:rect l="l" t="t" r="r" b="b"/>
            <a:pathLst>
              <a:path w="8360" h="6164" extrusionOk="0">
                <a:moveTo>
                  <a:pt x="8131" y="1"/>
                </a:moveTo>
                <a:cubicBezTo>
                  <a:pt x="8108" y="1"/>
                  <a:pt x="8086" y="9"/>
                  <a:pt x="8055" y="24"/>
                </a:cubicBezTo>
                <a:cubicBezTo>
                  <a:pt x="7052" y="297"/>
                  <a:pt x="4073" y="1483"/>
                  <a:pt x="0" y="6164"/>
                </a:cubicBezTo>
                <a:cubicBezTo>
                  <a:pt x="0" y="6164"/>
                  <a:pt x="6566" y="5130"/>
                  <a:pt x="8329" y="297"/>
                </a:cubicBezTo>
                <a:cubicBezTo>
                  <a:pt x="8359" y="176"/>
                  <a:pt x="8329" y="54"/>
                  <a:pt x="8207" y="24"/>
                </a:cubicBezTo>
                <a:cubicBezTo>
                  <a:pt x="8177" y="9"/>
                  <a:pt x="8154" y="1"/>
                  <a:pt x="813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3934;p72">
            <a:extLst>
              <a:ext uri="{FF2B5EF4-FFF2-40B4-BE49-F238E27FC236}">
                <a16:creationId xmlns:a16="http://schemas.microsoft.com/office/drawing/2014/main" id="{B81F46DD-620D-4FAA-94CB-74481F5D59C6}"/>
              </a:ext>
            </a:extLst>
          </p:cNvPr>
          <p:cNvSpPr/>
          <p:nvPr/>
        </p:nvSpPr>
        <p:spPr>
          <a:xfrm>
            <a:off x="2424473" y="4669610"/>
            <a:ext cx="106561" cy="71100"/>
          </a:xfrm>
          <a:custGeom>
            <a:avLst/>
            <a:gdLst/>
            <a:ahLst/>
            <a:cxnLst/>
            <a:rect l="l" t="t" r="r" b="b"/>
            <a:pathLst>
              <a:path w="6567" h="4622" extrusionOk="0">
                <a:moveTo>
                  <a:pt x="6566" y="1"/>
                </a:moveTo>
                <a:lnTo>
                  <a:pt x="6566" y="1"/>
                </a:lnTo>
                <a:cubicBezTo>
                  <a:pt x="6232" y="153"/>
                  <a:pt x="5897" y="396"/>
                  <a:pt x="5563" y="639"/>
                </a:cubicBezTo>
                <a:lnTo>
                  <a:pt x="3253" y="2281"/>
                </a:lnTo>
                <a:lnTo>
                  <a:pt x="943" y="3922"/>
                </a:lnTo>
                <a:cubicBezTo>
                  <a:pt x="609" y="4104"/>
                  <a:pt x="305" y="4347"/>
                  <a:pt x="1" y="4621"/>
                </a:cubicBezTo>
                <a:cubicBezTo>
                  <a:pt x="365" y="4469"/>
                  <a:pt x="730" y="4287"/>
                  <a:pt x="1034" y="4044"/>
                </a:cubicBezTo>
                <a:cubicBezTo>
                  <a:pt x="1672" y="3679"/>
                  <a:pt x="2493" y="3132"/>
                  <a:pt x="3405" y="2463"/>
                </a:cubicBezTo>
                <a:cubicBezTo>
                  <a:pt x="4317" y="1825"/>
                  <a:pt x="5107" y="1217"/>
                  <a:pt x="5685" y="761"/>
                </a:cubicBezTo>
                <a:cubicBezTo>
                  <a:pt x="6019" y="548"/>
                  <a:pt x="6293" y="274"/>
                  <a:pt x="656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1" name="Google Shape;3935;p72">
            <a:extLst>
              <a:ext uri="{FF2B5EF4-FFF2-40B4-BE49-F238E27FC236}">
                <a16:creationId xmlns:a16="http://schemas.microsoft.com/office/drawing/2014/main" id="{11EE12F8-11C9-42F5-9113-8C3A6838A8DE}"/>
              </a:ext>
            </a:extLst>
          </p:cNvPr>
          <p:cNvSpPr/>
          <p:nvPr/>
        </p:nvSpPr>
        <p:spPr>
          <a:xfrm>
            <a:off x="2297711" y="4926321"/>
            <a:ext cx="193861" cy="190317"/>
          </a:xfrm>
          <a:custGeom>
            <a:avLst/>
            <a:gdLst/>
            <a:ahLst/>
            <a:cxnLst/>
            <a:rect l="l" t="t" r="r" b="b"/>
            <a:pathLst>
              <a:path w="11947" h="12372" extrusionOk="0">
                <a:moveTo>
                  <a:pt x="1" y="0"/>
                </a:moveTo>
                <a:lnTo>
                  <a:pt x="1886" y="12371"/>
                </a:lnTo>
                <a:lnTo>
                  <a:pt x="9424" y="12341"/>
                </a:lnTo>
                <a:lnTo>
                  <a:pt x="11946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2" name="Google Shape;3936;p72">
            <a:extLst>
              <a:ext uri="{FF2B5EF4-FFF2-40B4-BE49-F238E27FC236}">
                <a16:creationId xmlns:a16="http://schemas.microsoft.com/office/drawing/2014/main" id="{0007F7A8-08BD-4D8B-B322-1D7EF2AA9473}"/>
              </a:ext>
            </a:extLst>
          </p:cNvPr>
          <p:cNvSpPr/>
          <p:nvPr/>
        </p:nvSpPr>
        <p:spPr>
          <a:xfrm>
            <a:off x="2312022" y="4952871"/>
            <a:ext cx="161797" cy="93159"/>
          </a:xfrm>
          <a:custGeom>
            <a:avLst/>
            <a:gdLst/>
            <a:ahLst/>
            <a:cxnLst/>
            <a:rect l="l" t="t" r="r" b="b"/>
            <a:pathLst>
              <a:path w="9971" h="6056" extrusionOk="0">
                <a:moveTo>
                  <a:pt x="9970" y="3046"/>
                </a:moveTo>
                <a:cubicBezTo>
                  <a:pt x="9970" y="3046"/>
                  <a:pt x="9970" y="3046"/>
                  <a:pt x="9879" y="3077"/>
                </a:cubicBezTo>
                <a:cubicBezTo>
                  <a:pt x="9867" y="3083"/>
                  <a:pt x="9855" y="3090"/>
                  <a:pt x="9842" y="3098"/>
                </a:cubicBezTo>
                <a:lnTo>
                  <a:pt x="9842" y="3098"/>
                </a:lnTo>
                <a:cubicBezTo>
                  <a:pt x="9885" y="3081"/>
                  <a:pt x="9928" y="3064"/>
                  <a:pt x="9970" y="3046"/>
                </a:cubicBezTo>
                <a:close/>
                <a:moveTo>
                  <a:pt x="6657" y="174"/>
                </a:moveTo>
                <a:cubicBezTo>
                  <a:pt x="6883" y="174"/>
                  <a:pt x="7111" y="255"/>
                  <a:pt x="7295" y="402"/>
                </a:cubicBezTo>
                <a:cubicBezTo>
                  <a:pt x="7630" y="645"/>
                  <a:pt x="7873" y="1010"/>
                  <a:pt x="7934" y="1405"/>
                </a:cubicBezTo>
                <a:cubicBezTo>
                  <a:pt x="8025" y="1861"/>
                  <a:pt x="8055" y="2317"/>
                  <a:pt x="8025" y="2742"/>
                </a:cubicBezTo>
                <a:cubicBezTo>
                  <a:pt x="8013" y="2940"/>
                  <a:pt x="7990" y="3133"/>
                  <a:pt x="7956" y="3321"/>
                </a:cubicBezTo>
                <a:lnTo>
                  <a:pt x="7956" y="3321"/>
                </a:lnTo>
                <a:cubicBezTo>
                  <a:pt x="7804" y="3292"/>
                  <a:pt x="7654" y="3250"/>
                  <a:pt x="7508" y="3198"/>
                </a:cubicBezTo>
                <a:cubicBezTo>
                  <a:pt x="6931" y="3016"/>
                  <a:pt x="6444" y="2651"/>
                  <a:pt x="6080" y="2165"/>
                </a:cubicBezTo>
                <a:cubicBezTo>
                  <a:pt x="5897" y="1861"/>
                  <a:pt x="5806" y="1526"/>
                  <a:pt x="5776" y="1192"/>
                </a:cubicBezTo>
                <a:cubicBezTo>
                  <a:pt x="5745" y="827"/>
                  <a:pt x="5928" y="493"/>
                  <a:pt x="6232" y="280"/>
                </a:cubicBezTo>
                <a:cubicBezTo>
                  <a:pt x="6363" y="208"/>
                  <a:pt x="6510" y="174"/>
                  <a:pt x="6657" y="174"/>
                </a:cubicBezTo>
                <a:close/>
                <a:moveTo>
                  <a:pt x="3666" y="1870"/>
                </a:moveTo>
                <a:cubicBezTo>
                  <a:pt x="3848" y="1870"/>
                  <a:pt x="4031" y="1917"/>
                  <a:pt x="4195" y="2013"/>
                </a:cubicBezTo>
                <a:cubicBezTo>
                  <a:pt x="4529" y="2195"/>
                  <a:pt x="4773" y="2499"/>
                  <a:pt x="4864" y="2894"/>
                </a:cubicBezTo>
                <a:cubicBezTo>
                  <a:pt x="4955" y="3593"/>
                  <a:pt x="4621" y="4292"/>
                  <a:pt x="4013" y="4657"/>
                </a:cubicBezTo>
                <a:cubicBezTo>
                  <a:pt x="3846" y="4755"/>
                  <a:pt x="3671" y="4831"/>
                  <a:pt x="3490" y="4884"/>
                </a:cubicBezTo>
                <a:lnTo>
                  <a:pt x="3490" y="4884"/>
                </a:lnTo>
                <a:cubicBezTo>
                  <a:pt x="3358" y="4754"/>
                  <a:pt x="3238" y="4617"/>
                  <a:pt x="3131" y="4475"/>
                </a:cubicBezTo>
                <a:cubicBezTo>
                  <a:pt x="2827" y="4110"/>
                  <a:pt x="2645" y="3685"/>
                  <a:pt x="2584" y="3229"/>
                </a:cubicBezTo>
                <a:cubicBezTo>
                  <a:pt x="2554" y="2803"/>
                  <a:pt x="2706" y="2378"/>
                  <a:pt x="3040" y="2074"/>
                </a:cubicBezTo>
                <a:cubicBezTo>
                  <a:pt x="3224" y="1940"/>
                  <a:pt x="3444" y="1870"/>
                  <a:pt x="3666" y="1870"/>
                </a:cubicBezTo>
                <a:close/>
                <a:moveTo>
                  <a:pt x="6654" y="0"/>
                </a:moveTo>
                <a:cubicBezTo>
                  <a:pt x="6477" y="0"/>
                  <a:pt x="6301" y="42"/>
                  <a:pt x="6140" y="128"/>
                </a:cubicBezTo>
                <a:cubicBezTo>
                  <a:pt x="5776" y="371"/>
                  <a:pt x="5593" y="767"/>
                  <a:pt x="5624" y="1192"/>
                </a:cubicBezTo>
                <a:cubicBezTo>
                  <a:pt x="5654" y="1557"/>
                  <a:pt x="5776" y="1922"/>
                  <a:pt x="5988" y="2226"/>
                </a:cubicBezTo>
                <a:cubicBezTo>
                  <a:pt x="6353" y="2742"/>
                  <a:pt x="6870" y="3107"/>
                  <a:pt x="7478" y="3320"/>
                </a:cubicBezTo>
                <a:cubicBezTo>
                  <a:pt x="7624" y="3372"/>
                  <a:pt x="7777" y="3410"/>
                  <a:pt x="7933" y="3434"/>
                </a:cubicBezTo>
                <a:lnTo>
                  <a:pt x="7933" y="3434"/>
                </a:lnTo>
                <a:cubicBezTo>
                  <a:pt x="7883" y="3668"/>
                  <a:pt x="7814" y="3893"/>
                  <a:pt x="7721" y="4110"/>
                </a:cubicBezTo>
                <a:cubicBezTo>
                  <a:pt x="7539" y="4566"/>
                  <a:pt x="7265" y="4961"/>
                  <a:pt x="6900" y="5295"/>
                </a:cubicBezTo>
                <a:cubicBezTo>
                  <a:pt x="6536" y="5599"/>
                  <a:pt x="6080" y="5812"/>
                  <a:pt x="5593" y="5843"/>
                </a:cubicBezTo>
                <a:cubicBezTo>
                  <a:pt x="5077" y="5843"/>
                  <a:pt x="4590" y="5691"/>
                  <a:pt x="4195" y="5447"/>
                </a:cubicBezTo>
                <a:cubicBezTo>
                  <a:pt x="3981" y="5310"/>
                  <a:pt x="3783" y="5157"/>
                  <a:pt x="3603" y="4993"/>
                </a:cubicBezTo>
                <a:lnTo>
                  <a:pt x="3603" y="4993"/>
                </a:lnTo>
                <a:cubicBezTo>
                  <a:pt x="3766" y="4946"/>
                  <a:pt x="3923" y="4884"/>
                  <a:pt x="4073" y="4809"/>
                </a:cubicBezTo>
                <a:cubicBezTo>
                  <a:pt x="4742" y="4384"/>
                  <a:pt x="5107" y="3624"/>
                  <a:pt x="4985" y="2864"/>
                </a:cubicBezTo>
                <a:cubicBezTo>
                  <a:pt x="4894" y="2408"/>
                  <a:pt x="4621" y="2043"/>
                  <a:pt x="4225" y="1830"/>
                </a:cubicBezTo>
                <a:cubicBezTo>
                  <a:pt x="4039" y="1737"/>
                  <a:pt x="3836" y="1691"/>
                  <a:pt x="3632" y="1691"/>
                </a:cubicBezTo>
                <a:cubicBezTo>
                  <a:pt x="3371" y="1691"/>
                  <a:pt x="3110" y="1768"/>
                  <a:pt x="2888" y="1922"/>
                </a:cubicBezTo>
                <a:cubicBezTo>
                  <a:pt x="2523" y="2256"/>
                  <a:pt x="2311" y="2742"/>
                  <a:pt x="2371" y="3229"/>
                </a:cubicBezTo>
                <a:cubicBezTo>
                  <a:pt x="2402" y="3745"/>
                  <a:pt x="2614" y="4201"/>
                  <a:pt x="2918" y="4596"/>
                </a:cubicBezTo>
                <a:cubicBezTo>
                  <a:pt x="3019" y="4716"/>
                  <a:pt x="3126" y="4832"/>
                  <a:pt x="3237" y="4945"/>
                </a:cubicBezTo>
                <a:lnTo>
                  <a:pt x="3237" y="4945"/>
                </a:lnTo>
                <a:cubicBezTo>
                  <a:pt x="3096" y="4970"/>
                  <a:pt x="2953" y="4983"/>
                  <a:pt x="2810" y="4983"/>
                </a:cubicBezTo>
                <a:cubicBezTo>
                  <a:pt x="2643" y="4983"/>
                  <a:pt x="2476" y="4965"/>
                  <a:pt x="2311" y="4931"/>
                </a:cubicBezTo>
                <a:cubicBezTo>
                  <a:pt x="1855" y="4870"/>
                  <a:pt x="1429" y="4688"/>
                  <a:pt x="1034" y="4475"/>
                </a:cubicBezTo>
                <a:cubicBezTo>
                  <a:pt x="760" y="4353"/>
                  <a:pt x="517" y="4201"/>
                  <a:pt x="274" y="4019"/>
                </a:cubicBezTo>
                <a:cubicBezTo>
                  <a:pt x="183" y="3958"/>
                  <a:pt x="92" y="3897"/>
                  <a:pt x="0" y="3867"/>
                </a:cubicBezTo>
                <a:lnTo>
                  <a:pt x="0" y="3867"/>
                </a:lnTo>
                <a:cubicBezTo>
                  <a:pt x="61" y="3928"/>
                  <a:pt x="152" y="3988"/>
                  <a:pt x="244" y="4049"/>
                </a:cubicBezTo>
                <a:cubicBezTo>
                  <a:pt x="456" y="4232"/>
                  <a:pt x="700" y="4414"/>
                  <a:pt x="973" y="4566"/>
                </a:cubicBezTo>
                <a:cubicBezTo>
                  <a:pt x="1368" y="4779"/>
                  <a:pt x="1794" y="4961"/>
                  <a:pt x="2250" y="5052"/>
                </a:cubicBezTo>
                <a:cubicBezTo>
                  <a:pt x="2436" y="5088"/>
                  <a:pt x="2622" y="5105"/>
                  <a:pt x="2806" y="5105"/>
                </a:cubicBezTo>
                <a:cubicBezTo>
                  <a:pt x="2990" y="5105"/>
                  <a:pt x="3172" y="5088"/>
                  <a:pt x="3349" y="5054"/>
                </a:cubicBezTo>
                <a:lnTo>
                  <a:pt x="3349" y="5054"/>
                </a:lnTo>
                <a:cubicBezTo>
                  <a:pt x="3575" y="5270"/>
                  <a:pt x="3819" y="5466"/>
                  <a:pt x="4073" y="5630"/>
                </a:cubicBezTo>
                <a:cubicBezTo>
                  <a:pt x="4529" y="5903"/>
                  <a:pt x="5046" y="6055"/>
                  <a:pt x="5593" y="6055"/>
                </a:cubicBezTo>
                <a:cubicBezTo>
                  <a:pt x="6110" y="6025"/>
                  <a:pt x="6627" y="5812"/>
                  <a:pt x="7052" y="5447"/>
                </a:cubicBezTo>
                <a:cubicBezTo>
                  <a:pt x="7417" y="5113"/>
                  <a:pt x="7721" y="4688"/>
                  <a:pt x="7903" y="4201"/>
                </a:cubicBezTo>
                <a:cubicBezTo>
                  <a:pt x="8000" y="3960"/>
                  <a:pt x="8071" y="3711"/>
                  <a:pt x="8120" y="3458"/>
                </a:cubicBezTo>
                <a:lnTo>
                  <a:pt x="8120" y="3458"/>
                </a:lnTo>
                <a:cubicBezTo>
                  <a:pt x="8215" y="3466"/>
                  <a:pt x="8311" y="3471"/>
                  <a:pt x="8406" y="3471"/>
                </a:cubicBezTo>
                <a:cubicBezTo>
                  <a:pt x="8554" y="3471"/>
                  <a:pt x="8701" y="3461"/>
                  <a:pt x="8846" y="3441"/>
                </a:cubicBezTo>
                <a:cubicBezTo>
                  <a:pt x="9150" y="3411"/>
                  <a:pt x="9423" y="3320"/>
                  <a:pt x="9697" y="3198"/>
                </a:cubicBezTo>
                <a:cubicBezTo>
                  <a:pt x="9745" y="3174"/>
                  <a:pt x="9794" y="3130"/>
                  <a:pt x="9842" y="3098"/>
                </a:cubicBezTo>
                <a:lnTo>
                  <a:pt x="9842" y="3098"/>
                </a:lnTo>
                <a:cubicBezTo>
                  <a:pt x="9520" y="3225"/>
                  <a:pt x="9195" y="3323"/>
                  <a:pt x="8846" y="3350"/>
                </a:cubicBezTo>
                <a:cubicBezTo>
                  <a:pt x="8728" y="3366"/>
                  <a:pt x="8610" y="3373"/>
                  <a:pt x="8493" y="3373"/>
                </a:cubicBezTo>
                <a:cubicBezTo>
                  <a:pt x="8375" y="3373"/>
                  <a:pt x="8257" y="3366"/>
                  <a:pt x="8140" y="3351"/>
                </a:cubicBezTo>
                <a:lnTo>
                  <a:pt x="8140" y="3351"/>
                </a:lnTo>
                <a:cubicBezTo>
                  <a:pt x="8174" y="3159"/>
                  <a:pt x="8195" y="2966"/>
                  <a:pt x="8207" y="2773"/>
                </a:cubicBezTo>
                <a:cubicBezTo>
                  <a:pt x="8238" y="2317"/>
                  <a:pt x="8207" y="1830"/>
                  <a:pt x="8116" y="1374"/>
                </a:cubicBezTo>
                <a:cubicBezTo>
                  <a:pt x="8025" y="919"/>
                  <a:pt x="7782" y="523"/>
                  <a:pt x="7387" y="250"/>
                </a:cubicBezTo>
                <a:cubicBezTo>
                  <a:pt x="7170" y="88"/>
                  <a:pt x="6912" y="0"/>
                  <a:pt x="66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3" name="Google Shape;3937;p72">
            <a:extLst>
              <a:ext uri="{FF2B5EF4-FFF2-40B4-BE49-F238E27FC236}">
                <a16:creationId xmlns:a16="http://schemas.microsoft.com/office/drawing/2014/main" id="{B91522C9-633D-429D-82A0-4D62FD11B0F9}"/>
              </a:ext>
            </a:extLst>
          </p:cNvPr>
          <p:cNvSpPr/>
          <p:nvPr/>
        </p:nvSpPr>
        <p:spPr>
          <a:xfrm>
            <a:off x="5549052" y="4662073"/>
            <a:ext cx="300390" cy="294645"/>
          </a:xfrm>
          <a:custGeom>
            <a:avLst/>
            <a:gdLst/>
            <a:ahLst/>
            <a:cxnLst/>
            <a:rect l="l" t="t" r="r" b="b"/>
            <a:pathLst>
              <a:path w="18512" h="19154" extrusionOk="0">
                <a:moveTo>
                  <a:pt x="8980" y="1"/>
                </a:moveTo>
                <a:cubicBezTo>
                  <a:pt x="7241" y="1"/>
                  <a:pt x="5508" y="487"/>
                  <a:pt x="4073" y="1494"/>
                </a:cubicBezTo>
                <a:cubicBezTo>
                  <a:pt x="1368" y="3379"/>
                  <a:pt x="0" y="6813"/>
                  <a:pt x="122" y="10096"/>
                </a:cubicBezTo>
                <a:cubicBezTo>
                  <a:pt x="274" y="13379"/>
                  <a:pt x="1855" y="17421"/>
                  <a:pt x="4833" y="19154"/>
                </a:cubicBezTo>
                <a:lnTo>
                  <a:pt x="13587" y="19093"/>
                </a:lnTo>
                <a:cubicBezTo>
                  <a:pt x="16414" y="17026"/>
                  <a:pt x="18177" y="13804"/>
                  <a:pt x="18390" y="10278"/>
                </a:cubicBezTo>
                <a:cubicBezTo>
                  <a:pt x="18511" y="6813"/>
                  <a:pt x="16809" y="3287"/>
                  <a:pt x="13891" y="1403"/>
                </a:cubicBezTo>
                <a:cubicBezTo>
                  <a:pt x="12438" y="479"/>
                  <a:pt x="10706" y="1"/>
                  <a:pt x="898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4" name="Google Shape;3938;p72">
            <a:extLst>
              <a:ext uri="{FF2B5EF4-FFF2-40B4-BE49-F238E27FC236}">
                <a16:creationId xmlns:a16="http://schemas.microsoft.com/office/drawing/2014/main" id="{145A3B97-A95A-477B-9E89-522C09CD4B39}"/>
              </a:ext>
            </a:extLst>
          </p:cNvPr>
          <p:cNvSpPr/>
          <p:nvPr/>
        </p:nvSpPr>
        <p:spPr>
          <a:xfrm>
            <a:off x="5690614" y="4666812"/>
            <a:ext cx="15302" cy="294583"/>
          </a:xfrm>
          <a:custGeom>
            <a:avLst/>
            <a:gdLst/>
            <a:ahLst/>
            <a:cxnLst/>
            <a:rect l="l" t="t" r="r" b="b"/>
            <a:pathLst>
              <a:path w="943" h="19150" extrusionOk="0">
                <a:moveTo>
                  <a:pt x="0" y="1"/>
                </a:moveTo>
                <a:cubicBezTo>
                  <a:pt x="0" y="244"/>
                  <a:pt x="0" y="517"/>
                  <a:pt x="0" y="760"/>
                </a:cubicBezTo>
                <a:cubicBezTo>
                  <a:pt x="30" y="1277"/>
                  <a:pt x="91" y="1976"/>
                  <a:pt x="152" y="2797"/>
                </a:cubicBezTo>
                <a:cubicBezTo>
                  <a:pt x="274" y="4529"/>
                  <a:pt x="395" y="6931"/>
                  <a:pt x="517" y="9575"/>
                </a:cubicBezTo>
                <a:cubicBezTo>
                  <a:pt x="638" y="12220"/>
                  <a:pt x="699" y="14590"/>
                  <a:pt x="760" y="16323"/>
                </a:cubicBezTo>
                <a:cubicBezTo>
                  <a:pt x="760" y="17174"/>
                  <a:pt x="790" y="17843"/>
                  <a:pt x="790" y="18390"/>
                </a:cubicBezTo>
                <a:cubicBezTo>
                  <a:pt x="790" y="18633"/>
                  <a:pt x="821" y="18907"/>
                  <a:pt x="851" y="19150"/>
                </a:cubicBezTo>
                <a:cubicBezTo>
                  <a:pt x="912" y="18907"/>
                  <a:pt x="912" y="18633"/>
                  <a:pt x="912" y="18390"/>
                </a:cubicBezTo>
                <a:cubicBezTo>
                  <a:pt x="942" y="17904"/>
                  <a:pt x="942" y="17204"/>
                  <a:pt x="942" y="16353"/>
                </a:cubicBezTo>
                <a:cubicBezTo>
                  <a:pt x="942" y="14621"/>
                  <a:pt x="912" y="12220"/>
                  <a:pt x="790" y="9575"/>
                </a:cubicBezTo>
                <a:cubicBezTo>
                  <a:pt x="669" y="6931"/>
                  <a:pt x="486" y="4529"/>
                  <a:pt x="334" y="2797"/>
                </a:cubicBezTo>
                <a:cubicBezTo>
                  <a:pt x="274" y="1946"/>
                  <a:pt x="182" y="1247"/>
                  <a:pt x="122" y="760"/>
                </a:cubicBezTo>
                <a:cubicBezTo>
                  <a:pt x="122" y="517"/>
                  <a:pt x="91" y="244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5" name="Google Shape;3939;p72">
            <a:extLst>
              <a:ext uri="{FF2B5EF4-FFF2-40B4-BE49-F238E27FC236}">
                <a16:creationId xmlns:a16="http://schemas.microsoft.com/office/drawing/2014/main" id="{83433136-0AEE-4968-A9F7-042EED75886B}"/>
              </a:ext>
            </a:extLst>
          </p:cNvPr>
          <p:cNvSpPr/>
          <p:nvPr/>
        </p:nvSpPr>
        <p:spPr>
          <a:xfrm>
            <a:off x="5531299" y="4802134"/>
            <a:ext cx="34531" cy="4999"/>
          </a:xfrm>
          <a:custGeom>
            <a:avLst/>
            <a:gdLst/>
            <a:ahLst/>
            <a:cxnLst/>
            <a:rect l="l" t="t" r="r" b="b"/>
            <a:pathLst>
              <a:path w="2128" h="325" extrusionOk="0">
                <a:moveTo>
                  <a:pt x="494" y="0"/>
                </a:moveTo>
                <a:cubicBezTo>
                  <a:pt x="210" y="0"/>
                  <a:pt x="19" y="21"/>
                  <a:pt x="0" y="79"/>
                </a:cubicBezTo>
                <a:cubicBezTo>
                  <a:pt x="0" y="170"/>
                  <a:pt x="456" y="261"/>
                  <a:pt x="1034" y="292"/>
                </a:cubicBezTo>
                <a:cubicBezTo>
                  <a:pt x="1266" y="315"/>
                  <a:pt x="1476" y="325"/>
                  <a:pt x="1647" y="325"/>
                </a:cubicBezTo>
                <a:cubicBezTo>
                  <a:pt x="1923" y="325"/>
                  <a:pt x="2098" y="299"/>
                  <a:pt x="2098" y="261"/>
                </a:cubicBezTo>
                <a:cubicBezTo>
                  <a:pt x="2128" y="170"/>
                  <a:pt x="1642" y="79"/>
                  <a:pt x="1064" y="18"/>
                </a:cubicBezTo>
                <a:cubicBezTo>
                  <a:pt x="853" y="7"/>
                  <a:pt x="658" y="0"/>
                  <a:pt x="49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6" name="Google Shape;3940;p72">
            <a:extLst>
              <a:ext uri="{FF2B5EF4-FFF2-40B4-BE49-F238E27FC236}">
                <a16:creationId xmlns:a16="http://schemas.microsoft.com/office/drawing/2014/main" id="{3D70B893-CF90-4CD7-BB3D-DBA9CB207A8D}"/>
              </a:ext>
            </a:extLst>
          </p:cNvPr>
          <p:cNvSpPr/>
          <p:nvPr/>
        </p:nvSpPr>
        <p:spPr>
          <a:xfrm>
            <a:off x="5539673" y="4748401"/>
            <a:ext cx="29127" cy="12644"/>
          </a:xfrm>
          <a:custGeom>
            <a:avLst/>
            <a:gdLst/>
            <a:ahLst/>
            <a:cxnLst/>
            <a:rect l="l" t="t" r="r" b="b"/>
            <a:pathLst>
              <a:path w="1795" h="822" extrusionOk="0">
                <a:moveTo>
                  <a:pt x="81" y="0"/>
                </a:moveTo>
                <a:cubicBezTo>
                  <a:pt x="54" y="0"/>
                  <a:pt x="37" y="5"/>
                  <a:pt x="31" y="16"/>
                </a:cubicBezTo>
                <a:cubicBezTo>
                  <a:pt x="1" y="107"/>
                  <a:pt x="366" y="320"/>
                  <a:pt x="852" y="533"/>
                </a:cubicBezTo>
                <a:cubicBezTo>
                  <a:pt x="1228" y="708"/>
                  <a:pt x="1584" y="822"/>
                  <a:pt x="1714" y="822"/>
                </a:cubicBezTo>
                <a:cubicBezTo>
                  <a:pt x="1741" y="822"/>
                  <a:pt x="1759" y="817"/>
                  <a:pt x="1764" y="806"/>
                </a:cubicBezTo>
                <a:cubicBezTo>
                  <a:pt x="1794" y="715"/>
                  <a:pt x="1430" y="502"/>
                  <a:pt x="943" y="289"/>
                </a:cubicBezTo>
                <a:cubicBezTo>
                  <a:pt x="567" y="114"/>
                  <a:pt x="211" y="0"/>
                  <a:pt x="8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7" name="Google Shape;3941;p72">
            <a:extLst>
              <a:ext uri="{FF2B5EF4-FFF2-40B4-BE49-F238E27FC236}">
                <a16:creationId xmlns:a16="http://schemas.microsoft.com/office/drawing/2014/main" id="{A5850AFE-3C2D-415F-92AB-D11AAC38295A}"/>
              </a:ext>
            </a:extLst>
          </p:cNvPr>
          <p:cNvSpPr/>
          <p:nvPr/>
        </p:nvSpPr>
        <p:spPr>
          <a:xfrm>
            <a:off x="5564337" y="4705038"/>
            <a:ext cx="29127" cy="21935"/>
          </a:xfrm>
          <a:custGeom>
            <a:avLst/>
            <a:gdLst/>
            <a:ahLst/>
            <a:cxnLst/>
            <a:rect l="l" t="t" r="r" b="b"/>
            <a:pathLst>
              <a:path w="1795" h="1426" extrusionOk="0">
                <a:moveTo>
                  <a:pt x="76" y="1"/>
                </a:moveTo>
                <a:cubicBezTo>
                  <a:pt x="69" y="1"/>
                  <a:pt x="64" y="3"/>
                  <a:pt x="62" y="8"/>
                </a:cubicBezTo>
                <a:cubicBezTo>
                  <a:pt x="1" y="69"/>
                  <a:pt x="305" y="464"/>
                  <a:pt x="761" y="859"/>
                </a:cubicBezTo>
                <a:cubicBezTo>
                  <a:pt x="1178" y="1198"/>
                  <a:pt x="1573" y="1425"/>
                  <a:pt x="1715" y="1425"/>
                </a:cubicBezTo>
                <a:cubicBezTo>
                  <a:pt x="1738" y="1425"/>
                  <a:pt x="1755" y="1419"/>
                  <a:pt x="1764" y="1406"/>
                </a:cubicBezTo>
                <a:cubicBezTo>
                  <a:pt x="1794" y="1345"/>
                  <a:pt x="1429" y="1041"/>
                  <a:pt x="943" y="646"/>
                </a:cubicBezTo>
                <a:cubicBezTo>
                  <a:pt x="523" y="311"/>
                  <a:pt x="155" y="1"/>
                  <a:pt x="7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8" name="Google Shape;3942;p72">
            <a:extLst>
              <a:ext uri="{FF2B5EF4-FFF2-40B4-BE49-F238E27FC236}">
                <a16:creationId xmlns:a16="http://schemas.microsoft.com/office/drawing/2014/main" id="{360E337F-4A31-40A7-A22E-A946DB767D7C}"/>
              </a:ext>
            </a:extLst>
          </p:cNvPr>
          <p:cNvSpPr/>
          <p:nvPr/>
        </p:nvSpPr>
        <p:spPr>
          <a:xfrm>
            <a:off x="5604791" y="4669595"/>
            <a:ext cx="13322" cy="25320"/>
          </a:xfrm>
          <a:custGeom>
            <a:avLst/>
            <a:gdLst/>
            <a:ahLst/>
            <a:cxnLst/>
            <a:rect l="l" t="t" r="r" b="b"/>
            <a:pathLst>
              <a:path w="821" h="1646" extrusionOk="0">
                <a:moveTo>
                  <a:pt x="72" y="0"/>
                </a:moveTo>
                <a:cubicBezTo>
                  <a:pt x="68" y="0"/>
                  <a:pt x="65" y="1"/>
                  <a:pt x="61" y="2"/>
                </a:cubicBezTo>
                <a:cubicBezTo>
                  <a:pt x="0" y="32"/>
                  <a:pt x="122" y="458"/>
                  <a:pt x="304" y="883"/>
                </a:cubicBezTo>
                <a:cubicBezTo>
                  <a:pt x="508" y="1320"/>
                  <a:pt x="712" y="1645"/>
                  <a:pt x="809" y="1645"/>
                </a:cubicBezTo>
                <a:cubicBezTo>
                  <a:pt x="813" y="1645"/>
                  <a:pt x="817" y="1645"/>
                  <a:pt x="821" y="1643"/>
                </a:cubicBezTo>
                <a:cubicBezTo>
                  <a:pt x="790" y="1339"/>
                  <a:pt x="730" y="1035"/>
                  <a:pt x="578" y="762"/>
                </a:cubicBezTo>
                <a:cubicBezTo>
                  <a:pt x="373" y="353"/>
                  <a:pt x="169" y="0"/>
                  <a:pt x="7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9" name="Google Shape;3943;p72">
            <a:extLst>
              <a:ext uri="{FF2B5EF4-FFF2-40B4-BE49-F238E27FC236}">
                <a16:creationId xmlns:a16="http://schemas.microsoft.com/office/drawing/2014/main" id="{812829AB-E8E0-404D-9C9F-3586223E6113}"/>
              </a:ext>
            </a:extLst>
          </p:cNvPr>
          <p:cNvSpPr/>
          <p:nvPr/>
        </p:nvSpPr>
        <p:spPr>
          <a:xfrm>
            <a:off x="5646217" y="4644813"/>
            <a:ext cx="11359" cy="27659"/>
          </a:xfrm>
          <a:custGeom>
            <a:avLst/>
            <a:gdLst/>
            <a:ahLst/>
            <a:cxnLst/>
            <a:rect l="l" t="t" r="r" b="b"/>
            <a:pathLst>
              <a:path w="700" h="1798" extrusionOk="0">
                <a:moveTo>
                  <a:pt x="71" y="0"/>
                </a:moveTo>
                <a:cubicBezTo>
                  <a:pt x="68" y="0"/>
                  <a:pt x="64" y="1"/>
                  <a:pt x="61" y="2"/>
                </a:cubicBezTo>
                <a:cubicBezTo>
                  <a:pt x="0" y="2"/>
                  <a:pt x="0" y="458"/>
                  <a:pt x="183" y="944"/>
                </a:cubicBezTo>
                <a:cubicBezTo>
                  <a:pt x="329" y="1441"/>
                  <a:pt x="559" y="1797"/>
                  <a:pt x="631" y="1797"/>
                </a:cubicBezTo>
                <a:cubicBezTo>
                  <a:pt x="634" y="1797"/>
                  <a:pt x="636" y="1796"/>
                  <a:pt x="639" y="1795"/>
                </a:cubicBezTo>
                <a:cubicBezTo>
                  <a:pt x="700" y="1765"/>
                  <a:pt x="639" y="1370"/>
                  <a:pt x="456" y="883"/>
                </a:cubicBezTo>
                <a:cubicBezTo>
                  <a:pt x="281" y="385"/>
                  <a:pt x="161" y="0"/>
                  <a:pt x="7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0" name="Google Shape;3944;p72">
            <a:extLst>
              <a:ext uri="{FF2B5EF4-FFF2-40B4-BE49-F238E27FC236}">
                <a16:creationId xmlns:a16="http://schemas.microsoft.com/office/drawing/2014/main" id="{68506BFC-0398-41DA-926C-A0D752D975E4}"/>
              </a:ext>
            </a:extLst>
          </p:cNvPr>
          <p:cNvSpPr/>
          <p:nvPr/>
        </p:nvSpPr>
        <p:spPr>
          <a:xfrm>
            <a:off x="5712309" y="4647136"/>
            <a:ext cx="10368" cy="20198"/>
          </a:xfrm>
          <a:custGeom>
            <a:avLst/>
            <a:gdLst/>
            <a:ahLst/>
            <a:cxnLst/>
            <a:rect l="l" t="t" r="r" b="b"/>
            <a:pathLst>
              <a:path w="639" h="1313" extrusionOk="0">
                <a:moveTo>
                  <a:pt x="537" y="1"/>
                </a:moveTo>
                <a:cubicBezTo>
                  <a:pt x="468" y="1"/>
                  <a:pt x="298" y="265"/>
                  <a:pt x="183" y="611"/>
                </a:cubicBezTo>
                <a:cubicBezTo>
                  <a:pt x="61" y="976"/>
                  <a:pt x="0" y="1280"/>
                  <a:pt x="92" y="1310"/>
                </a:cubicBezTo>
                <a:cubicBezTo>
                  <a:pt x="96" y="1311"/>
                  <a:pt x="101" y="1312"/>
                  <a:pt x="106" y="1312"/>
                </a:cubicBezTo>
                <a:cubicBezTo>
                  <a:pt x="198" y="1312"/>
                  <a:pt x="341" y="1048"/>
                  <a:pt x="456" y="702"/>
                </a:cubicBezTo>
                <a:cubicBezTo>
                  <a:pt x="578" y="337"/>
                  <a:pt x="639" y="33"/>
                  <a:pt x="548" y="3"/>
                </a:cubicBezTo>
                <a:cubicBezTo>
                  <a:pt x="544" y="1"/>
                  <a:pt x="541" y="1"/>
                  <a:pt x="53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1" name="Google Shape;3945;p72">
            <a:extLst>
              <a:ext uri="{FF2B5EF4-FFF2-40B4-BE49-F238E27FC236}">
                <a16:creationId xmlns:a16="http://schemas.microsoft.com/office/drawing/2014/main" id="{7636BA54-BB79-4E55-AA0D-7D3DBFC5346D}"/>
              </a:ext>
            </a:extLst>
          </p:cNvPr>
          <p:cNvSpPr/>
          <p:nvPr/>
        </p:nvSpPr>
        <p:spPr>
          <a:xfrm>
            <a:off x="5751773" y="4666611"/>
            <a:ext cx="18758" cy="14921"/>
          </a:xfrm>
          <a:custGeom>
            <a:avLst/>
            <a:gdLst/>
            <a:ahLst/>
            <a:cxnLst/>
            <a:rect l="l" t="t" r="r" b="b"/>
            <a:pathLst>
              <a:path w="1156" h="970" extrusionOk="0">
                <a:moveTo>
                  <a:pt x="1054" y="0"/>
                </a:moveTo>
                <a:cubicBezTo>
                  <a:pt x="953" y="0"/>
                  <a:pt x="720" y="145"/>
                  <a:pt x="486" y="378"/>
                </a:cubicBezTo>
                <a:cubicBezTo>
                  <a:pt x="182" y="652"/>
                  <a:pt x="0" y="895"/>
                  <a:pt x="61" y="956"/>
                </a:cubicBezTo>
                <a:cubicBezTo>
                  <a:pt x="70" y="965"/>
                  <a:pt x="83" y="969"/>
                  <a:pt x="101" y="969"/>
                </a:cubicBezTo>
                <a:cubicBezTo>
                  <a:pt x="202" y="969"/>
                  <a:pt x="436" y="824"/>
                  <a:pt x="669" y="591"/>
                </a:cubicBezTo>
                <a:cubicBezTo>
                  <a:pt x="942" y="318"/>
                  <a:pt x="1155" y="74"/>
                  <a:pt x="1094" y="14"/>
                </a:cubicBezTo>
                <a:cubicBezTo>
                  <a:pt x="1085" y="5"/>
                  <a:pt x="1072" y="0"/>
                  <a:pt x="10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2" name="Google Shape;3946;p72">
            <a:extLst>
              <a:ext uri="{FF2B5EF4-FFF2-40B4-BE49-F238E27FC236}">
                <a16:creationId xmlns:a16="http://schemas.microsoft.com/office/drawing/2014/main" id="{0BE9FC8C-6E3F-4486-9F8F-C479EA0F70CE}"/>
              </a:ext>
            </a:extLst>
          </p:cNvPr>
          <p:cNvSpPr/>
          <p:nvPr/>
        </p:nvSpPr>
        <p:spPr>
          <a:xfrm>
            <a:off x="5791722" y="4692286"/>
            <a:ext cx="20721" cy="13091"/>
          </a:xfrm>
          <a:custGeom>
            <a:avLst/>
            <a:gdLst/>
            <a:ahLst/>
            <a:cxnLst/>
            <a:rect l="l" t="t" r="r" b="b"/>
            <a:pathLst>
              <a:path w="1277" h="851" extrusionOk="0">
                <a:moveTo>
                  <a:pt x="1206" y="1"/>
                </a:moveTo>
                <a:cubicBezTo>
                  <a:pt x="1102" y="1"/>
                  <a:pt x="829" y="119"/>
                  <a:pt x="578" y="320"/>
                </a:cubicBezTo>
                <a:cubicBezTo>
                  <a:pt x="243" y="533"/>
                  <a:pt x="0" y="776"/>
                  <a:pt x="61" y="837"/>
                </a:cubicBezTo>
                <a:cubicBezTo>
                  <a:pt x="66" y="846"/>
                  <a:pt x="76" y="850"/>
                  <a:pt x="93" y="850"/>
                </a:cubicBezTo>
                <a:cubicBezTo>
                  <a:pt x="184" y="850"/>
                  <a:pt x="446" y="714"/>
                  <a:pt x="730" y="533"/>
                </a:cubicBezTo>
                <a:cubicBezTo>
                  <a:pt x="1064" y="320"/>
                  <a:pt x="1277" y="77"/>
                  <a:pt x="1246" y="16"/>
                </a:cubicBezTo>
                <a:cubicBezTo>
                  <a:pt x="1241" y="6"/>
                  <a:pt x="1227" y="1"/>
                  <a:pt x="120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3" name="Google Shape;3947;p72">
            <a:extLst>
              <a:ext uri="{FF2B5EF4-FFF2-40B4-BE49-F238E27FC236}">
                <a16:creationId xmlns:a16="http://schemas.microsoft.com/office/drawing/2014/main" id="{3794CD8C-3A98-448C-BDCA-CB25760D44DB}"/>
              </a:ext>
            </a:extLst>
          </p:cNvPr>
          <p:cNvSpPr/>
          <p:nvPr/>
        </p:nvSpPr>
        <p:spPr>
          <a:xfrm>
            <a:off x="5812931" y="4731051"/>
            <a:ext cx="29597" cy="11999"/>
          </a:xfrm>
          <a:custGeom>
            <a:avLst/>
            <a:gdLst/>
            <a:ahLst/>
            <a:cxnLst/>
            <a:rect l="l" t="t" r="r" b="b"/>
            <a:pathLst>
              <a:path w="1824" h="780" extrusionOk="0">
                <a:moveTo>
                  <a:pt x="1728" y="1"/>
                </a:moveTo>
                <a:cubicBezTo>
                  <a:pt x="1587" y="1"/>
                  <a:pt x="1238" y="93"/>
                  <a:pt x="851" y="262"/>
                </a:cubicBezTo>
                <a:cubicBezTo>
                  <a:pt x="395" y="475"/>
                  <a:pt x="0" y="688"/>
                  <a:pt x="61" y="749"/>
                </a:cubicBezTo>
                <a:cubicBezTo>
                  <a:pt x="68" y="770"/>
                  <a:pt x="94" y="779"/>
                  <a:pt x="136" y="779"/>
                </a:cubicBezTo>
                <a:cubicBezTo>
                  <a:pt x="277" y="779"/>
                  <a:pt x="598" y="669"/>
                  <a:pt x="973" y="505"/>
                </a:cubicBezTo>
                <a:cubicBezTo>
                  <a:pt x="1459" y="293"/>
                  <a:pt x="1824" y="80"/>
                  <a:pt x="1793" y="19"/>
                </a:cubicBezTo>
                <a:cubicBezTo>
                  <a:pt x="1787" y="7"/>
                  <a:pt x="1765" y="1"/>
                  <a:pt x="172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4" name="Google Shape;3948;p72">
            <a:extLst>
              <a:ext uri="{FF2B5EF4-FFF2-40B4-BE49-F238E27FC236}">
                <a16:creationId xmlns:a16="http://schemas.microsoft.com/office/drawing/2014/main" id="{EFF09310-5719-4AE8-8789-F7D8E820B07B}"/>
              </a:ext>
            </a:extLst>
          </p:cNvPr>
          <p:cNvSpPr/>
          <p:nvPr/>
        </p:nvSpPr>
        <p:spPr>
          <a:xfrm>
            <a:off x="5826238" y="4772445"/>
            <a:ext cx="27634" cy="5384"/>
          </a:xfrm>
          <a:custGeom>
            <a:avLst/>
            <a:gdLst/>
            <a:ahLst/>
            <a:cxnLst/>
            <a:rect l="l" t="t" r="r" b="b"/>
            <a:pathLst>
              <a:path w="1703" h="350" extrusionOk="0">
                <a:moveTo>
                  <a:pt x="1309" y="0"/>
                </a:moveTo>
                <a:cubicBezTo>
                  <a:pt x="1165" y="0"/>
                  <a:pt x="996" y="10"/>
                  <a:pt x="822" y="33"/>
                </a:cubicBezTo>
                <a:cubicBezTo>
                  <a:pt x="396" y="94"/>
                  <a:pt x="1" y="185"/>
                  <a:pt x="1" y="277"/>
                </a:cubicBezTo>
                <a:cubicBezTo>
                  <a:pt x="1" y="327"/>
                  <a:pt x="121" y="349"/>
                  <a:pt x="309" y="349"/>
                </a:cubicBezTo>
                <a:cubicBezTo>
                  <a:pt x="464" y="349"/>
                  <a:pt x="664" y="334"/>
                  <a:pt x="882" y="307"/>
                </a:cubicBezTo>
                <a:cubicBezTo>
                  <a:pt x="1338" y="246"/>
                  <a:pt x="1703" y="155"/>
                  <a:pt x="1703" y="64"/>
                </a:cubicBezTo>
                <a:cubicBezTo>
                  <a:pt x="1703" y="26"/>
                  <a:pt x="1540" y="0"/>
                  <a:pt x="130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5" name="Google Shape;3949;p72">
            <a:extLst>
              <a:ext uri="{FF2B5EF4-FFF2-40B4-BE49-F238E27FC236}">
                <a16:creationId xmlns:a16="http://schemas.microsoft.com/office/drawing/2014/main" id="{4E2DD3BC-8C67-4BDC-9466-D85641F42371}"/>
              </a:ext>
            </a:extLst>
          </p:cNvPr>
          <p:cNvSpPr/>
          <p:nvPr/>
        </p:nvSpPr>
        <p:spPr>
          <a:xfrm>
            <a:off x="5832647" y="4813856"/>
            <a:ext cx="27650" cy="11769"/>
          </a:xfrm>
          <a:custGeom>
            <a:avLst/>
            <a:gdLst/>
            <a:ahLst/>
            <a:cxnLst/>
            <a:rect l="l" t="t" r="r" b="b"/>
            <a:pathLst>
              <a:path w="1704" h="765" extrusionOk="0">
                <a:moveTo>
                  <a:pt x="91" y="0"/>
                </a:moveTo>
                <a:cubicBezTo>
                  <a:pt x="62" y="0"/>
                  <a:pt x="42" y="5"/>
                  <a:pt x="31" y="16"/>
                </a:cubicBezTo>
                <a:cubicBezTo>
                  <a:pt x="1" y="107"/>
                  <a:pt x="335" y="320"/>
                  <a:pt x="791" y="502"/>
                </a:cubicBezTo>
                <a:cubicBezTo>
                  <a:pt x="1154" y="672"/>
                  <a:pt x="1478" y="764"/>
                  <a:pt x="1611" y="764"/>
                </a:cubicBezTo>
                <a:cubicBezTo>
                  <a:pt x="1645" y="764"/>
                  <a:pt x="1667" y="758"/>
                  <a:pt x="1673" y="746"/>
                </a:cubicBezTo>
                <a:cubicBezTo>
                  <a:pt x="1703" y="685"/>
                  <a:pt x="1399" y="472"/>
                  <a:pt x="943" y="259"/>
                </a:cubicBezTo>
                <a:cubicBezTo>
                  <a:pt x="543" y="109"/>
                  <a:pt x="225" y="0"/>
                  <a:pt x="9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6" name="Google Shape;3950;p72">
            <a:extLst>
              <a:ext uri="{FF2B5EF4-FFF2-40B4-BE49-F238E27FC236}">
                <a16:creationId xmlns:a16="http://schemas.microsoft.com/office/drawing/2014/main" id="{6E191044-B5F3-4C9E-A9E8-C4AC32BB6E08}"/>
              </a:ext>
            </a:extLst>
          </p:cNvPr>
          <p:cNvSpPr/>
          <p:nvPr/>
        </p:nvSpPr>
        <p:spPr>
          <a:xfrm>
            <a:off x="5823771" y="4851467"/>
            <a:ext cx="31091" cy="18736"/>
          </a:xfrm>
          <a:custGeom>
            <a:avLst/>
            <a:gdLst/>
            <a:ahLst/>
            <a:cxnLst/>
            <a:rect l="l" t="t" r="r" b="b"/>
            <a:pathLst>
              <a:path w="1916" h="1218" extrusionOk="0">
                <a:moveTo>
                  <a:pt x="72" y="1"/>
                </a:moveTo>
                <a:cubicBezTo>
                  <a:pt x="68" y="1"/>
                  <a:pt x="64" y="1"/>
                  <a:pt x="62" y="3"/>
                </a:cubicBezTo>
                <a:cubicBezTo>
                  <a:pt x="1" y="64"/>
                  <a:pt x="335" y="489"/>
                  <a:pt x="852" y="823"/>
                </a:cubicBezTo>
                <a:cubicBezTo>
                  <a:pt x="1258" y="1086"/>
                  <a:pt x="1664" y="1218"/>
                  <a:pt x="1819" y="1218"/>
                </a:cubicBezTo>
                <a:cubicBezTo>
                  <a:pt x="1862" y="1218"/>
                  <a:pt x="1885" y="1208"/>
                  <a:pt x="1885" y="1188"/>
                </a:cubicBezTo>
                <a:cubicBezTo>
                  <a:pt x="1916" y="1127"/>
                  <a:pt x="1490" y="915"/>
                  <a:pt x="1004" y="580"/>
                </a:cubicBezTo>
                <a:cubicBezTo>
                  <a:pt x="540" y="291"/>
                  <a:pt x="159" y="1"/>
                  <a:pt x="7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7" name="Google Shape;3951;p72">
            <a:extLst>
              <a:ext uri="{FF2B5EF4-FFF2-40B4-BE49-F238E27FC236}">
                <a16:creationId xmlns:a16="http://schemas.microsoft.com/office/drawing/2014/main" id="{B9896A3B-E895-4433-AA54-7C01B66B0CAE}"/>
              </a:ext>
            </a:extLst>
          </p:cNvPr>
          <p:cNvSpPr/>
          <p:nvPr/>
        </p:nvSpPr>
        <p:spPr>
          <a:xfrm>
            <a:off x="5807009" y="4887940"/>
            <a:ext cx="23690" cy="22628"/>
          </a:xfrm>
          <a:custGeom>
            <a:avLst/>
            <a:gdLst/>
            <a:ahLst/>
            <a:cxnLst/>
            <a:rect l="l" t="t" r="r" b="b"/>
            <a:pathLst>
              <a:path w="1460" h="1471" extrusionOk="0">
                <a:moveTo>
                  <a:pt x="70" y="1"/>
                </a:moveTo>
                <a:cubicBezTo>
                  <a:pt x="67" y="1"/>
                  <a:pt x="64" y="1"/>
                  <a:pt x="61" y="3"/>
                </a:cubicBezTo>
                <a:cubicBezTo>
                  <a:pt x="0" y="63"/>
                  <a:pt x="213" y="459"/>
                  <a:pt x="608" y="884"/>
                </a:cubicBezTo>
                <a:cubicBezTo>
                  <a:pt x="936" y="1239"/>
                  <a:pt x="1287" y="1471"/>
                  <a:pt x="1400" y="1471"/>
                </a:cubicBezTo>
                <a:cubicBezTo>
                  <a:pt x="1413" y="1471"/>
                  <a:pt x="1423" y="1468"/>
                  <a:pt x="1429" y="1462"/>
                </a:cubicBezTo>
                <a:cubicBezTo>
                  <a:pt x="1459" y="1431"/>
                  <a:pt x="1155" y="1067"/>
                  <a:pt x="791" y="702"/>
                </a:cubicBezTo>
                <a:cubicBezTo>
                  <a:pt x="441" y="323"/>
                  <a:pt x="148" y="1"/>
                  <a:pt x="7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8" name="Google Shape;3952;p72">
            <a:extLst>
              <a:ext uri="{FF2B5EF4-FFF2-40B4-BE49-F238E27FC236}">
                <a16:creationId xmlns:a16="http://schemas.microsoft.com/office/drawing/2014/main" id="{FADC0B59-9426-4216-9F4C-7890D20CE64B}"/>
              </a:ext>
            </a:extLst>
          </p:cNvPr>
          <p:cNvSpPr/>
          <p:nvPr/>
        </p:nvSpPr>
        <p:spPr>
          <a:xfrm>
            <a:off x="5564840" y="4915230"/>
            <a:ext cx="33557" cy="16598"/>
          </a:xfrm>
          <a:custGeom>
            <a:avLst/>
            <a:gdLst/>
            <a:ahLst/>
            <a:cxnLst/>
            <a:rect l="l" t="t" r="r" b="b"/>
            <a:pathLst>
              <a:path w="2068" h="1079" extrusionOk="0">
                <a:moveTo>
                  <a:pt x="1988" y="1"/>
                </a:moveTo>
                <a:cubicBezTo>
                  <a:pt x="1849" y="1"/>
                  <a:pt x="1432" y="187"/>
                  <a:pt x="973" y="417"/>
                </a:cubicBezTo>
                <a:cubicBezTo>
                  <a:pt x="395" y="721"/>
                  <a:pt x="0" y="995"/>
                  <a:pt x="31" y="1055"/>
                </a:cubicBezTo>
                <a:cubicBezTo>
                  <a:pt x="36" y="1071"/>
                  <a:pt x="55" y="1079"/>
                  <a:pt x="86" y="1079"/>
                </a:cubicBezTo>
                <a:cubicBezTo>
                  <a:pt x="233" y="1079"/>
                  <a:pt x="643" y="911"/>
                  <a:pt x="1094" y="660"/>
                </a:cubicBezTo>
                <a:cubicBezTo>
                  <a:pt x="1641" y="387"/>
                  <a:pt x="2067" y="83"/>
                  <a:pt x="2037" y="22"/>
                </a:cubicBezTo>
                <a:cubicBezTo>
                  <a:pt x="2032" y="7"/>
                  <a:pt x="2015" y="1"/>
                  <a:pt x="198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9" name="Google Shape;3953;p72">
            <a:extLst>
              <a:ext uri="{FF2B5EF4-FFF2-40B4-BE49-F238E27FC236}">
                <a16:creationId xmlns:a16="http://schemas.microsoft.com/office/drawing/2014/main" id="{D473DAA7-B078-4347-8C10-A9951FE69036}"/>
              </a:ext>
            </a:extLst>
          </p:cNvPr>
          <p:cNvSpPr/>
          <p:nvPr/>
        </p:nvSpPr>
        <p:spPr>
          <a:xfrm>
            <a:off x="5549538" y="4878341"/>
            <a:ext cx="27634" cy="11799"/>
          </a:xfrm>
          <a:custGeom>
            <a:avLst/>
            <a:gdLst/>
            <a:ahLst/>
            <a:cxnLst/>
            <a:rect l="l" t="t" r="r" b="b"/>
            <a:pathLst>
              <a:path w="1703" h="767" extrusionOk="0">
                <a:moveTo>
                  <a:pt x="1611" y="0"/>
                </a:moveTo>
                <a:cubicBezTo>
                  <a:pt x="1478" y="0"/>
                  <a:pt x="1154" y="93"/>
                  <a:pt x="791" y="262"/>
                </a:cubicBezTo>
                <a:cubicBezTo>
                  <a:pt x="335" y="444"/>
                  <a:pt x="1" y="687"/>
                  <a:pt x="31" y="748"/>
                </a:cubicBezTo>
                <a:cubicBezTo>
                  <a:pt x="37" y="761"/>
                  <a:pt x="59" y="767"/>
                  <a:pt x="93" y="767"/>
                </a:cubicBezTo>
                <a:cubicBezTo>
                  <a:pt x="226" y="767"/>
                  <a:pt x="550" y="674"/>
                  <a:pt x="913" y="505"/>
                </a:cubicBezTo>
                <a:cubicBezTo>
                  <a:pt x="1369" y="323"/>
                  <a:pt x="1703" y="80"/>
                  <a:pt x="1673" y="19"/>
                </a:cubicBezTo>
                <a:cubicBezTo>
                  <a:pt x="1666" y="6"/>
                  <a:pt x="1645" y="0"/>
                  <a:pt x="161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0" name="Google Shape;3954;p72">
            <a:extLst>
              <a:ext uri="{FF2B5EF4-FFF2-40B4-BE49-F238E27FC236}">
                <a16:creationId xmlns:a16="http://schemas.microsoft.com/office/drawing/2014/main" id="{07638161-9B6E-4377-AD47-CC9172D93D05}"/>
              </a:ext>
            </a:extLst>
          </p:cNvPr>
          <p:cNvSpPr/>
          <p:nvPr/>
        </p:nvSpPr>
        <p:spPr>
          <a:xfrm>
            <a:off x="5530309" y="4845191"/>
            <a:ext cx="30588" cy="5969"/>
          </a:xfrm>
          <a:custGeom>
            <a:avLst/>
            <a:gdLst/>
            <a:ahLst/>
            <a:cxnLst/>
            <a:rect l="l" t="t" r="r" b="b"/>
            <a:pathLst>
              <a:path w="1885" h="388" extrusionOk="0">
                <a:moveTo>
                  <a:pt x="1592" y="0"/>
                </a:moveTo>
                <a:cubicBezTo>
                  <a:pt x="1414" y="0"/>
                  <a:pt x="1171" y="16"/>
                  <a:pt x="912" y="46"/>
                </a:cubicBezTo>
                <a:cubicBezTo>
                  <a:pt x="396" y="137"/>
                  <a:pt x="0" y="259"/>
                  <a:pt x="0" y="320"/>
                </a:cubicBezTo>
                <a:cubicBezTo>
                  <a:pt x="0" y="365"/>
                  <a:pt x="107" y="388"/>
                  <a:pt x="282" y="388"/>
                </a:cubicBezTo>
                <a:cubicBezTo>
                  <a:pt x="456" y="388"/>
                  <a:pt x="700" y="365"/>
                  <a:pt x="973" y="320"/>
                </a:cubicBezTo>
                <a:cubicBezTo>
                  <a:pt x="1490" y="259"/>
                  <a:pt x="1885" y="137"/>
                  <a:pt x="1885" y="46"/>
                </a:cubicBezTo>
                <a:cubicBezTo>
                  <a:pt x="1885" y="16"/>
                  <a:pt x="1771" y="0"/>
                  <a:pt x="159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1" name="Google Shape;3955;p72">
            <a:extLst>
              <a:ext uri="{FF2B5EF4-FFF2-40B4-BE49-F238E27FC236}">
                <a16:creationId xmlns:a16="http://schemas.microsoft.com/office/drawing/2014/main" id="{F2E23EDB-CD1D-43AA-A216-2A2E2B378CB3}"/>
              </a:ext>
            </a:extLst>
          </p:cNvPr>
          <p:cNvSpPr/>
          <p:nvPr/>
        </p:nvSpPr>
        <p:spPr>
          <a:xfrm>
            <a:off x="5581602" y="4827608"/>
            <a:ext cx="30603" cy="5522"/>
          </a:xfrm>
          <a:custGeom>
            <a:avLst/>
            <a:gdLst/>
            <a:ahLst/>
            <a:cxnLst/>
            <a:rect l="l" t="t" r="r" b="b"/>
            <a:pathLst>
              <a:path w="1886" h="359" extrusionOk="0">
                <a:moveTo>
                  <a:pt x="1514" y="1"/>
                </a:moveTo>
                <a:cubicBezTo>
                  <a:pt x="1319" y="1"/>
                  <a:pt x="1131" y="27"/>
                  <a:pt x="943" y="64"/>
                </a:cubicBezTo>
                <a:cubicBezTo>
                  <a:pt x="426" y="125"/>
                  <a:pt x="1" y="156"/>
                  <a:pt x="1" y="247"/>
                </a:cubicBezTo>
                <a:cubicBezTo>
                  <a:pt x="1" y="293"/>
                  <a:pt x="251" y="358"/>
                  <a:pt x="615" y="358"/>
                </a:cubicBezTo>
                <a:cubicBezTo>
                  <a:pt x="725" y="358"/>
                  <a:pt x="846" y="352"/>
                  <a:pt x="973" y="338"/>
                </a:cubicBezTo>
                <a:cubicBezTo>
                  <a:pt x="1490" y="277"/>
                  <a:pt x="1885" y="95"/>
                  <a:pt x="1885" y="34"/>
                </a:cubicBezTo>
                <a:cubicBezTo>
                  <a:pt x="1757" y="11"/>
                  <a:pt x="1634" y="1"/>
                  <a:pt x="15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2" name="Google Shape;3956;p72">
            <a:extLst>
              <a:ext uri="{FF2B5EF4-FFF2-40B4-BE49-F238E27FC236}">
                <a16:creationId xmlns:a16="http://schemas.microsoft.com/office/drawing/2014/main" id="{AC32DD3F-54CA-4D02-B0D4-6604F3D67602}"/>
              </a:ext>
            </a:extLst>
          </p:cNvPr>
          <p:cNvSpPr/>
          <p:nvPr/>
        </p:nvSpPr>
        <p:spPr>
          <a:xfrm>
            <a:off x="5630932" y="4787367"/>
            <a:ext cx="24178" cy="5077"/>
          </a:xfrm>
          <a:custGeom>
            <a:avLst/>
            <a:gdLst/>
            <a:ahLst/>
            <a:cxnLst/>
            <a:rect l="l" t="t" r="r" b="b"/>
            <a:pathLst>
              <a:path w="1490" h="330" extrusionOk="0">
                <a:moveTo>
                  <a:pt x="1305" y="1"/>
                </a:moveTo>
                <a:cubicBezTo>
                  <a:pt x="1176" y="1"/>
                  <a:pt x="988" y="18"/>
                  <a:pt x="760" y="36"/>
                </a:cubicBezTo>
                <a:cubicBezTo>
                  <a:pt x="334" y="97"/>
                  <a:pt x="0" y="127"/>
                  <a:pt x="0" y="188"/>
                </a:cubicBezTo>
                <a:cubicBezTo>
                  <a:pt x="0" y="259"/>
                  <a:pt x="183" y="329"/>
                  <a:pt x="477" y="329"/>
                </a:cubicBezTo>
                <a:cubicBezTo>
                  <a:pt x="562" y="329"/>
                  <a:pt x="657" y="323"/>
                  <a:pt x="760" y="310"/>
                </a:cubicBezTo>
                <a:cubicBezTo>
                  <a:pt x="1186" y="279"/>
                  <a:pt x="1490" y="127"/>
                  <a:pt x="1490" y="36"/>
                </a:cubicBezTo>
                <a:cubicBezTo>
                  <a:pt x="1464" y="10"/>
                  <a:pt x="1400" y="1"/>
                  <a:pt x="130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3" name="Google Shape;3957;p72">
            <a:extLst>
              <a:ext uri="{FF2B5EF4-FFF2-40B4-BE49-F238E27FC236}">
                <a16:creationId xmlns:a16="http://schemas.microsoft.com/office/drawing/2014/main" id="{C7B38689-ED50-49F9-A813-A985292E25C3}"/>
              </a:ext>
            </a:extLst>
          </p:cNvPr>
          <p:cNvSpPr/>
          <p:nvPr/>
        </p:nvSpPr>
        <p:spPr>
          <a:xfrm>
            <a:off x="5638819" y="4747802"/>
            <a:ext cx="24178" cy="8692"/>
          </a:xfrm>
          <a:custGeom>
            <a:avLst/>
            <a:gdLst/>
            <a:ahLst/>
            <a:cxnLst/>
            <a:rect l="l" t="t" r="r" b="b"/>
            <a:pathLst>
              <a:path w="1490" h="565" extrusionOk="0">
                <a:moveTo>
                  <a:pt x="116" y="1"/>
                </a:moveTo>
                <a:cubicBezTo>
                  <a:pt x="69" y="1"/>
                  <a:pt x="39" y="8"/>
                  <a:pt x="31" y="24"/>
                </a:cubicBezTo>
                <a:cubicBezTo>
                  <a:pt x="0" y="85"/>
                  <a:pt x="335" y="268"/>
                  <a:pt x="700" y="420"/>
                </a:cubicBezTo>
                <a:cubicBezTo>
                  <a:pt x="989" y="509"/>
                  <a:pt x="1246" y="565"/>
                  <a:pt x="1374" y="565"/>
                </a:cubicBezTo>
                <a:cubicBezTo>
                  <a:pt x="1421" y="565"/>
                  <a:pt x="1451" y="557"/>
                  <a:pt x="1459" y="541"/>
                </a:cubicBezTo>
                <a:cubicBezTo>
                  <a:pt x="1490" y="450"/>
                  <a:pt x="1156" y="298"/>
                  <a:pt x="791" y="146"/>
                </a:cubicBezTo>
                <a:cubicBezTo>
                  <a:pt x="501" y="57"/>
                  <a:pt x="245" y="1"/>
                  <a:pt x="11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4" name="Google Shape;3958;p72">
            <a:extLst>
              <a:ext uri="{FF2B5EF4-FFF2-40B4-BE49-F238E27FC236}">
                <a16:creationId xmlns:a16="http://schemas.microsoft.com/office/drawing/2014/main" id="{45795ACF-E53F-487C-A796-6C3230C90765}"/>
              </a:ext>
            </a:extLst>
          </p:cNvPr>
          <p:cNvSpPr/>
          <p:nvPr/>
        </p:nvSpPr>
        <p:spPr>
          <a:xfrm>
            <a:off x="5667913" y="4707960"/>
            <a:ext cx="11862" cy="15644"/>
          </a:xfrm>
          <a:custGeom>
            <a:avLst/>
            <a:gdLst/>
            <a:ahLst/>
            <a:cxnLst/>
            <a:rect l="l" t="t" r="r" b="b"/>
            <a:pathLst>
              <a:path w="731" h="1017" extrusionOk="0">
                <a:moveTo>
                  <a:pt x="62" y="0"/>
                </a:moveTo>
                <a:cubicBezTo>
                  <a:pt x="1" y="31"/>
                  <a:pt x="1" y="304"/>
                  <a:pt x="183" y="608"/>
                </a:cubicBezTo>
                <a:cubicBezTo>
                  <a:pt x="313" y="868"/>
                  <a:pt x="509" y="1017"/>
                  <a:pt x="602" y="1017"/>
                </a:cubicBezTo>
                <a:cubicBezTo>
                  <a:pt x="618" y="1017"/>
                  <a:pt x="630" y="1012"/>
                  <a:pt x="639" y="1003"/>
                </a:cubicBezTo>
                <a:cubicBezTo>
                  <a:pt x="730" y="973"/>
                  <a:pt x="578" y="730"/>
                  <a:pt x="426" y="456"/>
                </a:cubicBezTo>
                <a:cubicBezTo>
                  <a:pt x="274" y="213"/>
                  <a:pt x="122" y="0"/>
                  <a:pt x="6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5" name="Google Shape;3959;p72">
            <a:extLst>
              <a:ext uri="{FF2B5EF4-FFF2-40B4-BE49-F238E27FC236}">
                <a16:creationId xmlns:a16="http://schemas.microsoft.com/office/drawing/2014/main" id="{3C08AFD6-FF36-44C8-B810-3E9CDFC99C7A}"/>
              </a:ext>
            </a:extLst>
          </p:cNvPr>
          <p:cNvSpPr/>
          <p:nvPr/>
        </p:nvSpPr>
        <p:spPr>
          <a:xfrm>
            <a:off x="5638331" y="4855759"/>
            <a:ext cx="21225" cy="6507"/>
          </a:xfrm>
          <a:custGeom>
            <a:avLst/>
            <a:gdLst/>
            <a:ahLst/>
            <a:cxnLst/>
            <a:rect l="l" t="t" r="r" b="b"/>
            <a:pathLst>
              <a:path w="1308" h="423" extrusionOk="0">
                <a:moveTo>
                  <a:pt x="1105" y="1"/>
                </a:moveTo>
                <a:cubicBezTo>
                  <a:pt x="969" y="1"/>
                  <a:pt x="778" y="25"/>
                  <a:pt x="578" y="58"/>
                </a:cubicBezTo>
                <a:cubicBezTo>
                  <a:pt x="395" y="119"/>
                  <a:pt x="213" y="180"/>
                  <a:pt x="30" y="241"/>
                </a:cubicBezTo>
                <a:lnTo>
                  <a:pt x="41" y="271"/>
                </a:lnTo>
                <a:lnTo>
                  <a:pt x="0" y="271"/>
                </a:lnTo>
                <a:lnTo>
                  <a:pt x="61" y="423"/>
                </a:lnTo>
                <a:cubicBezTo>
                  <a:pt x="71" y="423"/>
                  <a:pt x="81" y="423"/>
                  <a:pt x="91" y="423"/>
                </a:cubicBezTo>
                <a:lnTo>
                  <a:pt x="91" y="423"/>
                </a:lnTo>
                <a:lnTo>
                  <a:pt x="91" y="423"/>
                </a:lnTo>
                <a:cubicBezTo>
                  <a:pt x="91" y="423"/>
                  <a:pt x="91" y="423"/>
                  <a:pt x="91" y="423"/>
                </a:cubicBezTo>
                <a:lnTo>
                  <a:pt x="91" y="423"/>
                </a:lnTo>
                <a:cubicBezTo>
                  <a:pt x="291" y="420"/>
                  <a:pt x="465" y="391"/>
                  <a:pt x="638" y="362"/>
                </a:cubicBezTo>
                <a:cubicBezTo>
                  <a:pt x="1034" y="271"/>
                  <a:pt x="1307" y="119"/>
                  <a:pt x="1307" y="58"/>
                </a:cubicBezTo>
                <a:cubicBezTo>
                  <a:pt x="1293" y="17"/>
                  <a:pt x="1218" y="1"/>
                  <a:pt x="110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6" name="Google Shape;3960;p72">
            <a:extLst>
              <a:ext uri="{FF2B5EF4-FFF2-40B4-BE49-F238E27FC236}">
                <a16:creationId xmlns:a16="http://schemas.microsoft.com/office/drawing/2014/main" id="{ACFC137B-2703-4147-91B1-F767CB8C5668}"/>
              </a:ext>
            </a:extLst>
          </p:cNvPr>
          <p:cNvSpPr/>
          <p:nvPr/>
        </p:nvSpPr>
        <p:spPr>
          <a:xfrm>
            <a:off x="5638331" y="4912938"/>
            <a:ext cx="30588" cy="11799"/>
          </a:xfrm>
          <a:custGeom>
            <a:avLst/>
            <a:gdLst/>
            <a:ahLst/>
            <a:cxnLst/>
            <a:rect l="l" t="t" r="r" b="b"/>
            <a:pathLst>
              <a:path w="1885" h="767" extrusionOk="0">
                <a:moveTo>
                  <a:pt x="1789" y="1"/>
                </a:moveTo>
                <a:cubicBezTo>
                  <a:pt x="1646" y="1"/>
                  <a:pt x="1293" y="93"/>
                  <a:pt x="882" y="262"/>
                </a:cubicBezTo>
                <a:cubicBezTo>
                  <a:pt x="395" y="445"/>
                  <a:pt x="0" y="688"/>
                  <a:pt x="30" y="749"/>
                </a:cubicBezTo>
                <a:cubicBezTo>
                  <a:pt x="37" y="761"/>
                  <a:pt x="59" y="767"/>
                  <a:pt x="96" y="767"/>
                </a:cubicBezTo>
                <a:cubicBezTo>
                  <a:pt x="237" y="767"/>
                  <a:pt x="586" y="675"/>
                  <a:pt x="973" y="505"/>
                </a:cubicBezTo>
                <a:cubicBezTo>
                  <a:pt x="1489" y="323"/>
                  <a:pt x="1885" y="110"/>
                  <a:pt x="1854" y="19"/>
                </a:cubicBezTo>
                <a:cubicBezTo>
                  <a:pt x="1848" y="7"/>
                  <a:pt x="1825" y="1"/>
                  <a:pt x="178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7" name="Google Shape;3961;p72">
            <a:extLst>
              <a:ext uri="{FF2B5EF4-FFF2-40B4-BE49-F238E27FC236}">
                <a16:creationId xmlns:a16="http://schemas.microsoft.com/office/drawing/2014/main" id="{AD000015-9F3F-45B6-A077-25EF0AAEF31C}"/>
              </a:ext>
            </a:extLst>
          </p:cNvPr>
          <p:cNvSpPr/>
          <p:nvPr/>
        </p:nvSpPr>
        <p:spPr>
          <a:xfrm>
            <a:off x="5599858" y="4887510"/>
            <a:ext cx="20721" cy="7723"/>
          </a:xfrm>
          <a:custGeom>
            <a:avLst/>
            <a:gdLst/>
            <a:ahLst/>
            <a:cxnLst/>
            <a:rect l="l" t="t" r="r" b="b"/>
            <a:pathLst>
              <a:path w="1277" h="502" extrusionOk="0">
                <a:moveTo>
                  <a:pt x="1155" y="0"/>
                </a:moveTo>
                <a:cubicBezTo>
                  <a:pt x="1040" y="0"/>
                  <a:pt x="831" y="41"/>
                  <a:pt x="608" y="122"/>
                </a:cubicBezTo>
                <a:cubicBezTo>
                  <a:pt x="243" y="243"/>
                  <a:pt x="0" y="395"/>
                  <a:pt x="31" y="456"/>
                </a:cubicBezTo>
                <a:cubicBezTo>
                  <a:pt x="41" y="488"/>
                  <a:pt x="81" y="501"/>
                  <a:pt x="145" y="501"/>
                </a:cubicBezTo>
                <a:cubicBezTo>
                  <a:pt x="263" y="501"/>
                  <a:pt x="462" y="455"/>
                  <a:pt x="699" y="395"/>
                </a:cubicBezTo>
                <a:cubicBezTo>
                  <a:pt x="1034" y="274"/>
                  <a:pt x="1277" y="122"/>
                  <a:pt x="1246" y="31"/>
                </a:cubicBezTo>
                <a:cubicBezTo>
                  <a:pt x="1246" y="10"/>
                  <a:pt x="1213" y="0"/>
                  <a:pt x="115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8" name="Google Shape;3962;p72">
            <a:extLst>
              <a:ext uri="{FF2B5EF4-FFF2-40B4-BE49-F238E27FC236}">
                <a16:creationId xmlns:a16="http://schemas.microsoft.com/office/drawing/2014/main" id="{71BB8A34-976D-4E17-BCFB-9304BE4CBC7C}"/>
              </a:ext>
            </a:extLst>
          </p:cNvPr>
          <p:cNvSpPr/>
          <p:nvPr/>
        </p:nvSpPr>
        <p:spPr>
          <a:xfrm>
            <a:off x="5593448" y="4761954"/>
            <a:ext cx="30588" cy="10721"/>
          </a:xfrm>
          <a:custGeom>
            <a:avLst/>
            <a:gdLst/>
            <a:ahLst/>
            <a:cxnLst/>
            <a:rect l="l" t="t" r="r" b="b"/>
            <a:pathLst>
              <a:path w="1885" h="697" extrusionOk="0">
                <a:moveTo>
                  <a:pt x="110" y="0"/>
                </a:moveTo>
                <a:cubicBezTo>
                  <a:pt x="83" y="0"/>
                  <a:pt x="66" y="5"/>
                  <a:pt x="61" y="16"/>
                </a:cubicBezTo>
                <a:cubicBezTo>
                  <a:pt x="0" y="77"/>
                  <a:pt x="395" y="320"/>
                  <a:pt x="912" y="503"/>
                </a:cubicBezTo>
                <a:cubicBezTo>
                  <a:pt x="1269" y="628"/>
                  <a:pt x="1596" y="696"/>
                  <a:pt x="1765" y="696"/>
                </a:cubicBezTo>
                <a:cubicBezTo>
                  <a:pt x="1841" y="696"/>
                  <a:pt x="1885" y="683"/>
                  <a:pt x="1885" y="655"/>
                </a:cubicBezTo>
                <a:cubicBezTo>
                  <a:pt x="1885" y="594"/>
                  <a:pt x="1489" y="442"/>
                  <a:pt x="1003" y="259"/>
                </a:cubicBezTo>
                <a:cubicBezTo>
                  <a:pt x="578" y="109"/>
                  <a:pt x="235" y="0"/>
                  <a:pt x="11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9" name="Google Shape;3963;p72">
            <a:extLst>
              <a:ext uri="{FF2B5EF4-FFF2-40B4-BE49-F238E27FC236}">
                <a16:creationId xmlns:a16="http://schemas.microsoft.com/office/drawing/2014/main" id="{C0B6D4A2-7ABE-4CC9-A7A8-5DE867ED2023}"/>
              </a:ext>
            </a:extLst>
          </p:cNvPr>
          <p:cNvSpPr/>
          <p:nvPr/>
        </p:nvSpPr>
        <p:spPr>
          <a:xfrm>
            <a:off x="5718719" y="4759185"/>
            <a:ext cx="22214" cy="13722"/>
          </a:xfrm>
          <a:custGeom>
            <a:avLst/>
            <a:gdLst/>
            <a:ahLst/>
            <a:cxnLst/>
            <a:rect l="l" t="t" r="r" b="b"/>
            <a:pathLst>
              <a:path w="1369" h="892" extrusionOk="0">
                <a:moveTo>
                  <a:pt x="1276" y="0"/>
                </a:moveTo>
                <a:cubicBezTo>
                  <a:pt x="1184" y="0"/>
                  <a:pt x="918" y="137"/>
                  <a:pt x="608" y="318"/>
                </a:cubicBezTo>
                <a:cubicBezTo>
                  <a:pt x="244" y="561"/>
                  <a:pt x="1" y="804"/>
                  <a:pt x="61" y="865"/>
                </a:cubicBezTo>
                <a:cubicBezTo>
                  <a:pt x="67" y="883"/>
                  <a:pt x="84" y="892"/>
                  <a:pt x="111" y="892"/>
                </a:cubicBezTo>
                <a:cubicBezTo>
                  <a:pt x="216" y="892"/>
                  <a:pt x="469" y="756"/>
                  <a:pt x="760" y="561"/>
                </a:cubicBezTo>
                <a:cubicBezTo>
                  <a:pt x="1125" y="318"/>
                  <a:pt x="1368" y="105"/>
                  <a:pt x="1308" y="14"/>
                </a:cubicBezTo>
                <a:cubicBezTo>
                  <a:pt x="1303" y="5"/>
                  <a:pt x="1292" y="0"/>
                  <a:pt x="127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0" name="Google Shape;3964;p72">
            <a:extLst>
              <a:ext uri="{FF2B5EF4-FFF2-40B4-BE49-F238E27FC236}">
                <a16:creationId xmlns:a16="http://schemas.microsoft.com/office/drawing/2014/main" id="{C2E46416-4642-49B9-8533-B8EF620C798F}"/>
              </a:ext>
            </a:extLst>
          </p:cNvPr>
          <p:cNvSpPr/>
          <p:nvPr/>
        </p:nvSpPr>
        <p:spPr>
          <a:xfrm>
            <a:off x="5726119" y="4815857"/>
            <a:ext cx="20235" cy="5860"/>
          </a:xfrm>
          <a:custGeom>
            <a:avLst/>
            <a:gdLst/>
            <a:ahLst/>
            <a:cxnLst/>
            <a:rect l="l" t="t" r="r" b="b"/>
            <a:pathLst>
              <a:path w="1247" h="381" extrusionOk="0">
                <a:moveTo>
                  <a:pt x="1053" y="0"/>
                </a:moveTo>
                <a:cubicBezTo>
                  <a:pt x="935" y="0"/>
                  <a:pt x="776" y="23"/>
                  <a:pt x="608" y="69"/>
                </a:cubicBezTo>
                <a:cubicBezTo>
                  <a:pt x="274" y="129"/>
                  <a:pt x="1" y="251"/>
                  <a:pt x="31" y="312"/>
                </a:cubicBezTo>
                <a:cubicBezTo>
                  <a:pt x="31" y="357"/>
                  <a:pt x="107" y="380"/>
                  <a:pt x="225" y="380"/>
                </a:cubicBezTo>
                <a:cubicBezTo>
                  <a:pt x="342" y="380"/>
                  <a:pt x="502" y="357"/>
                  <a:pt x="669" y="312"/>
                </a:cubicBezTo>
                <a:cubicBezTo>
                  <a:pt x="1004" y="251"/>
                  <a:pt x="1247" y="129"/>
                  <a:pt x="1247" y="69"/>
                </a:cubicBezTo>
                <a:cubicBezTo>
                  <a:pt x="1247" y="23"/>
                  <a:pt x="1171" y="0"/>
                  <a:pt x="10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1" name="Google Shape;3965;p72">
            <a:extLst>
              <a:ext uri="{FF2B5EF4-FFF2-40B4-BE49-F238E27FC236}">
                <a16:creationId xmlns:a16="http://schemas.microsoft.com/office/drawing/2014/main" id="{53869249-9C04-49AC-A434-480C84EB290E}"/>
              </a:ext>
            </a:extLst>
          </p:cNvPr>
          <p:cNvSpPr/>
          <p:nvPr/>
        </p:nvSpPr>
        <p:spPr>
          <a:xfrm>
            <a:off x="5727595" y="4869450"/>
            <a:ext cx="26660" cy="11999"/>
          </a:xfrm>
          <a:custGeom>
            <a:avLst/>
            <a:gdLst/>
            <a:ahLst/>
            <a:cxnLst/>
            <a:rect l="l" t="t" r="r" b="b"/>
            <a:pathLst>
              <a:path w="1643" h="780" extrusionOk="0">
                <a:moveTo>
                  <a:pt x="92" y="1"/>
                </a:moveTo>
                <a:cubicBezTo>
                  <a:pt x="59" y="1"/>
                  <a:pt x="37" y="7"/>
                  <a:pt x="31" y="19"/>
                </a:cubicBezTo>
                <a:cubicBezTo>
                  <a:pt x="1" y="110"/>
                  <a:pt x="335" y="323"/>
                  <a:pt x="761" y="506"/>
                </a:cubicBezTo>
                <a:cubicBezTo>
                  <a:pt x="1089" y="670"/>
                  <a:pt x="1398" y="779"/>
                  <a:pt x="1537" y="779"/>
                </a:cubicBezTo>
                <a:cubicBezTo>
                  <a:pt x="1579" y="779"/>
                  <a:pt x="1605" y="770"/>
                  <a:pt x="1612" y="749"/>
                </a:cubicBezTo>
                <a:cubicBezTo>
                  <a:pt x="1642" y="688"/>
                  <a:pt x="1308" y="475"/>
                  <a:pt x="882" y="262"/>
                </a:cubicBezTo>
                <a:cubicBezTo>
                  <a:pt x="544" y="93"/>
                  <a:pt x="224" y="1"/>
                  <a:pt x="9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2" name="Google Shape;3966;p72">
            <a:extLst>
              <a:ext uri="{FF2B5EF4-FFF2-40B4-BE49-F238E27FC236}">
                <a16:creationId xmlns:a16="http://schemas.microsoft.com/office/drawing/2014/main" id="{CDC5F87B-E451-4E9D-B91B-43B84F4A6A3F}"/>
              </a:ext>
            </a:extLst>
          </p:cNvPr>
          <p:cNvSpPr/>
          <p:nvPr/>
        </p:nvSpPr>
        <p:spPr>
          <a:xfrm>
            <a:off x="5723165" y="4927090"/>
            <a:ext cx="15789" cy="16706"/>
          </a:xfrm>
          <a:custGeom>
            <a:avLst/>
            <a:gdLst/>
            <a:ahLst/>
            <a:cxnLst/>
            <a:rect l="l" t="t" r="r" b="b"/>
            <a:pathLst>
              <a:path w="973" h="1086" extrusionOk="0">
                <a:moveTo>
                  <a:pt x="59" y="0"/>
                </a:moveTo>
                <a:cubicBezTo>
                  <a:pt x="47" y="0"/>
                  <a:pt x="38" y="4"/>
                  <a:pt x="31" y="11"/>
                </a:cubicBezTo>
                <a:cubicBezTo>
                  <a:pt x="0" y="41"/>
                  <a:pt x="122" y="345"/>
                  <a:pt x="365" y="619"/>
                </a:cubicBezTo>
                <a:cubicBezTo>
                  <a:pt x="607" y="888"/>
                  <a:pt x="825" y="1085"/>
                  <a:pt x="914" y="1085"/>
                </a:cubicBezTo>
                <a:cubicBezTo>
                  <a:pt x="926" y="1085"/>
                  <a:pt x="935" y="1082"/>
                  <a:pt x="942" y="1075"/>
                </a:cubicBezTo>
                <a:cubicBezTo>
                  <a:pt x="973" y="1044"/>
                  <a:pt x="851" y="740"/>
                  <a:pt x="608" y="467"/>
                </a:cubicBezTo>
                <a:cubicBezTo>
                  <a:pt x="366" y="198"/>
                  <a:pt x="148" y="0"/>
                  <a:pt x="5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3" name="Google Shape;3967;p72">
            <a:extLst>
              <a:ext uri="{FF2B5EF4-FFF2-40B4-BE49-F238E27FC236}">
                <a16:creationId xmlns:a16="http://schemas.microsoft.com/office/drawing/2014/main" id="{DB768FFF-5992-4684-B8AD-052233263667}"/>
              </a:ext>
            </a:extLst>
          </p:cNvPr>
          <p:cNvSpPr/>
          <p:nvPr/>
        </p:nvSpPr>
        <p:spPr>
          <a:xfrm>
            <a:off x="5719206" y="4717005"/>
            <a:ext cx="16795" cy="8614"/>
          </a:xfrm>
          <a:custGeom>
            <a:avLst/>
            <a:gdLst/>
            <a:ahLst/>
            <a:cxnLst/>
            <a:rect l="l" t="t" r="r" b="b"/>
            <a:pathLst>
              <a:path w="1035" h="560" extrusionOk="0">
                <a:moveTo>
                  <a:pt x="929" y="1"/>
                </a:moveTo>
                <a:cubicBezTo>
                  <a:pt x="847" y="1"/>
                  <a:pt x="670" y="77"/>
                  <a:pt x="457" y="172"/>
                </a:cubicBezTo>
                <a:cubicBezTo>
                  <a:pt x="214" y="324"/>
                  <a:pt x="1" y="446"/>
                  <a:pt x="31" y="507"/>
                </a:cubicBezTo>
                <a:cubicBezTo>
                  <a:pt x="43" y="543"/>
                  <a:pt x="93" y="560"/>
                  <a:pt x="166" y="560"/>
                </a:cubicBezTo>
                <a:cubicBezTo>
                  <a:pt x="278" y="560"/>
                  <a:pt x="443" y="519"/>
                  <a:pt x="609" y="446"/>
                </a:cubicBezTo>
                <a:cubicBezTo>
                  <a:pt x="852" y="294"/>
                  <a:pt x="1034" y="81"/>
                  <a:pt x="974" y="20"/>
                </a:cubicBezTo>
                <a:cubicBezTo>
                  <a:pt x="967" y="7"/>
                  <a:pt x="952" y="1"/>
                  <a:pt x="92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4" name="Google Shape;3968;p72">
            <a:extLst>
              <a:ext uri="{FF2B5EF4-FFF2-40B4-BE49-F238E27FC236}">
                <a16:creationId xmlns:a16="http://schemas.microsoft.com/office/drawing/2014/main" id="{E0901FF8-DCE5-4AB7-ACDC-51260D4439CF}"/>
              </a:ext>
            </a:extLst>
          </p:cNvPr>
          <p:cNvSpPr/>
          <p:nvPr/>
        </p:nvSpPr>
        <p:spPr>
          <a:xfrm>
            <a:off x="5766556" y="4774568"/>
            <a:ext cx="25671" cy="5784"/>
          </a:xfrm>
          <a:custGeom>
            <a:avLst/>
            <a:gdLst/>
            <a:ahLst/>
            <a:cxnLst/>
            <a:rect l="l" t="t" r="r" b="b"/>
            <a:pathLst>
              <a:path w="1582" h="376" extrusionOk="0">
                <a:moveTo>
                  <a:pt x="1426" y="1"/>
                </a:moveTo>
                <a:cubicBezTo>
                  <a:pt x="1275" y="1"/>
                  <a:pt x="1030" y="39"/>
                  <a:pt x="761" y="78"/>
                </a:cubicBezTo>
                <a:cubicBezTo>
                  <a:pt x="366" y="139"/>
                  <a:pt x="1" y="199"/>
                  <a:pt x="1" y="260"/>
                </a:cubicBezTo>
                <a:cubicBezTo>
                  <a:pt x="1" y="326"/>
                  <a:pt x="190" y="376"/>
                  <a:pt x="467" y="376"/>
                </a:cubicBezTo>
                <a:cubicBezTo>
                  <a:pt x="574" y="376"/>
                  <a:pt x="694" y="368"/>
                  <a:pt x="822" y="351"/>
                </a:cubicBezTo>
                <a:cubicBezTo>
                  <a:pt x="1278" y="290"/>
                  <a:pt x="1582" y="108"/>
                  <a:pt x="1582" y="47"/>
                </a:cubicBezTo>
                <a:cubicBezTo>
                  <a:pt x="1570" y="14"/>
                  <a:pt x="1514" y="1"/>
                  <a:pt x="142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5" name="Google Shape;3969;p72">
            <a:extLst>
              <a:ext uri="{FF2B5EF4-FFF2-40B4-BE49-F238E27FC236}">
                <a16:creationId xmlns:a16="http://schemas.microsoft.com/office/drawing/2014/main" id="{24AE05A7-3EB3-4248-A93C-1A6C3B42787B}"/>
              </a:ext>
            </a:extLst>
          </p:cNvPr>
          <p:cNvSpPr/>
          <p:nvPr/>
        </p:nvSpPr>
        <p:spPr>
          <a:xfrm>
            <a:off x="5754239" y="4723097"/>
            <a:ext cx="27131" cy="8877"/>
          </a:xfrm>
          <a:custGeom>
            <a:avLst/>
            <a:gdLst/>
            <a:ahLst/>
            <a:cxnLst/>
            <a:rect l="l" t="t" r="r" b="b"/>
            <a:pathLst>
              <a:path w="1672" h="577" extrusionOk="0">
                <a:moveTo>
                  <a:pt x="1563" y="0"/>
                </a:moveTo>
                <a:cubicBezTo>
                  <a:pt x="1422" y="0"/>
                  <a:pt x="1125" y="82"/>
                  <a:pt x="790" y="202"/>
                </a:cubicBezTo>
                <a:cubicBezTo>
                  <a:pt x="365" y="323"/>
                  <a:pt x="0" y="445"/>
                  <a:pt x="0" y="536"/>
                </a:cubicBezTo>
                <a:cubicBezTo>
                  <a:pt x="13" y="561"/>
                  <a:pt x="83" y="576"/>
                  <a:pt x="195" y="576"/>
                </a:cubicBezTo>
                <a:cubicBezTo>
                  <a:pt x="353" y="576"/>
                  <a:pt x="597" y="547"/>
                  <a:pt x="882" y="475"/>
                </a:cubicBezTo>
                <a:cubicBezTo>
                  <a:pt x="1337" y="323"/>
                  <a:pt x="1672" y="80"/>
                  <a:pt x="1641" y="19"/>
                </a:cubicBezTo>
                <a:cubicBezTo>
                  <a:pt x="1628" y="6"/>
                  <a:pt x="1602" y="0"/>
                  <a:pt x="156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6" name="Google Shape;3970;p72">
            <a:extLst>
              <a:ext uri="{FF2B5EF4-FFF2-40B4-BE49-F238E27FC236}">
                <a16:creationId xmlns:a16="http://schemas.microsoft.com/office/drawing/2014/main" id="{9FC18DD4-A777-497B-8DA2-383280CB8873}"/>
              </a:ext>
            </a:extLst>
          </p:cNvPr>
          <p:cNvSpPr/>
          <p:nvPr/>
        </p:nvSpPr>
        <p:spPr>
          <a:xfrm>
            <a:off x="5765581" y="4848452"/>
            <a:ext cx="38977" cy="8045"/>
          </a:xfrm>
          <a:custGeom>
            <a:avLst/>
            <a:gdLst/>
            <a:ahLst/>
            <a:cxnLst/>
            <a:rect l="l" t="t" r="r" b="b"/>
            <a:pathLst>
              <a:path w="2402" h="523" extrusionOk="0">
                <a:moveTo>
                  <a:pt x="96" y="0"/>
                </a:moveTo>
                <a:cubicBezTo>
                  <a:pt x="59" y="0"/>
                  <a:pt x="36" y="5"/>
                  <a:pt x="31" y="16"/>
                </a:cubicBezTo>
                <a:cubicBezTo>
                  <a:pt x="0" y="108"/>
                  <a:pt x="517" y="320"/>
                  <a:pt x="1186" y="442"/>
                </a:cubicBezTo>
                <a:cubicBezTo>
                  <a:pt x="1496" y="498"/>
                  <a:pt x="1781" y="522"/>
                  <a:pt x="1997" y="522"/>
                </a:cubicBezTo>
                <a:cubicBezTo>
                  <a:pt x="2245" y="522"/>
                  <a:pt x="2401" y="491"/>
                  <a:pt x="2401" y="442"/>
                </a:cubicBezTo>
                <a:cubicBezTo>
                  <a:pt x="2401" y="381"/>
                  <a:pt x="1854" y="290"/>
                  <a:pt x="1216" y="168"/>
                </a:cubicBezTo>
                <a:cubicBezTo>
                  <a:pt x="697" y="94"/>
                  <a:pt x="259" y="0"/>
                  <a:pt x="9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7" name="Google Shape;3971;p72">
            <a:extLst>
              <a:ext uri="{FF2B5EF4-FFF2-40B4-BE49-F238E27FC236}">
                <a16:creationId xmlns:a16="http://schemas.microsoft.com/office/drawing/2014/main" id="{46AC4E0E-989F-410E-A988-0497B3825EC6}"/>
              </a:ext>
            </a:extLst>
          </p:cNvPr>
          <p:cNvSpPr/>
          <p:nvPr/>
        </p:nvSpPr>
        <p:spPr>
          <a:xfrm>
            <a:off x="5759173" y="4908430"/>
            <a:ext cx="25168" cy="22244"/>
          </a:xfrm>
          <a:custGeom>
            <a:avLst/>
            <a:gdLst/>
            <a:ahLst/>
            <a:cxnLst/>
            <a:rect l="l" t="t" r="r" b="b"/>
            <a:pathLst>
              <a:path w="1551" h="1446" extrusionOk="0">
                <a:moveTo>
                  <a:pt x="82" y="0"/>
                </a:moveTo>
                <a:cubicBezTo>
                  <a:pt x="73" y="0"/>
                  <a:pt x="66" y="3"/>
                  <a:pt x="61" y="8"/>
                </a:cubicBezTo>
                <a:cubicBezTo>
                  <a:pt x="0" y="38"/>
                  <a:pt x="213" y="434"/>
                  <a:pt x="638" y="859"/>
                </a:cubicBezTo>
                <a:cubicBezTo>
                  <a:pt x="993" y="1214"/>
                  <a:pt x="1348" y="1446"/>
                  <a:pt x="1460" y="1446"/>
                </a:cubicBezTo>
                <a:cubicBezTo>
                  <a:pt x="1473" y="1446"/>
                  <a:pt x="1483" y="1443"/>
                  <a:pt x="1489" y="1437"/>
                </a:cubicBezTo>
                <a:cubicBezTo>
                  <a:pt x="1550" y="1376"/>
                  <a:pt x="1246" y="1042"/>
                  <a:pt x="821" y="646"/>
                </a:cubicBezTo>
                <a:cubicBezTo>
                  <a:pt x="460" y="285"/>
                  <a:pt x="175" y="0"/>
                  <a:pt x="8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8" name="Google Shape;3972;p72">
            <a:extLst>
              <a:ext uri="{FF2B5EF4-FFF2-40B4-BE49-F238E27FC236}">
                <a16:creationId xmlns:a16="http://schemas.microsoft.com/office/drawing/2014/main" id="{353DF805-46A3-44A4-8F26-78BA357DB41C}"/>
              </a:ext>
            </a:extLst>
          </p:cNvPr>
          <p:cNvSpPr/>
          <p:nvPr/>
        </p:nvSpPr>
        <p:spPr>
          <a:xfrm>
            <a:off x="5594422" y="4662135"/>
            <a:ext cx="95706" cy="294583"/>
          </a:xfrm>
          <a:custGeom>
            <a:avLst/>
            <a:gdLst/>
            <a:ahLst/>
            <a:cxnLst/>
            <a:rect l="l" t="t" r="r" b="b"/>
            <a:pathLst>
              <a:path w="5898" h="19150" extrusionOk="0">
                <a:moveTo>
                  <a:pt x="5898" y="1"/>
                </a:moveTo>
                <a:cubicBezTo>
                  <a:pt x="5898" y="1"/>
                  <a:pt x="5837" y="31"/>
                  <a:pt x="5685" y="92"/>
                </a:cubicBezTo>
                <a:cubicBezTo>
                  <a:pt x="5502" y="183"/>
                  <a:pt x="5320" y="274"/>
                  <a:pt x="5138" y="365"/>
                </a:cubicBezTo>
                <a:cubicBezTo>
                  <a:pt x="4469" y="760"/>
                  <a:pt x="3861" y="1247"/>
                  <a:pt x="3314" y="1794"/>
                </a:cubicBezTo>
                <a:cubicBezTo>
                  <a:pt x="1521" y="3678"/>
                  <a:pt x="396" y="6080"/>
                  <a:pt x="122" y="8633"/>
                </a:cubicBezTo>
                <a:cubicBezTo>
                  <a:pt x="1" y="10062"/>
                  <a:pt x="62" y="11460"/>
                  <a:pt x="335" y="12858"/>
                </a:cubicBezTo>
                <a:cubicBezTo>
                  <a:pt x="548" y="13983"/>
                  <a:pt x="822" y="15077"/>
                  <a:pt x="1186" y="16171"/>
                </a:cubicBezTo>
                <a:cubicBezTo>
                  <a:pt x="1460" y="17113"/>
                  <a:pt x="1733" y="17843"/>
                  <a:pt x="1946" y="18360"/>
                </a:cubicBezTo>
                <a:cubicBezTo>
                  <a:pt x="2037" y="18633"/>
                  <a:pt x="2129" y="18876"/>
                  <a:pt x="2281" y="19150"/>
                </a:cubicBezTo>
                <a:cubicBezTo>
                  <a:pt x="2220" y="18846"/>
                  <a:pt x="2129" y="18572"/>
                  <a:pt x="2037" y="18329"/>
                </a:cubicBezTo>
                <a:cubicBezTo>
                  <a:pt x="1885" y="17812"/>
                  <a:pt x="1642" y="17053"/>
                  <a:pt x="1369" y="16110"/>
                </a:cubicBezTo>
                <a:cubicBezTo>
                  <a:pt x="1034" y="15016"/>
                  <a:pt x="791" y="13922"/>
                  <a:pt x="609" y="12797"/>
                </a:cubicBezTo>
                <a:cubicBezTo>
                  <a:pt x="366" y="11429"/>
                  <a:pt x="274" y="10062"/>
                  <a:pt x="426" y="8663"/>
                </a:cubicBezTo>
                <a:cubicBezTo>
                  <a:pt x="700" y="6171"/>
                  <a:pt x="1764" y="3800"/>
                  <a:pt x="3466" y="1946"/>
                </a:cubicBezTo>
                <a:cubicBezTo>
                  <a:pt x="4195" y="1186"/>
                  <a:pt x="5016" y="548"/>
                  <a:pt x="589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9" name="Google Shape;3973;p72">
            <a:extLst>
              <a:ext uri="{FF2B5EF4-FFF2-40B4-BE49-F238E27FC236}">
                <a16:creationId xmlns:a16="http://schemas.microsoft.com/office/drawing/2014/main" id="{4737EBAE-B25E-4643-9A65-E62615B2A173}"/>
              </a:ext>
            </a:extLst>
          </p:cNvPr>
          <p:cNvSpPr/>
          <p:nvPr/>
        </p:nvSpPr>
        <p:spPr>
          <a:xfrm>
            <a:off x="5686655" y="4663796"/>
            <a:ext cx="108525" cy="295259"/>
          </a:xfrm>
          <a:custGeom>
            <a:avLst/>
            <a:gdLst/>
            <a:ahLst/>
            <a:cxnLst/>
            <a:rect l="l" t="t" r="r" b="b"/>
            <a:pathLst>
              <a:path w="6688" h="19194" extrusionOk="0">
                <a:moveTo>
                  <a:pt x="44" y="1"/>
                </a:moveTo>
                <a:cubicBezTo>
                  <a:pt x="24" y="1"/>
                  <a:pt x="11" y="4"/>
                  <a:pt x="1" y="14"/>
                </a:cubicBezTo>
                <a:cubicBezTo>
                  <a:pt x="1" y="45"/>
                  <a:pt x="305" y="75"/>
                  <a:pt x="822" y="288"/>
                </a:cubicBezTo>
                <a:cubicBezTo>
                  <a:pt x="1551" y="622"/>
                  <a:pt x="2220" y="1048"/>
                  <a:pt x="2828" y="1564"/>
                </a:cubicBezTo>
                <a:cubicBezTo>
                  <a:pt x="3679" y="2355"/>
                  <a:pt x="4347" y="3327"/>
                  <a:pt x="4864" y="4391"/>
                </a:cubicBezTo>
                <a:cubicBezTo>
                  <a:pt x="5442" y="5698"/>
                  <a:pt x="5837" y="7066"/>
                  <a:pt x="6050" y="8495"/>
                </a:cubicBezTo>
                <a:cubicBezTo>
                  <a:pt x="6384" y="11078"/>
                  <a:pt x="6141" y="13723"/>
                  <a:pt x="5290" y="16215"/>
                </a:cubicBezTo>
                <a:cubicBezTo>
                  <a:pt x="4925" y="17218"/>
                  <a:pt x="4499" y="18221"/>
                  <a:pt x="4043" y="19194"/>
                </a:cubicBezTo>
                <a:cubicBezTo>
                  <a:pt x="4195" y="18951"/>
                  <a:pt x="4378" y="18707"/>
                  <a:pt x="4499" y="18434"/>
                </a:cubicBezTo>
                <a:cubicBezTo>
                  <a:pt x="4682" y="18130"/>
                  <a:pt x="4834" y="17826"/>
                  <a:pt x="4955" y="17522"/>
                </a:cubicBezTo>
                <a:cubicBezTo>
                  <a:pt x="5107" y="17157"/>
                  <a:pt x="5320" y="16732"/>
                  <a:pt x="5472" y="16245"/>
                </a:cubicBezTo>
                <a:cubicBezTo>
                  <a:pt x="6384" y="13753"/>
                  <a:pt x="6688" y="11078"/>
                  <a:pt x="6323" y="8434"/>
                </a:cubicBezTo>
                <a:cubicBezTo>
                  <a:pt x="6110" y="6975"/>
                  <a:pt x="5715" y="5577"/>
                  <a:pt x="5077" y="4270"/>
                </a:cubicBezTo>
                <a:cubicBezTo>
                  <a:pt x="4560" y="3175"/>
                  <a:pt x="3831" y="2203"/>
                  <a:pt x="2949" y="1382"/>
                </a:cubicBezTo>
                <a:cubicBezTo>
                  <a:pt x="2341" y="865"/>
                  <a:pt x="1642" y="470"/>
                  <a:pt x="882" y="197"/>
                </a:cubicBezTo>
                <a:cubicBezTo>
                  <a:pt x="670" y="105"/>
                  <a:pt x="457" y="45"/>
                  <a:pt x="244" y="14"/>
                </a:cubicBezTo>
                <a:cubicBezTo>
                  <a:pt x="143" y="14"/>
                  <a:pt x="82" y="1"/>
                  <a:pt x="4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0" name="Google Shape;3974;p72">
            <a:extLst>
              <a:ext uri="{FF2B5EF4-FFF2-40B4-BE49-F238E27FC236}">
                <a16:creationId xmlns:a16="http://schemas.microsoft.com/office/drawing/2014/main" id="{740A8CFD-FCCC-4A91-817F-42862E18FE72}"/>
              </a:ext>
            </a:extLst>
          </p:cNvPr>
          <p:cNvSpPr/>
          <p:nvPr/>
        </p:nvSpPr>
        <p:spPr>
          <a:xfrm>
            <a:off x="5576670" y="4949226"/>
            <a:ext cx="251077" cy="47241"/>
          </a:xfrm>
          <a:custGeom>
            <a:avLst/>
            <a:gdLst/>
            <a:ahLst/>
            <a:cxnLst/>
            <a:rect l="l" t="t" r="r" b="b"/>
            <a:pathLst>
              <a:path w="15473" h="3071" extrusionOk="0">
                <a:moveTo>
                  <a:pt x="1" y="0"/>
                </a:moveTo>
                <a:lnTo>
                  <a:pt x="1" y="3070"/>
                </a:lnTo>
                <a:lnTo>
                  <a:pt x="15472" y="3070"/>
                </a:lnTo>
                <a:lnTo>
                  <a:pt x="15381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1" name="Google Shape;3975;p72">
            <a:extLst>
              <a:ext uri="{FF2B5EF4-FFF2-40B4-BE49-F238E27FC236}">
                <a16:creationId xmlns:a16="http://schemas.microsoft.com/office/drawing/2014/main" id="{3B4A846C-DA8E-4BF1-90A5-8BEE2E58F86B}"/>
              </a:ext>
            </a:extLst>
          </p:cNvPr>
          <p:cNvSpPr/>
          <p:nvPr/>
        </p:nvSpPr>
        <p:spPr>
          <a:xfrm>
            <a:off x="5597878" y="4972607"/>
            <a:ext cx="211614" cy="144953"/>
          </a:xfrm>
          <a:custGeom>
            <a:avLst/>
            <a:gdLst/>
            <a:ahLst/>
            <a:cxnLst/>
            <a:rect l="l" t="t" r="r" b="b"/>
            <a:pathLst>
              <a:path w="13041" h="9423" extrusionOk="0">
                <a:moveTo>
                  <a:pt x="1" y="0"/>
                </a:moveTo>
                <a:lnTo>
                  <a:pt x="882" y="9423"/>
                </a:lnTo>
                <a:lnTo>
                  <a:pt x="12129" y="9423"/>
                </a:lnTo>
                <a:lnTo>
                  <a:pt x="13040" y="122"/>
                </a:lnTo>
                <a:lnTo>
                  <a:pt x="1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2" name="Google Shape;3976;p72">
            <a:extLst>
              <a:ext uri="{FF2B5EF4-FFF2-40B4-BE49-F238E27FC236}">
                <a16:creationId xmlns:a16="http://schemas.microsoft.com/office/drawing/2014/main" id="{35301763-7EC0-4D73-B9DA-CE72E72635A1}"/>
              </a:ext>
            </a:extLst>
          </p:cNvPr>
          <p:cNvSpPr/>
          <p:nvPr/>
        </p:nvSpPr>
        <p:spPr>
          <a:xfrm>
            <a:off x="5576670" y="4995051"/>
            <a:ext cx="251077" cy="4214"/>
          </a:xfrm>
          <a:custGeom>
            <a:avLst/>
            <a:gdLst/>
            <a:ahLst/>
            <a:cxnLst/>
            <a:rect l="l" t="t" r="r" b="b"/>
            <a:pathLst>
              <a:path w="15473" h="274" extrusionOk="0">
                <a:moveTo>
                  <a:pt x="7721" y="0"/>
                </a:moveTo>
                <a:cubicBezTo>
                  <a:pt x="3466" y="0"/>
                  <a:pt x="1" y="61"/>
                  <a:pt x="1" y="122"/>
                </a:cubicBezTo>
                <a:cubicBezTo>
                  <a:pt x="1" y="213"/>
                  <a:pt x="3466" y="274"/>
                  <a:pt x="7721" y="274"/>
                </a:cubicBezTo>
                <a:cubicBezTo>
                  <a:pt x="12007" y="274"/>
                  <a:pt x="15472" y="213"/>
                  <a:pt x="15472" y="122"/>
                </a:cubicBezTo>
                <a:cubicBezTo>
                  <a:pt x="15472" y="61"/>
                  <a:pt x="12007" y="0"/>
                  <a:pt x="772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3" name="Google Shape;3977;p72">
            <a:extLst>
              <a:ext uri="{FF2B5EF4-FFF2-40B4-BE49-F238E27FC236}">
                <a16:creationId xmlns:a16="http://schemas.microsoft.com/office/drawing/2014/main" id="{ABD8A2BD-B4F9-4D17-8472-7629713586AA}"/>
              </a:ext>
            </a:extLst>
          </p:cNvPr>
          <p:cNvSpPr/>
          <p:nvPr/>
        </p:nvSpPr>
        <p:spPr>
          <a:xfrm>
            <a:off x="5609723" y="5026847"/>
            <a:ext cx="192855" cy="46303"/>
          </a:xfrm>
          <a:custGeom>
            <a:avLst/>
            <a:gdLst/>
            <a:ahLst/>
            <a:cxnLst/>
            <a:rect l="l" t="t" r="r" b="b"/>
            <a:pathLst>
              <a:path w="11885" h="3010" extrusionOk="0">
                <a:moveTo>
                  <a:pt x="7265" y="0"/>
                </a:moveTo>
                <a:lnTo>
                  <a:pt x="7174" y="61"/>
                </a:lnTo>
                <a:lnTo>
                  <a:pt x="5836" y="1246"/>
                </a:lnTo>
                <a:lnTo>
                  <a:pt x="4343" y="2538"/>
                </a:lnTo>
                <a:lnTo>
                  <a:pt x="4343" y="2538"/>
                </a:lnTo>
                <a:lnTo>
                  <a:pt x="1824" y="517"/>
                </a:lnTo>
                <a:lnTo>
                  <a:pt x="1763" y="426"/>
                </a:lnTo>
                <a:lnTo>
                  <a:pt x="1672" y="517"/>
                </a:lnTo>
                <a:lnTo>
                  <a:pt x="426" y="2189"/>
                </a:lnTo>
                <a:cubicBezTo>
                  <a:pt x="274" y="2401"/>
                  <a:pt x="122" y="2614"/>
                  <a:pt x="0" y="2857"/>
                </a:cubicBezTo>
                <a:cubicBezTo>
                  <a:pt x="182" y="2675"/>
                  <a:pt x="365" y="2493"/>
                  <a:pt x="517" y="2280"/>
                </a:cubicBezTo>
                <a:lnTo>
                  <a:pt x="1792" y="715"/>
                </a:lnTo>
                <a:lnTo>
                  <a:pt x="1792" y="715"/>
                </a:lnTo>
                <a:lnTo>
                  <a:pt x="4286" y="2827"/>
                </a:lnTo>
                <a:lnTo>
                  <a:pt x="4347" y="2888"/>
                </a:lnTo>
                <a:lnTo>
                  <a:pt x="4438" y="2827"/>
                </a:lnTo>
                <a:lnTo>
                  <a:pt x="6018" y="1429"/>
                </a:lnTo>
                <a:lnTo>
                  <a:pt x="7285" y="335"/>
                </a:lnTo>
                <a:lnTo>
                  <a:pt x="7285" y="335"/>
                </a:lnTo>
                <a:cubicBezTo>
                  <a:pt x="8321" y="1109"/>
                  <a:pt x="9325" y="1970"/>
                  <a:pt x="10213" y="2918"/>
                </a:cubicBezTo>
                <a:lnTo>
                  <a:pt x="10274" y="3009"/>
                </a:lnTo>
                <a:lnTo>
                  <a:pt x="10365" y="2918"/>
                </a:lnTo>
                <a:cubicBezTo>
                  <a:pt x="10791" y="2493"/>
                  <a:pt x="11186" y="2037"/>
                  <a:pt x="11550" y="1520"/>
                </a:cubicBezTo>
                <a:cubicBezTo>
                  <a:pt x="11672" y="1338"/>
                  <a:pt x="11794" y="1125"/>
                  <a:pt x="11885" y="942"/>
                </a:cubicBezTo>
                <a:lnTo>
                  <a:pt x="11885" y="942"/>
                </a:lnTo>
                <a:cubicBezTo>
                  <a:pt x="11391" y="1552"/>
                  <a:pt x="10870" y="2161"/>
                  <a:pt x="10295" y="2718"/>
                </a:cubicBezTo>
                <a:lnTo>
                  <a:pt x="10295" y="2718"/>
                </a:lnTo>
                <a:cubicBezTo>
                  <a:pt x="9402" y="1717"/>
                  <a:pt x="8422" y="831"/>
                  <a:pt x="7356" y="61"/>
                </a:cubicBezTo>
                <a:lnTo>
                  <a:pt x="7265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4" name="Google Shape;3978;p72">
            <a:extLst>
              <a:ext uri="{FF2B5EF4-FFF2-40B4-BE49-F238E27FC236}">
                <a16:creationId xmlns:a16="http://schemas.microsoft.com/office/drawing/2014/main" id="{C5AD2E54-C617-44B9-BFF5-9C616C22BAEF}"/>
              </a:ext>
            </a:extLst>
          </p:cNvPr>
          <p:cNvSpPr/>
          <p:nvPr/>
        </p:nvSpPr>
        <p:spPr>
          <a:xfrm>
            <a:off x="4961124" y="2746009"/>
            <a:ext cx="379316" cy="350069"/>
          </a:xfrm>
          <a:custGeom>
            <a:avLst/>
            <a:gdLst/>
            <a:ahLst/>
            <a:cxnLst/>
            <a:rect l="l" t="t" r="r" b="b"/>
            <a:pathLst>
              <a:path w="23376" h="22757" extrusionOk="0">
                <a:moveTo>
                  <a:pt x="18175" y="1"/>
                </a:moveTo>
                <a:cubicBezTo>
                  <a:pt x="17991" y="1"/>
                  <a:pt x="17805" y="70"/>
                  <a:pt x="17661" y="214"/>
                </a:cubicBezTo>
                <a:lnTo>
                  <a:pt x="305" y="16871"/>
                </a:lnTo>
                <a:cubicBezTo>
                  <a:pt x="1" y="17175"/>
                  <a:pt x="1" y="17661"/>
                  <a:pt x="305" y="17965"/>
                </a:cubicBezTo>
                <a:lnTo>
                  <a:pt x="274" y="17965"/>
                </a:lnTo>
                <a:lnTo>
                  <a:pt x="4651" y="22525"/>
                </a:lnTo>
                <a:cubicBezTo>
                  <a:pt x="4792" y="22681"/>
                  <a:pt x="4988" y="22757"/>
                  <a:pt x="5187" y="22757"/>
                </a:cubicBezTo>
                <a:cubicBezTo>
                  <a:pt x="5376" y="22757"/>
                  <a:pt x="5567" y="22688"/>
                  <a:pt x="5715" y="22555"/>
                </a:cubicBezTo>
                <a:lnTo>
                  <a:pt x="23102" y="5868"/>
                </a:lnTo>
                <a:cubicBezTo>
                  <a:pt x="23375" y="5564"/>
                  <a:pt x="23375" y="5078"/>
                  <a:pt x="23102" y="4804"/>
                </a:cubicBezTo>
                <a:lnTo>
                  <a:pt x="18725" y="245"/>
                </a:lnTo>
                <a:cubicBezTo>
                  <a:pt x="18581" y="85"/>
                  <a:pt x="18379" y="1"/>
                  <a:pt x="18175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5" name="Google Shape;3979;p72">
            <a:extLst>
              <a:ext uri="{FF2B5EF4-FFF2-40B4-BE49-F238E27FC236}">
                <a16:creationId xmlns:a16="http://schemas.microsoft.com/office/drawing/2014/main" id="{5549612C-E96C-4E9D-BB8F-90E987D2FE31}"/>
              </a:ext>
            </a:extLst>
          </p:cNvPr>
          <p:cNvSpPr/>
          <p:nvPr/>
        </p:nvSpPr>
        <p:spPr>
          <a:xfrm>
            <a:off x="4961124" y="2745331"/>
            <a:ext cx="380291" cy="351315"/>
          </a:xfrm>
          <a:custGeom>
            <a:avLst/>
            <a:gdLst/>
            <a:ahLst/>
            <a:cxnLst/>
            <a:rect l="l" t="t" r="r" b="b"/>
            <a:pathLst>
              <a:path w="23436" h="22838" extrusionOk="0">
                <a:moveTo>
                  <a:pt x="18160" y="1"/>
                </a:moveTo>
                <a:cubicBezTo>
                  <a:pt x="17995" y="1"/>
                  <a:pt x="17833" y="48"/>
                  <a:pt x="17691" y="137"/>
                </a:cubicBezTo>
                <a:cubicBezTo>
                  <a:pt x="17509" y="319"/>
                  <a:pt x="17296" y="501"/>
                  <a:pt x="17114" y="684"/>
                </a:cubicBezTo>
                <a:lnTo>
                  <a:pt x="15989" y="1778"/>
                </a:lnTo>
                <a:lnTo>
                  <a:pt x="13831" y="3845"/>
                </a:lnTo>
                <a:lnTo>
                  <a:pt x="6323" y="11079"/>
                </a:lnTo>
                <a:lnTo>
                  <a:pt x="1277" y="15973"/>
                </a:lnTo>
                <a:lnTo>
                  <a:pt x="487" y="16733"/>
                </a:lnTo>
                <a:cubicBezTo>
                  <a:pt x="366" y="16824"/>
                  <a:pt x="274" y="16915"/>
                  <a:pt x="183" y="17037"/>
                </a:cubicBezTo>
                <a:cubicBezTo>
                  <a:pt x="1" y="17280"/>
                  <a:pt x="1" y="17614"/>
                  <a:pt x="183" y="17857"/>
                </a:cubicBezTo>
                <a:cubicBezTo>
                  <a:pt x="92" y="17736"/>
                  <a:pt x="62" y="17553"/>
                  <a:pt x="92" y="17401"/>
                </a:cubicBezTo>
                <a:cubicBezTo>
                  <a:pt x="92" y="17280"/>
                  <a:pt x="153" y="17158"/>
                  <a:pt x="214" y="17067"/>
                </a:cubicBezTo>
                <a:cubicBezTo>
                  <a:pt x="305" y="16945"/>
                  <a:pt x="396" y="16854"/>
                  <a:pt x="517" y="16763"/>
                </a:cubicBezTo>
                <a:lnTo>
                  <a:pt x="1308" y="16003"/>
                </a:lnTo>
                <a:lnTo>
                  <a:pt x="6384" y="11140"/>
                </a:lnTo>
                <a:lnTo>
                  <a:pt x="13922" y="3936"/>
                </a:lnTo>
                <a:lnTo>
                  <a:pt x="16050" y="1839"/>
                </a:lnTo>
                <a:cubicBezTo>
                  <a:pt x="16414" y="1474"/>
                  <a:pt x="16810" y="1140"/>
                  <a:pt x="17174" y="775"/>
                </a:cubicBezTo>
                <a:cubicBezTo>
                  <a:pt x="17387" y="593"/>
                  <a:pt x="17569" y="380"/>
                  <a:pt x="17752" y="228"/>
                </a:cubicBezTo>
                <a:cubicBezTo>
                  <a:pt x="17876" y="139"/>
                  <a:pt x="18010" y="92"/>
                  <a:pt x="18149" y="92"/>
                </a:cubicBezTo>
                <a:cubicBezTo>
                  <a:pt x="18248" y="92"/>
                  <a:pt x="18349" y="116"/>
                  <a:pt x="18451" y="167"/>
                </a:cubicBezTo>
                <a:cubicBezTo>
                  <a:pt x="18542" y="198"/>
                  <a:pt x="18664" y="289"/>
                  <a:pt x="18725" y="380"/>
                </a:cubicBezTo>
                <a:lnTo>
                  <a:pt x="19028" y="684"/>
                </a:lnTo>
                <a:cubicBezTo>
                  <a:pt x="19211" y="897"/>
                  <a:pt x="19393" y="1079"/>
                  <a:pt x="19576" y="1261"/>
                </a:cubicBezTo>
                <a:lnTo>
                  <a:pt x="20731" y="2447"/>
                </a:lnTo>
                <a:lnTo>
                  <a:pt x="23041" y="4878"/>
                </a:lnTo>
                <a:cubicBezTo>
                  <a:pt x="23223" y="5061"/>
                  <a:pt x="23284" y="5334"/>
                  <a:pt x="23193" y="5608"/>
                </a:cubicBezTo>
                <a:cubicBezTo>
                  <a:pt x="23162" y="5730"/>
                  <a:pt x="23071" y="5821"/>
                  <a:pt x="22980" y="5912"/>
                </a:cubicBezTo>
                <a:lnTo>
                  <a:pt x="22676" y="6216"/>
                </a:lnTo>
                <a:lnTo>
                  <a:pt x="21491" y="7340"/>
                </a:lnTo>
                <a:lnTo>
                  <a:pt x="19150" y="9590"/>
                </a:lnTo>
                <a:lnTo>
                  <a:pt x="14712" y="13845"/>
                </a:lnTo>
                <a:lnTo>
                  <a:pt x="7205" y="21079"/>
                </a:lnTo>
                <a:lnTo>
                  <a:pt x="5685" y="22538"/>
                </a:lnTo>
                <a:cubicBezTo>
                  <a:pt x="5543" y="22662"/>
                  <a:pt x="5370" y="22724"/>
                  <a:pt x="5196" y="22724"/>
                </a:cubicBezTo>
                <a:cubicBezTo>
                  <a:pt x="5072" y="22724"/>
                  <a:pt x="4948" y="22693"/>
                  <a:pt x="4834" y="22629"/>
                </a:cubicBezTo>
                <a:cubicBezTo>
                  <a:pt x="4712" y="22538"/>
                  <a:pt x="4591" y="22417"/>
                  <a:pt x="4499" y="22325"/>
                </a:cubicBezTo>
                <a:cubicBezTo>
                  <a:pt x="4408" y="22204"/>
                  <a:pt x="4287" y="22082"/>
                  <a:pt x="4195" y="21991"/>
                </a:cubicBezTo>
                <a:cubicBezTo>
                  <a:pt x="3375" y="21140"/>
                  <a:pt x="2676" y="20411"/>
                  <a:pt x="2098" y="19833"/>
                </a:cubicBezTo>
                <a:lnTo>
                  <a:pt x="761" y="18465"/>
                </a:lnTo>
                <a:lnTo>
                  <a:pt x="426" y="18100"/>
                </a:lnTo>
                <a:cubicBezTo>
                  <a:pt x="335" y="18009"/>
                  <a:pt x="274" y="17979"/>
                  <a:pt x="274" y="17979"/>
                </a:cubicBezTo>
                <a:lnTo>
                  <a:pt x="274" y="17979"/>
                </a:lnTo>
                <a:lnTo>
                  <a:pt x="396" y="18100"/>
                </a:lnTo>
                <a:lnTo>
                  <a:pt x="730" y="18496"/>
                </a:lnTo>
                <a:lnTo>
                  <a:pt x="2068" y="19894"/>
                </a:lnTo>
                <a:lnTo>
                  <a:pt x="4135" y="22082"/>
                </a:lnTo>
                <a:lnTo>
                  <a:pt x="4469" y="22386"/>
                </a:lnTo>
                <a:cubicBezTo>
                  <a:pt x="4560" y="22508"/>
                  <a:pt x="4682" y="22629"/>
                  <a:pt x="4803" y="22721"/>
                </a:cubicBezTo>
                <a:cubicBezTo>
                  <a:pt x="4934" y="22799"/>
                  <a:pt x="5081" y="22838"/>
                  <a:pt x="5225" y="22838"/>
                </a:cubicBezTo>
                <a:cubicBezTo>
                  <a:pt x="5418" y="22838"/>
                  <a:pt x="5607" y="22768"/>
                  <a:pt x="5746" y="22629"/>
                </a:cubicBezTo>
                <a:lnTo>
                  <a:pt x="7265" y="21170"/>
                </a:lnTo>
                <a:lnTo>
                  <a:pt x="14803" y="13936"/>
                </a:lnTo>
                <a:lnTo>
                  <a:pt x="19241" y="9711"/>
                </a:lnTo>
                <a:lnTo>
                  <a:pt x="21582" y="7462"/>
                </a:lnTo>
                <a:lnTo>
                  <a:pt x="22798" y="6307"/>
                </a:lnTo>
                <a:lnTo>
                  <a:pt x="23102" y="6033"/>
                </a:lnTo>
                <a:cubicBezTo>
                  <a:pt x="23193" y="5912"/>
                  <a:pt x="23284" y="5790"/>
                  <a:pt x="23345" y="5638"/>
                </a:cubicBezTo>
                <a:cubicBezTo>
                  <a:pt x="23436" y="5334"/>
                  <a:pt x="23375" y="5030"/>
                  <a:pt x="23162" y="4787"/>
                </a:cubicBezTo>
                <a:lnTo>
                  <a:pt x="20822" y="2386"/>
                </a:lnTo>
                <a:cubicBezTo>
                  <a:pt x="20457" y="1991"/>
                  <a:pt x="20062" y="1596"/>
                  <a:pt x="19697" y="1201"/>
                </a:cubicBezTo>
                <a:cubicBezTo>
                  <a:pt x="19515" y="988"/>
                  <a:pt x="19302" y="805"/>
                  <a:pt x="19120" y="623"/>
                </a:cubicBezTo>
                <a:lnTo>
                  <a:pt x="18846" y="319"/>
                </a:lnTo>
                <a:cubicBezTo>
                  <a:pt x="18755" y="198"/>
                  <a:pt x="18633" y="106"/>
                  <a:pt x="18512" y="76"/>
                </a:cubicBezTo>
                <a:cubicBezTo>
                  <a:pt x="18398" y="25"/>
                  <a:pt x="18278" y="1"/>
                  <a:pt x="1816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6" name="Google Shape;3980;p72">
            <a:extLst>
              <a:ext uri="{FF2B5EF4-FFF2-40B4-BE49-F238E27FC236}">
                <a16:creationId xmlns:a16="http://schemas.microsoft.com/office/drawing/2014/main" id="{9251BF38-2C87-4C0B-B23C-5A3672399A9D}"/>
              </a:ext>
            </a:extLst>
          </p:cNvPr>
          <p:cNvSpPr/>
          <p:nvPr/>
        </p:nvSpPr>
        <p:spPr>
          <a:xfrm>
            <a:off x="5201327" y="2758176"/>
            <a:ext cx="123810" cy="118309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1"/>
                </a:moveTo>
                <a:lnTo>
                  <a:pt x="0" y="3071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" name="Google Shape;3981;p72">
            <a:extLst>
              <a:ext uri="{FF2B5EF4-FFF2-40B4-BE49-F238E27FC236}">
                <a16:creationId xmlns:a16="http://schemas.microsoft.com/office/drawing/2014/main" id="{0AF5B947-C69F-4203-A9CF-CF719F5EBC5E}"/>
              </a:ext>
            </a:extLst>
          </p:cNvPr>
          <p:cNvSpPr/>
          <p:nvPr/>
        </p:nvSpPr>
        <p:spPr>
          <a:xfrm>
            <a:off x="5034614" y="2912005"/>
            <a:ext cx="123827" cy="117848"/>
          </a:xfrm>
          <a:custGeom>
            <a:avLst/>
            <a:gdLst/>
            <a:ahLst/>
            <a:cxnLst/>
            <a:rect l="l" t="t" r="r" b="b"/>
            <a:pathLst>
              <a:path w="7631" h="7661" extrusionOk="0">
                <a:moveTo>
                  <a:pt x="3162" y="1"/>
                </a:moveTo>
                <a:lnTo>
                  <a:pt x="1" y="3071"/>
                </a:lnTo>
                <a:lnTo>
                  <a:pt x="4499" y="7661"/>
                </a:lnTo>
                <a:lnTo>
                  <a:pt x="7630" y="4591"/>
                </a:lnTo>
                <a:lnTo>
                  <a:pt x="3162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" name="Google Shape;3982;p72">
            <a:extLst>
              <a:ext uri="{FF2B5EF4-FFF2-40B4-BE49-F238E27FC236}">
                <a16:creationId xmlns:a16="http://schemas.microsoft.com/office/drawing/2014/main" id="{F8CA8841-8E10-4360-93F3-5CE5F237DE2E}"/>
              </a:ext>
            </a:extLst>
          </p:cNvPr>
          <p:cNvSpPr/>
          <p:nvPr/>
        </p:nvSpPr>
        <p:spPr>
          <a:xfrm>
            <a:off x="5090352" y="2860580"/>
            <a:ext cx="123810" cy="118309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0"/>
                </a:moveTo>
                <a:lnTo>
                  <a:pt x="0" y="3070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" name="Google Shape;3983;p72">
            <a:extLst>
              <a:ext uri="{FF2B5EF4-FFF2-40B4-BE49-F238E27FC236}">
                <a16:creationId xmlns:a16="http://schemas.microsoft.com/office/drawing/2014/main" id="{C3385645-A1F4-4F9E-B99A-758A7C523D9A}"/>
              </a:ext>
            </a:extLst>
          </p:cNvPr>
          <p:cNvSpPr/>
          <p:nvPr/>
        </p:nvSpPr>
        <p:spPr>
          <a:xfrm>
            <a:off x="5146091" y="2809616"/>
            <a:ext cx="123810" cy="117848"/>
          </a:xfrm>
          <a:custGeom>
            <a:avLst/>
            <a:gdLst/>
            <a:ahLst/>
            <a:cxnLst/>
            <a:rect l="l" t="t" r="r" b="b"/>
            <a:pathLst>
              <a:path w="7630" h="7661" extrusionOk="0">
                <a:moveTo>
                  <a:pt x="3161" y="0"/>
                </a:moveTo>
                <a:lnTo>
                  <a:pt x="0" y="3070"/>
                </a:lnTo>
                <a:lnTo>
                  <a:pt x="4468" y="7660"/>
                </a:lnTo>
                <a:lnTo>
                  <a:pt x="7629" y="4590"/>
                </a:lnTo>
                <a:lnTo>
                  <a:pt x="316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0" name="Google Shape;3984;p72">
            <a:extLst>
              <a:ext uri="{FF2B5EF4-FFF2-40B4-BE49-F238E27FC236}">
                <a16:creationId xmlns:a16="http://schemas.microsoft.com/office/drawing/2014/main" id="{4FB6A052-06BF-4E4C-8EF6-6B3D1A15927B}"/>
              </a:ext>
            </a:extLst>
          </p:cNvPr>
          <p:cNvSpPr/>
          <p:nvPr/>
        </p:nvSpPr>
        <p:spPr>
          <a:xfrm>
            <a:off x="5201327" y="2758176"/>
            <a:ext cx="123810" cy="118310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1"/>
                </a:moveTo>
                <a:lnTo>
                  <a:pt x="0" y="3071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1" name="Google Shape;3985;p72">
            <a:extLst>
              <a:ext uri="{FF2B5EF4-FFF2-40B4-BE49-F238E27FC236}">
                <a16:creationId xmlns:a16="http://schemas.microsoft.com/office/drawing/2014/main" id="{609337D3-C323-4908-B21A-FA4530CD3953}"/>
              </a:ext>
            </a:extLst>
          </p:cNvPr>
          <p:cNvSpPr/>
          <p:nvPr/>
        </p:nvSpPr>
        <p:spPr>
          <a:xfrm>
            <a:off x="5034614" y="2912005"/>
            <a:ext cx="123827" cy="117848"/>
          </a:xfrm>
          <a:custGeom>
            <a:avLst/>
            <a:gdLst/>
            <a:ahLst/>
            <a:cxnLst/>
            <a:rect l="l" t="t" r="r" b="b"/>
            <a:pathLst>
              <a:path w="7631" h="7661" extrusionOk="0">
                <a:moveTo>
                  <a:pt x="3162" y="1"/>
                </a:moveTo>
                <a:lnTo>
                  <a:pt x="1" y="3071"/>
                </a:lnTo>
                <a:lnTo>
                  <a:pt x="4499" y="7661"/>
                </a:lnTo>
                <a:lnTo>
                  <a:pt x="7630" y="4591"/>
                </a:lnTo>
                <a:lnTo>
                  <a:pt x="316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2" name="Google Shape;3986;p72">
            <a:extLst>
              <a:ext uri="{FF2B5EF4-FFF2-40B4-BE49-F238E27FC236}">
                <a16:creationId xmlns:a16="http://schemas.microsoft.com/office/drawing/2014/main" id="{1059F354-B359-49ED-838D-823D1A513652}"/>
              </a:ext>
            </a:extLst>
          </p:cNvPr>
          <p:cNvSpPr/>
          <p:nvPr/>
        </p:nvSpPr>
        <p:spPr>
          <a:xfrm>
            <a:off x="5090352" y="2860580"/>
            <a:ext cx="123810" cy="118310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0"/>
                </a:moveTo>
                <a:lnTo>
                  <a:pt x="0" y="3070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" name="Google Shape;3987;p72">
            <a:extLst>
              <a:ext uri="{FF2B5EF4-FFF2-40B4-BE49-F238E27FC236}">
                <a16:creationId xmlns:a16="http://schemas.microsoft.com/office/drawing/2014/main" id="{9DAF6AC2-E2CD-4EC9-BFF7-0FC8A43BD4DF}"/>
              </a:ext>
            </a:extLst>
          </p:cNvPr>
          <p:cNvSpPr/>
          <p:nvPr/>
        </p:nvSpPr>
        <p:spPr>
          <a:xfrm>
            <a:off x="5146091" y="2809616"/>
            <a:ext cx="123810" cy="117848"/>
          </a:xfrm>
          <a:custGeom>
            <a:avLst/>
            <a:gdLst/>
            <a:ahLst/>
            <a:cxnLst/>
            <a:rect l="l" t="t" r="r" b="b"/>
            <a:pathLst>
              <a:path w="7630" h="7661" extrusionOk="0">
                <a:moveTo>
                  <a:pt x="3161" y="0"/>
                </a:moveTo>
                <a:lnTo>
                  <a:pt x="0" y="3070"/>
                </a:lnTo>
                <a:lnTo>
                  <a:pt x="4468" y="7660"/>
                </a:lnTo>
                <a:lnTo>
                  <a:pt x="7629" y="4590"/>
                </a:lnTo>
                <a:lnTo>
                  <a:pt x="316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4" name="Google Shape;3988;p72">
            <a:extLst>
              <a:ext uri="{FF2B5EF4-FFF2-40B4-BE49-F238E27FC236}">
                <a16:creationId xmlns:a16="http://schemas.microsoft.com/office/drawing/2014/main" id="{7CEC8505-5E8B-4CA5-B14A-A37A4A0F55DA}"/>
              </a:ext>
            </a:extLst>
          </p:cNvPr>
          <p:cNvSpPr/>
          <p:nvPr/>
        </p:nvSpPr>
        <p:spPr>
          <a:xfrm>
            <a:off x="4967046" y="2816369"/>
            <a:ext cx="414317" cy="284815"/>
          </a:xfrm>
          <a:custGeom>
            <a:avLst/>
            <a:gdLst/>
            <a:ahLst/>
            <a:cxnLst/>
            <a:rect l="l" t="t" r="r" b="b"/>
            <a:pathLst>
              <a:path w="25533" h="18515" extrusionOk="0">
                <a:moveTo>
                  <a:pt x="21590" y="1"/>
                </a:moveTo>
                <a:cubicBezTo>
                  <a:pt x="21477" y="1"/>
                  <a:pt x="21361" y="26"/>
                  <a:pt x="21247" y="78"/>
                </a:cubicBezTo>
                <a:lnTo>
                  <a:pt x="487" y="11568"/>
                </a:lnTo>
                <a:cubicBezTo>
                  <a:pt x="122" y="11780"/>
                  <a:pt x="1" y="12236"/>
                  <a:pt x="213" y="12601"/>
                </a:cubicBezTo>
                <a:lnTo>
                  <a:pt x="3253" y="18103"/>
                </a:lnTo>
                <a:cubicBezTo>
                  <a:pt x="3404" y="18362"/>
                  <a:pt x="3664" y="18514"/>
                  <a:pt x="3932" y="18514"/>
                </a:cubicBezTo>
                <a:cubicBezTo>
                  <a:pt x="4041" y="18514"/>
                  <a:pt x="4151" y="18489"/>
                  <a:pt x="4256" y="18437"/>
                </a:cubicBezTo>
                <a:lnTo>
                  <a:pt x="25047" y="6947"/>
                </a:lnTo>
                <a:cubicBezTo>
                  <a:pt x="25411" y="6735"/>
                  <a:pt x="25533" y="6279"/>
                  <a:pt x="25320" y="5914"/>
                </a:cubicBezTo>
                <a:lnTo>
                  <a:pt x="22281" y="412"/>
                </a:lnTo>
                <a:cubicBezTo>
                  <a:pt x="22129" y="153"/>
                  <a:pt x="21870" y="1"/>
                  <a:pt x="21590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5" name="Google Shape;3989;p72">
            <a:extLst>
              <a:ext uri="{FF2B5EF4-FFF2-40B4-BE49-F238E27FC236}">
                <a16:creationId xmlns:a16="http://schemas.microsoft.com/office/drawing/2014/main" id="{A49A55E4-0314-4563-A453-1D133190B3FC}"/>
              </a:ext>
            </a:extLst>
          </p:cNvPr>
          <p:cNvSpPr/>
          <p:nvPr/>
        </p:nvSpPr>
        <p:spPr>
          <a:xfrm>
            <a:off x="4968522" y="2815139"/>
            <a:ext cx="412841" cy="286600"/>
          </a:xfrm>
          <a:custGeom>
            <a:avLst/>
            <a:gdLst/>
            <a:ahLst/>
            <a:cxnLst/>
            <a:rect l="l" t="t" r="r" b="b"/>
            <a:pathLst>
              <a:path w="25442" h="18631" extrusionOk="0">
                <a:moveTo>
                  <a:pt x="61" y="12043"/>
                </a:moveTo>
                <a:cubicBezTo>
                  <a:pt x="1" y="12195"/>
                  <a:pt x="1" y="12377"/>
                  <a:pt x="61" y="12529"/>
                </a:cubicBezTo>
                <a:cubicBezTo>
                  <a:pt x="31" y="12377"/>
                  <a:pt x="31" y="12195"/>
                  <a:pt x="61" y="12043"/>
                </a:cubicBezTo>
                <a:close/>
                <a:moveTo>
                  <a:pt x="61" y="12529"/>
                </a:moveTo>
                <a:cubicBezTo>
                  <a:pt x="61" y="12590"/>
                  <a:pt x="92" y="12620"/>
                  <a:pt x="122" y="12681"/>
                </a:cubicBezTo>
                <a:cubicBezTo>
                  <a:pt x="92" y="12620"/>
                  <a:pt x="92" y="12590"/>
                  <a:pt x="61" y="12529"/>
                </a:cubicBezTo>
                <a:close/>
                <a:moveTo>
                  <a:pt x="122" y="12681"/>
                </a:moveTo>
                <a:cubicBezTo>
                  <a:pt x="122" y="12681"/>
                  <a:pt x="153" y="12742"/>
                  <a:pt x="213" y="12833"/>
                </a:cubicBezTo>
                <a:lnTo>
                  <a:pt x="122" y="12681"/>
                </a:lnTo>
                <a:close/>
                <a:moveTo>
                  <a:pt x="21563" y="1"/>
                </a:moveTo>
                <a:cubicBezTo>
                  <a:pt x="21487" y="1"/>
                  <a:pt x="21412" y="12"/>
                  <a:pt x="21338" y="36"/>
                </a:cubicBezTo>
                <a:cubicBezTo>
                  <a:pt x="21217" y="67"/>
                  <a:pt x="21065" y="128"/>
                  <a:pt x="20943" y="188"/>
                </a:cubicBezTo>
                <a:lnTo>
                  <a:pt x="20609" y="401"/>
                </a:lnTo>
                <a:lnTo>
                  <a:pt x="19272" y="1161"/>
                </a:lnTo>
                <a:lnTo>
                  <a:pt x="16658" y="2590"/>
                </a:lnTo>
                <a:lnTo>
                  <a:pt x="7660" y="7575"/>
                </a:lnTo>
                <a:lnTo>
                  <a:pt x="1581" y="10979"/>
                </a:lnTo>
                <a:lnTo>
                  <a:pt x="639" y="11496"/>
                </a:lnTo>
                <a:cubicBezTo>
                  <a:pt x="487" y="11556"/>
                  <a:pt x="365" y="11648"/>
                  <a:pt x="244" y="11739"/>
                </a:cubicBezTo>
                <a:cubicBezTo>
                  <a:pt x="153" y="11830"/>
                  <a:pt x="92" y="11921"/>
                  <a:pt x="61" y="12043"/>
                </a:cubicBezTo>
                <a:cubicBezTo>
                  <a:pt x="122" y="11952"/>
                  <a:pt x="183" y="11830"/>
                  <a:pt x="274" y="11769"/>
                </a:cubicBezTo>
                <a:cubicBezTo>
                  <a:pt x="396" y="11678"/>
                  <a:pt x="517" y="11587"/>
                  <a:pt x="639" y="11556"/>
                </a:cubicBezTo>
                <a:lnTo>
                  <a:pt x="1581" y="11009"/>
                </a:lnTo>
                <a:lnTo>
                  <a:pt x="7660" y="7666"/>
                </a:lnTo>
                <a:lnTo>
                  <a:pt x="16718" y="2711"/>
                </a:lnTo>
                <a:lnTo>
                  <a:pt x="19332" y="1283"/>
                </a:lnTo>
                <a:lnTo>
                  <a:pt x="20670" y="523"/>
                </a:lnTo>
                <a:lnTo>
                  <a:pt x="21004" y="340"/>
                </a:lnTo>
                <a:cubicBezTo>
                  <a:pt x="21126" y="280"/>
                  <a:pt x="21247" y="219"/>
                  <a:pt x="21369" y="158"/>
                </a:cubicBezTo>
                <a:cubicBezTo>
                  <a:pt x="21422" y="143"/>
                  <a:pt x="21479" y="135"/>
                  <a:pt x="21537" y="135"/>
                </a:cubicBezTo>
                <a:cubicBezTo>
                  <a:pt x="21711" y="135"/>
                  <a:pt x="21893" y="204"/>
                  <a:pt x="22007" y="340"/>
                </a:cubicBezTo>
                <a:cubicBezTo>
                  <a:pt x="22098" y="432"/>
                  <a:pt x="22159" y="553"/>
                  <a:pt x="22220" y="675"/>
                </a:cubicBezTo>
                <a:lnTo>
                  <a:pt x="22402" y="1009"/>
                </a:lnTo>
                <a:lnTo>
                  <a:pt x="22797" y="1708"/>
                </a:lnTo>
                <a:lnTo>
                  <a:pt x="23588" y="3137"/>
                </a:lnTo>
                <a:lnTo>
                  <a:pt x="25168" y="6024"/>
                </a:lnTo>
                <a:cubicBezTo>
                  <a:pt x="25320" y="6237"/>
                  <a:pt x="25320" y="6541"/>
                  <a:pt x="25168" y="6754"/>
                </a:cubicBezTo>
                <a:cubicBezTo>
                  <a:pt x="25108" y="6845"/>
                  <a:pt x="25016" y="6936"/>
                  <a:pt x="24895" y="6997"/>
                </a:cubicBezTo>
                <a:lnTo>
                  <a:pt x="24500" y="7210"/>
                </a:lnTo>
                <a:lnTo>
                  <a:pt x="23071" y="8000"/>
                </a:lnTo>
                <a:lnTo>
                  <a:pt x="20275" y="9550"/>
                </a:lnTo>
                <a:lnTo>
                  <a:pt x="14955" y="12499"/>
                </a:lnTo>
                <a:lnTo>
                  <a:pt x="5928" y="17484"/>
                </a:lnTo>
                <a:cubicBezTo>
                  <a:pt x="5290" y="17848"/>
                  <a:pt x="4682" y="18183"/>
                  <a:pt x="4104" y="18487"/>
                </a:cubicBezTo>
                <a:cubicBezTo>
                  <a:pt x="4013" y="18523"/>
                  <a:pt x="3920" y="18540"/>
                  <a:pt x="3829" y="18540"/>
                </a:cubicBezTo>
                <a:cubicBezTo>
                  <a:pt x="3614" y="18540"/>
                  <a:pt x="3411" y="18444"/>
                  <a:pt x="3283" y="18274"/>
                </a:cubicBezTo>
                <a:cubicBezTo>
                  <a:pt x="3101" y="18031"/>
                  <a:pt x="2979" y="17757"/>
                  <a:pt x="2828" y="17514"/>
                </a:cubicBezTo>
                <a:lnTo>
                  <a:pt x="1369" y="14900"/>
                </a:lnTo>
                <a:lnTo>
                  <a:pt x="457" y="13259"/>
                </a:lnTo>
                <a:lnTo>
                  <a:pt x="213" y="12833"/>
                </a:lnTo>
                <a:lnTo>
                  <a:pt x="213" y="12833"/>
                </a:lnTo>
                <a:cubicBezTo>
                  <a:pt x="244" y="12924"/>
                  <a:pt x="335" y="13076"/>
                  <a:pt x="426" y="13259"/>
                </a:cubicBezTo>
                <a:lnTo>
                  <a:pt x="1338" y="14930"/>
                </a:lnTo>
                <a:lnTo>
                  <a:pt x="2767" y="17544"/>
                </a:lnTo>
                <a:cubicBezTo>
                  <a:pt x="2919" y="17787"/>
                  <a:pt x="3040" y="18061"/>
                  <a:pt x="3223" y="18335"/>
                </a:cubicBezTo>
                <a:cubicBezTo>
                  <a:pt x="3373" y="18528"/>
                  <a:pt x="3600" y="18631"/>
                  <a:pt x="3839" y="18631"/>
                </a:cubicBezTo>
                <a:cubicBezTo>
                  <a:pt x="3937" y="18631"/>
                  <a:pt x="4037" y="18613"/>
                  <a:pt x="4135" y="18578"/>
                </a:cubicBezTo>
                <a:cubicBezTo>
                  <a:pt x="4712" y="18274"/>
                  <a:pt x="5320" y="17939"/>
                  <a:pt x="5958" y="17575"/>
                </a:cubicBezTo>
                <a:lnTo>
                  <a:pt x="14986" y="12620"/>
                </a:lnTo>
                <a:lnTo>
                  <a:pt x="20305" y="9672"/>
                </a:lnTo>
                <a:lnTo>
                  <a:pt x="23132" y="8122"/>
                </a:lnTo>
                <a:lnTo>
                  <a:pt x="24560" y="7301"/>
                </a:lnTo>
                <a:lnTo>
                  <a:pt x="24925" y="7119"/>
                </a:lnTo>
                <a:cubicBezTo>
                  <a:pt x="25047" y="7058"/>
                  <a:pt x="25168" y="6936"/>
                  <a:pt x="25260" y="6815"/>
                </a:cubicBezTo>
                <a:cubicBezTo>
                  <a:pt x="25412" y="6572"/>
                  <a:pt x="25442" y="6237"/>
                  <a:pt x="25290" y="5964"/>
                </a:cubicBezTo>
                <a:lnTo>
                  <a:pt x="23679" y="3076"/>
                </a:lnTo>
                <a:lnTo>
                  <a:pt x="22919" y="1678"/>
                </a:lnTo>
                <a:lnTo>
                  <a:pt x="22554" y="918"/>
                </a:lnTo>
                <a:lnTo>
                  <a:pt x="22372" y="584"/>
                </a:lnTo>
                <a:cubicBezTo>
                  <a:pt x="22311" y="462"/>
                  <a:pt x="22220" y="340"/>
                  <a:pt x="22129" y="219"/>
                </a:cubicBezTo>
                <a:cubicBezTo>
                  <a:pt x="21973" y="85"/>
                  <a:pt x="21768" y="1"/>
                  <a:pt x="2156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6" name="Google Shape;3990;p72">
            <a:extLst>
              <a:ext uri="{FF2B5EF4-FFF2-40B4-BE49-F238E27FC236}">
                <a16:creationId xmlns:a16="http://schemas.microsoft.com/office/drawing/2014/main" id="{87A262D4-EEC7-4864-A9E5-24C9480E4F3C}"/>
              </a:ext>
            </a:extLst>
          </p:cNvPr>
          <p:cNvSpPr/>
          <p:nvPr/>
        </p:nvSpPr>
        <p:spPr>
          <a:xfrm>
            <a:off x="5247688" y="2832999"/>
            <a:ext cx="112971" cy="119233"/>
          </a:xfrm>
          <a:custGeom>
            <a:avLst/>
            <a:gdLst/>
            <a:ahLst/>
            <a:cxnLst/>
            <a:rect l="l" t="t" r="r" b="b"/>
            <a:pathLst>
              <a:path w="6962" h="7751" extrusionOk="0">
                <a:moveTo>
                  <a:pt x="3831" y="0"/>
                </a:moveTo>
                <a:lnTo>
                  <a:pt x="1" y="2158"/>
                </a:lnTo>
                <a:lnTo>
                  <a:pt x="3131" y="7751"/>
                </a:lnTo>
                <a:lnTo>
                  <a:pt x="6961" y="5623"/>
                </a:lnTo>
                <a:lnTo>
                  <a:pt x="383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7" name="Google Shape;3991;p72">
            <a:extLst>
              <a:ext uri="{FF2B5EF4-FFF2-40B4-BE49-F238E27FC236}">
                <a16:creationId xmlns:a16="http://schemas.microsoft.com/office/drawing/2014/main" id="{B55C2F31-A99C-436F-95E1-399A694144E7}"/>
              </a:ext>
            </a:extLst>
          </p:cNvPr>
          <p:cNvSpPr/>
          <p:nvPr/>
        </p:nvSpPr>
        <p:spPr>
          <a:xfrm>
            <a:off x="5044984" y="2941003"/>
            <a:ext cx="112954" cy="119249"/>
          </a:xfrm>
          <a:custGeom>
            <a:avLst/>
            <a:gdLst/>
            <a:ahLst/>
            <a:cxnLst/>
            <a:rect l="l" t="t" r="r" b="b"/>
            <a:pathLst>
              <a:path w="6961" h="7752" extrusionOk="0">
                <a:moveTo>
                  <a:pt x="3830" y="0"/>
                </a:moveTo>
                <a:lnTo>
                  <a:pt x="0" y="2159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8" name="Google Shape;3992;p72">
            <a:extLst>
              <a:ext uri="{FF2B5EF4-FFF2-40B4-BE49-F238E27FC236}">
                <a16:creationId xmlns:a16="http://schemas.microsoft.com/office/drawing/2014/main" id="{A2B5DFA0-08A9-4EA2-B131-0B0D613CD9CF}"/>
              </a:ext>
            </a:extLst>
          </p:cNvPr>
          <p:cNvSpPr/>
          <p:nvPr/>
        </p:nvSpPr>
        <p:spPr>
          <a:xfrm>
            <a:off x="5112551" y="2905006"/>
            <a:ext cx="112954" cy="119233"/>
          </a:xfrm>
          <a:custGeom>
            <a:avLst/>
            <a:gdLst/>
            <a:ahLst/>
            <a:cxnLst/>
            <a:rect l="l" t="t" r="r" b="b"/>
            <a:pathLst>
              <a:path w="6961" h="7751" extrusionOk="0">
                <a:moveTo>
                  <a:pt x="3830" y="0"/>
                </a:moveTo>
                <a:lnTo>
                  <a:pt x="0" y="2158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9" name="Google Shape;3993;p72">
            <a:extLst>
              <a:ext uri="{FF2B5EF4-FFF2-40B4-BE49-F238E27FC236}">
                <a16:creationId xmlns:a16="http://schemas.microsoft.com/office/drawing/2014/main" id="{EF23769D-D215-49C3-B4A1-86433555365C}"/>
              </a:ext>
            </a:extLst>
          </p:cNvPr>
          <p:cNvSpPr/>
          <p:nvPr/>
        </p:nvSpPr>
        <p:spPr>
          <a:xfrm>
            <a:off x="5180119" y="2868995"/>
            <a:ext cx="113457" cy="119249"/>
          </a:xfrm>
          <a:custGeom>
            <a:avLst/>
            <a:gdLst/>
            <a:ahLst/>
            <a:cxnLst/>
            <a:rect l="l" t="t" r="r" b="b"/>
            <a:pathLst>
              <a:path w="6992" h="7752" extrusionOk="0">
                <a:moveTo>
                  <a:pt x="3861" y="1"/>
                </a:moveTo>
                <a:lnTo>
                  <a:pt x="0" y="2159"/>
                </a:lnTo>
                <a:lnTo>
                  <a:pt x="3162" y="7751"/>
                </a:lnTo>
                <a:lnTo>
                  <a:pt x="6991" y="5593"/>
                </a:lnTo>
                <a:lnTo>
                  <a:pt x="3861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" name="Google Shape;3994;p72">
            <a:extLst>
              <a:ext uri="{FF2B5EF4-FFF2-40B4-BE49-F238E27FC236}">
                <a16:creationId xmlns:a16="http://schemas.microsoft.com/office/drawing/2014/main" id="{0797A766-B10F-4C16-A56F-EA45C9C68C65}"/>
              </a:ext>
            </a:extLst>
          </p:cNvPr>
          <p:cNvSpPr/>
          <p:nvPr/>
        </p:nvSpPr>
        <p:spPr>
          <a:xfrm>
            <a:off x="5247688" y="2832999"/>
            <a:ext cx="112971" cy="119233"/>
          </a:xfrm>
          <a:custGeom>
            <a:avLst/>
            <a:gdLst/>
            <a:ahLst/>
            <a:cxnLst/>
            <a:rect l="l" t="t" r="r" b="b"/>
            <a:pathLst>
              <a:path w="6962" h="7751" extrusionOk="0">
                <a:moveTo>
                  <a:pt x="3831" y="0"/>
                </a:moveTo>
                <a:lnTo>
                  <a:pt x="1" y="2158"/>
                </a:lnTo>
                <a:lnTo>
                  <a:pt x="3131" y="7751"/>
                </a:lnTo>
                <a:lnTo>
                  <a:pt x="6961" y="5623"/>
                </a:lnTo>
                <a:lnTo>
                  <a:pt x="383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" name="Google Shape;3995;p72">
            <a:extLst>
              <a:ext uri="{FF2B5EF4-FFF2-40B4-BE49-F238E27FC236}">
                <a16:creationId xmlns:a16="http://schemas.microsoft.com/office/drawing/2014/main" id="{AB678C49-5797-4714-BFE4-06A0EBD0A33A}"/>
              </a:ext>
            </a:extLst>
          </p:cNvPr>
          <p:cNvSpPr/>
          <p:nvPr/>
        </p:nvSpPr>
        <p:spPr>
          <a:xfrm>
            <a:off x="5044984" y="2941003"/>
            <a:ext cx="112954" cy="119249"/>
          </a:xfrm>
          <a:custGeom>
            <a:avLst/>
            <a:gdLst/>
            <a:ahLst/>
            <a:cxnLst/>
            <a:rect l="l" t="t" r="r" b="b"/>
            <a:pathLst>
              <a:path w="6961" h="7752" extrusionOk="0">
                <a:moveTo>
                  <a:pt x="3830" y="0"/>
                </a:moveTo>
                <a:lnTo>
                  <a:pt x="0" y="2159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" name="Google Shape;3996;p72">
            <a:extLst>
              <a:ext uri="{FF2B5EF4-FFF2-40B4-BE49-F238E27FC236}">
                <a16:creationId xmlns:a16="http://schemas.microsoft.com/office/drawing/2014/main" id="{89F268EF-5A9C-40A5-BC42-E1D3E45F0D55}"/>
              </a:ext>
            </a:extLst>
          </p:cNvPr>
          <p:cNvSpPr/>
          <p:nvPr/>
        </p:nvSpPr>
        <p:spPr>
          <a:xfrm>
            <a:off x="5112551" y="2905006"/>
            <a:ext cx="112954" cy="119233"/>
          </a:xfrm>
          <a:custGeom>
            <a:avLst/>
            <a:gdLst/>
            <a:ahLst/>
            <a:cxnLst/>
            <a:rect l="l" t="t" r="r" b="b"/>
            <a:pathLst>
              <a:path w="6961" h="7751" extrusionOk="0">
                <a:moveTo>
                  <a:pt x="3830" y="0"/>
                </a:moveTo>
                <a:lnTo>
                  <a:pt x="0" y="2158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" name="Google Shape;3997;p72">
            <a:extLst>
              <a:ext uri="{FF2B5EF4-FFF2-40B4-BE49-F238E27FC236}">
                <a16:creationId xmlns:a16="http://schemas.microsoft.com/office/drawing/2014/main" id="{F65D1B9E-50D6-4256-94EB-8F6B6271567A}"/>
              </a:ext>
            </a:extLst>
          </p:cNvPr>
          <p:cNvSpPr/>
          <p:nvPr/>
        </p:nvSpPr>
        <p:spPr>
          <a:xfrm>
            <a:off x="5180119" y="2868995"/>
            <a:ext cx="113457" cy="119249"/>
          </a:xfrm>
          <a:custGeom>
            <a:avLst/>
            <a:gdLst/>
            <a:ahLst/>
            <a:cxnLst/>
            <a:rect l="l" t="t" r="r" b="b"/>
            <a:pathLst>
              <a:path w="6992" h="7752" extrusionOk="0">
                <a:moveTo>
                  <a:pt x="3861" y="1"/>
                </a:moveTo>
                <a:lnTo>
                  <a:pt x="0" y="2159"/>
                </a:lnTo>
                <a:lnTo>
                  <a:pt x="3162" y="7751"/>
                </a:lnTo>
                <a:lnTo>
                  <a:pt x="6991" y="5593"/>
                </a:lnTo>
                <a:lnTo>
                  <a:pt x="3861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" name="Google Shape;3998;p72">
            <a:extLst>
              <a:ext uri="{FF2B5EF4-FFF2-40B4-BE49-F238E27FC236}">
                <a16:creationId xmlns:a16="http://schemas.microsoft.com/office/drawing/2014/main" id="{7391A82D-F00B-4130-944E-40B7EDAF83C6}"/>
              </a:ext>
            </a:extLst>
          </p:cNvPr>
          <p:cNvSpPr/>
          <p:nvPr/>
        </p:nvSpPr>
        <p:spPr>
          <a:xfrm>
            <a:off x="4956693" y="2913144"/>
            <a:ext cx="444402" cy="200209"/>
          </a:xfrm>
          <a:custGeom>
            <a:avLst/>
            <a:gdLst/>
            <a:ahLst/>
            <a:cxnLst/>
            <a:rect l="l" t="t" r="r" b="b"/>
            <a:pathLst>
              <a:path w="27387" h="13015" extrusionOk="0">
                <a:moveTo>
                  <a:pt x="25230" y="1"/>
                </a:moveTo>
                <a:cubicBezTo>
                  <a:pt x="25179" y="1"/>
                  <a:pt x="25128" y="6"/>
                  <a:pt x="25077" y="18"/>
                </a:cubicBezTo>
                <a:lnTo>
                  <a:pt x="25046" y="18"/>
                </a:lnTo>
                <a:lnTo>
                  <a:pt x="699" y="5337"/>
                </a:lnTo>
                <a:cubicBezTo>
                  <a:pt x="274" y="5429"/>
                  <a:pt x="0" y="5824"/>
                  <a:pt x="91" y="6249"/>
                </a:cubicBezTo>
                <a:lnTo>
                  <a:pt x="91" y="6280"/>
                </a:lnTo>
                <a:lnTo>
                  <a:pt x="1429" y="12420"/>
                </a:lnTo>
                <a:cubicBezTo>
                  <a:pt x="1508" y="12763"/>
                  <a:pt x="1817" y="13015"/>
                  <a:pt x="2176" y="13015"/>
                </a:cubicBezTo>
                <a:cubicBezTo>
                  <a:pt x="2230" y="13015"/>
                  <a:pt x="2285" y="13009"/>
                  <a:pt x="2341" y="12997"/>
                </a:cubicBezTo>
                <a:lnTo>
                  <a:pt x="2371" y="12997"/>
                </a:lnTo>
                <a:lnTo>
                  <a:pt x="26718" y="7678"/>
                </a:lnTo>
                <a:cubicBezTo>
                  <a:pt x="27144" y="7617"/>
                  <a:pt x="27387" y="7222"/>
                  <a:pt x="27326" y="6796"/>
                </a:cubicBezTo>
                <a:cubicBezTo>
                  <a:pt x="27326" y="6796"/>
                  <a:pt x="27326" y="6796"/>
                  <a:pt x="27326" y="6766"/>
                </a:cubicBezTo>
                <a:lnTo>
                  <a:pt x="25958" y="626"/>
                </a:lnTo>
                <a:cubicBezTo>
                  <a:pt x="25879" y="256"/>
                  <a:pt x="25569" y="1"/>
                  <a:pt x="25230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" name="Google Shape;3999;p72">
            <a:extLst>
              <a:ext uri="{FF2B5EF4-FFF2-40B4-BE49-F238E27FC236}">
                <a16:creationId xmlns:a16="http://schemas.microsoft.com/office/drawing/2014/main" id="{ED18E82C-5751-48EE-8F7B-77B256F6AE24}"/>
              </a:ext>
            </a:extLst>
          </p:cNvPr>
          <p:cNvSpPr/>
          <p:nvPr/>
        </p:nvSpPr>
        <p:spPr>
          <a:xfrm>
            <a:off x="4957683" y="2912591"/>
            <a:ext cx="444889" cy="202362"/>
          </a:xfrm>
          <a:custGeom>
            <a:avLst/>
            <a:gdLst/>
            <a:ahLst/>
            <a:cxnLst/>
            <a:rect l="l" t="t" r="r" b="b"/>
            <a:pathLst>
              <a:path w="27417" h="13155" extrusionOk="0">
                <a:moveTo>
                  <a:pt x="25118" y="1"/>
                </a:moveTo>
                <a:cubicBezTo>
                  <a:pt x="25046" y="1"/>
                  <a:pt x="24970" y="9"/>
                  <a:pt x="24894" y="24"/>
                </a:cubicBezTo>
                <a:lnTo>
                  <a:pt x="24104" y="206"/>
                </a:lnTo>
                <a:lnTo>
                  <a:pt x="22554" y="540"/>
                </a:lnTo>
                <a:lnTo>
                  <a:pt x="19514" y="1209"/>
                </a:lnTo>
                <a:lnTo>
                  <a:pt x="9058" y="3489"/>
                </a:lnTo>
                <a:lnTo>
                  <a:pt x="2037" y="5069"/>
                </a:lnTo>
                <a:lnTo>
                  <a:pt x="912" y="5313"/>
                </a:lnTo>
                <a:cubicBezTo>
                  <a:pt x="760" y="5343"/>
                  <a:pt x="608" y="5373"/>
                  <a:pt x="486" y="5404"/>
                </a:cubicBezTo>
                <a:cubicBezTo>
                  <a:pt x="365" y="5465"/>
                  <a:pt x="243" y="5556"/>
                  <a:pt x="182" y="5647"/>
                </a:cubicBezTo>
                <a:cubicBezTo>
                  <a:pt x="61" y="5769"/>
                  <a:pt x="0" y="5951"/>
                  <a:pt x="0" y="6133"/>
                </a:cubicBezTo>
                <a:cubicBezTo>
                  <a:pt x="0" y="6194"/>
                  <a:pt x="0" y="6255"/>
                  <a:pt x="30" y="6316"/>
                </a:cubicBezTo>
                <a:lnTo>
                  <a:pt x="30" y="6255"/>
                </a:lnTo>
                <a:cubicBezTo>
                  <a:pt x="30" y="6103"/>
                  <a:pt x="91" y="5920"/>
                  <a:pt x="182" y="5799"/>
                </a:cubicBezTo>
                <a:cubicBezTo>
                  <a:pt x="274" y="5708"/>
                  <a:pt x="365" y="5617"/>
                  <a:pt x="486" y="5586"/>
                </a:cubicBezTo>
                <a:cubicBezTo>
                  <a:pt x="638" y="5525"/>
                  <a:pt x="790" y="5495"/>
                  <a:pt x="912" y="5465"/>
                </a:cubicBezTo>
                <a:lnTo>
                  <a:pt x="2037" y="5252"/>
                </a:lnTo>
                <a:lnTo>
                  <a:pt x="9088" y="3732"/>
                </a:lnTo>
                <a:lnTo>
                  <a:pt x="19544" y="1452"/>
                </a:lnTo>
                <a:lnTo>
                  <a:pt x="22584" y="784"/>
                </a:lnTo>
                <a:lnTo>
                  <a:pt x="24134" y="449"/>
                </a:lnTo>
                <a:lnTo>
                  <a:pt x="24924" y="267"/>
                </a:lnTo>
                <a:cubicBezTo>
                  <a:pt x="25001" y="242"/>
                  <a:pt x="25078" y="229"/>
                  <a:pt x="25154" y="229"/>
                </a:cubicBezTo>
                <a:cubicBezTo>
                  <a:pt x="25444" y="229"/>
                  <a:pt x="25716" y="404"/>
                  <a:pt x="25836" y="692"/>
                </a:cubicBezTo>
                <a:cubicBezTo>
                  <a:pt x="25867" y="814"/>
                  <a:pt x="25897" y="966"/>
                  <a:pt x="25928" y="1088"/>
                </a:cubicBezTo>
                <a:cubicBezTo>
                  <a:pt x="25988" y="1361"/>
                  <a:pt x="26049" y="1635"/>
                  <a:pt x="26110" y="1908"/>
                </a:cubicBezTo>
                <a:cubicBezTo>
                  <a:pt x="26231" y="2455"/>
                  <a:pt x="26353" y="3003"/>
                  <a:pt x="26475" y="3550"/>
                </a:cubicBezTo>
                <a:cubicBezTo>
                  <a:pt x="26718" y="4644"/>
                  <a:pt x="26961" y="5769"/>
                  <a:pt x="27204" y="6893"/>
                </a:cubicBezTo>
                <a:cubicBezTo>
                  <a:pt x="27265" y="7167"/>
                  <a:pt x="27174" y="7440"/>
                  <a:pt x="26961" y="7623"/>
                </a:cubicBezTo>
                <a:cubicBezTo>
                  <a:pt x="26839" y="7683"/>
                  <a:pt x="26718" y="7744"/>
                  <a:pt x="26566" y="7775"/>
                </a:cubicBezTo>
                <a:lnTo>
                  <a:pt x="26140" y="7866"/>
                </a:lnTo>
                <a:lnTo>
                  <a:pt x="24469" y="8231"/>
                </a:lnTo>
                <a:lnTo>
                  <a:pt x="21216" y="8960"/>
                </a:lnTo>
                <a:lnTo>
                  <a:pt x="15046" y="10297"/>
                </a:lnTo>
                <a:lnTo>
                  <a:pt x="4590" y="12577"/>
                </a:lnTo>
                <a:lnTo>
                  <a:pt x="2462" y="13033"/>
                </a:lnTo>
                <a:cubicBezTo>
                  <a:pt x="2373" y="13069"/>
                  <a:pt x="2284" y="13083"/>
                  <a:pt x="2189" y="13083"/>
                </a:cubicBezTo>
                <a:cubicBezTo>
                  <a:pt x="2122" y="13083"/>
                  <a:pt x="2051" y="13076"/>
                  <a:pt x="1976" y="13063"/>
                </a:cubicBezTo>
                <a:cubicBezTo>
                  <a:pt x="1824" y="13033"/>
                  <a:pt x="1702" y="12972"/>
                  <a:pt x="1611" y="12851"/>
                </a:cubicBezTo>
                <a:cubicBezTo>
                  <a:pt x="1489" y="12729"/>
                  <a:pt x="1429" y="12577"/>
                  <a:pt x="1429" y="12425"/>
                </a:cubicBezTo>
                <a:cubicBezTo>
                  <a:pt x="1368" y="12273"/>
                  <a:pt x="1337" y="12121"/>
                  <a:pt x="1307" y="11969"/>
                </a:cubicBezTo>
                <a:cubicBezTo>
                  <a:pt x="1064" y="10784"/>
                  <a:pt x="821" y="9750"/>
                  <a:pt x="638" y="8930"/>
                </a:cubicBezTo>
                <a:cubicBezTo>
                  <a:pt x="456" y="8139"/>
                  <a:pt x="304" y="7471"/>
                  <a:pt x="213" y="7045"/>
                </a:cubicBezTo>
                <a:lnTo>
                  <a:pt x="91" y="6559"/>
                </a:lnTo>
                <a:lnTo>
                  <a:pt x="91" y="6559"/>
                </a:lnTo>
                <a:cubicBezTo>
                  <a:pt x="122" y="6681"/>
                  <a:pt x="152" y="6833"/>
                  <a:pt x="182" y="7045"/>
                </a:cubicBezTo>
                <a:lnTo>
                  <a:pt x="608" y="8960"/>
                </a:lnTo>
                <a:cubicBezTo>
                  <a:pt x="760" y="9781"/>
                  <a:pt x="1003" y="10814"/>
                  <a:pt x="1246" y="12000"/>
                </a:cubicBezTo>
                <a:cubicBezTo>
                  <a:pt x="1277" y="12152"/>
                  <a:pt x="1307" y="12273"/>
                  <a:pt x="1337" y="12456"/>
                </a:cubicBezTo>
                <a:cubicBezTo>
                  <a:pt x="1368" y="12608"/>
                  <a:pt x="1429" y="12759"/>
                  <a:pt x="1550" y="12881"/>
                </a:cubicBezTo>
                <a:cubicBezTo>
                  <a:pt x="1641" y="13033"/>
                  <a:pt x="1824" y="13094"/>
                  <a:pt x="1976" y="13155"/>
                </a:cubicBezTo>
                <a:lnTo>
                  <a:pt x="2249" y="13155"/>
                </a:lnTo>
                <a:cubicBezTo>
                  <a:pt x="2340" y="13124"/>
                  <a:pt x="2401" y="13094"/>
                  <a:pt x="2492" y="13094"/>
                </a:cubicBezTo>
                <a:lnTo>
                  <a:pt x="4620" y="12638"/>
                </a:lnTo>
                <a:lnTo>
                  <a:pt x="15076" y="10358"/>
                </a:lnTo>
                <a:lnTo>
                  <a:pt x="21247" y="9021"/>
                </a:lnTo>
                <a:lnTo>
                  <a:pt x="24529" y="8291"/>
                </a:lnTo>
                <a:lnTo>
                  <a:pt x="26201" y="7927"/>
                </a:lnTo>
                <a:lnTo>
                  <a:pt x="26627" y="7835"/>
                </a:lnTo>
                <a:cubicBezTo>
                  <a:pt x="26779" y="7805"/>
                  <a:pt x="26900" y="7744"/>
                  <a:pt x="27022" y="7653"/>
                </a:cubicBezTo>
                <a:cubicBezTo>
                  <a:pt x="27295" y="7471"/>
                  <a:pt x="27417" y="7136"/>
                  <a:pt x="27356" y="6832"/>
                </a:cubicBezTo>
                <a:cubicBezTo>
                  <a:pt x="27083" y="5677"/>
                  <a:pt x="26839" y="4553"/>
                  <a:pt x="26596" y="3458"/>
                </a:cubicBezTo>
                <a:cubicBezTo>
                  <a:pt x="26475" y="2911"/>
                  <a:pt x="26353" y="2364"/>
                  <a:pt x="26231" y="1817"/>
                </a:cubicBezTo>
                <a:cubicBezTo>
                  <a:pt x="26171" y="1544"/>
                  <a:pt x="26110" y="1270"/>
                  <a:pt x="26049" y="996"/>
                </a:cubicBezTo>
                <a:cubicBezTo>
                  <a:pt x="26019" y="875"/>
                  <a:pt x="25988" y="723"/>
                  <a:pt x="25958" y="601"/>
                </a:cubicBezTo>
                <a:cubicBezTo>
                  <a:pt x="25928" y="449"/>
                  <a:pt x="25836" y="297"/>
                  <a:pt x="25715" y="206"/>
                </a:cubicBezTo>
                <a:cubicBezTo>
                  <a:pt x="25593" y="115"/>
                  <a:pt x="25472" y="54"/>
                  <a:pt x="25320" y="24"/>
                </a:cubicBezTo>
                <a:cubicBezTo>
                  <a:pt x="25259" y="9"/>
                  <a:pt x="25190" y="1"/>
                  <a:pt x="2511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6" name="Google Shape;4000;p72">
            <a:extLst>
              <a:ext uri="{FF2B5EF4-FFF2-40B4-BE49-F238E27FC236}">
                <a16:creationId xmlns:a16="http://schemas.microsoft.com/office/drawing/2014/main" id="{CF65895E-3F81-4B36-97FA-9439C0D73A31}"/>
              </a:ext>
            </a:extLst>
          </p:cNvPr>
          <p:cNvSpPr/>
          <p:nvPr/>
        </p:nvSpPr>
        <p:spPr>
          <a:xfrm>
            <a:off x="4870366" y="3009735"/>
            <a:ext cx="156864" cy="136569"/>
          </a:xfrm>
          <a:custGeom>
            <a:avLst/>
            <a:gdLst/>
            <a:ahLst/>
            <a:cxnLst/>
            <a:rect l="l" t="t" r="r" b="b"/>
            <a:pathLst>
              <a:path w="9667" h="8878" extrusionOk="0">
                <a:moveTo>
                  <a:pt x="5138" y="1"/>
                </a:moveTo>
                <a:cubicBezTo>
                  <a:pt x="4925" y="1"/>
                  <a:pt x="4712" y="1"/>
                  <a:pt x="4500" y="31"/>
                </a:cubicBezTo>
                <a:cubicBezTo>
                  <a:pt x="1673" y="457"/>
                  <a:pt x="1" y="3375"/>
                  <a:pt x="1034" y="6019"/>
                </a:cubicBezTo>
                <a:cubicBezTo>
                  <a:pt x="1186" y="6384"/>
                  <a:pt x="1338" y="6688"/>
                  <a:pt x="1551" y="6992"/>
                </a:cubicBezTo>
                <a:cubicBezTo>
                  <a:pt x="1794" y="7296"/>
                  <a:pt x="2037" y="7600"/>
                  <a:pt x="2311" y="7843"/>
                </a:cubicBezTo>
                <a:cubicBezTo>
                  <a:pt x="3154" y="8544"/>
                  <a:pt x="4170" y="8878"/>
                  <a:pt x="5173" y="8878"/>
                </a:cubicBezTo>
                <a:cubicBezTo>
                  <a:pt x="6738" y="8878"/>
                  <a:pt x="8275" y="8066"/>
                  <a:pt x="9089" y="6566"/>
                </a:cubicBezTo>
                <a:cubicBezTo>
                  <a:pt x="9484" y="5867"/>
                  <a:pt x="9667" y="5077"/>
                  <a:pt x="9636" y="4286"/>
                </a:cubicBezTo>
                <a:cubicBezTo>
                  <a:pt x="9606" y="4134"/>
                  <a:pt x="9606" y="4013"/>
                  <a:pt x="9606" y="3922"/>
                </a:cubicBezTo>
                <a:cubicBezTo>
                  <a:pt x="9576" y="3800"/>
                  <a:pt x="9545" y="3709"/>
                  <a:pt x="9545" y="3648"/>
                </a:cubicBezTo>
                <a:cubicBezTo>
                  <a:pt x="9545" y="3557"/>
                  <a:pt x="9515" y="3496"/>
                  <a:pt x="9484" y="3435"/>
                </a:cubicBezTo>
                <a:cubicBezTo>
                  <a:pt x="9484" y="3496"/>
                  <a:pt x="9484" y="3587"/>
                  <a:pt x="9484" y="3648"/>
                </a:cubicBezTo>
                <a:cubicBezTo>
                  <a:pt x="9515" y="3739"/>
                  <a:pt x="9515" y="3830"/>
                  <a:pt x="9515" y="3922"/>
                </a:cubicBezTo>
                <a:lnTo>
                  <a:pt x="9515" y="4286"/>
                </a:lnTo>
                <a:cubicBezTo>
                  <a:pt x="9515" y="5593"/>
                  <a:pt x="8907" y="6840"/>
                  <a:pt x="7904" y="7660"/>
                </a:cubicBezTo>
                <a:cubicBezTo>
                  <a:pt x="7081" y="8329"/>
                  <a:pt x="6145" y="8627"/>
                  <a:pt x="5232" y="8627"/>
                </a:cubicBezTo>
                <a:cubicBezTo>
                  <a:pt x="2905" y="8627"/>
                  <a:pt x="725" y="6689"/>
                  <a:pt x="943" y="3982"/>
                </a:cubicBezTo>
                <a:cubicBezTo>
                  <a:pt x="1065" y="2858"/>
                  <a:pt x="1612" y="1824"/>
                  <a:pt x="2463" y="1095"/>
                </a:cubicBezTo>
                <a:cubicBezTo>
                  <a:pt x="3071" y="578"/>
                  <a:pt x="3770" y="274"/>
                  <a:pt x="4530" y="122"/>
                </a:cubicBezTo>
                <a:cubicBezTo>
                  <a:pt x="5047" y="1"/>
                  <a:pt x="5351" y="31"/>
                  <a:pt x="535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7" name="Google Shape;4001;p72">
            <a:extLst>
              <a:ext uri="{FF2B5EF4-FFF2-40B4-BE49-F238E27FC236}">
                <a16:creationId xmlns:a16="http://schemas.microsoft.com/office/drawing/2014/main" id="{61C34D09-E01A-4684-BDA3-0D223198EFDE}"/>
              </a:ext>
            </a:extLst>
          </p:cNvPr>
          <p:cNvSpPr/>
          <p:nvPr/>
        </p:nvSpPr>
        <p:spPr>
          <a:xfrm>
            <a:off x="5000100" y="3036470"/>
            <a:ext cx="37792" cy="29397"/>
          </a:xfrm>
          <a:custGeom>
            <a:avLst/>
            <a:gdLst/>
            <a:ahLst/>
            <a:cxnLst/>
            <a:rect l="l" t="t" r="r" b="b"/>
            <a:pathLst>
              <a:path w="2329" h="1911" extrusionOk="0">
                <a:moveTo>
                  <a:pt x="1248" y="1"/>
                </a:moveTo>
                <a:cubicBezTo>
                  <a:pt x="1177" y="1"/>
                  <a:pt x="1105" y="9"/>
                  <a:pt x="1033" y="26"/>
                </a:cubicBezTo>
                <a:cubicBezTo>
                  <a:pt x="213" y="178"/>
                  <a:pt x="0" y="1302"/>
                  <a:pt x="730" y="1758"/>
                </a:cubicBezTo>
                <a:cubicBezTo>
                  <a:pt x="898" y="1863"/>
                  <a:pt x="1075" y="1910"/>
                  <a:pt x="1247" y="1910"/>
                </a:cubicBezTo>
                <a:cubicBezTo>
                  <a:pt x="1821" y="1910"/>
                  <a:pt x="2329" y="1387"/>
                  <a:pt x="2189" y="755"/>
                </a:cubicBezTo>
                <a:cubicBezTo>
                  <a:pt x="2084" y="310"/>
                  <a:pt x="1686" y="1"/>
                  <a:pt x="124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" name="Google Shape;4002;p72">
            <a:extLst>
              <a:ext uri="{FF2B5EF4-FFF2-40B4-BE49-F238E27FC236}">
                <a16:creationId xmlns:a16="http://schemas.microsoft.com/office/drawing/2014/main" id="{A63A5F68-5E54-4AD9-9763-8E5CD3B78539}"/>
              </a:ext>
            </a:extLst>
          </p:cNvPr>
          <p:cNvSpPr/>
          <p:nvPr/>
        </p:nvSpPr>
        <p:spPr>
          <a:xfrm>
            <a:off x="5296027" y="2926036"/>
            <a:ext cx="92249" cy="110833"/>
          </a:xfrm>
          <a:custGeom>
            <a:avLst/>
            <a:gdLst/>
            <a:ahLst/>
            <a:cxnLst/>
            <a:rect l="l" t="t" r="r" b="b"/>
            <a:pathLst>
              <a:path w="5685" h="7205" extrusionOk="0">
                <a:moveTo>
                  <a:pt x="4317" y="1"/>
                </a:moveTo>
                <a:lnTo>
                  <a:pt x="0" y="943"/>
                </a:lnTo>
                <a:lnTo>
                  <a:pt x="1368" y="7205"/>
                </a:lnTo>
                <a:lnTo>
                  <a:pt x="5684" y="6262"/>
                </a:lnTo>
                <a:lnTo>
                  <a:pt x="4317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9" name="Google Shape;4003;p72">
            <a:extLst>
              <a:ext uri="{FF2B5EF4-FFF2-40B4-BE49-F238E27FC236}">
                <a16:creationId xmlns:a16="http://schemas.microsoft.com/office/drawing/2014/main" id="{E7A68E23-719D-4669-A8D8-9EDF274E6D9E}"/>
              </a:ext>
            </a:extLst>
          </p:cNvPr>
          <p:cNvSpPr/>
          <p:nvPr/>
        </p:nvSpPr>
        <p:spPr>
          <a:xfrm>
            <a:off x="5220556" y="2941465"/>
            <a:ext cx="92249" cy="111311"/>
          </a:xfrm>
          <a:custGeom>
            <a:avLst/>
            <a:gdLst/>
            <a:ahLst/>
            <a:cxnLst/>
            <a:rect l="l" t="t" r="r" b="b"/>
            <a:pathLst>
              <a:path w="5685" h="7236" extrusionOk="0">
                <a:moveTo>
                  <a:pt x="4317" y="1"/>
                </a:moveTo>
                <a:lnTo>
                  <a:pt x="1" y="943"/>
                </a:lnTo>
                <a:lnTo>
                  <a:pt x="1369" y="7235"/>
                </a:lnTo>
                <a:lnTo>
                  <a:pt x="5685" y="6293"/>
                </a:lnTo>
                <a:lnTo>
                  <a:pt x="4317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0" name="Google Shape;4004;p72">
            <a:extLst>
              <a:ext uri="{FF2B5EF4-FFF2-40B4-BE49-F238E27FC236}">
                <a16:creationId xmlns:a16="http://schemas.microsoft.com/office/drawing/2014/main" id="{1150115D-C01B-473D-87E7-E8C6AC7C71FD}"/>
              </a:ext>
            </a:extLst>
          </p:cNvPr>
          <p:cNvSpPr/>
          <p:nvPr/>
        </p:nvSpPr>
        <p:spPr>
          <a:xfrm>
            <a:off x="5144599" y="2957371"/>
            <a:ext cx="92249" cy="110833"/>
          </a:xfrm>
          <a:custGeom>
            <a:avLst/>
            <a:gdLst/>
            <a:ahLst/>
            <a:cxnLst/>
            <a:rect l="l" t="t" r="r" b="b"/>
            <a:pathLst>
              <a:path w="5685" h="7205" extrusionOk="0">
                <a:moveTo>
                  <a:pt x="4317" y="0"/>
                </a:moveTo>
                <a:lnTo>
                  <a:pt x="1" y="943"/>
                </a:lnTo>
                <a:lnTo>
                  <a:pt x="1369" y="7204"/>
                </a:lnTo>
                <a:lnTo>
                  <a:pt x="5685" y="6262"/>
                </a:lnTo>
                <a:lnTo>
                  <a:pt x="4317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4005;p72">
            <a:extLst>
              <a:ext uri="{FF2B5EF4-FFF2-40B4-BE49-F238E27FC236}">
                <a16:creationId xmlns:a16="http://schemas.microsoft.com/office/drawing/2014/main" id="{C628DCDF-3F97-44BB-8A78-EDF597E13282}"/>
              </a:ext>
            </a:extLst>
          </p:cNvPr>
          <p:cNvSpPr/>
          <p:nvPr/>
        </p:nvSpPr>
        <p:spPr>
          <a:xfrm>
            <a:off x="5069144" y="2973262"/>
            <a:ext cx="91763" cy="110833"/>
          </a:xfrm>
          <a:custGeom>
            <a:avLst/>
            <a:gdLst/>
            <a:ahLst/>
            <a:cxnLst/>
            <a:rect l="l" t="t" r="r" b="b"/>
            <a:pathLst>
              <a:path w="5655" h="7205" extrusionOk="0">
                <a:moveTo>
                  <a:pt x="4286" y="1"/>
                </a:moveTo>
                <a:lnTo>
                  <a:pt x="0" y="943"/>
                </a:lnTo>
                <a:lnTo>
                  <a:pt x="1368" y="7205"/>
                </a:lnTo>
                <a:lnTo>
                  <a:pt x="5654" y="6262"/>
                </a:lnTo>
                <a:lnTo>
                  <a:pt x="4286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4006;p72">
            <a:extLst>
              <a:ext uri="{FF2B5EF4-FFF2-40B4-BE49-F238E27FC236}">
                <a16:creationId xmlns:a16="http://schemas.microsoft.com/office/drawing/2014/main" id="{A4D4B012-4A17-4BCC-B978-C5B3691AD88C}"/>
              </a:ext>
            </a:extLst>
          </p:cNvPr>
          <p:cNvSpPr/>
          <p:nvPr/>
        </p:nvSpPr>
        <p:spPr>
          <a:xfrm>
            <a:off x="5069144" y="2973262"/>
            <a:ext cx="91763" cy="110833"/>
          </a:xfrm>
          <a:custGeom>
            <a:avLst/>
            <a:gdLst/>
            <a:ahLst/>
            <a:cxnLst/>
            <a:rect l="l" t="t" r="r" b="b"/>
            <a:pathLst>
              <a:path w="5655" h="7205" extrusionOk="0">
                <a:moveTo>
                  <a:pt x="4286" y="1"/>
                </a:moveTo>
                <a:lnTo>
                  <a:pt x="0" y="943"/>
                </a:lnTo>
                <a:lnTo>
                  <a:pt x="1368" y="7205"/>
                </a:lnTo>
                <a:lnTo>
                  <a:pt x="5654" y="6262"/>
                </a:lnTo>
                <a:lnTo>
                  <a:pt x="428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4007;p72">
            <a:extLst>
              <a:ext uri="{FF2B5EF4-FFF2-40B4-BE49-F238E27FC236}">
                <a16:creationId xmlns:a16="http://schemas.microsoft.com/office/drawing/2014/main" id="{76033D1E-10A1-4BF3-87D7-486A4F23EEB7}"/>
              </a:ext>
            </a:extLst>
          </p:cNvPr>
          <p:cNvSpPr/>
          <p:nvPr/>
        </p:nvSpPr>
        <p:spPr>
          <a:xfrm>
            <a:off x="5144599" y="2957371"/>
            <a:ext cx="92249" cy="110833"/>
          </a:xfrm>
          <a:custGeom>
            <a:avLst/>
            <a:gdLst/>
            <a:ahLst/>
            <a:cxnLst/>
            <a:rect l="l" t="t" r="r" b="b"/>
            <a:pathLst>
              <a:path w="5685" h="7205" extrusionOk="0">
                <a:moveTo>
                  <a:pt x="4317" y="0"/>
                </a:moveTo>
                <a:lnTo>
                  <a:pt x="1" y="943"/>
                </a:lnTo>
                <a:lnTo>
                  <a:pt x="1369" y="7204"/>
                </a:lnTo>
                <a:lnTo>
                  <a:pt x="5685" y="6262"/>
                </a:lnTo>
                <a:lnTo>
                  <a:pt x="431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4008;p72">
            <a:extLst>
              <a:ext uri="{FF2B5EF4-FFF2-40B4-BE49-F238E27FC236}">
                <a16:creationId xmlns:a16="http://schemas.microsoft.com/office/drawing/2014/main" id="{CB9A14BB-71E7-4B04-803E-76AF1863DF5A}"/>
              </a:ext>
            </a:extLst>
          </p:cNvPr>
          <p:cNvSpPr/>
          <p:nvPr/>
        </p:nvSpPr>
        <p:spPr>
          <a:xfrm>
            <a:off x="5220556" y="2941465"/>
            <a:ext cx="92249" cy="111311"/>
          </a:xfrm>
          <a:custGeom>
            <a:avLst/>
            <a:gdLst/>
            <a:ahLst/>
            <a:cxnLst/>
            <a:rect l="l" t="t" r="r" b="b"/>
            <a:pathLst>
              <a:path w="5685" h="7236" extrusionOk="0">
                <a:moveTo>
                  <a:pt x="4317" y="1"/>
                </a:moveTo>
                <a:lnTo>
                  <a:pt x="1" y="943"/>
                </a:lnTo>
                <a:lnTo>
                  <a:pt x="1369" y="7235"/>
                </a:lnTo>
                <a:lnTo>
                  <a:pt x="5685" y="6293"/>
                </a:lnTo>
                <a:lnTo>
                  <a:pt x="431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4009;p72">
            <a:extLst>
              <a:ext uri="{FF2B5EF4-FFF2-40B4-BE49-F238E27FC236}">
                <a16:creationId xmlns:a16="http://schemas.microsoft.com/office/drawing/2014/main" id="{0B7B8404-6F7C-4BC3-A8AB-67E24B60FE3F}"/>
              </a:ext>
            </a:extLst>
          </p:cNvPr>
          <p:cNvSpPr/>
          <p:nvPr/>
        </p:nvSpPr>
        <p:spPr>
          <a:xfrm>
            <a:off x="3208700" y="2820369"/>
            <a:ext cx="86342" cy="118772"/>
          </a:xfrm>
          <a:custGeom>
            <a:avLst/>
            <a:gdLst/>
            <a:ahLst/>
            <a:cxnLst/>
            <a:rect l="l" t="t" r="r" b="b"/>
            <a:pathLst>
              <a:path w="5321" h="7721" extrusionOk="0">
                <a:moveTo>
                  <a:pt x="1" y="0"/>
                </a:moveTo>
                <a:lnTo>
                  <a:pt x="1186" y="6323"/>
                </a:lnTo>
                <a:lnTo>
                  <a:pt x="2159" y="4560"/>
                </a:lnTo>
                <a:lnTo>
                  <a:pt x="4256" y="7721"/>
                </a:lnTo>
                <a:lnTo>
                  <a:pt x="5320" y="6991"/>
                </a:lnTo>
                <a:lnTo>
                  <a:pt x="3223" y="3861"/>
                </a:lnTo>
                <a:lnTo>
                  <a:pt x="5138" y="3557"/>
                </a:lnTo>
                <a:lnTo>
                  <a:pt x="1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6" name="Google Shape;2657;p49">
            <a:extLst>
              <a:ext uri="{FF2B5EF4-FFF2-40B4-BE49-F238E27FC236}">
                <a16:creationId xmlns:a16="http://schemas.microsoft.com/office/drawing/2014/main" id="{7CABEF49-CE40-473B-9EF7-2BE2D428FCA5}"/>
              </a:ext>
            </a:extLst>
          </p:cNvPr>
          <p:cNvSpPr txBox="1">
            <a:spLocks/>
          </p:cNvSpPr>
          <p:nvPr/>
        </p:nvSpPr>
        <p:spPr>
          <a:xfrm>
            <a:off x="2747532" y="1234314"/>
            <a:ext cx="4184601" cy="1319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6433D"/>
              </a:buClr>
              <a:buSzPts val="3000"/>
              <a:buFont typeface="Merriweather"/>
              <a:buNone/>
              <a:tabLst/>
              <a:defRPr/>
            </a:pPr>
            <a:r>
              <a: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2758786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4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5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8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1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3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9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1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4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8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4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3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6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9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5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8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1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4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3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2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5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8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1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4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7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0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9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2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5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8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1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4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0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3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6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9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2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5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8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1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6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9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2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5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8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1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0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3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6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2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8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1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4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7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0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3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6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9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2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5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8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1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4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7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0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3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6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9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2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5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8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1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4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7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0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3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6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9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2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5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8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1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4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7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8" fill="hold">
                            <p:stCondLst>
                              <p:cond delay="500"/>
                            </p:stCondLst>
                            <p:childTnLst>
                              <p:par>
                                <p:cTn id="8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1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2" dur="1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3" dur="1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6">
            <a:extLst>
              <a:ext uri="{FF2B5EF4-FFF2-40B4-BE49-F238E27FC236}">
                <a16:creationId xmlns:a16="http://schemas.microsoft.com/office/drawing/2014/main" id="{7220359C-2E1B-4A0B-B8B8-49C6FABFAD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251" y="986693"/>
            <a:ext cx="28956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" descr="Road trip GIFs - Get the best gif on GIFER">
            <a:extLst>
              <a:ext uri="{FF2B5EF4-FFF2-40B4-BE49-F238E27FC236}">
                <a16:creationId xmlns:a16="http://schemas.microsoft.com/office/drawing/2014/main" id="{7B2B0E84-0999-4E8D-B73F-592A99D28D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4465" y="552685"/>
            <a:ext cx="2895600" cy="243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2" descr="Sleighed it | Christmas graphics, Christmas illustration, Creative art">
            <a:extLst>
              <a:ext uri="{FF2B5EF4-FFF2-40B4-BE49-F238E27FC236}">
                <a16:creationId xmlns:a16="http://schemas.microsoft.com/office/drawing/2014/main" id="{B7C86525-2E8D-4816-B757-2C6856E9D3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037" y="907269"/>
            <a:ext cx="2750755" cy="206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Google Shape;1924;p44">
            <a:extLst>
              <a:ext uri="{FF2B5EF4-FFF2-40B4-BE49-F238E27FC236}">
                <a16:creationId xmlns:a16="http://schemas.microsoft.com/office/drawing/2014/main" id="{C71E0EE1-D638-4367-973C-4068F2009C64}"/>
              </a:ext>
            </a:extLst>
          </p:cNvPr>
          <p:cNvSpPr txBox="1">
            <a:spLocks/>
          </p:cNvSpPr>
          <p:nvPr/>
        </p:nvSpPr>
        <p:spPr>
          <a:xfrm>
            <a:off x="532955" y="2970335"/>
            <a:ext cx="2094741" cy="99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ôtô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36 km/h</a:t>
            </a:r>
            <a:endParaRPr lang="vi-VN" sz="2000" b="0" i="0" dirty="0">
              <a:solidFill>
                <a:schemeClr val="accent5">
                  <a:lumMod val="25000"/>
                </a:schemeClr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40" name="Google Shape;1924;p44">
            <a:extLst>
              <a:ext uri="{FF2B5EF4-FFF2-40B4-BE49-F238E27FC236}">
                <a16:creationId xmlns:a16="http://schemas.microsoft.com/office/drawing/2014/main" id="{361289F9-EAA5-49F6-A17F-241BA9073567}"/>
              </a:ext>
            </a:extLst>
          </p:cNvPr>
          <p:cNvSpPr txBox="1">
            <a:spLocks/>
          </p:cNvSpPr>
          <p:nvPr/>
        </p:nvSpPr>
        <p:spPr>
          <a:xfrm>
            <a:off x="3448258" y="2984989"/>
            <a:ext cx="2477586" cy="99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xe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đạp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10,8 km/h</a:t>
            </a:r>
            <a:endParaRPr lang="vi-VN" sz="2000" b="0" i="0" dirty="0">
              <a:solidFill>
                <a:schemeClr val="accent5">
                  <a:lumMod val="25000"/>
                </a:schemeClr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41" name="Google Shape;1924;p44">
            <a:extLst>
              <a:ext uri="{FF2B5EF4-FFF2-40B4-BE49-F238E27FC236}">
                <a16:creationId xmlns:a16="http://schemas.microsoft.com/office/drawing/2014/main" id="{4EC54018-C939-46B4-8870-CEB0D4E03823}"/>
              </a:ext>
            </a:extLst>
          </p:cNvPr>
          <p:cNvSpPr txBox="1">
            <a:spLocks/>
          </p:cNvSpPr>
          <p:nvPr/>
        </p:nvSpPr>
        <p:spPr>
          <a:xfrm>
            <a:off x="6456071" y="2970334"/>
            <a:ext cx="2617867" cy="99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tàu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hỏa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10 m/s</a:t>
            </a:r>
            <a:endParaRPr lang="vi-VN" sz="2000" b="0" i="0" dirty="0">
              <a:solidFill>
                <a:schemeClr val="accent5">
                  <a:lumMod val="25000"/>
                </a:schemeClr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42" name="Google Shape;1924;p44">
            <a:extLst>
              <a:ext uri="{FF2B5EF4-FFF2-40B4-BE49-F238E27FC236}">
                <a16:creationId xmlns:a16="http://schemas.microsoft.com/office/drawing/2014/main" id="{763CE864-B6B1-4D36-B075-C635FFC0308E}"/>
              </a:ext>
            </a:extLst>
          </p:cNvPr>
          <p:cNvSpPr txBox="1">
            <a:spLocks/>
          </p:cNvSpPr>
          <p:nvPr/>
        </p:nvSpPr>
        <p:spPr>
          <a:xfrm>
            <a:off x="1877619" y="4033520"/>
            <a:ext cx="5388762" cy="99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8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Những</a:t>
            </a:r>
            <a:r>
              <a:rPr lang="en-US" sz="28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điều</a:t>
            </a:r>
            <a:r>
              <a:rPr lang="en-US" sz="28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trên</a:t>
            </a:r>
            <a:r>
              <a:rPr lang="en-US" sz="28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cho</a:t>
            </a:r>
            <a:r>
              <a:rPr lang="en-US" sz="28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biết</a:t>
            </a:r>
            <a:r>
              <a:rPr lang="en-US" sz="28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gì</a:t>
            </a:r>
            <a:r>
              <a:rPr lang="en-US" sz="28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?</a:t>
            </a:r>
            <a:endParaRPr lang="vi-VN" sz="2800" b="0" i="0" dirty="0">
              <a:solidFill>
                <a:srgbClr val="16433D"/>
              </a:solidFill>
              <a:effectLst/>
              <a:latin typeface="Merriweather" panose="00000500000000000000" pitchFamily="2" charset="-93"/>
              <a:cs typeface="#9Slide03 Arima Madurai Black" panose="00000A00000000000000" pitchFamily="2" charset="-93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>
            <a:extLst>
              <a:ext uri="{FF2B5EF4-FFF2-40B4-BE49-F238E27FC236}">
                <a16:creationId xmlns:a16="http://schemas.microsoft.com/office/drawing/2014/main" id="{4C580BBC-E491-4C1C-9BFB-6421BD8F9E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435" y="777337"/>
            <a:ext cx="28956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Road trip GIFs - Get the best gif on GIFER">
            <a:extLst>
              <a:ext uri="{FF2B5EF4-FFF2-40B4-BE49-F238E27FC236}">
                <a16:creationId xmlns:a16="http://schemas.microsoft.com/office/drawing/2014/main" id="{48BEB01A-BDFA-449A-BAAE-DFB0131CFC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1480" y="371914"/>
            <a:ext cx="2895600" cy="243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Sleighed it | Christmas graphics, Christmas illustration, Creative art">
            <a:extLst>
              <a:ext uri="{FF2B5EF4-FFF2-40B4-BE49-F238E27FC236}">
                <a16:creationId xmlns:a16="http://schemas.microsoft.com/office/drawing/2014/main" id="{932E7E8B-F5C8-42FE-977E-BCA424C3EA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052" y="777337"/>
            <a:ext cx="2750755" cy="206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1924;p44">
            <a:extLst>
              <a:ext uri="{FF2B5EF4-FFF2-40B4-BE49-F238E27FC236}">
                <a16:creationId xmlns:a16="http://schemas.microsoft.com/office/drawing/2014/main" id="{98CBE421-EF65-4AC8-98BA-9592F9430BBB}"/>
              </a:ext>
            </a:extLst>
          </p:cNvPr>
          <p:cNvSpPr txBox="1">
            <a:spLocks/>
          </p:cNvSpPr>
          <p:nvPr/>
        </p:nvSpPr>
        <p:spPr>
          <a:xfrm>
            <a:off x="390487" y="2805722"/>
            <a:ext cx="2477586" cy="1562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ôtô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36 km/h -</a:t>
            </a:r>
            <a:r>
              <a:rPr lang="vi-VN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một giờ, ô tô đi được 36km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.</a:t>
            </a:r>
            <a:endParaRPr lang="vi-VN" sz="2000" dirty="0">
              <a:solidFill>
                <a:schemeClr val="accent5">
                  <a:lumMod val="25000"/>
                </a:schemeClr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5" name="Google Shape;1924;p44">
            <a:extLst>
              <a:ext uri="{FF2B5EF4-FFF2-40B4-BE49-F238E27FC236}">
                <a16:creationId xmlns:a16="http://schemas.microsoft.com/office/drawing/2014/main" id="{0554029D-AE05-46D1-8913-25C738A938CC}"/>
              </a:ext>
            </a:extLst>
          </p:cNvPr>
          <p:cNvSpPr txBox="1">
            <a:spLocks/>
          </p:cNvSpPr>
          <p:nvPr/>
        </p:nvSpPr>
        <p:spPr>
          <a:xfrm>
            <a:off x="3196266" y="2804218"/>
            <a:ext cx="2870656" cy="99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xe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đạp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10,8 km/h - </a:t>
            </a:r>
            <a:r>
              <a:rPr lang="vi-VN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một giờ, người đi xe đạp đi được l0.8km.</a:t>
            </a:r>
          </a:p>
        </p:txBody>
      </p:sp>
      <p:sp>
        <p:nvSpPr>
          <p:cNvPr id="16" name="Google Shape;1924;p44">
            <a:extLst>
              <a:ext uri="{FF2B5EF4-FFF2-40B4-BE49-F238E27FC236}">
                <a16:creationId xmlns:a16="http://schemas.microsoft.com/office/drawing/2014/main" id="{7FB8AECB-8492-4C58-9020-E19C5E7F4C6E}"/>
              </a:ext>
            </a:extLst>
          </p:cNvPr>
          <p:cNvSpPr txBox="1">
            <a:spLocks/>
          </p:cNvSpPr>
          <p:nvPr/>
        </p:nvSpPr>
        <p:spPr>
          <a:xfrm>
            <a:off x="6211052" y="2867756"/>
            <a:ext cx="2783563" cy="1438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tàu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hỏa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10 m/s - </a:t>
            </a:r>
            <a:r>
              <a:rPr lang="vi-VN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một giây, xe lửa đi được l0m.</a:t>
            </a:r>
          </a:p>
        </p:txBody>
      </p:sp>
    </p:spTree>
    <p:extLst>
      <p:ext uri="{BB962C8B-B14F-4D97-AF65-F5344CB8AC3E}">
        <p14:creationId xmlns:p14="http://schemas.microsoft.com/office/powerpoint/2010/main" val="18055603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6">
            <a:extLst>
              <a:ext uri="{FF2B5EF4-FFF2-40B4-BE49-F238E27FC236}">
                <a16:creationId xmlns:a16="http://schemas.microsoft.com/office/drawing/2014/main" id="{7220359C-2E1B-4A0B-B8B8-49C6FABFAD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251" y="986693"/>
            <a:ext cx="28956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" descr="Road trip GIFs - Get the best gif on GIFER">
            <a:extLst>
              <a:ext uri="{FF2B5EF4-FFF2-40B4-BE49-F238E27FC236}">
                <a16:creationId xmlns:a16="http://schemas.microsoft.com/office/drawing/2014/main" id="{7B2B0E84-0999-4E8D-B73F-592A99D28D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4465" y="552685"/>
            <a:ext cx="2895600" cy="243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2" descr="Sleighed it | Christmas graphics, Christmas illustration, Creative art">
            <a:extLst>
              <a:ext uri="{FF2B5EF4-FFF2-40B4-BE49-F238E27FC236}">
                <a16:creationId xmlns:a16="http://schemas.microsoft.com/office/drawing/2014/main" id="{B7C86525-2E8D-4816-B757-2C6856E9D3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037" y="907269"/>
            <a:ext cx="2750755" cy="206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Google Shape;1924;p44">
            <a:extLst>
              <a:ext uri="{FF2B5EF4-FFF2-40B4-BE49-F238E27FC236}">
                <a16:creationId xmlns:a16="http://schemas.microsoft.com/office/drawing/2014/main" id="{C71E0EE1-D638-4367-973C-4068F2009C64}"/>
              </a:ext>
            </a:extLst>
          </p:cNvPr>
          <p:cNvSpPr txBox="1">
            <a:spLocks/>
          </p:cNvSpPr>
          <p:nvPr/>
        </p:nvSpPr>
        <p:spPr>
          <a:xfrm>
            <a:off x="532955" y="2970335"/>
            <a:ext cx="2094741" cy="99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ôtô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36 km/h</a:t>
            </a:r>
            <a:endParaRPr lang="vi-VN" sz="2000" b="0" i="0" dirty="0">
              <a:solidFill>
                <a:schemeClr val="accent5">
                  <a:lumMod val="25000"/>
                </a:schemeClr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40" name="Google Shape;1924;p44">
            <a:extLst>
              <a:ext uri="{FF2B5EF4-FFF2-40B4-BE49-F238E27FC236}">
                <a16:creationId xmlns:a16="http://schemas.microsoft.com/office/drawing/2014/main" id="{361289F9-EAA5-49F6-A17F-241BA9073567}"/>
              </a:ext>
            </a:extLst>
          </p:cNvPr>
          <p:cNvSpPr txBox="1">
            <a:spLocks/>
          </p:cNvSpPr>
          <p:nvPr/>
        </p:nvSpPr>
        <p:spPr>
          <a:xfrm>
            <a:off x="3448258" y="2984989"/>
            <a:ext cx="2477586" cy="99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xe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đạp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10,8 km/h</a:t>
            </a:r>
            <a:endParaRPr lang="vi-VN" sz="2000" b="0" i="0" dirty="0">
              <a:solidFill>
                <a:schemeClr val="accent5">
                  <a:lumMod val="25000"/>
                </a:schemeClr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41" name="Google Shape;1924;p44">
            <a:extLst>
              <a:ext uri="{FF2B5EF4-FFF2-40B4-BE49-F238E27FC236}">
                <a16:creationId xmlns:a16="http://schemas.microsoft.com/office/drawing/2014/main" id="{4EC54018-C939-46B4-8870-CEB0D4E03823}"/>
              </a:ext>
            </a:extLst>
          </p:cNvPr>
          <p:cNvSpPr txBox="1">
            <a:spLocks/>
          </p:cNvSpPr>
          <p:nvPr/>
        </p:nvSpPr>
        <p:spPr>
          <a:xfrm>
            <a:off x="6456071" y="2970334"/>
            <a:ext cx="2617867" cy="99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tàu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hỏa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10 m/s</a:t>
            </a:r>
            <a:endParaRPr lang="vi-VN" sz="2000" b="0" i="0" dirty="0">
              <a:solidFill>
                <a:schemeClr val="accent5">
                  <a:lumMod val="25000"/>
                </a:schemeClr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42" name="Google Shape;1924;p44">
            <a:extLst>
              <a:ext uri="{FF2B5EF4-FFF2-40B4-BE49-F238E27FC236}">
                <a16:creationId xmlns:a16="http://schemas.microsoft.com/office/drawing/2014/main" id="{763CE864-B6B1-4D36-B075-C635FFC0308E}"/>
              </a:ext>
            </a:extLst>
          </p:cNvPr>
          <p:cNvSpPr txBox="1">
            <a:spLocks/>
          </p:cNvSpPr>
          <p:nvPr/>
        </p:nvSpPr>
        <p:spPr>
          <a:xfrm>
            <a:off x="1303953" y="4090874"/>
            <a:ext cx="6766196" cy="99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4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Chuyển</a:t>
            </a:r>
            <a:r>
              <a:rPr lang="en-US" sz="24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động</a:t>
            </a:r>
            <a:r>
              <a:rPr lang="en-US" sz="24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nào</a:t>
            </a:r>
            <a:r>
              <a:rPr lang="en-US" sz="24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nhanh</a:t>
            </a:r>
            <a:r>
              <a:rPr lang="en-US" sz="24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nhất</a:t>
            </a:r>
            <a:r>
              <a:rPr lang="en-US" sz="24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, </a:t>
            </a:r>
            <a:r>
              <a:rPr lang="en-US" sz="24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chậm</a:t>
            </a:r>
            <a:r>
              <a:rPr lang="en-US" sz="24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nhất</a:t>
            </a:r>
            <a:r>
              <a:rPr lang="en-US" sz="24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?</a:t>
            </a:r>
            <a:endParaRPr lang="vi-VN" sz="2400" b="0" i="0" dirty="0">
              <a:solidFill>
                <a:srgbClr val="16433D"/>
              </a:solidFill>
              <a:effectLst/>
              <a:latin typeface="Merriweather" panose="00000500000000000000" pitchFamily="2" charset="-93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8889529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6">
            <a:extLst>
              <a:ext uri="{FF2B5EF4-FFF2-40B4-BE49-F238E27FC236}">
                <a16:creationId xmlns:a16="http://schemas.microsoft.com/office/drawing/2014/main" id="{7220359C-2E1B-4A0B-B8B8-49C6FABFAD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912" y="584944"/>
            <a:ext cx="2489053" cy="1866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" descr="Road trip GIFs - Get the best gif on GIFER">
            <a:extLst>
              <a:ext uri="{FF2B5EF4-FFF2-40B4-BE49-F238E27FC236}">
                <a16:creationId xmlns:a16="http://schemas.microsoft.com/office/drawing/2014/main" id="{7B2B0E84-0999-4E8D-B73F-592A99D28D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1788" y="222550"/>
            <a:ext cx="2489052" cy="209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2" descr="Sleighed it | Christmas graphics, Christmas illustration, Creative art">
            <a:extLst>
              <a:ext uri="{FF2B5EF4-FFF2-40B4-BE49-F238E27FC236}">
                <a16:creationId xmlns:a16="http://schemas.microsoft.com/office/drawing/2014/main" id="{B7C86525-2E8D-4816-B757-2C6856E9D3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037" y="501777"/>
            <a:ext cx="2364544" cy="1773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" name="Google Shape;1924;p44">
                <a:extLst>
                  <a:ext uri="{FF2B5EF4-FFF2-40B4-BE49-F238E27FC236}">
                    <a16:creationId xmlns:a16="http://schemas.microsoft.com/office/drawing/2014/main" id="{C71E0EE1-D638-4367-973C-4068F2009C6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1788" y="2365625"/>
                <a:ext cx="2477586" cy="121871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175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2"/>
                  </a:buClr>
                  <a:buSzPts val="1400"/>
                  <a:buFont typeface="Montserrat"/>
                  <a:buChar char="●"/>
                  <a:defRPr sz="1400" b="0" i="0" u="none" strike="noStrike" cap="none">
                    <a:solidFill>
                      <a:schemeClr val="accent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1pPr>
                <a:lvl2pPr marL="914400" marR="0" lvl="1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2pPr>
                <a:lvl3pPr marL="1371600" marR="0" lvl="2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3pPr>
                <a:lvl4pPr marL="1828800" marR="0" lvl="3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4pPr>
                <a:lvl5pPr marL="2286000" marR="0" lvl="4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5pPr>
                <a:lvl6pPr marL="2743200" marR="0" lvl="5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6pPr>
                <a:lvl7pPr marL="3200400" marR="0" lvl="6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7pPr>
                <a:lvl8pPr marL="3657600" marR="0" lvl="7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8pPr>
                <a:lvl9pPr marL="4114800" marR="0" lvl="8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9pPr>
              </a:lstStyle>
              <a:p>
                <a:pPr marL="139700" indent="0" algn="ctr">
                  <a:lnSpc>
                    <a:spcPct val="150000"/>
                  </a:lnSpc>
                  <a:buNone/>
                </a:pPr>
                <a:r>
                  <a:rPr lang="en-US" sz="2000" dirty="0">
                    <a:solidFill>
                      <a:schemeClr val="accent5">
                        <a:lumMod val="25000"/>
                      </a:schemeClr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v = 36 km/h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solidFill>
                              <a:schemeClr val="accent5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cs typeface="#9Slide03 Arima Madurai Black" panose="00000A00000000000000" pitchFamily="2" charset="-93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chemeClr val="accent5">
                                <a:lumMod val="25000"/>
                              </a:schemeClr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36000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chemeClr val="accent5">
                                <a:lumMod val="25000"/>
                              </a:schemeClr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3600</m:t>
                        </m:r>
                      </m:den>
                    </m:f>
                  </m:oMath>
                </a14:m>
                <a:r>
                  <a:rPr lang="en-US" sz="2000" b="0" i="0" dirty="0">
                    <a:solidFill>
                      <a:schemeClr val="accent5">
                        <a:lumMod val="25000"/>
                      </a:schemeClr>
                    </a:solidFill>
                    <a:effectLst/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 = 10 m/s</a:t>
                </a:r>
                <a:endParaRPr lang="vi-VN" sz="2000" b="0" i="0" dirty="0">
                  <a:solidFill>
                    <a:schemeClr val="accent5">
                      <a:lumMod val="25000"/>
                    </a:schemeClr>
                  </a:solidFill>
                  <a:effectLst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endParaRPr>
              </a:p>
            </p:txBody>
          </p:sp>
        </mc:Choice>
        <mc:Fallback xmlns="">
          <p:sp>
            <p:nvSpPr>
              <p:cNvPr id="39" name="Google Shape;1924;p44">
                <a:extLst>
                  <a:ext uri="{FF2B5EF4-FFF2-40B4-BE49-F238E27FC236}">
                    <a16:creationId xmlns:a16="http://schemas.microsoft.com/office/drawing/2014/main" id="{C71E0EE1-D638-4367-973C-4068F2009C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788" y="2365625"/>
                <a:ext cx="2477586" cy="1218711"/>
              </a:xfrm>
              <a:prstGeom prst="rect">
                <a:avLst/>
              </a:prstGeom>
              <a:blipFill>
                <a:blip r:embed="rId6"/>
                <a:stretch>
                  <a:fillRect b="-12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Google Shape;1924;p44">
                <a:extLst>
                  <a:ext uri="{FF2B5EF4-FFF2-40B4-BE49-F238E27FC236}">
                    <a16:creationId xmlns:a16="http://schemas.microsoft.com/office/drawing/2014/main" id="{361289F9-EAA5-49F6-A17F-241BA907356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10781" y="2365625"/>
                <a:ext cx="2477586" cy="14732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175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2"/>
                  </a:buClr>
                  <a:buSzPts val="1400"/>
                  <a:buFont typeface="Montserrat"/>
                  <a:buChar char="●"/>
                  <a:defRPr sz="1400" b="0" i="0" u="none" strike="noStrike" cap="none">
                    <a:solidFill>
                      <a:schemeClr val="accent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1pPr>
                <a:lvl2pPr marL="914400" marR="0" lvl="1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2pPr>
                <a:lvl3pPr marL="1371600" marR="0" lvl="2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3pPr>
                <a:lvl4pPr marL="1828800" marR="0" lvl="3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4pPr>
                <a:lvl5pPr marL="2286000" marR="0" lvl="4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5pPr>
                <a:lvl6pPr marL="2743200" marR="0" lvl="5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6pPr>
                <a:lvl7pPr marL="3200400" marR="0" lvl="6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7pPr>
                <a:lvl8pPr marL="3657600" marR="0" lvl="7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8pPr>
                <a:lvl9pPr marL="4114800" marR="0" lvl="8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9pPr>
              </a:lstStyle>
              <a:p>
                <a:pPr marL="139700" indent="0" algn="ctr">
                  <a:lnSpc>
                    <a:spcPct val="150000"/>
                  </a:lnSpc>
                  <a:buNone/>
                </a:pPr>
                <a:r>
                  <a:rPr lang="en-US" sz="2000" dirty="0">
                    <a:solidFill>
                      <a:schemeClr val="accent5">
                        <a:lumMod val="25000"/>
                      </a:schemeClr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v = 10,8 km/h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solidFill>
                              <a:schemeClr val="accent5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cs typeface="#9Slide03 Arima Madurai Black" panose="00000A00000000000000" pitchFamily="2" charset="-93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dirty="0" smtClean="0">
                            <a:solidFill>
                              <a:schemeClr val="accent5">
                                <a:lumMod val="25000"/>
                              </a:schemeClr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chemeClr val="accent5">
                                <a:lumMod val="25000"/>
                              </a:schemeClr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0</m:t>
                        </m:r>
                        <m:r>
                          <m:rPr>
                            <m:nor/>
                          </m:rPr>
                          <a:rPr lang="en-US" sz="2000" b="0" i="0" dirty="0" smtClean="0">
                            <a:solidFill>
                              <a:schemeClr val="accent5">
                                <a:lumMod val="25000"/>
                              </a:schemeClr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8</m:t>
                        </m:r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chemeClr val="accent5">
                                <a:lumMod val="25000"/>
                              </a:schemeClr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00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chemeClr val="accent5">
                                <a:lumMod val="25000"/>
                              </a:schemeClr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3600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chemeClr val="accent5">
                        <a:lumMod val="25000"/>
                      </a:schemeClr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 = 3 m/s</a:t>
                </a:r>
                <a:endParaRPr lang="vi-VN" sz="2000" dirty="0">
                  <a:solidFill>
                    <a:schemeClr val="accent5">
                      <a:lumMod val="25000"/>
                    </a:schemeClr>
                  </a:solidFill>
                  <a:latin typeface="#9Slide03 Arima Madurai Black" panose="00000A00000000000000" pitchFamily="2" charset="-93"/>
                  <a:cs typeface="#9Slide03 Arima Madurai Black" panose="00000A00000000000000" pitchFamily="2" charset="-93"/>
                </a:endParaRPr>
              </a:p>
            </p:txBody>
          </p:sp>
        </mc:Choice>
        <mc:Fallback xmlns="">
          <p:sp>
            <p:nvSpPr>
              <p:cNvPr id="40" name="Google Shape;1924;p44">
                <a:extLst>
                  <a:ext uri="{FF2B5EF4-FFF2-40B4-BE49-F238E27FC236}">
                    <a16:creationId xmlns:a16="http://schemas.microsoft.com/office/drawing/2014/main" id="{361289F9-EAA5-49F6-A17F-241BA90735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0781" y="2365625"/>
                <a:ext cx="2477586" cy="147320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Google Shape;1924;p44">
            <a:extLst>
              <a:ext uri="{FF2B5EF4-FFF2-40B4-BE49-F238E27FC236}">
                <a16:creationId xmlns:a16="http://schemas.microsoft.com/office/drawing/2014/main" id="{4EC54018-C939-46B4-8870-CEB0D4E03823}"/>
              </a:ext>
            </a:extLst>
          </p:cNvPr>
          <p:cNvSpPr txBox="1">
            <a:spLocks/>
          </p:cNvSpPr>
          <p:nvPr/>
        </p:nvSpPr>
        <p:spPr>
          <a:xfrm>
            <a:off x="6769047" y="2365625"/>
            <a:ext cx="1614078" cy="601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 = 10 m/s</a:t>
            </a:r>
            <a:endParaRPr lang="vi-VN" sz="2000" b="0" i="0" dirty="0">
              <a:solidFill>
                <a:schemeClr val="accent5">
                  <a:lumMod val="25000"/>
                </a:schemeClr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42" name="Google Shape;1924;p44">
            <a:extLst>
              <a:ext uri="{FF2B5EF4-FFF2-40B4-BE49-F238E27FC236}">
                <a16:creationId xmlns:a16="http://schemas.microsoft.com/office/drawing/2014/main" id="{763CE864-B6B1-4D36-B075-C635FFC0308E}"/>
              </a:ext>
            </a:extLst>
          </p:cNvPr>
          <p:cNvSpPr txBox="1">
            <a:spLocks/>
          </p:cNvSpPr>
          <p:nvPr/>
        </p:nvSpPr>
        <p:spPr>
          <a:xfrm>
            <a:off x="1366476" y="3674776"/>
            <a:ext cx="6766196" cy="99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vi-VN" sz="24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Vậy chuyến động của xe lửa</a:t>
            </a:r>
            <a:r>
              <a:rPr lang="en-US" sz="24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và</a:t>
            </a:r>
            <a:r>
              <a:rPr lang="en-US" sz="24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ôtô</a:t>
            </a:r>
            <a:r>
              <a:rPr lang="vi-VN" sz="24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là nhanh nhất, người đi xe đạp là chậm nhất.</a:t>
            </a:r>
          </a:p>
        </p:txBody>
      </p:sp>
    </p:spTree>
    <p:extLst>
      <p:ext uri="{BB962C8B-B14F-4D97-AF65-F5344CB8AC3E}">
        <p14:creationId xmlns:p14="http://schemas.microsoft.com/office/powerpoint/2010/main" val="36851753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ữ hoàng tốc độ' Lê Tú Chinh &amp; cú bứt tốc của bản lĩnh Việt - Bongdaplus.vn">
            <a:extLst>
              <a:ext uri="{FF2B5EF4-FFF2-40B4-BE49-F238E27FC236}">
                <a16:creationId xmlns:a16="http://schemas.microsoft.com/office/drawing/2014/main" id="{A68ED7E0-766D-438E-9256-EE306B445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40E554A-C721-43E3-BE2F-632589B76D29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1783;p44">
            <a:extLst>
              <a:ext uri="{FF2B5EF4-FFF2-40B4-BE49-F238E27FC236}">
                <a16:creationId xmlns:a16="http://schemas.microsoft.com/office/drawing/2014/main" id="{13FE5237-7FCD-412D-A1DB-9B80646E000A}"/>
              </a:ext>
            </a:extLst>
          </p:cNvPr>
          <p:cNvSpPr txBox="1">
            <a:spLocks/>
          </p:cNvSpPr>
          <p:nvPr/>
        </p:nvSpPr>
        <p:spPr>
          <a:xfrm>
            <a:off x="666268" y="1968110"/>
            <a:ext cx="7554943" cy="1462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ct val="150000"/>
              </a:lnSpc>
              <a:buClr>
                <a:schemeClr val="lt2"/>
              </a:buClr>
              <a:buSzPts val="3500"/>
              <a:buFont typeface="Merriweather"/>
              <a:buNone/>
              <a:defRPr sz="2000" b="1">
                <a:solidFill>
                  <a:schemeClr val="accent5">
                    <a:lumMod val="25000"/>
                  </a:schemeClr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algn="ctr"/>
            <a:r>
              <a:rPr lang="en-US" dirty="0">
                <a:solidFill>
                  <a:srgbClr val="FDF2E9"/>
                </a:solidFill>
              </a:rPr>
              <a:t>N</a:t>
            </a:r>
            <a:r>
              <a:rPr lang="vi-VN" dirty="0">
                <a:solidFill>
                  <a:srgbClr val="FDF2E9"/>
                </a:solidFill>
              </a:rPr>
              <a:t>ữ vận động viên Việt Nam -  Lê Tú Chinh đoạt huy chương vàng Seagames 2019 chạy 100 m hết 11,54 s. Tính tốc độ của vận động viên này .</a:t>
            </a:r>
          </a:p>
        </p:txBody>
      </p:sp>
    </p:spTree>
    <p:extLst>
      <p:ext uri="{BB962C8B-B14F-4D97-AF65-F5344CB8AC3E}">
        <p14:creationId xmlns:p14="http://schemas.microsoft.com/office/powerpoint/2010/main" val="9494863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ữ hoàng tốc độ' Lê Tú Chinh &amp; cú bứt tốc của bản lĩnh Việt - Bongdaplus.vn">
            <a:extLst>
              <a:ext uri="{FF2B5EF4-FFF2-40B4-BE49-F238E27FC236}">
                <a16:creationId xmlns:a16="http://schemas.microsoft.com/office/drawing/2014/main" id="{8D82391D-A777-45FB-B89A-8F7E283E6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18" y="1635232"/>
            <a:ext cx="3775790" cy="212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Google Shape;1783;p44">
                <a:extLst>
                  <a:ext uri="{FF2B5EF4-FFF2-40B4-BE49-F238E27FC236}">
                    <a16:creationId xmlns:a16="http://schemas.microsoft.com/office/drawing/2014/main" id="{0C8B4981-3283-45A0-AC9A-C353ABD37607}"/>
                  </a:ext>
                </a:extLst>
              </p:cNvPr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4474818" y="2571750"/>
                <a:ext cx="4139942" cy="1969377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 dirty="0">
                    <a:solidFill>
                      <a:schemeClr val="accent5">
                        <a:lumMod val="25000"/>
                      </a:schemeClr>
                    </a:solidFill>
                  </a:rPr>
                  <a:t>Giải:</a:t>
                </a:r>
                <a:r>
                  <a:rPr lang="en-US" sz="2000" b="0" dirty="0"/>
                  <a:t/>
                </a:r>
                <a:br>
                  <a:rPr lang="en-US" sz="2000" b="0" dirty="0"/>
                </a:br>
                <a:r>
                  <a:rPr lang="en-US" sz="2000" b="0" dirty="0" err="1">
                    <a:solidFill>
                      <a:schemeClr val="dk1"/>
                    </a:solidFill>
                  </a:rPr>
                  <a:t>Tốc</a:t>
                </a:r>
                <a:r>
                  <a:rPr lang="en-US" sz="2000" b="0" dirty="0">
                    <a:solidFill>
                      <a:schemeClr val="dk1"/>
                    </a:solidFill>
                  </a:rPr>
                  <a:t> </a:t>
                </a:r>
                <a:r>
                  <a:rPr lang="en-US" sz="2000" b="0" dirty="0" err="1">
                    <a:solidFill>
                      <a:schemeClr val="dk1"/>
                    </a:solidFill>
                  </a:rPr>
                  <a:t>độ</a:t>
                </a:r>
                <a:r>
                  <a:rPr lang="en-US" sz="2000" b="0" dirty="0">
                    <a:solidFill>
                      <a:schemeClr val="dk1"/>
                    </a:solidFill>
                  </a:rPr>
                  <a:t> </a:t>
                </a:r>
                <a:r>
                  <a:rPr lang="en-US" sz="2000" b="0" dirty="0" err="1">
                    <a:solidFill>
                      <a:schemeClr val="dk1"/>
                    </a:solidFill>
                  </a:rPr>
                  <a:t>của</a:t>
                </a:r>
                <a:r>
                  <a:rPr lang="en-US" sz="2000" b="0" dirty="0">
                    <a:solidFill>
                      <a:schemeClr val="dk1"/>
                    </a:solidFill>
                  </a:rPr>
                  <a:t> </a:t>
                </a:r>
                <a:r>
                  <a:rPr lang="en-US" sz="2000" b="0" dirty="0" err="1">
                    <a:solidFill>
                      <a:schemeClr val="dk1"/>
                    </a:solidFill>
                  </a:rPr>
                  <a:t>vận</a:t>
                </a:r>
                <a:r>
                  <a:rPr lang="en-US" sz="2000" b="0" dirty="0">
                    <a:solidFill>
                      <a:schemeClr val="dk1"/>
                    </a:solidFill>
                  </a:rPr>
                  <a:t> </a:t>
                </a:r>
                <a:r>
                  <a:rPr lang="en-US" sz="2000" b="0" dirty="0" err="1">
                    <a:solidFill>
                      <a:schemeClr val="dk1"/>
                    </a:solidFill>
                  </a:rPr>
                  <a:t>động</a:t>
                </a:r>
                <a:r>
                  <a:rPr lang="en-US" sz="2000" b="0" dirty="0">
                    <a:solidFill>
                      <a:schemeClr val="dk1"/>
                    </a:solidFill>
                  </a:rPr>
                  <a:t> </a:t>
                </a:r>
                <a:r>
                  <a:rPr lang="en-US" sz="2000" b="0" dirty="0" err="1">
                    <a:solidFill>
                      <a:schemeClr val="dk1"/>
                    </a:solidFill>
                  </a:rPr>
                  <a:t>viên</a:t>
                </a:r>
                <a:r>
                  <a:rPr lang="en-US" sz="2000" b="0" dirty="0">
                    <a:solidFill>
                      <a:schemeClr val="dk1"/>
                    </a:solidFill>
                  </a:rPr>
                  <a:t> </a:t>
                </a:r>
                <a:r>
                  <a:rPr lang="en-US" sz="2000" b="0" dirty="0" err="1">
                    <a:solidFill>
                      <a:schemeClr val="dk1"/>
                    </a:solidFill>
                  </a:rPr>
                  <a:t>là</a:t>
                </a:r>
                <a:r>
                  <a:rPr lang="en-US" sz="2000" b="0" dirty="0">
                    <a:solidFill>
                      <a:schemeClr val="dk1"/>
                    </a:solidFill>
                  </a:rPr>
                  <a:t>:            v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dirty="0">
                            <a:solidFill>
                              <a:schemeClr val="dk1"/>
                            </a:solidFill>
                          </a:rPr>
                          <m:t>s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0" dirty="0">
                            <a:solidFill>
                              <a:schemeClr val="dk1"/>
                            </a:solidFill>
                          </a:rPr>
                          <m:t>t</m:t>
                        </m:r>
                      </m:den>
                    </m:f>
                  </m:oMath>
                </a14:m>
                <a:r>
                  <a:rPr lang="en-US" sz="2000" b="0" dirty="0">
                    <a:solidFill>
                      <a:schemeClr val="dk1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100</m:t>
                        </m:r>
                      </m:num>
                      <m:den>
                        <m:r>
                          <a:rPr lang="en-US" sz="2800" b="0" i="1" dirty="0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  <m:r>
                          <a:rPr lang="en-US" sz="2800" b="0" i="1" dirty="0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dirty="0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54</m:t>
                        </m:r>
                      </m:den>
                    </m:f>
                  </m:oMath>
                </a14:m>
                <a:r>
                  <a:rPr lang="en-US" sz="2000" b="0" dirty="0">
                    <a:solidFill>
                      <a:schemeClr val="dk1"/>
                    </a:solidFill>
                  </a:rPr>
                  <a:t> = 8,67 m/s</a:t>
                </a:r>
                <a:br>
                  <a:rPr lang="en-US" sz="2000" b="0" dirty="0">
                    <a:solidFill>
                      <a:schemeClr val="dk1"/>
                    </a:solidFill>
                  </a:rPr>
                </a:br>
                <a:endParaRPr sz="2000" b="0" dirty="0">
                  <a:solidFill>
                    <a:schemeClr val="dk1"/>
                  </a:solidFill>
                </a:endParaRPr>
              </a:p>
            </p:txBody>
          </p:sp>
        </mc:Choice>
        <mc:Fallback xmlns="">
          <p:sp>
            <p:nvSpPr>
              <p:cNvPr id="17" name="Google Shape;1783;p44">
                <a:extLst>
                  <a:ext uri="{FF2B5EF4-FFF2-40B4-BE49-F238E27FC236}">
                    <a16:creationId xmlns:a16="http://schemas.microsoft.com/office/drawing/2014/main" id="{0C8B4981-3283-45A0-AC9A-C353ABD37607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474818" y="2571750"/>
                <a:ext cx="4139942" cy="1969377"/>
              </a:xfrm>
              <a:prstGeom prst="rect">
                <a:avLst/>
              </a:prstGeom>
              <a:blipFill>
                <a:blip r:embed="rId3"/>
                <a:stretch>
                  <a:fillRect l="-1473" t="-80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Google Shape;1783;p44">
            <a:extLst>
              <a:ext uri="{FF2B5EF4-FFF2-40B4-BE49-F238E27FC236}">
                <a16:creationId xmlns:a16="http://schemas.microsoft.com/office/drawing/2014/main" id="{E7CE75D7-AE65-4883-B9C7-DEA009E77990}"/>
              </a:ext>
            </a:extLst>
          </p:cNvPr>
          <p:cNvSpPr txBox="1">
            <a:spLocks/>
          </p:cNvSpPr>
          <p:nvPr/>
        </p:nvSpPr>
        <p:spPr>
          <a:xfrm>
            <a:off x="4474818" y="838059"/>
            <a:ext cx="4225465" cy="1317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Tóm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tắt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sz="2000" b="0" dirty="0"/>
              <a:t>s = 100 m</a:t>
            </a:r>
          </a:p>
          <a:p>
            <a:pPr>
              <a:lnSpc>
                <a:spcPct val="120000"/>
              </a:lnSpc>
            </a:pPr>
            <a:r>
              <a:rPr lang="en-US" sz="2000" b="0" dirty="0"/>
              <a:t>t = 11,54 s</a:t>
            </a:r>
          </a:p>
          <a:p>
            <a:pPr>
              <a:lnSpc>
                <a:spcPct val="120000"/>
              </a:lnSpc>
            </a:pPr>
            <a:r>
              <a:rPr lang="en-US" sz="2000" b="0" dirty="0"/>
              <a:t>v = ?</a:t>
            </a:r>
          </a:p>
        </p:txBody>
      </p:sp>
    </p:spTree>
    <p:extLst>
      <p:ext uri="{BB962C8B-B14F-4D97-AF65-F5344CB8AC3E}">
        <p14:creationId xmlns:p14="http://schemas.microsoft.com/office/powerpoint/2010/main" val="42315285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83;p44">
            <a:extLst>
              <a:ext uri="{FF2B5EF4-FFF2-40B4-BE49-F238E27FC236}">
                <a16:creationId xmlns:a16="http://schemas.microsoft.com/office/drawing/2014/main" id="{DCA68665-FBBF-4790-9E81-95BBCF8044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5952" y="1412191"/>
            <a:ext cx="4344206" cy="21238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Bạn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B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đi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xe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đạp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từ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nhà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đến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trường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vi-VN" sz="2000" dirty="0">
                <a:solidFill>
                  <a:schemeClr val="accent5">
                    <a:lumMod val="25000"/>
                  </a:schemeClr>
                </a:solidFill>
              </a:rPr>
              <a:t>với tốc độ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vi-VN" sz="2000" dirty="0">
                <a:solidFill>
                  <a:schemeClr val="accent5">
                    <a:lumMod val="25000"/>
                  </a:schemeClr>
                </a:solidFill>
              </a:rPr>
              <a:t>là 12 km/h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hết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20 min</a:t>
            </a:r>
            <a:r>
              <a:rPr lang="vi-VN" sz="2000" dirty="0">
                <a:solidFill>
                  <a:schemeClr val="accent5">
                    <a:lumMod val="25000"/>
                  </a:schemeClr>
                </a:solidFill>
              </a:rPr>
              <a:t>.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Tính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quãng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đường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từ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nhà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B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đến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trường</a:t>
            </a:r>
            <a:r>
              <a:rPr lang="vi-VN" sz="2000" dirty="0">
                <a:solidFill>
                  <a:schemeClr val="accent5">
                    <a:lumMod val="25000"/>
                  </a:schemeClr>
                </a:solidFill>
              </a:rPr>
              <a:t>?</a:t>
            </a:r>
            <a:endParaRPr sz="2000" dirty="0">
              <a:solidFill>
                <a:schemeClr val="accent5">
                  <a:lumMod val="25000"/>
                </a:schemeClr>
              </a:solidFill>
            </a:endParaRPr>
          </a:p>
        </p:txBody>
      </p:sp>
      <p:pic>
        <p:nvPicPr>
          <p:cNvPr id="154" name="Picture 2" descr="Mulher mujer GIF on GIFER - by Hugigamand">
            <a:extLst>
              <a:ext uri="{FF2B5EF4-FFF2-40B4-BE49-F238E27FC236}">
                <a16:creationId xmlns:a16="http://schemas.microsoft.com/office/drawing/2014/main" id="{02DA5AFA-0170-4162-A1F9-E8A7B58CCC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266256"/>
              </a:clrFrom>
              <a:clrTo>
                <a:srgbClr val="26625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80459" y="755705"/>
            <a:ext cx="4344206" cy="3258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650612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Picture 2" descr="Mulher mujer GIF on GIFER - by Hugigamand">
            <a:extLst>
              <a:ext uri="{FF2B5EF4-FFF2-40B4-BE49-F238E27FC236}">
                <a16:creationId xmlns:a16="http://schemas.microsoft.com/office/drawing/2014/main" id="{B34A92E1-EA9C-4E16-81BC-6FA9ADEB64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266256"/>
              </a:clrFrom>
              <a:clrTo>
                <a:srgbClr val="26625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632" y="1378901"/>
            <a:ext cx="4112058" cy="308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Google Shape;1783;p44">
                <a:extLst>
                  <a:ext uri="{FF2B5EF4-FFF2-40B4-BE49-F238E27FC236}">
                    <a16:creationId xmlns:a16="http://schemas.microsoft.com/office/drawing/2014/main" id="{93DF1B25-8142-43B7-86BC-19C20A672FC1}"/>
                  </a:ext>
                </a:extLst>
              </p:cNvPr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4074375" y="2354287"/>
                <a:ext cx="3412940" cy="7376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2000" dirty="0" err="1">
                    <a:solidFill>
                      <a:schemeClr val="accent5">
                        <a:lumMod val="25000"/>
                      </a:schemeClr>
                    </a:solidFill>
                    <a:sym typeface="Arial"/>
                  </a:rPr>
                  <a:t>Giải</a:t>
                </a:r>
                <a:r>
                  <a:rPr lang="en-US" sz="2000" dirty="0">
                    <a:solidFill>
                      <a:schemeClr val="accent5">
                        <a:lumMod val="25000"/>
                      </a:schemeClr>
                    </a:solidFill>
                    <a:sym typeface="Arial"/>
                  </a:rPr>
                  <a:t>:</a:t>
                </a:r>
                <a:br>
                  <a:rPr lang="en-US" sz="2000" dirty="0">
                    <a:solidFill>
                      <a:schemeClr val="accent5">
                        <a:lumMod val="25000"/>
                      </a:schemeClr>
                    </a:solidFill>
                    <a:sym typeface="Arial"/>
                  </a:rPr>
                </a:br>
                <a:r>
                  <a:rPr lang="en-US" sz="2000" b="0" dirty="0" err="1">
                    <a:sym typeface="Arial"/>
                  </a:rPr>
                  <a:t>Đổi</a:t>
                </a:r>
                <a:r>
                  <a:rPr lang="en-US" sz="2000" b="0" dirty="0">
                    <a:sym typeface="Arial"/>
                  </a:rPr>
                  <a:t>: 20 min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dirty="0">
                            <a:sym typeface="Arial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0" dirty="0"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b="0" dirty="0">
                    <a:sym typeface="Arial"/>
                  </a:rPr>
                  <a:t> h</a:t>
                </a:r>
                <a:br>
                  <a:rPr lang="en-US" sz="2000" b="0" dirty="0">
                    <a:sym typeface="Arial"/>
                  </a:rPr>
                </a:br>
                <a:endParaRPr sz="2000" b="0" dirty="0">
                  <a:sym typeface="Arial"/>
                </a:endParaRPr>
              </a:p>
            </p:txBody>
          </p:sp>
        </mc:Choice>
        <mc:Fallback xmlns="">
          <p:sp>
            <p:nvSpPr>
              <p:cNvPr id="137" name="Google Shape;1783;p44">
                <a:extLst>
                  <a:ext uri="{FF2B5EF4-FFF2-40B4-BE49-F238E27FC236}">
                    <a16:creationId xmlns:a16="http://schemas.microsoft.com/office/drawing/2014/main" id="{93DF1B25-8142-43B7-86BC-19C20A672FC1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074375" y="2354287"/>
                <a:ext cx="3412940" cy="737636"/>
              </a:xfrm>
              <a:prstGeom prst="rect">
                <a:avLst/>
              </a:prstGeom>
              <a:blipFill>
                <a:blip r:embed="rId4"/>
                <a:stretch>
                  <a:fillRect l="-1786" t="-4710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Google Shape;1783;p44">
                <a:extLst>
                  <a:ext uri="{FF2B5EF4-FFF2-40B4-BE49-F238E27FC236}">
                    <a16:creationId xmlns:a16="http://schemas.microsoft.com/office/drawing/2014/main" id="{D086F11D-BCC6-43ED-AA87-B0569121557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074375" y="3385481"/>
                <a:ext cx="4893456" cy="13173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2000" b="0" dirty="0" err="1"/>
                  <a:t>Quãng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đường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từ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nhà</a:t>
                </a:r>
                <a:r>
                  <a:rPr lang="en-US" sz="2000" b="0" dirty="0"/>
                  <a:t> B </a:t>
                </a:r>
                <a:r>
                  <a:rPr lang="en-US" sz="2000" b="0" dirty="0" err="1"/>
                  <a:t>đến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trường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là</a:t>
                </a:r>
                <a:r>
                  <a:rPr lang="en-US" sz="2000" b="0" dirty="0"/>
                  <a:t>:</a:t>
                </a:r>
                <a:br>
                  <a:rPr lang="en-US" sz="2000" b="0" dirty="0"/>
                </a:br>
                <a:r>
                  <a:rPr lang="en-US" sz="2000" b="0" dirty="0"/>
                  <a:t>            s = v.t</a:t>
                </a:r>
                <a:r>
                  <a:rPr lang="ar-AE" sz="2000" b="0" dirty="0"/>
                  <a:t>= </a:t>
                </a:r>
                <a:r>
                  <a:rPr lang="en-US" sz="2000" b="0" dirty="0"/>
                  <a:t> 12 .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dirty="0" smtClean="0"/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0" i="0" dirty="0" smtClean="0"/>
                          <m:t>3</m:t>
                        </m:r>
                      </m:den>
                    </m:f>
                  </m:oMath>
                </a14:m>
                <a:r>
                  <a:rPr lang="ar-AE" sz="2000" b="0" dirty="0"/>
                  <a:t> </a:t>
                </a:r>
                <a:r>
                  <a:rPr lang="en-US" sz="2000" b="0" dirty="0"/>
                  <a:t>= 4 km</a:t>
                </a:r>
                <a:r>
                  <a:rPr lang="en-US" sz="2000" dirty="0"/>
                  <a:t/>
                </a:r>
                <a:br>
                  <a:rPr lang="en-US" sz="2000" dirty="0"/>
                </a:br>
                <a:endParaRPr lang="en-US" sz="2000" dirty="0">
                  <a:solidFill>
                    <a:schemeClr val="accent5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9" name="Google Shape;1783;p44">
                <a:extLst>
                  <a:ext uri="{FF2B5EF4-FFF2-40B4-BE49-F238E27FC236}">
                    <a16:creationId xmlns:a16="http://schemas.microsoft.com/office/drawing/2014/main" id="{D086F11D-BCC6-43ED-AA87-B056912155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4375" y="3385481"/>
                <a:ext cx="4893456" cy="1317306"/>
              </a:xfrm>
              <a:prstGeom prst="rect">
                <a:avLst/>
              </a:prstGeom>
              <a:blipFill>
                <a:blip r:embed="rId5"/>
                <a:stretch>
                  <a:fillRect l="-1245" t="-1203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Google Shape;1783;p44">
            <a:extLst>
              <a:ext uri="{FF2B5EF4-FFF2-40B4-BE49-F238E27FC236}">
                <a16:creationId xmlns:a16="http://schemas.microsoft.com/office/drawing/2014/main" id="{D3F22BFA-0AF2-4071-9313-9A42DC1207A7}"/>
              </a:ext>
            </a:extLst>
          </p:cNvPr>
          <p:cNvSpPr txBox="1">
            <a:spLocks/>
          </p:cNvSpPr>
          <p:nvPr/>
        </p:nvSpPr>
        <p:spPr>
          <a:xfrm>
            <a:off x="4074375" y="502499"/>
            <a:ext cx="4225465" cy="1317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Tóm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tắt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sz="2000" b="0" dirty="0"/>
              <a:t>v = 12 km/h</a:t>
            </a:r>
          </a:p>
          <a:p>
            <a:pPr>
              <a:lnSpc>
                <a:spcPct val="120000"/>
              </a:lnSpc>
            </a:pPr>
            <a:r>
              <a:rPr lang="en-US" sz="2000" b="0" dirty="0"/>
              <a:t>t = 20 min</a:t>
            </a:r>
          </a:p>
          <a:p>
            <a:pPr>
              <a:lnSpc>
                <a:spcPct val="120000"/>
              </a:lnSpc>
            </a:pPr>
            <a:r>
              <a:rPr lang="en-US" sz="2000" b="0" dirty="0"/>
              <a:t>s = ?</a:t>
            </a:r>
          </a:p>
        </p:txBody>
      </p:sp>
    </p:spTree>
    <p:extLst>
      <p:ext uri="{BB962C8B-B14F-4D97-AF65-F5344CB8AC3E}">
        <p14:creationId xmlns:p14="http://schemas.microsoft.com/office/powerpoint/2010/main" val="42595205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/>
      <p:bldP spid="139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3" name="Google Shape;1643;p42"/>
          <p:cNvSpPr/>
          <p:nvPr/>
        </p:nvSpPr>
        <p:spPr>
          <a:xfrm>
            <a:off x="2105953" y="1825644"/>
            <a:ext cx="1445755" cy="1369992"/>
          </a:xfrm>
          <a:custGeom>
            <a:avLst/>
            <a:gdLst/>
            <a:ahLst/>
            <a:cxnLst/>
            <a:rect l="l" t="t" r="r" b="b"/>
            <a:pathLst>
              <a:path w="60110" h="56960" extrusionOk="0">
                <a:moveTo>
                  <a:pt x="6234" y="1"/>
                </a:moveTo>
                <a:cubicBezTo>
                  <a:pt x="5499" y="1"/>
                  <a:pt x="4745" y="216"/>
                  <a:pt x="4136" y="611"/>
                </a:cubicBezTo>
                <a:cubicBezTo>
                  <a:pt x="2802" y="1479"/>
                  <a:pt x="2035" y="3080"/>
                  <a:pt x="1635" y="4614"/>
                </a:cubicBezTo>
                <a:cubicBezTo>
                  <a:pt x="0" y="10819"/>
                  <a:pt x="2735" y="17523"/>
                  <a:pt x="7305" y="22027"/>
                </a:cubicBezTo>
                <a:cubicBezTo>
                  <a:pt x="11842" y="26530"/>
                  <a:pt x="17913" y="29098"/>
                  <a:pt x="24084" y="30833"/>
                </a:cubicBezTo>
                <a:cubicBezTo>
                  <a:pt x="30589" y="32668"/>
                  <a:pt x="37427" y="33802"/>
                  <a:pt x="43364" y="37137"/>
                </a:cubicBezTo>
                <a:cubicBezTo>
                  <a:pt x="49269" y="40473"/>
                  <a:pt x="54005" y="46010"/>
                  <a:pt x="53105" y="52715"/>
                </a:cubicBezTo>
                <a:cubicBezTo>
                  <a:pt x="52871" y="54984"/>
                  <a:pt x="53939" y="55951"/>
                  <a:pt x="55340" y="56618"/>
                </a:cubicBezTo>
                <a:cubicBezTo>
                  <a:pt x="55754" y="56848"/>
                  <a:pt x="56212" y="56959"/>
                  <a:pt x="56668" y="56959"/>
                </a:cubicBezTo>
                <a:cubicBezTo>
                  <a:pt x="57532" y="56959"/>
                  <a:pt x="58385" y="56560"/>
                  <a:pt x="58909" y="55817"/>
                </a:cubicBezTo>
                <a:cubicBezTo>
                  <a:pt x="59876" y="54650"/>
                  <a:pt x="60076" y="52715"/>
                  <a:pt x="60076" y="51181"/>
                </a:cubicBezTo>
                <a:cubicBezTo>
                  <a:pt x="60110" y="45644"/>
                  <a:pt x="56207" y="40540"/>
                  <a:pt x="51737" y="37304"/>
                </a:cubicBezTo>
                <a:cubicBezTo>
                  <a:pt x="47267" y="34035"/>
                  <a:pt x="41863" y="32334"/>
                  <a:pt x="36493" y="31033"/>
                </a:cubicBezTo>
                <a:cubicBezTo>
                  <a:pt x="31089" y="29765"/>
                  <a:pt x="25652" y="28665"/>
                  <a:pt x="20548" y="26463"/>
                </a:cubicBezTo>
                <a:cubicBezTo>
                  <a:pt x="16745" y="24795"/>
                  <a:pt x="12909" y="21960"/>
                  <a:pt x="12476" y="17824"/>
                </a:cubicBezTo>
                <a:cubicBezTo>
                  <a:pt x="12209" y="15755"/>
                  <a:pt x="12742" y="13187"/>
                  <a:pt x="11141" y="11919"/>
                </a:cubicBezTo>
                <a:cubicBezTo>
                  <a:pt x="10508" y="11419"/>
                  <a:pt x="9674" y="11186"/>
                  <a:pt x="9073" y="10685"/>
                </a:cubicBezTo>
                <a:cubicBezTo>
                  <a:pt x="6505" y="8484"/>
                  <a:pt x="10641" y="3647"/>
                  <a:pt x="8506" y="978"/>
                </a:cubicBezTo>
                <a:cubicBezTo>
                  <a:pt x="7962" y="307"/>
                  <a:pt x="7111" y="1"/>
                  <a:pt x="6234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4" name="Google Shape;1644;p42"/>
          <p:cNvSpPr/>
          <p:nvPr/>
        </p:nvSpPr>
        <p:spPr>
          <a:xfrm>
            <a:off x="2105953" y="1825644"/>
            <a:ext cx="1445755" cy="1369992"/>
          </a:xfrm>
          <a:custGeom>
            <a:avLst/>
            <a:gdLst/>
            <a:ahLst/>
            <a:cxnLst/>
            <a:rect l="l" t="t" r="r" b="b"/>
            <a:pathLst>
              <a:path w="60110" h="56960" extrusionOk="0">
                <a:moveTo>
                  <a:pt x="6234" y="1"/>
                </a:moveTo>
                <a:cubicBezTo>
                  <a:pt x="5499" y="1"/>
                  <a:pt x="4745" y="216"/>
                  <a:pt x="4136" y="611"/>
                </a:cubicBezTo>
                <a:cubicBezTo>
                  <a:pt x="2802" y="1479"/>
                  <a:pt x="2035" y="3080"/>
                  <a:pt x="1635" y="4614"/>
                </a:cubicBezTo>
                <a:cubicBezTo>
                  <a:pt x="0" y="10819"/>
                  <a:pt x="2735" y="17523"/>
                  <a:pt x="7305" y="22027"/>
                </a:cubicBezTo>
                <a:cubicBezTo>
                  <a:pt x="11842" y="26530"/>
                  <a:pt x="17913" y="29098"/>
                  <a:pt x="24084" y="30833"/>
                </a:cubicBezTo>
                <a:cubicBezTo>
                  <a:pt x="30589" y="32668"/>
                  <a:pt x="37427" y="33802"/>
                  <a:pt x="43364" y="37137"/>
                </a:cubicBezTo>
                <a:cubicBezTo>
                  <a:pt x="49269" y="40473"/>
                  <a:pt x="54005" y="46010"/>
                  <a:pt x="53105" y="52715"/>
                </a:cubicBezTo>
                <a:cubicBezTo>
                  <a:pt x="52871" y="54984"/>
                  <a:pt x="53939" y="55951"/>
                  <a:pt x="55340" y="56618"/>
                </a:cubicBezTo>
                <a:cubicBezTo>
                  <a:pt x="55754" y="56848"/>
                  <a:pt x="56212" y="56959"/>
                  <a:pt x="56668" y="56959"/>
                </a:cubicBezTo>
                <a:cubicBezTo>
                  <a:pt x="57532" y="56959"/>
                  <a:pt x="58385" y="56560"/>
                  <a:pt x="58909" y="55817"/>
                </a:cubicBezTo>
                <a:cubicBezTo>
                  <a:pt x="59876" y="54650"/>
                  <a:pt x="60076" y="52715"/>
                  <a:pt x="60076" y="51181"/>
                </a:cubicBezTo>
                <a:cubicBezTo>
                  <a:pt x="60110" y="45644"/>
                  <a:pt x="56207" y="40540"/>
                  <a:pt x="51737" y="37304"/>
                </a:cubicBezTo>
                <a:cubicBezTo>
                  <a:pt x="47267" y="34035"/>
                  <a:pt x="41863" y="32334"/>
                  <a:pt x="36493" y="31033"/>
                </a:cubicBezTo>
                <a:cubicBezTo>
                  <a:pt x="31089" y="29765"/>
                  <a:pt x="25652" y="28665"/>
                  <a:pt x="20548" y="26463"/>
                </a:cubicBezTo>
                <a:cubicBezTo>
                  <a:pt x="16745" y="24795"/>
                  <a:pt x="12909" y="21960"/>
                  <a:pt x="12476" y="17824"/>
                </a:cubicBezTo>
                <a:cubicBezTo>
                  <a:pt x="12209" y="15755"/>
                  <a:pt x="12742" y="13187"/>
                  <a:pt x="11141" y="11919"/>
                </a:cubicBezTo>
                <a:cubicBezTo>
                  <a:pt x="10508" y="11419"/>
                  <a:pt x="9674" y="11186"/>
                  <a:pt x="9073" y="10685"/>
                </a:cubicBezTo>
                <a:cubicBezTo>
                  <a:pt x="6505" y="8484"/>
                  <a:pt x="10641" y="3647"/>
                  <a:pt x="8506" y="978"/>
                </a:cubicBezTo>
                <a:cubicBezTo>
                  <a:pt x="7962" y="307"/>
                  <a:pt x="7111" y="1"/>
                  <a:pt x="6234" y="1"/>
                </a:cubicBez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5" name="Google Shape;1645;p42"/>
          <p:cNvSpPr/>
          <p:nvPr/>
        </p:nvSpPr>
        <p:spPr>
          <a:xfrm>
            <a:off x="2695487" y="580722"/>
            <a:ext cx="790439" cy="1228351"/>
          </a:xfrm>
          <a:custGeom>
            <a:avLst/>
            <a:gdLst/>
            <a:ahLst/>
            <a:cxnLst/>
            <a:rect l="l" t="t" r="r" b="b"/>
            <a:pathLst>
              <a:path w="32864" h="51071" extrusionOk="0">
                <a:moveTo>
                  <a:pt x="14123" y="0"/>
                </a:moveTo>
                <a:cubicBezTo>
                  <a:pt x="11607" y="0"/>
                  <a:pt x="9080" y="2056"/>
                  <a:pt x="9146" y="4670"/>
                </a:cubicBezTo>
                <a:cubicBezTo>
                  <a:pt x="9180" y="7172"/>
                  <a:pt x="11248" y="9140"/>
                  <a:pt x="12982" y="10975"/>
                </a:cubicBezTo>
                <a:cubicBezTo>
                  <a:pt x="17185" y="15512"/>
                  <a:pt x="19854" y="21683"/>
                  <a:pt x="19587" y="27854"/>
                </a:cubicBezTo>
                <a:cubicBezTo>
                  <a:pt x="19354" y="34025"/>
                  <a:pt x="15918" y="40062"/>
                  <a:pt x="10514" y="42598"/>
                </a:cubicBezTo>
                <a:cubicBezTo>
                  <a:pt x="8346" y="43665"/>
                  <a:pt x="5911" y="44165"/>
                  <a:pt x="3776" y="45266"/>
                </a:cubicBezTo>
                <a:cubicBezTo>
                  <a:pt x="2207" y="46113"/>
                  <a:pt x="786" y="47537"/>
                  <a:pt x="251" y="49245"/>
                </a:cubicBezTo>
                <a:lnTo>
                  <a:pt x="251" y="49245"/>
                </a:lnTo>
                <a:lnTo>
                  <a:pt x="11181" y="45833"/>
                </a:lnTo>
                <a:cubicBezTo>
                  <a:pt x="16485" y="44165"/>
                  <a:pt x="21889" y="42397"/>
                  <a:pt x="26025" y="38661"/>
                </a:cubicBezTo>
                <a:cubicBezTo>
                  <a:pt x="29761" y="35192"/>
                  <a:pt x="32063" y="30422"/>
                  <a:pt x="32496" y="25352"/>
                </a:cubicBezTo>
                <a:cubicBezTo>
                  <a:pt x="32863" y="20182"/>
                  <a:pt x="31396" y="15011"/>
                  <a:pt x="28327" y="10842"/>
                </a:cubicBezTo>
                <a:cubicBezTo>
                  <a:pt x="27593" y="9874"/>
                  <a:pt x="26659" y="8873"/>
                  <a:pt x="25525" y="8807"/>
                </a:cubicBezTo>
                <a:cubicBezTo>
                  <a:pt x="25483" y="8803"/>
                  <a:pt x="25442" y="8801"/>
                  <a:pt x="25400" y="8801"/>
                </a:cubicBezTo>
                <a:cubicBezTo>
                  <a:pt x="24468" y="8801"/>
                  <a:pt x="23535" y="9704"/>
                  <a:pt x="23617" y="10587"/>
                </a:cubicBezTo>
                <a:lnTo>
                  <a:pt x="23617" y="10587"/>
                </a:lnTo>
                <a:cubicBezTo>
                  <a:pt x="22886" y="8235"/>
                  <a:pt x="22061" y="5876"/>
                  <a:pt x="20588" y="3870"/>
                </a:cubicBezTo>
                <a:cubicBezTo>
                  <a:pt x="19053" y="1735"/>
                  <a:pt x="16718" y="34"/>
                  <a:pt x="14183" y="0"/>
                </a:cubicBezTo>
                <a:cubicBezTo>
                  <a:pt x="14163" y="0"/>
                  <a:pt x="14143" y="0"/>
                  <a:pt x="14123" y="0"/>
                </a:cubicBezTo>
                <a:close/>
                <a:moveTo>
                  <a:pt x="251" y="49245"/>
                </a:moveTo>
                <a:lnTo>
                  <a:pt x="173" y="49269"/>
                </a:lnTo>
                <a:lnTo>
                  <a:pt x="147" y="49629"/>
                </a:lnTo>
                <a:lnTo>
                  <a:pt x="147" y="49629"/>
                </a:lnTo>
                <a:cubicBezTo>
                  <a:pt x="176" y="49499"/>
                  <a:pt x="211" y="49371"/>
                  <a:pt x="251" y="49245"/>
                </a:cubicBezTo>
                <a:close/>
                <a:moveTo>
                  <a:pt x="147" y="49629"/>
                </a:moveTo>
                <a:cubicBezTo>
                  <a:pt x="40" y="50092"/>
                  <a:pt x="0" y="50575"/>
                  <a:pt x="40" y="51070"/>
                </a:cubicBezTo>
                <a:lnTo>
                  <a:pt x="147" y="49629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6" name="Google Shape;1646;p42"/>
          <p:cNvSpPr/>
          <p:nvPr/>
        </p:nvSpPr>
        <p:spPr>
          <a:xfrm>
            <a:off x="2695487" y="580722"/>
            <a:ext cx="790439" cy="1228351"/>
          </a:xfrm>
          <a:custGeom>
            <a:avLst/>
            <a:gdLst/>
            <a:ahLst/>
            <a:cxnLst/>
            <a:rect l="l" t="t" r="r" b="b"/>
            <a:pathLst>
              <a:path w="32864" h="51071" extrusionOk="0">
                <a:moveTo>
                  <a:pt x="14123" y="0"/>
                </a:moveTo>
                <a:cubicBezTo>
                  <a:pt x="11607" y="0"/>
                  <a:pt x="9080" y="2056"/>
                  <a:pt x="9146" y="4670"/>
                </a:cubicBezTo>
                <a:cubicBezTo>
                  <a:pt x="9180" y="7172"/>
                  <a:pt x="11248" y="9140"/>
                  <a:pt x="12982" y="10975"/>
                </a:cubicBezTo>
                <a:cubicBezTo>
                  <a:pt x="17185" y="15512"/>
                  <a:pt x="19854" y="21683"/>
                  <a:pt x="19587" y="27854"/>
                </a:cubicBezTo>
                <a:cubicBezTo>
                  <a:pt x="19354" y="34025"/>
                  <a:pt x="15918" y="40062"/>
                  <a:pt x="10514" y="42598"/>
                </a:cubicBezTo>
                <a:cubicBezTo>
                  <a:pt x="8346" y="43665"/>
                  <a:pt x="5911" y="44165"/>
                  <a:pt x="3776" y="45266"/>
                </a:cubicBezTo>
                <a:cubicBezTo>
                  <a:pt x="2207" y="46113"/>
                  <a:pt x="786" y="47537"/>
                  <a:pt x="251" y="49245"/>
                </a:cubicBezTo>
                <a:lnTo>
                  <a:pt x="251" y="49245"/>
                </a:lnTo>
                <a:lnTo>
                  <a:pt x="11181" y="45833"/>
                </a:lnTo>
                <a:cubicBezTo>
                  <a:pt x="16485" y="44165"/>
                  <a:pt x="21889" y="42397"/>
                  <a:pt x="26025" y="38661"/>
                </a:cubicBezTo>
                <a:cubicBezTo>
                  <a:pt x="29761" y="35192"/>
                  <a:pt x="32063" y="30422"/>
                  <a:pt x="32496" y="25352"/>
                </a:cubicBezTo>
                <a:cubicBezTo>
                  <a:pt x="32863" y="20182"/>
                  <a:pt x="31396" y="15011"/>
                  <a:pt x="28327" y="10842"/>
                </a:cubicBezTo>
                <a:cubicBezTo>
                  <a:pt x="27593" y="9874"/>
                  <a:pt x="26659" y="8873"/>
                  <a:pt x="25525" y="8807"/>
                </a:cubicBezTo>
                <a:cubicBezTo>
                  <a:pt x="25483" y="8803"/>
                  <a:pt x="25442" y="8801"/>
                  <a:pt x="25400" y="8801"/>
                </a:cubicBezTo>
                <a:cubicBezTo>
                  <a:pt x="24468" y="8801"/>
                  <a:pt x="23535" y="9704"/>
                  <a:pt x="23617" y="10587"/>
                </a:cubicBezTo>
                <a:lnTo>
                  <a:pt x="23617" y="10587"/>
                </a:lnTo>
                <a:cubicBezTo>
                  <a:pt x="22886" y="8235"/>
                  <a:pt x="22061" y="5876"/>
                  <a:pt x="20588" y="3870"/>
                </a:cubicBezTo>
                <a:cubicBezTo>
                  <a:pt x="19053" y="1735"/>
                  <a:pt x="16718" y="34"/>
                  <a:pt x="14183" y="0"/>
                </a:cubicBezTo>
                <a:cubicBezTo>
                  <a:pt x="14163" y="0"/>
                  <a:pt x="14143" y="0"/>
                  <a:pt x="14123" y="0"/>
                </a:cubicBezTo>
                <a:close/>
                <a:moveTo>
                  <a:pt x="251" y="49245"/>
                </a:moveTo>
                <a:lnTo>
                  <a:pt x="173" y="49269"/>
                </a:lnTo>
                <a:lnTo>
                  <a:pt x="147" y="49629"/>
                </a:lnTo>
                <a:lnTo>
                  <a:pt x="147" y="49629"/>
                </a:lnTo>
                <a:cubicBezTo>
                  <a:pt x="176" y="49499"/>
                  <a:pt x="211" y="49371"/>
                  <a:pt x="251" y="49245"/>
                </a:cubicBezTo>
                <a:close/>
                <a:moveTo>
                  <a:pt x="147" y="49629"/>
                </a:moveTo>
                <a:cubicBezTo>
                  <a:pt x="40" y="50092"/>
                  <a:pt x="0" y="50575"/>
                  <a:pt x="40" y="51070"/>
                </a:cubicBezTo>
                <a:lnTo>
                  <a:pt x="147" y="49629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7" name="Google Shape;1647;p42"/>
          <p:cNvSpPr/>
          <p:nvPr/>
        </p:nvSpPr>
        <p:spPr>
          <a:xfrm>
            <a:off x="2691615" y="579928"/>
            <a:ext cx="794311" cy="1229144"/>
          </a:xfrm>
          <a:custGeom>
            <a:avLst/>
            <a:gdLst/>
            <a:ahLst/>
            <a:cxnLst/>
            <a:rect l="l" t="t" r="r" b="b"/>
            <a:pathLst>
              <a:path w="33025" h="51104" fill="none" extrusionOk="0">
                <a:moveTo>
                  <a:pt x="201" y="51103"/>
                </a:moveTo>
                <a:cubicBezTo>
                  <a:pt x="1" y="48602"/>
                  <a:pt x="1835" y="46433"/>
                  <a:pt x="3937" y="45299"/>
                </a:cubicBezTo>
                <a:cubicBezTo>
                  <a:pt x="6072" y="44198"/>
                  <a:pt x="8507" y="43698"/>
                  <a:pt x="10675" y="42631"/>
                </a:cubicBezTo>
                <a:cubicBezTo>
                  <a:pt x="16079" y="40095"/>
                  <a:pt x="19515" y="34058"/>
                  <a:pt x="19748" y="27887"/>
                </a:cubicBezTo>
                <a:cubicBezTo>
                  <a:pt x="20015" y="21716"/>
                  <a:pt x="17346" y="15545"/>
                  <a:pt x="13143" y="11008"/>
                </a:cubicBezTo>
                <a:cubicBezTo>
                  <a:pt x="11409" y="9173"/>
                  <a:pt x="9341" y="7205"/>
                  <a:pt x="9307" y="4703"/>
                </a:cubicBezTo>
                <a:cubicBezTo>
                  <a:pt x="9241" y="2068"/>
                  <a:pt x="11809" y="0"/>
                  <a:pt x="14344" y="33"/>
                </a:cubicBezTo>
                <a:cubicBezTo>
                  <a:pt x="16879" y="67"/>
                  <a:pt x="19214" y="1768"/>
                  <a:pt x="20749" y="3903"/>
                </a:cubicBezTo>
                <a:cubicBezTo>
                  <a:pt x="22317" y="6038"/>
                  <a:pt x="23151" y="8573"/>
                  <a:pt x="23918" y="11075"/>
                </a:cubicBezTo>
                <a:cubicBezTo>
                  <a:pt x="23351" y="10041"/>
                  <a:pt x="24552" y="8740"/>
                  <a:pt x="25686" y="8840"/>
                </a:cubicBezTo>
                <a:cubicBezTo>
                  <a:pt x="26820" y="8906"/>
                  <a:pt x="27754" y="9907"/>
                  <a:pt x="28488" y="10875"/>
                </a:cubicBezTo>
                <a:cubicBezTo>
                  <a:pt x="31557" y="15044"/>
                  <a:pt x="33024" y="20215"/>
                  <a:pt x="32657" y="25385"/>
                </a:cubicBezTo>
                <a:cubicBezTo>
                  <a:pt x="32224" y="30455"/>
                  <a:pt x="29922" y="35225"/>
                  <a:pt x="26186" y="38694"/>
                </a:cubicBezTo>
                <a:cubicBezTo>
                  <a:pt x="22050" y="42430"/>
                  <a:pt x="16646" y="44198"/>
                  <a:pt x="11342" y="45866"/>
                </a:cubicBezTo>
                <a:lnTo>
                  <a:pt x="334" y="49302"/>
                </a:lnTo>
              </a:path>
            </a:pathLst>
          </a:custGeom>
          <a:noFill/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8" name="Google Shape;1648;p42"/>
          <p:cNvSpPr/>
          <p:nvPr/>
        </p:nvSpPr>
        <p:spPr>
          <a:xfrm>
            <a:off x="2576094" y="547097"/>
            <a:ext cx="136518" cy="111985"/>
          </a:xfrm>
          <a:custGeom>
            <a:avLst/>
            <a:gdLst/>
            <a:ahLst/>
            <a:cxnLst/>
            <a:rect l="l" t="t" r="r" b="b"/>
            <a:pathLst>
              <a:path w="5676" h="4656" extrusionOk="0">
                <a:moveTo>
                  <a:pt x="2864" y="1"/>
                </a:moveTo>
                <a:cubicBezTo>
                  <a:pt x="2689" y="1"/>
                  <a:pt x="2512" y="21"/>
                  <a:pt x="2335" y="64"/>
                </a:cubicBezTo>
                <a:lnTo>
                  <a:pt x="1968" y="131"/>
                </a:lnTo>
                <a:cubicBezTo>
                  <a:pt x="34" y="931"/>
                  <a:pt x="0" y="3667"/>
                  <a:pt x="1935" y="4467"/>
                </a:cubicBezTo>
                <a:cubicBezTo>
                  <a:pt x="2241" y="4596"/>
                  <a:pt x="2549" y="4655"/>
                  <a:pt x="2846" y="4655"/>
                </a:cubicBezTo>
                <a:cubicBezTo>
                  <a:pt x="4398" y="4655"/>
                  <a:pt x="5676" y="3055"/>
                  <a:pt x="5004" y="1432"/>
                </a:cubicBezTo>
                <a:cubicBezTo>
                  <a:pt x="4640" y="563"/>
                  <a:pt x="3782" y="1"/>
                  <a:pt x="2864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9" name="Google Shape;1649;p42"/>
          <p:cNvSpPr/>
          <p:nvPr/>
        </p:nvSpPr>
        <p:spPr>
          <a:xfrm>
            <a:off x="2576094" y="547097"/>
            <a:ext cx="136518" cy="111985"/>
          </a:xfrm>
          <a:custGeom>
            <a:avLst/>
            <a:gdLst/>
            <a:ahLst/>
            <a:cxnLst/>
            <a:rect l="l" t="t" r="r" b="b"/>
            <a:pathLst>
              <a:path w="5676" h="4656" extrusionOk="0">
                <a:moveTo>
                  <a:pt x="2864" y="1"/>
                </a:moveTo>
                <a:cubicBezTo>
                  <a:pt x="2689" y="1"/>
                  <a:pt x="2512" y="21"/>
                  <a:pt x="2335" y="64"/>
                </a:cubicBezTo>
                <a:lnTo>
                  <a:pt x="1968" y="131"/>
                </a:lnTo>
                <a:cubicBezTo>
                  <a:pt x="34" y="931"/>
                  <a:pt x="0" y="3667"/>
                  <a:pt x="1935" y="4467"/>
                </a:cubicBezTo>
                <a:cubicBezTo>
                  <a:pt x="2241" y="4596"/>
                  <a:pt x="2549" y="4655"/>
                  <a:pt x="2846" y="4655"/>
                </a:cubicBezTo>
                <a:cubicBezTo>
                  <a:pt x="4398" y="4655"/>
                  <a:pt x="5676" y="3055"/>
                  <a:pt x="5004" y="1432"/>
                </a:cubicBezTo>
                <a:cubicBezTo>
                  <a:pt x="4640" y="563"/>
                  <a:pt x="3782" y="1"/>
                  <a:pt x="2864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0" name="Google Shape;1650;p42"/>
          <p:cNvSpPr/>
          <p:nvPr/>
        </p:nvSpPr>
        <p:spPr>
          <a:xfrm>
            <a:off x="2739093" y="3274405"/>
            <a:ext cx="947401" cy="1187559"/>
          </a:xfrm>
          <a:custGeom>
            <a:avLst/>
            <a:gdLst/>
            <a:ahLst/>
            <a:cxnLst/>
            <a:rect l="l" t="t" r="r" b="b"/>
            <a:pathLst>
              <a:path w="39390" h="49375" extrusionOk="0">
                <a:moveTo>
                  <a:pt x="33479" y="1"/>
                </a:moveTo>
                <a:cubicBezTo>
                  <a:pt x="32211" y="1"/>
                  <a:pt x="30999" y="739"/>
                  <a:pt x="30216" y="1754"/>
                </a:cubicBezTo>
                <a:cubicBezTo>
                  <a:pt x="29382" y="2954"/>
                  <a:pt x="28882" y="4355"/>
                  <a:pt x="28749" y="5823"/>
                </a:cubicBezTo>
                <a:cubicBezTo>
                  <a:pt x="28415" y="8592"/>
                  <a:pt x="28715" y="11427"/>
                  <a:pt x="28415" y="14162"/>
                </a:cubicBezTo>
                <a:cubicBezTo>
                  <a:pt x="28115" y="16931"/>
                  <a:pt x="27114" y="19900"/>
                  <a:pt x="24846" y="21468"/>
                </a:cubicBezTo>
                <a:cubicBezTo>
                  <a:pt x="22044" y="23402"/>
                  <a:pt x="18074" y="22969"/>
                  <a:pt x="15406" y="25004"/>
                </a:cubicBezTo>
                <a:cubicBezTo>
                  <a:pt x="13238" y="26671"/>
                  <a:pt x="12404" y="29507"/>
                  <a:pt x="10702" y="31675"/>
                </a:cubicBezTo>
                <a:cubicBezTo>
                  <a:pt x="9268" y="33476"/>
                  <a:pt x="7267" y="34677"/>
                  <a:pt x="5432" y="36111"/>
                </a:cubicBezTo>
                <a:cubicBezTo>
                  <a:pt x="3597" y="37512"/>
                  <a:pt x="1796" y="39180"/>
                  <a:pt x="1196" y="41415"/>
                </a:cubicBezTo>
                <a:cubicBezTo>
                  <a:pt x="0" y="45627"/>
                  <a:pt x="3320" y="49374"/>
                  <a:pt x="7207" y="49374"/>
                </a:cubicBezTo>
                <a:cubicBezTo>
                  <a:pt x="8092" y="49374"/>
                  <a:pt x="9005" y="49180"/>
                  <a:pt x="9902" y="48754"/>
                </a:cubicBezTo>
                <a:lnTo>
                  <a:pt x="8768" y="47420"/>
                </a:lnTo>
                <a:cubicBezTo>
                  <a:pt x="7433" y="44618"/>
                  <a:pt x="8601" y="41115"/>
                  <a:pt x="10769" y="38847"/>
                </a:cubicBezTo>
                <a:cubicBezTo>
                  <a:pt x="12937" y="36612"/>
                  <a:pt x="15873" y="35311"/>
                  <a:pt x="18708" y="34077"/>
                </a:cubicBezTo>
                <a:cubicBezTo>
                  <a:pt x="25013" y="31308"/>
                  <a:pt x="31617" y="28006"/>
                  <a:pt x="34786" y="21935"/>
                </a:cubicBezTo>
                <a:cubicBezTo>
                  <a:pt x="35887" y="19900"/>
                  <a:pt x="36454" y="17632"/>
                  <a:pt x="37088" y="15397"/>
                </a:cubicBezTo>
                <a:cubicBezTo>
                  <a:pt x="38255" y="11060"/>
                  <a:pt x="39390" y="6157"/>
                  <a:pt x="37021" y="2321"/>
                </a:cubicBezTo>
                <a:cubicBezTo>
                  <a:pt x="36354" y="1253"/>
                  <a:pt x="35287" y="252"/>
                  <a:pt x="34052" y="52"/>
                </a:cubicBezTo>
                <a:cubicBezTo>
                  <a:pt x="33861" y="17"/>
                  <a:pt x="33669" y="1"/>
                  <a:pt x="33479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1" name="Google Shape;1651;p42"/>
          <p:cNvSpPr/>
          <p:nvPr/>
        </p:nvSpPr>
        <p:spPr>
          <a:xfrm>
            <a:off x="2739093" y="3274405"/>
            <a:ext cx="947401" cy="1187559"/>
          </a:xfrm>
          <a:custGeom>
            <a:avLst/>
            <a:gdLst/>
            <a:ahLst/>
            <a:cxnLst/>
            <a:rect l="l" t="t" r="r" b="b"/>
            <a:pathLst>
              <a:path w="39390" h="49375" extrusionOk="0">
                <a:moveTo>
                  <a:pt x="33479" y="1"/>
                </a:moveTo>
                <a:cubicBezTo>
                  <a:pt x="32211" y="1"/>
                  <a:pt x="30999" y="739"/>
                  <a:pt x="30216" y="1754"/>
                </a:cubicBezTo>
                <a:cubicBezTo>
                  <a:pt x="29382" y="2954"/>
                  <a:pt x="28882" y="4355"/>
                  <a:pt x="28749" y="5823"/>
                </a:cubicBezTo>
                <a:cubicBezTo>
                  <a:pt x="28415" y="8592"/>
                  <a:pt x="28715" y="11427"/>
                  <a:pt x="28415" y="14162"/>
                </a:cubicBezTo>
                <a:cubicBezTo>
                  <a:pt x="28115" y="16931"/>
                  <a:pt x="27114" y="19900"/>
                  <a:pt x="24846" y="21468"/>
                </a:cubicBezTo>
                <a:cubicBezTo>
                  <a:pt x="22044" y="23402"/>
                  <a:pt x="18074" y="22969"/>
                  <a:pt x="15406" y="25004"/>
                </a:cubicBezTo>
                <a:cubicBezTo>
                  <a:pt x="13238" y="26671"/>
                  <a:pt x="12404" y="29507"/>
                  <a:pt x="10702" y="31675"/>
                </a:cubicBezTo>
                <a:cubicBezTo>
                  <a:pt x="9268" y="33476"/>
                  <a:pt x="7267" y="34677"/>
                  <a:pt x="5432" y="36111"/>
                </a:cubicBezTo>
                <a:cubicBezTo>
                  <a:pt x="3597" y="37512"/>
                  <a:pt x="1796" y="39180"/>
                  <a:pt x="1196" y="41415"/>
                </a:cubicBezTo>
                <a:cubicBezTo>
                  <a:pt x="0" y="45627"/>
                  <a:pt x="3320" y="49374"/>
                  <a:pt x="7207" y="49374"/>
                </a:cubicBezTo>
                <a:cubicBezTo>
                  <a:pt x="8092" y="49374"/>
                  <a:pt x="9005" y="49180"/>
                  <a:pt x="9902" y="48754"/>
                </a:cubicBezTo>
                <a:lnTo>
                  <a:pt x="8768" y="47420"/>
                </a:lnTo>
                <a:cubicBezTo>
                  <a:pt x="7433" y="44618"/>
                  <a:pt x="8601" y="41115"/>
                  <a:pt x="10769" y="38847"/>
                </a:cubicBezTo>
                <a:cubicBezTo>
                  <a:pt x="12937" y="36612"/>
                  <a:pt x="15873" y="35311"/>
                  <a:pt x="18708" y="34077"/>
                </a:cubicBezTo>
                <a:cubicBezTo>
                  <a:pt x="25013" y="31308"/>
                  <a:pt x="31617" y="28006"/>
                  <a:pt x="34786" y="21935"/>
                </a:cubicBezTo>
                <a:cubicBezTo>
                  <a:pt x="35887" y="19900"/>
                  <a:pt x="36454" y="17632"/>
                  <a:pt x="37088" y="15397"/>
                </a:cubicBezTo>
                <a:cubicBezTo>
                  <a:pt x="38255" y="11060"/>
                  <a:pt x="39390" y="6157"/>
                  <a:pt x="37021" y="2321"/>
                </a:cubicBezTo>
                <a:cubicBezTo>
                  <a:pt x="36354" y="1253"/>
                  <a:pt x="35287" y="252"/>
                  <a:pt x="34052" y="52"/>
                </a:cubicBezTo>
                <a:cubicBezTo>
                  <a:pt x="33861" y="17"/>
                  <a:pt x="33669" y="1"/>
                  <a:pt x="33479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2" name="Google Shape;1652;p42"/>
          <p:cNvSpPr/>
          <p:nvPr/>
        </p:nvSpPr>
        <p:spPr>
          <a:xfrm>
            <a:off x="1833157" y="524513"/>
            <a:ext cx="441303" cy="491090"/>
          </a:xfrm>
          <a:custGeom>
            <a:avLst/>
            <a:gdLst/>
            <a:ahLst/>
            <a:cxnLst/>
            <a:rect l="l" t="t" r="r" b="b"/>
            <a:pathLst>
              <a:path w="18348" h="20418" extrusionOk="0">
                <a:moveTo>
                  <a:pt x="14033" y="0"/>
                </a:moveTo>
                <a:cubicBezTo>
                  <a:pt x="13216" y="0"/>
                  <a:pt x="12392" y="241"/>
                  <a:pt x="11676" y="736"/>
                </a:cubicBezTo>
                <a:cubicBezTo>
                  <a:pt x="10541" y="1537"/>
                  <a:pt x="9874" y="2838"/>
                  <a:pt x="8874" y="3805"/>
                </a:cubicBezTo>
                <a:cubicBezTo>
                  <a:pt x="7706" y="4873"/>
                  <a:pt x="6205" y="5406"/>
                  <a:pt x="4904" y="6307"/>
                </a:cubicBezTo>
                <a:cubicBezTo>
                  <a:pt x="4137" y="6841"/>
                  <a:pt x="3436" y="7508"/>
                  <a:pt x="2869" y="8242"/>
                </a:cubicBezTo>
                <a:cubicBezTo>
                  <a:pt x="1" y="12111"/>
                  <a:pt x="801" y="17548"/>
                  <a:pt x="4671" y="20417"/>
                </a:cubicBezTo>
                <a:lnTo>
                  <a:pt x="5871" y="19983"/>
                </a:lnTo>
                <a:cubicBezTo>
                  <a:pt x="6372" y="20150"/>
                  <a:pt x="6872" y="20250"/>
                  <a:pt x="7373" y="20350"/>
                </a:cubicBezTo>
                <a:cubicBezTo>
                  <a:pt x="7663" y="20386"/>
                  <a:pt x="7952" y="20404"/>
                  <a:pt x="8238" y="20404"/>
                </a:cubicBezTo>
                <a:cubicBezTo>
                  <a:pt x="11655" y="20404"/>
                  <a:pt x="14616" y="17891"/>
                  <a:pt x="15078" y="14413"/>
                </a:cubicBezTo>
                <a:cubicBezTo>
                  <a:pt x="15278" y="12812"/>
                  <a:pt x="14911" y="11044"/>
                  <a:pt x="15512" y="9476"/>
                </a:cubicBezTo>
                <a:cubicBezTo>
                  <a:pt x="16045" y="8008"/>
                  <a:pt x="17380" y="6907"/>
                  <a:pt x="17880" y="5473"/>
                </a:cubicBezTo>
                <a:cubicBezTo>
                  <a:pt x="18347" y="4205"/>
                  <a:pt x="18147" y="2804"/>
                  <a:pt x="17380" y="1704"/>
                </a:cubicBezTo>
                <a:cubicBezTo>
                  <a:pt x="16567" y="586"/>
                  <a:pt x="15308" y="0"/>
                  <a:pt x="14033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3" name="Google Shape;1653;p42"/>
          <p:cNvSpPr/>
          <p:nvPr/>
        </p:nvSpPr>
        <p:spPr>
          <a:xfrm>
            <a:off x="1833157" y="524513"/>
            <a:ext cx="441303" cy="491090"/>
          </a:xfrm>
          <a:custGeom>
            <a:avLst/>
            <a:gdLst/>
            <a:ahLst/>
            <a:cxnLst/>
            <a:rect l="l" t="t" r="r" b="b"/>
            <a:pathLst>
              <a:path w="18348" h="20418" extrusionOk="0">
                <a:moveTo>
                  <a:pt x="14033" y="0"/>
                </a:moveTo>
                <a:cubicBezTo>
                  <a:pt x="13216" y="0"/>
                  <a:pt x="12392" y="241"/>
                  <a:pt x="11676" y="736"/>
                </a:cubicBezTo>
                <a:cubicBezTo>
                  <a:pt x="10541" y="1537"/>
                  <a:pt x="9874" y="2838"/>
                  <a:pt x="8874" y="3805"/>
                </a:cubicBezTo>
                <a:cubicBezTo>
                  <a:pt x="7706" y="4873"/>
                  <a:pt x="6205" y="5406"/>
                  <a:pt x="4904" y="6307"/>
                </a:cubicBezTo>
                <a:cubicBezTo>
                  <a:pt x="4137" y="6841"/>
                  <a:pt x="3436" y="7508"/>
                  <a:pt x="2869" y="8242"/>
                </a:cubicBezTo>
                <a:cubicBezTo>
                  <a:pt x="1" y="12111"/>
                  <a:pt x="801" y="17548"/>
                  <a:pt x="4671" y="20417"/>
                </a:cubicBezTo>
                <a:lnTo>
                  <a:pt x="5871" y="19983"/>
                </a:lnTo>
                <a:cubicBezTo>
                  <a:pt x="6372" y="20150"/>
                  <a:pt x="6872" y="20250"/>
                  <a:pt x="7373" y="20350"/>
                </a:cubicBezTo>
                <a:cubicBezTo>
                  <a:pt x="7663" y="20386"/>
                  <a:pt x="7952" y="20404"/>
                  <a:pt x="8238" y="20404"/>
                </a:cubicBezTo>
                <a:cubicBezTo>
                  <a:pt x="11655" y="20404"/>
                  <a:pt x="14616" y="17891"/>
                  <a:pt x="15078" y="14413"/>
                </a:cubicBezTo>
                <a:cubicBezTo>
                  <a:pt x="15278" y="12812"/>
                  <a:pt x="14911" y="11044"/>
                  <a:pt x="15512" y="9476"/>
                </a:cubicBezTo>
                <a:cubicBezTo>
                  <a:pt x="16045" y="8008"/>
                  <a:pt x="17380" y="6907"/>
                  <a:pt x="17880" y="5473"/>
                </a:cubicBezTo>
                <a:cubicBezTo>
                  <a:pt x="18347" y="4205"/>
                  <a:pt x="18147" y="2804"/>
                  <a:pt x="17380" y="1704"/>
                </a:cubicBezTo>
                <a:cubicBezTo>
                  <a:pt x="16567" y="586"/>
                  <a:pt x="15308" y="0"/>
                  <a:pt x="14033" y="0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4" name="Google Shape;1654;p42"/>
          <p:cNvSpPr/>
          <p:nvPr/>
        </p:nvSpPr>
        <p:spPr>
          <a:xfrm>
            <a:off x="1833157" y="511717"/>
            <a:ext cx="441303" cy="513506"/>
          </a:xfrm>
          <a:custGeom>
            <a:avLst/>
            <a:gdLst/>
            <a:ahLst/>
            <a:cxnLst/>
            <a:rect l="l" t="t" r="r" b="b"/>
            <a:pathLst>
              <a:path w="18348" h="21350" fill="none" extrusionOk="0">
                <a:moveTo>
                  <a:pt x="4671" y="20949"/>
                </a:moveTo>
                <a:cubicBezTo>
                  <a:pt x="801" y="18080"/>
                  <a:pt x="1" y="12643"/>
                  <a:pt x="2869" y="8774"/>
                </a:cubicBezTo>
                <a:cubicBezTo>
                  <a:pt x="3436" y="8040"/>
                  <a:pt x="4137" y="7373"/>
                  <a:pt x="4904" y="6839"/>
                </a:cubicBezTo>
                <a:cubicBezTo>
                  <a:pt x="6205" y="5938"/>
                  <a:pt x="7706" y="5405"/>
                  <a:pt x="8874" y="4337"/>
                </a:cubicBezTo>
                <a:cubicBezTo>
                  <a:pt x="9874" y="3370"/>
                  <a:pt x="10541" y="2069"/>
                  <a:pt x="11676" y="1268"/>
                </a:cubicBezTo>
                <a:cubicBezTo>
                  <a:pt x="13510" y="1"/>
                  <a:pt x="16045" y="401"/>
                  <a:pt x="17380" y="2236"/>
                </a:cubicBezTo>
                <a:cubicBezTo>
                  <a:pt x="18147" y="3336"/>
                  <a:pt x="18347" y="4737"/>
                  <a:pt x="17880" y="6005"/>
                </a:cubicBezTo>
                <a:cubicBezTo>
                  <a:pt x="17380" y="7439"/>
                  <a:pt x="16045" y="8540"/>
                  <a:pt x="15512" y="10008"/>
                </a:cubicBezTo>
                <a:cubicBezTo>
                  <a:pt x="14911" y="11576"/>
                  <a:pt x="15278" y="13344"/>
                  <a:pt x="15078" y="14945"/>
                </a:cubicBezTo>
                <a:cubicBezTo>
                  <a:pt x="14578" y="18714"/>
                  <a:pt x="11142" y="21349"/>
                  <a:pt x="7373" y="20882"/>
                </a:cubicBezTo>
                <a:cubicBezTo>
                  <a:pt x="6872" y="20782"/>
                  <a:pt x="6372" y="20682"/>
                  <a:pt x="5871" y="20515"/>
                </a:cubicBezTo>
              </a:path>
            </a:pathLst>
          </a:custGeom>
          <a:noFill/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5" name="Google Shape;1655;p42"/>
          <p:cNvSpPr/>
          <p:nvPr/>
        </p:nvSpPr>
        <p:spPr>
          <a:xfrm>
            <a:off x="1949496" y="800555"/>
            <a:ext cx="123578" cy="307310"/>
          </a:xfrm>
          <a:custGeom>
            <a:avLst/>
            <a:gdLst/>
            <a:ahLst/>
            <a:cxnLst/>
            <a:rect l="l" t="t" r="r" b="b"/>
            <a:pathLst>
              <a:path w="5138" h="12777" extrusionOk="0">
                <a:moveTo>
                  <a:pt x="0" y="0"/>
                </a:moveTo>
                <a:lnTo>
                  <a:pt x="0" y="10541"/>
                </a:lnTo>
                <a:cubicBezTo>
                  <a:pt x="0" y="11756"/>
                  <a:pt x="970" y="12777"/>
                  <a:pt x="2177" y="12777"/>
                </a:cubicBezTo>
                <a:cubicBezTo>
                  <a:pt x="2197" y="12777"/>
                  <a:pt x="2216" y="12777"/>
                  <a:pt x="2235" y="12776"/>
                </a:cubicBezTo>
                <a:lnTo>
                  <a:pt x="2869" y="12776"/>
                </a:lnTo>
                <a:cubicBezTo>
                  <a:pt x="2889" y="12777"/>
                  <a:pt x="2908" y="12777"/>
                  <a:pt x="2927" y="12777"/>
                </a:cubicBezTo>
                <a:cubicBezTo>
                  <a:pt x="4136" y="12777"/>
                  <a:pt x="5137" y="11756"/>
                  <a:pt x="5137" y="10541"/>
                </a:cubicBezTo>
                <a:lnTo>
                  <a:pt x="5137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6" name="Google Shape;1656;p42"/>
          <p:cNvSpPr/>
          <p:nvPr/>
        </p:nvSpPr>
        <p:spPr>
          <a:xfrm>
            <a:off x="1949496" y="688233"/>
            <a:ext cx="123578" cy="112346"/>
          </a:xfrm>
          <a:custGeom>
            <a:avLst/>
            <a:gdLst/>
            <a:ahLst/>
            <a:cxnLst/>
            <a:rect l="l" t="t" r="r" b="b"/>
            <a:pathLst>
              <a:path w="5138" h="4671" extrusionOk="0">
                <a:moveTo>
                  <a:pt x="2569" y="0"/>
                </a:moveTo>
                <a:lnTo>
                  <a:pt x="0" y="4670"/>
                </a:lnTo>
                <a:lnTo>
                  <a:pt x="5137" y="4670"/>
                </a:lnTo>
                <a:lnTo>
                  <a:pt x="2569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7" name="Google Shape;1657;p42"/>
          <p:cNvSpPr/>
          <p:nvPr/>
        </p:nvSpPr>
        <p:spPr>
          <a:xfrm>
            <a:off x="1986392" y="686622"/>
            <a:ext cx="48970" cy="58229"/>
          </a:xfrm>
          <a:custGeom>
            <a:avLst/>
            <a:gdLst/>
            <a:ahLst/>
            <a:cxnLst/>
            <a:rect l="l" t="t" r="r" b="b"/>
            <a:pathLst>
              <a:path w="2036" h="2421" extrusionOk="0">
                <a:moveTo>
                  <a:pt x="1035" y="1"/>
                </a:moveTo>
                <a:lnTo>
                  <a:pt x="1" y="1902"/>
                </a:lnTo>
                <a:cubicBezTo>
                  <a:pt x="1" y="1902"/>
                  <a:pt x="357" y="2421"/>
                  <a:pt x="960" y="2421"/>
                </a:cubicBezTo>
                <a:cubicBezTo>
                  <a:pt x="1261" y="2421"/>
                  <a:pt x="1624" y="2291"/>
                  <a:pt x="2036" y="1902"/>
                </a:cubicBezTo>
                <a:lnTo>
                  <a:pt x="1035" y="1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8" name="Google Shape;1658;p42"/>
          <p:cNvSpPr/>
          <p:nvPr/>
        </p:nvSpPr>
        <p:spPr>
          <a:xfrm>
            <a:off x="1950290" y="1039342"/>
            <a:ext cx="124396" cy="5171"/>
          </a:xfrm>
          <a:custGeom>
            <a:avLst/>
            <a:gdLst/>
            <a:ahLst/>
            <a:cxnLst/>
            <a:rect l="l" t="t" r="r" b="b"/>
            <a:pathLst>
              <a:path w="5172" h="215" extrusionOk="0">
                <a:moveTo>
                  <a:pt x="1952" y="0"/>
                </a:moveTo>
                <a:cubicBezTo>
                  <a:pt x="1302" y="0"/>
                  <a:pt x="651" y="38"/>
                  <a:pt x="1" y="113"/>
                </a:cubicBezTo>
                <a:cubicBezTo>
                  <a:pt x="551" y="176"/>
                  <a:pt x="1100" y="200"/>
                  <a:pt x="1650" y="200"/>
                </a:cubicBezTo>
                <a:cubicBezTo>
                  <a:pt x="1968" y="200"/>
                  <a:pt x="2285" y="192"/>
                  <a:pt x="2603" y="180"/>
                </a:cubicBezTo>
                <a:cubicBezTo>
                  <a:pt x="2898" y="203"/>
                  <a:pt x="3198" y="214"/>
                  <a:pt x="3500" y="214"/>
                </a:cubicBezTo>
                <a:cubicBezTo>
                  <a:pt x="4051" y="214"/>
                  <a:pt x="4611" y="177"/>
                  <a:pt x="5171" y="113"/>
                </a:cubicBezTo>
                <a:cubicBezTo>
                  <a:pt x="4521" y="38"/>
                  <a:pt x="3870" y="0"/>
                  <a:pt x="3234" y="0"/>
                </a:cubicBezTo>
                <a:cubicBezTo>
                  <a:pt x="3022" y="0"/>
                  <a:pt x="2811" y="4"/>
                  <a:pt x="2603" y="13"/>
                </a:cubicBezTo>
                <a:cubicBezTo>
                  <a:pt x="2386" y="4"/>
                  <a:pt x="2169" y="0"/>
                  <a:pt x="195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9" name="Google Shape;1659;p42"/>
          <p:cNvSpPr/>
          <p:nvPr/>
        </p:nvSpPr>
        <p:spPr>
          <a:xfrm>
            <a:off x="1950290" y="1020702"/>
            <a:ext cx="122785" cy="4810"/>
          </a:xfrm>
          <a:custGeom>
            <a:avLst/>
            <a:gdLst/>
            <a:ahLst/>
            <a:cxnLst/>
            <a:rect l="l" t="t" r="r" b="b"/>
            <a:pathLst>
              <a:path w="5105" h="200" extrusionOk="0">
                <a:moveTo>
                  <a:pt x="1610" y="1"/>
                </a:moveTo>
                <a:cubicBezTo>
                  <a:pt x="1072" y="1"/>
                  <a:pt x="529" y="24"/>
                  <a:pt x="1" y="87"/>
                </a:cubicBezTo>
                <a:cubicBezTo>
                  <a:pt x="626" y="162"/>
                  <a:pt x="1270" y="200"/>
                  <a:pt x="1905" y="200"/>
                </a:cubicBezTo>
                <a:cubicBezTo>
                  <a:pt x="2117" y="200"/>
                  <a:pt x="2327" y="196"/>
                  <a:pt x="2536" y="187"/>
                </a:cubicBezTo>
                <a:cubicBezTo>
                  <a:pt x="2753" y="196"/>
                  <a:pt x="2967" y="200"/>
                  <a:pt x="3181" y="200"/>
                </a:cubicBezTo>
                <a:cubicBezTo>
                  <a:pt x="3822" y="200"/>
                  <a:pt x="4454" y="162"/>
                  <a:pt x="5104" y="87"/>
                </a:cubicBezTo>
                <a:cubicBezTo>
                  <a:pt x="4555" y="24"/>
                  <a:pt x="4018" y="1"/>
                  <a:pt x="3478" y="1"/>
                </a:cubicBezTo>
                <a:cubicBezTo>
                  <a:pt x="3166" y="1"/>
                  <a:pt x="2853" y="8"/>
                  <a:pt x="2536" y="21"/>
                </a:cubicBezTo>
                <a:cubicBezTo>
                  <a:pt x="2231" y="8"/>
                  <a:pt x="1921" y="1"/>
                  <a:pt x="161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0" name="Google Shape;1660;p42"/>
          <p:cNvSpPr/>
          <p:nvPr/>
        </p:nvSpPr>
        <p:spPr>
          <a:xfrm>
            <a:off x="1983193" y="802167"/>
            <a:ext cx="4041" cy="220651"/>
          </a:xfrm>
          <a:custGeom>
            <a:avLst/>
            <a:gdLst/>
            <a:ahLst/>
            <a:cxnLst/>
            <a:rect l="l" t="t" r="r" b="b"/>
            <a:pathLst>
              <a:path w="168" h="9174" extrusionOk="0">
                <a:moveTo>
                  <a:pt x="100" y="0"/>
                </a:moveTo>
                <a:cubicBezTo>
                  <a:pt x="67" y="0"/>
                  <a:pt x="0" y="2035"/>
                  <a:pt x="0" y="4603"/>
                </a:cubicBezTo>
                <a:cubicBezTo>
                  <a:pt x="0" y="7138"/>
                  <a:pt x="67" y="9173"/>
                  <a:pt x="100" y="9173"/>
                </a:cubicBezTo>
                <a:cubicBezTo>
                  <a:pt x="134" y="9173"/>
                  <a:pt x="167" y="7138"/>
                  <a:pt x="167" y="4603"/>
                </a:cubicBezTo>
                <a:cubicBezTo>
                  <a:pt x="167" y="2035"/>
                  <a:pt x="134" y="0"/>
                  <a:pt x="10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1" name="Google Shape;1661;p42"/>
          <p:cNvSpPr/>
          <p:nvPr/>
        </p:nvSpPr>
        <p:spPr>
          <a:xfrm>
            <a:off x="2033726" y="802167"/>
            <a:ext cx="4041" cy="220651"/>
          </a:xfrm>
          <a:custGeom>
            <a:avLst/>
            <a:gdLst/>
            <a:ahLst/>
            <a:cxnLst/>
            <a:rect l="l" t="t" r="r" b="b"/>
            <a:pathLst>
              <a:path w="168" h="9174" extrusionOk="0">
                <a:moveTo>
                  <a:pt x="68" y="0"/>
                </a:moveTo>
                <a:cubicBezTo>
                  <a:pt x="1" y="0"/>
                  <a:pt x="1" y="2035"/>
                  <a:pt x="1" y="4603"/>
                </a:cubicBezTo>
                <a:cubicBezTo>
                  <a:pt x="1" y="7138"/>
                  <a:pt x="34" y="9173"/>
                  <a:pt x="68" y="9173"/>
                </a:cubicBezTo>
                <a:cubicBezTo>
                  <a:pt x="134" y="9173"/>
                  <a:pt x="168" y="7138"/>
                  <a:pt x="168" y="4603"/>
                </a:cubicBezTo>
                <a:cubicBezTo>
                  <a:pt x="168" y="2035"/>
                  <a:pt x="134" y="0"/>
                  <a:pt x="6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2" name="Google Shape;1662;p42"/>
          <p:cNvSpPr/>
          <p:nvPr/>
        </p:nvSpPr>
        <p:spPr>
          <a:xfrm>
            <a:off x="2564044" y="4272917"/>
            <a:ext cx="1030188" cy="653103"/>
          </a:xfrm>
          <a:custGeom>
            <a:avLst/>
            <a:gdLst/>
            <a:ahLst/>
            <a:cxnLst/>
            <a:rect l="l" t="t" r="r" b="b"/>
            <a:pathLst>
              <a:path w="42832" h="27154" extrusionOk="0">
                <a:moveTo>
                  <a:pt x="18981" y="0"/>
                </a:moveTo>
                <a:lnTo>
                  <a:pt x="1" y="26319"/>
                </a:lnTo>
                <a:lnTo>
                  <a:pt x="27554" y="27153"/>
                </a:lnTo>
                <a:lnTo>
                  <a:pt x="42832" y="2402"/>
                </a:lnTo>
                <a:lnTo>
                  <a:pt x="42231" y="1001"/>
                </a:lnTo>
                <a:lnTo>
                  <a:pt x="18981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3" name="Google Shape;1663;p42"/>
          <p:cNvSpPr/>
          <p:nvPr/>
        </p:nvSpPr>
        <p:spPr>
          <a:xfrm>
            <a:off x="2539175" y="4346732"/>
            <a:ext cx="1014939" cy="539170"/>
          </a:xfrm>
          <a:custGeom>
            <a:avLst/>
            <a:gdLst/>
            <a:ahLst/>
            <a:cxnLst/>
            <a:rect l="l" t="t" r="r" b="b"/>
            <a:pathLst>
              <a:path w="42198" h="22417" extrusionOk="0">
                <a:moveTo>
                  <a:pt x="42198" y="0"/>
                </a:moveTo>
                <a:lnTo>
                  <a:pt x="32024" y="834"/>
                </a:lnTo>
                <a:lnTo>
                  <a:pt x="6305" y="9874"/>
                </a:lnTo>
                <a:lnTo>
                  <a:pt x="1" y="20848"/>
                </a:lnTo>
                <a:lnTo>
                  <a:pt x="27721" y="22416"/>
                </a:lnTo>
                <a:lnTo>
                  <a:pt x="42198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4" name="Google Shape;1664;p42"/>
          <p:cNvSpPr/>
          <p:nvPr/>
        </p:nvSpPr>
        <p:spPr>
          <a:xfrm>
            <a:off x="2399578" y="4256057"/>
            <a:ext cx="1176206" cy="562452"/>
          </a:xfrm>
          <a:custGeom>
            <a:avLst/>
            <a:gdLst/>
            <a:ahLst/>
            <a:cxnLst/>
            <a:rect l="l" t="t" r="r" b="b"/>
            <a:pathLst>
              <a:path w="48903" h="23385" extrusionOk="0">
                <a:moveTo>
                  <a:pt x="24785" y="1"/>
                </a:moveTo>
                <a:cubicBezTo>
                  <a:pt x="23651" y="3303"/>
                  <a:pt x="21283" y="5471"/>
                  <a:pt x="17647" y="6806"/>
                </a:cubicBezTo>
                <a:cubicBezTo>
                  <a:pt x="14378" y="7973"/>
                  <a:pt x="10708" y="7973"/>
                  <a:pt x="7539" y="9308"/>
                </a:cubicBezTo>
                <a:cubicBezTo>
                  <a:pt x="2402" y="11376"/>
                  <a:pt x="1" y="18314"/>
                  <a:pt x="1902" y="22984"/>
                </a:cubicBezTo>
                <a:lnTo>
                  <a:pt x="1935" y="22984"/>
                </a:lnTo>
                <a:lnTo>
                  <a:pt x="27354" y="23384"/>
                </a:lnTo>
                <a:cubicBezTo>
                  <a:pt x="26320" y="20149"/>
                  <a:pt x="28755" y="15545"/>
                  <a:pt x="32190" y="14011"/>
                </a:cubicBezTo>
                <a:cubicBezTo>
                  <a:pt x="34425" y="12977"/>
                  <a:pt x="38728" y="11676"/>
                  <a:pt x="40963" y="10542"/>
                </a:cubicBezTo>
                <a:cubicBezTo>
                  <a:pt x="45133" y="8440"/>
                  <a:pt x="48902" y="4337"/>
                  <a:pt x="48569" y="835"/>
                </a:cubicBezTo>
                <a:lnTo>
                  <a:pt x="38128" y="501"/>
                </a:lnTo>
                <a:lnTo>
                  <a:pt x="24785" y="1"/>
                </a:lnTo>
                <a:close/>
              </a:path>
            </a:pathLst>
          </a:custGeom>
          <a:solidFill>
            <a:srgbClr val="EBEB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5" name="Google Shape;1665;p42"/>
          <p:cNvSpPr/>
          <p:nvPr/>
        </p:nvSpPr>
        <p:spPr>
          <a:xfrm>
            <a:off x="2429258" y="4252064"/>
            <a:ext cx="1143303" cy="566444"/>
          </a:xfrm>
          <a:custGeom>
            <a:avLst/>
            <a:gdLst/>
            <a:ahLst/>
            <a:cxnLst/>
            <a:rect l="l" t="t" r="r" b="b"/>
            <a:pathLst>
              <a:path w="47535" h="23551" extrusionOk="0">
                <a:moveTo>
                  <a:pt x="363" y="16958"/>
                </a:moveTo>
                <a:lnTo>
                  <a:pt x="363" y="16958"/>
                </a:lnTo>
                <a:cubicBezTo>
                  <a:pt x="329" y="17098"/>
                  <a:pt x="297" y="17238"/>
                  <a:pt x="268" y="17379"/>
                </a:cubicBezTo>
                <a:cubicBezTo>
                  <a:pt x="68" y="18413"/>
                  <a:pt x="1" y="19514"/>
                  <a:pt x="68" y="20581"/>
                </a:cubicBezTo>
                <a:cubicBezTo>
                  <a:pt x="101" y="20982"/>
                  <a:pt x="168" y="21349"/>
                  <a:pt x="234" y="21749"/>
                </a:cubicBezTo>
                <a:cubicBezTo>
                  <a:pt x="268" y="22016"/>
                  <a:pt x="368" y="22316"/>
                  <a:pt x="435" y="22583"/>
                </a:cubicBezTo>
                <a:cubicBezTo>
                  <a:pt x="535" y="22783"/>
                  <a:pt x="568" y="22950"/>
                  <a:pt x="601" y="23083"/>
                </a:cubicBezTo>
                <a:cubicBezTo>
                  <a:pt x="635" y="23150"/>
                  <a:pt x="660" y="23167"/>
                  <a:pt x="676" y="23167"/>
                </a:cubicBezTo>
                <a:cubicBezTo>
                  <a:pt x="693" y="23167"/>
                  <a:pt x="701" y="23150"/>
                  <a:pt x="701" y="23150"/>
                </a:cubicBezTo>
                <a:lnTo>
                  <a:pt x="2469" y="23150"/>
                </a:lnTo>
                <a:lnTo>
                  <a:pt x="1135" y="23117"/>
                </a:lnTo>
                <a:lnTo>
                  <a:pt x="699" y="23148"/>
                </a:lnTo>
                <a:lnTo>
                  <a:pt x="699" y="23148"/>
                </a:lnTo>
                <a:cubicBezTo>
                  <a:pt x="635" y="23083"/>
                  <a:pt x="635" y="23049"/>
                  <a:pt x="635" y="22983"/>
                </a:cubicBezTo>
                <a:lnTo>
                  <a:pt x="468" y="22483"/>
                </a:lnTo>
                <a:cubicBezTo>
                  <a:pt x="401" y="22216"/>
                  <a:pt x="301" y="21916"/>
                  <a:pt x="268" y="21649"/>
                </a:cubicBezTo>
                <a:cubicBezTo>
                  <a:pt x="201" y="21249"/>
                  <a:pt x="134" y="20882"/>
                  <a:pt x="101" y="20481"/>
                </a:cubicBezTo>
                <a:cubicBezTo>
                  <a:pt x="8" y="19294"/>
                  <a:pt x="101" y="18106"/>
                  <a:pt x="363" y="16958"/>
                </a:cubicBezTo>
                <a:close/>
                <a:moveTo>
                  <a:pt x="23551" y="0"/>
                </a:moveTo>
                <a:lnTo>
                  <a:pt x="23484" y="100"/>
                </a:lnTo>
                <a:cubicBezTo>
                  <a:pt x="23084" y="1334"/>
                  <a:pt x="22450" y="2502"/>
                  <a:pt x="21583" y="3503"/>
                </a:cubicBezTo>
                <a:cubicBezTo>
                  <a:pt x="21149" y="3970"/>
                  <a:pt x="20682" y="4403"/>
                  <a:pt x="20215" y="4804"/>
                </a:cubicBezTo>
                <a:cubicBezTo>
                  <a:pt x="19715" y="5204"/>
                  <a:pt x="19181" y="5537"/>
                  <a:pt x="18614" y="5838"/>
                </a:cubicBezTo>
                <a:cubicBezTo>
                  <a:pt x="17547" y="6405"/>
                  <a:pt x="16446" y="6838"/>
                  <a:pt x="15279" y="7172"/>
                </a:cubicBezTo>
                <a:cubicBezTo>
                  <a:pt x="14144" y="7472"/>
                  <a:pt x="12977" y="7672"/>
                  <a:pt x="11909" y="7872"/>
                </a:cubicBezTo>
                <a:cubicBezTo>
                  <a:pt x="9741" y="8306"/>
                  <a:pt x="7606" y="8673"/>
                  <a:pt x="5872" y="9540"/>
                </a:cubicBezTo>
                <a:cubicBezTo>
                  <a:pt x="5405" y="9774"/>
                  <a:pt x="5005" y="10007"/>
                  <a:pt x="4604" y="10307"/>
                </a:cubicBezTo>
                <a:cubicBezTo>
                  <a:pt x="4404" y="10441"/>
                  <a:pt x="4237" y="10574"/>
                  <a:pt x="4071" y="10708"/>
                </a:cubicBezTo>
                <a:cubicBezTo>
                  <a:pt x="3870" y="10875"/>
                  <a:pt x="3704" y="11008"/>
                  <a:pt x="3570" y="11175"/>
                </a:cubicBezTo>
                <a:lnTo>
                  <a:pt x="3103" y="11642"/>
                </a:lnTo>
                <a:cubicBezTo>
                  <a:pt x="2936" y="11809"/>
                  <a:pt x="2803" y="11975"/>
                  <a:pt x="2703" y="12142"/>
                </a:cubicBezTo>
                <a:cubicBezTo>
                  <a:pt x="2403" y="12442"/>
                  <a:pt x="2136" y="12809"/>
                  <a:pt x="1936" y="13176"/>
                </a:cubicBezTo>
                <a:cubicBezTo>
                  <a:pt x="1200" y="14342"/>
                  <a:pt x="668" y="15623"/>
                  <a:pt x="363" y="16958"/>
                </a:cubicBezTo>
                <a:lnTo>
                  <a:pt x="363" y="16958"/>
                </a:lnTo>
                <a:cubicBezTo>
                  <a:pt x="676" y="15677"/>
                  <a:pt x="1180" y="14459"/>
                  <a:pt x="1902" y="13376"/>
                </a:cubicBezTo>
                <a:lnTo>
                  <a:pt x="2670" y="12376"/>
                </a:lnTo>
                <a:cubicBezTo>
                  <a:pt x="2770" y="12175"/>
                  <a:pt x="2903" y="12009"/>
                  <a:pt x="3070" y="11875"/>
                </a:cubicBezTo>
                <a:lnTo>
                  <a:pt x="3570" y="11375"/>
                </a:lnTo>
                <a:cubicBezTo>
                  <a:pt x="3737" y="11208"/>
                  <a:pt x="3904" y="11041"/>
                  <a:pt x="4071" y="10908"/>
                </a:cubicBezTo>
                <a:cubicBezTo>
                  <a:pt x="4237" y="10774"/>
                  <a:pt x="4437" y="10608"/>
                  <a:pt x="4604" y="10508"/>
                </a:cubicBezTo>
                <a:cubicBezTo>
                  <a:pt x="5005" y="10241"/>
                  <a:pt x="5405" y="10007"/>
                  <a:pt x="5838" y="9774"/>
                </a:cubicBezTo>
                <a:cubicBezTo>
                  <a:pt x="7573" y="8906"/>
                  <a:pt x="9675" y="8540"/>
                  <a:pt x="11876" y="8173"/>
                </a:cubicBezTo>
                <a:cubicBezTo>
                  <a:pt x="12944" y="7939"/>
                  <a:pt x="14078" y="7772"/>
                  <a:pt x="15245" y="7439"/>
                </a:cubicBezTo>
                <a:cubicBezTo>
                  <a:pt x="16413" y="7105"/>
                  <a:pt x="17547" y="6638"/>
                  <a:pt x="18614" y="6071"/>
                </a:cubicBezTo>
                <a:cubicBezTo>
                  <a:pt x="19181" y="5771"/>
                  <a:pt x="19715" y="5404"/>
                  <a:pt x="20215" y="5037"/>
                </a:cubicBezTo>
                <a:cubicBezTo>
                  <a:pt x="20716" y="4637"/>
                  <a:pt x="21216" y="4203"/>
                  <a:pt x="21616" y="3703"/>
                </a:cubicBezTo>
                <a:cubicBezTo>
                  <a:pt x="22493" y="2729"/>
                  <a:pt x="23148" y="1565"/>
                  <a:pt x="23552" y="335"/>
                </a:cubicBezTo>
                <a:lnTo>
                  <a:pt x="23552" y="335"/>
                </a:lnTo>
                <a:lnTo>
                  <a:pt x="34626" y="701"/>
                </a:lnTo>
                <a:cubicBezTo>
                  <a:pt x="38462" y="867"/>
                  <a:pt x="42465" y="1001"/>
                  <a:pt x="46568" y="1134"/>
                </a:cubicBezTo>
                <a:lnTo>
                  <a:pt x="47238" y="1134"/>
                </a:lnTo>
                <a:cubicBezTo>
                  <a:pt x="47256" y="1868"/>
                  <a:pt x="47124" y="2600"/>
                  <a:pt x="46901" y="3302"/>
                </a:cubicBezTo>
                <a:cubicBezTo>
                  <a:pt x="46734" y="3669"/>
                  <a:pt x="46601" y="4003"/>
                  <a:pt x="46434" y="4337"/>
                </a:cubicBezTo>
                <a:cubicBezTo>
                  <a:pt x="46267" y="4670"/>
                  <a:pt x="46067" y="5004"/>
                  <a:pt x="45834" y="5304"/>
                </a:cubicBezTo>
                <a:cubicBezTo>
                  <a:pt x="44966" y="6538"/>
                  <a:pt x="43932" y="7672"/>
                  <a:pt x="42731" y="8606"/>
                </a:cubicBezTo>
                <a:cubicBezTo>
                  <a:pt x="41564" y="9507"/>
                  <a:pt x="40296" y="10307"/>
                  <a:pt x="38962" y="10941"/>
                </a:cubicBezTo>
                <a:cubicBezTo>
                  <a:pt x="37628" y="11508"/>
                  <a:pt x="36294" y="12042"/>
                  <a:pt x="34959" y="12509"/>
                </a:cubicBezTo>
                <a:cubicBezTo>
                  <a:pt x="33625" y="12976"/>
                  <a:pt x="32291" y="13476"/>
                  <a:pt x="31056" y="14010"/>
                </a:cubicBezTo>
                <a:cubicBezTo>
                  <a:pt x="30423" y="14277"/>
                  <a:pt x="29822" y="14644"/>
                  <a:pt x="29289" y="15044"/>
                </a:cubicBezTo>
                <a:cubicBezTo>
                  <a:pt x="29022" y="15244"/>
                  <a:pt x="28755" y="15478"/>
                  <a:pt x="28555" y="15711"/>
                </a:cubicBezTo>
                <a:cubicBezTo>
                  <a:pt x="28321" y="15978"/>
                  <a:pt x="28088" y="16212"/>
                  <a:pt x="27888" y="16479"/>
                </a:cubicBezTo>
                <a:cubicBezTo>
                  <a:pt x="27054" y="17479"/>
                  <a:pt x="26453" y="18647"/>
                  <a:pt x="26086" y="19881"/>
                </a:cubicBezTo>
                <a:cubicBezTo>
                  <a:pt x="25730" y="21048"/>
                  <a:pt x="25688" y="22278"/>
                  <a:pt x="26023" y="23449"/>
                </a:cubicBezTo>
                <a:lnTo>
                  <a:pt x="26023" y="23449"/>
                </a:lnTo>
                <a:lnTo>
                  <a:pt x="7606" y="23183"/>
                </a:lnTo>
                <a:lnTo>
                  <a:pt x="2469" y="23150"/>
                </a:lnTo>
                <a:lnTo>
                  <a:pt x="7606" y="23217"/>
                </a:lnTo>
                <a:lnTo>
                  <a:pt x="26053" y="23549"/>
                </a:lnTo>
                <a:lnTo>
                  <a:pt x="26053" y="23549"/>
                </a:lnTo>
                <a:cubicBezTo>
                  <a:pt x="26053" y="23549"/>
                  <a:pt x="26053" y="23550"/>
                  <a:pt x="26053" y="23550"/>
                </a:cubicBezTo>
                <a:lnTo>
                  <a:pt x="26054" y="23549"/>
                </a:lnTo>
                <a:lnTo>
                  <a:pt x="26054" y="23549"/>
                </a:lnTo>
                <a:lnTo>
                  <a:pt x="26120" y="23550"/>
                </a:lnTo>
                <a:lnTo>
                  <a:pt x="26253" y="23550"/>
                </a:lnTo>
                <a:lnTo>
                  <a:pt x="26186" y="23450"/>
                </a:lnTo>
                <a:cubicBezTo>
                  <a:pt x="25853" y="22283"/>
                  <a:pt x="25886" y="21048"/>
                  <a:pt x="26253" y="19881"/>
                </a:cubicBezTo>
                <a:cubicBezTo>
                  <a:pt x="26620" y="18680"/>
                  <a:pt x="27254" y="17546"/>
                  <a:pt x="28054" y="16545"/>
                </a:cubicBezTo>
                <a:cubicBezTo>
                  <a:pt x="28221" y="16278"/>
                  <a:pt x="28455" y="16045"/>
                  <a:pt x="28721" y="15811"/>
                </a:cubicBezTo>
                <a:cubicBezTo>
                  <a:pt x="28955" y="15545"/>
                  <a:pt x="29222" y="15344"/>
                  <a:pt x="29455" y="15144"/>
                </a:cubicBezTo>
                <a:cubicBezTo>
                  <a:pt x="29989" y="14711"/>
                  <a:pt x="30556" y="14377"/>
                  <a:pt x="31157" y="14110"/>
                </a:cubicBezTo>
                <a:cubicBezTo>
                  <a:pt x="32391" y="13543"/>
                  <a:pt x="33725" y="13109"/>
                  <a:pt x="35059" y="12609"/>
                </a:cubicBezTo>
                <a:cubicBezTo>
                  <a:pt x="36394" y="12109"/>
                  <a:pt x="37761" y="11642"/>
                  <a:pt x="39096" y="11008"/>
                </a:cubicBezTo>
                <a:cubicBezTo>
                  <a:pt x="40430" y="10374"/>
                  <a:pt x="41697" y="9607"/>
                  <a:pt x="42898" y="8673"/>
                </a:cubicBezTo>
                <a:cubicBezTo>
                  <a:pt x="44099" y="7739"/>
                  <a:pt x="45167" y="6605"/>
                  <a:pt x="46067" y="5337"/>
                </a:cubicBezTo>
                <a:cubicBezTo>
                  <a:pt x="46301" y="5037"/>
                  <a:pt x="46501" y="4703"/>
                  <a:pt x="46668" y="4337"/>
                </a:cubicBezTo>
                <a:cubicBezTo>
                  <a:pt x="46868" y="4003"/>
                  <a:pt x="47001" y="3636"/>
                  <a:pt x="47135" y="3269"/>
                </a:cubicBezTo>
                <a:cubicBezTo>
                  <a:pt x="47401" y="2502"/>
                  <a:pt x="47535" y="1701"/>
                  <a:pt x="47468" y="934"/>
                </a:cubicBezTo>
                <a:lnTo>
                  <a:pt x="47468" y="834"/>
                </a:lnTo>
                <a:lnTo>
                  <a:pt x="47401" y="834"/>
                </a:lnTo>
                <a:lnTo>
                  <a:pt x="46634" y="801"/>
                </a:lnTo>
                <a:cubicBezTo>
                  <a:pt x="42565" y="667"/>
                  <a:pt x="38562" y="600"/>
                  <a:pt x="34726" y="434"/>
                </a:cubicBezTo>
                <a:lnTo>
                  <a:pt x="23618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6" name="Google Shape;1666;p42"/>
          <p:cNvSpPr/>
          <p:nvPr/>
        </p:nvSpPr>
        <p:spPr>
          <a:xfrm>
            <a:off x="3032598" y="4181448"/>
            <a:ext cx="137961" cy="125190"/>
          </a:xfrm>
          <a:custGeom>
            <a:avLst/>
            <a:gdLst/>
            <a:ahLst/>
            <a:cxnLst/>
            <a:rect l="l" t="t" r="r" b="b"/>
            <a:pathLst>
              <a:path w="5736" h="5205" extrusionOk="0">
                <a:moveTo>
                  <a:pt x="5679" y="2888"/>
                </a:moveTo>
                <a:cubicBezTo>
                  <a:pt x="5676" y="2904"/>
                  <a:pt x="5674" y="2920"/>
                  <a:pt x="5671" y="2936"/>
                </a:cubicBezTo>
                <a:cubicBezTo>
                  <a:pt x="5671" y="3069"/>
                  <a:pt x="5638" y="3170"/>
                  <a:pt x="5571" y="3270"/>
                </a:cubicBezTo>
                <a:cubicBezTo>
                  <a:pt x="5605" y="3336"/>
                  <a:pt x="5605" y="3403"/>
                  <a:pt x="5605" y="3470"/>
                </a:cubicBezTo>
                <a:cubicBezTo>
                  <a:pt x="5638" y="3336"/>
                  <a:pt x="5671" y="3170"/>
                  <a:pt x="5671" y="3036"/>
                </a:cubicBezTo>
                <a:cubicBezTo>
                  <a:pt x="5675" y="2986"/>
                  <a:pt x="5678" y="2937"/>
                  <a:pt x="5679" y="2888"/>
                </a:cubicBezTo>
                <a:close/>
                <a:moveTo>
                  <a:pt x="3022" y="1"/>
                </a:moveTo>
                <a:cubicBezTo>
                  <a:pt x="1873" y="1"/>
                  <a:pt x="784" y="676"/>
                  <a:pt x="334" y="1802"/>
                </a:cubicBezTo>
                <a:cubicBezTo>
                  <a:pt x="67" y="2402"/>
                  <a:pt x="1" y="3069"/>
                  <a:pt x="134" y="3703"/>
                </a:cubicBezTo>
                <a:cubicBezTo>
                  <a:pt x="201" y="4104"/>
                  <a:pt x="367" y="4504"/>
                  <a:pt x="601" y="4871"/>
                </a:cubicBezTo>
                <a:cubicBezTo>
                  <a:pt x="701" y="5004"/>
                  <a:pt x="834" y="5104"/>
                  <a:pt x="968" y="5204"/>
                </a:cubicBezTo>
                <a:cubicBezTo>
                  <a:pt x="1001" y="5204"/>
                  <a:pt x="868" y="5071"/>
                  <a:pt x="701" y="4804"/>
                </a:cubicBezTo>
                <a:cubicBezTo>
                  <a:pt x="468" y="4470"/>
                  <a:pt x="334" y="4104"/>
                  <a:pt x="267" y="3703"/>
                </a:cubicBezTo>
                <a:cubicBezTo>
                  <a:pt x="201" y="3103"/>
                  <a:pt x="301" y="2502"/>
                  <a:pt x="534" y="1935"/>
                </a:cubicBezTo>
                <a:cubicBezTo>
                  <a:pt x="534" y="1902"/>
                  <a:pt x="568" y="1902"/>
                  <a:pt x="568" y="1869"/>
                </a:cubicBezTo>
                <a:cubicBezTo>
                  <a:pt x="1054" y="871"/>
                  <a:pt x="2055" y="282"/>
                  <a:pt x="3092" y="282"/>
                </a:cubicBezTo>
                <a:cubicBezTo>
                  <a:pt x="3477" y="282"/>
                  <a:pt x="3867" y="363"/>
                  <a:pt x="4237" y="534"/>
                </a:cubicBezTo>
                <a:cubicBezTo>
                  <a:pt x="4804" y="768"/>
                  <a:pt x="5238" y="1235"/>
                  <a:pt x="5471" y="1802"/>
                </a:cubicBezTo>
                <a:cubicBezTo>
                  <a:pt x="5619" y="2156"/>
                  <a:pt x="5688" y="2510"/>
                  <a:pt x="5679" y="2888"/>
                </a:cubicBezTo>
                <a:lnTo>
                  <a:pt x="5679" y="2888"/>
                </a:lnTo>
                <a:cubicBezTo>
                  <a:pt x="5735" y="2498"/>
                  <a:pt x="5698" y="2054"/>
                  <a:pt x="5538" y="1702"/>
                </a:cubicBezTo>
                <a:cubicBezTo>
                  <a:pt x="5338" y="1068"/>
                  <a:pt x="4871" y="568"/>
                  <a:pt x="4304" y="267"/>
                </a:cubicBezTo>
                <a:cubicBezTo>
                  <a:pt x="4237" y="267"/>
                  <a:pt x="4204" y="234"/>
                  <a:pt x="4170" y="234"/>
                </a:cubicBezTo>
                <a:cubicBezTo>
                  <a:pt x="3795" y="76"/>
                  <a:pt x="3405" y="1"/>
                  <a:pt x="30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7" name="Google Shape;1667;p42"/>
          <p:cNvSpPr/>
          <p:nvPr/>
        </p:nvSpPr>
        <p:spPr>
          <a:xfrm>
            <a:off x="3128877" y="4181448"/>
            <a:ext cx="138009" cy="125190"/>
          </a:xfrm>
          <a:custGeom>
            <a:avLst/>
            <a:gdLst/>
            <a:ahLst/>
            <a:cxnLst/>
            <a:rect l="l" t="t" r="r" b="b"/>
            <a:pathLst>
              <a:path w="5738" h="5205" extrusionOk="0">
                <a:moveTo>
                  <a:pt x="5660" y="3201"/>
                </a:moveTo>
                <a:lnTo>
                  <a:pt x="5660" y="3201"/>
                </a:lnTo>
                <a:cubicBezTo>
                  <a:pt x="5653" y="3224"/>
                  <a:pt x="5645" y="3247"/>
                  <a:pt x="5638" y="3270"/>
                </a:cubicBezTo>
                <a:lnTo>
                  <a:pt x="5638" y="3470"/>
                </a:lnTo>
                <a:cubicBezTo>
                  <a:pt x="5638" y="3388"/>
                  <a:pt x="5650" y="3293"/>
                  <a:pt x="5660" y="3201"/>
                </a:cubicBezTo>
                <a:close/>
                <a:moveTo>
                  <a:pt x="3022" y="1"/>
                </a:moveTo>
                <a:cubicBezTo>
                  <a:pt x="1873" y="1"/>
                  <a:pt x="784" y="676"/>
                  <a:pt x="334" y="1802"/>
                </a:cubicBezTo>
                <a:cubicBezTo>
                  <a:pt x="67" y="2402"/>
                  <a:pt x="0" y="3069"/>
                  <a:pt x="134" y="3703"/>
                </a:cubicBezTo>
                <a:cubicBezTo>
                  <a:pt x="201" y="4104"/>
                  <a:pt x="367" y="4504"/>
                  <a:pt x="634" y="4871"/>
                </a:cubicBezTo>
                <a:cubicBezTo>
                  <a:pt x="701" y="5004"/>
                  <a:pt x="834" y="5104"/>
                  <a:pt x="968" y="5204"/>
                </a:cubicBezTo>
                <a:cubicBezTo>
                  <a:pt x="1001" y="5204"/>
                  <a:pt x="868" y="5071"/>
                  <a:pt x="701" y="4804"/>
                </a:cubicBezTo>
                <a:cubicBezTo>
                  <a:pt x="467" y="4470"/>
                  <a:pt x="334" y="4104"/>
                  <a:pt x="301" y="3703"/>
                </a:cubicBezTo>
                <a:cubicBezTo>
                  <a:pt x="201" y="3103"/>
                  <a:pt x="301" y="2502"/>
                  <a:pt x="534" y="1935"/>
                </a:cubicBezTo>
                <a:cubicBezTo>
                  <a:pt x="534" y="1902"/>
                  <a:pt x="567" y="1902"/>
                  <a:pt x="567" y="1869"/>
                </a:cubicBezTo>
                <a:cubicBezTo>
                  <a:pt x="1054" y="871"/>
                  <a:pt x="2055" y="282"/>
                  <a:pt x="3092" y="282"/>
                </a:cubicBezTo>
                <a:cubicBezTo>
                  <a:pt x="3477" y="282"/>
                  <a:pt x="3867" y="363"/>
                  <a:pt x="4237" y="534"/>
                </a:cubicBezTo>
                <a:cubicBezTo>
                  <a:pt x="4804" y="768"/>
                  <a:pt x="5237" y="1235"/>
                  <a:pt x="5471" y="1802"/>
                </a:cubicBezTo>
                <a:cubicBezTo>
                  <a:pt x="5638" y="2202"/>
                  <a:pt x="5704" y="2602"/>
                  <a:pt x="5671" y="3036"/>
                </a:cubicBezTo>
                <a:cubicBezTo>
                  <a:pt x="5671" y="3087"/>
                  <a:pt x="5666" y="3144"/>
                  <a:pt x="5660" y="3201"/>
                </a:cubicBezTo>
                <a:lnTo>
                  <a:pt x="5660" y="3201"/>
                </a:lnTo>
                <a:cubicBezTo>
                  <a:pt x="5685" y="3122"/>
                  <a:pt x="5704" y="3039"/>
                  <a:pt x="5704" y="2936"/>
                </a:cubicBezTo>
                <a:cubicBezTo>
                  <a:pt x="5738" y="2502"/>
                  <a:pt x="5704" y="2102"/>
                  <a:pt x="5538" y="1702"/>
                </a:cubicBezTo>
                <a:cubicBezTo>
                  <a:pt x="5338" y="1068"/>
                  <a:pt x="4871" y="568"/>
                  <a:pt x="4303" y="267"/>
                </a:cubicBezTo>
                <a:cubicBezTo>
                  <a:pt x="4237" y="267"/>
                  <a:pt x="4203" y="234"/>
                  <a:pt x="4170" y="234"/>
                </a:cubicBezTo>
                <a:cubicBezTo>
                  <a:pt x="3795" y="76"/>
                  <a:pt x="3405" y="1"/>
                  <a:pt x="30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8" name="Google Shape;1668;p42"/>
          <p:cNvSpPr/>
          <p:nvPr/>
        </p:nvSpPr>
        <p:spPr>
          <a:xfrm>
            <a:off x="3181190" y="4192512"/>
            <a:ext cx="158718" cy="126970"/>
          </a:xfrm>
          <a:custGeom>
            <a:avLst/>
            <a:gdLst/>
            <a:ahLst/>
            <a:cxnLst/>
            <a:rect l="l" t="t" r="r" b="b"/>
            <a:pathLst>
              <a:path w="6599" h="5279" extrusionOk="0">
                <a:moveTo>
                  <a:pt x="3981" y="0"/>
                </a:moveTo>
                <a:cubicBezTo>
                  <a:pt x="1610" y="0"/>
                  <a:pt x="0" y="2868"/>
                  <a:pt x="1661" y="4944"/>
                </a:cubicBezTo>
                <a:cubicBezTo>
                  <a:pt x="1728" y="5078"/>
                  <a:pt x="1862" y="5211"/>
                  <a:pt x="1995" y="5278"/>
                </a:cubicBezTo>
                <a:cubicBezTo>
                  <a:pt x="1995" y="5245"/>
                  <a:pt x="1862" y="5145"/>
                  <a:pt x="1695" y="4911"/>
                </a:cubicBezTo>
                <a:cubicBezTo>
                  <a:pt x="1461" y="4578"/>
                  <a:pt x="1261" y="4177"/>
                  <a:pt x="1194" y="3777"/>
                </a:cubicBezTo>
                <a:cubicBezTo>
                  <a:pt x="1094" y="3177"/>
                  <a:pt x="1128" y="2543"/>
                  <a:pt x="1361" y="1976"/>
                </a:cubicBezTo>
                <a:cubicBezTo>
                  <a:pt x="1595" y="1275"/>
                  <a:pt x="2128" y="708"/>
                  <a:pt x="2829" y="408"/>
                </a:cubicBezTo>
                <a:cubicBezTo>
                  <a:pt x="3181" y="232"/>
                  <a:pt x="3561" y="149"/>
                  <a:pt x="3940" y="149"/>
                </a:cubicBezTo>
                <a:cubicBezTo>
                  <a:pt x="4278" y="149"/>
                  <a:pt x="4615" y="215"/>
                  <a:pt x="4930" y="341"/>
                </a:cubicBezTo>
                <a:cubicBezTo>
                  <a:pt x="5531" y="575"/>
                  <a:pt x="5998" y="1008"/>
                  <a:pt x="6231" y="1575"/>
                </a:cubicBezTo>
                <a:cubicBezTo>
                  <a:pt x="6398" y="1942"/>
                  <a:pt x="6498" y="2343"/>
                  <a:pt x="6498" y="2776"/>
                </a:cubicBezTo>
                <a:cubicBezTo>
                  <a:pt x="6498" y="2910"/>
                  <a:pt x="6465" y="3076"/>
                  <a:pt x="6465" y="3243"/>
                </a:cubicBezTo>
                <a:cubicBezTo>
                  <a:pt x="6465" y="3210"/>
                  <a:pt x="6498" y="3143"/>
                  <a:pt x="6498" y="3110"/>
                </a:cubicBezTo>
                <a:cubicBezTo>
                  <a:pt x="6532" y="3010"/>
                  <a:pt x="6565" y="2876"/>
                  <a:pt x="6565" y="2776"/>
                </a:cubicBezTo>
                <a:cubicBezTo>
                  <a:pt x="6598" y="2343"/>
                  <a:pt x="6532" y="1909"/>
                  <a:pt x="6365" y="1509"/>
                </a:cubicBezTo>
                <a:cubicBezTo>
                  <a:pt x="6098" y="942"/>
                  <a:pt x="5631" y="441"/>
                  <a:pt x="5031" y="174"/>
                </a:cubicBezTo>
                <a:cubicBezTo>
                  <a:pt x="4997" y="174"/>
                  <a:pt x="4930" y="141"/>
                  <a:pt x="4897" y="141"/>
                </a:cubicBezTo>
                <a:cubicBezTo>
                  <a:pt x="4583" y="45"/>
                  <a:pt x="4276" y="0"/>
                  <a:pt x="398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9" name="Google Shape;1669;p42"/>
          <p:cNvSpPr/>
          <p:nvPr/>
        </p:nvSpPr>
        <p:spPr>
          <a:xfrm>
            <a:off x="3278912" y="4198404"/>
            <a:ext cx="137216" cy="129086"/>
          </a:xfrm>
          <a:custGeom>
            <a:avLst/>
            <a:gdLst/>
            <a:ahLst/>
            <a:cxnLst/>
            <a:rect l="l" t="t" r="r" b="b"/>
            <a:pathLst>
              <a:path w="5705" h="5367" extrusionOk="0">
                <a:moveTo>
                  <a:pt x="5638" y="2998"/>
                </a:moveTo>
                <a:lnTo>
                  <a:pt x="5638" y="3165"/>
                </a:lnTo>
                <a:cubicBezTo>
                  <a:pt x="5638" y="3165"/>
                  <a:pt x="5704" y="3098"/>
                  <a:pt x="5638" y="2998"/>
                </a:cubicBezTo>
                <a:close/>
                <a:moveTo>
                  <a:pt x="3020" y="1"/>
                </a:moveTo>
                <a:cubicBezTo>
                  <a:pt x="2560" y="1"/>
                  <a:pt x="2102" y="113"/>
                  <a:pt x="1668" y="330"/>
                </a:cubicBezTo>
                <a:cubicBezTo>
                  <a:pt x="968" y="697"/>
                  <a:pt x="434" y="1330"/>
                  <a:pt x="234" y="2098"/>
                </a:cubicBezTo>
                <a:cubicBezTo>
                  <a:pt x="0" y="2731"/>
                  <a:pt x="0" y="3365"/>
                  <a:pt x="234" y="3999"/>
                </a:cubicBezTo>
                <a:cubicBezTo>
                  <a:pt x="367" y="4399"/>
                  <a:pt x="567" y="4766"/>
                  <a:pt x="834" y="5066"/>
                </a:cubicBezTo>
                <a:cubicBezTo>
                  <a:pt x="968" y="5166"/>
                  <a:pt x="1068" y="5267"/>
                  <a:pt x="1201" y="5367"/>
                </a:cubicBezTo>
                <a:cubicBezTo>
                  <a:pt x="1268" y="5367"/>
                  <a:pt x="1101" y="5233"/>
                  <a:pt x="934" y="5033"/>
                </a:cubicBezTo>
                <a:cubicBezTo>
                  <a:pt x="667" y="4699"/>
                  <a:pt x="501" y="4333"/>
                  <a:pt x="367" y="3932"/>
                </a:cubicBezTo>
                <a:cubicBezTo>
                  <a:pt x="200" y="3365"/>
                  <a:pt x="234" y="2731"/>
                  <a:pt x="434" y="2164"/>
                </a:cubicBezTo>
                <a:cubicBezTo>
                  <a:pt x="467" y="2098"/>
                  <a:pt x="467" y="2098"/>
                  <a:pt x="467" y="2064"/>
                </a:cubicBezTo>
                <a:cubicBezTo>
                  <a:pt x="864" y="928"/>
                  <a:pt x="1930" y="210"/>
                  <a:pt x="3070" y="210"/>
                </a:cubicBezTo>
                <a:cubicBezTo>
                  <a:pt x="3368" y="210"/>
                  <a:pt x="3672" y="259"/>
                  <a:pt x="3970" y="363"/>
                </a:cubicBezTo>
                <a:cubicBezTo>
                  <a:pt x="4537" y="563"/>
                  <a:pt x="5037" y="997"/>
                  <a:pt x="5304" y="1531"/>
                </a:cubicBezTo>
                <a:cubicBezTo>
                  <a:pt x="5504" y="1864"/>
                  <a:pt x="5638" y="2298"/>
                  <a:pt x="5638" y="2698"/>
                </a:cubicBezTo>
                <a:lnTo>
                  <a:pt x="5638" y="2998"/>
                </a:lnTo>
                <a:cubicBezTo>
                  <a:pt x="5671" y="2865"/>
                  <a:pt x="5704" y="2765"/>
                  <a:pt x="5671" y="2665"/>
                </a:cubicBezTo>
                <a:cubicBezTo>
                  <a:pt x="5671" y="2231"/>
                  <a:pt x="5571" y="1797"/>
                  <a:pt x="5371" y="1397"/>
                </a:cubicBezTo>
                <a:cubicBezTo>
                  <a:pt x="5104" y="797"/>
                  <a:pt x="4603" y="363"/>
                  <a:pt x="3970" y="163"/>
                </a:cubicBezTo>
                <a:cubicBezTo>
                  <a:pt x="3656" y="54"/>
                  <a:pt x="3338" y="1"/>
                  <a:pt x="302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0" name="Google Shape;1670;p42"/>
          <p:cNvSpPr/>
          <p:nvPr/>
        </p:nvSpPr>
        <p:spPr>
          <a:xfrm>
            <a:off x="3359125" y="4197466"/>
            <a:ext cx="137216" cy="130818"/>
          </a:xfrm>
          <a:custGeom>
            <a:avLst/>
            <a:gdLst/>
            <a:ahLst/>
            <a:cxnLst/>
            <a:rect l="l" t="t" r="r" b="b"/>
            <a:pathLst>
              <a:path w="5705" h="5439" extrusionOk="0">
                <a:moveTo>
                  <a:pt x="3001" y="1"/>
                </a:moveTo>
                <a:cubicBezTo>
                  <a:pt x="2521" y="1"/>
                  <a:pt x="2036" y="121"/>
                  <a:pt x="1602" y="369"/>
                </a:cubicBezTo>
                <a:cubicBezTo>
                  <a:pt x="902" y="736"/>
                  <a:pt x="368" y="1403"/>
                  <a:pt x="168" y="2203"/>
                </a:cubicBezTo>
                <a:cubicBezTo>
                  <a:pt x="1" y="2804"/>
                  <a:pt x="1" y="3471"/>
                  <a:pt x="234" y="4071"/>
                </a:cubicBezTo>
                <a:cubicBezTo>
                  <a:pt x="334" y="4472"/>
                  <a:pt x="568" y="4839"/>
                  <a:pt x="902" y="5139"/>
                </a:cubicBezTo>
                <a:cubicBezTo>
                  <a:pt x="1002" y="5272"/>
                  <a:pt x="1135" y="5372"/>
                  <a:pt x="1268" y="5439"/>
                </a:cubicBezTo>
                <a:lnTo>
                  <a:pt x="935" y="5105"/>
                </a:lnTo>
                <a:cubicBezTo>
                  <a:pt x="268" y="4305"/>
                  <a:pt x="34" y="3237"/>
                  <a:pt x="334" y="2237"/>
                </a:cubicBezTo>
                <a:cubicBezTo>
                  <a:pt x="401" y="2237"/>
                  <a:pt x="401" y="2203"/>
                  <a:pt x="401" y="2137"/>
                </a:cubicBezTo>
                <a:cubicBezTo>
                  <a:pt x="751" y="980"/>
                  <a:pt x="1816" y="235"/>
                  <a:pt x="2968" y="235"/>
                </a:cubicBezTo>
                <a:cubicBezTo>
                  <a:pt x="3245" y="235"/>
                  <a:pt x="3526" y="278"/>
                  <a:pt x="3804" y="369"/>
                </a:cubicBezTo>
                <a:cubicBezTo>
                  <a:pt x="4371" y="535"/>
                  <a:pt x="4871" y="936"/>
                  <a:pt x="5171" y="1469"/>
                </a:cubicBezTo>
                <a:cubicBezTo>
                  <a:pt x="5371" y="1836"/>
                  <a:pt x="5505" y="2237"/>
                  <a:pt x="5572" y="2637"/>
                </a:cubicBezTo>
                <a:lnTo>
                  <a:pt x="5572" y="3104"/>
                </a:lnTo>
                <a:cubicBezTo>
                  <a:pt x="5605" y="3071"/>
                  <a:pt x="5638" y="3004"/>
                  <a:pt x="5638" y="2937"/>
                </a:cubicBezTo>
                <a:cubicBezTo>
                  <a:pt x="5672" y="2837"/>
                  <a:pt x="5705" y="2737"/>
                  <a:pt x="5672" y="2604"/>
                </a:cubicBezTo>
                <a:cubicBezTo>
                  <a:pt x="5672" y="2170"/>
                  <a:pt x="5572" y="1736"/>
                  <a:pt x="5338" y="1369"/>
                </a:cubicBezTo>
                <a:cubicBezTo>
                  <a:pt x="5038" y="769"/>
                  <a:pt x="4504" y="369"/>
                  <a:pt x="3870" y="135"/>
                </a:cubicBezTo>
                <a:cubicBezTo>
                  <a:pt x="3591" y="46"/>
                  <a:pt x="3297" y="1"/>
                  <a:pt x="300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1" name="Google Shape;1671;p42"/>
          <p:cNvSpPr/>
          <p:nvPr/>
        </p:nvSpPr>
        <p:spPr>
          <a:xfrm>
            <a:off x="3423320" y="4204513"/>
            <a:ext cx="136422" cy="128605"/>
          </a:xfrm>
          <a:custGeom>
            <a:avLst/>
            <a:gdLst/>
            <a:ahLst/>
            <a:cxnLst/>
            <a:rect l="l" t="t" r="r" b="b"/>
            <a:pathLst>
              <a:path w="5672" h="5347" extrusionOk="0">
                <a:moveTo>
                  <a:pt x="5638" y="2744"/>
                </a:moveTo>
                <a:cubicBezTo>
                  <a:pt x="5638" y="2844"/>
                  <a:pt x="5604" y="2978"/>
                  <a:pt x="5604" y="3078"/>
                </a:cubicBezTo>
                <a:cubicBezTo>
                  <a:pt x="5604" y="3111"/>
                  <a:pt x="5638" y="3145"/>
                  <a:pt x="5638" y="3178"/>
                </a:cubicBezTo>
                <a:lnTo>
                  <a:pt x="5638" y="2744"/>
                </a:lnTo>
                <a:close/>
                <a:moveTo>
                  <a:pt x="3010" y="1"/>
                </a:moveTo>
                <a:cubicBezTo>
                  <a:pt x="2571" y="1"/>
                  <a:pt x="2132" y="102"/>
                  <a:pt x="1735" y="309"/>
                </a:cubicBezTo>
                <a:cubicBezTo>
                  <a:pt x="1001" y="676"/>
                  <a:pt x="467" y="1310"/>
                  <a:pt x="234" y="2077"/>
                </a:cubicBezTo>
                <a:cubicBezTo>
                  <a:pt x="0" y="2678"/>
                  <a:pt x="0" y="3311"/>
                  <a:pt x="167" y="3945"/>
                </a:cubicBezTo>
                <a:cubicBezTo>
                  <a:pt x="301" y="4345"/>
                  <a:pt x="501" y="4746"/>
                  <a:pt x="801" y="5079"/>
                </a:cubicBezTo>
                <a:cubicBezTo>
                  <a:pt x="901" y="5179"/>
                  <a:pt x="1035" y="5279"/>
                  <a:pt x="1168" y="5346"/>
                </a:cubicBezTo>
                <a:cubicBezTo>
                  <a:pt x="1168" y="5346"/>
                  <a:pt x="1035" y="5246"/>
                  <a:pt x="901" y="5013"/>
                </a:cubicBezTo>
                <a:cubicBezTo>
                  <a:pt x="267" y="4212"/>
                  <a:pt x="101" y="3111"/>
                  <a:pt x="434" y="2144"/>
                </a:cubicBezTo>
                <a:cubicBezTo>
                  <a:pt x="467" y="2110"/>
                  <a:pt x="467" y="2110"/>
                  <a:pt x="467" y="2077"/>
                </a:cubicBezTo>
                <a:cubicBezTo>
                  <a:pt x="862" y="948"/>
                  <a:pt x="1918" y="252"/>
                  <a:pt x="3049" y="252"/>
                </a:cubicBezTo>
                <a:cubicBezTo>
                  <a:pt x="3354" y="252"/>
                  <a:pt x="3665" y="303"/>
                  <a:pt x="3970" y="409"/>
                </a:cubicBezTo>
                <a:cubicBezTo>
                  <a:pt x="4537" y="609"/>
                  <a:pt x="5037" y="1010"/>
                  <a:pt x="5304" y="1577"/>
                </a:cubicBezTo>
                <a:cubicBezTo>
                  <a:pt x="5504" y="1910"/>
                  <a:pt x="5638" y="2311"/>
                  <a:pt x="5638" y="2744"/>
                </a:cubicBezTo>
                <a:cubicBezTo>
                  <a:pt x="5671" y="2311"/>
                  <a:pt x="5604" y="1877"/>
                  <a:pt x="5404" y="1477"/>
                </a:cubicBezTo>
                <a:cubicBezTo>
                  <a:pt x="5104" y="910"/>
                  <a:pt x="4604" y="443"/>
                  <a:pt x="4003" y="176"/>
                </a:cubicBezTo>
                <a:cubicBezTo>
                  <a:pt x="3685" y="60"/>
                  <a:pt x="3348" y="1"/>
                  <a:pt x="301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2" name="Google Shape;1672;p42"/>
          <p:cNvSpPr/>
          <p:nvPr/>
        </p:nvSpPr>
        <p:spPr>
          <a:xfrm>
            <a:off x="3462620" y="2226828"/>
            <a:ext cx="867333" cy="994302"/>
          </a:xfrm>
          <a:custGeom>
            <a:avLst/>
            <a:gdLst/>
            <a:ahLst/>
            <a:cxnLst/>
            <a:rect l="l" t="t" r="r" b="b"/>
            <a:pathLst>
              <a:path w="36061" h="41340" extrusionOk="0">
                <a:moveTo>
                  <a:pt x="15414" y="1"/>
                </a:moveTo>
                <a:cubicBezTo>
                  <a:pt x="14455" y="1"/>
                  <a:pt x="13510" y="66"/>
                  <a:pt x="12543" y="176"/>
                </a:cubicBezTo>
                <a:cubicBezTo>
                  <a:pt x="5371" y="1110"/>
                  <a:pt x="1" y="7248"/>
                  <a:pt x="34" y="14486"/>
                </a:cubicBezTo>
                <a:cubicBezTo>
                  <a:pt x="34" y="16788"/>
                  <a:pt x="335" y="19090"/>
                  <a:pt x="935" y="21325"/>
                </a:cubicBezTo>
                <a:cubicBezTo>
                  <a:pt x="2936" y="28463"/>
                  <a:pt x="3537" y="34701"/>
                  <a:pt x="3303" y="37770"/>
                </a:cubicBezTo>
                <a:lnTo>
                  <a:pt x="10008" y="41339"/>
                </a:lnTo>
                <a:cubicBezTo>
                  <a:pt x="10008" y="41339"/>
                  <a:pt x="13144" y="36869"/>
                  <a:pt x="16112" y="34968"/>
                </a:cubicBezTo>
                <a:cubicBezTo>
                  <a:pt x="19048" y="33033"/>
                  <a:pt x="29122" y="27863"/>
                  <a:pt x="33025" y="22592"/>
                </a:cubicBezTo>
                <a:cubicBezTo>
                  <a:pt x="35560" y="19156"/>
                  <a:pt x="36060" y="12151"/>
                  <a:pt x="29989" y="6014"/>
                </a:cubicBezTo>
                <a:cubicBezTo>
                  <a:pt x="26286" y="2278"/>
                  <a:pt x="21283" y="110"/>
                  <a:pt x="16012" y="9"/>
                </a:cubicBezTo>
                <a:cubicBezTo>
                  <a:pt x="15812" y="4"/>
                  <a:pt x="15613" y="1"/>
                  <a:pt x="15414" y="1"/>
                </a:cubicBezTo>
                <a:close/>
              </a:path>
            </a:pathLst>
          </a:custGeom>
          <a:solidFill>
            <a:srgbClr val="ACD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3" name="Google Shape;1673;p42"/>
          <p:cNvSpPr/>
          <p:nvPr/>
        </p:nvSpPr>
        <p:spPr>
          <a:xfrm>
            <a:off x="3419303" y="3320585"/>
            <a:ext cx="191789" cy="199798"/>
          </a:xfrm>
          <a:custGeom>
            <a:avLst/>
            <a:gdLst/>
            <a:ahLst/>
            <a:cxnLst/>
            <a:rect l="l" t="t" r="r" b="b"/>
            <a:pathLst>
              <a:path w="7974" h="8307" extrusionOk="0">
                <a:moveTo>
                  <a:pt x="1935" y="0"/>
                </a:moveTo>
                <a:lnTo>
                  <a:pt x="1" y="6472"/>
                </a:lnTo>
                <a:lnTo>
                  <a:pt x="4070" y="8306"/>
                </a:lnTo>
                <a:lnTo>
                  <a:pt x="7973" y="3303"/>
                </a:lnTo>
                <a:lnTo>
                  <a:pt x="1935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4" name="Google Shape;1674;p42"/>
          <p:cNvSpPr/>
          <p:nvPr/>
        </p:nvSpPr>
        <p:spPr>
          <a:xfrm>
            <a:off x="3471447" y="3133654"/>
            <a:ext cx="71434" cy="191765"/>
          </a:xfrm>
          <a:custGeom>
            <a:avLst/>
            <a:gdLst/>
            <a:ahLst/>
            <a:cxnLst/>
            <a:rect l="l" t="t" r="r" b="b"/>
            <a:pathLst>
              <a:path w="2970" h="7973" extrusionOk="0">
                <a:moveTo>
                  <a:pt x="2936" y="0"/>
                </a:moveTo>
                <a:lnTo>
                  <a:pt x="2936" y="0"/>
                </a:lnTo>
                <a:cubicBezTo>
                  <a:pt x="2903" y="0"/>
                  <a:pt x="2169" y="1801"/>
                  <a:pt x="1402" y="3970"/>
                </a:cubicBezTo>
                <a:cubicBezTo>
                  <a:pt x="601" y="6138"/>
                  <a:pt x="1" y="7972"/>
                  <a:pt x="68" y="7972"/>
                </a:cubicBezTo>
                <a:cubicBezTo>
                  <a:pt x="101" y="7972"/>
                  <a:pt x="801" y="6171"/>
                  <a:pt x="1602" y="4003"/>
                </a:cubicBezTo>
                <a:cubicBezTo>
                  <a:pt x="2403" y="1835"/>
                  <a:pt x="2970" y="0"/>
                  <a:pt x="293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5" name="Google Shape;1675;p42"/>
          <p:cNvSpPr/>
          <p:nvPr/>
        </p:nvSpPr>
        <p:spPr>
          <a:xfrm>
            <a:off x="3600630" y="3213073"/>
            <a:ext cx="109123" cy="180533"/>
          </a:xfrm>
          <a:custGeom>
            <a:avLst/>
            <a:gdLst/>
            <a:ahLst/>
            <a:cxnLst/>
            <a:rect l="l" t="t" r="r" b="b"/>
            <a:pathLst>
              <a:path w="4537" h="7506" extrusionOk="0">
                <a:moveTo>
                  <a:pt x="4470" y="0"/>
                </a:moveTo>
                <a:cubicBezTo>
                  <a:pt x="4437" y="0"/>
                  <a:pt x="3403" y="1635"/>
                  <a:pt x="2202" y="3703"/>
                </a:cubicBezTo>
                <a:cubicBezTo>
                  <a:pt x="968" y="5805"/>
                  <a:pt x="0" y="7472"/>
                  <a:pt x="67" y="7506"/>
                </a:cubicBezTo>
                <a:cubicBezTo>
                  <a:pt x="901" y="6305"/>
                  <a:pt x="1668" y="5071"/>
                  <a:pt x="2369" y="3803"/>
                </a:cubicBezTo>
                <a:cubicBezTo>
                  <a:pt x="3570" y="1702"/>
                  <a:pt x="4537" y="0"/>
                  <a:pt x="44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6" name="Google Shape;1676;p42"/>
          <p:cNvSpPr/>
          <p:nvPr/>
        </p:nvSpPr>
        <p:spPr>
          <a:xfrm>
            <a:off x="3593414" y="2230893"/>
            <a:ext cx="566444" cy="970972"/>
          </a:xfrm>
          <a:custGeom>
            <a:avLst/>
            <a:gdLst/>
            <a:ahLst/>
            <a:cxnLst/>
            <a:rect l="l" t="t" r="r" b="b"/>
            <a:pathLst>
              <a:path w="23551" h="40370" extrusionOk="0">
                <a:moveTo>
                  <a:pt x="0" y="38668"/>
                </a:moveTo>
                <a:cubicBezTo>
                  <a:pt x="0" y="38670"/>
                  <a:pt x="0" y="38671"/>
                  <a:pt x="1" y="38671"/>
                </a:cubicBezTo>
                <a:cubicBezTo>
                  <a:pt x="1" y="38671"/>
                  <a:pt x="1" y="38670"/>
                  <a:pt x="2" y="38669"/>
                </a:cubicBezTo>
                <a:lnTo>
                  <a:pt x="2" y="38669"/>
                </a:lnTo>
                <a:cubicBezTo>
                  <a:pt x="1" y="38669"/>
                  <a:pt x="1" y="38669"/>
                  <a:pt x="0" y="38668"/>
                </a:cubicBezTo>
                <a:close/>
                <a:moveTo>
                  <a:pt x="12829" y="0"/>
                </a:moveTo>
                <a:cubicBezTo>
                  <a:pt x="12743" y="0"/>
                  <a:pt x="12659" y="3"/>
                  <a:pt x="12576" y="7"/>
                </a:cubicBezTo>
                <a:cubicBezTo>
                  <a:pt x="12342" y="7"/>
                  <a:pt x="9007" y="3943"/>
                  <a:pt x="7506" y="6579"/>
                </a:cubicBezTo>
                <a:cubicBezTo>
                  <a:pt x="2535" y="15452"/>
                  <a:pt x="2268" y="24125"/>
                  <a:pt x="901" y="34198"/>
                </a:cubicBezTo>
                <a:cubicBezTo>
                  <a:pt x="706" y="35627"/>
                  <a:pt x="37" y="38603"/>
                  <a:pt x="2" y="38669"/>
                </a:cubicBezTo>
                <a:lnTo>
                  <a:pt x="2" y="38669"/>
                </a:lnTo>
                <a:cubicBezTo>
                  <a:pt x="737" y="39270"/>
                  <a:pt x="3202" y="40369"/>
                  <a:pt x="3202" y="40369"/>
                </a:cubicBezTo>
                <a:cubicBezTo>
                  <a:pt x="3202" y="40369"/>
                  <a:pt x="5537" y="37601"/>
                  <a:pt x="6438" y="36166"/>
                </a:cubicBezTo>
                <a:cubicBezTo>
                  <a:pt x="10174" y="30496"/>
                  <a:pt x="14177" y="26093"/>
                  <a:pt x="17346" y="20122"/>
                </a:cubicBezTo>
                <a:cubicBezTo>
                  <a:pt x="20515" y="14151"/>
                  <a:pt x="23550" y="8847"/>
                  <a:pt x="20615" y="2743"/>
                </a:cubicBezTo>
                <a:lnTo>
                  <a:pt x="20615" y="2743"/>
                </a:lnTo>
                <a:cubicBezTo>
                  <a:pt x="20615" y="2743"/>
                  <a:pt x="20616" y="2743"/>
                  <a:pt x="20616" y="2743"/>
                </a:cubicBezTo>
                <a:cubicBezTo>
                  <a:pt x="20624" y="2743"/>
                  <a:pt x="15838" y="0"/>
                  <a:pt x="12829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7" name="Google Shape;1677;p42"/>
          <p:cNvSpPr/>
          <p:nvPr/>
        </p:nvSpPr>
        <p:spPr>
          <a:xfrm>
            <a:off x="3458628" y="2453372"/>
            <a:ext cx="800709" cy="337712"/>
          </a:xfrm>
          <a:custGeom>
            <a:avLst/>
            <a:gdLst/>
            <a:ahLst/>
            <a:cxnLst/>
            <a:rect l="l" t="t" r="r" b="b"/>
            <a:pathLst>
              <a:path w="33291" h="14041" extrusionOk="0">
                <a:moveTo>
                  <a:pt x="5221" y="1"/>
                </a:moveTo>
                <a:cubicBezTo>
                  <a:pt x="4318" y="1"/>
                  <a:pt x="3416" y="182"/>
                  <a:pt x="2569" y="531"/>
                </a:cubicBezTo>
                <a:cubicBezTo>
                  <a:pt x="1868" y="798"/>
                  <a:pt x="1168" y="1198"/>
                  <a:pt x="567" y="1698"/>
                </a:cubicBezTo>
                <a:cubicBezTo>
                  <a:pt x="434" y="1832"/>
                  <a:pt x="267" y="1965"/>
                  <a:pt x="134" y="2099"/>
                </a:cubicBezTo>
                <a:cubicBezTo>
                  <a:pt x="67" y="2165"/>
                  <a:pt x="34" y="2232"/>
                  <a:pt x="0" y="2265"/>
                </a:cubicBezTo>
                <a:cubicBezTo>
                  <a:pt x="67" y="2232"/>
                  <a:pt x="134" y="2199"/>
                  <a:pt x="167" y="2165"/>
                </a:cubicBezTo>
                <a:cubicBezTo>
                  <a:pt x="234" y="2065"/>
                  <a:pt x="400" y="1932"/>
                  <a:pt x="634" y="1765"/>
                </a:cubicBezTo>
                <a:cubicBezTo>
                  <a:pt x="1234" y="1331"/>
                  <a:pt x="1902" y="931"/>
                  <a:pt x="2635" y="664"/>
                </a:cubicBezTo>
                <a:cubicBezTo>
                  <a:pt x="3469" y="311"/>
                  <a:pt x="4341" y="148"/>
                  <a:pt x="5222" y="148"/>
                </a:cubicBezTo>
                <a:cubicBezTo>
                  <a:pt x="5505" y="148"/>
                  <a:pt x="5788" y="165"/>
                  <a:pt x="6071" y="197"/>
                </a:cubicBezTo>
                <a:cubicBezTo>
                  <a:pt x="7606" y="397"/>
                  <a:pt x="9007" y="1031"/>
                  <a:pt x="10174" y="2032"/>
                </a:cubicBezTo>
                <a:lnTo>
                  <a:pt x="10207" y="2065"/>
                </a:lnTo>
                <a:lnTo>
                  <a:pt x="10241" y="2032"/>
                </a:lnTo>
                <a:cubicBezTo>
                  <a:pt x="11375" y="1231"/>
                  <a:pt x="12709" y="798"/>
                  <a:pt x="14077" y="731"/>
                </a:cubicBezTo>
                <a:cubicBezTo>
                  <a:pt x="14230" y="724"/>
                  <a:pt x="14382" y="721"/>
                  <a:pt x="14534" y="721"/>
                </a:cubicBezTo>
                <a:cubicBezTo>
                  <a:pt x="15909" y="721"/>
                  <a:pt x="17249" y="994"/>
                  <a:pt x="18480" y="1565"/>
                </a:cubicBezTo>
                <a:cubicBezTo>
                  <a:pt x="19848" y="2199"/>
                  <a:pt x="21082" y="3066"/>
                  <a:pt x="22183" y="4100"/>
                </a:cubicBezTo>
                <a:cubicBezTo>
                  <a:pt x="23183" y="5067"/>
                  <a:pt x="24084" y="6102"/>
                  <a:pt x="24885" y="7236"/>
                </a:cubicBezTo>
                <a:lnTo>
                  <a:pt x="24918" y="7269"/>
                </a:lnTo>
                <a:lnTo>
                  <a:pt x="24985" y="7269"/>
                </a:lnTo>
                <a:cubicBezTo>
                  <a:pt x="28487" y="7769"/>
                  <a:pt x="31489" y="10038"/>
                  <a:pt x="32957" y="13240"/>
                </a:cubicBezTo>
                <a:cubicBezTo>
                  <a:pt x="33024" y="13440"/>
                  <a:pt x="33124" y="13640"/>
                  <a:pt x="33191" y="13840"/>
                </a:cubicBezTo>
                <a:cubicBezTo>
                  <a:pt x="33191" y="13907"/>
                  <a:pt x="33224" y="13974"/>
                  <a:pt x="33291" y="14041"/>
                </a:cubicBezTo>
                <a:cubicBezTo>
                  <a:pt x="33257" y="13941"/>
                  <a:pt x="33224" y="13840"/>
                  <a:pt x="33191" y="13774"/>
                </a:cubicBezTo>
                <a:cubicBezTo>
                  <a:pt x="33157" y="13640"/>
                  <a:pt x="33057" y="13440"/>
                  <a:pt x="32990" y="13173"/>
                </a:cubicBezTo>
                <a:cubicBezTo>
                  <a:pt x="32690" y="12473"/>
                  <a:pt x="32323" y="11806"/>
                  <a:pt x="31856" y="11172"/>
                </a:cubicBezTo>
                <a:cubicBezTo>
                  <a:pt x="31156" y="10205"/>
                  <a:pt x="30288" y="9371"/>
                  <a:pt x="29288" y="8737"/>
                </a:cubicBezTo>
                <a:cubicBezTo>
                  <a:pt x="27990" y="7838"/>
                  <a:pt x="26527" y="7305"/>
                  <a:pt x="24996" y="7104"/>
                </a:cubicBezTo>
                <a:lnTo>
                  <a:pt x="24996" y="7104"/>
                </a:lnTo>
                <a:cubicBezTo>
                  <a:pt x="24233" y="5982"/>
                  <a:pt x="23307" y="4925"/>
                  <a:pt x="22316" y="3967"/>
                </a:cubicBezTo>
                <a:cubicBezTo>
                  <a:pt x="21215" y="2899"/>
                  <a:pt x="19948" y="2032"/>
                  <a:pt x="18547" y="1398"/>
                </a:cubicBezTo>
                <a:cubicBezTo>
                  <a:pt x="17352" y="844"/>
                  <a:pt x="16030" y="545"/>
                  <a:pt x="14691" y="545"/>
                </a:cubicBezTo>
                <a:cubicBezTo>
                  <a:pt x="14498" y="545"/>
                  <a:pt x="14304" y="552"/>
                  <a:pt x="14110" y="564"/>
                </a:cubicBezTo>
                <a:cubicBezTo>
                  <a:pt x="12739" y="630"/>
                  <a:pt x="11400" y="1078"/>
                  <a:pt x="10249" y="1848"/>
                </a:cubicBezTo>
                <a:lnTo>
                  <a:pt x="10249" y="1848"/>
                </a:lnTo>
                <a:cubicBezTo>
                  <a:pt x="9092" y="843"/>
                  <a:pt x="7647" y="195"/>
                  <a:pt x="6138" y="64"/>
                </a:cubicBezTo>
                <a:cubicBezTo>
                  <a:pt x="5834" y="22"/>
                  <a:pt x="5528" y="1"/>
                  <a:pt x="522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8" name="Google Shape;1678;p42"/>
          <p:cNvSpPr/>
          <p:nvPr/>
        </p:nvSpPr>
        <p:spPr>
          <a:xfrm>
            <a:off x="3505962" y="2785167"/>
            <a:ext cx="454122" cy="219329"/>
          </a:xfrm>
          <a:custGeom>
            <a:avLst/>
            <a:gdLst/>
            <a:ahLst/>
            <a:cxnLst/>
            <a:rect l="l" t="t" r="r" b="b"/>
            <a:pathLst>
              <a:path w="18881" h="9119" extrusionOk="0">
                <a:moveTo>
                  <a:pt x="2916" y="1"/>
                </a:moveTo>
                <a:cubicBezTo>
                  <a:pt x="2475" y="1"/>
                  <a:pt x="2032" y="69"/>
                  <a:pt x="1601" y="212"/>
                </a:cubicBezTo>
                <a:cubicBezTo>
                  <a:pt x="1168" y="346"/>
                  <a:pt x="767" y="579"/>
                  <a:pt x="367" y="813"/>
                </a:cubicBezTo>
                <a:cubicBezTo>
                  <a:pt x="234" y="946"/>
                  <a:pt x="100" y="1046"/>
                  <a:pt x="67" y="1080"/>
                </a:cubicBezTo>
                <a:lnTo>
                  <a:pt x="0" y="1146"/>
                </a:lnTo>
                <a:cubicBezTo>
                  <a:pt x="501" y="779"/>
                  <a:pt x="1068" y="512"/>
                  <a:pt x="1668" y="312"/>
                </a:cubicBezTo>
                <a:cubicBezTo>
                  <a:pt x="2057" y="215"/>
                  <a:pt x="2468" y="163"/>
                  <a:pt x="2876" y="163"/>
                </a:cubicBezTo>
                <a:cubicBezTo>
                  <a:pt x="3168" y="163"/>
                  <a:pt x="3458" y="190"/>
                  <a:pt x="3736" y="246"/>
                </a:cubicBezTo>
                <a:cubicBezTo>
                  <a:pt x="4637" y="412"/>
                  <a:pt x="5437" y="846"/>
                  <a:pt x="6071" y="1480"/>
                </a:cubicBezTo>
                <a:lnTo>
                  <a:pt x="6105" y="1547"/>
                </a:lnTo>
                <a:lnTo>
                  <a:pt x="6171" y="1480"/>
                </a:lnTo>
                <a:cubicBezTo>
                  <a:pt x="6872" y="1113"/>
                  <a:pt x="7672" y="879"/>
                  <a:pt x="8506" y="813"/>
                </a:cubicBezTo>
                <a:cubicBezTo>
                  <a:pt x="8592" y="809"/>
                  <a:pt x="8678" y="808"/>
                  <a:pt x="8765" y="808"/>
                </a:cubicBezTo>
                <a:cubicBezTo>
                  <a:pt x="9551" y="808"/>
                  <a:pt x="10354" y="946"/>
                  <a:pt x="11075" y="1246"/>
                </a:cubicBezTo>
                <a:cubicBezTo>
                  <a:pt x="12976" y="2047"/>
                  <a:pt x="14344" y="3748"/>
                  <a:pt x="14677" y="5783"/>
                </a:cubicBezTo>
                <a:lnTo>
                  <a:pt x="14677" y="5883"/>
                </a:lnTo>
                <a:lnTo>
                  <a:pt x="14744" y="5883"/>
                </a:lnTo>
                <a:cubicBezTo>
                  <a:pt x="14842" y="5874"/>
                  <a:pt x="14940" y="5870"/>
                  <a:pt x="15038" y="5870"/>
                </a:cubicBezTo>
                <a:cubicBezTo>
                  <a:pt x="15713" y="5870"/>
                  <a:pt x="16397" y="6067"/>
                  <a:pt x="16979" y="6417"/>
                </a:cubicBezTo>
                <a:cubicBezTo>
                  <a:pt x="17479" y="6717"/>
                  <a:pt x="17913" y="7151"/>
                  <a:pt x="18247" y="7651"/>
                </a:cubicBezTo>
                <a:cubicBezTo>
                  <a:pt x="18534" y="8098"/>
                  <a:pt x="18729" y="8575"/>
                  <a:pt x="18833" y="9053"/>
                </a:cubicBezTo>
                <a:lnTo>
                  <a:pt x="18833" y="9053"/>
                </a:lnTo>
                <a:cubicBezTo>
                  <a:pt x="18836" y="9011"/>
                  <a:pt x="18858" y="8974"/>
                  <a:pt x="18880" y="8952"/>
                </a:cubicBezTo>
                <a:cubicBezTo>
                  <a:pt x="18880" y="8852"/>
                  <a:pt x="18880" y="8752"/>
                  <a:pt x="18847" y="8652"/>
                </a:cubicBezTo>
                <a:cubicBezTo>
                  <a:pt x="18747" y="8251"/>
                  <a:pt x="18614" y="7884"/>
                  <a:pt x="18380" y="7551"/>
                </a:cubicBezTo>
                <a:cubicBezTo>
                  <a:pt x="18046" y="7050"/>
                  <a:pt x="17613" y="6583"/>
                  <a:pt x="17112" y="6283"/>
                </a:cubicBezTo>
                <a:cubicBezTo>
                  <a:pt x="16499" y="5845"/>
                  <a:pt x="15808" y="5637"/>
                  <a:pt x="15086" y="5637"/>
                </a:cubicBezTo>
                <a:cubicBezTo>
                  <a:pt x="15011" y="5637"/>
                  <a:pt x="14935" y="5639"/>
                  <a:pt x="14858" y="5644"/>
                </a:cubicBezTo>
                <a:lnTo>
                  <a:pt x="14858" y="5644"/>
                </a:lnTo>
                <a:cubicBezTo>
                  <a:pt x="14684" y="4717"/>
                  <a:pt x="14322" y="3852"/>
                  <a:pt x="13743" y="3081"/>
                </a:cubicBezTo>
                <a:cubicBezTo>
                  <a:pt x="12590" y="1522"/>
                  <a:pt x="10765" y="633"/>
                  <a:pt x="8842" y="633"/>
                </a:cubicBezTo>
                <a:cubicBezTo>
                  <a:pt x="8708" y="633"/>
                  <a:pt x="8574" y="637"/>
                  <a:pt x="8440" y="646"/>
                </a:cubicBezTo>
                <a:cubicBezTo>
                  <a:pt x="7670" y="742"/>
                  <a:pt x="6870" y="961"/>
                  <a:pt x="6158" y="1334"/>
                </a:cubicBezTo>
                <a:lnTo>
                  <a:pt x="6158" y="1334"/>
                </a:lnTo>
                <a:cubicBezTo>
                  <a:pt x="5497" y="691"/>
                  <a:pt x="4649" y="242"/>
                  <a:pt x="3736" y="79"/>
                </a:cubicBezTo>
                <a:cubicBezTo>
                  <a:pt x="3466" y="27"/>
                  <a:pt x="3192" y="1"/>
                  <a:pt x="2916" y="1"/>
                </a:cubicBezTo>
                <a:close/>
                <a:moveTo>
                  <a:pt x="18833" y="9053"/>
                </a:moveTo>
                <a:cubicBezTo>
                  <a:pt x="18832" y="9074"/>
                  <a:pt x="18836" y="9096"/>
                  <a:pt x="18847" y="9119"/>
                </a:cubicBezTo>
                <a:cubicBezTo>
                  <a:pt x="18843" y="9097"/>
                  <a:pt x="18838" y="9075"/>
                  <a:pt x="18833" y="9053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9" name="Google Shape;1679;p42"/>
          <p:cNvSpPr/>
          <p:nvPr/>
        </p:nvSpPr>
        <p:spPr>
          <a:xfrm>
            <a:off x="3450594" y="3371936"/>
            <a:ext cx="132405" cy="65806"/>
          </a:xfrm>
          <a:custGeom>
            <a:avLst/>
            <a:gdLst/>
            <a:ahLst/>
            <a:cxnLst/>
            <a:rect l="l" t="t" r="r" b="b"/>
            <a:pathLst>
              <a:path w="5505" h="2736" extrusionOk="0">
                <a:moveTo>
                  <a:pt x="34" y="0"/>
                </a:moveTo>
                <a:cubicBezTo>
                  <a:pt x="1" y="67"/>
                  <a:pt x="1" y="200"/>
                  <a:pt x="34" y="267"/>
                </a:cubicBezTo>
                <a:cubicBezTo>
                  <a:pt x="134" y="734"/>
                  <a:pt x="468" y="1101"/>
                  <a:pt x="935" y="1201"/>
                </a:cubicBezTo>
                <a:cubicBezTo>
                  <a:pt x="993" y="1211"/>
                  <a:pt x="1052" y="1215"/>
                  <a:pt x="1110" y="1215"/>
                </a:cubicBezTo>
                <a:cubicBezTo>
                  <a:pt x="1252" y="1215"/>
                  <a:pt x="1394" y="1191"/>
                  <a:pt x="1535" y="1168"/>
                </a:cubicBezTo>
                <a:lnTo>
                  <a:pt x="2169" y="1034"/>
                </a:lnTo>
                <a:cubicBezTo>
                  <a:pt x="2369" y="1034"/>
                  <a:pt x="2569" y="1101"/>
                  <a:pt x="2703" y="1268"/>
                </a:cubicBezTo>
                <a:cubicBezTo>
                  <a:pt x="3003" y="1601"/>
                  <a:pt x="3136" y="2102"/>
                  <a:pt x="3470" y="2435"/>
                </a:cubicBezTo>
                <a:cubicBezTo>
                  <a:pt x="3603" y="2602"/>
                  <a:pt x="3837" y="2702"/>
                  <a:pt x="4037" y="2702"/>
                </a:cubicBezTo>
                <a:cubicBezTo>
                  <a:pt x="4237" y="2702"/>
                  <a:pt x="4404" y="2669"/>
                  <a:pt x="4604" y="2602"/>
                </a:cubicBezTo>
                <a:cubicBezTo>
                  <a:pt x="4714" y="2547"/>
                  <a:pt x="4844" y="2522"/>
                  <a:pt x="4978" y="2522"/>
                </a:cubicBezTo>
                <a:cubicBezTo>
                  <a:pt x="5088" y="2522"/>
                  <a:pt x="5199" y="2539"/>
                  <a:pt x="5304" y="2569"/>
                </a:cubicBezTo>
                <a:cubicBezTo>
                  <a:pt x="5371" y="2635"/>
                  <a:pt x="5438" y="2669"/>
                  <a:pt x="5505" y="2735"/>
                </a:cubicBezTo>
                <a:cubicBezTo>
                  <a:pt x="5505" y="2635"/>
                  <a:pt x="5438" y="2569"/>
                  <a:pt x="5371" y="2502"/>
                </a:cubicBezTo>
                <a:cubicBezTo>
                  <a:pt x="5220" y="2437"/>
                  <a:pt x="5042" y="2401"/>
                  <a:pt x="4871" y="2401"/>
                </a:cubicBezTo>
                <a:cubicBezTo>
                  <a:pt x="4778" y="2401"/>
                  <a:pt x="4687" y="2412"/>
                  <a:pt x="4604" y="2435"/>
                </a:cubicBezTo>
                <a:cubicBezTo>
                  <a:pt x="4437" y="2502"/>
                  <a:pt x="4270" y="2535"/>
                  <a:pt x="4104" y="2535"/>
                </a:cubicBezTo>
                <a:cubicBezTo>
                  <a:pt x="3903" y="2535"/>
                  <a:pt x="3737" y="2435"/>
                  <a:pt x="3637" y="2335"/>
                </a:cubicBezTo>
                <a:cubicBezTo>
                  <a:pt x="3336" y="2035"/>
                  <a:pt x="3270" y="1568"/>
                  <a:pt x="2869" y="1168"/>
                </a:cubicBezTo>
                <a:cubicBezTo>
                  <a:pt x="2720" y="988"/>
                  <a:pt x="2490" y="862"/>
                  <a:pt x="2251" y="862"/>
                </a:cubicBezTo>
                <a:cubicBezTo>
                  <a:pt x="2224" y="862"/>
                  <a:pt x="2196" y="864"/>
                  <a:pt x="2169" y="867"/>
                </a:cubicBezTo>
                <a:cubicBezTo>
                  <a:pt x="1935" y="867"/>
                  <a:pt x="1702" y="901"/>
                  <a:pt x="1502" y="1001"/>
                </a:cubicBezTo>
                <a:cubicBezTo>
                  <a:pt x="1384" y="1025"/>
                  <a:pt x="1249" y="1048"/>
                  <a:pt x="1121" y="1048"/>
                </a:cubicBezTo>
                <a:cubicBezTo>
                  <a:pt x="1069" y="1048"/>
                  <a:pt x="1017" y="1044"/>
                  <a:pt x="968" y="1034"/>
                </a:cubicBezTo>
                <a:cubicBezTo>
                  <a:pt x="801" y="968"/>
                  <a:pt x="668" y="901"/>
                  <a:pt x="534" y="834"/>
                </a:cubicBezTo>
                <a:cubicBezTo>
                  <a:pt x="334" y="667"/>
                  <a:pt x="201" y="467"/>
                  <a:pt x="134" y="234"/>
                </a:cubicBezTo>
                <a:cubicBezTo>
                  <a:pt x="67" y="167"/>
                  <a:pt x="67" y="67"/>
                  <a:pt x="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0" name="Google Shape;1680;p42"/>
          <p:cNvSpPr/>
          <p:nvPr/>
        </p:nvSpPr>
        <p:spPr>
          <a:xfrm>
            <a:off x="3459421" y="3339826"/>
            <a:ext cx="140439" cy="73839"/>
          </a:xfrm>
          <a:custGeom>
            <a:avLst/>
            <a:gdLst/>
            <a:ahLst/>
            <a:cxnLst/>
            <a:rect l="l" t="t" r="r" b="b"/>
            <a:pathLst>
              <a:path w="5839" h="3070" extrusionOk="0">
                <a:moveTo>
                  <a:pt x="1" y="1"/>
                </a:moveTo>
                <a:cubicBezTo>
                  <a:pt x="935" y="568"/>
                  <a:pt x="1902" y="1135"/>
                  <a:pt x="2903" y="1602"/>
                </a:cubicBezTo>
                <a:cubicBezTo>
                  <a:pt x="3837" y="2169"/>
                  <a:pt x="4837" y="2636"/>
                  <a:pt x="5838" y="3070"/>
                </a:cubicBezTo>
                <a:cubicBezTo>
                  <a:pt x="4937" y="2469"/>
                  <a:pt x="3970" y="1936"/>
                  <a:pt x="2969" y="1435"/>
                </a:cubicBezTo>
                <a:cubicBezTo>
                  <a:pt x="2002" y="902"/>
                  <a:pt x="1035" y="401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1" name="Google Shape;1681;p42"/>
          <p:cNvSpPr/>
          <p:nvPr/>
        </p:nvSpPr>
        <p:spPr>
          <a:xfrm>
            <a:off x="3442585" y="3395987"/>
            <a:ext cx="128389" cy="62342"/>
          </a:xfrm>
          <a:custGeom>
            <a:avLst/>
            <a:gdLst/>
            <a:ahLst/>
            <a:cxnLst/>
            <a:rect l="l" t="t" r="r" b="b"/>
            <a:pathLst>
              <a:path w="5338" h="2592" extrusionOk="0">
                <a:moveTo>
                  <a:pt x="33" y="1"/>
                </a:moveTo>
                <a:lnTo>
                  <a:pt x="33" y="1"/>
                </a:lnTo>
                <a:cubicBezTo>
                  <a:pt x="33" y="1"/>
                  <a:pt x="0" y="68"/>
                  <a:pt x="100" y="234"/>
                </a:cubicBezTo>
                <a:cubicBezTo>
                  <a:pt x="200" y="468"/>
                  <a:pt x="367" y="668"/>
                  <a:pt x="634" y="735"/>
                </a:cubicBezTo>
                <a:cubicBezTo>
                  <a:pt x="884" y="810"/>
                  <a:pt x="1153" y="847"/>
                  <a:pt x="1413" y="847"/>
                </a:cubicBezTo>
                <a:cubicBezTo>
                  <a:pt x="1499" y="847"/>
                  <a:pt x="1585" y="843"/>
                  <a:pt x="1668" y="835"/>
                </a:cubicBezTo>
                <a:cubicBezTo>
                  <a:pt x="1737" y="823"/>
                  <a:pt x="1804" y="818"/>
                  <a:pt x="1871" y="818"/>
                </a:cubicBezTo>
                <a:cubicBezTo>
                  <a:pt x="2193" y="818"/>
                  <a:pt x="2492" y="947"/>
                  <a:pt x="2769" y="1168"/>
                </a:cubicBezTo>
                <a:cubicBezTo>
                  <a:pt x="2869" y="1335"/>
                  <a:pt x="2969" y="1502"/>
                  <a:pt x="3036" y="1702"/>
                </a:cubicBezTo>
                <a:cubicBezTo>
                  <a:pt x="3136" y="1902"/>
                  <a:pt x="3269" y="2069"/>
                  <a:pt x="3436" y="2202"/>
                </a:cubicBezTo>
                <a:cubicBezTo>
                  <a:pt x="3703" y="2436"/>
                  <a:pt x="4070" y="2569"/>
                  <a:pt x="4437" y="2569"/>
                </a:cubicBezTo>
                <a:cubicBezTo>
                  <a:pt x="4492" y="2583"/>
                  <a:pt x="4547" y="2591"/>
                  <a:pt x="4602" y="2591"/>
                </a:cubicBezTo>
                <a:cubicBezTo>
                  <a:pt x="4681" y="2591"/>
                  <a:pt x="4759" y="2575"/>
                  <a:pt x="4837" y="2536"/>
                </a:cubicBezTo>
                <a:cubicBezTo>
                  <a:pt x="4937" y="2503"/>
                  <a:pt x="5037" y="2469"/>
                  <a:pt x="5137" y="2403"/>
                </a:cubicBezTo>
                <a:cubicBezTo>
                  <a:pt x="5204" y="2369"/>
                  <a:pt x="5270" y="2336"/>
                  <a:pt x="5337" y="2269"/>
                </a:cubicBezTo>
                <a:cubicBezTo>
                  <a:pt x="5270" y="2269"/>
                  <a:pt x="5204" y="2303"/>
                  <a:pt x="5137" y="2336"/>
                </a:cubicBezTo>
                <a:cubicBezTo>
                  <a:pt x="4987" y="2411"/>
                  <a:pt x="4818" y="2449"/>
                  <a:pt x="4645" y="2449"/>
                </a:cubicBezTo>
                <a:cubicBezTo>
                  <a:pt x="4587" y="2449"/>
                  <a:pt x="4528" y="2444"/>
                  <a:pt x="4470" y="2436"/>
                </a:cubicBezTo>
                <a:cubicBezTo>
                  <a:pt x="4136" y="2403"/>
                  <a:pt x="3836" y="2269"/>
                  <a:pt x="3603" y="2069"/>
                </a:cubicBezTo>
                <a:cubicBezTo>
                  <a:pt x="3436" y="1936"/>
                  <a:pt x="3336" y="1802"/>
                  <a:pt x="3269" y="1602"/>
                </a:cubicBezTo>
                <a:cubicBezTo>
                  <a:pt x="3169" y="1402"/>
                  <a:pt x="3069" y="1168"/>
                  <a:pt x="2935" y="1002"/>
                </a:cubicBezTo>
                <a:cubicBezTo>
                  <a:pt x="2630" y="724"/>
                  <a:pt x="2278" y="585"/>
                  <a:pt x="1898" y="585"/>
                </a:cubicBezTo>
                <a:cubicBezTo>
                  <a:pt x="1823" y="585"/>
                  <a:pt x="1746" y="590"/>
                  <a:pt x="1668" y="601"/>
                </a:cubicBezTo>
                <a:cubicBezTo>
                  <a:pt x="1540" y="627"/>
                  <a:pt x="1413" y="638"/>
                  <a:pt x="1286" y="638"/>
                </a:cubicBezTo>
                <a:cubicBezTo>
                  <a:pt x="1080" y="638"/>
                  <a:pt x="873" y="609"/>
                  <a:pt x="667" y="568"/>
                </a:cubicBezTo>
                <a:cubicBezTo>
                  <a:pt x="467" y="501"/>
                  <a:pt x="267" y="368"/>
                  <a:pt x="167" y="201"/>
                </a:cubicBezTo>
                <a:cubicBezTo>
                  <a:pt x="133" y="134"/>
                  <a:pt x="67" y="68"/>
                  <a:pt x="3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2" name="Google Shape;1682;p42"/>
          <p:cNvSpPr/>
          <p:nvPr/>
        </p:nvSpPr>
        <p:spPr>
          <a:xfrm>
            <a:off x="2426059" y="2307282"/>
            <a:ext cx="295260" cy="207808"/>
          </a:xfrm>
          <a:custGeom>
            <a:avLst/>
            <a:gdLst/>
            <a:ahLst/>
            <a:cxnLst/>
            <a:rect l="l" t="t" r="r" b="b"/>
            <a:pathLst>
              <a:path w="12276" h="8640" extrusionOk="0">
                <a:moveTo>
                  <a:pt x="7272" y="0"/>
                </a:moveTo>
                <a:lnTo>
                  <a:pt x="4604" y="167"/>
                </a:lnTo>
                <a:cubicBezTo>
                  <a:pt x="2803" y="267"/>
                  <a:pt x="1201" y="1368"/>
                  <a:pt x="501" y="3036"/>
                </a:cubicBezTo>
                <a:cubicBezTo>
                  <a:pt x="101" y="3903"/>
                  <a:pt x="1" y="4904"/>
                  <a:pt x="201" y="5838"/>
                </a:cubicBezTo>
                <a:lnTo>
                  <a:pt x="1835" y="8640"/>
                </a:lnTo>
                <a:lnTo>
                  <a:pt x="12276" y="7072"/>
                </a:lnTo>
                <a:lnTo>
                  <a:pt x="7272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3" name="Google Shape;1683;p42"/>
          <p:cNvSpPr/>
          <p:nvPr/>
        </p:nvSpPr>
        <p:spPr>
          <a:xfrm>
            <a:off x="2426059" y="2307282"/>
            <a:ext cx="295260" cy="207808"/>
          </a:xfrm>
          <a:custGeom>
            <a:avLst/>
            <a:gdLst/>
            <a:ahLst/>
            <a:cxnLst/>
            <a:rect l="l" t="t" r="r" b="b"/>
            <a:pathLst>
              <a:path w="12276" h="8640" extrusionOk="0">
                <a:moveTo>
                  <a:pt x="7272" y="0"/>
                </a:moveTo>
                <a:lnTo>
                  <a:pt x="4604" y="167"/>
                </a:lnTo>
                <a:cubicBezTo>
                  <a:pt x="2803" y="267"/>
                  <a:pt x="1201" y="1368"/>
                  <a:pt x="501" y="3036"/>
                </a:cubicBezTo>
                <a:cubicBezTo>
                  <a:pt x="101" y="3903"/>
                  <a:pt x="1" y="4904"/>
                  <a:pt x="201" y="5838"/>
                </a:cubicBezTo>
                <a:lnTo>
                  <a:pt x="1835" y="8640"/>
                </a:lnTo>
                <a:lnTo>
                  <a:pt x="12276" y="7072"/>
                </a:lnTo>
                <a:lnTo>
                  <a:pt x="727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4" name="Google Shape;1684;p42"/>
          <p:cNvSpPr/>
          <p:nvPr/>
        </p:nvSpPr>
        <p:spPr>
          <a:xfrm>
            <a:off x="3290145" y="2113929"/>
            <a:ext cx="496646" cy="794287"/>
          </a:xfrm>
          <a:custGeom>
            <a:avLst/>
            <a:gdLst/>
            <a:ahLst/>
            <a:cxnLst/>
            <a:rect l="l" t="t" r="r" b="b"/>
            <a:pathLst>
              <a:path w="20649" h="33024" extrusionOk="0">
                <a:moveTo>
                  <a:pt x="6638" y="0"/>
                </a:moveTo>
                <a:lnTo>
                  <a:pt x="0" y="3803"/>
                </a:lnTo>
                <a:lnTo>
                  <a:pt x="10941" y="28287"/>
                </a:lnTo>
                <a:cubicBezTo>
                  <a:pt x="11041" y="28554"/>
                  <a:pt x="11141" y="28954"/>
                  <a:pt x="11275" y="29354"/>
                </a:cubicBezTo>
                <a:cubicBezTo>
                  <a:pt x="11342" y="29721"/>
                  <a:pt x="11375" y="30122"/>
                  <a:pt x="11375" y="30489"/>
                </a:cubicBezTo>
                <a:cubicBezTo>
                  <a:pt x="11375" y="30956"/>
                  <a:pt x="11308" y="31423"/>
                  <a:pt x="11141" y="31856"/>
                </a:cubicBezTo>
                <a:cubicBezTo>
                  <a:pt x="11007" y="32206"/>
                  <a:pt x="11220" y="32513"/>
                  <a:pt x="11500" y="32513"/>
                </a:cubicBezTo>
                <a:cubicBezTo>
                  <a:pt x="11567" y="32513"/>
                  <a:pt x="11638" y="32495"/>
                  <a:pt x="11709" y="32457"/>
                </a:cubicBezTo>
                <a:cubicBezTo>
                  <a:pt x="12075" y="32223"/>
                  <a:pt x="12542" y="31156"/>
                  <a:pt x="12542" y="29788"/>
                </a:cubicBezTo>
                <a:cubicBezTo>
                  <a:pt x="12542" y="29393"/>
                  <a:pt x="12654" y="29242"/>
                  <a:pt x="12825" y="29242"/>
                </a:cubicBezTo>
                <a:cubicBezTo>
                  <a:pt x="13263" y="29242"/>
                  <a:pt x="14094" y="30224"/>
                  <a:pt x="14477" y="30655"/>
                </a:cubicBezTo>
                <a:cubicBezTo>
                  <a:pt x="15011" y="31222"/>
                  <a:pt x="16712" y="33024"/>
                  <a:pt x="17046" y="33024"/>
                </a:cubicBezTo>
                <a:cubicBezTo>
                  <a:pt x="17513" y="32990"/>
                  <a:pt x="17546" y="32523"/>
                  <a:pt x="17012" y="31890"/>
                </a:cubicBezTo>
                <a:cubicBezTo>
                  <a:pt x="16479" y="31289"/>
                  <a:pt x="14978" y="29455"/>
                  <a:pt x="15311" y="29188"/>
                </a:cubicBezTo>
                <a:cubicBezTo>
                  <a:pt x="15323" y="29179"/>
                  <a:pt x="15339" y="29175"/>
                  <a:pt x="15357" y="29175"/>
                </a:cubicBezTo>
                <a:cubicBezTo>
                  <a:pt x="15834" y="29175"/>
                  <a:pt x="18280" y="32023"/>
                  <a:pt x="18280" y="32023"/>
                </a:cubicBezTo>
                <a:cubicBezTo>
                  <a:pt x="18280" y="32023"/>
                  <a:pt x="18583" y="32560"/>
                  <a:pt x="18917" y="32560"/>
                </a:cubicBezTo>
                <a:cubicBezTo>
                  <a:pt x="18982" y="32560"/>
                  <a:pt x="19048" y="32539"/>
                  <a:pt x="19114" y="32490"/>
                </a:cubicBezTo>
                <a:cubicBezTo>
                  <a:pt x="19814" y="31956"/>
                  <a:pt x="16745" y="28854"/>
                  <a:pt x="16445" y="28621"/>
                </a:cubicBezTo>
                <a:cubicBezTo>
                  <a:pt x="16269" y="28445"/>
                  <a:pt x="16415" y="28250"/>
                  <a:pt x="16612" y="28250"/>
                </a:cubicBezTo>
                <a:cubicBezTo>
                  <a:pt x="16676" y="28250"/>
                  <a:pt x="16746" y="28271"/>
                  <a:pt x="16812" y="28320"/>
                </a:cubicBezTo>
                <a:cubicBezTo>
                  <a:pt x="17027" y="28505"/>
                  <a:pt x="19028" y="31013"/>
                  <a:pt x="19888" y="31013"/>
                </a:cubicBezTo>
                <a:cubicBezTo>
                  <a:pt x="19961" y="31013"/>
                  <a:pt x="20026" y="30995"/>
                  <a:pt x="20081" y="30956"/>
                </a:cubicBezTo>
                <a:cubicBezTo>
                  <a:pt x="20648" y="30522"/>
                  <a:pt x="17579" y="28387"/>
                  <a:pt x="17446" y="27520"/>
                </a:cubicBezTo>
                <a:cubicBezTo>
                  <a:pt x="17423" y="27400"/>
                  <a:pt x="17447" y="27349"/>
                  <a:pt x="17507" y="27349"/>
                </a:cubicBezTo>
                <a:cubicBezTo>
                  <a:pt x="17851" y="27349"/>
                  <a:pt x="19376" y="29028"/>
                  <a:pt x="19953" y="29028"/>
                </a:cubicBezTo>
                <a:cubicBezTo>
                  <a:pt x="20004" y="29028"/>
                  <a:pt x="20047" y="29015"/>
                  <a:pt x="20081" y="28988"/>
                </a:cubicBezTo>
                <a:cubicBezTo>
                  <a:pt x="20315" y="28821"/>
                  <a:pt x="20415" y="28687"/>
                  <a:pt x="18847" y="27320"/>
                </a:cubicBezTo>
                <a:cubicBezTo>
                  <a:pt x="18080" y="26653"/>
                  <a:pt x="15211" y="24651"/>
                  <a:pt x="15211" y="24651"/>
                </a:cubicBezTo>
                <a:lnTo>
                  <a:pt x="663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5" name="Google Shape;1685;p42"/>
          <p:cNvSpPr/>
          <p:nvPr/>
        </p:nvSpPr>
        <p:spPr>
          <a:xfrm>
            <a:off x="1797849" y="1295542"/>
            <a:ext cx="1010922" cy="576113"/>
          </a:xfrm>
          <a:custGeom>
            <a:avLst/>
            <a:gdLst/>
            <a:ahLst/>
            <a:cxnLst/>
            <a:rect l="l" t="t" r="r" b="b"/>
            <a:pathLst>
              <a:path w="42031" h="23953" extrusionOk="0">
                <a:moveTo>
                  <a:pt x="6705" y="1"/>
                </a:moveTo>
                <a:cubicBezTo>
                  <a:pt x="6561" y="1"/>
                  <a:pt x="6414" y="60"/>
                  <a:pt x="6305" y="169"/>
                </a:cubicBezTo>
                <a:cubicBezTo>
                  <a:pt x="6239" y="369"/>
                  <a:pt x="6239" y="569"/>
                  <a:pt x="6339" y="769"/>
                </a:cubicBezTo>
                <a:cubicBezTo>
                  <a:pt x="6706" y="1603"/>
                  <a:pt x="7273" y="2337"/>
                  <a:pt x="8007" y="2937"/>
                </a:cubicBezTo>
                <a:cubicBezTo>
                  <a:pt x="7073" y="3204"/>
                  <a:pt x="5838" y="3638"/>
                  <a:pt x="5838" y="3638"/>
                </a:cubicBezTo>
                <a:cubicBezTo>
                  <a:pt x="5838" y="3638"/>
                  <a:pt x="3804" y="1436"/>
                  <a:pt x="2736" y="1436"/>
                </a:cubicBezTo>
                <a:cubicBezTo>
                  <a:pt x="1702" y="1436"/>
                  <a:pt x="3570" y="3371"/>
                  <a:pt x="3570" y="3371"/>
                </a:cubicBezTo>
                <a:cubicBezTo>
                  <a:pt x="3570" y="3371"/>
                  <a:pt x="2290" y="2193"/>
                  <a:pt x="1636" y="2193"/>
                </a:cubicBezTo>
                <a:cubicBezTo>
                  <a:pt x="1544" y="2193"/>
                  <a:pt x="1464" y="2216"/>
                  <a:pt x="1402" y="2270"/>
                </a:cubicBezTo>
                <a:cubicBezTo>
                  <a:pt x="935" y="2670"/>
                  <a:pt x="2202" y="3838"/>
                  <a:pt x="2202" y="3838"/>
                </a:cubicBezTo>
                <a:cubicBezTo>
                  <a:pt x="1843" y="3598"/>
                  <a:pt x="1429" y="3466"/>
                  <a:pt x="1010" y="3466"/>
                </a:cubicBezTo>
                <a:cubicBezTo>
                  <a:pt x="963" y="3466"/>
                  <a:pt x="915" y="3468"/>
                  <a:pt x="868" y="3471"/>
                </a:cubicBezTo>
                <a:cubicBezTo>
                  <a:pt x="435" y="3538"/>
                  <a:pt x="1" y="4105"/>
                  <a:pt x="268" y="4505"/>
                </a:cubicBezTo>
                <a:cubicBezTo>
                  <a:pt x="368" y="4638"/>
                  <a:pt x="501" y="4738"/>
                  <a:pt x="668" y="4839"/>
                </a:cubicBezTo>
                <a:lnTo>
                  <a:pt x="3203" y="6273"/>
                </a:lnTo>
                <a:cubicBezTo>
                  <a:pt x="3603" y="6540"/>
                  <a:pt x="4104" y="6707"/>
                  <a:pt x="4604" y="6773"/>
                </a:cubicBezTo>
                <a:cubicBezTo>
                  <a:pt x="4630" y="6774"/>
                  <a:pt x="4656" y="6774"/>
                  <a:pt x="4681" y="6774"/>
                </a:cubicBezTo>
                <a:cubicBezTo>
                  <a:pt x="5913" y="6774"/>
                  <a:pt x="6899" y="6006"/>
                  <a:pt x="8173" y="6006"/>
                </a:cubicBezTo>
                <a:cubicBezTo>
                  <a:pt x="8173" y="6006"/>
                  <a:pt x="15445" y="21284"/>
                  <a:pt x="16146" y="22051"/>
                </a:cubicBezTo>
                <a:cubicBezTo>
                  <a:pt x="16846" y="22851"/>
                  <a:pt x="32824" y="23952"/>
                  <a:pt x="32824" y="23952"/>
                </a:cubicBezTo>
                <a:lnTo>
                  <a:pt x="42031" y="15980"/>
                </a:lnTo>
                <a:lnTo>
                  <a:pt x="21783" y="15680"/>
                </a:lnTo>
                <a:lnTo>
                  <a:pt x="12143" y="4205"/>
                </a:lnTo>
                <a:cubicBezTo>
                  <a:pt x="12009" y="3838"/>
                  <a:pt x="11843" y="3438"/>
                  <a:pt x="11676" y="3037"/>
                </a:cubicBezTo>
                <a:cubicBezTo>
                  <a:pt x="11242" y="2137"/>
                  <a:pt x="10408" y="1436"/>
                  <a:pt x="9441" y="1169"/>
                </a:cubicBezTo>
                <a:cubicBezTo>
                  <a:pt x="8807" y="1036"/>
                  <a:pt x="8140" y="1103"/>
                  <a:pt x="7640" y="702"/>
                </a:cubicBezTo>
                <a:cubicBezTo>
                  <a:pt x="7440" y="535"/>
                  <a:pt x="7273" y="302"/>
                  <a:pt x="7039" y="135"/>
                </a:cubicBezTo>
                <a:cubicBezTo>
                  <a:pt x="6947" y="43"/>
                  <a:pt x="6828" y="1"/>
                  <a:pt x="6705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6" name="Google Shape;1686;p42"/>
          <p:cNvSpPr/>
          <p:nvPr/>
        </p:nvSpPr>
        <p:spPr>
          <a:xfrm>
            <a:off x="2952361" y="3672800"/>
            <a:ext cx="298483" cy="397144"/>
          </a:xfrm>
          <a:custGeom>
            <a:avLst/>
            <a:gdLst/>
            <a:ahLst/>
            <a:cxnLst/>
            <a:rect l="l" t="t" r="r" b="b"/>
            <a:pathLst>
              <a:path w="12410" h="16512" extrusionOk="0">
                <a:moveTo>
                  <a:pt x="2636" y="0"/>
                </a:moveTo>
                <a:lnTo>
                  <a:pt x="1" y="6071"/>
                </a:lnTo>
                <a:lnTo>
                  <a:pt x="6439" y="8573"/>
                </a:lnTo>
                <a:cubicBezTo>
                  <a:pt x="6439" y="8573"/>
                  <a:pt x="6038" y="15912"/>
                  <a:pt x="7173" y="16512"/>
                </a:cubicBezTo>
                <a:lnTo>
                  <a:pt x="12410" y="4237"/>
                </a:lnTo>
                <a:lnTo>
                  <a:pt x="2636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7" name="Google Shape;1687;p42"/>
          <p:cNvSpPr/>
          <p:nvPr/>
        </p:nvSpPr>
        <p:spPr>
          <a:xfrm>
            <a:off x="3125967" y="3777858"/>
            <a:ext cx="34057" cy="24846"/>
          </a:xfrm>
          <a:custGeom>
            <a:avLst/>
            <a:gdLst/>
            <a:ahLst/>
            <a:cxnLst/>
            <a:rect l="l" t="t" r="r" b="b"/>
            <a:pathLst>
              <a:path w="1416" h="1033" extrusionOk="0">
                <a:moveTo>
                  <a:pt x="698" y="0"/>
                </a:moveTo>
                <a:cubicBezTo>
                  <a:pt x="564" y="0"/>
                  <a:pt x="429" y="59"/>
                  <a:pt x="322" y="202"/>
                </a:cubicBezTo>
                <a:lnTo>
                  <a:pt x="322" y="169"/>
                </a:lnTo>
                <a:lnTo>
                  <a:pt x="322" y="169"/>
                </a:lnTo>
                <a:cubicBezTo>
                  <a:pt x="1" y="564"/>
                  <a:pt x="338" y="1032"/>
                  <a:pt x="724" y="1032"/>
                </a:cubicBezTo>
                <a:cubicBezTo>
                  <a:pt x="859" y="1032"/>
                  <a:pt x="1001" y="974"/>
                  <a:pt x="1122" y="836"/>
                </a:cubicBezTo>
                <a:cubicBezTo>
                  <a:pt x="1415" y="445"/>
                  <a:pt x="1064" y="0"/>
                  <a:pt x="69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8" name="Google Shape;1688;p42"/>
          <p:cNvSpPr/>
          <p:nvPr/>
        </p:nvSpPr>
        <p:spPr>
          <a:xfrm>
            <a:off x="3116033" y="3766650"/>
            <a:ext cx="136422" cy="304111"/>
          </a:xfrm>
          <a:custGeom>
            <a:avLst/>
            <a:gdLst/>
            <a:ahLst/>
            <a:cxnLst/>
            <a:rect l="l" t="t" r="r" b="b"/>
            <a:pathLst>
              <a:path w="5672" h="12644" extrusionOk="0">
                <a:moveTo>
                  <a:pt x="4671" y="1"/>
                </a:moveTo>
                <a:lnTo>
                  <a:pt x="1" y="11876"/>
                </a:lnTo>
                <a:cubicBezTo>
                  <a:pt x="1" y="11876"/>
                  <a:pt x="1" y="12543"/>
                  <a:pt x="401" y="12643"/>
                </a:cubicBezTo>
                <a:lnTo>
                  <a:pt x="5671" y="368"/>
                </a:lnTo>
                <a:lnTo>
                  <a:pt x="467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9" name="Google Shape;1689;p42"/>
          <p:cNvSpPr/>
          <p:nvPr/>
        </p:nvSpPr>
        <p:spPr>
          <a:xfrm>
            <a:off x="3101602" y="3863507"/>
            <a:ext cx="30498" cy="20324"/>
          </a:xfrm>
          <a:custGeom>
            <a:avLst/>
            <a:gdLst/>
            <a:ahLst/>
            <a:cxnLst/>
            <a:rect l="l" t="t" r="r" b="b"/>
            <a:pathLst>
              <a:path w="1268" h="845" extrusionOk="0">
                <a:moveTo>
                  <a:pt x="1065" y="1"/>
                </a:moveTo>
                <a:cubicBezTo>
                  <a:pt x="916" y="1"/>
                  <a:pt x="703" y="48"/>
                  <a:pt x="501" y="177"/>
                </a:cubicBezTo>
                <a:cubicBezTo>
                  <a:pt x="134" y="444"/>
                  <a:pt x="0" y="844"/>
                  <a:pt x="100" y="844"/>
                </a:cubicBezTo>
                <a:cubicBezTo>
                  <a:pt x="267" y="677"/>
                  <a:pt x="434" y="544"/>
                  <a:pt x="634" y="410"/>
                </a:cubicBezTo>
                <a:cubicBezTo>
                  <a:pt x="968" y="177"/>
                  <a:pt x="1268" y="144"/>
                  <a:pt x="1268" y="77"/>
                </a:cubicBezTo>
                <a:cubicBezTo>
                  <a:pt x="1268" y="32"/>
                  <a:pt x="1187" y="1"/>
                  <a:pt x="106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0" name="Google Shape;1690;p42"/>
          <p:cNvSpPr/>
          <p:nvPr/>
        </p:nvSpPr>
        <p:spPr>
          <a:xfrm>
            <a:off x="3101602" y="3908387"/>
            <a:ext cx="32710" cy="11833"/>
          </a:xfrm>
          <a:custGeom>
            <a:avLst/>
            <a:gdLst/>
            <a:ahLst/>
            <a:cxnLst/>
            <a:rect l="l" t="t" r="r" b="b"/>
            <a:pathLst>
              <a:path w="1360" h="492" extrusionOk="0">
                <a:moveTo>
                  <a:pt x="912" y="0"/>
                </a:moveTo>
                <a:cubicBezTo>
                  <a:pt x="826" y="0"/>
                  <a:pt x="732" y="13"/>
                  <a:pt x="634" y="46"/>
                </a:cubicBezTo>
                <a:cubicBezTo>
                  <a:pt x="200" y="146"/>
                  <a:pt x="0" y="446"/>
                  <a:pt x="34" y="479"/>
                </a:cubicBezTo>
                <a:cubicBezTo>
                  <a:pt x="42" y="487"/>
                  <a:pt x="52" y="491"/>
                  <a:pt x="64" y="491"/>
                </a:cubicBezTo>
                <a:cubicBezTo>
                  <a:pt x="152" y="491"/>
                  <a:pt x="346" y="304"/>
                  <a:pt x="667" y="246"/>
                </a:cubicBezTo>
                <a:cubicBezTo>
                  <a:pt x="1034" y="146"/>
                  <a:pt x="1301" y="212"/>
                  <a:pt x="1335" y="146"/>
                </a:cubicBezTo>
                <a:cubicBezTo>
                  <a:pt x="1360" y="120"/>
                  <a:pt x="1176" y="0"/>
                  <a:pt x="91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1" name="Google Shape;1691;p42"/>
          <p:cNvSpPr/>
          <p:nvPr/>
        </p:nvSpPr>
        <p:spPr>
          <a:xfrm>
            <a:off x="3102396" y="3947063"/>
            <a:ext cx="31315" cy="7360"/>
          </a:xfrm>
          <a:custGeom>
            <a:avLst/>
            <a:gdLst/>
            <a:ahLst/>
            <a:cxnLst/>
            <a:rect l="l" t="t" r="r" b="b"/>
            <a:pathLst>
              <a:path w="1302" h="306" extrusionOk="0">
                <a:moveTo>
                  <a:pt x="561" y="0"/>
                </a:moveTo>
                <a:cubicBezTo>
                  <a:pt x="347" y="0"/>
                  <a:pt x="120" y="126"/>
                  <a:pt x="1" y="306"/>
                </a:cubicBezTo>
                <a:cubicBezTo>
                  <a:pt x="234" y="306"/>
                  <a:pt x="434" y="272"/>
                  <a:pt x="634" y="272"/>
                </a:cubicBezTo>
                <a:cubicBezTo>
                  <a:pt x="857" y="272"/>
                  <a:pt x="1050" y="302"/>
                  <a:pt x="1163" y="302"/>
                </a:cubicBezTo>
                <a:cubicBezTo>
                  <a:pt x="1220" y="302"/>
                  <a:pt x="1257" y="294"/>
                  <a:pt x="1268" y="272"/>
                </a:cubicBezTo>
                <a:cubicBezTo>
                  <a:pt x="1302" y="205"/>
                  <a:pt x="1035" y="5"/>
                  <a:pt x="634" y="5"/>
                </a:cubicBezTo>
                <a:cubicBezTo>
                  <a:pt x="610" y="2"/>
                  <a:pt x="586" y="0"/>
                  <a:pt x="56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2" name="Google Shape;1692;p42"/>
          <p:cNvSpPr/>
          <p:nvPr/>
        </p:nvSpPr>
        <p:spPr>
          <a:xfrm>
            <a:off x="3066463" y="3836929"/>
            <a:ext cx="18303" cy="29295"/>
          </a:xfrm>
          <a:custGeom>
            <a:avLst/>
            <a:gdLst/>
            <a:ahLst/>
            <a:cxnLst/>
            <a:rect l="l" t="t" r="r" b="b"/>
            <a:pathLst>
              <a:path w="761" h="1218" extrusionOk="0">
                <a:moveTo>
                  <a:pt x="684" y="0"/>
                </a:moveTo>
                <a:cubicBezTo>
                  <a:pt x="569" y="0"/>
                  <a:pt x="303" y="172"/>
                  <a:pt x="160" y="515"/>
                </a:cubicBezTo>
                <a:cubicBezTo>
                  <a:pt x="1" y="866"/>
                  <a:pt x="86" y="1217"/>
                  <a:pt x="122" y="1217"/>
                </a:cubicBezTo>
                <a:cubicBezTo>
                  <a:pt x="124" y="1217"/>
                  <a:pt x="126" y="1217"/>
                  <a:pt x="127" y="1215"/>
                </a:cubicBezTo>
                <a:cubicBezTo>
                  <a:pt x="227" y="1215"/>
                  <a:pt x="227" y="882"/>
                  <a:pt x="394" y="581"/>
                </a:cubicBezTo>
                <a:cubicBezTo>
                  <a:pt x="561" y="281"/>
                  <a:pt x="761" y="48"/>
                  <a:pt x="727" y="14"/>
                </a:cubicBezTo>
                <a:cubicBezTo>
                  <a:pt x="718" y="5"/>
                  <a:pt x="703" y="0"/>
                  <a:pt x="68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3" name="Google Shape;1693;p42"/>
          <p:cNvSpPr/>
          <p:nvPr/>
        </p:nvSpPr>
        <p:spPr>
          <a:xfrm>
            <a:off x="3026176" y="3791544"/>
            <a:ext cx="20083" cy="53756"/>
          </a:xfrm>
          <a:custGeom>
            <a:avLst/>
            <a:gdLst/>
            <a:ahLst/>
            <a:cxnLst/>
            <a:rect l="l" t="t" r="r" b="b"/>
            <a:pathLst>
              <a:path w="835" h="2235" extrusionOk="0">
                <a:moveTo>
                  <a:pt x="434" y="0"/>
                </a:moveTo>
                <a:cubicBezTo>
                  <a:pt x="301" y="67"/>
                  <a:pt x="234" y="100"/>
                  <a:pt x="167" y="234"/>
                </a:cubicBezTo>
                <a:cubicBezTo>
                  <a:pt x="134" y="334"/>
                  <a:pt x="134" y="400"/>
                  <a:pt x="101" y="467"/>
                </a:cubicBezTo>
                <a:cubicBezTo>
                  <a:pt x="1" y="867"/>
                  <a:pt x="34" y="1268"/>
                  <a:pt x="167" y="1635"/>
                </a:cubicBezTo>
                <a:cubicBezTo>
                  <a:pt x="234" y="1868"/>
                  <a:pt x="334" y="2068"/>
                  <a:pt x="501" y="2235"/>
                </a:cubicBezTo>
                <a:lnTo>
                  <a:pt x="301" y="1601"/>
                </a:lnTo>
                <a:cubicBezTo>
                  <a:pt x="268" y="1368"/>
                  <a:pt x="234" y="1168"/>
                  <a:pt x="234" y="934"/>
                </a:cubicBezTo>
                <a:cubicBezTo>
                  <a:pt x="201" y="801"/>
                  <a:pt x="234" y="634"/>
                  <a:pt x="268" y="500"/>
                </a:cubicBezTo>
                <a:cubicBezTo>
                  <a:pt x="268" y="400"/>
                  <a:pt x="334" y="267"/>
                  <a:pt x="401" y="267"/>
                </a:cubicBezTo>
                <a:cubicBezTo>
                  <a:pt x="434" y="267"/>
                  <a:pt x="434" y="267"/>
                  <a:pt x="434" y="300"/>
                </a:cubicBezTo>
                <a:cubicBezTo>
                  <a:pt x="468" y="367"/>
                  <a:pt x="468" y="400"/>
                  <a:pt x="468" y="467"/>
                </a:cubicBezTo>
                <a:cubicBezTo>
                  <a:pt x="501" y="600"/>
                  <a:pt x="501" y="734"/>
                  <a:pt x="501" y="901"/>
                </a:cubicBezTo>
                <a:cubicBezTo>
                  <a:pt x="501" y="1101"/>
                  <a:pt x="501" y="1334"/>
                  <a:pt x="468" y="1568"/>
                </a:cubicBezTo>
                <a:cubicBezTo>
                  <a:pt x="534" y="1768"/>
                  <a:pt x="534" y="1968"/>
                  <a:pt x="501" y="2168"/>
                </a:cubicBezTo>
                <a:cubicBezTo>
                  <a:pt x="568" y="2168"/>
                  <a:pt x="668" y="1968"/>
                  <a:pt x="768" y="1568"/>
                </a:cubicBezTo>
                <a:cubicBezTo>
                  <a:pt x="801" y="1334"/>
                  <a:pt x="835" y="1101"/>
                  <a:pt x="835" y="834"/>
                </a:cubicBezTo>
                <a:cubicBezTo>
                  <a:pt x="835" y="701"/>
                  <a:pt x="835" y="567"/>
                  <a:pt x="801" y="434"/>
                </a:cubicBezTo>
                <a:cubicBezTo>
                  <a:pt x="801" y="334"/>
                  <a:pt x="768" y="267"/>
                  <a:pt x="735" y="167"/>
                </a:cubicBezTo>
                <a:cubicBezTo>
                  <a:pt x="668" y="67"/>
                  <a:pt x="534" y="0"/>
                  <a:pt x="4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4" name="Google Shape;1694;p42"/>
          <p:cNvSpPr/>
          <p:nvPr/>
        </p:nvSpPr>
        <p:spPr>
          <a:xfrm>
            <a:off x="2989280" y="3827645"/>
            <a:ext cx="51375" cy="23090"/>
          </a:xfrm>
          <a:custGeom>
            <a:avLst/>
            <a:gdLst/>
            <a:ahLst/>
            <a:cxnLst/>
            <a:rect l="l" t="t" r="r" b="b"/>
            <a:pathLst>
              <a:path w="2136" h="960" extrusionOk="0">
                <a:moveTo>
                  <a:pt x="501" y="0"/>
                </a:moveTo>
                <a:cubicBezTo>
                  <a:pt x="300" y="0"/>
                  <a:pt x="134" y="100"/>
                  <a:pt x="34" y="267"/>
                </a:cubicBezTo>
                <a:cubicBezTo>
                  <a:pt x="0" y="367"/>
                  <a:pt x="34" y="500"/>
                  <a:pt x="100" y="601"/>
                </a:cubicBezTo>
                <a:cubicBezTo>
                  <a:pt x="134" y="667"/>
                  <a:pt x="200" y="734"/>
                  <a:pt x="300" y="767"/>
                </a:cubicBezTo>
                <a:cubicBezTo>
                  <a:pt x="434" y="834"/>
                  <a:pt x="567" y="901"/>
                  <a:pt x="701" y="934"/>
                </a:cubicBezTo>
                <a:cubicBezTo>
                  <a:pt x="834" y="951"/>
                  <a:pt x="959" y="959"/>
                  <a:pt x="1084" y="959"/>
                </a:cubicBezTo>
                <a:cubicBezTo>
                  <a:pt x="1209" y="959"/>
                  <a:pt x="1335" y="951"/>
                  <a:pt x="1468" y="934"/>
                </a:cubicBezTo>
                <a:cubicBezTo>
                  <a:pt x="1701" y="901"/>
                  <a:pt x="1902" y="767"/>
                  <a:pt x="2035" y="601"/>
                </a:cubicBezTo>
                <a:lnTo>
                  <a:pt x="2035" y="601"/>
                </a:lnTo>
                <a:cubicBezTo>
                  <a:pt x="1835" y="667"/>
                  <a:pt x="1635" y="734"/>
                  <a:pt x="1435" y="767"/>
                </a:cubicBezTo>
                <a:cubicBezTo>
                  <a:pt x="1366" y="777"/>
                  <a:pt x="1298" y="781"/>
                  <a:pt x="1229" y="781"/>
                </a:cubicBezTo>
                <a:cubicBezTo>
                  <a:pt x="1064" y="781"/>
                  <a:pt x="899" y="758"/>
                  <a:pt x="734" y="734"/>
                </a:cubicBezTo>
                <a:cubicBezTo>
                  <a:pt x="634" y="701"/>
                  <a:pt x="501" y="634"/>
                  <a:pt x="401" y="567"/>
                </a:cubicBezTo>
                <a:cubicBezTo>
                  <a:pt x="300" y="467"/>
                  <a:pt x="200" y="400"/>
                  <a:pt x="267" y="334"/>
                </a:cubicBezTo>
                <a:cubicBezTo>
                  <a:pt x="334" y="267"/>
                  <a:pt x="434" y="234"/>
                  <a:pt x="534" y="234"/>
                </a:cubicBezTo>
                <a:lnTo>
                  <a:pt x="968" y="234"/>
                </a:lnTo>
                <a:cubicBezTo>
                  <a:pt x="1201" y="234"/>
                  <a:pt x="1401" y="300"/>
                  <a:pt x="1635" y="334"/>
                </a:cubicBezTo>
                <a:cubicBezTo>
                  <a:pt x="1909" y="486"/>
                  <a:pt x="2099" y="638"/>
                  <a:pt x="2131" y="638"/>
                </a:cubicBezTo>
                <a:cubicBezTo>
                  <a:pt x="2134" y="638"/>
                  <a:pt x="2135" y="637"/>
                  <a:pt x="2135" y="634"/>
                </a:cubicBezTo>
                <a:cubicBezTo>
                  <a:pt x="2002" y="467"/>
                  <a:pt x="1835" y="334"/>
                  <a:pt x="1635" y="234"/>
                </a:cubicBezTo>
                <a:cubicBezTo>
                  <a:pt x="1401" y="100"/>
                  <a:pt x="1168" y="33"/>
                  <a:pt x="9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5" name="Google Shape;1695;p42"/>
          <p:cNvSpPr/>
          <p:nvPr/>
        </p:nvSpPr>
        <p:spPr>
          <a:xfrm>
            <a:off x="2834435" y="4026602"/>
            <a:ext cx="256753" cy="459366"/>
          </a:xfrm>
          <a:custGeom>
            <a:avLst/>
            <a:gdLst/>
            <a:ahLst/>
            <a:cxnLst/>
            <a:rect l="l" t="t" r="r" b="b"/>
            <a:pathLst>
              <a:path w="10675" h="19099" extrusionOk="0">
                <a:moveTo>
                  <a:pt x="6605" y="1"/>
                </a:moveTo>
                <a:lnTo>
                  <a:pt x="0" y="2136"/>
                </a:lnTo>
                <a:lnTo>
                  <a:pt x="4037" y="10642"/>
                </a:lnTo>
                <a:lnTo>
                  <a:pt x="5337" y="18314"/>
                </a:lnTo>
                <a:cubicBezTo>
                  <a:pt x="5396" y="18784"/>
                  <a:pt x="5791" y="19099"/>
                  <a:pt x="6249" y="19099"/>
                </a:cubicBezTo>
                <a:cubicBezTo>
                  <a:pt x="6311" y="19099"/>
                  <a:pt x="6375" y="19093"/>
                  <a:pt x="6438" y="19081"/>
                </a:cubicBezTo>
                <a:lnTo>
                  <a:pt x="6538" y="19081"/>
                </a:lnTo>
                <a:cubicBezTo>
                  <a:pt x="6839" y="19014"/>
                  <a:pt x="7072" y="18781"/>
                  <a:pt x="7205" y="18514"/>
                </a:cubicBezTo>
                <a:cubicBezTo>
                  <a:pt x="7939" y="16679"/>
                  <a:pt x="10675" y="9841"/>
                  <a:pt x="10341" y="9241"/>
                </a:cubicBezTo>
                <a:cubicBezTo>
                  <a:pt x="9941" y="8540"/>
                  <a:pt x="6605" y="1"/>
                  <a:pt x="6605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6" name="Google Shape;1696;p42"/>
          <p:cNvSpPr/>
          <p:nvPr/>
        </p:nvSpPr>
        <p:spPr>
          <a:xfrm>
            <a:off x="2990074" y="4234410"/>
            <a:ext cx="93105" cy="250331"/>
          </a:xfrm>
          <a:custGeom>
            <a:avLst/>
            <a:gdLst/>
            <a:ahLst/>
            <a:cxnLst/>
            <a:rect l="l" t="t" r="r" b="b"/>
            <a:pathLst>
              <a:path w="3871" h="10408" extrusionOk="0">
                <a:moveTo>
                  <a:pt x="3570" y="0"/>
                </a:moveTo>
                <a:lnTo>
                  <a:pt x="1" y="10408"/>
                </a:lnTo>
                <a:cubicBezTo>
                  <a:pt x="334" y="10341"/>
                  <a:pt x="601" y="10141"/>
                  <a:pt x="701" y="9841"/>
                </a:cubicBezTo>
                <a:cubicBezTo>
                  <a:pt x="2769" y="4704"/>
                  <a:pt x="3536" y="2235"/>
                  <a:pt x="3803" y="1368"/>
                </a:cubicBezTo>
                <a:cubicBezTo>
                  <a:pt x="3870" y="1034"/>
                  <a:pt x="3837" y="667"/>
                  <a:pt x="3703" y="367"/>
                </a:cubicBezTo>
                <a:lnTo>
                  <a:pt x="357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7" name="Google Shape;1697;p42"/>
          <p:cNvSpPr/>
          <p:nvPr/>
        </p:nvSpPr>
        <p:spPr>
          <a:xfrm>
            <a:off x="2997001" y="4180486"/>
            <a:ext cx="32422" cy="26746"/>
          </a:xfrm>
          <a:custGeom>
            <a:avLst/>
            <a:gdLst/>
            <a:ahLst/>
            <a:cxnLst/>
            <a:rect l="l" t="t" r="r" b="b"/>
            <a:pathLst>
              <a:path w="1348" h="1112" extrusionOk="0">
                <a:moveTo>
                  <a:pt x="760" y="0"/>
                </a:moveTo>
                <a:cubicBezTo>
                  <a:pt x="563" y="0"/>
                  <a:pt x="373" y="122"/>
                  <a:pt x="280" y="307"/>
                </a:cubicBezTo>
                <a:lnTo>
                  <a:pt x="280" y="274"/>
                </a:lnTo>
                <a:lnTo>
                  <a:pt x="280" y="274"/>
                </a:lnTo>
                <a:cubicBezTo>
                  <a:pt x="0" y="693"/>
                  <a:pt x="354" y="1112"/>
                  <a:pt x="730" y="1112"/>
                </a:cubicBezTo>
                <a:cubicBezTo>
                  <a:pt x="892" y="1112"/>
                  <a:pt x="1059" y="1033"/>
                  <a:pt x="1180" y="841"/>
                </a:cubicBezTo>
                <a:cubicBezTo>
                  <a:pt x="1347" y="574"/>
                  <a:pt x="1280" y="241"/>
                  <a:pt x="1014" y="74"/>
                </a:cubicBezTo>
                <a:cubicBezTo>
                  <a:pt x="933" y="23"/>
                  <a:pt x="846" y="0"/>
                  <a:pt x="76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8" name="Google Shape;1698;p42"/>
          <p:cNvSpPr/>
          <p:nvPr/>
        </p:nvSpPr>
        <p:spPr>
          <a:xfrm>
            <a:off x="2945939" y="4360369"/>
            <a:ext cx="51375" cy="12844"/>
          </a:xfrm>
          <a:custGeom>
            <a:avLst/>
            <a:gdLst/>
            <a:ahLst/>
            <a:cxnLst/>
            <a:rect l="l" t="t" r="r" b="b"/>
            <a:pathLst>
              <a:path w="2136" h="534" extrusionOk="0">
                <a:moveTo>
                  <a:pt x="1102" y="0"/>
                </a:moveTo>
                <a:cubicBezTo>
                  <a:pt x="802" y="0"/>
                  <a:pt x="501" y="67"/>
                  <a:pt x="268" y="200"/>
                </a:cubicBezTo>
                <a:cubicBezTo>
                  <a:pt x="134" y="267"/>
                  <a:pt x="68" y="367"/>
                  <a:pt x="1" y="467"/>
                </a:cubicBezTo>
                <a:cubicBezTo>
                  <a:pt x="313" y="296"/>
                  <a:pt x="661" y="212"/>
                  <a:pt x="1008" y="212"/>
                </a:cubicBezTo>
                <a:cubicBezTo>
                  <a:pt x="1404" y="212"/>
                  <a:pt x="1798" y="321"/>
                  <a:pt x="2136" y="534"/>
                </a:cubicBezTo>
                <a:cubicBezTo>
                  <a:pt x="2102" y="434"/>
                  <a:pt x="2002" y="334"/>
                  <a:pt x="1936" y="267"/>
                </a:cubicBezTo>
                <a:cubicBezTo>
                  <a:pt x="1669" y="100"/>
                  <a:pt x="1402" y="0"/>
                  <a:pt x="110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9" name="Google Shape;1699;p42"/>
          <p:cNvSpPr/>
          <p:nvPr/>
        </p:nvSpPr>
        <p:spPr>
          <a:xfrm>
            <a:off x="2950773" y="4401137"/>
            <a:ext cx="44953" cy="11401"/>
          </a:xfrm>
          <a:custGeom>
            <a:avLst/>
            <a:gdLst/>
            <a:ahLst/>
            <a:cxnLst/>
            <a:rect l="l" t="t" r="r" b="b"/>
            <a:pathLst>
              <a:path w="1869" h="474" extrusionOk="0">
                <a:moveTo>
                  <a:pt x="1061" y="0"/>
                </a:moveTo>
                <a:cubicBezTo>
                  <a:pt x="1019" y="0"/>
                  <a:pt x="976" y="2"/>
                  <a:pt x="934" y="7"/>
                </a:cubicBezTo>
                <a:cubicBezTo>
                  <a:pt x="334" y="73"/>
                  <a:pt x="0" y="440"/>
                  <a:pt x="67" y="474"/>
                </a:cubicBezTo>
                <a:lnTo>
                  <a:pt x="934" y="240"/>
                </a:lnTo>
                <a:cubicBezTo>
                  <a:pt x="1022" y="230"/>
                  <a:pt x="1110" y="226"/>
                  <a:pt x="1199" y="226"/>
                </a:cubicBezTo>
                <a:cubicBezTo>
                  <a:pt x="1413" y="226"/>
                  <a:pt x="1632" y="250"/>
                  <a:pt x="1868" y="273"/>
                </a:cubicBezTo>
                <a:cubicBezTo>
                  <a:pt x="1635" y="99"/>
                  <a:pt x="1351" y="0"/>
                  <a:pt x="106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0" name="Google Shape;1700;p42"/>
          <p:cNvSpPr/>
          <p:nvPr/>
        </p:nvSpPr>
        <p:spPr>
          <a:xfrm>
            <a:off x="2940335" y="4317028"/>
            <a:ext cx="68211" cy="12074"/>
          </a:xfrm>
          <a:custGeom>
            <a:avLst/>
            <a:gdLst/>
            <a:ahLst/>
            <a:cxnLst/>
            <a:rect l="l" t="t" r="r" b="b"/>
            <a:pathLst>
              <a:path w="2836" h="502" extrusionOk="0">
                <a:moveTo>
                  <a:pt x="1550" y="1"/>
                </a:moveTo>
                <a:cubicBezTo>
                  <a:pt x="1004" y="1"/>
                  <a:pt x="462" y="169"/>
                  <a:pt x="0" y="501"/>
                </a:cubicBezTo>
                <a:cubicBezTo>
                  <a:pt x="434" y="368"/>
                  <a:pt x="934" y="268"/>
                  <a:pt x="1401" y="234"/>
                </a:cubicBezTo>
                <a:cubicBezTo>
                  <a:pt x="1868" y="234"/>
                  <a:pt x="2369" y="268"/>
                  <a:pt x="2836" y="335"/>
                </a:cubicBezTo>
                <a:cubicBezTo>
                  <a:pt x="2433" y="111"/>
                  <a:pt x="1991" y="1"/>
                  <a:pt x="155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1" name="Google Shape;1701;p42"/>
          <p:cNvSpPr/>
          <p:nvPr/>
        </p:nvSpPr>
        <p:spPr>
          <a:xfrm>
            <a:off x="2929103" y="4259568"/>
            <a:ext cx="55391" cy="23859"/>
          </a:xfrm>
          <a:custGeom>
            <a:avLst/>
            <a:gdLst/>
            <a:ahLst/>
            <a:cxnLst/>
            <a:rect l="l" t="t" r="r" b="b"/>
            <a:pathLst>
              <a:path w="2303" h="992" extrusionOk="0">
                <a:moveTo>
                  <a:pt x="1827" y="0"/>
                </a:moveTo>
                <a:cubicBezTo>
                  <a:pt x="1542" y="0"/>
                  <a:pt x="1258" y="60"/>
                  <a:pt x="1001" y="188"/>
                </a:cubicBezTo>
                <a:cubicBezTo>
                  <a:pt x="601" y="355"/>
                  <a:pt x="267" y="622"/>
                  <a:pt x="0" y="989"/>
                </a:cubicBezTo>
                <a:cubicBezTo>
                  <a:pt x="3" y="990"/>
                  <a:pt x="7" y="991"/>
                  <a:pt x="11" y="991"/>
                </a:cubicBezTo>
                <a:cubicBezTo>
                  <a:pt x="102" y="991"/>
                  <a:pt x="495" y="644"/>
                  <a:pt x="1101" y="389"/>
                </a:cubicBezTo>
                <a:cubicBezTo>
                  <a:pt x="1735" y="155"/>
                  <a:pt x="2302" y="122"/>
                  <a:pt x="2302" y="55"/>
                </a:cubicBezTo>
                <a:cubicBezTo>
                  <a:pt x="2146" y="19"/>
                  <a:pt x="1987" y="0"/>
                  <a:pt x="182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2" name="Google Shape;1702;p42"/>
          <p:cNvSpPr/>
          <p:nvPr/>
        </p:nvSpPr>
        <p:spPr>
          <a:xfrm>
            <a:off x="2903439" y="4198092"/>
            <a:ext cx="53756" cy="29103"/>
          </a:xfrm>
          <a:custGeom>
            <a:avLst/>
            <a:gdLst/>
            <a:ahLst/>
            <a:cxnLst/>
            <a:rect l="l" t="t" r="r" b="b"/>
            <a:pathLst>
              <a:path w="2235" h="1210" extrusionOk="0">
                <a:moveTo>
                  <a:pt x="1701" y="1"/>
                </a:moveTo>
                <a:cubicBezTo>
                  <a:pt x="1424" y="1"/>
                  <a:pt x="1151" y="70"/>
                  <a:pt x="901" y="209"/>
                </a:cubicBezTo>
                <a:cubicBezTo>
                  <a:pt x="600" y="376"/>
                  <a:pt x="367" y="576"/>
                  <a:pt x="133" y="843"/>
                </a:cubicBezTo>
                <a:cubicBezTo>
                  <a:pt x="67" y="943"/>
                  <a:pt x="0" y="1077"/>
                  <a:pt x="0" y="1210"/>
                </a:cubicBezTo>
                <a:cubicBezTo>
                  <a:pt x="534" y="543"/>
                  <a:pt x="1368" y="143"/>
                  <a:pt x="2235" y="76"/>
                </a:cubicBezTo>
                <a:cubicBezTo>
                  <a:pt x="2102" y="42"/>
                  <a:pt x="2001" y="9"/>
                  <a:pt x="1868" y="9"/>
                </a:cubicBezTo>
                <a:cubicBezTo>
                  <a:pt x="1812" y="4"/>
                  <a:pt x="1757" y="1"/>
                  <a:pt x="170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3" name="Google Shape;1703;p42"/>
          <p:cNvSpPr/>
          <p:nvPr/>
        </p:nvSpPr>
        <p:spPr>
          <a:xfrm>
            <a:off x="2876958" y="4145755"/>
            <a:ext cx="66599" cy="53684"/>
          </a:xfrm>
          <a:custGeom>
            <a:avLst/>
            <a:gdLst/>
            <a:ahLst/>
            <a:cxnLst/>
            <a:rect l="l" t="t" r="r" b="b"/>
            <a:pathLst>
              <a:path w="2769" h="2232" extrusionOk="0">
                <a:moveTo>
                  <a:pt x="2136" y="203"/>
                </a:moveTo>
                <a:cubicBezTo>
                  <a:pt x="2160" y="203"/>
                  <a:pt x="2182" y="207"/>
                  <a:pt x="2202" y="217"/>
                </a:cubicBezTo>
                <a:cubicBezTo>
                  <a:pt x="2302" y="284"/>
                  <a:pt x="2369" y="384"/>
                  <a:pt x="2435" y="451"/>
                </a:cubicBezTo>
                <a:cubicBezTo>
                  <a:pt x="2577" y="932"/>
                  <a:pt x="2430" y="1412"/>
                  <a:pt x="2077" y="1731"/>
                </a:cubicBezTo>
                <a:lnTo>
                  <a:pt x="2077" y="1731"/>
                </a:lnTo>
                <a:cubicBezTo>
                  <a:pt x="2038" y="1691"/>
                  <a:pt x="1974" y="1645"/>
                  <a:pt x="1868" y="1585"/>
                </a:cubicBezTo>
                <a:cubicBezTo>
                  <a:pt x="1833" y="1555"/>
                  <a:pt x="1797" y="1526"/>
                  <a:pt x="1759" y="1499"/>
                </a:cubicBezTo>
                <a:lnTo>
                  <a:pt x="1759" y="1499"/>
                </a:lnTo>
                <a:cubicBezTo>
                  <a:pt x="1735" y="1280"/>
                  <a:pt x="1733" y="1061"/>
                  <a:pt x="1768" y="851"/>
                </a:cubicBezTo>
                <a:cubicBezTo>
                  <a:pt x="1768" y="617"/>
                  <a:pt x="1835" y="417"/>
                  <a:pt x="1968" y="250"/>
                </a:cubicBezTo>
                <a:cubicBezTo>
                  <a:pt x="2016" y="227"/>
                  <a:pt x="2079" y="203"/>
                  <a:pt x="2136" y="203"/>
                </a:cubicBezTo>
                <a:close/>
                <a:moveTo>
                  <a:pt x="1779" y="1651"/>
                </a:moveTo>
                <a:lnTo>
                  <a:pt x="1779" y="1651"/>
                </a:lnTo>
                <a:cubicBezTo>
                  <a:pt x="1860" y="1691"/>
                  <a:pt x="1940" y="1734"/>
                  <a:pt x="2019" y="1780"/>
                </a:cubicBezTo>
                <a:lnTo>
                  <a:pt x="2019" y="1780"/>
                </a:lnTo>
                <a:cubicBezTo>
                  <a:pt x="1972" y="1818"/>
                  <a:pt x="1921" y="1853"/>
                  <a:pt x="1868" y="1885"/>
                </a:cubicBezTo>
                <a:cubicBezTo>
                  <a:pt x="1855" y="1893"/>
                  <a:pt x="1841" y="1900"/>
                  <a:pt x="1827" y="1908"/>
                </a:cubicBezTo>
                <a:lnTo>
                  <a:pt x="1827" y="1908"/>
                </a:lnTo>
                <a:cubicBezTo>
                  <a:pt x="1809" y="1823"/>
                  <a:pt x="1792" y="1737"/>
                  <a:pt x="1779" y="1651"/>
                </a:cubicBezTo>
                <a:close/>
                <a:moveTo>
                  <a:pt x="651" y="1301"/>
                </a:moveTo>
                <a:cubicBezTo>
                  <a:pt x="759" y="1301"/>
                  <a:pt x="868" y="1318"/>
                  <a:pt x="968" y="1351"/>
                </a:cubicBezTo>
                <a:cubicBezTo>
                  <a:pt x="1203" y="1410"/>
                  <a:pt x="1439" y="1492"/>
                  <a:pt x="1668" y="1598"/>
                </a:cubicBezTo>
                <a:lnTo>
                  <a:pt x="1668" y="1598"/>
                </a:lnTo>
                <a:cubicBezTo>
                  <a:pt x="1679" y="1650"/>
                  <a:pt x="1690" y="1701"/>
                  <a:pt x="1701" y="1751"/>
                </a:cubicBezTo>
                <a:cubicBezTo>
                  <a:pt x="1718" y="1820"/>
                  <a:pt x="1744" y="1879"/>
                  <a:pt x="1774" y="1934"/>
                </a:cubicBezTo>
                <a:lnTo>
                  <a:pt x="1774" y="1934"/>
                </a:lnTo>
                <a:cubicBezTo>
                  <a:pt x="1582" y="2025"/>
                  <a:pt x="1367" y="2074"/>
                  <a:pt x="1153" y="2074"/>
                </a:cubicBezTo>
                <a:cubicBezTo>
                  <a:pt x="860" y="2074"/>
                  <a:pt x="568" y="1983"/>
                  <a:pt x="334" y="1785"/>
                </a:cubicBezTo>
                <a:cubicBezTo>
                  <a:pt x="234" y="1751"/>
                  <a:pt x="167" y="1651"/>
                  <a:pt x="167" y="1551"/>
                </a:cubicBezTo>
                <a:cubicBezTo>
                  <a:pt x="167" y="1418"/>
                  <a:pt x="267" y="1385"/>
                  <a:pt x="334" y="1351"/>
                </a:cubicBezTo>
                <a:cubicBezTo>
                  <a:pt x="434" y="1318"/>
                  <a:pt x="542" y="1301"/>
                  <a:pt x="651" y="1301"/>
                </a:cubicBezTo>
                <a:close/>
                <a:moveTo>
                  <a:pt x="2054" y="1"/>
                </a:moveTo>
                <a:cubicBezTo>
                  <a:pt x="1960" y="1"/>
                  <a:pt x="1867" y="52"/>
                  <a:pt x="1802" y="117"/>
                </a:cubicBezTo>
                <a:cubicBezTo>
                  <a:pt x="1668" y="317"/>
                  <a:pt x="1601" y="551"/>
                  <a:pt x="1601" y="784"/>
                </a:cubicBezTo>
                <a:cubicBezTo>
                  <a:pt x="1580" y="999"/>
                  <a:pt x="1600" y="1213"/>
                  <a:pt x="1635" y="1419"/>
                </a:cubicBezTo>
                <a:lnTo>
                  <a:pt x="1635" y="1419"/>
                </a:lnTo>
                <a:cubicBezTo>
                  <a:pt x="1447" y="1309"/>
                  <a:pt x="1232" y="1231"/>
                  <a:pt x="1001" y="1184"/>
                </a:cubicBezTo>
                <a:cubicBezTo>
                  <a:pt x="853" y="1121"/>
                  <a:pt x="705" y="1098"/>
                  <a:pt x="557" y="1098"/>
                </a:cubicBezTo>
                <a:cubicBezTo>
                  <a:pt x="471" y="1098"/>
                  <a:pt x="386" y="1105"/>
                  <a:pt x="300" y="1118"/>
                </a:cubicBezTo>
                <a:cubicBezTo>
                  <a:pt x="134" y="1151"/>
                  <a:pt x="0" y="1284"/>
                  <a:pt x="0" y="1451"/>
                </a:cubicBezTo>
                <a:cubicBezTo>
                  <a:pt x="0" y="1618"/>
                  <a:pt x="67" y="1785"/>
                  <a:pt x="200" y="1885"/>
                </a:cubicBezTo>
                <a:cubicBezTo>
                  <a:pt x="484" y="2112"/>
                  <a:pt x="833" y="2232"/>
                  <a:pt x="1185" y="2232"/>
                </a:cubicBezTo>
                <a:cubicBezTo>
                  <a:pt x="1415" y="2232"/>
                  <a:pt x="1646" y="2181"/>
                  <a:pt x="1862" y="2076"/>
                </a:cubicBezTo>
                <a:lnTo>
                  <a:pt x="1862" y="2076"/>
                </a:lnTo>
                <a:cubicBezTo>
                  <a:pt x="1864" y="2079"/>
                  <a:pt x="1866" y="2082"/>
                  <a:pt x="1868" y="2085"/>
                </a:cubicBezTo>
                <a:cubicBezTo>
                  <a:pt x="1867" y="2081"/>
                  <a:pt x="1866" y="2078"/>
                  <a:pt x="1865" y="2074"/>
                </a:cubicBezTo>
                <a:lnTo>
                  <a:pt x="1865" y="2074"/>
                </a:lnTo>
                <a:cubicBezTo>
                  <a:pt x="1900" y="2057"/>
                  <a:pt x="1934" y="2038"/>
                  <a:pt x="1968" y="2018"/>
                </a:cubicBezTo>
                <a:cubicBezTo>
                  <a:pt x="2535" y="1685"/>
                  <a:pt x="2769" y="984"/>
                  <a:pt x="2535" y="384"/>
                </a:cubicBezTo>
                <a:cubicBezTo>
                  <a:pt x="2469" y="250"/>
                  <a:pt x="2335" y="117"/>
                  <a:pt x="2202" y="50"/>
                </a:cubicBezTo>
                <a:cubicBezTo>
                  <a:pt x="2155" y="15"/>
                  <a:pt x="2105" y="1"/>
                  <a:pt x="205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4" name="Google Shape;1704;p42"/>
          <p:cNvSpPr/>
          <p:nvPr/>
        </p:nvSpPr>
        <p:spPr>
          <a:xfrm>
            <a:off x="2202209" y="2444473"/>
            <a:ext cx="960389" cy="1791548"/>
          </a:xfrm>
          <a:custGeom>
            <a:avLst/>
            <a:gdLst/>
            <a:ahLst/>
            <a:cxnLst/>
            <a:rect l="l" t="t" r="r" b="b"/>
            <a:pathLst>
              <a:path w="39930" h="74487" extrusionOk="0">
                <a:moveTo>
                  <a:pt x="17280" y="22983"/>
                </a:moveTo>
                <a:lnTo>
                  <a:pt x="17280" y="22983"/>
                </a:lnTo>
                <a:cubicBezTo>
                  <a:pt x="17013" y="26686"/>
                  <a:pt x="16746" y="30522"/>
                  <a:pt x="16579" y="34191"/>
                </a:cubicBezTo>
                <a:cubicBezTo>
                  <a:pt x="15979" y="32457"/>
                  <a:pt x="15779" y="30589"/>
                  <a:pt x="16012" y="28788"/>
                </a:cubicBezTo>
                <a:lnTo>
                  <a:pt x="17280" y="22983"/>
                </a:lnTo>
                <a:close/>
                <a:moveTo>
                  <a:pt x="12310" y="0"/>
                </a:moveTo>
                <a:cubicBezTo>
                  <a:pt x="12310" y="0"/>
                  <a:pt x="8240" y="8373"/>
                  <a:pt x="6472" y="13743"/>
                </a:cubicBezTo>
                <a:cubicBezTo>
                  <a:pt x="2669" y="25185"/>
                  <a:pt x="1" y="29288"/>
                  <a:pt x="568" y="37527"/>
                </a:cubicBezTo>
                <a:cubicBezTo>
                  <a:pt x="801" y="40162"/>
                  <a:pt x="10408" y="46700"/>
                  <a:pt x="16546" y="50336"/>
                </a:cubicBezTo>
                <a:cubicBezTo>
                  <a:pt x="16613" y="51070"/>
                  <a:pt x="16713" y="51771"/>
                  <a:pt x="16880" y="52505"/>
                </a:cubicBezTo>
                <a:cubicBezTo>
                  <a:pt x="18981" y="61911"/>
                  <a:pt x="25352" y="74487"/>
                  <a:pt x="25352" y="74487"/>
                </a:cubicBezTo>
                <a:lnTo>
                  <a:pt x="35026" y="69950"/>
                </a:lnTo>
                <a:lnTo>
                  <a:pt x="31890" y="59276"/>
                </a:lnTo>
                <a:lnTo>
                  <a:pt x="35159" y="61177"/>
                </a:lnTo>
                <a:lnTo>
                  <a:pt x="39929" y="52138"/>
                </a:lnTo>
                <a:lnTo>
                  <a:pt x="28821" y="44632"/>
                </a:lnTo>
                <a:lnTo>
                  <a:pt x="32491" y="8440"/>
                </a:lnTo>
                <a:lnTo>
                  <a:pt x="21917" y="2235"/>
                </a:lnTo>
                <a:lnTo>
                  <a:pt x="12310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5" name="Google Shape;1705;p42"/>
          <p:cNvSpPr/>
          <p:nvPr/>
        </p:nvSpPr>
        <p:spPr>
          <a:xfrm>
            <a:off x="2584921" y="2699591"/>
            <a:ext cx="227073" cy="1536430"/>
          </a:xfrm>
          <a:custGeom>
            <a:avLst/>
            <a:gdLst/>
            <a:ahLst/>
            <a:cxnLst/>
            <a:rect l="l" t="t" r="r" b="b"/>
            <a:pathLst>
              <a:path w="9441" h="63880" extrusionOk="0">
                <a:moveTo>
                  <a:pt x="2435" y="1"/>
                </a:moveTo>
                <a:lnTo>
                  <a:pt x="2369" y="501"/>
                </a:lnTo>
                <a:cubicBezTo>
                  <a:pt x="2369" y="968"/>
                  <a:pt x="2335" y="1602"/>
                  <a:pt x="2302" y="2436"/>
                </a:cubicBezTo>
                <a:cubicBezTo>
                  <a:pt x="2235" y="4104"/>
                  <a:pt x="2068" y="6506"/>
                  <a:pt x="1802" y="9474"/>
                </a:cubicBezTo>
                <a:cubicBezTo>
                  <a:pt x="1568" y="12443"/>
                  <a:pt x="1268" y="15979"/>
                  <a:pt x="934" y="19882"/>
                </a:cubicBezTo>
                <a:cubicBezTo>
                  <a:pt x="601" y="23818"/>
                  <a:pt x="234" y="28121"/>
                  <a:pt x="67" y="32658"/>
                </a:cubicBezTo>
                <a:cubicBezTo>
                  <a:pt x="0" y="33225"/>
                  <a:pt x="67" y="33825"/>
                  <a:pt x="67" y="34359"/>
                </a:cubicBezTo>
                <a:cubicBezTo>
                  <a:pt x="67" y="34893"/>
                  <a:pt x="100" y="35493"/>
                  <a:pt x="134" y="36027"/>
                </a:cubicBezTo>
                <a:cubicBezTo>
                  <a:pt x="200" y="37127"/>
                  <a:pt x="300" y="38195"/>
                  <a:pt x="434" y="39296"/>
                </a:cubicBezTo>
                <a:lnTo>
                  <a:pt x="501" y="40063"/>
                </a:lnTo>
                <a:lnTo>
                  <a:pt x="534" y="40497"/>
                </a:lnTo>
                <a:cubicBezTo>
                  <a:pt x="601" y="40630"/>
                  <a:pt x="601" y="40730"/>
                  <a:pt x="634" y="40863"/>
                </a:cubicBezTo>
                <a:cubicBezTo>
                  <a:pt x="701" y="41364"/>
                  <a:pt x="868" y="41864"/>
                  <a:pt x="1001" y="42365"/>
                </a:cubicBezTo>
                <a:cubicBezTo>
                  <a:pt x="1301" y="43365"/>
                  <a:pt x="1635" y="44333"/>
                  <a:pt x="1968" y="45233"/>
                </a:cubicBezTo>
                <a:cubicBezTo>
                  <a:pt x="3303" y="48969"/>
                  <a:pt x="4637" y="52238"/>
                  <a:pt x="5704" y="55007"/>
                </a:cubicBezTo>
                <a:cubicBezTo>
                  <a:pt x="6805" y="57742"/>
                  <a:pt x="7772" y="59977"/>
                  <a:pt x="8373" y="61512"/>
                </a:cubicBezTo>
                <a:lnTo>
                  <a:pt x="9140" y="63246"/>
                </a:lnTo>
                <a:lnTo>
                  <a:pt x="9298" y="63615"/>
                </a:lnTo>
                <a:lnTo>
                  <a:pt x="9298" y="63615"/>
                </a:lnTo>
                <a:cubicBezTo>
                  <a:pt x="9272" y="63534"/>
                  <a:pt x="9235" y="63436"/>
                  <a:pt x="9173" y="63313"/>
                </a:cubicBezTo>
                <a:cubicBezTo>
                  <a:pt x="9007" y="62879"/>
                  <a:pt x="8773" y="62245"/>
                  <a:pt x="8473" y="61512"/>
                </a:cubicBezTo>
                <a:cubicBezTo>
                  <a:pt x="7839" y="59977"/>
                  <a:pt x="6939" y="57742"/>
                  <a:pt x="5838" y="54974"/>
                </a:cubicBezTo>
                <a:cubicBezTo>
                  <a:pt x="4770" y="52172"/>
                  <a:pt x="3469" y="48869"/>
                  <a:pt x="2168" y="45167"/>
                </a:cubicBezTo>
                <a:cubicBezTo>
                  <a:pt x="1835" y="44199"/>
                  <a:pt x="1501" y="43299"/>
                  <a:pt x="1201" y="42298"/>
                </a:cubicBezTo>
                <a:cubicBezTo>
                  <a:pt x="1101" y="41797"/>
                  <a:pt x="934" y="41297"/>
                  <a:pt x="834" y="40797"/>
                </a:cubicBezTo>
                <a:cubicBezTo>
                  <a:pt x="801" y="40663"/>
                  <a:pt x="767" y="40530"/>
                  <a:pt x="767" y="40396"/>
                </a:cubicBezTo>
                <a:lnTo>
                  <a:pt x="701" y="40030"/>
                </a:lnTo>
                <a:lnTo>
                  <a:pt x="634" y="39229"/>
                </a:lnTo>
                <a:cubicBezTo>
                  <a:pt x="501" y="38195"/>
                  <a:pt x="434" y="37127"/>
                  <a:pt x="334" y="35993"/>
                </a:cubicBezTo>
                <a:cubicBezTo>
                  <a:pt x="300" y="35460"/>
                  <a:pt x="267" y="34859"/>
                  <a:pt x="267" y="34325"/>
                </a:cubicBezTo>
                <a:cubicBezTo>
                  <a:pt x="267" y="33792"/>
                  <a:pt x="200" y="33225"/>
                  <a:pt x="267" y="32658"/>
                </a:cubicBezTo>
                <a:cubicBezTo>
                  <a:pt x="434" y="28154"/>
                  <a:pt x="767" y="23818"/>
                  <a:pt x="1101" y="19882"/>
                </a:cubicBezTo>
                <a:cubicBezTo>
                  <a:pt x="1435" y="15979"/>
                  <a:pt x="1668" y="12443"/>
                  <a:pt x="1935" y="9474"/>
                </a:cubicBezTo>
                <a:cubicBezTo>
                  <a:pt x="2168" y="6506"/>
                  <a:pt x="2302" y="4104"/>
                  <a:pt x="2369" y="2436"/>
                </a:cubicBezTo>
                <a:cubicBezTo>
                  <a:pt x="2369" y="1602"/>
                  <a:pt x="2435" y="935"/>
                  <a:pt x="2435" y="501"/>
                </a:cubicBezTo>
                <a:lnTo>
                  <a:pt x="2435" y="1"/>
                </a:lnTo>
                <a:close/>
                <a:moveTo>
                  <a:pt x="9298" y="63615"/>
                </a:moveTo>
                <a:lnTo>
                  <a:pt x="9298" y="63615"/>
                </a:lnTo>
                <a:cubicBezTo>
                  <a:pt x="9315" y="63665"/>
                  <a:pt x="9327" y="63708"/>
                  <a:pt x="9340" y="63746"/>
                </a:cubicBezTo>
                <a:cubicBezTo>
                  <a:pt x="9349" y="63763"/>
                  <a:pt x="9357" y="63778"/>
                  <a:pt x="9365" y="63791"/>
                </a:cubicBezTo>
                <a:lnTo>
                  <a:pt x="9365" y="63791"/>
                </a:lnTo>
                <a:cubicBezTo>
                  <a:pt x="9358" y="63770"/>
                  <a:pt x="9351" y="63745"/>
                  <a:pt x="9340" y="63713"/>
                </a:cubicBezTo>
                <a:lnTo>
                  <a:pt x="9298" y="63615"/>
                </a:lnTo>
                <a:close/>
                <a:moveTo>
                  <a:pt x="9365" y="63791"/>
                </a:moveTo>
                <a:lnTo>
                  <a:pt x="9365" y="63791"/>
                </a:lnTo>
                <a:cubicBezTo>
                  <a:pt x="9380" y="63835"/>
                  <a:pt x="9395" y="63857"/>
                  <a:pt x="9440" y="63880"/>
                </a:cubicBezTo>
                <a:cubicBezTo>
                  <a:pt x="9415" y="63855"/>
                  <a:pt x="9390" y="63830"/>
                  <a:pt x="9365" y="6379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6" name="Google Shape;1706;p42"/>
          <p:cNvSpPr/>
          <p:nvPr/>
        </p:nvSpPr>
        <p:spPr>
          <a:xfrm>
            <a:off x="2604163" y="2474153"/>
            <a:ext cx="29728" cy="191765"/>
          </a:xfrm>
          <a:custGeom>
            <a:avLst/>
            <a:gdLst/>
            <a:ahLst/>
            <a:cxnLst/>
            <a:rect l="l" t="t" r="r" b="b"/>
            <a:pathLst>
              <a:path w="1236" h="7973" extrusionOk="0">
                <a:moveTo>
                  <a:pt x="334" y="0"/>
                </a:moveTo>
                <a:cubicBezTo>
                  <a:pt x="234" y="401"/>
                  <a:pt x="201" y="801"/>
                  <a:pt x="168" y="1201"/>
                </a:cubicBezTo>
                <a:cubicBezTo>
                  <a:pt x="101" y="2169"/>
                  <a:pt x="68" y="3169"/>
                  <a:pt x="68" y="4137"/>
                </a:cubicBezTo>
                <a:cubicBezTo>
                  <a:pt x="1" y="5104"/>
                  <a:pt x="168" y="6071"/>
                  <a:pt x="501" y="7005"/>
                </a:cubicBezTo>
                <a:cubicBezTo>
                  <a:pt x="601" y="7272"/>
                  <a:pt x="768" y="7539"/>
                  <a:pt x="968" y="7739"/>
                </a:cubicBezTo>
                <a:cubicBezTo>
                  <a:pt x="1035" y="7839"/>
                  <a:pt x="1135" y="7906"/>
                  <a:pt x="1235" y="7973"/>
                </a:cubicBezTo>
                <a:cubicBezTo>
                  <a:pt x="1168" y="7873"/>
                  <a:pt x="1135" y="7773"/>
                  <a:pt x="1102" y="7673"/>
                </a:cubicBezTo>
                <a:cubicBezTo>
                  <a:pt x="901" y="7439"/>
                  <a:pt x="768" y="7206"/>
                  <a:pt x="668" y="6905"/>
                </a:cubicBezTo>
                <a:cubicBezTo>
                  <a:pt x="401" y="6005"/>
                  <a:pt x="268" y="5037"/>
                  <a:pt x="268" y="4070"/>
                </a:cubicBezTo>
                <a:cubicBezTo>
                  <a:pt x="268" y="2969"/>
                  <a:pt x="301" y="1969"/>
                  <a:pt x="334" y="1201"/>
                </a:cubicBezTo>
                <a:cubicBezTo>
                  <a:pt x="401" y="801"/>
                  <a:pt x="401" y="401"/>
                  <a:pt x="33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7" name="Google Shape;1707;p42"/>
          <p:cNvSpPr/>
          <p:nvPr/>
        </p:nvSpPr>
        <p:spPr>
          <a:xfrm>
            <a:off x="2447730" y="2458111"/>
            <a:ext cx="88270" cy="125190"/>
          </a:xfrm>
          <a:custGeom>
            <a:avLst/>
            <a:gdLst/>
            <a:ahLst/>
            <a:cxnLst/>
            <a:rect l="l" t="t" r="r" b="b"/>
            <a:pathLst>
              <a:path w="3670" h="5205" extrusionOk="0">
                <a:moveTo>
                  <a:pt x="3569" y="0"/>
                </a:moveTo>
                <a:cubicBezTo>
                  <a:pt x="3503" y="0"/>
                  <a:pt x="3569" y="401"/>
                  <a:pt x="3503" y="1001"/>
                </a:cubicBezTo>
                <a:cubicBezTo>
                  <a:pt x="3336" y="2602"/>
                  <a:pt x="2369" y="4037"/>
                  <a:pt x="934" y="4804"/>
                </a:cubicBezTo>
                <a:cubicBezTo>
                  <a:pt x="367" y="5071"/>
                  <a:pt x="0" y="5171"/>
                  <a:pt x="0" y="5204"/>
                </a:cubicBezTo>
                <a:cubicBezTo>
                  <a:pt x="334" y="5171"/>
                  <a:pt x="667" y="5071"/>
                  <a:pt x="968" y="4904"/>
                </a:cubicBezTo>
                <a:cubicBezTo>
                  <a:pt x="2502" y="4203"/>
                  <a:pt x="3503" y="2702"/>
                  <a:pt x="3636" y="1001"/>
                </a:cubicBezTo>
                <a:cubicBezTo>
                  <a:pt x="3669" y="667"/>
                  <a:pt x="3636" y="334"/>
                  <a:pt x="356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8" name="Google Shape;1708;p42"/>
          <p:cNvSpPr/>
          <p:nvPr/>
        </p:nvSpPr>
        <p:spPr>
          <a:xfrm>
            <a:off x="2881769" y="2964353"/>
            <a:ext cx="121967" cy="1003707"/>
          </a:xfrm>
          <a:custGeom>
            <a:avLst/>
            <a:gdLst/>
            <a:ahLst/>
            <a:cxnLst/>
            <a:rect l="l" t="t" r="r" b="b"/>
            <a:pathLst>
              <a:path w="5071" h="41731" extrusionOk="0">
                <a:moveTo>
                  <a:pt x="2802" y="1"/>
                </a:moveTo>
                <a:cubicBezTo>
                  <a:pt x="2802" y="67"/>
                  <a:pt x="2769" y="1"/>
                  <a:pt x="2769" y="101"/>
                </a:cubicBezTo>
                <a:cubicBezTo>
                  <a:pt x="2769" y="168"/>
                  <a:pt x="2702" y="301"/>
                  <a:pt x="2702" y="434"/>
                </a:cubicBezTo>
                <a:cubicBezTo>
                  <a:pt x="2669" y="768"/>
                  <a:pt x="2636" y="1135"/>
                  <a:pt x="2536" y="1669"/>
                </a:cubicBezTo>
                <a:cubicBezTo>
                  <a:pt x="2369" y="2769"/>
                  <a:pt x="2235" y="4304"/>
                  <a:pt x="1968" y="6205"/>
                </a:cubicBezTo>
                <a:cubicBezTo>
                  <a:pt x="1501" y="10041"/>
                  <a:pt x="901" y="15345"/>
                  <a:pt x="201" y="21183"/>
                </a:cubicBezTo>
                <a:cubicBezTo>
                  <a:pt x="0" y="23951"/>
                  <a:pt x="201" y="26720"/>
                  <a:pt x="801" y="29455"/>
                </a:cubicBezTo>
                <a:cubicBezTo>
                  <a:pt x="1068" y="30623"/>
                  <a:pt x="1435" y="31790"/>
                  <a:pt x="1835" y="32958"/>
                </a:cubicBezTo>
                <a:cubicBezTo>
                  <a:pt x="2269" y="33992"/>
                  <a:pt x="2602" y="34992"/>
                  <a:pt x="2936" y="35893"/>
                </a:cubicBezTo>
                <a:lnTo>
                  <a:pt x="4470" y="40196"/>
                </a:lnTo>
                <a:cubicBezTo>
                  <a:pt x="4637" y="40697"/>
                  <a:pt x="4770" y="41063"/>
                  <a:pt x="4871" y="41364"/>
                </a:cubicBezTo>
                <a:cubicBezTo>
                  <a:pt x="4904" y="41464"/>
                  <a:pt x="4971" y="41564"/>
                  <a:pt x="5004" y="41664"/>
                </a:cubicBezTo>
                <a:lnTo>
                  <a:pt x="4937" y="41364"/>
                </a:lnTo>
                <a:cubicBezTo>
                  <a:pt x="4804" y="41063"/>
                  <a:pt x="4670" y="40697"/>
                  <a:pt x="4504" y="40196"/>
                </a:cubicBezTo>
                <a:cubicBezTo>
                  <a:pt x="4137" y="39162"/>
                  <a:pt x="3636" y="37661"/>
                  <a:pt x="3003" y="35860"/>
                </a:cubicBezTo>
                <a:cubicBezTo>
                  <a:pt x="2669" y="34992"/>
                  <a:pt x="2335" y="33992"/>
                  <a:pt x="1968" y="32891"/>
                </a:cubicBezTo>
                <a:cubicBezTo>
                  <a:pt x="1568" y="31790"/>
                  <a:pt x="1235" y="30623"/>
                  <a:pt x="968" y="29455"/>
                </a:cubicBezTo>
                <a:cubicBezTo>
                  <a:pt x="367" y="26753"/>
                  <a:pt x="201" y="23985"/>
                  <a:pt x="434" y="21216"/>
                </a:cubicBezTo>
                <a:cubicBezTo>
                  <a:pt x="1101" y="15378"/>
                  <a:pt x="1735" y="10108"/>
                  <a:pt x="2135" y="6272"/>
                </a:cubicBezTo>
                <a:cubicBezTo>
                  <a:pt x="2335" y="4337"/>
                  <a:pt x="2502" y="2803"/>
                  <a:pt x="2636" y="1702"/>
                </a:cubicBezTo>
                <a:cubicBezTo>
                  <a:pt x="2669" y="1168"/>
                  <a:pt x="2702" y="768"/>
                  <a:pt x="2769" y="468"/>
                </a:cubicBezTo>
                <a:cubicBezTo>
                  <a:pt x="2802" y="368"/>
                  <a:pt x="2802" y="234"/>
                  <a:pt x="2802" y="134"/>
                </a:cubicBezTo>
                <a:lnTo>
                  <a:pt x="2802" y="1"/>
                </a:lnTo>
                <a:close/>
                <a:moveTo>
                  <a:pt x="5004" y="41664"/>
                </a:moveTo>
                <a:cubicBezTo>
                  <a:pt x="5004" y="41697"/>
                  <a:pt x="5037" y="41731"/>
                  <a:pt x="5071" y="41731"/>
                </a:cubicBezTo>
                <a:cubicBezTo>
                  <a:pt x="5037" y="41697"/>
                  <a:pt x="5037" y="41697"/>
                  <a:pt x="5004" y="41664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9" name="Google Shape;1709;p42"/>
          <p:cNvSpPr/>
          <p:nvPr/>
        </p:nvSpPr>
        <p:spPr>
          <a:xfrm>
            <a:off x="2498262" y="2338573"/>
            <a:ext cx="134810" cy="139621"/>
          </a:xfrm>
          <a:custGeom>
            <a:avLst/>
            <a:gdLst/>
            <a:ahLst/>
            <a:cxnLst/>
            <a:rect l="l" t="t" r="r" b="b"/>
            <a:pathLst>
              <a:path w="5605" h="5805" extrusionOk="0">
                <a:moveTo>
                  <a:pt x="1702" y="0"/>
                </a:moveTo>
                <a:lnTo>
                  <a:pt x="1" y="4370"/>
                </a:lnTo>
                <a:lnTo>
                  <a:pt x="401" y="4503"/>
                </a:lnTo>
                <a:lnTo>
                  <a:pt x="5605" y="5804"/>
                </a:lnTo>
                <a:lnTo>
                  <a:pt x="1702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0" name="Google Shape;1710;p42"/>
          <p:cNvSpPr/>
          <p:nvPr/>
        </p:nvSpPr>
        <p:spPr>
          <a:xfrm>
            <a:off x="2314531" y="1636981"/>
            <a:ext cx="1164180" cy="1080288"/>
          </a:xfrm>
          <a:custGeom>
            <a:avLst/>
            <a:gdLst/>
            <a:ahLst/>
            <a:cxnLst/>
            <a:rect l="l" t="t" r="r" b="b"/>
            <a:pathLst>
              <a:path w="48403" h="44915" extrusionOk="0">
                <a:moveTo>
                  <a:pt x="26610" y="1"/>
                </a:moveTo>
                <a:cubicBezTo>
                  <a:pt x="20136" y="1"/>
                  <a:pt x="16679" y="8755"/>
                  <a:pt x="16679" y="8755"/>
                </a:cubicBezTo>
                <a:lnTo>
                  <a:pt x="9007" y="26268"/>
                </a:lnTo>
                <a:cubicBezTo>
                  <a:pt x="1" y="29270"/>
                  <a:pt x="6372" y="36208"/>
                  <a:pt x="6372" y="36208"/>
                </a:cubicBezTo>
                <a:cubicBezTo>
                  <a:pt x="6372" y="36208"/>
                  <a:pt x="3904" y="31939"/>
                  <a:pt x="6339" y="30404"/>
                </a:cubicBezTo>
                <a:cubicBezTo>
                  <a:pt x="6719" y="30159"/>
                  <a:pt x="7106" y="30047"/>
                  <a:pt x="7497" y="30047"/>
                </a:cubicBezTo>
                <a:cubicBezTo>
                  <a:pt x="9712" y="30047"/>
                  <a:pt x="12077" y="33646"/>
                  <a:pt x="14344" y="37076"/>
                </a:cubicBezTo>
                <a:cubicBezTo>
                  <a:pt x="17513" y="41846"/>
                  <a:pt x="27854" y="44915"/>
                  <a:pt x="27854" y="44915"/>
                </a:cubicBezTo>
                <a:cubicBezTo>
                  <a:pt x="29055" y="43614"/>
                  <a:pt x="28721" y="39177"/>
                  <a:pt x="29689" y="36776"/>
                </a:cubicBezTo>
                <a:cubicBezTo>
                  <a:pt x="29956" y="36042"/>
                  <a:pt x="37127" y="19430"/>
                  <a:pt x="37127" y="19430"/>
                </a:cubicBezTo>
                <a:lnTo>
                  <a:pt x="39896" y="26168"/>
                </a:lnTo>
                <a:cubicBezTo>
                  <a:pt x="39896" y="26168"/>
                  <a:pt x="43432" y="21998"/>
                  <a:pt x="45200" y="21331"/>
                </a:cubicBezTo>
                <a:cubicBezTo>
                  <a:pt x="46234" y="20964"/>
                  <a:pt x="47301" y="20664"/>
                  <a:pt x="48402" y="20431"/>
                </a:cubicBezTo>
                <a:lnTo>
                  <a:pt x="43765" y="10023"/>
                </a:lnTo>
                <a:cubicBezTo>
                  <a:pt x="43232" y="8355"/>
                  <a:pt x="42198" y="8122"/>
                  <a:pt x="41297" y="7154"/>
                </a:cubicBezTo>
                <a:lnTo>
                  <a:pt x="29722" y="650"/>
                </a:lnTo>
                <a:cubicBezTo>
                  <a:pt x="28618" y="198"/>
                  <a:pt x="27580" y="1"/>
                  <a:pt x="26610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1" name="Google Shape;1711;p42"/>
          <p:cNvSpPr/>
          <p:nvPr/>
        </p:nvSpPr>
        <p:spPr>
          <a:xfrm>
            <a:off x="2749388" y="2269520"/>
            <a:ext cx="235900" cy="65517"/>
          </a:xfrm>
          <a:custGeom>
            <a:avLst/>
            <a:gdLst/>
            <a:ahLst/>
            <a:cxnLst/>
            <a:rect l="l" t="t" r="r" b="b"/>
            <a:pathLst>
              <a:path w="9808" h="2724" extrusionOk="0">
                <a:moveTo>
                  <a:pt x="5" y="1"/>
                </a:moveTo>
                <a:cubicBezTo>
                  <a:pt x="3" y="1"/>
                  <a:pt x="2" y="1"/>
                  <a:pt x="0" y="2"/>
                </a:cubicBezTo>
                <a:cubicBezTo>
                  <a:pt x="67" y="136"/>
                  <a:pt x="167" y="236"/>
                  <a:pt x="267" y="336"/>
                </a:cubicBezTo>
                <a:cubicBezTo>
                  <a:pt x="501" y="603"/>
                  <a:pt x="801" y="870"/>
                  <a:pt x="1101" y="1137"/>
                </a:cubicBezTo>
                <a:cubicBezTo>
                  <a:pt x="2445" y="2177"/>
                  <a:pt x="4098" y="2724"/>
                  <a:pt x="5768" y="2724"/>
                </a:cubicBezTo>
                <a:cubicBezTo>
                  <a:pt x="6669" y="2724"/>
                  <a:pt x="7575" y="2565"/>
                  <a:pt x="8440" y="2237"/>
                </a:cubicBezTo>
                <a:cubicBezTo>
                  <a:pt x="8807" y="2104"/>
                  <a:pt x="9140" y="1937"/>
                  <a:pt x="9474" y="1737"/>
                </a:cubicBezTo>
                <a:cubicBezTo>
                  <a:pt x="9607" y="1670"/>
                  <a:pt x="9674" y="1570"/>
                  <a:pt x="9807" y="1503"/>
                </a:cubicBezTo>
                <a:cubicBezTo>
                  <a:pt x="9807" y="1502"/>
                  <a:pt x="9806" y="1501"/>
                  <a:pt x="9804" y="1501"/>
                </a:cubicBezTo>
                <a:cubicBezTo>
                  <a:pt x="9757" y="1501"/>
                  <a:pt x="9232" y="1819"/>
                  <a:pt x="8373" y="2137"/>
                </a:cubicBezTo>
                <a:cubicBezTo>
                  <a:pt x="7565" y="2418"/>
                  <a:pt x="6723" y="2555"/>
                  <a:pt x="5883" y="2555"/>
                </a:cubicBezTo>
                <a:cubicBezTo>
                  <a:pt x="4225" y="2555"/>
                  <a:pt x="2574" y="2021"/>
                  <a:pt x="1201" y="1003"/>
                </a:cubicBezTo>
                <a:cubicBezTo>
                  <a:pt x="458" y="486"/>
                  <a:pt x="60" y="1"/>
                  <a:pt x="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2" name="Google Shape;1712;p42"/>
          <p:cNvSpPr/>
          <p:nvPr/>
        </p:nvSpPr>
        <p:spPr>
          <a:xfrm>
            <a:off x="2520727" y="1628515"/>
            <a:ext cx="449312" cy="296896"/>
          </a:xfrm>
          <a:custGeom>
            <a:avLst/>
            <a:gdLst/>
            <a:ahLst/>
            <a:cxnLst/>
            <a:rect l="l" t="t" r="r" b="b"/>
            <a:pathLst>
              <a:path w="18681" h="12344" extrusionOk="0">
                <a:moveTo>
                  <a:pt x="11976" y="1"/>
                </a:moveTo>
                <a:lnTo>
                  <a:pt x="1" y="1168"/>
                </a:lnTo>
                <a:cubicBezTo>
                  <a:pt x="634" y="4638"/>
                  <a:pt x="668" y="8207"/>
                  <a:pt x="134" y="11676"/>
                </a:cubicBezTo>
                <a:lnTo>
                  <a:pt x="7273" y="12343"/>
                </a:lnTo>
                <a:lnTo>
                  <a:pt x="18681" y="268"/>
                </a:lnTo>
                <a:lnTo>
                  <a:pt x="11976" y="1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3" name="Google Shape;1713;p42"/>
          <p:cNvSpPr/>
          <p:nvPr/>
        </p:nvSpPr>
        <p:spPr>
          <a:xfrm>
            <a:off x="2532777" y="1756086"/>
            <a:ext cx="230272" cy="511101"/>
          </a:xfrm>
          <a:custGeom>
            <a:avLst/>
            <a:gdLst/>
            <a:ahLst/>
            <a:cxnLst/>
            <a:rect l="l" t="t" r="r" b="b"/>
            <a:pathLst>
              <a:path w="9574" h="21250" extrusionOk="0">
                <a:moveTo>
                  <a:pt x="9574" y="1"/>
                </a:moveTo>
                <a:lnTo>
                  <a:pt x="9574" y="1"/>
                </a:lnTo>
                <a:cubicBezTo>
                  <a:pt x="9507" y="67"/>
                  <a:pt x="9473" y="134"/>
                  <a:pt x="9473" y="201"/>
                </a:cubicBezTo>
                <a:cubicBezTo>
                  <a:pt x="9540" y="134"/>
                  <a:pt x="9540" y="67"/>
                  <a:pt x="9574" y="1"/>
                </a:cubicBezTo>
                <a:close/>
                <a:moveTo>
                  <a:pt x="9473" y="201"/>
                </a:moveTo>
                <a:lnTo>
                  <a:pt x="9473" y="201"/>
                </a:lnTo>
                <a:cubicBezTo>
                  <a:pt x="9340" y="401"/>
                  <a:pt x="9240" y="601"/>
                  <a:pt x="9140" y="801"/>
                </a:cubicBezTo>
                <a:cubicBezTo>
                  <a:pt x="8840" y="1335"/>
                  <a:pt x="8473" y="2069"/>
                  <a:pt x="8006" y="3036"/>
                </a:cubicBezTo>
                <a:cubicBezTo>
                  <a:pt x="7105" y="4904"/>
                  <a:pt x="5838" y="7573"/>
                  <a:pt x="4603" y="10542"/>
                </a:cubicBezTo>
                <a:cubicBezTo>
                  <a:pt x="3336" y="13510"/>
                  <a:pt x="2168" y="16179"/>
                  <a:pt x="1334" y="18147"/>
                </a:cubicBezTo>
                <a:lnTo>
                  <a:pt x="334" y="20415"/>
                </a:lnTo>
                <a:lnTo>
                  <a:pt x="100" y="21049"/>
                </a:lnTo>
                <a:cubicBezTo>
                  <a:pt x="67" y="21083"/>
                  <a:pt x="67" y="21183"/>
                  <a:pt x="0" y="21249"/>
                </a:cubicBezTo>
                <a:cubicBezTo>
                  <a:pt x="67" y="21183"/>
                  <a:pt x="100" y="21149"/>
                  <a:pt x="133" y="21049"/>
                </a:cubicBezTo>
                <a:lnTo>
                  <a:pt x="434" y="20415"/>
                </a:lnTo>
                <a:cubicBezTo>
                  <a:pt x="667" y="19915"/>
                  <a:pt x="1001" y="19148"/>
                  <a:pt x="1468" y="18180"/>
                </a:cubicBezTo>
                <a:cubicBezTo>
                  <a:pt x="2335" y="16246"/>
                  <a:pt x="3569" y="13577"/>
                  <a:pt x="4803" y="10642"/>
                </a:cubicBezTo>
                <a:cubicBezTo>
                  <a:pt x="6071" y="7673"/>
                  <a:pt x="7272" y="5004"/>
                  <a:pt x="8139" y="3070"/>
                </a:cubicBezTo>
                <a:cubicBezTo>
                  <a:pt x="8573" y="2169"/>
                  <a:pt x="8940" y="1368"/>
                  <a:pt x="9173" y="835"/>
                </a:cubicBezTo>
                <a:lnTo>
                  <a:pt x="9473" y="20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4" name="Google Shape;1714;p42"/>
          <p:cNvSpPr/>
          <p:nvPr/>
        </p:nvSpPr>
        <p:spPr>
          <a:xfrm>
            <a:off x="3194659" y="1841133"/>
            <a:ext cx="92287" cy="180557"/>
          </a:xfrm>
          <a:custGeom>
            <a:avLst/>
            <a:gdLst/>
            <a:ahLst/>
            <a:cxnLst/>
            <a:rect l="l" t="t" r="r" b="b"/>
            <a:pathLst>
              <a:path w="3837" h="7507" extrusionOk="0">
                <a:moveTo>
                  <a:pt x="3837" y="1"/>
                </a:moveTo>
                <a:cubicBezTo>
                  <a:pt x="3737" y="1"/>
                  <a:pt x="3637" y="34"/>
                  <a:pt x="3603" y="134"/>
                </a:cubicBezTo>
                <a:cubicBezTo>
                  <a:pt x="3470" y="167"/>
                  <a:pt x="3336" y="267"/>
                  <a:pt x="3236" y="334"/>
                </a:cubicBezTo>
                <a:cubicBezTo>
                  <a:pt x="3070" y="434"/>
                  <a:pt x="2903" y="534"/>
                  <a:pt x="2769" y="668"/>
                </a:cubicBezTo>
                <a:cubicBezTo>
                  <a:pt x="2369" y="968"/>
                  <a:pt x="2035" y="1302"/>
                  <a:pt x="1735" y="1669"/>
                </a:cubicBezTo>
                <a:cubicBezTo>
                  <a:pt x="1335" y="2102"/>
                  <a:pt x="1001" y="2603"/>
                  <a:pt x="768" y="3136"/>
                </a:cubicBezTo>
                <a:cubicBezTo>
                  <a:pt x="501" y="3670"/>
                  <a:pt x="301" y="4237"/>
                  <a:pt x="167" y="4804"/>
                </a:cubicBezTo>
                <a:cubicBezTo>
                  <a:pt x="67" y="5271"/>
                  <a:pt x="1" y="5738"/>
                  <a:pt x="1" y="6205"/>
                </a:cubicBezTo>
                <a:cubicBezTo>
                  <a:pt x="1" y="6405"/>
                  <a:pt x="1" y="6572"/>
                  <a:pt x="67" y="6772"/>
                </a:cubicBezTo>
                <a:cubicBezTo>
                  <a:pt x="34" y="6906"/>
                  <a:pt x="67" y="7039"/>
                  <a:pt x="101" y="7172"/>
                </a:cubicBezTo>
                <a:cubicBezTo>
                  <a:pt x="101" y="7306"/>
                  <a:pt x="134" y="7406"/>
                  <a:pt x="167" y="7506"/>
                </a:cubicBezTo>
                <a:cubicBezTo>
                  <a:pt x="234" y="7506"/>
                  <a:pt x="134" y="7006"/>
                  <a:pt x="167" y="6205"/>
                </a:cubicBezTo>
                <a:cubicBezTo>
                  <a:pt x="167" y="5738"/>
                  <a:pt x="234" y="5304"/>
                  <a:pt x="334" y="4837"/>
                </a:cubicBezTo>
                <a:cubicBezTo>
                  <a:pt x="501" y="4304"/>
                  <a:pt x="701" y="3770"/>
                  <a:pt x="935" y="3270"/>
                </a:cubicBezTo>
                <a:cubicBezTo>
                  <a:pt x="1168" y="2736"/>
                  <a:pt x="1502" y="2269"/>
                  <a:pt x="1835" y="1802"/>
                </a:cubicBezTo>
                <a:cubicBezTo>
                  <a:pt x="2136" y="1435"/>
                  <a:pt x="2436" y="1101"/>
                  <a:pt x="2803" y="801"/>
                </a:cubicBezTo>
                <a:cubicBezTo>
                  <a:pt x="3436" y="267"/>
                  <a:pt x="3837" y="34"/>
                  <a:pt x="383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5" name="Google Shape;1715;p42"/>
          <p:cNvSpPr/>
          <p:nvPr/>
        </p:nvSpPr>
        <p:spPr>
          <a:xfrm>
            <a:off x="2944352" y="1172012"/>
            <a:ext cx="433270" cy="628113"/>
          </a:xfrm>
          <a:custGeom>
            <a:avLst/>
            <a:gdLst/>
            <a:ahLst/>
            <a:cxnLst/>
            <a:rect l="l" t="t" r="r" b="b"/>
            <a:pathLst>
              <a:path w="18014" h="26115" extrusionOk="0">
                <a:moveTo>
                  <a:pt x="8006" y="1"/>
                </a:moveTo>
                <a:cubicBezTo>
                  <a:pt x="7039" y="1669"/>
                  <a:pt x="2602" y="9641"/>
                  <a:pt x="1368" y="12410"/>
                </a:cubicBezTo>
                <a:cubicBezTo>
                  <a:pt x="0" y="15579"/>
                  <a:pt x="2936" y="17480"/>
                  <a:pt x="2936" y="17480"/>
                </a:cubicBezTo>
                <a:lnTo>
                  <a:pt x="1768" y="19615"/>
                </a:lnTo>
                <a:lnTo>
                  <a:pt x="1635" y="19882"/>
                </a:lnTo>
                <a:cubicBezTo>
                  <a:pt x="634" y="22117"/>
                  <a:pt x="1635" y="24718"/>
                  <a:pt x="3836" y="25719"/>
                </a:cubicBezTo>
                <a:cubicBezTo>
                  <a:pt x="4427" y="25987"/>
                  <a:pt x="5047" y="26114"/>
                  <a:pt x="5656" y="26114"/>
                </a:cubicBezTo>
                <a:cubicBezTo>
                  <a:pt x="7247" y="26114"/>
                  <a:pt x="8769" y="25247"/>
                  <a:pt x="9540" y="23751"/>
                </a:cubicBezTo>
                <a:lnTo>
                  <a:pt x="16279" y="11209"/>
                </a:lnTo>
                <a:cubicBezTo>
                  <a:pt x="16312" y="11142"/>
                  <a:pt x="16312" y="11109"/>
                  <a:pt x="16379" y="11075"/>
                </a:cubicBezTo>
                <a:cubicBezTo>
                  <a:pt x="18013" y="7973"/>
                  <a:pt x="16779" y="4137"/>
                  <a:pt x="13677" y="2536"/>
                </a:cubicBezTo>
                <a:lnTo>
                  <a:pt x="8006" y="1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6" name="Google Shape;1716;p42"/>
          <p:cNvSpPr/>
          <p:nvPr/>
        </p:nvSpPr>
        <p:spPr>
          <a:xfrm>
            <a:off x="3005323" y="1589215"/>
            <a:ext cx="119562" cy="36679"/>
          </a:xfrm>
          <a:custGeom>
            <a:avLst/>
            <a:gdLst/>
            <a:ahLst/>
            <a:cxnLst/>
            <a:rect l="l" t="t" r="r" b="b"/>
            <a:pathLst>
              <a:path w="4971" h="1525" extrusionOk="0">
                <a:moveTo>
                  <a:pt x="401" y="0"/>
                </a:moveTo>
                <a:lnTo>
                  <a:pt x="0" y="801"/>
                </a:lnTo>
                <a:cubicBezTo>
                  <a:pt x="951" y="1340"/>
                  <a:pt x="1799" y="1524"/>
                  <a:pt x="2512" y="1524"/>
                </a:cubicBezTo>
                <a:cubicBezTo>
                  <a:pt x="4052" y="1524"/>
                  <a:pt x="4971" y="668"/>
                  <a:pt x="4971" y="668"/>
                </a:cubicBezTo>
                <a:lnTo>
                  <a:pt x="4971" y="668"/>
                </a:lnTo>
                <a:cubicBezTo>
                  <a:pt x="4549" y="739"/>
                  <a:pt x="4124" y="775"/>
                  <a:pt x="3702" y="775"/>
                </a:cubicBezTo>
                <a:cubicBezTo>
                  <a:pt x="2556" y="775"/>
                  <a:pt x="1425" y="512"/>
                  <a:pt x="401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7" name="Google Shape;1717;p42"/>
          <p:cNvSpPr/>
          <p:nvPr/>
        </p:nvSpPr>
        <p:spPr>
          <a:xfrm>
            <a:off x="3063889" y="1342275"/>
            <a:ext cx="25687" cy="22945"/>
          </a:xfrm>
          <a:custGeom>
            <a:avLst/>
            <a:gdLst/>
            <a:ahLst/>
            <a:cxnLst/>
            <a:rect l="l" t="t" r="r" b="b"/>
            <a:pathLst>
              <a:path w="1068" h="954" extrusionOk="0">
                <a:moveTo>
                  <a:pt x="516" y="0"/>
                </a:moveTo>
                <a:cubicBezTo>
                  <a:pt x="350" y="0"/>
                  <a:pt x="193" y="98"/>
                  <a:pt x="101" y="260"/>
                </a:cubicBezTo>
                <a:cubicBezTo>
                  <a:pt x="0" y="494"/>
                  <a:pt x="67" y="794"/>
                  <a:pt x="334" y="894"/>
                </a:cubicBezTo>
                <a:cubicBezTo>
                  <a:pt x="395" y="935"/>
                  <a:pt x="466" y="954"/>
                  <a:pt x="537" y="954"/>
                </a:cubicBezTo>
                <a:cubicBezTo>
                  <a:pt x="699" y="954"/>
                  <a:pt x="865" y="856"/>
                  <a:pt x="934" y="694"/>
                </a:cubicBezTo>
                <a:cubicBezTo>
                  <a:pt x="1068" y="460"/>
                  <a:pt x="968" y="160"/>
                  <a:pt x="734" y="60"/>
                </a:cubicBezTo>
                <a:cubicBezTo>
                  <a:pt x="663" y="19"/>
                  <a:pt x="588" y="0"/>
                  <a:pt x="5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8" name="Google Shape;1718;p42"/>
          <p:cNvSpPr/>
          <p:nvPr/>
        </p:nvSpPr>
        <p:spPr>
          <a:xfrm>
            <a:off x="3066294" y="1334049"/>
            <a:ext cx="44159" cy="24172"/>
          </a:xfrm>
          <a:custGeom>
            <a:avLst/>
            <a:gdLst/>
            <a:ahLst/>
            <a:cxnLst/>
            <a:rect l="l" t="t" r="r" b="b"/>
            <a:pathLst>
              <a:path w="1836" h="1005" extrusionOk="0">
                <a:moveTo>
                  <a:pt x="551" y="1"/>
                </a:moveTo>
                <a:cubicBezTo>
                  <a:pt x="456" y="1"/>
                  <a:pt x="362" y="12"/>
                  <a:pt x="267" y="35"/>
                </a:cubicBezTo>
                <a:cubicBezTo>
                  <a:pt x="101" y="69"/>
                  <a:pt x="1" y="169"/>
                  <a:pt x="1" y="202"/>
                </a:cubicBezTo>
                <a:cubicBezTo>
                  <a:pt x="67" y="269"/>
                  <a:pt x="468" y="202"/>
                  <a:pt x="968" y="402"/>
                </a:cubicBezTo>
                <a:cubicBezTo>
                  <a:pt x="1450" y="595"/>
                  <a:pt x="1653" y="1004"/>
                  <a:pt x="1757" y="1004"/>
                </a:cubicBezTo>
                <a:cubicBezTo>
                  <a:pt x="1761" y="1004"/>
                  <a:pt x="1765" y="1004"/>
                  <a:pt x="1768" y="1003"/>
                </a:cubicBezTo>
                <a:cubicBezTo>
                  <a:pt x="1835" y="936"/>
                  <a:pt x="1802" y="869"/>
                  <a:pt x="1668" y="669"/>
                </a:cubicBezTo>
                <a:cubicBezTo>
                  <a:pt x="1535" y="402"/>
                  <a:pt x="1301" y="235"/>
                  <a:pt x="1068" y="102"/>
                </a:cubicBezTo>
                <a:cubicBezTo>
                  <a:pt x="896" y="37"/>
                  <a:pt x="723" y="1"/>
                  <a:pt x="55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9" name="Google Shape;1719;p42"/>
          <p:cNvSpPr/>
          <p:nvPr/>
        </p:nvSpPr>
        <p:spPr>
          <a:xfrm>
            <a:off x="3172194" y="1395597"/>
            <a:ext cx="25711" cy="22585"/>
          </a:xfrm>
          <a:custGeom>
            <a:avLst/>
            <a:gdLst/>
            <a:ahLst/>
            <a:cxnLst/>
            <a:rect l="l" t="t" r="r" b="b"/>
            <a:pathLst>
              <a:path w="1069" h="939" extrusionOk="0">
                <a:moveTo>
                  <a:pt x="527" y="1"/>
                </a:moveTo>
                <a:cubicBezTo>
                  <a:pt x="360" y="1"/>
                  <a:pt x="205" y="89"/>
                  <a:pt x="134" y="278"/>
                </a:cubicBezTo>
                <a:cubicBezTo>
                  <a:pt x="1" y="512"/>
                  <a:pt x="101" y="779"/>
                  <a:pt x="334" y="879"/>
                </a:cubicBezTo>
                <a:cubicBezTo>
                  <a:pt x="406" y="919"/>
                  <a:pt x="480" y="938"/>
                  <a:pt x="553" y="938"/>
                </a:cubicBezTo>
                <a:cubicBezTo>
                  <a:pt x="718" y="938"/>
                  <a:pt x="875" y="841"/>
                  <a:pt x="968" y="679"/>
                </a:cubicBezTo>
                <a:cubicBezTo>
                  <a:pt x="1068" y="445"/>
                  <a:pt x="968" y="178"/>
                  <a:pt x="735" y="45"/>
                </a:cubicBezTo>
                <a:cubicBezTo>
                  <a:pt x="666" y="16"/>
                  <a:pt x="596" y="1"/>
                  <a:pt x="52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0" name="Google Shape;1720;p42"/>
          <p:cNvSpPr/>
          <p:nvPr/>
        </p:nvSpPr>
        <p:spPr>
          <a:xfrm>
            <a:off x="3180228" y="1387035"/>
            <a:ext cx="44135" cy="24148"/>
          </a:xfrm>
          <a:custGeom>
            <a:avLst/>
            <a:gdLst/>
            <a:ahLst/>
            <a:cxnLst/>
            <a:rect l="l" t="t" r="r" b="b"/>
            <a:pathLst>
              <a:path w="1835" h="1004" extrusionOk="0">
                <a:moveTo>
                  <a:pt x="501" y="0"/>
                </a:moveTo>
                <a:cubicBezTo>
                  <a:pt x="412" y="0"/>
                  <a:pt x="323" y="12"/>
                  <a:pt x="234" y="34"/>
                </a:cubicBezTo>
                <a:cubicBezTo>
                  <a:pt x="67" y="67"/>
                  <a:pt x="0" y="201"/>
                  <a:pt x="0" y="201"/>
                </a:cubicBezTo>
                <a:cubicBezTo>
                  <a:pt x="34" y="301"/>
                  <a:pt x="434" y="201"/>
                  <a:pt x="934" y="401"/>
                </a:cubicBezTo>
                <a:cubicBezTo>
                  <a:pt x="1415" y="625"/>
                  <a:pt x="1649" y="1003"/>
                  <a:pt x="1726" y="1003"/>
                </a:cubicBezTo>
                <a:cubicBezTo>
                  <a:pt x="1729" y="1003"/>
                  <a:pt x="1732" y="1002"/>
                  <a:pt x="1735" y="1001"/>
                </a:cubicBezTo>
                <a:cubicBezTo>
                  <a:pt x="1835" y="968"/>
                  <a:pt x="1768" y="834"/>
                  <a:pt x="1668" y="668"/>
                </a:cubicBezTo>
                <a:cubicBezTo>
                  <a:pt x="1501" y="434"/>
                  <a:pt x="1301" y="234"/>
                  <a:pt x="1034" y="134"/>
                </a:cubicBezTo>
                <a:cubicBezTo>
                  <a:pt x="856" y="45"/>
                  <a:pt x="679" y="0"/>
                  <a:pt x="50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1" name="Google Shape;1721;p42"/>
          <p:cNvSpPr/>
          <p:nvPr/>
        </p:nvSpPr>
        <p:spPr>
          <a:xfrm>
            <a:off x="3072716" y="1363777"/>
            <a:ext cx="76244" cy="95486"/>
          </a:xfrm>
          <a:custGeom>
            <a:avLst/>
            <a:gdLst/>
            <a:ahLst/>
            <a:cxnLst/>
            <a:rect l="l" t="t" r="r" b="b"/>
            <a:pathLst>
              <a:path w="3170" h="3970" extrusionOk="0">
                <a:moveTo>
                  <a:pt x="3169" y="0"/>
                </a:moveTo>
                <a:lnTo>
                  <a:pt x="3169" y="0"/>
                </a:lnTo>
                <a:cubicBezTo>
                  <a:pt x="2402" y="567"/>
                  <a:pt x="1702" y="1234"/>
                  <a:pt x="1068" y="1935"/>
                </a:cubicBezTo>
                <a:lnTo>
                  <a:pt x="301" y="2702"/>
                </a:lnTo>
                <a:cubicBezTo>
                  <a:pt x="134" y="2835"/>
                  <a:pt x="34" y="3002"/>
                  <a:pt x="0" y="3169"/>
                </a:cubicBezTo>
                <a:cubicBezTo>
                  <a:pt x="0" y="3269"/>
                  <a:pt x="34" y="3403"/>
                  <a:pt x="134" y="3469"/>
                </a:cubicBezTo>
                <a:cubicBezTo>
                  <a:pt x="167" y="3503"/>
                  <a:pt x="267" y="3569"/>
                  <a:pt x="334" y="3603"/>
                </a:cubicBezTo>
                <a:cubicBezTo>
                  <a:pt x="567" y="3769"/>
                  <a:pt x="834" y="3903"/>
                  <a:pt x="1135" y="3970"/>
                </a:cubicBezTo>
                <a:cubicBezTo>
                  <a:pt x="901" y="3769"/>
                  <a:pt x="668" y="3603"/>
                  <a:pt x="401" y="3469"/>
                </a:cubicBezTo>
                <a:cubicBezTo>
                  <a:pt x="301" y="3369"/>
                  <a:pt x="201" y="3336"/>
                  <a:pt x="201" y="3202"/>
                </a:cubicBezTo>
                <a:cubicBezTo>
                  <a:pt x="201" y="3102"/>
                  <a:pt x="334" y="3002"/>
                  <a:pt x="467" y="2869"/>
                </a:cubicBezTo>
                <a:lnTo>
                  <a:pt x="1235" y="2102"/>
                </a:lnTo>
                <a:cubicBezTo>
                  <a:pt x="1935" y="1468"/>
                  <a:pt x="2602" y="767"/>
                  <a:pt x="316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2" name="Google Shape;1722;p42"/>
          <p:cNvSpPr/>
          <p:nvPr/>
        </p:nvSpPr>
        <p:spPr>
          <a:xfrm>
            <a:off x="3079932" y="1482376"/>
            <a:ext cx="50581" cy="24028"/>
          </a:xfrm>
          <a:custGeom>
            <a:avLst/>
            <a:gdLst/>
            <a:ahLst/>
            <a:cxnLst/>
            <a:rect l="l" t="t" r="r" b="b"/>
            <a:pathLst>
              <a:path w="2103" h="999" extrusionOk="0">
                <a:moveTo>
                  <a:pt x="2056" y="1"/>
                </a:moveTo>
                <a:cubicBezTo>
                  <a:pt x="1975" y="1"/>
                  <a:pt x="1735" y="516"/>
                  <a:pt x="1168" y="673"/>
                </a:cubicBezTo>
                <a:cubicBezTo>
                  <a:pt x="1027" y="710"/>
                  <a:pt x="890" y="724"/>
                  <a:pt x="764" y="724"/>
                </a:cubicBezTo>
                <a:cubicBezTo>
                  <a:pt x="381" y="724"/>
                  <a:pt x="88" y="597"/>
                  <a:pt x="17" y="597"/>
                </a:cubicBezTo>
                <a:cubicBezTo>
                  <a:pt x="6" y="597"/>
                  <a:pt x="1" y="600"/>
                  <a:pt x="1" y="606"/>
                </a:cubicBezTo>
                <a:cubicBezTo>
                  <a:pt x="1" y="706"/>
                  <a:pt x="67" y="773"/>
                  <a:pt x="334" y="873"/>
                </a:cubicBezTo>
                <a:cubicBezTo>
                  <a:pt x="516" y="954"/>
                  <a:pt x="710" y="998"/>
                  <a:pt x="901" y="998"/>
                </a:cubicBezTo>
                <a:cubicBezTo>
                  <a:pt x="1026" y="998"/>
                  <a:pt x="1150" y="979"/>
                  <a:pt x="1268" y="940"/>
                </a:cubicBezTo>
                <a:cubicBezTo>
                  <a:pt x="1602" y="873"/>
                  <a:pt x="1869" y="640"/>
                  <a:pt x="2035" y="373"/>
                </a:cubicBezTo>
                <a:cubicBezTo>
                  <a:pt x="2102" y="173"/>
                  <a:pt x="2102" y="39"/>
                  <a:pt x="2069" y="6"/>
                </a:cubicBezTo>
                <a:cubicBezTo>
                  <a:pt x="2065" y="2"/>
                  <a:pt x="2061" y="1"/>
                  <a:pt x="205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3" name="Google Shape;1723;p42"/>
          <p:cNvSpPr/>
          <p:nvPr/>
        </p:nvSpPr>
        <p:spPr>
          <a:xfrm>
            <a:off x="3197064" y="1342900"/>
            <a:ext cx="51375" cy="32326"/>
          </a:xfrm>
          <a:custGeom>
            <a:avLst/>
            <a:gdLst/>
            <a:ahLst/>
            <a:cxnLst/>
            <a:rect l="l" t="t" r="r" b="b"/>
            <a:pathLst>
              <a:path w="2136" h="1344" extrusionOk="0">
                <a:moveTo>
                  <a:pt x="401" y="1"/>
                </a:moveTo>
                <a:cubicBezTo>
                  <a:pt x="168" y="1"/>
                  <a:pt x="1" y="34"/>
                  <a:pt x="1" y="134"/>
                </a:cubicBezTo>
                <a:cubicBezTo>
                  <a:pt x="1" y="301"/>
                  <a:pt x="501" y="401"/>
                  <a:pt x="1035" y="735"/>
                </a:cubicBezTo>
                <a:cubicBezTo>
                  <a:pt x="1522" y="1039"/>
                  <a:pt x="1898" y="1344"/>
                  <a:pt x="2036" y="1344"/>
                </a:cubicBezTo>
                <a:cubicBezTo>
                  <a:pt x="2049" y="1344"/>
                  <a:pt x="2060" y="1341"/>
                  <a:pt x="2069" y="1335"/>
                </a:cubicBezTo>
                <a:cubicBezTo>
                  <a:pt x="2136" y="1302"/>
                  <a:pt x="2136" y="1135"/>
                  <a:pt x="2002" y="901"/>
                </a:cubicBezTo>
                <a:cubicBezTo>
                  <a:pt x="1635" y="368"/>
                  <a:pt x="1035" y="34"/>
                  <a:pt x="40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4" name="Google Shape;1724;p42"/>
          <p:cNvSpPr/>
          <p:nvPr/>
        </p:nvSpPr>
        <p:spPr>
          <a:xfrm>
            <a:off x="3085560" y="1303287"/>
            <a:ext cx="43341" cy="21839"/>
          </a:xfrm>
          <a:custGeom>
            <a:avLst/>
            <a:gdLst/>
            <a:ahLst/>
            <a:cxnLst/>
            <a:rect l="l" t="t" r="r" b="b"/>
            <a:pathLst>
              <a:path w="1802" h="908" extrusionOk="0">
                <a:moveTo>
                  <a:pt x="481" y="1"/>
                </a:moveTo>
                <a:cubicBezTo>
                  <a:pt x="419" y="1"/>
                  <a:pt x="359" y="5"/>
                  <a:pt x="300" y="13"/>
                </a:cubicBezTo>
                <a:cubicBezTo>
                  <a:pt x="67" y="13"/>
                  <a:pt x="0" y="113"/>
                  <a:pt x="0" y="180"/>
                </a:cubicBezTo>
                <a:cubicBezTo>
                  <a:pt x="33" y="347"/>
                  <a:pt x="434" y="347"/>
                  <a:pt x="834" y="547"/>
                </a:cubicBezTo>
                <a:cubicBezTo>
                  <a:pt x="1189" y="738"/>
                  <a:pt x="1432" y="907"/>
                  <a:pt x="1582" y="907"/>
                </a:cubicBezTo>
                <a:cubicBezTo>
                  <a:pt x="1615" y="907"/>
                  <a:pt x="1644" y="899"/>
                  <a:pt x="1668" y="881"/>
                </a:cubicBezTo>
                <a:cubicBezTo>
                  <a:pt x="1801" y="814"/>
                  <a:pt x="1701" y="714"/>
                  <a:pt x="1635" y="547"/>
                </a:cubicBezTo>
                <a:cubicBezTo>
                  <a:pt x="1501" y="347"/>
                  <a:pt x="1301" y="180"/>
                  <a:pt x="1034" y="113"/>
                </a:cubicBezTo>
                <a:cubicBezTo>
                  <a:pt x="859" y="38"/>
                  <a:pt x="665" y="1"/>
                  <a:pt x="48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5" name="Google Shape;1725;p42"/>
          <p:cNvSpPr/>
          <p:nvPr/>
        </p:nvSpPr>
        <p:spPr>
          <a:xfrm>
            <a:off x="3249208" y="1487331"/>
            <a:ext cx="95510" cy="86755"/>
          </a:xfrm>
          <a:custGeom>
            <a:avLst/>
            <a:gdLst/>
            <a:ahLst/>
            <a:cxnLst/>
            <a:rect l="l" t="t" r="r" b="b"/>
            <a:pathLst>
              <a:path w="3971" h="3607" extrusionOk="0">
                <a:moveTo>
                  <a:pt x="1502" y="0"/>
                </a:moveTo>
                <a:cubicBezTo>
                  <a:pt x="1502" y="0"/>
                  <a:pt x="1" y="2969"/>
                  <a:pt x="1" y="3036"/>
                </a:cubicBezTo>
                <a:cubicBezTo>
                  <a:pt x="1" y="3094"/>
                  <a:pt x="636" y="3606"/>
                  <a:pt x="1371" y="3606"/>
                </a:cubicBezTo>
                <a:cubicBezTo>
                  <a:pt x="1896" y="3606"/>
                  <a:pt x="2472" y="3344"/>
                  <a:pt x="2903" y="2469"/>
                </a:cubicBezTo>
                <a:cubicBezTo>
                  <a:pt x="3970" y="334"/>
                  <a:pt x="1602" y="0"/>
                  <a:pt x="150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6" name="Google Shape;1726;p42"/>
          <p:cNvSpPr/>
          <p:nvPr/>
        </p:nvSpPr>
        <p:spPr>
          <a:xfrm>
            <a:off x="3273284" y="1510252"/>
            <a:ext cx="37737" cy="45290"/>
          </a:xfrm>
          <a:custGeom>
            <a:avLst/>
            <a:gdLst/>
            <a:ahLst/>
            <a:cxnLst/>
            <a:rect l="l" t="t" r="r" b="b"/>
            <a:pathLst>
              <a:path w="1569" h="1883" extrusionOk="0">
                <a:moveTo>
                  <a:pt x="1182" y="1"/>
                </a:moveTo>
                <a:cubicBezTo>
                  <a:pt x="1157" y="1"/>
                  <a:pt x="1131" y="5"/>
                  <a:pt x="1101" y="14"/>
                </a:cubicBezTo>
                <a:cubicBezTo>
                  <a:pt x="1068" y="14"/>
                  <a:pt x="1001" y="48"/>
                  <a:pt x="935" y="81"/>
                </a:cubicBezTo>
                <a:cubicBezTo>
                  <a:pt x="868" y="181"/>
                  <a:pt x="868" y="215"/>
                  <a:pt x="901" y="215"/>
                </a:cubicBezTo>
                <a:cubicBezTo>
                  <a:pt x="935" y="215"/>
                  <a:pt x="935" y="215"/>
                  <a:pt x="1001" y="115"/>
                </a:cubicBezTo>
                <a:cubicBezTo>
                  <a:pt x="1018" y="81"/>
                  <a:pt x="1060" y="65"/>
                  <a:pt x="1106" y="65"/>
                </a:cubicBezTo>
                <a:cubicBezTo>
                  <a:pt x="1152" y="65"/>
                  <a:pt x="1202" y="81"/>
                  <a:pt x="1235" y="115"/>
                </a:cubicBezTo>
                <a:cubicBezTo>
                  <a:pt x="1335" y="248"/>
                  <a:pt x="1402" y="381"/>
                  <a:pt x="1368" y="548"/>
                </a:cubicBezTo>
                <a:cubicBezTo>
                  <a:pt x="1335" y="748"/>
                  <a:pt x="1268" y="948"/>
                  <a:pt x="1202" y="1115"/>
                </a:cubicBezTo>
                <a:cubicBezTo>
                  <a:pt x="1068" y="1482"/>
                  <a:pt x="735" y="1716"/>
                  <a:pt x="368" y="1749"/>
                </a:cubicBezTo>
                <a:cubicBezTo>
                  <a:pt x="268" y="1749"/>
                  <a:pt x="134" y="1716"/>
                  <a:pt x="67" y="1616"/>
                </a:cubicBezTo>
                <a:lnTo>
                  <a:pt x="1" y="1549"/>
                </a:lnTo>
                <a:lnTo>
                  <a:pt x="1" y="1549"/>
                </a:lnTo>
                <a:cubicBezTo>
                  <a:pt x="1" y="1582"/>
                  <a:pt x="1" y="1649"/>
                  <a:pt x="34" y="1682"/>
                </a:cubicBezTo>
                <a:cubicBezTo>
                  <a:pt x="134" y="1749"/>
                  <a:pt x="234" y="1849"/>
                  <a:pt x="368" y="1882"/>
                </a:cubicBezTo>
                <a:cubicBezTo>
                  <a:pt x="801" y="1882"/>
                  <a:pt x="1202" y="1616"/>
                  <a:pt x="1368" y="1215"/>
                </a:cubicBezTo>
                <a:cubicBezTo>
                  <a:pt x="1468" y="1015"/>
                  <a:pt x="1535" y="782"/>
                  <a:pt x="1535" y="548"/>
                </a:cubicBezTo>
                <a:cubicBezTo>
                  <a:pt x="1568" y="348"/>
                  <a:pt x="1502" y="148"/>
                  <a:pt x="1335" y="48"/>
                </a:cubicBezTo>
                <a:cubicBezTo>
                  <a:pt x="1288" y="24"/>
                  <a:pt x="1241" y="1"/>
                  <a:pt x="118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7" name="Google Shape;1727;p42"/>
          <p:cNvSpPr/>
          <p:nvPr/>
        </p:nvSpPr>
        <p:spPr>
          <a:xfrm>
            <a:off x="3152953" y="1204818"/>
            <a:ext cx="218246" cy="321621"/>
          </a:xfrm>
          <a:custGeom>
            <a:avLst/>
            <a:gdLst/>
            <a:ahLst/>
            <a:cxnLst/>
            <a:rect l="l" t="t" r="r" b="b"/>
            <a:pathLst>
              <a:path w="9074" h="13372" extrusionOk="0">
                <a:moveTo>
                  <a:pt x="2041" y="0"/>
                </a:moveTo>
                <a:cubicBezTo>
                  <a:pt x="1504" y="0"/>
                  <a:pt x="981" y="75"/>
                  <a:pt x="500" y="238"/>
                </a:cubicBezTo>
                <a:cubicBezTo>
                  <a:pt x="300" y="305"/>
                  <a:pt x="33" y="738"/>
                  <a:pt x="0" y="772"/>
                </a:cubicBezTo>
                <a:cubicBezTo>
                  <a:pt x="100" y="905"/>
                  <a:pt x="200" y="1072"/>
                  <a:pt x="300" y="1239"/>
                </a:cubicBezTo>
                <a:cubicBezTo>
                  <a:pt x="601" y="2073"/>
                  <a:pt x="1268" y="2706"/>
                  <a:pt x="2135" y="2940"/>
                </a:cubicBezTo>
                <a:cubicBezTo>
                  <a:pt x="2835" y="3140"/>
                  <a:pt x="3636" y="3073"/>
                  <a:pt x="4303" y="3307"/>
                </a:cubicBezTo>
                <a:cubicBezTo>
                  <a:pt x="5337" y="3774"/>
                  <a:pt x="6038" y="4741"/>
                  <a:pt x="6171" y="5875"/>
                </a:cubicBezTo>
                <a:cubicBezTo>
                  <a:pt x="6271" y="6976"/>
                  <a:pt x="6038" y="8077"/>
                  <a:pt x="5504" y="9078"/>
                </a:cubicBezTo>
                <a:cubicBezTo>
                  <a:pt x="5004" y="10078"/>
                  <a:pt x="4370" y="10946"/>
                  <a:pt x="3803" y="11913"/>
                </a:cubicBezTo>
                <a:cubicBezTo>
                  <a:pt x="3636" y="12113"/>
                  <a:pt x="3536" y="12380"/>
                  <a:pt x="3503" y="12613"/>
                </a:cubicBezTo>
                <a:cubicBezTo>
                  <a:pt x="3403" y="12847"/>
                  <a:pt x="3503" y="13147"/>
                  <a:pt x="3703" y="13281"/>
                </a:cubicBezTo>
                <a:cubicBezTo>
                  <a:pt x="3825" y="13342"/>
                  <a:pt x="3956" y="13371"/>
                  <a:pt x="4087" y="13371"/>
                </a:cubicBezTo>
                <a:cubicBezTo>
                  <a:pt x="4312" y="13371"/>
                  <a:pt x="4534" y="13283"/>
                  <a:pt x="4703" y="13114"/>
                </a:cubicBezTo>
                <a:cubicBezTo>
                  <a:pt x="5004" y="12880"/>
                  <a:pt x="5170" y="12547"/>
                  <a:pt x="5471" y="12280"/>
                </a:cubicBezTo>
                <a:cubicBezTo>
                  <a:pt x="5667" y="12137"/>
                  <a:pt x="5893" y="12070"/>
                  <a:pt x="6121" y="12070"/>
                </a:cubicBezTo>
                <a:cubicBezTo>
                  <a:pt x="6319" y="12070"/>
                  <a:pt x="6519" y="12120"/>
                  <a:pt x="6705" y="12213"/>
                </a:cubicBezTo>
                <a:cubicBezTo>
                  <a:pt x="7872" y="10745"/>
                  <a:pt x="9073" y="8611"/>
                  <a:pt x="9040" y="6642"/>
                </a:cubicBezTo>
                <a:cubicBezTo>
                  <a:pt x="8940" y="4641"/>
                  <a:pt x="8006" y="2773"/>
                  <a:pt x="6405" y="1539"/>
                </a:cubicBezTo>
                <a:cubicBezTo>
                  <a:pt x="5265" y="622"/>
                  <a:pt x="3592" y="0"/>
                  <a:pt x="204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8" name="Google Shape;1728;p42"/>
          <p:cNvSpPr/>
          <p:nvPr/>
        </p:nvSpPr>
        <p:spPr>
          <a:xfrm>
            <a:off x="3104801" y="1147431"/>
            <a:ext cx="293673" cy="345528"/>
          </a:xfrm>
          <a:custGeom>
            <a:avLst/>
            <a:gdLst/>
            <a:ahLst/>
            <a:cxnLst/>
            <a:rect l="l" t="t" r="r" b="b"/>
            <a:pathLst>
              <a:path w="12210" h="14366" extrusionOk="0">
                <a:moveTo>
                  <a:pt x="1511" y="1183"/>
                </a:moveTo>
                <a:cubicBezTo>
                  <a:pt x="1521" y="1197"/>
                  <a:pt x="1535" y="1213"/>
                  <a:pt x="1535" y="1256"/>
                </a:cubicBezTo>
                <a:cubicBezTo>
                  <a:pt x="1528" y="1231"/>
                  <a:pt x="1520" y="1207"/>
                  <a:pt x="1511" y="1183"/>
                </a:cubicBezTo>
                <a:close/>
                <a:moveTo>
                  <a:pt x="2488" y="1"/>
                </a:moveTo>
                <a:cubicBezTo>
                  <a:pt x="2274" y="1"/>
                  <a:pt x="2060" y="42"/>
                  <a:pt x="1869" y="122"/>
                </a:cubicBezTo>
                <a:cubicBezTo>
                  <a:pt x="1502" y="322"/>
                  <a:pt x="1335" y="756"/>
                  <a:pt x="1502" y="1156"/>
                </a:cubicBezTo>
                <a:cubicBezTo>
                  <a:pt x="1502" y="1158"/>
                  <a:pt x="1502" y="1159"/>
                  <a:pt x="1502" y="1161"/>
                </a:cubicBezTo>
                <a:lnTo>
                  <a:pt x="1502" y="1161"/>
                </a:lnTo>
                <a:cubicBezTo>
                  <a:pt x="1392" y="904"/>
                  <a:pt x="1145" y="733"/>
                  <a:pt x="873" y="733"/>
                </a:cubicBezTo>
                <a:cubicBezTo>
                  <a:pt x="817" y="733"/>
                  <a:pt x="759" y="740"/>
                  <a:pt x="701" y="756"/>
                </a:cubicBezTo>
                <a:cubicBezTo>
                  <a:pt x="668" y="756"/>
                  <a:pt x="601" y="789"/>
                  <a:pt x="568" y="789"/>
                </a:cubicBezTo>
                <a:cubicBezTo>
                  <a:pt x="201" y="989"/>
                  <a:pt x="1" y="1356"/>
                  <a:pt x="34" y="1790"/>
                </a:cubicBezTo>
                <a:cubicBezTo>
                  <a:pt x="67" y="2190"/>
                  <a:pt x="234" y="2557"/>
                  <a:pt x="501" y="2857"/>
                </a:cubicBezTo>
                <a:cubicBezTo>
                  <a:pt x="1268" y="3958"/>
                  <a:pt x="2402" y="4725"/>
                  <a:pt x="3703" y="5092"/>
                </a:cubicBezTo>
                <a:lnTo>
                  <a:pt x="6572" y="4859"/>
                </a:lnTo>
                <a:lnTo>
                  <a:pt x="8940" y="6627"/>
                </a:lnTo>
                <a:lnTo>
                  <a:pt x="10708" y="9429"/>
                </a:lnTo>
                <a:lnTo>
                  <a:pt x="7539" y="13532"/>
                </a:lnTo>
                <a:lnTo>
                  <a:pt x="8707" y="14366"/>
                </a:lnTo>
                <a:cubicBezTo>
                  <a:pt x="9274" y="13365"/>
                  <a:pt x="10241" y="12664"/>
                  <a:pt x="10942" y="11764"/>
                </a:cubicBezTo>
                <a:cubicBezTo>
                  <a:pt x="11676" y="10830"/>
                  <a:pt x="12209" y="9596"/>
                  <a:pt x="11676" y="8528"/>
                </a:cubicBezTo>
                <a:cubicBezTo>
                  <a:pt x="11509" y="8161"/>
                  <a:pt x="11209" y="7861"/>
                  <a:pt x="11042" y="7527"/>
                </a:cubicBezTo>
                <a:cubicBezTo>
                  <a:pt x="10942" y="7160"/>
                  <a:pt x="10875" y="6760"/>
                  <a:pt x="10842" y="6360"/>
                </a:cubicBezTo>
                <a:cubicBezTo>
                  <a:pt x="10642" y="5159"/>
                  <a:pt x="9908" y="4058"/>
                  <a:pt x="8840" y="3458"/>
                </a:cubicBezTo>
                <a:cubicBezTo>
                  <a:pt x="8073" y="3024"/>
                  <a:pt x="7239" y="2857"/>
                  <a:pt x="6505" y="2457"/>
                </a:cubicBezTo>
                <a:cubicBezTo>
                  <a:pt x="5271" y="1823"/>
                  <a:pt x="4437" y="656"/>
                  <a:pt x="3170" y="155"/>
                </a:cubicBezTo>
                <a:cubicBezTo>
                  <a:pt x="2960" y="51"/>
                  <a:pt x="2724" y="1"/>
                  <a:pt x="248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9" name="Google Shape;1729;p42"/>
          <p:cNvSpPr/>
          <p:nvPr/>
        </p:nvSpPr>
        <p:spPr>
          <a:xfrm>
            <a:off x="2336995" y="868045"/>
            <a:ext cx="550402" cy="534263"/>
          </a:xfrm>
          <a:custGeom>
            <a:avLst/>
            <a:gdLst/>
            <a:ahLst/>
            <a:cxnLst/>
            <a:rect l="l" t="t" r="r" b="b"/>
            <a:pathLst>
              <a:path w="22884" h="22213" extrusionOk="0">
                <a:moveTo>
                  <a:pt x="12420" y="0"/>
                </a:moveTo>
                <a:cubicBezTo>
                  <a:pt x="10398" y="0"/>
                  <a:pt x="8328" y="613"/>
                  <a:pt x="6472" y="1964"/>
                </a:cubicBezTo>
                <a:cubicBezTo>
                  <a:pt x="1" y="6668"/>
                  <a:pt x="1268" y="16708"/>
                  <a:pt x="8740" y="19644"/>
                </a:cubicBezTo>
                <a:cubicBezTo>
                  <a:pt x="8807" y="20878"/>
                  <a:pt x="8907" y="22212"/>
                  <a:pt x="8907" y="22212"/>
                </a:cubicBezTo>
                <a:lnTo>
                  <a:pt x="17780" y="21612"/>
                </a:lnTo>
                <a:cubicBezTo>
                  <a:pt x="17780" y="21612"/>
                  <a:pt x="17747" y="20144"/>
                  <a:pt x="17714" y="18910"/>
                </a:cubicBezTo>
                <a:cubicBezTo>
                  <a:pt x="20983" y="16975"/>
                  <a:pt x="22884" y="13373"/>
                  <a:pt x="22617" y="9570"/>
                </a:cubicBezTo>
                <a:cubicBezTo>
                  <a:pt x="22259" y="3848"/>
                  <a:pt x="17488" y="0"/>
                  <a:pt x="12420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0" name="Google Shape;1730;p42"/>
          <p:cNvSpPr/>
          <p:nvPr/>
        </p:nvSpPr>
        <p:spPr>
          <a:xfrm>
            <a:off x="2511106" y="1116909"/>
            <a:ext cx="270391" cy="281382"/>
          </a:xfrm>
          <a:custGeom>
            <a:avLst/>
            <a:gdLst/>
            <a:ahLst/>
            <a:cxnLst/>
            <a:rect l="l" t="t" r="r" b="b"/>
            <a:pathLst>
              <a:path w="11242" h="11699" extrusionOk="0">
                <a:moveTo>
                  <a:pt x="7539" y="490"/>
                </a:moveTo>
                <a:cubicBezTo>
                  <a:pt x="7739" y="490"/>
                  <a:pt x="7873" y="591"/>
                  <a:pt x="7973" y="757"/>
                </a:cubicBezTo>
                <a:cubicBezTo>
                  <a:pt x="8039" y="891"/>
                  <a:pt x="8073" y="1091"/>
                  <a:pt x="8039" y="1291"/>
                </a:cubicBezTo>
                <a:cubicBezTo>
                  <a:pt x="7939" y="1658"/>
                  <a:pt x="7706" y="1992"/>
                  <a:pt x="7406" y="2258"/>
                </a:cubicBezTo>
                <a:cubicBezTo>
                  <a:pt x="7292" y="2365"/>
                  <a:pt x="7170" y="2462"/>
                  <a:pt x="7039" y="2549"/>
                </a:cubicBezTo>
                <a:lnTo>
                  <a:pt x="7039" y="2549"/>
                </a:lnTo>
                <a:cubicBezTo>
                  <a:pt x="6989" y="2456"/>
                  <a:pt x="6945" y="2359"/>
                  <a:pt x="6905" y="2258"/>
                </a:cubicBezTo>
                <a:cubicBezTo>
                  <a:pt x="6805" y="1891"/>
                  <a:pt x="6739" y="1525"/>
                  <a:pt x="6805" y="1158"/>
                </a:cubicBezTo>
                <a:cubicBezTo>
                  <a:pt x="6839" y="991"/>
                  <a:pt x="6939" y="824"/>
                  <a:pt x="7039" y="691"/>
                </a:cubicBezTo>
                <a:cubicBezTo>
                  <a:pt x="7172" y="557"/>
                  <a:pt x="7372" y="490"/>
                  <a:pt x="7539" y="490"/>
                </a:cubicBezTo>
                <a:close/>
                <a:moveTo>
                  <a:pt x="3736" y="182"/>
                </a:moveTo>
                <a:cubicBezTo>
                  <a:pt x="3828" y="182"/>
                  <a:pt x="3920" y="207"/>
                  <a:pt x="4003" y="257"/>
                </a:cubicBezTo>
                <a:cubicBezTo>
                  <a:pt x="4337" y="457"/>
                  <a:pt x="4537" y="791"/>
                  <a:pt x="4570" y="1158"/>
                </a:cubicBezTo>
                <a:cubicBezTo>
                  <a:pt x="4637" y="1525"/>
                  <a:pt x="4604" y="1925"/>
                  <a:pt x="4504" y="2292"/>
                </a:cubicBezTo>
                <a:cubicBezTo>
                  <a:pt x="4463" y="2462"/>
                  <a:pt x="4405" y="2627"/>
                  <a:pt x="4330" y="2784"/>
                </a:cubicBezTo>
                <a:lnTo>
                  <a:pt x="4330" y="2784"/>
                </a:lnTo>
                <a:cubicBezTo>
                  <a:pt x="3888" y="2569"/>
                  <a:pt x="3504" y="2225"/>
                  <a:pt x="3236" y="1791"/>
                </a:cubicBezTo>
                <a:cubicBezTo>
                  <a:pt x="3036" y="1458"/>
                  <a:pt x="3003" y="1024"/>
                  <a:pt x="3136" y="657"/>
                </a:cubicBezTo>
                <a:cubicBezTo>
                  <a:pt x="3169" y="490"/>
                  <a:pt x="3303" y="324"/>
                  <a:pt x="3470" y="257"/>
                </a:cubicBezTo>
                <a:cubicBezTo>
                  <a:pt x="3553" y="207"/>
                  <a:pt x="3645" y="182"/>
                  <a:pt x="3736" y="182"/>
                </a:cubicBezTo>
                <a:close/>
                <a:moveTo>
                  <a:pt x="10373" y="2062"/>
                </a:moveTo>
                <a:cubicBezTo>
                  <a:pt x="10200" y="2062"/>
                  <a:pt x="10033" y="2104"/>
                  <a:pt x="9874" y="2192"/>
                </a:cubicBezTo>
                <a:cubicBezTo>
                  <a:pt x="9607" y="2358"/>
                  <a:pt x="9374" y="2592"/>
                  <a:pt x="9207" y="2859"/>
                </a:cubicBezTo>
                <a:cubicBezTo>
                  <a:pt x="9012" y="3184"/>
                  <a:pt x="8845" y="3523"/>
                  <a:pt x="8697" y="3877"/>
                </a:cubicBezTo>
                <a:lnTo>
                  <a:pt x="8697" y="3877"/>
                </a:lnTo>
                <a:cubicBezTo>
                  <a:pt x="8594" y="3849"/>
                  <a:pt x="8492" y="3816"/>
                  <a:pt x="8393" y="3777"/>
                </a:cubicBezTo>
                <a:lnTo>
                  <a:pt x="8393" y="3777"/>
                </a:lnTo>
                <a:cubicBezTo>
                  <a:pt x="8491" y="3818"/>
                  <a:pt x="8592" y="3853"/>
                  <a:pt x="8695" y="3882"/>
                </a:cubicBezTo>
                <a:lnTo>
                  <a:pt x="8695" y="3882"/>
                </a:lnTo>
                <a:cubicBezTo>
                  <a:pt x="8695" y="3880"/>
                  <a:pt x="8696" y="3878"/>
                  <a:pt x="8697" y="3877"/>
                </a:cubicBezTo>
                <a:lnTo>
                  <a:pt x="8697" y="3877"/>
                </a:lnTo>
                <a:cubicBezTo>
                  <a:pt x="8740" y="3888"/>
                  <a:pt x="8783" y="3898"/>
                  <a:pt x="8826" y="3908"/>
                </a:cubicBezTo>
                <a:lnTo>
                  <a:pt x="8826" y="3908"/>
                </a:lnTo>
                <a:cubicBezTo>
                  <a:pt x="8971" y="3605"/>
                  <a:pt x="9133" y="3315"/>
                  <a:pt x="9307" y="3026"/>
                </a:cubicBezTo>
                <a:cubicBezTo>
                  <a:pt x="9474" y="2792"/>
                  <a:pt x="9674" y="2559"/>
                  <a:pt x="9941" y="2425"/>
                </a:cubicBezTo>
                <a:cubicBezTo>
                  <a:pt x="10077" y="2328"/>
                  <a:pt x="10247" y="2276"/>
                  <a:pt x="10424" y="2276"/>
                </a:cubicBezTo>
                <a:cubicBezTo>
                  <a:pt x="10552" y="2276"/>
                  <a:pt x="10683" y="2303"/>
                  <a:pt x="10808" y="2358"/>
                </a:cubicBezTo>
                <a:cubicBezTo>
                  <a:pt x="11075" y="2525"/>
                  <a:pt x="11208" y="2859"/>
                  <a:pt x="11075" y="3159"/>
                </a:cubicBezTo>
                <a:cubicBezTo>
                  <a:pt x="11043" y="3255"/>
                  <a:pt x="10994" y="3345"/>
                  <a:pt x="10933" y="3426"/>
                </a:cubicBezTo>
                <a:lnTo>
                  <a:pt x="10933" y="3426"/>
                </a:lnTo>
                <a:cubicBezTo>
                  <a:pt x="11028" y="3324"/>
                  <a:pt x="11109" y="3211"/>
                  <a:pt x="11175" y="3092"/>
                </a:cubicBezTo>
                <a:cubicBezTo>
                  <a:pt x="11242" y="2892"/>
                  <a:pt x="11242" y="2692"/>
                  <a:pt x="11175" y="2525"/>
                </a:cubicBezTo>
                <a:cubicBezTo>
                  <a:pt x="11108" y="2358"/>
                  <a:pt x="11008" y="2225"/>
                  <a:pt x="10841" y="2158"/>
                </a:cubicBezTo>
                <a:cubicBezTo>
                  <a:pt x="10684" y="2095"/>
                  <a:pt x="10526" y="2062"/>
                  <a:pt x="10373" y="2062"/>
                </a:cubicBezTo>
                <a:close/>
                <a:moveTo>
                  <a:pt x="744" y="2958"/>
                </a:moveTo>
                <a:cubicBezTo>
                  <a:pt x="843" y="2958"/>
                  <a:pt x="943" y="2980"/>
                  <a:pt x="1034" y="3026"/>
                </a:cubicBezTo>
                <a:cubicBezTo>
                  <a:pt x="1301" y="3159"/>
                  <a:pt x="1535" y="3393"/>
                  <a:pt x="1668" y="3659"/>
                </a:cubicBezTo>
                <a:cubicBezTo>
                  <a:pt x="1815" y="3904"/>
                  <a:pt x="1946" y="4157"/>
                  <a:pt x="2072" y="4409"/>
                </a:cubicBezTo>
                <a:lnTo>
                  <a:pt x="2072" y="4409"/>
                </a:lnTo>
                <a:cubicBezTo>
                  <a:pt x="1911" y="4432"/>
                  <a:pt x="1746" y="4443"/>
                  <a:pt x="1582" y="4443"/>
                </a:cubicBezTo>
                <a:cubicBezTo>
                  <a:pt x="1466" y="4443"/>
                  <a:pt x="1350" y="4438"/>
                  <a:pt x="1235" y="4427"/>
                </a:cubicBezTo>
                <a:cubicBezTo>
                  <a:pt x="934" y="4393"/>
                  <a:pt x="601" y="4260"/>
                  <a:pt x="367" y="4026"/>
                </a:cubicBezTo>
                <a:cubicBezTo>
                  <a:pt x="134" y="3826"/>
                  <a:pt x="67" y="3459"/>
                  <a:pt x="234" y="3192"/>
                </a:cubicBezTo>
                <a:cubicBezTo>
                  <a:pt x="365" y="3039"/>
                  <a:pt x="554" y="2958"/>
                  <a:pt x="744" y="2958"/>
                </a:cubicBezTo>
                <a:close/>
                <a:moveTo>
                  <a:pt x="10933" y="3426"/>
                </a:moveTo>
                <a:lnTo>
                  <a:pt x="10933" y="3426"/>
                </a:lnTo>
                <a:cubicBezTo>
                  <a:pt x="10787" y="3582"/>
                  <a:pt x="10610" y="3712"/>
                  <a:pt x="10408" y="3793"/>
                </a:cubicBezTo>
                <a:cubicBezTo>
                  <a:pt x="10083" y="3914"/>
                  <a:pt x="9749" y="3971"/>
                  <a:pt x="9421" y="3971"/>
                </a:cubicBezTo>
                <a:cubicBezTo>
                  <a:pt x="9219" y="3971"/>
                  <a:pt x="9020" y="3950"/>
                  <a:pt x="8826" y="3908"/>
                </a:cubicBezTo>
                <a:lnTo>
                  <a:pt x="8826" y="3908"/>
                </a:lnTo>
                <a:cubicBezTo>
                  <a:pt x="8824" y="3910"/>
                  <a:pt x="8823" y="3913"/>
                  <a:pt x="8822" y="3915"/>
                </a:cubicBezTo>
                <a:lnTo>
                  <a:pt x="8822" y="3915"/>
                </a:lnTo>
                <a:cubicBezTo>
                  <a:pt x="8779" y="3905"/>
                  <a:pt x="8737" y="3894"/>
                  <a:pt x="8695" y="3882"/>
                </a:cubicBezTo>
                <a:lnTo>
                  <a:pt x="8695" y="3882"/>
                </a:lnTo>
                <a:cubicBezTo>
                  <a:pt x="8616" y="4071"/>
                  <a:pt x="8542" y="4263"/>
                  <a:pt x="8473" y="4460"/>
                </a:cubicBezTo>
                <a:cubicBezTo>
                  <a:pt x="8106" y="5394"/>
                  <a:pt x="7873" y="6361"/>
                  <a:pt x="7706" y="7329"/>
                </a:cubicBezTo>
                <a:cubicBezTo>
                  <a:pt x="7572" y="8196"/>
                  <a:pt x="7506" y="8963"/>
                  <a:pt x="7439" y="9597"/>
                </a:cubicBezTo>
                <a:cubicBezTo>
                  <a:pt x="7406" y="10197"/>
                  <a:pt x="7372" y="10664"/>
                  <a:pt x="7372" y="10998"/>
                </a:cubicBezTo>
                <a:lnTo>
                  <a:pt x="7372" y="11098"/>
                </a:lnTo>
                <a:cubicBezTo>
                  <a:pt x="7439" y="10764"/>
                  <a:pt x="7439" y="10264"/>
                  <a:pt x="7506" y="9664"/>
                </a:cubicBezTo>
                <a:cubicBezTo>
                  <a:pt x="7572" y="9097"/>
                  <a:pt x="7639" y="8329"/>
                  <a:pt x="7806" y="7462"/>
                </a:cubicBezTo>
                <a:cubicBezTo>
                  <a:pt x="7973" y="6461"/>
                  <a:pt x="8206" y="5494"/>
                  <a:pt x="8540" y="4593"/>
                </a:cubicBezTo>
                <a:cubicBezTo>
                  <a:pt x="8623" y="4357"/>
                  <a:pt x="8718" y="4133"/>
                  <a:pt x="8822" y="3915"/>
                </a:cubicBezTo>
                <a:lnTo>
                  <a:pt x="8822" y="3915"/>
                </a:lnTo>
                <a:cubicBezTo>
                  <a:pt x="9025" y="3963"/>
                  <a:pt x="9235" y="3988"/>
                  <a:pt x="9447" y="3988"/>
                </a:cubicBezTo>
                <a:cubicBezTo>
                  <a:pt x="9754" y="3988"/>
                  <a:pt x="10068" y="3936"/>
                  <a:pt x="10374" y="3826"/>
                </a:cubicBezTo>
                <a:lnTo>
                  <a:pt x="10441" y="3826"/>
                </a:lnTo>
                <a:cubicBezTo>
                  <a:pt x="10622" y="3736"/>
                  <a:pt x="10804" y="3599"/>
                  <a:pt x="10933" y="3426"/>
                </a:cubicBezTo>
                <a:close/>
                <a:moveTo>
                  <a:pt x="3782" y="0"/>
                </a:moveTo>
                <a:cubicBezTo>
                  <a:pt x="3450" y="0"/>
                  <a:pt x="3148" y="215"/>
                  <a:pt x="3036" y="524"/>
                </a:cubicBezTo>
                <a:cubicBezTo>
                  <a:pt x="2969" y="957"/>
                  <a:pt x="3003" y="1358"/>
                  <a:pt x="3203" y="1758"/>
                </a:cubicBezTo>
                <a:cubicBezTo>
                  <a:pt x="3468" y="2207"/>
                  <a:pt x="3859" y="2569"/>
                  <a:pt x="4320" y="2805"/>
                </a:cubicBezTo>
                <a:lnTo>
                  <a:pt x="4320" y="2805"/>
                </a:lnTo>
                <a:cubicBezTo>
                  <a:pt x="4089" y="3285"/>
                  <a:pt x="3709" y="3694"/>
                  <a:pt x="3236" y="3993"/>
                </a:cubicBezTo>
                <a:cubicBezTo>
                  <a:pt x="2929" y="4191"/>
                  <a:pt x="2574" y="4321"/>
                  <a:pt x="2202" y="4389"/>
                </a:cubicBezTo>
                <a:lnTo>
                  <a:pt x="2202" y="4389"/>
                </a:lnTo>
                <a:cubicBezTo>
                  <a:pt x="2074" y="4129"/>
                  <a:pt x="1938" y="3865"/>
                  <a:pt x="1802" y="3593"/>
                </a:cubicBezTo>
                <a:cubicBezTo>
                  <a:pt x="1635" y="3292"/>
                  <a:pt x="1401" y="3059"/>
                  <a:pt x="1135" y="2926"/>
                </a:cubicBezTo>
                <a:cubicBezTo>
                  <a:pt x="1009" y="2850"/>
                  <a:pt x="884" y="2813"/>
                  <a:pt x="759" y="2813"/>
                </a:cubicBezTo>
                <a:cubicBezTo>
                  <a:pt x="718" y="2813"/>
                  <a:pt x="676" y="2817"/>
                  <a:pt x="634" y="2825"/>
                </a:cubicBezTo>
                <a:cubicBezTo>
                  <a:pt x="434" y="2825"/>
                  <a:pt x="267" y="2926"/>
                  <a:pt x="167" y="3092"/>
                </a:cubicBezTo>
                <a:cubicBezTo>
                  <a:pt x="0" y="3393"/>
                  <a:pt x="67" y="3759"/>
                  <a:pt x="301" y="4026"/>
                </a:cubicBezTo>
                <a:cubicBezTo>
                  <a:pt x="567" y="4260"/>
                  <a:pt x="901" y="4427"/>
                  <a:pt x="1268" y="4460"/>
                </a:cubicBezTo>
                <a:cubicBezTo>
                  <a:pt x="1426" y="4484"/>
                  <a:pt x="1582" y="4496"/>
                  <a:pt x="1738" y="4496"/>
                </a:cubicBezTo>
                <a:cubicBezTo>
                  <a:pt x="1861" y="4496"/>
                  <a:pt x="1984" y="4488"/>
                  <a:pt x="2105" y="4474"/>
                </a:cubicBezTo>
                <a:lnTo>
                  <a:pt x="2105" y="4474"/>
                </a:lnTo>
                <a:cubicBezTo>
                  <a:pt x="2226" y="4716"/>
                  <a:pt x="2344" y="4959"/>
                  <a:pt x="2469" y="5194"/>
                </a:cubicBezTo>
                <a:cubicBezTo>
                  <a:pt x="3403" y="7162"/>
                  <a:pt x="4137" y="8830"/>
                  <a:pt x="4570" y="9964"/>
                </a:cubicBezTo>
                <a:lnTo>
                  <a:pt x="5137" y="11265"/>
                </a:lnTo>
                <a:cubicBezTo>
                  <a:pt x="5004" y="10798"/>
                  <a:pt x="4837" y="10331"/>
                  <a:pt x="4637" y="9931"/>
                </a:cubicBezTo>
                <a:cubicBezTo>
                  <a:pt x="4170" y="8763"/>
                  <a:pt x="3503" y="7129"/>
                  <a:pt x="2536" y="5127"/>
                </a:cubicBezTo>
                <a:cubicBezTo>
                  <a:pt x="2446" y="4904"/>
                  <a:pt x="2344" y="4681"/>
                  <a:pt x="2234" y="4455"/>
                </a:cubicBezTo>
                <a:lnTo>
                  <a:pt x="2234" y="4455"/>
                </a:lnTo>
                <a:cubicBezTo>
                  <a:pt x="3174" y="4302"/>
                  <a:pt x="3998" y="3717"/>
                  <a:pt x="4438" y="2862"/>
                </a:cubicBezTo>
                <a:lnTo>
                  <a:pt x="4438" y="2862"/>
                </a:lnTo>
                <a:cubicBezTo>
                  <a:pt x="4699" y="2980"/>
                  <a:pt x="4979" y="3059"/>
                  <a:pt x="5271" y="3092"/>
                </a:cubicBezTo>
                <a:cubicBezTo>
                  <a:pt x="5347" y="3098"/>
                  <a:pt x="5424" y="3101"/>
                  <a:pt x="5501" y="3101"/>
                </a:cubicBezTo>
                <a:cubicBezTo>
                  <a:pt x="6037" y="3101"/>
                  <a:pt x="6578" y="2953"/>
                  <a:pt x="7052" y="2675"/>
                </a:cubicBezTo>
                <a:lnTo>
                  <a:pt x="7052" y="2675"/>
                </a:lnTo>
                <a:cubicBezTo>
                  <a:pt x="7377" y="3186"/>
                  <a:pt x="7852" y="3565"/>
                  <a:pt x="8393" y="3777"/>
                </a:cubicBezTo>
                <a:lnTo>
                  <a:pt x="8393" y="3777"/>
                </a:lnTo>
                <a:cubicBezTo>
                  <a:pt x="7860" y="3555"/>
                  <a:pt x="7399" y="3166"/>
                  <a:pt x="7095" y="2649"/>
                </a:cubicBezTo>
                <a:lnTo>
                  <a:pt x="7095" y="2649"/>
                </a:lnTo>
                <a:cubicBezTo>
                  <a:pt x="7277" y="2538"/>
                  <a:pt x="7449" y="2407"/>
                  <a:pt x="7606" y="2258"/>
                </a:cubicBezTo>
                <a:cubicBezTo>
                  <a:pt x="7906" y="1958"/>
                  <a:pt x="8106" y="1591"/>
                  <a:pt x="8206" y="1191"/>
                </a:cubicBezTo>
                <a:cubicBezTo>
                  <a:pt x="8240" y="991"/>
                  <a:pt x="8206" y="757"/>
                  <a:pt x="8073" y="591"/>
                </a:cubicBezTo>
                <a:cubicBezTo>
                  <a:pt x="7973" y="390"/>
                  <a:pt x="7773" y="257"/>
                  <a:pt x="7539" y="257"/>
                </a:cubicBezTo>
                <a:cubicBezTo>
                  <a:pt x="7105" y="257"/>
                  <a:pt x="6739" y="557"/>
                  <a:pt x="6672" y="991"/>
                </a:cubicBezTo>
                <a:cubicBezTo>
                  <a:pt x="6572" y="1391"/>
                  <a:pt x="6638" y="1791"/>
                  <a:pt x="6805" y="2158"/>
                </a:cubicBezTo>
                <a:lnTo>
                  <a:pt x="6805" y="2192"/>
                </a:lnTo>
                <a:cubicBezTo>
                  <a:pt x="6859" y="2328"/>
                  <a:pt x="6922" y="2457"/>
                  <a:pt x="6993" y="2579"/>
                </a:cubicBezTo>
                <a:lnTo>
                  <a:pt x="6993" y="2579"/>
                </a:lnTo>
                <a:cubicBezTo>
                  <a:pt x="6541" y="2869"/>
                  <a:pt x="6000" y="3035"/>
                  <a:pt x="5434" y="3035"/>
                </a:cubicBezTo>
                <a:cubicBezTo>
                  <a:pt x="5358" y="3035"/>
                  <a:pt x="5281" y="3032"/>
                  <a:pt x="5204" y="3026"/>
                </a:cubicBezTo>
                <a:cubicBezTo>
                  <a:pt x="4943" y="3004"/>
                  <a:pt x="4689" y="2939"/>
                  <a:pt x="4450" y="2838"/>
                </a:cubicBezTo>
                <a:lnTo>
                  <a:pt x="4450" y="2838"/>
                </a:lnTo>
                <a:cubicBezTo>
                  <a:pt x="4542" y="2657"/>
                  <a:pt x="4616" y="2463"/>
                  <a:pt x="4670" y="2258"/>
                </a:cubicBezTo>
                <a:cubicBezTo>
                  <a:pt x="4770" y="1858"/>
                  <a:pt x="4804" y="1458"/>
                  <a:pt x="4770" y="1058"/>
                </a:cubicBezTo>
                <a:cubicBezTo>
                  <a:pt x="4704" y="857"/>
                  <a:pt x="4637" y="691"/>
                  <a:pt x="4537" y="490"/>
                </a:cubicBezTo>
                <a:cubicBezTo>
                  <a:pt x="4437" y="324"/>
                  <a:pt x="4270" y="157"/>
                  <a:pt x="4103" y="57"/>
                </a:cubicBezTo>
                <a:cubicBezTo>
                  <a:pt x="4037" y="57"/>
                  <a:pt x="4003" y="23"/>
                  <a:pt x="3970" y="23"/>
                </a:cubicBezTo>
                <a:cubicBezTo>
                  <a:pt x="3907" y="8"/>
                  <a:pt x="3844" y="0"/>
                  <a:pt x="3782" y="0"/>
                </a:cubicBezTo>
                <a:close/>
                <a:moveTo>
                  <a:pt x="7372" y="11098"/>
                </a:moveTo>
                <a:cubicBezTo>
                  <a:pt x="7372" y="11265"/>
                  <a:pt x="7339" y="11365"/>
                  <a:pt x="7339" y="11465"/>
                </a:cubicBezTo>
                <a:cubicBezTo>
                  <a:pt x="7339" y="11487"/>
                  <a:pt x="7343" y="11495"/>
                  <a:pt x="7348" y="11495"/>
                </a:cubicBezTo>
                <a:cubicBezTo>
                  <a:pt x="7358" y="11495"/>
                  <a:pt x="7372" y="11465"/>
                  <a:pt x="7372" y="11465"/>
                </a:cubicBezTo>
                <a:lnTo>
                  <a:pt x="7372" y="11098"/>
                </a:lnTo>
                <a:close/>
                <a:moveTo>
                  <a:pt x="5137" y="11265"/>
                </a:moveTo>
                <a:lnTo>
                  <a:pt x="5237" y="11598"/>
                </a:lnTo>
                <a:cubicBezTo>
                  <a:pt x="5204" y="11465"/>
                  <a:pt x="5171" y="11365"/>
                  <a:pt x="5137" y="11265"/>
                </a:cubicBezTo>
                <a:close/>
                <a:moveTo>
                  <a:pt x="5237" y="11598"/>
                </a:moveTo>
                <a:cubicBezTo>
                  <a:pt x="5237" y="11615"/>
                  <a:pt x="5254" y="11632"/>
                  <a:pt x="5271" y="11648"/>
                </a:cubicBezTo>
                <a:lnTo>
                  <a:pt x="5237" y="11598"/>
                </a:lnTo>
                <a:close/>
                <a:moveTo>
                  <a:pt x="5271" y="11648"/>
                </a:moveTo>
                <a:lnTo>
                  <a:pt x="5304" y="11698"/>
                </a:lnTo>
                <a:cubicBezTo>
                  <a:pt x="5304" y="11682"/>
                  <a:pt x="5288" y="11665"/>
                  <a:pt x="5271" y="11648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1" name="Google Shape;1731;p42"/>
          <p:cNvSpPr/>
          <p:nvPr/>
        </p:nvSpPr>
        <p:spPr>
          <a:xfrm>
            <a:off x="2552812" y="1402212"/>
            <a:ext cx="212642" cy="40215"/>
          </a:xfrm>
          <a:custGeom>
            <a:avLst/>
            <a:gdLst/>
            <a:ahLst/>
            <a:cxnLst/>
            <a:rect l="l" t="t" r="r" b="b"/>
            <a:pathLst>
              <a:path w="8841" h="1672" extrusionOk="0">
                <a:moveTo>
                  <a:pt x="8237" y="0"/>
                </a:moveTo>
                <a:cubicBezTo>
                  <a:pt x="8216" y="0"/>
                  <a:pt x="8195" y="1"/>
                  <a:pt x="8173" y="3"/>
                </a:cubicBezTo>
                <a:lnTo>
                  <a:pt x="568" y="504"/>
                </a:lnTo>
                <a:cubicBezTo>
                  <a:pt x="234" y="504"/>
                  <a:pt x="1" y="804"/>
                  <a:pt x="1" y="1104"/>
                </a:cubicBezTo>
                <a:cubicBezTo>
                  <a:pt x="34" y="1438"/>
                  <a:pt x="301" y="1671"/>
                  <a:pt x="635" y="1671"/>
                </a:cubicBezTo>
                <a:lnTo>
                  <a:pt x="8274" y="1171"/>
                </a:lnTo>
                <a:cubicBezTo>
                  <a:pt x="8574" y="1137"/>
                  <a:pt x="8841" y="837"/>
                  <a:pt x="8807" y="537"/>
                </a:cubicBezTo>
                <a:cubicBezTo>
                  <a:pt x="8807" y="225"/>
                  <a:pt x="8544" y="0"/>
                  <a:pt x="823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2" name="Google Shape;1732;p42"/>
          <p:cNvSpPr/>
          <p:nvPr/>
        </p:nvSpPr>
        <p:spPr>
          <a:xfrm>
            <a:off x="2550671" y="1442402"/>
            <a:ext cx="217188" cy="96424"/>
          </a:xfrm>
          <a:custGeom>
            <a:avLst/>
            <a:gdLst/>
            <a:ahLst/>
            <a:cxnLst/>
            <a:rect l="l" t="t" r="r" b="b"/>
            <a:pathLst>
              <a:path w="9030" h="4009" extrusionOk="0">
                <a:moveTo>
                  <a:pt x="8396" y="0"/>
                </a:moveTo>
                <a:lnTo>
                  <a:pt x="757" y="500"/>
                </a:lnTo>
                <a:cubicBezTo>
                  <a:pt x="1" y="533"/>
                  <a:pt x="55" y="1669"/>
                  <a:pt x="824" y="1669"/>
                </a:cubicBezTo>
                <a:cubicBezTo>
                  <a:pt x="835" y="1669"/>
                  <a:pt x="846" y="1668"/>
                  <a:pt x="857" y="1668"/>
                </a:cubicBezTo>
                <a:lnTo>
                  <a:pt x="1691" y="1601"/>
                </a:lnTo>
                <a:lnTo>
                  <a:pt x="2925" y="3669"/>
                </a:lnTo>
                <a:cubicBezTo>
                  <a:pt x="3045" y="3879"/>
                  <a:pt x="3273" y="4008"/>
                  <a:pt x="3511" y="4008"/>
                </a:cubicBezTo>
                <a:cubicBezTo>
                  <a:pt x="3538" y="4008"/>
                  <a:pt x="3565" y="4006"/>
                  <a:pt x="3592" y="4003"/>
                </a:cubicBezTo>
                <a:lnTo>
                  <a:pt x="6294" y="3836"/>
                </a:lnTo>
                <a:cubicBezTo>
                  <a:pt x="6595" y="3803"/>
                  <a:pt x="6828" y="3603"/>
                  <a:pt x="6928" y="3369"/>
                </a:cubicBezTo>
                <a:lnTo>
                  <a:pt x="7896" y="1201"/>
                </a:lnTo>
                <a:lnTo>
                  <a:pt x="8496" y="1168"/>
                </a:lnTo>
                <a:cubicBezTo>
                  <a:pt x="8796" y="1134"/>
                  <a:pt x="9030" y="834"/>
                  <a:pt x="8963" y="534"/>
                </a:cubicBezTo>
                <a:cubicBezTo>
                  <a:pt x="8963" y="234"/>
                  <a:pt x="8696" y="0"/>
                  <a:pt x="839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3" name="Google Shape;1733;p42"/>
          <p:cNvSpPr/>
          <p:nvPr/>
        </p:nvSpPr>
        <p:spPr>
          <a:xfrm>
            <a:off x="2419637" y="918818"/>
            <a:ext cx="150059" cy="284653"/>
          </a:xfrm>
          <a:custGeom>
            <a:avLst/>
            <a:gdLst/>
            <a:ahLst/>
            <a:cxnLst/>
            <a:rect l="l" t="t" r="r" b="b"/>
            <a:pathLst>
              <a:path w="6239" h="11835" extrusionOk="0">
                <a:moveTo>
                  <a:pt x="5949" y="0"/>
                </a:moveTo>
                <a:cubicBezTo>
                  <a:pt x="5855" y="0"/>
                  <a:pt x="5739" y="8"/>
                  <a:pt x="5605" y="20"/>
                </a:cubicBezTo>
                <a:cubicBezTo>
                  <a:pt x="5071" y="120"/>
                  <a:pt x="4571" y="320"/>
                  <a:pt x="4104" y="587"/>
                </a:cubicBezTo>
                <a:cubicBezTo>
                  <a:pt x="3370" y="954"/>
                  <a:pt x="2703" y="1488"/>
                  <a:pt x="2136" y="2088"/>
                </a:cubicBezTo>
                <a:lnTo>
                  <a:pt x="501" y="4590"/>
                </a:lnTo>
                <a:cubicBezTo>
                  <a:pt x="167" y="5558"/>
                  <a:pt x="1" y="6558"/>
                  <a:pt x="1" y="7592"/>
                </a:cubicBezTo>
                <a:cubicBezTo>
                  <a:pt x="1" y="8393"/>
                  <a:pt x="167" y="9227"/>
                  <a:pt x="401" y="9994"/>
                </a:cubicBezTo>
                <a:cubicBezTo>
                  <a:pt x="568" y="10528"/>
                  <a:pt x="835" y="11028"/>
                  <a:pt x="1168" y="11462"/>
                </a:cubicBezTo>
                <a:cubicBezTo>
                  <a:pt x="1403" y="11726"/>
                  <a:pt x="1534" y="11835"/>
                  <a:pt x="1630" y="11835"/>
                </a:cubicBezTo>
                <a:cubicBezTo>
                  <a:pt x="1644" y="11835"/>
                  <a:pt x="1656" y="11833"/>
                  <a:pt x="1669" y="11829"/>
                </a:cubicBezTo>
                <a:cubicBezTo>
                  <a:pt x="1802" y="11695"/>
                  <a:pt x="1468" y="10995"/>
                  <a:pt x="1235" y="9761"/>
                </a:cubicBezTo>
                <a:cubicBezTo>
                  <a:pt x="601" y="6525"/>
                  <a:pt x="1902" y="3256"/>
                  <a:pt x="4537" y="1321"/>
                </a:cubicBezTo>
                <a:cubicBezTo>
                  <a:pt x="5505" y="587"/>
                  <a:pt x="6238" y="254"/>
                  <a:pt x="6205" y="87"/>
                </a:cubicBezTo>
                <a:cubicBezTo>
                  <a:pt x="6205" y="23"/>
                  <a:pt x="6111" y="0"/>
                  <a:pt x="594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4" name="Google Shape;1734;p42"/>
          <p:cNvSpPr/>
          <p:nvPr/>
        </p:nvSpPr>
        <p:spPr>
          <a:xfrm>
            <a:off x="2596947" y="897436"/>
            <a:ext cx="63401" cy="30305"/>
          </a:xfrm>
          <a:custGeom>
            <a:avLst/>
            <a:gdLst/>
            <a:ahLst/>
            <a:cxnLst/>
            <a:rect l="l" t="t" r="r" b="b"/>
            <a:pathLst>
              <a:path w="2636" h="1260" extrusionOk="0">
                <a:moveTo>
                  <a:pt x="1420" y="0"/>
                </a:moveTo>
                <a:cubicBezTo>
                  <a:pt x="1046" y="0"/>
                  <a:pt x="674" y="101"/>
                  <a:pt x="334" y="309"/>
                </a:cubicBezTo>
                <a:cubicBezTo>
                  <a:pt x="134" y="476"/>
                  <a:pt x="1" y="642"/>
                  <a:pt x="67" y="809"/>
                </a:cubicBezTo>
                <a:cubicBezTo>
                  <a:pt x="123" y="1116"/>
                  <a:pt x="551" y="1259"/>
                  <a:pt x="1041" y="1259"/>
                </a:cubicBezTo>
                <a:cubicBezTo>
                  <a:pt x="1137" y="1259"/>
                  <a:pt x="1236" y="1254"/>
                  <a:pt x="1335" y="1243"/>
                </a:cubicBezTo>
                <a:lnTo>
                  <a:pt x="2602" y="642"/>
                </a:lnTo>
                <a:cubicBezTo>
                  <a:pt x="2636" y="476"/>
                  <a:pt x="2502" y="309"/>
                  <a:pt x="2269" y="175"/>
                </a:cubicBezTo>
                <a:cubicBezTo>
                  <a:pt x="1994" y="60"/>
                  <a:pt x="1706" y="0"/>
                  <a:pt x="14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5" name="Google Shape;1735;p42"/>
          <p:cNvSpPr/>
          <p:nvPr/>
        </p:nvSpPr>
        <p:spPr>
          <a:xfrm>
            <a:off x="2628238" y="1519031"/>
            <a:ext cx="86683" cy="16572"/>
          </a:xfrm>
          <a:custGeom>
            <a:avLst/>
            <a:gdLst/>
            <a:ahLst/>
            <a:cxnLst/>
            <a:rect l="l" t="t" r="r" b="b"/>
            <a:pathLst>
              <a:path w="3604" h="689" extrusionOk="0">
                <a:moveTo>
                  <a:pt x="2080" y="1"/>
                </a:moveTo>
                <a:cubicBezTo>
                  <a:pt x="1518" y="1"/>
                  <a:pt x="967" y="134"/>
                  <a:pt x="468" y="383"/>
                </a:cubicBezTo>
                <a:cubicBezTo>
                  <a:pt x="267" y="450"/>
                  <a:pt x="134" y="550"/>
                  <a:pt x="1" y="684"/>
                </a:cubicBezTo>
                <a:cubicBezTo>
                  <a:pt x="1" y="687"/>
                  <a:pt x="3" y="689"/>
                  <a:pt x="7" y="689"/>
                </a:cubicBezTo>
                <a:cubicBezTo>
                  <a:pt x="44" y="689"/>
                  <a:pt x="233" y="573"/>
                  <a:pt x="501" y="483"/>
                </a:cubicBezTo>
                <a:cubicBezTo>
                  <a:pt x="901" y="317"/>
                  <a:pt x="1335" y="183"/>
                  <a:pt x="1768" y="150"/>
                </a:cubicBezTo>
                <a:cubicBezTo>
                  <a:pt x="1915" y="138"/>
                  <a:pt x="2070" y="130"/>
                  <a:pt x="2228" y="130"/>
                </a:cubicBezTo>
                <a:cubicBezTo>
                  <a:pt x="2502" y="130"/>
                  <a:pt x="2782" y="153"/>
                  <a:pt x="3036" y="217"/>
                </a:cubicBezTo>
                <a:lnTo>
                  <a:pt x="3603" y="350"/>
                </a:lnTo>
                <a:cubicBezTo>
                  <a:pt x="3436" y="250"/>
                  <a:pt x="3270" y="183"/>
                  <a:pt x="3103" y="150"/>
                </a:cubicBezTo>
                <a:cubicBezTo>
                  <a:pt x="2764" y="49"/>
                  <a:pt x="2420" y="1"/>
                  <a:pt x="208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6" name="Google Shape;1736;p42"/>
          <p:cNvSpPr/>
          <p:nvPr/>
        </p:nvSpPr>
        <p:spPr>
          <a:xfrm>
            <a:off x="2592137" y="1471770"/>
            <a:ext cx="148448" cy="9164"/>
          </a:xfrm>
          <a:custGeom>
            <a:avLst/>
            <a:gdLst/>
            <a:ahLst/>
            <a:cxnLst/>
            <a:rect l="l" t="t" r="r" b="b"/>
            <a:pathLst>
              <a:path w="6172" h="381" extrusionOk="0">
                <a:moveTo>
                  <a:pt x="5397" y="1"/>
                </a:moveTo>
                <a:cubicBezTo>
                  <a:pt x="4623" y="1"/>
                  <a:pt x="3853" y="38"/>
                  <a:pt x="3103" y="113"/>
                </a:cubicBezTo>
                <a:cubicBezTo>
                  <a:pt x="2069" y="147"/>
                  <a:pt x="1035" y="247"/>
                  <a:pt x="0" y="380"/>
                </a:cubicBezTo>
                <a:cubicBezTo>
                  <a:pt x="1035" y="380"/>
                  <a:pt x="2069" y="347"/>
                  <a:pt x="3103" y="247"/>
                </a:cubicBezTo>
                <a:cubicBezTo>
                  <a:pt x="4103" y="213"/>
                  <a:pt x="5137" y="147"/>
                  <a:pt x="6172" y="13"/>
                </a:cubicBezTo>
                <a:cubicBezTo>
                  <a:pt x="5913" y="5"/>
                  <a:pt x="5655" y="1"/>
                  <a:pt x="539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7" name="Google Shape;1737;p42"/>
          <p:cNvSpPr/>
          <p:nvPr/>
        </p:nvSpPr>
        <p:spPr>
          <a:xfrm>
            <a:off x="2605774" y="1492935"/>
            <a:ext cx="125190" cy="11064"/>
          </a:xfrm>
          <a:custGeom>
            <a:avLst/>
            <a:gdLst/>
            <a:ahLst/>
            <a:cxnLst/>
            <a:rect l="l" t="t" r="r" b="b"/>
            <a:pathLst>
              <a:path w="5205" h="460" extrusionOk="0">
                <a:moveTo>
                  <a:pt x="5204" y="1"/>
                </a:moveTo>
                <a:cubicBezTo>
                  <a:pt x="4937" y="1"/>
                  <a:pt x="4671" y="34"/>
                  <a:pt x="4437" y="67"/>
                </a:cubicBezTo>
                <a:lnTo>
                  <a:pt x="2602" y="234"/>
                </a:lnTo>
                <a:lnTo>
                  <a:pt x="768" y="334"/>
                </a:lnTo>
                <a:cubicBezTo>
                  <a:pt x="501" y="368"/>
                  <a:pt x="267" y="368"/>
                  <a:pt x="1" y="434"/>
                </a:cubicBezTo>
                <a:cubicBezTo>
                  <a:pt x="134" y="451"/>
                  <a:pt x="267" y="459"/>
                  <a:pt x="397" y="459"/>
                </a:cubicBezTo>
                <a:cubicBezTo>
                  <a:pt x="526" y="459"/>
                  <a:pt x="651" y="451"/>
                  <a:pt x="768" y="434"/>
                </a:cubicBezTo>
                <a:cubicBezTo>
                  <a:pt x="1268" y="434"/>
                  <a:pt x="1835" y="434"/>
                  <a:pt x="2602" y="334"/>
                </a:cubicBezTo>
                <a:cubicBezTo>
                  <a:pt x="3370" y="267"/>
                  <a:pt x="3970" y="167"/>
                  <a:pt x="4437" y="134"/>
                </a:cubicBezTo>
                <a:lnTo>
                  <a:pt x="5204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8" name="Google Shape;1738;p42"/>
          <p:cNvSpPr/>
          <p:nvPr/>
        </p:nvSpPr>
        <p:spPr>
          <a:xfrm>
            <a:off x="1408739" y="2628494"/>
            <a:ext cx="379514" cy="157780"/>
          </a:xfrm>
          <a:custGeom>
            <a:avLst/>
            <a:gdLst/>
            <a:ahLst/>
            <a:cxnLst/>
            <a:rect l="l" t="t" r="r" b="b"/>
            <a:pathLst>
              <a:path w="15779" h="6560" extrusionOk="0">
                <a:moveTo>
                  <a:pt x="9753" y="1"/>
                </a:moveTo>
                <a:cubicBezTo>
                  <a:pt x="7155" y="1"/>
                  <a:pt x="3829" y="890"/>
                  <a:pt x="1" y="3891"/>
                </a:cubicBezTo>
                <a:lnTo>
                  <a:pt x="1669" y="6559"/>
                </a:lnTo>
                <a:cubicBezTo>
                  <a:pt x="1669" y="6559"/>
                  <a:pt x="7126" y="1563"/>
                  <a:pt x="13190" y="1563"/>
                </a:cubicBezTo>
                <a:cubicBezTo>
                  <a:pt x="14045" y="1563"/>
                  <a:pt x="14913" y="1663"/>
                  <a:pt x="15779" y="1889"/>
                </a:cubicBezTo>
                <a:cubicBezTo>
                  <a:pt x="15779" y="1889"/>
                  <a:pt x="13538" y="1"/>
                  <a:pt x="9753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9" name="Google Shape;1739;p42"/>
          <p:cNvSpPr/>
          <p:nvPr/>
        </p:nvSpPr>
        <p:spPr>
          <a:xfrm>
            <a:off x="1788229" y="2522064"/>
            <a:ext cx="357843" cy="151887"/>
          </a:xfrm>
          <a:custGeom>
            <a:avLst/>
            <a:gdLst/>
            <a:ahLst/>
            <a:cxnLst/>
            <a:rect l="l" t="t" r="r" b="b"/>
            <a:pathLst>
              <a:path w="14878" h="6315" extrusionOk="0">
                <a:moveTo>
                  <a:pt x="7848" y="1"/>
                </a:moveTo>
                <a:cubicBezTo>
                  <a:pt x="4303" y="1"/>
                  <a:pt x="502" y="1230"/>
                  <a:pt x="1" y="6314"/>
                </a:cubicBezTo>
                <a:cubicBezTo>
                  <a:pt x="1" y="6314"/>
                  <a:pt x="4183" y="1783"/>
                  <a:pt x="10506" y="1783"/>
                </a:cubicBezTo>
                <a:cubicBezTo>
                  <a:pt x="11235" y="1783"/>
                  <a:pt x="11993" y="1843"/>
                  <a:pt x="12776" y="1978"/>
                </a:cubicBezTo>
                <a:lnTo>
                  <a:pt x="14878" y="2312"/>
                </a:lnTo>
                <a:lnTo>
                  <a:pt x="14211" y="1077"/>
                </a:lnTo>
                <a:cubicBezTo>
                  <a:pt x="14211" y="1061"/>
                  <a:pt x="11140" y="1"/>
                  <a:pt x="7848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0" name="Google Shape;1740;p42"/>
          <p:cNvSpPr/>
          <p:nvPr/>
        </p:nvSpPr>
        <p:spPr>
          <a:xfrm>
            <a:off x="1110280" y="2206072"/>
            <a:ext cx="677973" cy="546505"/>
          </a:xfrm>
          <a:custGeom>
            <a:avLst/>
            <a:gdLst/>
            <a:ahLst/>
            <a:cxnLst/>
            <a:rect l="l" t="t" r="r" b="b"/>
            <a:pathLst>
              <a:path w="28188" h="22722" extrusionOk="0">
                <a:moveTo>
                  <a:pt x="11300" y="1"/>
                </a:moveTo>
                <a:cubicBezTo>
                  <a:pt x="7824" y="1"/>
                  <a:pt x="3450" y="463"/>
                  <a:pt x="1" y="2340"/>
                </a:cubicBezTo>
                <a:lnTo>
                  <a:pt x="10842" y="22721"/>
                </a:lnTo>
                <a:cubicBezTo>
                  <a:pt x="10842" y="22721"/>
                  <a:pt x="16023" y="17735"/>
                  <a:pt x="22248" y="17735"/>
                </a:cubicBezTo>
                <a:cubicBezTo>
                  <a:pt x="24169" y="17735"/>
                  <a:pt x="26190" y="18210"/>
                  <a:pt x="28188" y="19452"/>
                </a:cubicBezTo>
                <a:lnTo>
                  <a:pt x="17213" y="439"/>
                </a:lnTo>
                <a:cubicBezTo>
                  <a:pt x="17213" y="439"/>
                  <a:pt x="14682" y="1"/>
                  <a:pt x="11300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1" name="Google Shape;1741;p42"/>
          <p:cNvSpPr/>
          <p:nvPr/>
        </p:nvSpPr>
        <p:spPr>
          <a:xfrm>
            <a:off x="1107081" y="2204075"/>
            <a:ext cx="682783" cy="550715"/>
          </a:xfrm>
          <a:custGeom>
            <a:avLst/>
            <a:gdLst/>
            <a:ahLst/>
            <a:cxnLst/>
            <a:rect l="l" t="t" r="r" b="b"/>
            <a:pathLst>
              <a:path w="28388" h="22897" extrusionOk="0">
                <a:moveTo>
                  <a:pt x="11377" y="1"/>
                </a:moveTo>
                <a:cubicBezTo>
                  <a:pt x="9909" y="1"/>
                  <a:pt x="8457" y="97"/>
                  <a:pt x="7005" y="255"/>
                </a:cubicBezTo>
                <a:cubicBezTo>
                  <a:pt x="4604" y="555"/>
                  <a:pt x="2235" y="1256"/>
                  <a:pt x="67" y="2356"/>
                </a:cubicBezTo>
                <a:cubicBezTo>
                  <a:pt x="34" y="2390"/>
                  <a:pt x="0" y="2423"/>
                  <a:pt x="34" y="2457"/>
                </a:cubicBezTo>
                <a:lnTo>
                  <a:pt x="10875" y="22871"/>
                </a:lnTo>
                <a:cubicBezTo>
                  <a:pt x="10891" y="22888"/>
                  <a:pt x="10917" y="22896"/>
                  <a:pt x="10942" y="22896"/>
                </a:cubicBezTo>
                <a:cubicBezTo>
                  <a:pt x="10967" y="22896"/>
                  <a:pt x="10992" y="22888"/>
                  <a:pt x="11008" y="22871"/>
                </a:cubicBezTo>
                <a:lnTo>
                  <a:pt x="11075" y="22771"/>
                </a:lnTo>
                <a:cubicBezTo>
                  <a:pt x="13510" y="20570"/>
                  <a:pt x="16479" y="18968"/>
                  <a:pt x="19681" y="18201"/>
                </a:cubicBezTo>
                <a:cubicBezTo>
                  <a:pt x="20415" y="18034"/>
                  <a:pt x="21182" y="17934"/>
                  <a:pt x="21983" y="17901"/>
                </a:cubicBezTo>
                <a:cubicBezTo>
                  <a:pt x="22717" y="17901"/>
                  <a:pt x="23484" y="17934"/>
                  <a:pt x="24218" y="18068"/>
                </a:cubicBezTo>
                <a:cubicBezTo>
                  <a:pt x="25652" y="18335"/>
                  <a:pt x="26986" y="18835"/>
                  <a:pt x="28221" y="19602"/>
                </a:cubicBezTo>
                <a:lnTo>
                  <a:pt x="28321" y="19602"/>
                </a:lnTo>
                <a:cubicBezTo>
                  <a:pt x="28354" y="19569"/>
                  <a:pt x="28387" y="19535"/>
                  <a:pt x="28354" y="19469"/>
                </a:cubicBezTo>
                <a:lnTo>
                  <a:pt x="20382" y="5726"/>
                </a:lnTo>
                <a:lnTo>
                  <a:pt x="18147" y="1856"/>
                </a:lnTo>
                <a:lnTo>
                  <a:pt x="17546" y="855"/>
                </a:lnTo>
                <a:lnTo>
                  <a:pt x="17379" y="589"/>
                </a:lnTo>
                <a:cubicBezTo>
                  <a:pt x="17379" y="555"/>
                  <a:pt x="17379" y="555"/>
                  <a:pt x="17346" y="522"/>
                </a:cubicBezTo>
                <a:lnTo>
                  <a:pt x="17346" y="522"/>
                </a:lnTo>
                <a:cubicBezTo>
                  <a:pt x="17346" y="555"/>
                  <a:pt x="17346" y="589"/>
                  <a:pt x="17379" y="622"/>
                </a:cubicBezTo>
                <a:cubicBezTo>
                  <a:pt x="17379" y="689"/>
                  <a:pt x="17446" y="755"/>
                  <a:pt x="17513" y="889"/>
                </a:cubicBezTo>
                <a:lnTo>
                  <a:pt x="18080" y="1923"/>
                </a:lnTo>
                <a:lnTo>
                  <a:pt x="20282" y="5792"/>
                </a:lnTo>
                <a:lnTo>
                  <a:pt x="28013" y="19266"/>
                </a:lnTo>
                <a:lnTo>
                  <a:pt x="28013" y="19266"/>
                </a:lnTo>
                <a:cubicBezTo>
                  <a:pt x="26876" y="18585"/>
                  <a:pt x="25578" y="18084"/>
                  <a:pt x="24251" y="17868"/>
                </a:cubicBezTo>
                <a:cubicBezTo>
                  <a:pt x="23643" y="17757"/>
                  <a:pt x="23012" y="17692"/>
                  <a:pt x="22359" y="17692"/>
                </a:cubicBezTo>
                <a:cubicBezTo>
                  <a:pt x="22223" y="17692"/>
                  <a:pt x="22087" y="17695"/>
                  <a:pt x="21949" y="17701"/>
                </a:cubicBezTo>
                <a:cubicBezTo>
                  <a:pt x="21182" y="17734"/>
                  <a:pt x="20415" y="17834"/>
                  <a:pt x="19648" y="17968"/>
                </a:cubicBezTo>
                <a:cubicBezTo>
                  <a:pt x="18047" y="18335"/>
                  <a:pt x="16512" y="18902"/>
                  <a:pt x="15078" y="19702"/>
                </a:cubicBezTo>
                <a:cubicBezTo>
                  <a:pt x="13618" y="20499"/>
                  <a:pt x="12224" y="21460"/>
                  <a:pt x="10961" y="22587"/>
                </a:cubicBezTo>
                <a:lnTo>
                  <a:pt x="10961" y="22587"/>
                </a:lnTo>
                <a:lnTo>
                  <a:pt x="236" y="2422"/>
                </a:lnTo>
                <a:lnTo>
                  <a:pt x="236" y="2422"/>
                </a:lnTo>
                <a:cubicBezTo>
                  <a:pt x="2352" y="1374"/>
                  <a:pt x="4663" y="685"/>
                  <a:pt x="7039" y="388"/>
                </a:cubicBezTo>
                <a:cubicBezTo>
                  <a:pt x="8644" y="184"/>
                  <a:pt x="10249" y="82"/>
                  <a:pt x="11855" y="82"/>
                </a:cubicBezTo>
                <a:cubicBezTo>
                  <a:pt x="12084" y="82"/>
                  <a:pt x="12313" y="84"/>
                  <a:pt x="12543" y="88"/>
                </a:cubicBezTo>
                <a:cubicBezTo>
                  <a:pt x="14077" y="122"/>
                  <a:pt x="15245" y="222"/>
                  <a:pt x="16079" y="288"/>
                </a:cubicBezTo>
                <a:cubicBezTo>
                  <a:pt x="14911" y="122"/>
                  <a:pt x="13744" y="21"/>
                  <a:pt x="12543" y="21"/>
                </a:cubicBezTo>
                <a:cubicBezTo>
                  <a:pt x="12153" y="8"/>
                  <a:pt x="11764" y="1"/>
                  <a:pt x="1137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2" name="Google Shape;1742;p42"/>
          <p:cNvSpPr/>
          <p:nvPr/>
        </p:nvSpPr>
        <p:spPr>
          <a:xfrm>
            <a:off x="1527483" y="2081964"/>
            <a:ext cx="631432" cy="590376"/>
          </a:xfrm>
          <a:custGeom>
            <a:avLst/>
            <a:gdLst/>
            <a:ahLst/>
            <a:cxnLst/>
            <a:rect l="l" t="t" r="r" b="b"/>
            <a:pathLst>
              <a:path w="26253" h="24546" extrusionOk="0">
                <a:moveTo>
                  <a:pt x="10835" y="0"/>
                </a:moveTo>
                <a:cubicBezTo>
                  <a:pt x="7870" y="0"/>
                  <a:pt x="3989" y="1145"/>
                  <a:pt x="1" y="5532"/>
                </a:cubicBezTo>
                <a:lnTo>
                  <a:pt x="10942" y="24546"/>
                </a:lnTo>
                <a:cubicBezTo>
                  <a:pt x="10942" y="24546"/>
                  <a:pt x="12590" y="18947"/>
                  <a:pt x="21154" y="18947"/>
                </a:cubicBezTo>
                <a:cubicBezTo>
                  <a:pt x="22637" y="18947"/>
                  <a:pt x="24327" y="19115"/>
                  <a:pt x="26253" y="19509"/>
                </a:cubicBezTo>
                <a:lnTo>
                  <a:pt x="16212" y="1362"/>
                </a:lnTo>
                <a:cubicBezTo>
                  <a:pt x="16212" y="1362"/>
                  <a:pt x="14069" y="0"/>
                  <a:pt x="10835" y="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3" name="Google Shape;1743;p42"/>
          <p:cNvSpPr/>
          <p:nvPr/>
        </p:nvSpPr>
        <p:spPr>
          <a:xfrm>
            <a:off x="1524284" y="2078236"/>
            <a:ext cx="637037" cy="594104"/>
          </a:xfrm>
          <a:custGeom>
            <a:avLst/>
            <a:gdLst/>
            <a:ahLst/>
            <a:cxnLst/>
            <a:rect l="l" t="t" r="r" b="b"/>
            <a:pathLst>
              <a:path w="26486" h="24701" extrusionOk="0">
                <a:moveTo>
                  <a:pt x="10885" y="0"/>
                </a:moveTo>
                <a:cubicBezTo>
                  <a:pt x="9167" y="0"/>
                  <a:pt x="7486" y="369"/>
                  <a:pt x="5938" y="1084"/>
                </a:cubicBezTo>
                <a:cubicBezTo>
                  <a:pt x="3669" y="2151"/>
                  <a:pt x="1668" y="3652"/>
                  <a:pt x="0" y="5520"/>
                </a:cubicBezTo>
                <a:lnTo>
                  <a:pt x="0" y="5620"/>
                </a:lnTo>
                <a:cubicBezTo>
                  <a:pt x="3002" y="10857"/>
                  <a:pt x="6638" y="17162"/>
                  <a:pt x="10508" y="23867"/>
                </a:cubicBezTo>
                <a:lnTo>
                  <a:pt x="10975" y="24634"/>
                </a:lnTo>
                <a:cubicBezTo>
                  <a:pt x="10975" y="24658"/>
                  <a:pt x="10975" y="24665"/>
                  <a:pt x="10987" y="24667"/>
                </a:cubicBezTo>
                <a:lnTo>
                  <a:pt x="10987" y="24667"/>
                </a:lnTo>
                <a:cubicBezTo>
                  <a:pt x="10983" y="24678"/>
                  <a:pt x="10979" y="24689"/>
                  <a:pt x="10975" y="24701"/>
                </a:cubicBezTo>
                <a:lnTo>
                  <a:pt x="11049" y="24688"/>
                </a:lnTo>
                <a:lnTo>
                  <a:pt x="11049" y="24688"/>
                </a:lnTo>
                <a:cubicBezTo>
                  <a:pt x="11053" y="24689"/>
                  <a:pt x="11058" y="24689"/>
                  <a:pt x="11062" y="24689"/>
                </a:cubicBezTo>
                <a:cubicBezTo>
                  <a:pt x="11074" y="24689"/>
                  <a:pt x="11087" y="24686"/>
                  <a:pt x="11099" y="24680"/>
                </a:cubicBezTo>
                <a:lnTo>
                  <a:pt x="11099" y="24680"/>
                </a:lnTo>
                <a:lnTo>
                  <a:pt x="11175" y="24667"/>
                </a:lnTo>
                <a:lnTo>
                  <a:pt x="11145" y="24621"/>
                </a:lnTo>
                <a:lnTo>
                  <a:pt x="11145" y="24621"/>
                </a:lnTo>
                <a:cubicBezTo>
                  <a:pt x="11380" y="23892"/>
                  <a:pt x="11778" y="23196"/>
                  <a:pt x="12309" y="22633"/>
                </a:cubicBezTo>
                <a:cubicBezTo>
                  <a:pt x="12542" y="22332"/>
                  <a:pt x="12809" y="22065"/>
                  <a:pt x="13109" y="21799"/>
                </a:cubicBezTo>
                <a:cubicBezTo>
                  <a:pt x="13376" y="21532"/>
                  <a:pt x="13643" y="21298"/>
                  <a:pt x="13977" y="21098"/>
                </a:cubicBezTo>
                <a:lnTo>
                  <a:pt x="14477" y="20798"/>
                </a:lnTo>
                <a:cubicBezTo>
                  <a:pt x="14611" y="20664"/>
                  <a:pt x="14777" y="20598"/>
                  <a:pt x="14977" y="20498"/>
                </a:cubicBezTo>
                <a:cubicBezTo>
                  <a:pt x="15311" y="20331"/>
                  <a:pt x="15645" y="20164"/>
                  <a:pt x="15978" y="20031"/>
                </a:cubicBezTo>
                <a:lnTo>
                  <a:pt x="17012" y="19664"/>
                </a:lnTo>
                <a:lnTo>
                  <a:pt x="18113" y="19430"/>
                </a:lnTo>
                <a:cubicBezTo>
                  <a:pt x="18447" y="19330"/>
                  <a:pt x="18814" y="19297"/>
                  <a:pt x="19180" y="19263"/>
                </a:cubicBezTo>
                <a:cubicBezTo>
                  <a:pt x="19547" y="19263"/>
                  <a:pt x="19881" y="19163"/>
                  <a:pt x="20281" y="19163"/>
                </a:cubicBezTo>
                <a:lnTo>
                  <a:pt x="21315" y="19163"/>
                </a:lnTo>
                <a:cubicBezTo>
                  <a:pt x="21649" y="19163"/>
                  <a:pt x="21982" y="19163"/>
                  <a:pt x="22349" y="19197"/>
                </a:cubicBezTo>
                <a:lnTo>
                  <a:pt x="23383" y="19297"/>
                </a:lnTo>
                <a:lnTo>
                  <a:pt x="24384" y="19430"/>
                </a:lnTo>
                <a:lnTo>
                  <a:pt x="26315" y="19758"/>
                </a:lnTo>
                <a:lnTo>
                  <a:pt x="26315" y="19758"/>
                </a:lnTo>
                <a:cubicBezTo>
                  <a:pt x="26317" y="19760"/>
                  <a:pt x="26318" y="19762"/>
                  <a:pt x="26319" y="19764"/>
                </a:cubicBezTo>
                <a:lnTo>
                  <a:pt x="26321" y="19759"/>
                </a:lnTo>
                <a:lnTo>
                  <a:pt x="26321" y="19759"/>
                </a:lnTo>
                <a:lnTo>
                  <a:pt x="26352" y="19764"/>
                </a:lnTo>
                <a:lnTo>
                  <a:pt x="26386" y="19764"/>
                </a:lnTo>
                <a:cubicBezTo>
                  <a:pt x="26419" y="19697"/>
                  <a:pt x="26486" y="19664"/>
                  <a:pt x="26419" y="19630"/>
                </a:cubicBezTo>
                <a:lnTo>
                  <a:pt x="19147" y="6488"/>
                </a:lnTo>
                <a:lnTo>
                  <a:pt x="17046" y="2818"/>
                </a:lnTo>
                <a:lnTo>
                  <a:pt x="16512" y="1851"/>
                </a:lnTo>
                <a:cubicBezTo>
                  <a:pt x="16479" y="1784"/>
                  <a:pt x="16445" y="1684"/>
                  <a:pt x="16378" y="1618"/>
                </a:cubicBezTo>
                <a:cubicBezTo>
                  <a:pt x="16378" y="1584"/>
                  <a:pt x="16378" y="1584"/>
                  <a:pt x="16345" y="1517"/>
                </a:cubicBezTo>
                <a:lnTo>
                  <a:pt x="16345" y="1618"/>
                </a:lnTo>
                <a:cubicBezTo>
                  <a:pt x="16412" y="1684"/>
                  <a:pt x="16445" y="1784"/>
                  <a:pt x="16479" y="1851"/>
                </a:cubicBezTo>
                <a:lnTo>
                  <a:pt x="17012" y="2852"/>
                </a:lnTo>
                <a:cubicBezTo>
                  <a:pt x="17513" y="3752"/>
                  <a:pt x="18180" y="4987"/>
                  <a:pt x="19047" y="6588"/>
                </a:cubicBezTo>
                <a:cubicBezTo>
                  <a:pt x="20798" y="9759"/>
                  <a:pt x="23268" y="14238"/>
                  <a:pt x="26231" y="19604"/>
                </a:cubicBezTo>
                <a:lnTo>
                  <a:pt x="26231" y="19604"/>
                </a:lnTo>
                <a:lnTo>
                  <a:pt x="24418" y="19297"/>
                </a:lnTo>
                <a:cubicBezTo>
                  <a:pt x="24117" y="19197"/>
                  <a:pt x="23784" y="19163"/>
                  <a:pt x="23417" y="19163"/>
                </a:cubicBezTo>
                <a:lnTo>
                  <a:pt x="22383" y="19097"/>
                </a:lnTo>
                <a:cubicBezTo>
                  <a:pt x="22049" y="19063"/>
                  <a:pt x="21682" y="19030"/>
                  <a:pt x="21349" y="19030"/>
                </a:cubicBezTo>
                <a:lnTo>
                  <a:pt x="20248" y="19030"/>
                </a:lnTo>
                <a:cubicBezTo>
                  <a:pt x="19914" y="19063"/>
                  <a:pt x="19547" y="19063"/>
                  <a:pt x="19180" y="19130"/>
                </a:cubicBezTo>
                <a:cubicBezTo>
                  <a:pt x="18814" y="19163"/>
                  <a:pt x="18447" y="19230"/>
                  <a:pt x="18113" y="19297"/>
                </a:cubicBezTo>
                <a:lnTo>
                  <a:pt x="17012" y="19530"/>
                </a:lnTo>
                <a:lnTo>
                  <a:pt x="15945" y="19931"/>
                </a:lnTo>
                <a:cubicBezTo>
                  <a:pt x="15578" y="20064"/>
                  <a:pt x="15211" y="20231"/>
                  <a:pt x="14877" y="20431"/>
                </a:cubicBezTo>
                <a:cubicBezTo>
                  <a:pt x="14711" y="20498"/>
                  <a:pt x="14544" y="20598"/>
                  <a:pt x="14377" y="20698"/>
                </a:cubicBezTo>
                <a:lnTo>
                  <a:pt x="13877" y="21031"/>
                </a:lnTo>
                <a:cubicBezTo>
                  <a:pt x="13576" y="21265"/>
                  <a:pt x="13243" y="21498"/>
                  <a:pt x="12976" y="21765"/>
                </a:cubicBezTo>
                <a:cubicBezTo>
                  <a:pt x="12709" y="22032"/>
                  <a:pt x="12442" y="22332"/>
                  <a:pt x="12175" y="22633"/>
                </a:cubicBezTo>
                <a:cubicBezTo>
                  <a:pt x="11694" y="23174"/>
                  <a:pt x="11322" y="23823"/>
                  <a:pt x="11058" y="24483"/>
                </a:cubicBezTo>
                <a:lnTo>
                  <a:pt x="11058" y="24483"/>
                </a:lnTo>
                <a:lnTo>
                  <a:pt x="10708" y="23933"/>
                </a:lnTo>
                <a:lnTo>
                  <a:pt x="235" y="5714"/>
                </a:lnTo>
                <a:lnTo>
                  <a:pt x="235" y="5714"/>
                </a:lnTo>
                <a:cubicBezTo>
                  <a:pt x="1863" y="3864"/>
                  <a:pt x="3852" y="2344"/>
                  <a:pt x="6104" y="1284"/>
                </a:cubicBezTo>
                <a:cubicBezTo>
                  <a:pt x="7656" y="554"/>
                  <a:pt x="9348" y="183"/>
                  <a:pt x="11042" y="183"/>
                </a:cubicBezTo>
                <a:cubicBezTo>
                  <a:pt x="12444" y="183"/>
                  <a:pt x="13849" y="437"/>
                  <a:pt x="15178" y="950"/>
                </a:cubicBezTo>
                <a:cubicBezTo>
                  <a:pt x="15545" y="1084"/>
                  <a:pt x="15845" y="1251"/>
                  <a:pt x="16045" y="1317"/>
                </a:cubicBezTo>
                <a:lnTo>
                  <a:pt x="16278" y="1451"/>
                </a:lnTo>
                <a:lnTo>
                  <a:pt x="16178" y="1351"/>
                </a:lnTo>
                <a:lnTo>
                  <a:pt x="15978" y="1251"/>
                </a:lnTo>
                <a:cubicBezTo>
                  <a:pt x="15678" y="1084"/>
                  <a:pt x="15378" y="950"/>
                  <a:pt x="15111" y="817"/>
                </a:cubicBezTo>
                <a:cubicBezTo>
                  <a:pt x="13943" y="383"/>
                  <a:pt x="12743" y="116"/>
                  <a:pt x="11508" y="16"/>
                </a:cubicBezTo>
                <a:cubicBezTo>
                  <a:pt x="11300" y="6"/>
                  <a:pt x="11093" y="0"/>
                  <a:pt x="1088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4" name="Google Shape;1744;p42"/>
          <p:cNvSpPr/>
          <p:nvPr/>
        </p:nvSpPr>
        <p:spPr>
          <a:xfrm>
            <a:off x="1180078" y="2025659"/>
            <a:ext cx="608174" cy="644276"/>
          </a:xfrm>
          <a:custGeom>
            <a:avLst/>
            <a:gdLst/>
            <a:ahLst/>
            <a:cxnLst/>
            <a:rect l="l" t="t" r="r" b="b"/>
            <a:pathLst>
              <a:path w="25286" h="26787" extrusionOk="0">
                <a:moveTo>
                  <a:pt x="14378" y="7840"/>
                </a:moveTo>
                <a:lnTo>
                  <a:pt x="14378" y="7841"/>
                </a:lnTo>
                <a:lnTo>
                  <a:pt x="14378" y="7841"/>
                </a:lnTo>
                <a:cubicBezTo>
                  <a:pt x="14378" y="7841"/>
                  <a:pt x="14378" y="7840"/>
                  <a:pt x="14378" y="7840"/>
                </a:cubicBezTo>
                <a:close/>
                <a:moveTo>
                  <a:pt x="1" y="1"/>
                </a:moveTo>
                <a:lnTo>
                  <a:pt x="11709" y="22550"/>
                </a:lnTo>
                <a:cubicBezTo>
                  <a:pt x="11709" y="22550"/>
                  <a:pt x="11915" y="22542"/>
                  <a:pt x="12280" y="22542"/>
                </a:cubicBezTo>
                <a:cubicBezTo>
                  <a:pt x="14391" y="22542"/>
                  <a:pt x="21815" y="22833"/>
                  <a:pt x="25286" y="26787"/>
                </a:cubicBezTo>
                <a:lnTo>
                  <a:pt x="14378" y="7841"/>
                </a:lnTo>
                <a:lnTo>
                  <a:pt x="14378" y="7841"/>
                </a:lnTo>
                <a:cubicBezTo>
                  <a:pt x="14378" y="7841"/>
                  <a:pt x="14378" y="7841"/>
                  <a:pt x="14378" y="7841"/>
                </a:cubicBezTo>
                <a:cubicBezTo>
                  <a:pt x="14364" y="7841"/>
                  <a:pt x="7990" y="1"/>
                  <a:pt x="1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5" name="Google Shape;1745;p42"/>
          <p:cNvSpPr/>
          <p:nvPr/>
        </p:nvSpPr>
        <p:spPr>
          <a:xfrm>
            <a:off x="1180078" y="2025659"/>
            <a:ext cx="610580" cy="646681"/>
          </a:xfrm>
          <a:custGeom>
            <a:avLst/>
            <a:gdLst/>
            <a:ahLst/>
            <a:cxnLst/>
            <a:rect l="l" t="t" r="r" b="b"/>
            <a:pathLst>
              <a:path w="25386" h="26887" extrusionOk="0">
                <a:moveTo>
                  <a:pt x="1" y="1"/>
                </a:moveTo>
                <a:lnTo>
                  <a:pt x="33" y="64"/>
                </a:lnTo>
                <a:lnTo>
                  <a:pt x="33" y="64"/>
                </a:lnTo>
                <a:cubicBezTo>
                  <a:pt x="30" y="43"/>
                  <a:pt x="22" y="22"/>
                  <a:pt x="1" y="1"/>
                </a:cubicBezTo>
                <a:close/>
                <a:moveTo>
                  <a:pt x="33" y="64"/>
                </a:moveTo>
                <a:cubicBezTo>
                  <a:pt x="34" y="76"/>
                  <a:pt x="34" y="89"/>
                  <a:pt x="34" y="101"/>
                </a:cubicBezTo>
                <a:lnTo>
                  <a:pt x="201" y="434"/>
                </a:lnTo>
                <a:lnTo>
                  <a:pt x="412" y="824"/>
                </a:lnTo>
                <a:lnTo>
                  <a:pt x="412" y="824"/>
                </a:lnTo>
                <a:cubicBezTo>
                  <a:pt x="313" y="635"/>
                  <a:pt x="230" y="474"/>
                  <a:pt x="168" y="334"/>
                </a:cubicBezTo>
                <a:lnTo>
                  <a:pt x="33" y="64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168" y="168"/>
                </a:lnTo>
                <a:lnTo>
                  <a:pt x="1469" y="201"/>
                </a:lnTo>
                <a:lnTo>
                  <a:pt x="1802" y="268"/>
                </a:lnTo>
                <a:lnTo>
                  <a:pt x="2603" y="368"/>
                </a:lnTo>
                <a:cubicBezTo>
                  <a:pt x="2870" y="434"/>
                  <a:pt x="3170" y="501"/>
                  <a:pt x="3470" y="601"/>
                </a:cubicBezTo>
                <a:cubicBezTo>
                  <a:pt x="3804" y="668"/>
                  <a:pt x="4137" y="768"/>
                  <a:pt x="4471" y="868"/>
                </a:cubicBezTo>
                <a:cubicBezTo>
                  <a:pt x="6139" y="1502"/>
                  <a:pt x="7706" y="2302"/>
                  <a:pt x="9174" y="3337"/>
                </a:cubicBezTo>
                <a:cubicBezTo>
                  <a:pt x="11075" y="4671"/>
                  <a:pt x="12810" y="6205"/>
                  <a:pt x="14311" y="7973"/>
                </a:cubicBezTo>
                <a:cubicBezTo>
                  <a:pt x="17289" y="13184"/>
                  <a:pt x="20895" y="19464"/>
                  <a:pt x="24794" y="26262"/>
                </a:cubicBezTo>
                <a:lnTo>
                  <a:pt x="24794" y="26262"/>
                </a:lnTo>
                <a:cubicBezTo>
                  <a:pt x="23939" y="25421"/>
                  <a:pt x="22925" y="24741"/>
                  <a:pt x="21816" y="24285"/>
                </a:cubicBezTo>
                <a:cubicBezTo>
                  <a:pt x="20716" y="23784"/>
                  <a:pt x="19582" y="23384"/>
                  <a:pt x="18447" y="23151"/>
                </a:cubicBezTo>
                <a:cubicBezTo>
                  <a:pt x="16462" y="22706"/>
                  <a:pt x="14477" y="22472"/>
                  <a:pt x="12469" y="22472"/>
                </a:cubicBezTo>
                <a:cubicBezTo>
                  <a:pt x="12243" y="22472"/>
                  <a:pt x="12017" y="22475"/>
                  <a:pt x="11791" y="22481"/>
                </a:cubicBezTo>
                <a:lnTo>
                  <a:pt x="11791" y="22481"/>
                </a:lnTo>
                <a:lnTo>
                  <a:pt x="3337" y="6339"/>
                </a:lnTo>
                <a:lnTo>
                  <a:pt x="868" y="1669"/>
                </a:lnTo>
                <a:lnTo>
                  <a:pt x="412" y="824"/>
                </a:lnTo>
                <a:lnTo>
                  <a:pt x="412" y="824"/>
                </a:lnTo>
                <a:cubicBezTo>
                  <a:pt x="525" y="1042"/>
                  <a:pt x="658" y="1298"/>
                  <a:pt x="801" y="1602"/>
                </a:cubicBezTo>
                <a:cubicBezTo>
                  <a:pt x="1335" y="2703"/>
                  <a:pt x="2169" y="4271"/>
                  <a:pt x="3170" y="6272"/>
                </a:cubicBezTo>
                <a:cubicBezTo>
                  <a:pt x="5271" y="10275"/>
                  <a:pt x="8173" y="15946"/>
                  <a:pt x="11609" y="22550"/>
                </a:cubicBezTo>
                <a:cubicBezTo>
                  <a:pt x="11609" y="22617"/>
                  <a:pt x="11643" y="22617"/>
                  <a:pt x="11676" y="22617"/>
                </a:cubicBezTo>
                <a:cubicBezTo>
                  <a:pt x="11926" y="22610"/>
                  <a:pt x="12176" y="22606"/>
                  <a:pt x="12425" y="22606"/>
                </a:cubicBezTo>
                <a:cubicBezTo>
                  <a:pt x="14410" y="22606"/>
                  <a:pt x="16392" y="22840"/>
                  <a:pt x="18347" y="23284"/>
                </a:cubicBezTo>
                <a:cubicBezTo>
                  <a:pt x="19515" y="23518"/>
                  <a:pt x="20649" y="23885"/>
                  <a:pt x="21716" y="24352"/>
                </a:cubicBezTo>
                <a:cubicBezTo>
                  <a:pt x="22817" y="24852"/>
                  <a:pt x="23851" y="25519"/>
                  <a:pt x="24719" y="26353"/>
                </a:cubicBezTo>
                <a:lnTo>
                  <a:pt x="25018" y="26652"/>
                </a:lnTo>
                <a:lnTo>
                  <a:pt x="25018" y="26652"/>
                </a:lnTo>
                <a:cubicBezTo>
                  <a:pt x="25062" y="26730"/>
                  <a:pt x="25107" y="26808"/>
                  <a:pt x="25152" y="26887"/>
                </a:cubicBezTo>
                <a:lnTo>
                  <a:pt x="25227" y="26842"/>
                </a:lnTo>
                <a:lnTo>
                  <a:pt x="25227" y="26842"/>
                </a:lnTo>
                <a:cubicBezTo>
                  <a:pt x="25235" y="26844"/>
                  <a:pt x="25244" y="26845"/>
                  <a:pt x="25252" y="26845"/>
                </a:cubicBezTo>
                <a:cubicBezTo>
                  <a:pt x="25277" y="26845"/>
                  <a:pt x="25302" y="26837"/>
                  <a:pt x="25319" y="26820"/>
                </a:cubicBezTo>
                <a:cubicBezTo>
                  <a:pt x="25352" y="26787"/>
                  <a:pt x="25386" y="26720"/>
                  <a:pt x="25352" y="26687"/>
                </a:cubicBezTo>
                <a:lnTo>
                  <a:pt x="14478" y="7806"/>
                </a:lnTo>
                <a:cubicBezTo>
                  <a:pt x="11109" y="3937"/>
                  <a:pt x="7339" y="1635"/>
                  <a:pt x="4537" y="701"/>
                </a:cubicBezTo>
                <a:cubicBezTo>
                  <a:pt x="4204" y="601"/>
                  <a:pt x="3870" y="501"/>
                  <a:pt x="3537" y="434"/>
                </a:cubicBezTo>
                <a:cubicBezTo>
                  <a:pt x="3270" y="334"/>
                  <a:pt x="2970" y="268"/>
                  <a:pt x="2669" y="201"/>
                </a:cubicBezTo>
                <a:lnTo>
                  <a:pt x="1869" y="101"/>
                </a:lnTo>
                <a:lnTo>
                  <a:pt x="1535" y="34"/>
                </a:lnTo>
                <a:lnTo>
                  <a:pt x="1202" y="34"/>
                </a:lnTo>
                <a:lnTo>
                  <a:pt x="301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6" name="Google Shape;1746;p42"/>
          <p:cNvSpPr/>
          <p:nvPr/>
        </p:nvSpPr>
        <p:spPr>
          <a:xfrm>
            <a:off x="2018501" y="3566082"/>
            <a:ext cx="86659" cy="85071"/>
          </a:xfrm>
          <a:custGeom>
            <a:avLst/>
            <a:gdLst/>
            <a:ahLst/>
            <a:cxnLst/>
            <a:rect l="l" t="t" r="r" b="b"/>
            <a:pathLst>
              <a:path w="3603" h="3537" extrusionOk="0">
                <a:moveTo>
                  <a:pt x="1768" y="1"/>
                </a:moveTo>
                <a:lnTo>
                  <a:pt x="1501" y="434"/>
                </a:lnTo>
                <a:cubicBezTo>
                  <a:pt x="1234" y="901"/>
                  <a:pt x="867" y="1302"/>
                  <a:pt x="434" y="1602"/>
                </a:cubicBezTo>
                <a:lnTo>
                  <a:pt x="0" y="1835"/>
                </a:lnTo>
                <a:lnTo>
                  <a:pt x="467" y="2035"/>
                </a:lnTo>
                <a:cubicBezTo>
                  <a:pt x="934" y="2302"/>
                  <a:pt x="1334" y="2669"/>
                  <a:pt x="1635" y="3136"/>
                </a:cubicBezTo>
                <a:lnTo>
                  <a:pt x="1868" y="3537"/>
                </a:lnTo>
                <a:lnTo>
                  <a:pt x="2102" y="3136"/>
                </a:lnTo>
                <a:cubicBezTo>
                  <a:pt x="2335" y="2669"/>
                  <a:pt x="2702" y="2269"/>
                  <a:pt x="3169" y="1969"/>
                </a:cubicBezTo>
                <a:lnTo>
                  <a:pt x="3603" y="1702"/>
                </a:lnTo>
                <a:lnTo>
                  <a:pt x="3169" y="1502"/>
                </a:lnTo>
                <a:cubicBezTo>
                  <a:pt x="2702" y="1235"/>
                  <a:pt x="2302" y="868"/>
                  <a:pt x="2002" y="434"/>
                </a:cubicBezTo>
                <a:lnTo>
                  <a:pt x="1768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7" name="Google Shape;1747;p42"/>
          <p:cNvSpPr/>
          <p:nvPr/>
        </p:nvSpPr>
        <p:spPr>
          <a:xfrm>
            <a:off x="1463288" y="1496952"/>
            <a:ext cx="85889" cy="85865"/>
          </a:xfrm>
          <a:custGeom>
            <a:avLst/>
            <a:gdLst/>
            <a:ahLst/>
            <a:cxnLst/>
            <a:rect l="l" t="t" r="r" b="b"/>
            <a:pathLst>
              <a:path w="3571" h="3570" extrusionOk="0">
                <a:moveTo>
                  <a:pt x="1736" y="0"/>
                </a:moveTo>
                <a:lnTo>
                  <a:pt x="1502" y="401"/>
                </a:lnTo>
                <a:cubicBezTo>
                  <a:pt x="1235" y="868"/>
                  <a:pt x="868" y="1301"/>
                  <a:pt x="401" y="1602"/>
                </a:cubicBezTo>
                <a:lnTo>
                  <a:pt x="1" y="1835"/>
                </a:lnTo>
                <a:lnTo>
                  <a:pt x="401" y="2069"/>
                </a:lnTo>
                <a:cubicBezTo>
                  <a:pt x="902" y="2302"/>
                  <a:pt x="1302" y="2669"/>
                  <a:pt x="1602" y="3136"/>
                </a:cubicBezTo>
                <a:lnTo>
                  <a:pt x="1869" y="3570"/>
                </a:lnTo>
                <a:lnTo>
                  <a:pt x="2069" y="3136"/>
                </a:lnTo>
                <a:cubicBezTo>
                  <a:pt x="2336" y="2669"/>
                  <a:pt x="2703" y="2269"/>
                  <a:pt x="3170" y="1968"/>
                </a:cubicBezTo>
                <a:lnTo>
                  <a:pt x="3570" y="1735"/>
                </a:lnTo>
                <a:lnTo>
                  <a:pt x="3170" y="1501"/>
                </a:lnTo>
                <a:cubicBezTo>
                  <a:pt x="2670" y="1268"/>
                  <a:pt x="2269" y="868"/>
                  <a:pt x="1969" y="434"/>
                </a:cubicBezTo>
                <a:lnTo>
                  <a:pt x="1736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8" name="Google Shape;1748;p42"/>
          <p:cNvSpPr/>
          <p:nvPr/>
        </p:nvSpPr>
        <p:spPr>
          <a:xfrm>
            <a:off x="4036280" y="1853977"/>
            <a:ext cx="86659" cy="86659"/>
          </a:xfrm>
          <a:custGeom>
            <a:avLst/>
            <a:gdLst/>
            <a:ahLst/>
            <a:cxnLst/>
            <a:rect l="l" t="t" r="r" b="b"/>
            <a:pathLst>
              <a:path w="3603" h="3603" extrusionOk="0">
                <a:moveTo>
                  <a:pt x="1735" y="0"/>
                </a:moveTo>
                <a:lnTo>
                  <a:pt x="1501" y="467"/>
                </a:lnTo>
                <a:cubicBezTo>
                  <a:pt x="1268" y="934"/>
                  <a:pt x="868" y="1335"/>
                  <a:pt x="434" y="1635"/>
                </a:cubicBezTo>
                <a:lnTo>
                  <a:pt x="0" y="1902"/>
                </a:lnTo>
                <a:lnTo>
                  <a:pt x="467" y="2102"/>
                </a:lnTo>
                <a:cubicBezTo>
                  <a:pt x="934" y="2369"/>
                  <a:pt x="1335" y="2736"/>
                  <a:pt x="1635" y="3169"/>
                </a:cubicBezTo>
                <a:lnTo>
                  <a:pt x="1902" y="3603"/>
                </a:lnTo>
                <a:lnTo>
                  <a:pt x="2102" y="3169"/>
                </a:lnTo>
                <a:cubicBezTo>
                  <a:pt x="2335" y="2702"/>
                  <a:pt x="2702" y="2269"/>
                  <a:pt x="3169" y="1968"/>
                </a:cubicBezTo>
                <a:lnTo>
                  <a:pt x="3603" y="1735"/>
                </a:lnTo>
                <a:lnTo>
                  <a:pt x="3169" y="1501"/>
                </a:lnTo>
                <a:cubicBezTo>
                  <a:pt x="2669" y="1268"/>
                  <a:pt x="2269" y="901"/>
                  <a:pt x="1968" y="434"/>
                </a:cubicBezTo>
                <a:lnTo>
                  <a:pt x="1735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9" name="Google Shape;1749;p42"/>
          <p:cNvSpPr/>
          <p:nvPr/>
        </p:nvSpPr>
        <p:spPr>
          <a:xfrm>
            <a:off x="3733011" y="3696852"/>
            <a:ext cx="85865" cy="85071"/>
          </a:xfrm>
          <a:custGeom>
            <a:avLst/>
            <a:gdLst/>
            <a:ahLst/>
            <a:cxnLst/>
            <a:rect l="l" t="t" r="r" b="b"/>
            <a:pathLst>
              <a:path w="3570" h="3537" extrusionOk="0">
                <a:moveTo>
                  <a:pt x="1702" y="1"/>
                </a:moveTo>
                <a:lnTo>
                  <a:pt x="1535" y="368"/>
                </a:lnTo>
                <a:cubicBezTo>
                  <a:pt x="1268" y="868"/>
                  <a:pt x="901" y="1268"/>
                  <a:pt x="434" y="1569"/>
                </a:cubicBezTo>
                <a:lnTo>
                  <a:pt x="0" y="1836"/>
                </a:lnTo>
                <a:lnTo>
                  <a:pt x="434" y="2036"/>
                </a:lnTo>
                <a:cubicBezTo>
                  <a:pt x="901" y="2303"/>
                  <a:pt x="1301" y="2669"/>
                  <a:pt x="1601" y="3103"/>
                </a:cubicBezTo>
                <a:lnTo>
                  <a:pt x="1868" y="3537"/>
                </a:lnTo>
                <a:lnTo>
                  <a:pt x="2068" y="3103"/>
                </a:lnTo>
                <a:cubicBezTo>
                  <a:pt x="2302" y="2636"/>
                  <a:pt x="2702" y="2236"/>
                  <a:pt x="3136" y="1936"/>
                </a:cubicBezTo>
                <a:lnTo>
                  <a:pt x="3570" y="1702"/>
                </a:lnTo>
                <a:lnTo>
                  <a:pt x="3136" y="1502"/>
                </a:lnTo>
                <a:cubicBezTo>
                  <a:pt x="2636" y="1235"/>
                  <a:pt x="2235" y="868"/>
                  <a:pt x="1935" y="401"/>
                </a:cubicBezTo>
                <a:lnTo>
                  <a:pt x="1702" y="1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0" name="Google Shape;1750;p42"/>
          <p:cNvSpPr/>
          <p:nvPr/>
        </p:nvSpPr>
        <p:spPr>
          <a:xfrm>
            <a:off x="3830878" y="4082763"/>
            <a:ext cx="16884" cy="16884"/>
          </a:xfrm>
          <a:custGeom>
            <a:avLst/>
            <a:gdLst/>
            <a:ahLst/>
            <a:cxnLst/>
            <a:rect l="l" t="t" r="r" b="b"/>
            <a:pathLst>
              <a:path w="702" h="702" extrusionOk="0">
                <a:moveTo>
                  <a:pt x="34" y="1"/>
                </a:moveTo>
                <a:lnTo>
                  <a:pt x="68" y="134"/>
                </a:lnTo>
                <a:cubicBezTo>
                  <a:pt x="101" y="268"/>
                  <a:pt x="101" y="401"/>
                  <a:pt x="34" y="534"/>
                </a:cubicBezTo>
                <a:lnTo>
                  <a:pt x="1" y="668"/>
                </a:lnTo>
                <a:lnTo>
                  <a:pt x="1" y="668"/>
                </a:lnTo>
                <a:lnTo>
                  <a:pt x="134" y="634"/>
                </a:lnTo>
                <a:cubicBezTo>
                  <a:pt x="190" y="621"/>
                  <a:pt x="245" y="613"/>
                  <a:pt x="300" y="613"/>
                </a:cubicBezTo>
                <a:cubicBezTo>
                  <a:pt x="378" y="613"/>
                  <a:pt x="456" y="629"/>
                  <a:pt x="535" y="668"/>
                </a:cubicBezTo>
                <a:lnTo>
                  <a:pt x="668" y="701"/>
                </a:lnTo>
                <a:lnTo>
                  <a:pt x="635" y="568"/>
                </a:lnTo>
                <a:cubicBezTo>
                  <a:pt x="601" y="434"/>
                  <a:pt x="601" y="301"/>
                  <a:pt x="668" y="167"/>
                </a:cubicBezTo>
                <a:lnTo>
                  <a:pt x="701" y="34"/>
                </a:lnTo>
                <a:lnTo>
                  <a:pt x="701" y="34"/>
                </a:lnTo>
                <a:lnTo>
                  <a:pt x="568" y="67"/>
                </a:lnTo>
                <a:cubicBezTo>
                  <a:pt x="513" y="81"/>
                  <a:pt x="457" y="89"/>
                  <a:pt x="402" y="89"/>
                </a:cubicBezTo>
                <a:cubicBezTo>
                  <a:pt x="324" y="89"/>
                  <a:pt x="246" y="73"/>
                  <a:pt x="168" y="34"/>
                </a:cubicBezTo>
                <a:lnTo>
                  <a:pt x="34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1" name="Google Shape;1751;p42"/>
          <p:cNvSpPr/>
          <p:nvPr/>
        </p:nvSpPr>
        <p:spPr>
          <a:xfrm>
            <a:off x="4006600" y="1466454"/>
            <a:ext cx="16860" cy="16884"/>
          </a:xfrm>
          <a:custGeom>
            <a:avLst/>
            <a:gdLst/>
            <a:ahLst/>
            <a:cxnLst/>
            <a:rect l="l" t="t" r="r" b="b"/>
            <a:pathLst>
              <a:path w="701" h="702" extrusionOk="0">
                <a:moveTo>
                  <a:pt x="33" y="1"/>
                </a:moveTo>
                <a:lnTo>
                  <a:pt x="67" y="101"/>
                </a:lnTo>
                <a:cubicBezTo>
                  <a:pt x="100" y="268"/>
                  <a:pt x="100" y="401"/>
                  <a:pt x="33" y="535"/>
                </a:cubicBezTo>
                <a:lnTo>
                  <a:pt x="0" y="668"/>
                </a:lnTo>
                <a:lnTo>
                  <a:pt x="134" y="601"/>
                </a:lnTo>
                <a:cubicBezTo>
                  <a:pt x="267" y="601"/>
                  <a:pt x="400" y="601"/>
                  <a:pt x="534" y="668"/>
                </a:cubicBezTo>
                <a:lnTo>
                  <a:pt x="667" y="701"/>
                </a:lnTo>
                <a:lnTo>
                  <a:pt x="634" y="568"/>
                </a:lnTo>
                <a:cubicBezTo>
                  <a:pt x="601" y="434"/>
                  <a:pt x="601" y="301"/>
                  <a:pt x="667" y="168"/>
                </a:cubicBezTo>
                <a:lnTo>
                  <a:pt x="701" y="34"/>
                </a:lnTo>
                <a:lnTo>
                  <a:pt x="567" y="68"/>
                </a:lnTo>
                <a:cubicBezTo>
                  <a:pt x="512" y="81"/>
                  <a:pt x="457" y="89"/>
                  <a:pt x="401" y="89"/>
                </a:cubicBezTo>
                <a:cubicBezTo>
                  <a:pt x="323" y="89"/>
                  <a:pt x="245" y="73"/>
                  <a:pt x="167" y="34"/>
                </a:cubicBezTo>
                <a:lnTo>
                  <a:pt x="33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2" name="Google Shape;1752;p42"/>
          <p:cNvSpPr/>
          <p:nvPr/>
        </p:nvSpPr>
        <p:spPr>
          <a:xfrm>
            <a:off x="1616547" y="1227379"/>
            <a:ext cx="16860" cy="18472"/>
          </a:xfrm>
          <a:custGeom>
            <a:avLst/>
            <a:gdLst/>
            <a:ahLst/>
            <a:cxnLst/>
            <a:rect l="l" t="t" r="r" b="b"/>
            <a:pathLst>
              <a:path w="701" h="768" extrusionOk="0">
                <a:moveTo>
                  <a:pt x="34" y="0"/>
                </a:moveTo>
                <a:lnTo>
                  <a:pt x="67" y="134"/>
                </a:lnTo>
                <a:cubicBezTo>
                  <a:pt x="100" y="267"/>
                  <a:pt x="100" y="401"/>
                  <a:pt x="34" y="534"/>
                </a:cubicBezTo>
                <a:lnTo>
                  <a:pt x="0" y="668"/>
                </a:lnTo>
                <a:lnTo>
                  <a:pt x="134" y="668"/>
                </a:lnTo>
                <a:cubicBezTo>
                  <a:pt x="173" y="658"/>
                  <a:pt x="212" y="654"/>
                  <a:pt x="251" y="654"/>
                </a:cubicBezTo>
                <a:cubicBezTo>
                  <a:pt x="345" y="654"/>
                  <a:pt x="440" y="677"/>
                  <a:pt x="534" y="701"/>
                </a:cubicBezTo>
                <a:lnTo>
                  <a:pt x="667" y="768"/>
                </a:lnTo>
                <a:lnTo>
                  <a:pt x="634" y="634"/>
                </a:lnTo>
                <a:cubicBezTo>
                  <a:pt x="601" y="501"/>
                  <a:pt x="601" y="334"/>
                  <a:pt x="667" y="201"/>
                </a:cubicBezTo>
                <a:lnTo>
                  <a:pt x="701" y="100"/>
                </a:lnTo>
                <a:lnTo>
                  <a:pt x="567" y="100"/>
                </a:lnTo>
                <a:cubicBezTo>
                  <a:pt x="434" y="100"/>
                  <a:pt x="300" y="100"/>
                  <a:pt x="167" y="34"/>
                </a:cubicBezTo>
                <a:lnTo>
                  <a:pt x="34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3" name="Google Shape;1753;p42"/>
          <p:cNvSpPr/>
          <p:nvPr/>
        </p:nvSpPr>
        <p:spPr>
          <a:xfrm>
            <a:off x="1910989" y="3265218"/>
            <a:ext cx="17678" cy="18472"/>
          </a:xfrm>
          <a:custGeom>
            <a:avLst/>
            <a:gdLst/>
            <a:ahLst/>
            <a:cxnLst/>
            <a:rect l="l" t="t" r="r" b="b"/>
            <a:pathLst>
              <a:path w="735" h="768" extrusionOk="0">
                <a:moveTo>
                  <a:pt x="67" y="1"/>
                </a:moveTo>
                <a:lnTo>
                  <a:pt x="100" y="167"/>
                </a:lnTo>
                <a:cubicBezTo>
                  <a:pt x="134" y="301"/>
                  <a:pt x="100" y="468"/>
                  <a:pt x="67" y="601"/>
                </a:cubicBezTo>
                <a:lnTo>
                  <a:pt x="0" y="701"/>
                </a:lnTo>
                <a:lnTo>
                  <a:pt x="0" y="701"/>
                </a:lnTo>
                <a:lnTo>
                  <a:pt x="134" y="668"/>
                </a:lnTo>
                <a:cubicBezTo>
                  <a:pt x="173" y="658"/>
                  <a:pt x="215" y="654"/>
                  <a:pt x="258" y="654"/>
                </a:cubicBezTo>
                <a:cubicBezTo>
                  <a:pt x="362" y="654"/>
                  <a:pt x="473" y="678"/>
                  <a:pt x="567" y="701"/>
                </a:cubicBezTo>
                <a:lnTo>
                  <a:pt x="667" y="768"/>
                </a:lnTo>
                <a:lnTo>
                  <a:pt x="634" y="634"/>
                </a:lnTo>
                <a:cubicBezTo>
                  <a:pt x="601" y="501"/>
                  <a:pt x="634" y="334"/>
                  <a:pt x="667" y="201"/>
                </a:cubicBezTo>
                <a:lnTo>
                  <a:pt x="734" y="101"/>
                </a:lnTo>
                <a:lnTo>
                  <a:pt x="601" y="101"/>
                </a:lnTo>
                <a:cubicBezTo>
                  <a:pt x="467" y="101"/>
                  <a:pt x="300" y="101"/>
                  <a:pt x="167" y="34"/>
                </a:cubicBezTo>
                <a:lnTo>
                  <a:pt x="67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4" name="Google Shape;1754;p42"/>
          <p:cNvSpPr/>
          <p:nvPr/>
        </p:nvSpPr>
        <p:spPr>
          <a:xfrm>
            <a:off x="1630978" y="4055488"/>
            <a:ext cx="598554" cy="645888"/>
          </a:xfrm>
          <a:custGeom>
            <a:avLst/>
            <a:gdLst/>
            <a:ahLst/>
            <a:cxnLst/>
            <a:rect l="l" t="t" r="r" b="b"/>
            <a:pathLst>
              <a:path w="24886" h="26854" extrusionOk="0">
                <a:moveTo>
                  <a:pt x="1" y="634"/>
                </a:moveTo>
                <a:cubicBezTo>
                  <a:pt x="1" y="651"/>
                  <a:pt x="9" y="659"/>
                  <a:pt x="17" y="668"/>
                </a:cubicBezTo>
                <a:lnTo>
                  <a:pt x="1" y="634"/>
                </a:lnTo>
                <a:close/>
                <a:moveTo>
                  <a:pt x="17" y="668"/>
                </a:moveTo>
                <a:lnTo>
                  <a:pt x="34" y="701"/>
                </a:lnTo>
                <a:cubicBezTo>
                  <a:pt x="34" y="684"/>
                  <a:pt x="26" y="676"/>
                  <a:pt x="17" y="668"/>
                </a:cubicBezTo>
                <a:close/>
                <a:moveTo>
                  <a:pt x="34" y="701"/>
                </a:moveTo>
                <a:lnTo>
                  <a:pt x="67" y="834"/>
                </a:lnTo>
                <a:cubicBezTo>
                  <a:pt x="59" y="793"/>
                  <a:pt x="51" y="751"/>
                  <a:pt x="34" y="701"/>
                </a:cubicBezTo>
                <a:close/>
                <a:moveTo>
                  <a:pt x="67" y="834"/>
                </a:moveTo>
                <a:lnTo>
                  <a:pt x="67" y="834"/>
                </a:lnTo>
                <a:cubicBezTo>
                  <a:pt x="76" y="876"/>
                  <a:pt x="84" y="918"/>
                  <a:pt x="101" y="968"/>
                </a:cubicBezTo>
                <a:lnTo>
                  <a:pt x="67" y="834"/>
                </a:lnTo>
                <a:close/>
                <a:moveTo>
                  <a:pt x="24885" y="1"/>
                </a:moveTo>
                <a:lnTo>
                  <a:pt x="24518" y="334"/>
                </a:lnTo>
                <a:lnTo>
                  <a:pt x="23117" y="1602"/>
                </a:lnTo>
                <a:lnTo>
                  <a:pt x="18080" y="6405"/>
                </a:lnTo>
                <a:lnTo>
                  <a:pt x="18080" y="6438"/>
                </a:lnTo>
                <a:cubicBezTo>
                  <a:pt x="18345" y="11640"/>
                  <a:pt x="18610" y="18683"/>
                  <a:pt x="18941" y="26523"/>
                </a:cubicBezTo>
                <a:lnTo>
                  <a:pt x="18941" y="26523"/>
                </a:lnTo>
                <a:lnTo>
                  <a:pt x="17280" y="25385"/>
                </a:lnTo>
                <a:lnTo>
                  <a:pt x="5867" y="17799"/>
                </a:lnTo>
                <a:lnTo>
                  <a:pt x="5867" y="17799"/>
                </a:lnTo>
                <a:cubicBezTo>
                  <a:pt x="4167" y="12702"/>
                  <a:pt x="2702" y="8437"/>
                  <a:pt x="1668" y="5371"/>
                </a:cubicBezTo>
                <a:lnTo>
                  <a:pt x="434" y="1869"/>
                </a:lnTo>
                <a:cubicBezTo>
                  <a:pt x="267" y="1502"/>
                  <a:pt x="201" y="1168"/>
                  <a:pt x="101" y="968"/>
                </a:cubicBezTo>
                <a:lnTo>
                  <a:pt x="101" y="968"/>
                </a:lnTo>
                <a:lnTo>
                  <a:pt x="401" y="1869"/>
                </a:lnTo>
                <a:cubicBezTo>
                  <a:pt x="701" y="2702"/>
                  <a:pt x="1068" y="3937"/>
                  <a:pt x="1568" y="5438"/>
                </a:cubicBezTo>
                <a:cubicBezTo>
                  <a:pt x="2569" y="8473"/>
                  <a:pt x="4037" y="12776"/>
                  <a:pt x="5738" y="17847"/>
                </a:cubicBezTo>
                <a:lnTo>
                  <a:pt x="5738" y="17880"/>
                </a:lnTo>
                <a:lnTo>
                  <a:pt x="5771" y="17880"/>
                </a:lnTo>
                <a:lnTo>
                  <a:pt x="17213" y="25552"/>
                </a:lnTo>
                <a:lnTo>
                  <a:pt x="19014" y="26786"/>
                </a:lnTo>
                <a:lnTo>
                  <a:pt x="19181" y="26853"/>
                </a:lnTo>
                <a:lnTo>
                  <a:pt x="19181" y="26686"/>
                </a:lnTo>
                <a:cubicBezTo>
                  <a:pt x="18781" y="18797"/>
                  <a:pt x="18448" y="11705"/>
                  <a:pt x="18215" y="6504"/>
                </a:cubicBezTo>
                <a:lnTo>
                  <a:pt x="18215" y="6504"/>
                </a:lnTo>
                <a:lnTo>
                  <a:pt x="23217" y="1668"/>
                </a:lnTo>
                <a:lnTo>
                  <a:pt x="24551" y="334"/>
                </a:lnTo>
                <a:lnTo>
                  <a:pt x="24885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5" name="Google Shape;1755;p42"/>
          <p:cNvSpPr/>
          <p:nvPr/>
        </p:nvSpPr>
        <p:spPr>
          <a:xfrm>
            <a:off x="2045776" y="4640357"/>
            <a:ext cx="80237" cy="79467"/>
          </a:xfrm>
          <a:custGeom>
            <a:avLst/>
            <a:gdLst/>
            <a:ahLst/>
            <a:cxnLst/>
            <a:rect l="l" t="t" r="r" b="b"/>
            <a:pathLst>
              <a:path w="3336" h="3304" extrusionOk="0">
                <a:moveTo>
                  <a:pt x="2402" y="1"/>
                </a:moveTo>
                <a:lnTo>
                  <a:pt x="1468" y="668"/>
                </a:lnTo>
                <a:lnTo>
                  <a:pt x="367" y="301"/>
                </a:lnTo>
                <a:lnTo>
                  <a:pt x="367" y="301"/>
                </a:lnTo>
                <a:lnTo>
                  <a:pt x="701" y="1402"/>
                </a:lnTo>
                <a:lnTo>
                  <a:pt x="0" y="2336"/>
                </a:lnTo>
                <a:lnTo>
                  <a:pt x="1168" y="2336"/>
                </a:lnTo>
                <a:lnTo>
                  <a:pt x="1835" y="3303"/>
                </a:lnTo>
                <a:lnTo>
                  <a:pt x="2202" y="2203"/>
                </a:lnTo>
                <a:lnTo>
                  <a:pt x="3336" y="1869"/>
                </a:lnTo>
                <a:lnTo>
                  <a:pt x="2369" y="1168"/>
                </a:lnTo>
                <a:lnTo>
                  <a:pt x="2402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6" name="Google Shape;1756;p42"/>
          <p:cNvSpPr/>
          <p:nvPr/>
        </p:nvSpPr>
        <p:spPr>
          <a:xfrm>
            <a:off x="1736878" y="4447004"/>
            <a:ext cx="52168" cy="52986"/>
          </a:xfrm>
          <a:custGeom>
            <a:avLst/>
            <a:gdLst/>
            <a:ahLst/>
            <a:cxnLst/>
            <a:rect l="l" t="t" r="r" b="b"/>
            <a:pathLst>
              <a:path w="2169" h="2203" extrusionOk="0">
                <a:moveTo>
                  <a:pt x="1502" y="1"/>
                </a:moveTo>
                <a:lnTo>
                  <a:pt x="868" y="501"/>
                </a:lnTo>
                <a:lnTo>
                  <a:pt x="168" y="268"/>
                </a:lnTo>
                <a:lnTo>
                  <a:pt x="401" y="1002"/>
                </a:lnTo>
                <a:lnTo>
                  <a:pt x="1" y="1602"/>
                </a:lnTo>
                <a:lnTo>
                  <a:pt x="768" y="1569"/>
                </a:lnTo>
                <a:lnTo>
                  <a:pt x="1235" y="2202"/>
                </a:lnTo>
                <a:lnTo>
                  <a:pt x="1402" y="1435"/>
                </a:lnTo>
                <a:lnTo>
                  <a:pt x="2169" y="1202"/>
                </a:lnTo>
                <a:lnTo>
                  <a:pt x="1502" y="768"/>
                </a:lnTo>
                <a:lnTo>
                  <a:pt x="1502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7" name="Google Shape;1757;p42"/>
          <p:cNvSpPr/>
          <p:nvPr/>
        </p:nvSpPr>
        <p:spPr>
          <a:xfrm>
            <a:off x="1602092" y="4036223"/>
            <a:ext cx="64218" cy="64218"/>
          </a:xfrm>
          <a:custGeom>
            <a:avLst/>
            <a:gdLst/>
            <a:ahLst/>
            <a:cxnLst/>
            <a:rect l="l" t="t" r="r" b="b"/>
            <a:pathLst>
              <a:path w="2670" h="2670" extrusionOk="0">
                <a:moveTo>
                  <a:pt x="1135" y="1"/>
                </a:moveTo>
                <a:lnTo>
                  <a:pt x="935" y="935"/>
                </a:lnTo>
                <a:lnTo>
                  <a:pt x="1" y="1269"/>
                </a:lnTo>
                <a:lnTo>
                  <a:pt x="801" y="1769"/>
                </a:lnTo>
                <a:lnTo>
                  <a:pt x="835" y="2670"/>
                </a:lnTo>
                <a:lnTo>
                  <a:pt x="1602" y="2102"/>
                </a:lnTo>
                <a:lnTo>
                  <a:pt x="2469" y="2336"/>
                </a:lnTo>
                <a:lnTo>
                  <a:pt x="2469" y="2336"/>
                </a:lnTo>
                <a:lnTo>
                  <a:pt x="2136" y="1469"/>
                </a:lnTo>
                <a:lnTo>
                  <a:pt x="2669" y="735"/>
                </a:lnTo>
                <a:lnTo>
                  <a:pt x="1735" y="768"/>
                </a:lnTo>
                <a:lnTo>
                  <a:pt x="1135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8" name="Google Shape;1758;p42"/>
          <p:cNvSpPr/>
          <p:nvPr/>
        </p:nvSpPr>
        <p:spPr>
          <a:xfrm>
            <a:off x="2190976" y="4018593"/>
            <a:ext cx="63425" cy="64194"/>
          </a:xfrm>
          <a:custGeom>
            <a:avLst/>
            <a:gdLst/>
            <a:ahLst/>
            <a:cxnLst/>
            <a:rect l="l" t="t" r="r" b="b"/>
            <a:pathLst>
              <a:path w="2637" h="2669" extrusionOk="0">
                <a:moveTo>
                  <a:pt x="1135" y="0"/>
                </a:moveTo>
                <a:lnTo>
                  <a:pt x="935" y="901"/>
                </a:lnTo>
                <a:lnTo>
                  <a:pt x="1" y="1234"/>
                </a:lnTo>
                <a:lnTo>
                  <a:pt x="801" y="1735"/>
                </a:lnTo>
                <a:lnTo>
                  <a:pt x="835" y="2669"/>
                </a:lnTo>
                <a:lnTo>
                  <a:pt x="1535" y="2068"/>
                </a:lnTo>
                <a:lnTo>
                  <a:pt x="2469" y="2335"/>
                </a:lnTo>
                <a:lnTo>
                  <a:pt x="2136" y="1468"/>
                </a:lnTo>
                <a:lnTo>
                  <a:pt x="2636" y="701"/>
                </a:lnTo>
                <a:lnTo>
                  <a:pt x="1702" y="734"/>
                </a:lnTo>
                <a:lnTo>
                  <a:pt x="1135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9" name="Google Shape;1759;p42"/>
          <p:cNvSpPr/>
          <p:nvPr/>
        </p:nvSpPr>
        <p:spPr>
          <a:xfrm>
            <a:off x="2046569" y="4191068"/>
            <a:ext cx="40142" cy="40960"/>
          </a:xfrm>
          <a:custGeom>
            <a:avLst/>
            <a:gdLst/>
            <a:ahLst/>
            <a:cxnLst/>
            <a:rect l="l" t="t" r="r" b="b"/>
            <a:pathLst>
              <a:path w="1669" h="1703" extrusionOk="0">
                <a:moveTo>
                  <a:pt x="701" y="1"/>
                </a:moveTo>
                <a:lnTo>
                  <a:pt x="601" y="568"/>
                </a:lnTo>
                <a:lnTo>
                  <a:pt x="1" y="801"/>
                </a:lnTo>
                <a:lnTo>
                  <a:pt x="501" y="1068"/>
                </a:lnTo>
                <a:lnTo>
                  <a:pt x="534" y="1702"/>
                </a:lnTo>
                <a:lnTo>
                  <a:pt x="1001" y="1335"/>
                </a:lnTo>
                <a:lnTo>
                  <a:pt x="1535" y="1502"/>
                </a:lnTo>
                <a:lnTo>
                  <a:pt x="1335" y="902"/>
                </a:lnTo>
                <a:lnTo>
                  <a:pt x="1668" y="401"/>
                </a:lnTo>
                <a:lnTo>
                  <a:pt x="1101" y="468"/>
                </a:lnTo>
                <a:lnTo>
                  <a:pt x="701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0" name="Google Shape;1760;p42"/>
          <p:cNvSpPr/>
          <p:nvPr/>
        </p:nvSpPr>
        <p:spPr>
          <a:xfrm>
            <a:off x="1333336" y="3032564"/>
            <a:ext cx="399549" cy="399549"/>
          </a:xfrm>
          <a:custGeom>
            <a:avLst/>
            <a:gdLst/>
            <a:ahLst/>
            <a:cxnLst/>
            <a:rect l="l" t="t" r="r" b="b"/>
            <a:pathLst>
              <a:path w="16612" h="16612" extrusionOk="0">
                <a:moveTo>
                  <a:pt x="8306" y="0"/>
                </a:moveTo>
                <a:cubicBezTo>
                  <a:pt x="3736" y="0"/>
                  <a:pt x="0" y="3703"/>
                  <a:pt x="0" y="8306"/>
                </a:cubicBezTo>
                <a:cubicBezTo>
                  <a:pt x="0" y="12876"/>
                  <a:pt x="3736" y="16612"/>
                  <a:pt x="8306" y="16612"/>
                </a:cubicBezTo>
                <a:cubicBezTo>
                  <a:pt x="12876" y="16612"/>
                  <a:pt x="16612" y="12876"/>
                  <a:pt x="16612" y="8306"/>
                </a:cubicBezTo>
                <a:cubicBezTo>
                  <a:pt x="16612" y="3703"/>
                  <a:pt x="12876" y="0"/>
                  <a:pt x="8306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1" name="Google Shape;1761;p42"/>
          <p:cNvSpPr/>
          <p:nvPr/>
        </p:nvSpPr>
        <p:spPr>
          <a:xfrm>
            <a:off x="1431203" y="3262019"/>
            <a:ext cx="76244" cy="65469"/>
          </a:xfrm>
          <a:custGeom>
            <a:avLst/>
            <a:gdLst/>
            <a:ahLst/>
            <a:cxnLst/>
            <a:rect l="l" t="t" r="r" b="b"/>
            <a:pathLst>
              <a:path w="3170" h="2722" extrusionOk="0">
                <a:moveTo>
                  <a:pt x="1769" y="0"/>
                </a:moveTo>
                <a:cubicBezTo>
                  <a:pt x="568" y="34"/>
                  <a:pt x="1" y="1501"/>
                  <a:pt x="868" y="2335"/>
                </a:cubicBezTo>
                <a:cubicBezTo>
                  <a:pt x="1145" y="2601"/>
                  <a:pt x="1479" y="2721"/>
                  <a:pt x="1806" y="2721"/>
                </a:cubicBezTo>
                <a:cubicBezTo>
                  <a:pt x="2505" y="2721"/>
                  <a:pt x="3170" y="2175"/>
                  <a:pt x="3170" y="1335"/>
                </a:cubicBezTo>
                <a:cubicBezTo>
                  <a:pt x="3136" y="601"/>
                  <a:pt x="2536" y="0"/>
                  <a:pt x="17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2" name="Google Shape;1762;p42"/>
          <p:cNvSpPr/>
          <p:nvPr/>
        </p:nvSpPr>
        <p:spPr>
          <a:xfrm>
            <a:off x="1415954" y="3181782"/>
            <a:ext cx="44953" cy="38483"/>
          </a:xfrm>
          <a:custGeom>
            <a:avLst/>
            <a:gdLst/>
            <a:ahLst/>
            <a:cxnLst/>
            <a:rect l="l" t="t" r="r" b="b"/>
            <a:pathLst>
              <a:path w="1869" h="1600" extrusionOk="0">
                <a:moveTo>
                  <a:pt x="1068" y="1"/>
                </a:moveTo>
                <a:cubicBezTo>
                  <a:pt x="368" y="1"/>
                  <a:pt x="1" y="868"/>
                  <a:pt x="501" y="1368"/>
                </a:cubicBezTo>
                <a:cubicBezTo>
                  <a:pt x="661" y="1528"/>
                  <a:pt x="859" y="1600"/>
                  <a:pt x="1054" y="1600"/>
                </a:cubicBezTo>
                <a:cubicBezTo>
                  <a:pt x="1468" y="1600"/>
                  <a:pt x="1869" y="1277"/>
                  <a:pt x="1869" y="801"/>
                </a:cubicBezTo>
                <a:cubicBezTo>
                  <a:pt x="1869" y="367"/>
                  <a:pt x="1502" y="1"/>
                  <a:pt x="10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3" name="Google Shape;1763;p42"/>
          <p:cNvSpPr/>
          <p:nvPr/>
        </p:nvSpPr>
        <p:spPr>
          <a:xfrm>
            <a:off x="1167259" y="2967192"/>
            <a:ext cx="739738" cy="525556"/>
          </a:xfrm>
          <a:custGeom>
            <a:avLst/>
            <a:gdLst/>
            <a:ahLst/>
            <a:cxnLst/>
            <a:rect l="l" t="t" r="r" b="b"/>
            <a:pathLst>
              <a:path w="30756" h="21851" extrusionOk="0">
                <a:moveTo>
                  <a:pt x="28006" y="1"/>
                </a:moveTo>
                <a:cubicBezTo>
                  <a:pt x="25222" y="1"/>
                  <a:pt x="19181" y="3719"/>
                  <a:pt x="19181" y="3719"/>
                </a:cubicBezTo>
                <a:lnTo>
                  <a:pt x="20181" y="4353"/>
                </a:lnTo>
                <a:cubicBezTo>
                  <a:pt x="20181" y="4353"/>
                  <a:pt x="23699" y="2102"/>
                  <a:pt x="25759" y="2102"/>
                </a:cubicBezTo>
                <a:cubicBezTo>
                  <a:pt x="26156" y="2102"/>
                  <a:pt x="26499" y="2185"/>
                  <a:pt x="26753" y="2385"/>
                </a:cubicBezTo>
                <a:cubicBezTo>
                  <a:pt x="28354" y="3652"/>
                  <a:pt x="23851" y="8489"/>
                  <a:pt x="17479" y="13159"/>
                </a:cubicBezTo>
                <a:cubicBezTo>
                  <a:pt x="12031" y="17132"/>
                  <a:pt x="6800" y="20042"/>
                  <a:pt x="4764" y="20042"/>
                </a:cubicBezTo>
                <a:cubicBezTo>
                  <a:pt x="4406" y="20042"/>
                  <a:pt x="4147" y="19953"/>
                  <a:pt x="4003" y="19764"/>
                </a:cubicBezTo>
                <a:cubicBezTo>
                  <a:pt x="3036" y="18529"/>
                  <a:pt x="7539" y="14260"/>
                  <a:pt x="7539" y="14260"/>
                </a:cubicBezTo>
                <a:lnTo>
                  <a:pt x="7139" y="13059"/>
                </a:lnTo>
                <a:lnTo>
                  <a:pt x="7139" y="13059"/>
                </a:lnTo>
                <a:cubicBezTo>
                  <a:pt x="7172" y="13226"/>
                  <a:pt x="0" y="20064"/>
                  <a:pt x="1868" y="21532"/>
                </a:cubicBezTo>
                <a:cubicBezTo>
                  <a:pt x="2144" y="21748"/>
                  <a:pt x="2548" y="21851"/>
                  <a:pt x="3058" y="21851"/>
                </a:cubicBezTo>
                <a:cubicBezTo>
                  <a:pt x="5999" y="21851"/>
                  <a:pt x="12451" y="18441"/>
                  <a:pt x="18080" y="13893"/>
                </a:cubicBezTo>
                <a:cubicBezTo>
                  <a:pt x="24718" y="8556"/>
                  <a:pt x="30755" y="2051"/>
                  <a:pt x="29088" y="350"/>
                </a:cubicBezTo>
                <a:cubicBezTo>
                  <a:pt x="28848" y="105"/>
                  <a:pt x="28473" y="1"/>
                  <a:pt x="28006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4" name="Google Shape;1764;p42"/>
          <p:cNvSpPr/>
          <p:nvPr/>
        </p:nvSpPr>
        <p:spPr>
          <a:xfrm>
            <a:off x="1167259" y="2967192"/>
            <a:ext cx="739738" cy="525556"/>
          </a:xfrm>
          <a:custGeom>
            <a:avLst/>
            <a:gdLst/>
            <a:ahLst/>
            <a:cxnLst/>
            <a:rect l="l" t="t" r="r" b="b"/>
            <a:pathLst>
              <a:path w="30756" h="21851" extrusionOk="0">
                <a:moveTo>
                  <a:pt x="28006" y="1"/>
                </a:moveTo>
                <a:cubicBezTo>
                  <a:pt x="25222" y="1"/>
                  <a:pt x="19181" y="3719"/>
                  <a:pt x="19181" y="3719"/>
                </a:cubicBezTo>
                <a:lnTo>
                  <a:pt x="20181" y="4353"/>
                </a:lnTo>
                <a:cubicBezTo>
                  <a:pt x="20181" y="4353"/>
                  <a:pt x="23699" y="2102"/>
                  <a:pt x="25759" y="2102"/>
                </a:cubicBezTo>
                <a:cubicBezTo>
                  <a:pt x="26156" y="2102"/>
                  <a:pt x="26499" y="2185"/>
                  <a:pt x="26753" y="2385"/>
                </a:cubicBezTo>
                <a:cubicBezTo>
                  <a:pt x="28354" y="3652"/>
                  <a:pt x="23851" y="8489"/>
                  <a:pt x="17479" y="13159"/>
                </a:cubicBezTo>
                <a:cubicBezTo>
                  <a:pt x="12031" y="17132"/>
                  <a:pt x="6800" y="20042"/>
                  <a:pt x="4764" y="20042"/>
                </a:cubicBezTo>
                <a:cubicBezTo>
                  <a:pt x="4406" y="20042"/>
                  <a:pt x="4147" y="19953"/>
                  <a:pt x="4003" y="19764"/>
                </a:cubicBezTo>
                <a:cubicBezTo>
                  <a:pt x="3036" y="18529"/>
                  <a:pt x="7539" y="14260"/>
                  <a:pt x="7539" y="14260"/>
                </a:cubicBezTo>
                <a:lnTo>
                  <a:pt x="7139" y="13059"/>
                </a:lnTo>
                <a:lnTo>
                  <a:pt x="7139" y="13059"/>
                </a:lnTo>
                <a:cubicBezTo>
                  <a:pt x="7172" y="13226"/>
                  <a:pt x="0" y="20064"/>
                  <a:pt x="1868" y="21532"/>
                </a:cubicBezTo>
                <a:cubicBezTo>
                  <a:pt x="2144" y="21748"/>
                  <a:pt x="2548" y="21851"/>
                  <a:pt x="3058" y="21851"/>
                </a:cubicBezTo>
                <a:cubicBezTo>
                  <a:pt x="5999" y="21851"/>
                  <a:pt x="12451" y="18441"/>
                  <a:pt x="18080" y="13893"/>
                </a:cubicBezTo>
                <a:cubicBezTo>
                  <a:pt x="24718" y="8556"/>
                  <a:pt x="30755" y="2051"/>
                  <a:pt x="29088" y="350"/>
                </a:cubicBezTo>
                <a:cubicBezTo>
                  <a:pt x="28848" y="105"/>
                  <a:pt x="28473" y="1"/>
                  <a:pt x="28006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5" name="Google Shape;1765;p42"/>
          <p:cNvSpPr/>
          <p:nvPr/>
        </p:nvSpPr>
        <p:spPr>
          <a:xfrm>
            <a:off x="1343751" y="3091564"/>
            <a:ext cx="81055" cy="277342"/>
          </a:xfrm>
          <a:custGeom>
            <a:avLst/>
            <a:gdLst/>
            <a:ahLst/>
            <a:cxnLst/>
            <a:rect l="l" t="t" r="r" b="b"/>
            <a:pathLst>
              <a:path w="3370" h="11531" extrusionOk="0">
                <a:moveTo>
                  <a:pt x="3266" y="1"/>
                </a:moveTo>
                <a:cubicBezTo>
                  <a:pt x="3103" y="1"/>
                  <a:pt x="2490" y="415"/>
                  <a:pt x="1769" y="1316"/>
                </a:cubicBezTo>
                <a:cubicBezTo>
                  <a:pt x="1335" y="1850"/>
                  <a:pt x="968" y="2484"/>
                  <a:pt x="701" y="3151"/>
                </a:cubicBezTo>
                <a:cubicBezTo>
                  <a:pt x="34" y="4819"/>
                  <a:pt x="1" y="6654"/>
                  <a:pt x="601" y="8355"/>
                </a:cubicBezTo>
                <a:cubicBezTo>
                  <a:pt x="868" y="9022"/>
                  <a:pt x="1202" y="9656"/>
                  <a:pt x="1602" y="10223"/>
                </a:cubicBezTo>
                <a:cubicBezTo>
                  <a:pt x="2315" y="11122"/>
                  <a:pt x="2941" y="11531"/>
                  <a:pt x="3053" y="11531"/>
                </a:cubicBezTo>
                <a:cubicBezTo>
                  <a:pt x="3062" y="11531"/>
                  <a:pt x="3067" y="11529"/>
                  <a:pt x="3070" y="11524"/>
                </a:cubicBezTo>
                <a:cubicBezTo>
                  <a:pt x="3136" y="11424"/>
                  <a:pt x="2569" y="10923"/>
                  <a:pt x="2002" y="9923"/>
                </a:cubicBezTo>
                <a:cubicBezTo>
                  <a:pt x="368" y="7354"/>
                  <a:pt x="434" y="4052"/>
                  <a:pt x="2169" y="1517"/>
                </a:cubicBezTo>
                <a:cubicBezTo>
                  <a:pt x="2803" y="549"/>
                  <a:pt x="3370" y="82"/>
                  <a:pt x="3303" y="16"/>
                </a:cubicBezTo>
                <a:cubicBezTo>
                  <a:pt x="3296" y="6"/>
                  <a:pt x="3284" y="1"/>
                  <a:pt x="326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6" name="Google Shape;1766;p42"/>
          <p:cNvSpPr/>
          <p:nvPr/>
        </p:nvSpPr>
        <p:spPr>
          <a:xfrm>
            <a:off x="3571743" y="1193682"/>
            <a:ext cx="331386" cy="330568"/>
          </a:xfrm>
          <a:custGeom>
            <a:avLst/>
            <a:gdLst/>
            <a:ahLst/>
            <a:cxnLst/>
            <a:rect l="l" t="t" r="r" b="b"/>
            <a:pathLst>
              <a:path w="13778" h="13744" extrusionOk="0">
                <a:moveTo>
                  <a:pt x="6872" y="0"/>
                </a:moveTo>
                <a:cubicBezTo>
                  <a:pt x="3103" y="0"/>
                  <a:pt x="1" y="3069"/>
                  <a:pt x="1" y="6872"/>
                </a:cubicBezTo>
                <a:cubicBezTo>
                  <a:pt x="1" y="10675"/>
                  <a:pt x="3103" y="13744"/>
                  <a:pt x="6872" y="13744"/>
                </a:cubicBezTo>
                <a:cubicBezTo>
                  <a:pt x="10675" y="13744"/>
                  <a:pt x="13777" y="10675"/>
                  <a:pt x="13777" y="6872"/>
                </a:cubicBezTo>
                <a:cubicBezTo>
                  <a:pt x="13777" y="3069"/>
                  <a:pt x="10675" y="0"/>
                  <a:pt x="6872" y="0"/>
                </a:cubicBezTo>
                <a:close/>
              </a:path>
            </a:pathLst>
          </a:custGeom>
          <a:solidFill>
            <a:srgbClr val="ACD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7" name="Google Shape;1767;p42"/>
          <p:cNvSpPr/>
          <p:nvPr/>
        </p:nvSpPr>
        <p:spPr>
          <a:xfrm>
            <a:off x="3790783" y="1269830"/>
            <a:ext cx="61789" cy="53034"/>
          </a:xfrm>
          <a:custGeom>
            <a:avLst/>
            <a:gdLst/>
            <a:ahLst/>
            <a:cxnLst/>
            <a:rect l="l" t="t" r="r" b="b"/>
            <a:pathLst>
              <a:path w="2569" h="2205" extrusionOk="0">
                <a:moveTo>
                  <a:pt x="1102" y="1"/>
                </a:moveTo>
                <a:cubicBezTo>
                  <a:pt x="537" y="1"/>
                  <a:pt x="0" y="424"/>
                  <a:pt x="0" y="1071"/>
                </a:cubicBezTo>
                <a:cubicBezTo>
                  <a:pt x="0" y="1671"/>
                  <a:pt x="467" y="2172"/>
                  <a:pt x="1067" y="2205"/>
                </a:cubicBezTo>
                <a:cubicBezTo>
                  <a:pt x="2068" y="2205"/>
                  <a:pt x="2569" y="1037"/>
                  <a:pt x="1901" y="337"/>
                </a:cubicBezTo>
                <a:cubicBezTo>
                  <a:pt x="1669" y="105"/>
                  <a:pt x="1382" y="1"/>
                  <a:pt x="1102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8" name="Google Shape;1768;p42"/>
          <p:cNvSpPr/>
          <p:nvPr/>
        </p:nvSpPr>
        <p:spPr>
          <a:xfrm>
            <a:off x="3844515" y="1343910"/>
            <a:ext cx="36944" cy="31123"/>
          </a:xfrm>
          <a:custGeom>
            <a:avLst/>
            <a:gdLst/>
            <a:ahLst/>
            <a:cxnLst/>
            <a:rect l="l" t="t" r="r" b="b"/>
            <a:pathLst>
              <a:path w="1536" h="1294" extrusionOk="0">
                <a:moveTo>
                  <a:pt x="676" y="1"/>
                </a:moveTo>
                <a:cubicBezTo>
                  <a:pt x="345" y="1"/>
                  <a:pt x="23" y="246"/>
                  <a:pt x="1" y="626"/>
                </a:cubicBezTo>
                <a:cubicBezTo>
                  <a:pt x="34" y="960"/>
                  <a:pt x="301" y="1260"/>
                  <a:pt x="635" y="1293"/>
                </a:cubicBezTo>
                <a:cubicBezTo>
                  <a:pt x="1202" y="1293"/>
                  <a:pt x="1535" y="626"/>
                  <a:pt x="1135" y="192"/>
                </a:cubicBezTo>
                <a:cubicBezTo>
                  <a:pt x="1003" y="60"/>
                  <a:pt x="838" y="1"/>
                  <a:pt x="676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9" name="Google Shape;1769;p42"/>
          <p:cNvSpPr/>
          <p:nvPr/>
        </p:nvSpPr>
        <p:spPr>
          <a:xfrm>
            <a:off x="3817240" y="1407094"/>
            <a:ext cx="12868" cy="11665"/>
          </a:xfrm>
          <a:custGeom>
            <a:avLst/>
            <a:gdLst/>
            <a:ahLst/>
            <a:cxnLst/>
            <a:rect l="l" t="t" r="r" b="b"/>
            <a:pathLst>
              <a:path w="535" h="485" extrusionOk="0">
                <a:moveTo>
                  <a:pt x="268" y="0"/>
                </a:moveTo>
                <a:cubicBezTo>
                  <a:pt x="134" y="0"/>
                  <a:pt x="1" y="100"/>
                  <a:pt x="34" y="234"/>
                </a:cubicBezTo>
                <a:cubicBezTo>
                  <a:pt x="18" y="401"/>
                  <a:pt x="134" y="484"/>
                  <a:pt x="259" y="484"/>
                </a:cubicBezTo>
                <a:cubicBezTo>
                  <a:pt x="384" y="484"/>
                  <a:pt x="518" y="401"/>
                  <a:pt x="535" y="234"/>
                </a:cubicBezTo>
                <a:cubicBezTo>
                  <a:pt x="501" y="100"/>
                  <a:pt x="401" y="0"/>
                  <a:pt x="268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0" name="Google Shape;1770;p42"/>
          <p:cNvSpPr txBox="1">
            <a:spLocks noGrp="1"/>
          </p:cNvSpPr>
          <p:nvPr>
            <p:ph type="title"/>
          </p:nvPr>
        </p:nvSpPr>
        <p:spPr>
          <a:xfrm>
            <a:off x="6437175" y="1265983"/>
            <a:ext cx="1920600" cy="11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I.</a:t>
            </a:r>
            <a:endParaRPr dirty="0"/>
          </a:p>
        </p:txBody>
      </p:sp>
      <p:sp>
        <p:nvSpPr>
          <p:cNvPr id="1771" name="Google Shape;1771;p42"/>
          <p:cNvSpPr txBox="1">
            <a:spLocks noGrp="1"/>
          </p:cNvSpPr>
          <p:nvPr>
            <p:ph type="title" idx="2"/>
          </p:nvPr>
        </p:nvSpPr>
        <p:spPr>
          <a:xfrm>
            <a:off x="5399003" y="2267187"/>
            <a:ext cx="2966216" cy="14633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00" dirty="0"/>
              <a:t>KHÁI NIỆM TỐC ĐỘ</a:t>
            </a:r>
            <a:endParaRPr sz="3600" dirty="0"/>
          </a:p>
        </p:txBody>
      </p:sp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1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750"/>
                                        <p:tgtEl>
                                          <p:spTgt spid="1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750"/>
                                        <p:tgtEl>
                                          <p:spTgt spid="1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750"/>
                                        <p:tgtEl>
                                          <p:spTgt spid="1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750"/>
                                        <p:tgtEl>
                                          <p:spTgt spid="1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1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750"/>
                                        <p:tgtEl>
                                          <p:spTgt spid="1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750"/>
                                        <p:tgtEl>
                                          <p:spTgt spid="1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750"/>
                                        <p:tgtEl>
                                          <p:spTgt spid="1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750"/>
                                        <p:tgtEl>
                                          <p:spTgt spid="1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750"/>
                                        <p:tgtEl>
                                          <p:spTgt spid="1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750"/>
                                        <p:tgtEl>
                                          <p:spTgt spid="1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750"/>
                                        <p:tgtEl>
                                          <p:spTgt spid="1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" dur="750"/>
                                        <p:tgtEl>
                                          <p:spTgt spid="1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" dur="750"/>
                                        <p:tgtEl>
                                          <p:spTgt spid="1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750"/>
                                        <p:tgtEl>
                                          <p:spTgt spid="1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" dur="750"/>
                                        <p:tgtEl>
                                          <p:spTgt spid="1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" dur="750"/>
                                        <p:tgtEl>
                                          <p:spTgt spid="1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750"/>
                                        <p:tgtEl>
                                          <p:spTgt spid="1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4" dur="750"/>
                                        <p:tgtEl>
                                          <p:spTgt spid="1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750"/>
                                        <p:tgtEl>
                                          <p:spTgt spid="1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0" dur="750"/>
                                        <p:tgtEl>
                                          <p:spTgt spid="1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3" dur="750"/>
                                        <p:tgtEl>
                                          <p:spTgt spid="1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6" dur="750"/>
                                        <p:tgtEl>
                                          <p:spTgt spid="1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750"/>
                                        <p:tgtEl>
                                          <p:spTgt spid="1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2" dur="750"/>
                                        <p:tgtEl>
                                          <p:spTgt spid="1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5" dur="750"/>
                                        <p:tgtEl>
                                          <p:spTgt spid="1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8" dur="750"/>
                                        <p:tgtEl>
                                          <p:spTgt spid="1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1" dur="750"/>
                                        <p:tgtEl>
                                          <p:spTgt spid="1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4" dur="750"/>
                                        <p:tgtEl>
                                          <p:spTgt spid="1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7" dur="750"/>
                                        <p:tgtEl>
                                          <p:spTgt spid="1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0" dur="750"/>
                                        <p:tgtEl>
                                          <p:spTgt spid="1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3" dur="750"/>
                                        <p:tgtEl>
                                          <p:spTgt spid="1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6" dur="750"/>
                                        <p:tgtEl>
                                          <p:spTgt spid="1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9" dur="750"/>
                                        <p:tgtEl>
                                          <p:spTgt spid="1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2" dur="750"/>
                                        <p:tgtEl>
                                          <p:spTgt spid="1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5" dur="750"/>
                                        <p:tgtEl>
                                          <p:spTgt spid="1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8" dur="750"/>
                                        <p:tgtEl>
                                          <p:spTgt spid="1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1" dur="750"/>
                                        <p:tgtEl>
                                          <p:spTgt spid="1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4" dur="750"/>
                                        <p:tgtEl>
                                          <p:spTgt spid="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7" dur="750"/>
                                        <p:tgtEl>
                                          <p:spTgt spid="1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0" dur="750"/>
                                        <p:tgtEl>
                                          <p:spTgt spid="1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3" dur="750"/>
                                        <p:tgtEl>
                                          <p:spTgt spid="1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6" dur="750"/>
                                        <p:tgtEl>
                                          <p:spTgt spid="1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9" dur="750"/>
                                        <p:tgtEl>
                                          <p:spTgt spid="1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2" dur="750"/>
                                        <p:tgtEl>
                                          <p:spTgt spid="1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5" dur="750"/>
                                        <p:tgtEl>
                                          <p:spTgt spid="1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8" dur="750"/>
                                        <p:tgtEl>
                                          <p:spTgt spid="1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1" dur="750"/>
                                        <p:tgtEl>
                                          <p:spTgt spid="1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4" dur="750"/>
                                        <p:tgtEl>
                                          <p:spTgt spid="1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7" dur="750"/>
                                        <p:tgtEl>
                                          <p:spTgt spid="1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0" dur="750"/>
                                        <p:tgtEl>
                                          <p:spTgt spid="1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3" dur="750"/>
                                        <p:tgtEl>
                                          <p:spTgt spid="1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6" dur="750"/>
                                        <p:tgtEl>
                                          <p:spTgt spid="1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9" dur="750"/>
                                        <p:tgtEl>
                                          <p:spTgt spid="1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2" dur="750"/>
                                        <p:tgtEl>
                                          <p:spTgt spid="1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5" dur="750"/>
                                        <p:tgtEl>
                                          <p:spTgt spid="1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8" dur="750"/>
                                        <p:tgtEl>
                                          <p:spTgt spid="1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1" dur="750"/>
                                        <p:tgtEl>
                                          <p:spTgt spid="1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4" dur="750"/>
                                        <p:tgtEl>
                                          <p:spTgt spid="1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7" dur="750"/>
                                        <p:tgtEl>
                                          <p:spTgt spid="1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0" dur="750"/>
                                        <p:tgtEl>
                                          <p:spTgt spid="1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3" dur="750"/>
                                        <p:tgtEl>
                                          <p:spTgt spid="1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6" dur="750"/>
                                        <p:tgtEl>
                                          <p:spTgt spid="1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9" dur="750"/>
                                        <p:tgtEl>
                                          <p:spTgt spid="1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2" dur="750"/>
                                        <p:tgtEl>
                                          <p:spTgt spid="1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5" dur="750"/>
                                        <p:tgtEl>
                                          <p:spTgt spid="1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8" dur="750"/>
                                        <p:tgtEl>
                                          <p:spTgt spid="1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1" dur="750"/>
                                        <p:tgtEl>
                                          <p:spTgt spid="1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4" dur="750"/>
                                        <p:tgtEl>
                                          <p:spTgt spid="1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7" dur="750"/>
                                        <p:tgtEl>
                                          <p:spTgt spid="1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0" dur="750"/>
                                        <p:tgtEl>
                                          <p:spTgt spid="1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3" dur="750"/>
                                        <p:tgtEl>
                                          <p:spTgt spid="1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6" dur="750"/>
                                        <p:tgtEl>
                                          <p:spTgt spid="1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9" dur="750"/>
                                        <p:tgtEl>
                                          <p:spTgt spid="1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2" dur="750"/>
                                        <p:tgtEl>
                                          <p:spTgt spid="1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5" dur="750"/>
                                        <p:tgtEl>
                                          <p:spTgt spid="1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8" dur="750"/>
                                        <p:tgtEl>
                                          <p:spTgt spid="1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1" dur="750"/>
                                        <p:tgtEl>
                                          <p:spTgt spid="1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4" dur="750"/>
                                        <p:tgtEl>
                                          <p:spTgt spid="1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7" dur="750"/>
                                        <p:tgtEl>
                                          <p:spTgt spid="1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0" dur="750"/>
                                        <p:tgtEl>
                                          <p:spTgt spid="1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3" dur="750"/>
                                        <p:tgtEl>
                                          <p:spTgt spid="1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6" dur="750"/>
                                        <p:tgtEl>
                                          <p:spTgt spid="1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9" dur="750"/>
                                        <p:tgtEl>
                                          <p:spTgt spid="1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2" dur="750"/>
                                        <p:tgtEl>
                                          <p:spTgt spid="1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5" dur="750"/>
                                        <p:tgtEl>
                                          <p:spTgt spid="1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8" dur="750"/>
                                        <p:tgtEl>
                                          <p:spTgt spid="1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1" dur="750"/>
                                        <p:tgtEl>
                                          <p:spTgt spid="1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4" dur="750"/>
                                        <p:tgtEl>
                                          <p:spTgt spid="1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7" dur="750"/>
                                        <p:tgtEl>
                                          <p:spTgt spid="1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0" dur="750"/>
                                        <p:tgtEl>
                                          <p:spTgt spid="1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3" dur="750"/>
                                        <p:tgtEl>
                                          <p:spTgt spid="1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6" dur="750"/>
                                        <p:tgtEl>
                                          <p:spTgt spid="1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9" dur="750"/>
                                        <p:tgtEl>
                                          <p:spTgt spid="1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2" dur="750"/>
                                        <p:tgtEl>
                                          <p:spTgt spid="1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5" dur="750"/>
                                        <p:tgtEl>
                                          <p:spTgt spid="1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8" dur="750"/>
                                        <p:tgtEl>
                                          <p:spTgt spid="1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1" dur="750"/>
                                        <p:tgtEl>
                                          <p:spTgt spid="1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4" dur="750"/>
                                        <p:tgtEl>
                                          <p:spTgt spid="1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7" dur="750"/>
                                        <p:tgtEl>
                                          <p:spTgt spid="1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0" dur="750"/>
                                        <p:tgtEl>
                                          <p:spTgt spid="1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3" dur="750"/>
                                        <p:tgtEl>
                                          <p:spTgt spid="1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6" dur="750"/>
                                        <p:tgtEl>
                                          <p:spTgt spid="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9" dur="750"/>
                                        <p:tgtEl>
                                          <p:spTgt spid="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2" dur="750"/>
                                        <p:tgtEl>
                                          <p:spTgt spid="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5" dur="750"/>
                                        <p:tgtEl>
                                          <p:spTgt spid="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8" dur="750"/>
                                        <p:tgtEl>
                                          <p:spTgt spid="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1" dur="750"/>
                                        <p:tgtEl>
                                          <p:spTgt spid="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4" dur="750"/>
                                        <p:tgtEl>
                                          <p:spTgt spid="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7" dur="750"/>
                                        <p:tgtEl>
                                          <p:spTgt spid="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0" dur="750"/>
                                        <p:tgtEl>
                                          <p:spTgt spid="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3" dur="750"/>
                                        <p:tgtEl>
                                          <p:spTgt spid="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6" dur="750"/>
                                        <p:tgtEl>
                                          <p:spTgt spid="1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9" dur="750"/>
                                        <p:tgtEl>
                                          <p:spTgt spid="1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2" dur="750"/>
                                        <p:tgtEl>
                                          <p:spTgt spid="1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5" dur="750"/>
                                        <p:tgtEl>
                                          <p:spTgt spid="1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8" dur="750"/>
                                        <p:tgtEl>
                                          <p:spTgt spid="1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1" dur="750"/>
                                        <p:tgtEl>
                                          <p:spTgt spid="1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4" dur="750"/>
                                        <p:tgtEl>
                                          <p:spTgt spid="1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7" dur="750"/>
                                        <p:tgtEl>
                                          <p:spTgt spid="1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0" dur="750"/>
                                        <p:tgtEl>
                                          <p:spTgt spid="1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3" dur="750"/>
                                        <p:tgtEl>
                                          <p:spTgt spid="1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6" dur="750"/>
                                        <p:tgtEl>
                                          <p:spTgt spid="1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9" dur="750"/>
                                        <p:tgtEl>
                                          <p:spTgt spid="1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2" dur="750"/>
                                        <p:tgtEl>
                                          <p:spTgt spid="1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5" dur="750"/>
                                        <p:tgtEl>
                                          <p:spTgt spid="1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250"/>
                            </p:stCondLst>
                            <p:childTnLst>
                              <p:par>
                                <p:cTn id="38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9" dur="500"/>
                                        <p:tgtEl>
                                          <p:spTgt spid="1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750"/>
                            </p:stCondLst>
                            <p:childTnLst>
                              <p:par>
                                <p:cTn id="39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3" dur="500"/>
                                        <p:tgtEl>
                                          <p:spTgt spid="1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3" grpId="0" animBg="1"/>
      <p:bldP spid="1644" grpId="0" animBg="1"/>
      <p:bldP spid="1645" grpId="0" animBg="1"/>
      <p:bldP spid="1646" grpId="0" animBg="1"/>
      <p:bldP spid="1647" grpId="0" animBg="1"/>
      <p:bldP spid="1648" grpId="0" animBg="1"/>
      <p:bldP spid="1649" grpId="0" animBg="1"/>
      <p:bldP spid="1650" grpId="0" animBg="1"/>
      <p:bldP spid="1651" grpId="0" animBg="1"/>
      <p:bldP spid="1652" grpId="0" animBg="1"/>
      <p:bldP spid="1653" grpId="0" animBg="1"/>
      <p:bldP spid="1654" grpId="0" animBg="1"/>
      <p:bldP spid="1655" grpId="0" animBg="1"/>
      <p:bldP spid="1656" grpId="0" animBg="1"/>
      <p:bldP spid="1657" grpId="0" animBg="1"/>
      <p:bldP spid="1658" grpId="0" animBg="1"/>
      <p:bldP spid="1659" grpId="0" animBg="1"/>
      <p:bldP spid="1660" grpId="0" animBg="1"/>
      <p:bldP spid="1661" grpId="0" animBg="1"/>
      <p:bldP spid="1662" grpId="0" animBg="1"/>
      <p:bldP spid="1663" grpId="0" animBg="1"/>
      <p:bldP spid="1664" grpId="0" animBg="1"/>
      <p:bldP spid="1665" grpId="0" animBg="1"/>
      <p:bldP spid="1666" grpId="0" animBg="1"/>
      <p:bldP spid="1667" grpId="0" animBg="1"/>
      <p:bldP spid="1668" grpId="0" animBg="1"/>
      <p:bldP spid="1669" grpId="0" animBg="1"/>
      <p:bldP spid="1670" grpId="0" animBg="1"/>
      <p:bldP spid="1671" grpId="0" animBg="1"/>
      <p:bldP spid="1672" grpId="0" animBg="1"/>
      <p:bldP spid="1673" grpId="0" animBg="1"/>
      <p:bldP spid="1674" grpId="0" animBg="1"/>
      <p:bldP spid="1675" grpId="0" animBg="1"/>
      <p:bldP spid="1676" grpId="0" animBg="1"/>
      <p:bldP spid="1677" grpId="0" animBg="1"/>
      <p:bldP spid="1678" grpId="0" animBg="1"/>
      <p:bldP spid="1679" grpId="0" animBg="1"/>
      <p:bldP spid="1680" grpId="0" animBg="1"/>
      <p:bldP spid="1681" grpId="0" animBg="1"/>
      <p:bldP spid="1682" grpId="0" animBg="1"/>
      <p:bldP spid="1683" grpId="0" animBg="1"/>
      <p:bldP spid="1684" grpId="0" animBg="1"/>
      <p:bldP spid="1685" grpId="0" animBg="1"/>
      <p:bldP spid="1686" grpId="0" animBg="1"/>
      <p:bldP spid="1687" grpId="0" animBg="1"/>
      <p:bldP spid="1688" grpId="0" animBg="1"/>
      <p:bldP spid="1689" grpId="0" animBg="1"/>
      <p:bldP spid="1690" grpId="0" animBg="1"/>
      <p:bldP spid="1691" grpId="0" animBg="1"/>
      <p:bldP spid="1692" grpId="0" animBg="1"/>
      <p:bldP spid="1693" grpId="0" animBg="1"/>
      <p:bldP spid="1694" grpId="0" animBg="1"/>
      <p:bldP spid="1695" grpId="0" animBg="1"/>
      <p:bldP spid="1696" grpId="0" animBg="1"/>
      <p:bldP spid="1697" grpId="0" animBg="1"/>
      <p:bldP spid="1698" grpId="0" animBg="1"/>
      <p:bldP spid="1699" grpId="0" animBg="1"/>
      <p:bldP spid="1700" grpId="0" animBg="1"/>
      <p:bldP spid="1701" grpId="0" animBg="1"/>
      <p:bldP spid="1702" grpId="0" animBg="1"/>
      <p:bldP spid="1703" grpId="0" animBg="1"/>
      <p:bldP spid="1704" grpId="0" animBg="1"/>
      <p:bldP spid="1705" grpId="0" animBg="1"/>
      <p:bldP spid="1706" grpId="0" animBg="1"/>
      <p:bldP spid="1707" grpId="0" animBg="1"/>
      <p:bldP spid="1708" grpId="0" animBg="1"/>
      <p:bldP spid="1709" grpId="0" animBg="1"/>
      <p:bldP spid="1710" grpId="0" animBg="1"/>
      <p:bldP spid="1711" grpId="0" animBg="1"/>
      <p:bldP spid="1712" grpId="0" animBg="1"/>
      <p:bldP spid="1713" grpId="0" animBg="1"/>
      <p:bldP spid="1714" grpId="0" animBg="1"/>
      <p:bldP spid="1715" grpId="0" animBg="1"/>
      <p:bldP spid="1716" grpId="0" animBg="1"/>
      <p:bldP spid="1717" grpId="0" animBg="1"/>
      <p:bldP spid="1718" grpId="0" animBg="1"/>
      <p:bldP spid="1719" grpId="0" animBg="1"/>
      <p:bldP spid="1720" grpId="0" animBg="1"/>
      <p:bldP spid="1721" grpId="0" animBg="1"/>
      <p:bldP spid="1722" grpId="0" animBg="1"/>
      <p:bldP spid="1723" grpId="0" animBg="1"/>
      <p:bldP spid="1724" grpId="0" animBg="1"/>
      <p:bldP spid="1725" grpId="0" animBg="1"/>
      <p:bldP spid="1726" grpId="0" animBg="1"/>
      <p:bldP spid="1727" grpId="0" animBg="1"/>
      <p:bldP spid="1728" grpId="0" animBg="1"/>
      <p:bldP spid="1729" grpId="0" animBg="1"/>
      <p:bldP spid="1730" grpId="0" animBg="1"/>
      <p:bldP spid="1731" grpId="0" animBg="1"/>
      <p:bldP spid="1732" grpId="0" animBg="1"/>
      <p:bldP spid="1733" grpId="0" animBg="1"/>
      <p:bldP spid="1734" grpId="0" animBg="1"/>
      <p:bldP spid="1735" grpId="0" animBg="1"/>
      <p:bldP spid="1736" grpId="0" animBg="1"/>
      <p:bldP spid="1737" grpId="0" animBg="1"/>
      <p:bldP spid="1738" grpId="0" animBg="1"/>
      <p:bldP spid="1739" grpId="0" animBg="1"/>
      <p:bldP spid="1740" grpId="0" animBg="1"/>
      <p:bldP spid="1741" grpId="0" animBg="1"/>
      <p:bldP spid="1742" grpId="0" animBg="1"/>
      <p:bldP spid="1743" grpId="0" animBg="1"/>
      <p:bldP spid="1744" grpId="0" animBg="1"/>
      <p:bldP spid="1745" grpId="0" animBg="1"/>
      <p:bldP spid="1746" grpId="0" animBg="1"/>
      <p:bldP spid="1747" grpId="0" animBg="1"/>
      <p:bldP spid="1748" grpId="0" animBg="1"/>
      <p:bldP spid="1749" grpId="0" animBg="1"/>
      <p:bldP spid="1750" grpId="0" animBg="1"/>
      <p:bldP spid="1751" grpId="0" animBg="1"/>
      <p:bldP spid="1752" grpId="0" animBg="1"/>
      <p:bldP spid="1753" grpId="0" animBg="1"/>
      <p:bldP spid="1754" grpId="0" animBg="1"/>
      <p:bldP spid="1755" grpId="0" animBg="1"/>
      <p:bldP spid="1756" grpId="0" animBg="1"/>
      <p:bldP spid="1757" grpId="0" animBg="1"/>
      <p:bldP spid="1758" grpId="0" animBg="1"/>
      <p:bldP spid="1759" grpId="0" animBg="1"/>
      <p:bldP spid="1760" grpId="0" animBg="1"/>
      <p:bldP spid="1761" grpId="0" animBg="1"/>
      <p:bldP spid="1762" grpId="0" animBg="1"/>
      <p:bldP spid="1763" grpId="0" animBg="1"/>
      <p:bldP spid="1764" grpId="0" animBg="1"/>
      <p:bldP spid="1765" grpId="0" animBg="1"/>
      <p:bldP spid="1766" grpId="0" animBg="1"/>
      <p:bldP spid="1767" grpId="0" animBg="1"/>
      <p:bldP spid="1768" grpId="0" animBg="1"/>
      <p:bldP spid="1769" grpId="0" animBg="1"/>
      <p:bldP spid="1770" grpId="0"/>
      <p:bldP spid="177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upermarket display stand retro composition poster with dairy products and fruits shelves Free Vector">
            <a:extLst>
              <a:ext uri="{FF2B5EF4-FFF2-40B4-BE49-F238E27FC236}">
                <a16:creationId xmlns:a16="http://schemas.microsoft.com/office/drawing/2014/main" id="{CF65394E-61D1-471B-A899-AED937252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8914" y1="30966" x2="25879" y2="30966"/>
                        <a14:foregroundMark x1="14058" y1="78125" x2="14856" y2="81818"/>
                        <a14:foregroundMark x1="17093" y1="75852" x2="14217" y2="78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6176" y="0"/>
            <a:ext cx="10736351" cy="6037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A7EA3A3-F202-4A42-B45E-2FCA60ED5F53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1783;p44">
            <a:extLst>
              <a:ext uri="{FF2B5EF4-FFF2-40B4-BE49-F238E27FC236}">
                <a16:creationId xmlns:a16="http://schemas.microsoft.com/office/drawing/2014/main" id="{0384A98F-2AA8-4BE6-87B1-14FB40BAB51C}"/>
              </a:ext>
            </a:extLst>
          </p:cNvPr>
          <p:cNvSpPr txBox="1">
            <a:spLocks/>
          </p:cNvSpPr>
          <p:nvPr/>
        </p:nvSpPr>
        <p:spPr>
          <a:xfrm>
            <a:off x="913710" y="1457717"/>
            <a:ext cx="7316577" cy="2478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ct val="150000"/>
              </a:lnSpc>
              <a:buClr>
                <a:schemeClr val="lt2"/>
              </a:buClr>
              <a:buSzPts val="3500"/>
              <a:buFont typeface="Merriweather"/>
              <a:buNone/>
              <a:defRPr sz="2000" b="1">
                <a:solidFill>
                  <a:schemeClr val="accent5">
                    <a:lumMod val="25000"/>
                  </a:schemeClr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algn="r"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algn="r"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algn="r"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algn="r"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algn="r"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algn="r"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algn="r"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algn="r"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algn="ctr"/>
            <a:r>
              <a:rPr lang="en-US" dirty="0" err="1">
                <a:solidFill>
                  <a:srgbClr val="FDF2E9"/>
                </a:solidFill>
              </a:rPr>
              <a:t>Bạn</a:t>
            </a:r>
            <a:r>
              <a:rPr lang="en-US" dirty="0">
                <a:solidFill>
                  <a:srgbClr val="FDF2E9"/>
                </a:solidFill>
              </a:rPr>
              <a:t> A </a:t>
            </a:r>
            <a:r>
              <a:rPr lang="en-US" dirty="0" err="1">
                <a:solidFill>
                  <a:srgbClr val="FDF2E9"/>
                </a:solidFill>
              </a:rPr>
              <a:t>đi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bộ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từ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nhà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đến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một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siêu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thị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cách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nhà</a:t>
            </a:r>
            <a:r>
              <a:rPr lang="en-US" dirty="0">
                <a:solidFill>
                  <a:srgbClr val="FDF2E9"/>
                </a:solidFill>
              </a:rPr>
              <a:t> 2,4 km </a:t>
            </a:r>
            <a:r>
              <a:rPr lang="en-US" dirty="0" err="1">
                <a:solidFill>
                  <a:srgbClr val="FDF2E9"/>
                </a:solidFill>
              </a:rPr>
              <a:t>với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tốc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độ</a:t>
            </a:r>
            <a:r>
              <a:rPr lang="en-US" dirty="0">
                <a:solidFill>
                  <a:srgbClr val="FDF2E9"/>
                </a:solidFill>
              </a:rPr>
              <a:t> 4,8 km. </a:t>
            </a:r>
            <a:r>
              <a:rPr lang="en-US" dirty="0" err="1">
                <a:solidFill>
                  <a:srgbClr val="FDF2E9"/>
                </a:solidFill>
              </a:rPr>
              <a:t>Tính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thời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gian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đi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và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thời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điểm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đến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siêu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thị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của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bạn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đó</a:t>
            </a:r>
            <a:r>
              <a:rPr lang="en-US" dirty="0">
                <a:solidFill>
                  <a:srgbClr val="FDF2E9"/>
                </a:solidFill>
              </a:rPr>
              <a:t>. </a:t>
            </a:r>
            <a:r>
              <a:rPr lang="en-US" dirty="0" err="1">
                <a:solidFill>
                  <a:srgbClr val="FDF2E9"/>
                </a:solidFill>
              </a:rPr>
              <a:t>Biết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bạn</a:t>
            </a:r>
            <a:r>
              <a:rPr lang="en-US" dirty="0">
                <a:solidFill>
                  <a:srgbClr val="FDF2E9"/>
                </a:solidFill>
              </a:rPr>
              <a:t> A </a:t>
            </a:r>
            <a:r>
              <a:rPr lang="en-US" dirty="0" err="1">
                <a:solidFill>
                  <a:srgbClr val="FDF2E9"/>
                </a:solidFill>
              </a:rPr>
              <a:t>khởi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hành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lúc</a:t>
            </a:r>
            <a:r>
              <a:rPr lang="en-US" dirty="0">
                <a:solidFill>
                  <a:srgbClr val="FDF2E9"/>
                </a:solidFill>
              </a:rPr>
              <a:t> 8 h 30 min</a:t>
            </a:r>
          </a:p>
        </p:txBody>
      </p:sp>
    </p:spTree>
    <p:extLst>
      <p:ext uri="{BB962C8B-B14F-4D97-AF65-F5344CB8AC3E}">
        <p14:creationId xmlns:p14="http://schemas.microsoft.com/office/powerpoint/2010/main" val="315645360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Google Shape;1783;p44">
                <a:extLst>
                  <a:ext uri="{FF2B5EF4-FFF2-40B4-BE49-F238E27FC236}">
                    <a16:creationId xmlns:a16="http://schemas.microsoft.com/office/drawing/2014/main" id="{6B582004-C6EA-421E-AC08-20DC076A6DF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41044" y="618546"/>
                <a:ext cx="6152197" cy="25784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2000" dirty="0">
                    <a:solidFill>
                      <a:schemeClr val="accent5">
                        <a:lumMod val="25000"/>
                      </a:schemeClr>
                    </a:solidFill>
                  </a:rPr>
                  <a:t>Giải:</a:t>
                </a:r>
                <a:endParaRPr lang="en-US" sz="2000" b="0" dirty="0"/>
              </a:p>
              <a:p>
                <a:pPr>
                  <a:lnSpc>
                    <a:spcPct val="150000"/>
                  </a:lnSpc>
                </a:pPr>
                <a:r>
                  <a:rPr lang="en-US" sz="2000" b="0" dirty="0" err="1"/>
                  <a:t>Thời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gian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bạn</a:t>
                </a:r>
                <a:r>
                  <a:rPr lang="en-US" sz="2000" b="0" dirty="0"/>
                  <a:t> A </a:t>
                </a:r>
                <a:r>
                  <a:rPr lang="en-US" sz="2000" b="0" dirty="0" err="1"/>
                  <a:t>đi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từ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nhà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đến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siêu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thị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là</a:t>
                </a:r>
                <a:r>
                  <a:rPr lang="en-US" sz="2000" b="0" dirty="0"/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000" b="0" dirty="0"/>
                  <a:t>t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dirty="0"/>
                          <m:t>s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0" i="0" dirty="0" smtClean="0"/>
                          <m:t>v</m:t>
                        </m:r>
                      </m:den>
                    </m:f>
                  </m:oMath>
                </a14:m>
                <a:r>
                  <a:rPr lang="en-US" sz="2000" b="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b="0" dirty="0"/>
                  <a:t> = 0,5 h = 30 min</a:t>
                </a:r>
                <a:endParaRPr lang="en-US" sz="2000" dirty="0">
                  <a:solidFill>
                    <a:schemeClr val="accent5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Google Shape;1783;p44">
                <a:extLst>
                  <a:ext uri="{FF2B5EF4-FFF2-40B4-BE49-F238E27FC236}">
                    <a16:creationId xmlns:a16="http://schemas.microsoft.com/office/drawing/2014/main" id="{6B582004-C6EA-421E-AC08-20DC076A6D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1044" y="618546"/>
                <a:ext cx="6152197" cy="2578424"/>
              </a:xfrm>
              <a:prstGeom prst="rect">
                <a:avLst/>
              </a:prstGeom>
              <a:blipFill>
                <a:blip r:embed="rId2"/>
                <a:stretch>
                  <a:fillRect l="-10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Google Shape;1783;p44">
            <a:extLst>
              <a:ext uri="{FF2B5EF4-FFF2-40B4-BE49-F238E27FC236}">
                <a16:creationId xmlns:a16="http://schemas.microsoft.com/office/drawing/2014/main" id="{BF284184-16B5-49E1-9FAA-0417DA797609}"/>
              </a:ext>
            </a:extLst>
          </p:cNvPr>
          <p:cNvSpPr txBox="1">
            <a:spLocks/>
          </p:cNvSpPr>
          <p:nvPr/>
        </p:nvSpPr>
        <p:spPr>
          <a:xfrm>
            <a:off x="3670706" y="3212342"/>
            <a:ext cx="4408903" cy="1317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000" b="0" dirty="0" err="1"/>
              <a:t>Thời</a:t>
            </a:r>
            <a:r>
              <a:rPr lang="en-US" sz="2000" b="0" dirty="0"/>
              <a:t> </a:t>
            </a:r>
            <a:r>
              <a:rPr lang="en-US" sz="2000" b="0" dirty="0" err="1"/>
              <a:t>điểm</a:t>
            </a:r>
            <a:r>
              <a:rPr lang="en-US" sz="2000" b="0" dirty="0"/>
              <a:t> </a:t>
            </a:r>
            <a:r>
              <a:rPr lang="en-US" sz="2000" b="0" dirty="0" err="1"/>
              <a:t>bạn</a:t>
            </a:r>
            <a:r>
              <a:rPr lang="en-US" sz="2000" b="0" dirty="0"/>
              <a:t> A </a:t>
            </a:r>
            <a:r>
              <a:rPr lang="en-US" sz="2000" b="0" dirty="0" err="1"/>
              <a:t>đến</a:t>
            </a:r>
            <a:r>
              <a:rPr lang="en-US" sz="2000" b="0" dirty="0"/>
              <a:t> </a:t>
            </a:r>
            <a:r>
              <a:rPr lang="en-US" sz="2000" b="0" dirty="0" err="1"/>
              <a:t>siêu</a:t>
            </a:r>
            <a:r>
              <a:rPr lang="en-US" sz="2000" b="0" dirty="0"/>
              <a:t> </a:t>
            </a:r>
            <a:r>
              <a:rPr lang="en-US" sz="2000" b="0" dirty="0" err="1"/>
              <a:t>thị</a:t>
            </a:r>
            <a:r>
              <a:rPr lang="en-US" sz="2000" b="0" dirty="0"/>
              <a:t> </a:t>
            </a:r>
            <a:r>
              <a:rPr lang="en-US" sz="2000" b="0" dirty="0" err="1"/>
              <a:t>là</a:t>
            </a:r>
            <a:r>
              <a:rPr lang="en-US" sz="2000" b="0" dirty="0"/>
              <a:t>:</a:t>
            </a:r>
            <a:br>
              <a:rPr lang="en-US" sz="2000" b="0" dirty="0"/>
            </a:br>
            <a:r>
              <a:rPr lang="en-US" sz="2000" b="0" dirty="0"/>
              <a:t>8 h 30 min + 30 min = 9 h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6" name="Google Shape;1783;p44">
            <a:extLst>
              <a:ext uri="{FF2B5EF4-FFF2-40B4-BE49-F238E27FC236}">
                <a16:creationId xmlns:a16="http://schemas.microsoft.com/office/drawing/2014/main" id="{8927804C-B34A-419A-BCFD-F6D4AF2F0C5F}"/>
              </a:ext>
            </a:extLst>
          </p:cNvPr>
          <p:cNvSpPr txBox="1">
            <a:spLocks/>
          </p:cNvSpPr>
          <p:nvPr/>
        </p:nvSpPr>
        <p:spPr>
          <a:xfrm>
            <a:off x="767727" y="1381216"/>
            <a:ext cx="1891145" cy="1317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Tóm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tắt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sz="2000" b="0" dirty="0"/>
              <a:t>s = 2,4 km</a:t>
            </a:r>
          </a:p>
          <a:p>
            <a:pPr>
              <a:lnSpc>
                <a:spcPct val="120000"/>
              </a:lnSpc>
            </a:pPr>
            <a:r>
              <a:rPr lang="en-US" sz="2000" b="0" dirty="0"/>
              <a:t>v = 4,8 km/h</a:t>
            </a:r>
          </a:p>
          <a:p>
            <a:pPr>
              <a:lnSpc>
                <a:spcPct val="120000"/>
              </a:lnSpc>
            </a:pPr>
            <a:r>
              <a:rPr lang="en-US" sz="2000" b="0" dirty="0"/>
              <a:t>t = ?</a:t>
            </a:r>
          </a:p>
        </p:txBody>
      </p:sp>
      <p:pic>
        <p:nvPicPr>
          <p:cNvPr id="10" name="Picture 2" descr="Supermarket display stand retro composition poster with dairy products and fruits shelves Free Vector">
            <a:extLst>
              <a:ext uri="{FF2B5EF4-FFF2-40B4-BE49-F238E27FC236}">
                <a16:creationId xmlns:a16="http://schemas.microsoft.com/office/drawing/2014/main" id="{134B046C-5A95-42BA-83A0-F5F445592E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8914" y1="30966" x2="25879" y2="30966"/>
                        <a14:foregroundMark x1="14058" y1="78125" x2="14856" y2="81818"/>
                        <a14:foregroundMark x1="17093" y1="75852" x2="14217" y2="78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38" t="10702" r="9392"/>
          <a:stretch/>
        </p:blipFill>
        <p:spPr bwMode="auto">
          <a:xfrm>
            <a:off x="-170822" y="2880747"/>
            <a:ext cx="4260501" cy="257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0052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đi bộ giảm mỡ bụng dễ áp dụng, đem đến kết quả tốt Nhất">
            <a:extLst>
              <a:ext uri="{FF2B5EF4-FFF2-40B4-BE49-F238E27FC236}">
                <a16:creationId xmlns:a16="http://schemas.microsoft.com/office/drawing/2014/main" id="{899B0BBA-6418-4848-988C-D15C9483D2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576" y="1263039"/>
            <a:ext cx="4646309" cy="2617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1783;p44">
            <a:extLst>
              <a:ext uri="{FF2B5EF4-FFF2-40B4-BE49-F238E27FC236}">
                <a16:creationId xmlns:a16="http://schemas.microsoft.com/office/drawing/2014/main" id="{6E24B1CB-6D12-41AE-99DC-04F480E9825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2508" y="1577246"/>
            <a:ext cx="3701586" cy="21238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>
              <a:lnSpc>
                <a:spcPct val="150000"/>
              </a:lnSpc>
            </a:pPr>
            <a:r>
              <a:rPr lang="vi-VN" sz="2000" dirty="0">
                <a:solidFill>
                  <a:schemeClr val="accent5">
                    <a:lumMod val="25000"/>
                  </a:schemeClr>
                </a:solidFill>
              </a:rPr>
              <a:t>Một người đi bộ với tốc độ 4 km/h. Tìm khoảng cách từ nhà đến nơi làm việc biết thời gian cần để người đó đi từ nhà đến nơi làm việc là 30 phút.</a:t>
            </a:r>
            <a:endParaRPr sz="2000" dirty="0">
              <a:solidFill>
                <a:schemeClr val="accent5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18075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ách đi bộ giảm mỡ bụng dễ áp dụng, đem đến kết quả tốt Nhất">
            <a:extLst>
              <a:ext uri="{FF2B5EF4-FFF2-40B4-BE49-F238E27FC236}">
                <a16:creationId xmlns:a16="http://schemas.microsoft.com/office/drawing/2014/main" id="{C96F4F26-ADC9-430E-80AA-9DD3B7682C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85525" y="3018071"/>
            <a:ext cx="3772950" cy="2125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1783;p44">
            <a:extLst>
              <a:ext uri="{FF2B5EF4-FFF2-40B4-BE49-F238E27FC236}">
                <a16:creationId xmlns:a16="http://schemas.microsoft.com/office/drawing/2014/main" id="{6B582004-C6EA-421E-AC08-20DC076A6DF4}"/>
              </a:ext>
            </a:extLst>
          </p:cNvPr>
          <p:cNvSpPr txBox="1">
            <a:spLocks/>
          </p:cNvSpPr>
          <p:nvPr/>
        </p:nvSpPr>
        <p:spPr>
          <a:xfrm>
            <a:off x="3045535" y="383734"/>
            <a:ext cx="3412940" cy="737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000" b="0" dirty="0"/>
              <a:t>Đổi: 30 </a:t>
            </a:r>
            <a:r>
              <a:rPr lang="en-US" sz="2000" b="0" dirty="0" err="1"/>
              <a:t>phút</a:t>
            </a:r>
            <a:r>
              <a:rPr lang="en-US" sz="2000" b="0" dirty="0"/>
              <a:t> =0,5 h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8" name="Google Shape;1783;p44">
            <a:extLst>
              <a:ext uri="{FF2B5EF4-FFF2-40B4-BE49-F238E27FC236}">
                <a16:creationId xmlns:a16="http://schemas.microsoft.com/office/drawing/2014/main" id="{BF284184-16B5-49E1-9FAA-0417DA797609}"/>
              </a:ext>
            </a:extLst>
          </p:cNvPr>
          <p:cNvSpPr txBox="1">
            <a:spLocks/>
          </p:cNvSpPr>
          <p:nvPr/>
        </p:nvSpPr>
        <p:spPr>
          <a:xfrm>
            <a:off x="2367547" y="1940174"/>
            <a:ext cx="4408903" cy="1317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000" b="0" dirty="0" err="1"/>
              <a:t>Quãng</a:t>
            </a:r>
            <a:r>
              <a:rPr lang="en-US" sz="2000" b="0" dirty="0"/>
              <a:t> </a:t>
            </a:r>
            <a:r>
              <a:rPr lang="en-US" sz="2000" b="0" dirty="0" err="1"/>
              <a:t>đường</a:t>
            </a:r>
            <a:r>
              <a:rPr lang="en-US" sz="2000" b="0" dirty="0"/>
              <a:t> </a:t>
            </a:r>
            <a:r>
              <a:rPr lang="en-US" sz="2000" b="0" dirty="0" err="1"/>
              <a:t>người</a:t>
            </a:r>
            <a:r>
              <a:rPr lang="en-US" sz="2000" b="0" dirty="0"/>
              <a:t> </a:t>
            </a:r>
            <a:r>
              <a:rPr lang="en-US" sz="2000" b="0" dirty="0" err="1"/>
              <a:t>đó</a:t>
            </a:r>
            <a:r>
              <a:rPr lang="en-US" sz="2000" b="0" dirty="0"/>
              <a:t> </a:t>
            </a:r>
            <a:r>
              <a:rPr lang="en-US" sz="2000" b="0" dirty="0" err="1"/>
              <a:t>đi</a:t>
            </a:r>
            <a:r>
              <a:rPr lang="en-US" sz="2000" b="0" dirty="0"/>
              <a:t> </a:t>
            </a:r>
            <a:r>
              <a:rPr lang="en-US" sz="2000" b="0" dirty="0" err="1"/>
              <a:t>được</a:t>
            </a:r>
            <a:r>
              <a:rPr lang="en-US" sz="2000" b="0" dirty="0"/>
              <a:t> </a:t>
            </a:r>
            <a:r>
              <a:rPr lang="en-US" sz="2000" b="0" dirty="0" err="1"/>
              <a:t>là</a:t>
            </a:r>
            <a:r>
              <a:rPr lang="en-US" sz="2000" b="0" dirty="0"/>
              <a:t>:</a:t>
            </a:r>
            <a:br>
              <a:rPr lang="en-US" sz="2000" b="0" dirty="0"/>
            </a:br>
            <a:r>
              <a:rPr lang="en-US" sz="2000" b="0" dirty="0"/>
              <a:t>s = v.t</a:t>
            </a:r>
            <a:r>
              <a:rPr lang="ar-AE" sz="2000" b="0" dirty="0"/>
              <a:t>= </a:t>
            </a:r>
            <a:r>
              <a:rPr lang="en-US" sz="2000" b="0" dirty="0"/>
              <a:t> 4.0,5</a:t>
            </a:r>
            <a:r>
              <a:rPr lang="ar-AE" sz="2000" b="0" dirty="0"/>
              <a:t> </a:t>
            </a:r>
            <a:r>
              <a:rPr lang="en-US" sz="2000" b="0" dirty="0"/>
              <a:t>= 2 km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9" name="Google Shape;1783;p44">
            <a:extLst>
              <a:ext uri="{FF2B5EF4-FFF2-40B4-BE49-F238E27FC236}">
                <a16:creationId xmlns:a16="http://schemas.microsoft.com/office/drawing/2014/main" id="{1AE56681-64E5-40E6-B198-078A7D9A8737}"/>
              </a:ext>
            </a:extLst>
          </p:cNvPr>
          <p:cNvSpPr txBox="1">
            <a:spLocks/>
          </p:cNvSpPr>
          <p:nvPr/>
        </p:nvSpPr>
        <p:spPr>
          <a:xfrm>
            <a:off x="446296" y="1148385"/>
            <a:ext cx="8251406" cy="737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vi-VN" sz="2000" b="0" dirty="0"/>
              <a:t>Khoảng cách từ nhà đến nơi làm việc bằng đúng quãng đường mà người đó đã đi trong 30 phút.</a:t>
            </a:r>
            <a:r>
              <a:rPr lang="en-US" sz="2000" b="0" dirty="0"/>
              <a:t/>
            </a:r>
            <a:br>
              <a:rPr lang="en-US" sz="2000" b="0" dirty="0"/>
            </a:b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40841853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739;p72">
            <a:extLst>
              <a:ext uri="{FF2B5EF4-FFF2-40B4-BE49-F238E27FC236}">
                <a16:creationId xmlns:a16="http://schemas.microsoft.com/office/drawing/2014/main" id="{5C8F4CB6-A6D0-4ED5-87C9-94EC1B210A01}"/>
              </a:ext>
            </a:extLst>
          </p:cNvPr>
          <p:cNvSpPr/>
          <p:nvPr/>
        </p:nvSpPr>
        <p:spPr>
          <a:xfrm>
            <a:off x="2212876" y="5117546"/>
            <a:ext cx="3776635" cy="2830"/>
          </a:xfrm>
          <a:custGeom>
            <a:avLst/>
            <a:gdLst/>
            <a:ahLst/>
            <a:cxnLst/>
            <a:rect l="l" t="t" r="r" b="b"/>
            <a:pathLst>
              <a:path w="232741" h="184" extrusionOk="0">
                <a:moveTo>
                  <a:pt x="116386" y="1"/>
                </a:moveTo>
                <a:cubicBezTo>
                  <a:pt x="52099" y="1"/>
                  <a:pt x="1" y="31"/>
                  <a:pt x="1" y="92"/>
                </a:cubicBezTo>
                <a:cubicBezTo>
                  <a:pt x="1" y="153"/>
                  <a:pt x="52130" y="183"/>
                  <a:pt x="116386" y="183"/>
                </a:cubicBezTo>
                <a:cubicBezTo>
                  <a:pt x="180643" y="183"/>
                  <a:pt x="232741" y="153"/>
                  <a:pt x="232741" y="92"/>
                </a:cubicBezTo>
                <a:cubicBezTo>
                  <a:pt x="232741" y="31"/>
                  <a:pt x="180643" y="1"/>
                  <a:pt x="1163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3740;p72">
            <a:extLst>
              <a:ext uri="{FF2B5EF4-FFF2-40B4-BE49-F238E27FC236}">
                <a16:creationId xmlns:a16="http://schemas.microsoft.com/office/drawing/2014/main" id="{ABF55BFB-B214-4AEC-9EE3-4B7834FA1C4F}"/>
              </a:ext>
            </a:extLst>
          </p:cNvPr>
          <p:cNvSpPr/>
          <p:nvPr/>
        </p:nvSpPr>
        <p:spPr>
          <a:xfrm>
            <a:off x="4619809" y="4426483"/>
            <a:ext cx="637257" cy="689677"/>
          </a:xfrm>
          <a:custGeom>
            <a:avLst/>
            <a:gdLst/>
            <a:ahLst/>
            <a:cxnLst/>
            <a:rect l="l" t="t" r="r" b="b"/>
            <a:pathLst>
              <a:path w="39272" h="44834" extrusionOk="0">
                <a:moveTo>
                  <a:pt x="5199" y="0"/>
                </a:moveTo>
                <a:cubicBezTo>
                  <a:pt x="5199" y="0"/>
                  <a:pt x="1399" y="14894"/>
                  <a:pt x="700" y="20517"/>
                </a:cubicBezTo>
                <a:cubicBezTo>
                  <a:pt x="1" y="26171"/>
                  <a:pt x="3952" y="44834"/>
                  <a:pt x="3952" y="44834"/>
                </a:cubicBezTo>
                <a:lnTo>
                  <a:pt x="21126" y="44834"/>
                </a:lnTo>
                <a:lnTo>
                  <a:pt x="20700" y="17690"/>
                </a:lnTo>
                <a:lnTo>
                  <a:pt x="23010" y="44834"/>
                </a:lnTo>
                <a:lnTo>
                  <a:pt x="35807" y="44834"/>
                </a:lnTo>
                <a:cubicBezTo>
                  <a:pt x="35807" y="44834"/>
                  <a:pt x="38452" y="25654"/>
                  <a:pt x="38877" y="20122"/>
                </a:cubicBezTo>
                <a:cubicBezTo>
                  <a:pt x="39271" y="14632"/>
                  <a:pt x="36185" y="486"/>
                  <a:pt x="35809" y="486"/>
                </a:cubicBezTo>
                <a:cubicBezTo>
                  <a:pt x="35809" y="486"/>
                  <a:pt x="35808" y="486"/>
                  <a:pt x="35807" y="487"/>
                </a:cubicBezTo>
                <a:lnTo>
                  <a:pt x="5199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3741;p72">
            <a:extLst>
              <a:ext uri="{FF2B5EF4-FFF2-40B4-BE49-F238E27FC236}">
                <a16:creationId xmlns:a16="http://schemas.microsoft.com/office/drawing/2014/main" id="{2BC362BF-F818-49C5-B644-6866B511D503}"/>
              </a:ext>
            </a:extLst>
          </p:cNvPr>
          <p:cNvSpPr/>
          <p:nvPr/>
        </p:nvSpPr>
        <p:spPr>
          <a:xfrm>
            <a:off x="4958170" y="4484461"/>
            <a:ext cx="19245" cy="206685"/>
          </a:xfrm>
          <a:custGeom>
            <a:avLst/>
            <a:gdLst/>
            <a:ahLst/>
            <a:cxnLst/>
            <a:rect l="l" t="t" r="r" b="b"/>
            <a:pathLst>
              <a:path w="1186" h="13436" extrusionOk="0">
                <a:moveTo>
                  <a:pt x="1155" y="0"/>
                </a:moveTo>
                <a:cubicBezTo>
                  <a:pt x="1095" y="152"/>
                  <a:pt x="1095" y="335"/>
                  <a:pt x="1095" y="517"/>
                </a:cubicBezTo>
                <a:cubicBezTo>
                  <a:pt x="1095" y="912"/>
                  <a:pt x="1064" y="1398"/>
                  <a:pt x="1034" y="1976"/>
                </a:cubicBezTo>
                <a:cubicBezTo>
                  <a:pt x="973" y="3192"/>
                  <a:pt x="851" y="4864"/>
                  <a:pt x="699" y="6718"/>
                </a:cubicBezTo>
                <a:cubicBezTo>
                  <a:pt x="548" y="8572"/>
                  <a:pt x="365" y="10244"/>
                  <a:pt x="213" y="11459"/>
                </a:cubicBezTo>
                <a:cubicBezTo>
                  <a:pt x="152" y="12037"/>
                  <a:pt x="92" y="12523"/>
                  <a:pt x="61" y="12888"/>
                </a:cubicBezTo>
                <a:cubicBezTo>
                  <a:pt x="31" y="13070"/>
                  <a:pt x="0" y="13253"/>
                  <a:pt x="31" y="13435"/>
                </a:cubicBezTo>
                <a:cubicBezTo>
                  <a:pt x="61" y="13253"/>
                  <a:pt x="122" y="13070"/>
                  <a:pt x="122" y="12918"/>
                </a:cubicBezTo>
                <a:cubicBezTo>
                  <a:pt x="183" y="12584"/>
                  <a:pt x="274" y="12098"/>
                  <a:pt x="365" y="11490"/>
                </a:cubicBezTo>
                <a:cubicBezTo>
                  <a:pt x="517" y="10274"/>
                  <a:pt x="760" y="8602"/>
                  <a:pt x="912" y="6748"/>
                </a:cubicBezTo>
                <a:cubicBezTo>
                  <a:pt x="1064" y="4894"/>
                  <a:pt x="1155" y="3192"/>
                  <a:pt x="1155" y="1976"/>
                </a:cubicBezTo>
                <a:lnTo>
                  <a:pt x="1155" y="517"/>
                </a:lnTo>
                <a:cubicBezTo>
                  <a:pt x="1186" y="335"/>
                  <a:pt x="1155" y="152"/>
                  <a:pt x="1155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3742;p72">
            <a:extLst>
              <a:ext uri="{FF2B5EF4-FFF2-40B4-BE49-F238E27FC236}">
                <a16:creationId xmlns:a16="http://schemas.microsoft.com/office/drawing/2014/main" id="{4A64CC21-575A-45B8-8F7C-9D7C6A61D695}"/>
              </a:ext>
            </a:extLst>
          </p:cNvPr>
          <p:cNvSpPr/>
          <p:nvPr/>
        </p:nvSpPr>
        <p:spPr>
          <a:xfrm>
            <a:off x="4995167" y="4501875"/>
            <a:ext cx="39464" cy="35426"/>
          </a:xfrm>
          <a:custGeom>
            <a:avLst/>
            <a:gdLst/>
            <a:ahLst/>
            <a:cxnLst/>
            <a:rect l="l" t="t" r="r" b="b"/>
            <a:pathLst>
              <a:path w="2432" h="2303" extrusionOk="0">
                <a:moveTo>
                  <a:pt x="1307" y="1"/>
                </a:moveTo>
                <a:cubicBezTo>
                  <a:pt x="1254" y="1"/>
                  <a:pt x="1201" y="8"/>
                  <a:pt x="1155" y="23"/>
                </a:cubicBezTo>
                <a:cubicBezTo>
                  <a:pt x="1246" y="23"/>
                  <a:pt x="1337" y="54"/>
                  <a:pt x="1429" y="54"/>
                </a:cubicBezTo>
                <a:cubicBezTo>
                  <a:pt x="1641" y="114"/>
                  <a:pt x="1854" y="266"/>
                  <a:pt x="2006" y="449"/>
                </a:cubicBezTo>
                <a:cubicBezTo>
                  <a:pt x="2219" y="722"/>
                  <a:pt x="2280" y="1118"/>
                  <a:pt x="2128" y="1422"/>
                </a:cubicBezTo>
                <a:cubicBezTo>
                  <a:pt x="1963" y="1855"/>
                  <a:pt x="1579" y="2068"/>
                  <a:pt x="1194" y="2068"/>
                </a:cubicBezTo>
                <a:cubicBezTo>
                  <a:pt x="796" y="2068"/>
                  <a:pt x="398" y="1839"/>
                  <a:pt x="243" y="1391"/>
                </a:cubicBezTo>
                <a:cubicBezTo>
                  <a:pt x="122" y="1057"/>
                  <a:pt x="182" y="692"/>
                  <a:pt x="426" y="418"/>
                </a:cubicBezTo>
                <a:cubicBezTo>
                  <a:pt x="578" y="236"/>
                  <a:pt x="790" y="114"/>
                  <a:pt x="1034" y="84"/>
                </a:cubicBezTo>
                <a:lnTo>
                  <a:pt x="1307" y="84"/>
                </a:lnTo>
                <a:cubicBezTo>
                  <a:pt x="1216" y="23"/>
                  <a:pt x="1125" y="23"/>
                  <a:pt x="1034" y="23"/>
                </a:cubicBezTo>
                <a:cubicBezTo>
                  <a:pt x="760" y="23"/>
                  <a:pt x="517" y="145"/>
                  <a:pt x="334" y="358"/>
                </a:cubicBezTo>
                <a:cubicBezTo>
                  <a:pt x="182" y="479"/>
                  <a:pt x="91" y="662"/>
                  <a:pt x="61" y="844"/>
                </a:cubicBezTo>
                <a:cubicBezTo>
                  <a:pt x="0" y="1026"/>
                  <a:pt x="0" y="1270"/>
                  <a:pt x="61" y="1482"/>
                </a:cubicBezTo>
                <a:cubicBezTo>
                  <a:pt x="243" y="1938"/>
                  <a:pt x="669" y="2303"/>
                  <a:pt x="1186" y="2303"/>
                </a:cubicBezTo>
                <a:cubicBezTo>
                  <a:pt x="1702" y="2303"/>
                  <a:pt x="2128" y="1999"/>
                  <a:pt x="2310" y="1513"/>
                </a:cubicBezTo>
                <a:cubicBezTo>
                  <a:pt x="2401" y="1300"/>
                  <a:pt x="2432" y="1087"/>
                  <a:pt x="2371" y="874"/>
                </a:cubicBezTo>
                <a:cubicBezTo>
                  <a:pt x="2310" y="692"/>
                  <a:pt x="2249" y="540"/>
                  <a:pt x="2128" y="388"/>
                </a:cubicBezTo>
                <a:cubicBezTo>
                  <a:pt x="1945" y="175"/>
                  <a:pt x="1702" y="54"/>
                  <a:pt x="1459" y="23"/>
                </a:cubicBezTo>
                <a:cubicBezTo>
                  <a:pt x="1413" y="8"/>
                  <a:pt x="1360" y="1"/>
                  <a:pt x="130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3743;p72">
            <a:extLst>
              <a:ext uri="{FF2B5EF4-FFF2-40B4-BE49-F238E27FC236}">
                <a16:creationId xmlns:a16="http://schemas.microsoft.com/office/drawing/2014/main" id="{E699F6E0-CF50-449C-894C-F6CDDC133F4C}"/>
              </a:ext>
            </a:extLst>
          </p:cNvPr>
          <p:cNvSpPr/>
          <p:nvPr/>
        </p:nvSpPr>
        <p:spPr>
          <a:xfrm>
            <a:off x="5110572" y="4484461"/>
            <a:ext cx="120857" cy="59348"/>
          </a:xfrm>
          <a:custGeom>
            <a:avLst/>
            <a:gdLst/>
            <a:ahLst/>
            <a:cxnLst/>
            <a:rect l="l" t="t" r="r" b="b"/>
            <a:pathLst>
              <a:path w="7448" h="3858" extrusionOk="0">
                <a:moveTo>
                  <a:pt x="1" y="0"/>
                </a:moveTo>
                <a:cubicBezTo>
                  <a:pt x="1" y="91"/>
                  <a:pt x="61" y="213"/>
                  <a:pt x="122" y="335"/>
                </a:cubicBezTo>
                <a:cubicBezTo>
                  <a:pt x="244" y="608"/>
                  <a:pt x="396" y="912"/>
                  <a:pt x="578" y="1155"/>
                </a:cubicBezTo>
                <a:cubicBezTo>
                  <a:pt x="1689" y="2849"/>
                  <a:pt x="3585" y="3858"/>
                  <a:pt x="5596" y="3858"/>
                </a:cubicBezTo>
                <a:cubicBezTo>
                  <a:pt x="5787" y="3858"/>
                  <a:pt x="5979" y="3849"/>
                  <a:pt x="6171" y="3830"/>
                </a:cubicBezTo>
                <a:cubicBezTo>
                  <a:pt x="6475" y="3800"/>
                  <a:pt x="6809" y="3739"/>
                  <a:pt x="7113" y="3648"/>
                </a:cubicBezTo>
                <a:cubicBezTo>
                  <a:pt x="7235" y="3617"/>
                  <a:pt x="7356" y="3587"/>
                  <a:pt x="7448" y="3526"/>
                </a:cubicBezTo>
                <a:cubicBezTo>
                  <a:pt x="7448" y="3523"/>
                  <a:pt x="7444" y="3522"/>
                  <a:pt x="7436" y="3522"/>
                </a:cubicBezTo>
                <a:cubicBezTo>
                  <a:pt x="7357" y="3522"/>
                  <a:pt x="6887" y="3650"/>
                  <a:pt x="6141" y="3678"/>
                </a:cubicBezTo>
                <a:cubicBezTo>
                  <a:pt x="6021" y="3685"/>
                  <a:pt x="5902" y="3688"/>
                  <a:pt x="5784" y="3688"/>
                </a:cubicBezTo>
                <a:cubicBezTo>
                  <a:pt x="3784" y="3688"/>
                  <a:pt x="1876" y="2730"/>
                  <a:pt x="700" y="1095"/>
                </a:cubicBezTo>
                <a:cubicBezTo>
                  <a:pt x="213" y="456"/>
                  <a:pt x="31" y="0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3744;p72">
            <a:extLst>
              <a:ext uri="{FF2B5EF4-FFF2-40B4-BE49-F238E27FC236}">
                <a16:creationId xmlns:a16="http://schemas.microsoft.com/office/drawing/2014/main" id="{62B8F64D-ACF4-4892-9978-057871E9C0E6}"/>
              </a:ext>
            </a:extLst>
          </p:cNvPr>
          <p:cNvSpPr/>
          <p:nvPr/>
        </p:nvSpPr>
        <p:spPr>
          <a:xfrm>
            <a:off x="4571486" y="3491342"/>
            <a:ext cx="224919" cy="402079"/>
          </a:xfrm>
          <a:custGeom>
            <a:avLst/>
            <a:gdLst/>
            <a:ahLst/>
            <a:cxnLst/>
            <a:rect l="l" t="t" r="r" b="b"/>
            <a:pathLst>
              <a:path w="13861" h="26138" extrusionOk="0">
                <a:moveTo>
                  <a:pt x="11459" y="0"/>
                </a:moveTo>
                <a:cubicBezTo>
                  <a:pt x="10487" y="3526"/>
                  <a:pt x="9028" y="6353"/>
                  <a:pt x="7599" y="7781"/>
                </a:cubicBezTo>
                <a:cubicBezTo>
                  <a:pt x="6170" y="9180"/>
                  <a:pt x="4620" y="10851"/>
                  <a:pt x="4681" y="12857"/>
                </a:cubicBezTo>
                <a:cubicBezTo>
                  <a:pt x="4711" y="13648"/>
                  <a:pt x="4955" y="14499"/>
                  <a:pt x="4620" y="15198"/>
                </a:cubicBezTo>
                <a:cubicBezTo>
                  <a:pt x="4164" y="16140"/>
                  <a:pt x="2979" y="16353"/>
                  <a:pt x="2067" y="16839"/>
                </a:cubicBezTo>
                <a:cubicBezTo>
                  <a:pt x="760" y="17660"/>
                  <a:pt x="0" y="19119"/>
                  <a:pt x="61" y="20669"/>
                </a:cubicBezTo>
                <a:cubicBezTo>
                  <a:pt x="183" y="22189"/>
                  <a:pt x="851" y="23648"/>
                  <a:pt x="1976" y="24712"/>
                </a:cubicBezTo>
                <a:cubicBezTo>
                  <a:pt x="2769" y="25504"/>
                  <a:pt x="3912" y="26137"/>
                  <a:pt x="5014" y="26137"/>
                </a:cubicBezTo>
                <a:cubicBezTo>
                  <a:pt x="5433" y="26137"/>
                  <a:pt x="5846" y="26046"/>
                  <a:pt x="6231" y="25836"/>
                </a:cubicBezTo>
                <a:cubicBezTo>
                  <a:pt x="7052" y="25380"/>
                  <a:pt x="7538" y="24469"/>
                  <a:pt x="7964" y="23617"/>
                </a:cubicBezTo>
                <a:cubicBezTo>
                  <a:pt x="10122" y="19180"/>
                  <a:pt x="12098" y="14651"/>
                  <a:pt x="13861" y="10061"/>
                </a:cubicBezTo>
                <a:lnTo>
                  <a:pt x="11459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3745;p72">
            <a:extLst>
              <a:ext uri="{FF2B5EF4-FFF2-40B4-BE49-F238E27FC236}">
                <a16:creationId xmlns:a16="http://schemas.microsoft.com/office/drawing/2014/main" id="{6F2D661D-1153-4BF1-BACE-CD67A5EB2F22}"/>
              </a:ext>
            </a:extLst>
          </p:cNvPr>
          <p:cNvSpPr/>
          <p:nvPr/>
        </p:nvSpPr>
        <p:spPr>
          <a:xfrm>
            <a:off x="4848185" y="3212587"/>
            <a:ext cx="442440" cy="727304"/>
          </a:xfrm>
          <a:custGeom>
            <a:avLst/>
            <a:gdLst/>
            <a:ahLst/>
            <a:cxnLst/>
            <a:rect l="l" t="t" r="r" b="b"/>
            <a:pathLst>
              <a:path w="27266" h="47280" extrusionOk="0">
                <a:moveTo>
                  <a:pt x="9981" y="1"/>
                </a:moveTo>
                <a:cubicBezTo>
                  <a:pt x="7607" y="1"/>
                  <a:pt x="5192" y="931"/>
                  <a:pt x="3313" y="3014"/>
                </a:cubicBezTo>
                <a:lnTo>
                  <a:pt x="942" y="33927"/>
                </a:lnTo>
                <a:cubicBezTo>
                  <a:pt x="0" y="35994"/>
                  <a:pt x="426" y="38547"/>
                  <a:pt x="1611" y="40492"/>
                </a:cubicBezTo>
                <a:cubicBezTo>
                  <a:pt x="2797" y="42438"/>
                  <a:pt x="4711" y="43897"/>
                  <a:pt x="6718" y="44991"/>
                </a:cubicBezTo>
                <a:cubicBezTo>
                  <a:pt x="9326" y="46372"/>
                  <a:pt x="12257" y="47279"/>
                  <a:pt x="15203" y="47279"/>
                </a:cubicBezTo>
                <a:cubicBezTo>
                  <a:pt x="15758" y="47279"/>
                  <a:pt x="16315" y="47247"/>
                  <a:pt x="16870" y="47179"/>
                </a:cubicBezTo>
                <a:cubicBezTo>
                  <a:pt x="20365" y="46784"/>
                  <a:pt x="23739" y="44869"/>
                  <a:pt x="25502" y="41830"/>
                </a:cubicBezTo>
                <a:cubicBezTo>
                  <a:pt x="27265" y="38760"/>
                  <a:pt x="27113" y="34595"/>
                  <a:pt x="24803" y="31951"/>
                </a:cubicBezTo>
                <a:cubicBezTo>
                  <a:pt x="23952" y="31009"/>
                  <a:pt x="22888" y="30279"/>
                  <a:pt x="21976" y="29398"/>
                </a:cubicBezTo>
                <a:cubicBezTo>
                  <a:pt x="21064" y="28547"/>
                  <a:pt x="20274" y="27422"/>
                  <a:pt x="20213" y="26146"/>
                </a:cubicBezTo>
                <a:cubicBezTo>
                  <a:pt x="20153" y="24231"/>
                  <a:pt x="21794" y="22468"/>
                  <a:pt x="21551" y="20553"/>
                </a:cubicBezTo>
                <a:cubicBezTo>
                  <a:pt x="21338" y="18881"/>
                  <a:pt x="19818" y="17726"/>
                  <a:pt x="19149" y="16206"/>
                </a:cubicBezTo>
                <a:cubicBezTo>
                  <a:pt x="18207" y="14018"/>
                  <a:pt x="19119" y="11556"/>
                  <a:pt x="19149" y="9185"/>
                </a:cubicBezTo>
                <a:cubicBezTo>
                  <a:pt x="19210" y="3634"/>
                  <a:pt x="14674" y="1"/>
                  <a:pt x="998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3746;p72">
            <a:extLst>
              <a:ext uri="{FF2B5EF4-FFF2-40B4-BE49-F238E27FC236}">
                <a16:creationId xmlns:a16="http://schemas.microsoft.com/office/drawing/2014/main" id="{71A69D35-B130-4FBB-AC18-ED998B2D8863}"/>
              </a:ext>
            </a:extLst>
          </p:cNvPr>
          <p:cNvSpPr/>
          <p:nvPr/>
        </p:nvSpPr>
        <p:spPr>
          <a:xfrm>
            <a:off x="4695767" y="3709687"/>
            <a:ext cx="519387" cy="772868"/>
          </a:xfrm>
          <a:custGeom>
            <a:avLst/>
            <a:gdLst/>
            <a:ahLst/>
            <a:cxnLst/>
            <a:rect l="l" t="t" r="r" b="b"/>
            <a:pathLst>
              <a:path w="32008" h="50242" extrusionOk="0">
                <a:moveTo>
                  <a:pt x="6506" y="1"/>
                </a:moveTo>
                <a:lnTo>
                  <a:pt x="1" y="2280"/>
                </a:lnTo>
                <a:lnTo>
                  <a:pt x="1004" y="29211"/>
                </a:lnTo>
                <a:lnTo>
                  <a:pt x="1764" y="46050"/>
                </a:lnTo>
                <a:cubicBezTo>
                  <a:pt x="7574" y="48605"/>
                  <a:pt x="13237" y="50242"/>
                  <a:pt x="18643" y="50242"/>
                </a:cubicBezTo>
                <a:cubicBezTo>
                  <a:pt x="23079" y="50242"/>
                  <a:pt x="27341" y="49139"/>
                  <a:pt x="31369" y="46536"/>
                </a:cubicBezTo>
                <a:cubicBezTo>
                  <a:pt x="31187" y="43284"/>
                  <a:pt x="27205" y="36840"/>
                  <a:pt x="27205" y="36840"/>
                </a:cubicBezTo>
                <a:lnTo>
                  <a:pt x="32008" y="19576"/>
                </a:lnTo>
                <a:cubicBezTo>
                  <a:pt x="32008" y="19576"/>
                  <a:pt x="29546" y="4955"/>
                  <a:pt x="28786" y="3709"/>
                </a:cubicBezTo>
                <a:cubicBezTo>
                  <a:pt x="28026" y="2463"/>
                  <a:pt x="20123" y="122"/>
                  <a:pt x="20123" y="122"/>
                </a:cubicBezTo>
                <a:lnTo>
                  <a:pt x="6506" y="1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3747;p72">
            <a:extLst>
              <a:ext uri="{FF2B5EF4-FFF2-40B4-BE49-F238E27FC236}">
                <a16:creationId xmlns:a16="http://schemas.microsoft.com/office/drawing/2014/main" id="{72980C11-0788-4939-B08C-9BA799405412}"/>
              </a:ext>
            </a:extLst>
          </p:cNvPr>
          <p:cNvSpPr/>
          <p:nvPr/>
        </p:nvSpPr>
        <p:spPr>
          <a:xfrm>
            <a:off x="4704659" y="4290421"/>
            <a:ext cx="460191" cy="39288"/>
          </a:xfrm>
          <a:custGeom>
            <a:avLst/>
            <a:gdLst/>
            <a:ahLst/>
            <a:cxnLst/>
            <a:rect l="l" t="t" r="r" b="b"/>
            <a:pathLst>
              <a:path w="28360" h="2554" extrusionOk="0">
                <a:moveTo>
                  <a:pt x="0" y="0"/>
                </a:moveTo>
                <a:cubicBezTo>
                  <a:pt x="91" y="31"/>
                  <a:pt x="182" y="31"/>
                  <a:pt x="274" y="61"/>
                </a:cubicBezTo>
                <a:lnTo>
                  <a:pt x="1094" y="152"/>
                </a:lnTo>
                <a:lnTo>
                  <a:pt x="4134" y="456"/>
                </a:lnTo>
                <a:lnTo>
                  <a:pt x="14164" y="1398"/>
                </a:lnTo>
                <a:lnTo>
                  <a:pt x="24195" y="2249"/>
                </a:lnTo>
                <a:lnTo>
                  <a:pt x="27235" y="2493"/>
                </a:lnTo>
                <a:lnTo>
                  <a:pt x="28055" y="2553"/>
                </a:lnTo>
                <a:lnTo>
                  <a:pt x="28359" y="2553"/>
                </a:lnTo>
                <a:cubicBezTo>
                  <a:pt x="28238" y="2523"/>
                  <a:pt x="28146" y="2523"/>
                  <a:pt x="28055" y="2523"/>
                </a:cubicBezTo>
                <a:lnTo>
                  <a:pt x="27235" y="2432"/>
                </a:lnTo>
                <a:lnTo>
                  <a:pt x="24195" y="2097"/>
                </a:lnTo>
                <a:lnTo>
                  <a:pt x="14164" y="1186"/>
                </a:lnTo>
                <a:lnTo>
                  <a:pt x="4134" y="304"/>
                </a:lnTo>
                <a:lnTo>
                  <a:pt x="1094" y="61"/>
                </a:lnTo>
                <a:lnTo>
                  <a:pt x="27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3748;p72">
            <a:extLst>
              <a:ext uri="{FF2B5EF4-FFF2-40B4-BE49-F238E27FC236}">
                <a16:creationId xmlns:a16="http://schemas.microsoft.com/office/drawing/2014/main" id="{8E437DC0-1A36-4814-8CB0-64A8C4371E11}"/>
              </a:ext>
            </a:extLst>
          </p:cNvPr>
          <p:cNvSpPr/>
          <p:nvPr/>
        </p:nvSpPr>
        <p:spPr>
          <a:xfrm>
            <a:off x="4763351" y="4036050"/>
            <a:ext cx="251061" cy="3293"/>
          </a:xfrm>
          <a:custGeom>
            <a:avLst/>
            <a:gdLst/>
            <a:ahLst/>
            <a:cxnLst/>
            <a:rect l="l" t="t" r="r" b="b"/>
            <a:pathLst>
              <a:path w="15472" h="214" extrusionOk="0">
                <a:moveTo>
                  <a:pt x="7751" y="1"/>
                </a:moveTo>
                <a:cubicBezTo>
                  <a:pt x="3465" y="1"/>
                  <a:pt x="0" y="62"/>
                  <a:pt x="0" y="92"/>
                </a:cubicBezTo>
                <a:cubicBezTo>
                  <a:pt x="0" y="153"/>
                  <a:pt x="3465" y="214"/>
                  <a:pt x="7751" y="214"/>
                </a:cubicBezTo>
                <a:cubicBezTo>
                  <a:pt x="12006" y="214"/>
                  <a:pt x="15472" y="153"/>
                  <a:pt x="15472" y="92"/>
                </a:cubicBezTo>
                <a:cubicBezTo>
                  <a:pt x="15472" y="62"/>
                  <a:pt x="12006" y="1"/>
                  <a:pt x="775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3749;p72">
            <a:extLst>
              <a:ext uri="{FF2B5EF4-FFF2-40B4-BE49-F238E27FC236}">
                <a16:creationId xmlns:a16="http://schemas.microsoft.com/office/drawing/2014/main" id="{7417E508-7964-45E4-9FB4-E2ED3B9DE143}"/>
              </a:ext>
            </a:extLst>
          </p:cNvPr>
          <p:cNvSpPr/>
          <p:nvPr/>
        </p:nvSpPr>
        <p:spPr>
          <a:xfrm>
            <a:off x="4930049" y="3859316"/>
            <a:ext cx="253543" cy="18721"/>
          </a:xfrm>
          <a:custGeom>
            <a:avLst/>
            <a:gdLst/>
            <a:ahLst/>
            <a:cxnLst/>
            <a:rect l="l" t="t" r="r" b="b"/>
            <a:pathLst>
              <a:path w="15625" h="1217" extrusionOk="0">
                <a:moveTo>
                  <a:pt x="14986" y="0"/>
                </a:moveTo>
                <a:cubicBezTo>
                  <a:pt x="14591" y="0"/>
                  <a:pt x="14044" y="31"/>
                  <a:pt x="13314" y="31"/>
                </a:cubicBezTo>
                <a:cubicBezTo>
                  <a:pt x="11916" y="92"/>
                  <a:pt x="9940" y="183"/>
                  <a:pt x="7782" y="335"/>
                </a:cubicBezTo>
                <a:cubicBezTo>
                  <a:pt x="5624" y="517"/>
                  <a:pt x="3679" y="699"/>
                  <a:pt x="2281" y="882"/>
                </a:cubicBezTo>
                <a:cubicBezTo>
                  <a:pt x="1581" y="973"/>
                  <a:pt x="1004" y="1034"/>
                  <a:pt x="609" y="1095"/>
                </a:cubicBezTo>
                <a:cubicBezTo>
                  <a:pt x="396" y="1125"/>
                  <a:pt x="214" y="1155"/>
                  <a:pt x="1" y="1216"/>
                </a:cubicBezTo>
                <a:cubicBezTo>
                  <a:pt x="214" y="1216"/>
                  <a:pt x="426" y="1216"/>
                  <a:pt x="609" y="1186"/>
                </a:cubicBezTo>
                <a:lnTo>
                  <a:pt x="2281" y="1034"/>
                </a:lnTo>
                <a:cubicBezTo>
                  <a:pt x="3709" y="882"/>
                  <a:pt x="5654" y="699"/>
                  <a:pt x="7813" y="548"/>
                </a:cubicBezTo>
                <a:cubicBezTo>
                  <a:pt x="9971" y="365"/>
                  <a:pt x="11916" y="274"/>
                  <a:pt x="13314" y="183"/>
                </a:cubicBezTo>
                <a:lnTo>
                  <a:pt x="14986" y="92"/>
                </a:lnTo>
                <a:cubicBezTo>
                  <a:pt x="15199" y="92"/>
                  <a:pt x="15411" y="61"/>
                  <a:pt x="15624" y="31"/>
                </a:cubicBezTo>
                <a:cubicBezTo>
                  <a:pt x="15411" y="0"/>
                  <a:pt x="15199" y="0"/>
                  <a:pt x="14986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3750;p72">
            <a:extLst>
              <a:ext uri="{FF2B5EF4-FFF2-40B4-BE49-F238E27FC236}">
                <a16:creationId xmlns:a16="http://schemas.microsoft.com/office/drawing/2014/main" id="{D08A5566-7A58-4279-AA7C-78FFCF1E475F}"/>
              </a:ext>
            </a:extLst>
          </p:cNvPr>
          <p:cNvSpPr/>
          <p:nvPr/>
        </p:nvSpPr>
        <p:spPr>
          <a:xfrm>
            <a:off x="5162854" y="3766742"/>
            <a:ext cx="327018" cy="539371"/>
          </a:xfrm>
          <a:custGeom>
            <a:avLst/>
            <a:gdLst/>
            <a:ahLst/>
            <a:cxnLst/>
            <a:rect l="l" t="t" r="r" b="b"/>
            <a:pathLst>
              <a:path w="20153" h="35063" extrusionOk="0">
                <a:moveTo>
                  <a:pt x="1" y="0"/>
                </a:moveTo>
                <a:lnTo>
                  <a:pt x="1460" y="30031"/>
                </a:lnTo>
                <a:lnTo>
                  <a:pt x="3922" y="32736"/>
                </a:lnTo>
                <a:cubicBezTo>
                  <a:pt x="5276" y="34238"/>
                  <a:pt x="7189" y="35062"/>
                  <a:pt x="9176" y="35062"/>
                </a:cubicBezTo>
                <a:cubicBezTo>
                  <a:pt x="9641" y="35062"/>
                  <a:pt x="10111" y="35017"/>
                  <a:pt x="10578" y="34925"/>
                </a:cubicBezTo>
                <a:cubicBezTo>
                  <a:pt x="13496" y="34317"/>
                  <a:pt x="15746" y="31946"/>
                  <a:pt x="16171" y="28967"/>
                </a:cubicBezTo>
                <a:lnTo>
                  <a:pt x="20153" y="12310"/>
                </a:lnTo>
                <a:lnTo>
                  <a:pt x="13223" y="10882"/>
                </a:lnTo>
                <a:lnTo>
                  <a:pt x="7903" y="21459"/>
                </a:lnTo>
                <a:lnTo>
                  <a:pt x="1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3751;p72">
            <a:extLst>
              <a:ext uri="{FF2B5EF4-FFF2-40B4-BE49-F238E27FC236}">
                <a16:creationId xmlns:a16="http://schemas.microsoft.com/office/drawing/2014/main" id="{E61280AD-CBD0-4B57-8E73-72C2199D4824}"/>
              </a:ext>
            </a:extLst>
          </p:cNvPr>
          <p:cNvSpPr/>
          <p:nvPr/>
        </p:nvSpPr>
        <p:spPr>
          <a:xfrm>
            <a:off x="5285172" y="4094505"/>
            <a:ext cx="10385" cy="210884"/>
          </a:xfrm>
          <a:custGeom>
            <a:avLst/>
            <a:gdLst/>
            <a:ahLst/>
            <a:cxnLst/>
            <a:rect l="l" t="t" r="r" b="b"/>
            <a:pathLst>
              <a:path w="640" h="13709" extrusionOk="0">
                <a:moveTo>
                  <a:pt x="609" y="0"/>
                </a:moveTo>
                <a:cubicBezTo>
                  <a:pt x="548" y="152"/>
                  <a:pt x="517" y="335"/>
                  <a:pt x="517" y="517"/>
                </a:cubicBezTo>
                <a:cubicBezTo>
                  <a:pt x="487" y="851"/>
                  <a:pt x="426" y="1368"/>
                  <a:pt x="365" y="1976"/>
                </a:cubicBezTo>
                <a:cubicBezTo>
                  <a:pt x="244" y="3222"/>
                  <a:pt x="122" y="4924"/>
                  <a:pt x="62" y="6839"/>
                </a:cubicBezTo>
                <a:cubicBezTo>
                  <a:pt x="1" y="8724"/>
                  <a:pt x="31" y="10456"/>
                  <a:pt x="62" y="11703"/>
                </a:cubicBezTo>
                <a:cubicBezTo>
                  <a:pt x="92" y="12311"/>
                  <a:pt x="122" y="12827"/>
                  <a:pt x="153" y="13162"/>
                </a:cubicBezTo>
                <a:cubicBezTo>
                  <a:pt x="153" y="13344"/>
                  <a:pt x="153" y="13526"/>
                  <a:pt x="214" y="13709"/>
                </a:cubicBezTo>
                <a:cubicBezTo>
                  <a:pt x="214" y="13526"/>
                  <a:pt x="244" y="13344"/>
                  <a:pt x="244" y="13162"/>
                </a:cubicBezTo>
                <a:lnTo>
                  <a:pt x="244" y="11703"/>
                </a:lnTo>
                <a:cubicBezTo>
                  <a:pt x="214" y="10456"/>
                  <a:pt x="214" y="8754"/>
                  <a:pt x="274" y="6839"/>
                </a:cubicBezTo>
                <a:cubicBezTo>
                  <a:pt x="335" y="4955"/>
                  <a:pt x="426" y="3222"/>
                  <a:pt x="517" y="2006"/>
                </a:cubicBezTo>
                <a:cubicBezTo>
                  <a:pt x="548" y="1399"/>
                  <a:pt x="578" y="912"/>
                  <a:pt x="609" y="517"/>
                </a:cubicBezTo>
                <a:cubicBezTo>
                  <a:pt x="639" y="335"/>
                  <a:pt x="639" y="183"/>
                  <a:pt x="609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3752;p72">
            <a:extLst>
              <a:ext uri="{FF2B5EF4-FFF2-40B4-BE49-F238E27FC236}">
                <a16:creationId xmlns:a16="http://schemas.microsoft.com/office/drawing/2014/main" id="{EEF3CADE-631C-4949-8864-2AFB14B11AA4}"/>
              </a:ext>
            </a:extLst>
          </p:cNvPr>
          <p:cNvSpPr/>
          <p:nvPr/>
        </p:nvSpPr>
        <p:spPr>
          <a:xfrm>
            <a:off x="5314283" y="4053771"/>
            <a:ext cx="140572" cy="50149"/>
          </a:xfrm>
          <a:custGeom>
            <a:avLst/>
            <a:gdLst/>
            <a:ahLst/>
            <a:cxnLst/>
            <a:rect l="l" t="t" r="r" b="b"/>
            <a:pathLst>
              <a:path w="8663" h="3260" extrusionOk="0">
                <a:moveTo>
                  <a:pt x="13" y="0"/>
                </a:moveTo>
                <a:cubicBezTo>
                  <a:pt x="6" y="0"/>
                  <a:pt x="1" y="1"/>
                  <a:pt x="0" y="4"/>
                </a:cubicBezTo>
                <a:cubicBezTo>
                  <a:pt x="0" y="34"/>
                  <a:pt x="1915" y="825"/>
                  <a:pt x="4286" y="1706"/>
                </a:cubicBezTo>
                <a:cubicBezTo>
                  <a:pt x="6561" y="2581"/>
                  <a:pt x="8443" y="3260"/>
                  <a:pt x="8619" y="3260"/>
                </a:cubicBezTo>
                <a:cubicBezTo>
                  <a:pt x="8627" y="3260"/>
                  <a:pt x="8631" y="3259"/>
                  <a:pt x="8632" y="3256"/>
                </a:cubicBezTo>
                <a:cubicBezTo>
                  <a:pt x="8663" y="3226"/>
                  <a:pt x="6748" y="2436"/>
                  <a:pt x="4347" y="1524"/>
                </a:cubicBezTo>
                <a:cubicBezTo>
                  <a:pt x="2072" y="678"/>
                  <a:pt x="189" y="0"/>
                  <a:pt x="1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3753;p72">
            <a:extLst>
              <a:ext uri="{FF2B5EF4-FFF2-40B4-BE49-F238E27FC236}">
                <a16:creationId xmlns:a16="http://schemas.microsoft.com/office/drawing/2014/main" id="{1F649671-244F-4CF1-9E2E-BEC282B70909}"/>
              </a:ext>
            </a:extLst>
          </p:cNvPr>
          <p:cNvSpPr/>
          <p:nvPr/>
        </p:nvSpPr>
        <p:spPr>
          <a:xfrm>
            <a:off x="5403059" y="3918232"/>
            <a:ext cx="113945" cy="37888"/>
          </a:xfrm>
          <a:custGeom>
            <a:avLst/>
            <a:gdLst/>
            <a:ahLst/>
            <a:cxnLst/>
            <a:rect l="l" t="t" r="r" b="b"/>
            <a:pathLst>
              <a:path w="7022" h="2463" extrusionOk="0">
                <a:moveTo>
                  <a:pt x="7022" y="0"/>
                </a:moveTo>
                <a:lnTo>
                  <a:pt x="882" y="578"/>
                </a:lnTo>
                <a:lnTo>
                  <a:pt x="0" y="1550"/>
                </a:lnTo>
                <a:lnTo>
                  <a:pt x="3678" y="2462"/>
                </a:lnTo>
                <a:lnTo>
                  <a:pt x="7022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3754;p72">
            <a:extLst>
              <a:ext uri="{FF2B5EF4-FFF2-40B4-BE49-F238E27FC236}">
                <a16:creationId xmlns:a16="http://schemas.microsoft.com/office/drawing/2014/main" id="{7E7509E9-00CC-434F-AF88-68C106362023}"/>
              </a:ext>
            </a:extLst>
          </p:cNvPr>
          <p:cNvSpPr/>
          <p:nvPr/>
        </p:nvSpPr>
        <p:spPr>
          <a:xfrm>
            <a:off x="5227956" y="3459068"/>
            <a:ext cx="484369" cy="490038"/>
          </a:xfrm>
          <a:custGeom>
            <a:avLst/>
            <a:gdLst/>
            <a:ahLst/>
            <a:cxnLst/>
            <a:rect l="l" t="t" r="r" b="b"/>
            <a:pathLst>
              <a:path w="29850" h="31856" extrusionOk="0">
                <a:moveTo>
                  <a:pt x="29849" y="1"/>
                </a:moveTo>
                <a:lnTo>
                  <a:pt x="2919" y="11673"/>
                </a:lnTo>
                <a:lnTo>
                  <a:pt x="3040" y="19454"/>
                </a:lnTo>
                <a:lnTo>
                  <a:pt x="1" y="22645"/>
                </a:lnTo>
                <a:lnTo>
                  <a:pt x="10275" y="31855"/>
                </a:lnTo>
                <a:lnTo>
                  <a:pt x="13284" y="28481"/>
                </a:lnTo>
                <a:lnTo>
                  <a:pt x="21278" y="27357"/>
                </a:lnTo>
                <a:lnTo>
                  <a:pt x="29849" y="1"/>
                </a:ln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3755;p72">
            <a:extLst>
              <a:ext uri="{FF2B5EF4-FFF2-40B4-BE49-F238E27FC236}">
                <a16:creationId xmlns:a16="http://schemas.microsoft.com/office/drawing/2014/main" id="{7391D746-BE44-4C22-8D1D-7EED74B43BF0}"/>
              </a:ext>
            </a:extLst>
          </p:cNvPr>
          <p:cNvSpPr/>
          <p:nvPr/>
        </p:nvSpPr>
        <p:spPr>
          <a:xfrm>
            <a:off x="5225490" y="3459068"/>
            <a:ext cx="486836" cy="492377"/>
          </a:xfrm>
          <a:custGeom>
            <a:avLst/>
            <a:gdLst/>
            <a:ahLst/>
            <a:cxnLst/>
            <a:rect l="l" t="t" r="r" b="b"/>
            <a:pathLst>
              <a:path w="30002" h="32008" extrusionOk="0">
                <a:moveTo>
                  <a:pt x="30001" y="1"/>
                </a:moveTo>
                <a:lnTo>
                  <a:pt x="30001" y="1"/>
                </a:lnTo>
                <a:lnTo>
                  <a:pt x="30001" y="1"/>
                </a:lnTo>
                <a:lnTo>
                  <a:pt x="30001" y="1"/>
                </a:lnTo>
                <a:close/>
                <a:moveTo>
                  <a:pt x="30001" y="1"/>
                </a:moveTo>
                <a:lnTo>
                  <a:pt x="3010" y="11581"/>
                </a:lnTo>
                <a:lnTo>
                  <a:pt x="2949" y="11612"/>
                </a:lnTo>
                <a:lnTo>
                  <a:pt x="2949" y="11673"/>
                </a:lnTo>
                <a:cubicBezTo>
                  <a:pt x="3010" y="14147"/>
                  <a:pt x="3040" y="16741"/>
                  <a:pt x="3070" y="19426"/>
                </a:cubicBezTo>
                <a:lnTo>
                  <a:pt x="3070" y="19426"/>
                </a:lnTo>
                <a:lnTo>
                  <a:pt x="62" y="22585"/>
                </a:lnTo>
                <a:lnTo>
                  <a:pt x="1" y="22676"/>
                </a:lnTo>
                <a:lnTo>
                  <a:pt x="62" y="22737"/>
                </a:lnTo>
                <a:lnTo>
                  <a:pt x="5107" y="27235"/>
                </a:lnTo>
                <a:lnTo>
                  <a:pt x="10366" y="31947"/>
                </a:lnTo>
                <a:lnTo>
                  <a:pt x="10427" y="32007"/>
                </a:lnTo>
                <a:lnTo>
                  <a:pt x="10518" y="31916"/>
                </a:lnTo>
                <a:lnTo>
                  <a:pt x="13539" y="28592"/>
                </a:lnTo>
                <a:lnTo>
                  <a:pt x="13539" y="28592"/>
                </a:lnTo>
                <a:lnTo>
                  <a:pt x="21460" y="27448"/>
                </a:lnTo>
                <a:lnTo>
                  <a:pt x="21521" y="27448"/>
                </a:lnTo>
                <a:lnTo>
                  <a:pt x="21521" y="27387"/>
                </a:lnTo>
                <a:lnTo>
                  <a:pt x="30001" y="1"/>
                </a:lnTo>
                <a:lnTo>
                  <a:pt x="30001" y="1"/>
                </a:lnTo>
                <a:cubicBezTo>
                  <a:pt x="29759" y="760"/>
                  <a:pt x="26422" y="11223"/>
                  <a:pt x="21386" y="27302"/>
                </a:cubicBezTo>
                <a:lnTo>
                  <a:pt x="21386" y="27302"/>
                </a:lnTo>
                <a:lnTo>
                  <a:pt x="13436" y="28390"/>
                </a:lnTo>
                <a:lnTo>
                  <a:pt x="13405" y="28390"/>
                </a:lnTo>
                <a:lnTo>
                  <a:pt x="13375" y="28421"/>
                </a:lnTo>
                <a:lnTo>
                  <a:pt x="10433" y="31719"/>
                </a:lnTo>
                <a:lnTo>
                  <a:pt x="5259" y="27083"/>
                </a:lnTo>
                <a:lnTo>
                  <a:pt x="292" y="22654"/>
                </a:lnTo>
                <a:lnTo>
                  <a:pt x="3253" y="19545"/>
                </a:lnTo>
                <a:lnTo>
                  <a:pt x="3284" y="19515"/>
                </a:lnTo>
                <a:lnTo>
                  <a:pt x="3284" y="19454"/>
                </a:lnTo>
                <a:cubicBezTo>
                  <a:pt x="3253" y="16791"/>
                  <a:pt x="3193" y="14189"/>
                  <a:pt x="3162" y="11707"/>
                </a:cubicBezTo>
                <a:lnTo>
                  <a:pt x="3162" y="11707"/>
                </a:lnTo>
                <a:lnTo>
                  <a:pt x="30001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3756;p72">
            <a:extLst>
              <a:ext uri="{FF2B5EF4-FFF2-40B4-BE49-F238E27FC236}">
                <a16:creationId xmlns:a16="http://schemas.microsoft.com/office/drawing/2014/main" id="{C0C3F62B-47AA-40DE-8C54-5A12A57220B3}"/>
              </a:ext>
            </a:extLst>
          </p:cNvPr>
          <p:cNvSpPr/>
          <p:nvPr/>
        </p:nvSpPr>
        <p:spPr>
          <a:xfrm>
            <a:off x="5412957" y="3644509"/>
            <a:ext cx="146966" cy="130309"/>
          </a:xfrm>
          <a:custGeom>
            <a:avLst/>
            <a:gdLst/>
            <a:ahLst/>
            <a:cxnLst/>
            <a:rect l="l" t="t" r="r" b="b"/>
            <a:pathLst>
              <a:path w="9057" h="8471" extrusionOk="0">
                <a:moveTo>
                  <a:pt x="4397" y="0"/>
                </a:moveTo>
                <a:cubicBezTo>
                  <a:pt x="2141" y="0"/>
                  <a:pt x="1" y="1837"/>
                  <a:pt x="150" y="4481"/>
                </a:cubicBezTo>
                <a:cubicBezTo>
                  <a:pt x="289" y="6923"/>
                  <a:pt x="2309" y="8470"/>
                  <a:pt x="4396" y="8470"/>
                </a:cubicBezTo>
                <a:cubicBezTo>
                  <a:pt x="5504" y="8470"/>
                  <a:pt x="6631" y="8034"/>
                  <a:pt x="7506" y="7065"/>
                </a:cubicBezTo>
                <a:cubicBezTo>
                  <a:pt x="9056" y="5302"/>
                  <a:pt x="8904" y="2657"/>
                  <a:pt x="7172" y="1077"/>
                </a:cubicBezTo>
                <a:cubicBezTo>
                  <a:pt x="6337" y="333"/>
                  <a:pt x="5356" y="0"/>
                  <a:pt x="439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3757;p72">
            <a:extLst>
              <a:ext uri="{FF2B5EF4-FFF2-40B4-BE49-F238E27FC236}">
                <a16:creationId xmlns:a16="http://schemas.microsoft.com/office/drawing/2014/main" id="{F292D778-E99C-4210-9171-23B4A7A736FB}"/>
              </a:ext>
            </a:extLst>
          </p:cNvPr>
          <p:cNvSpPr/>
          <p:nvPr/>
        </p:nvSpPr>
        <p:spPr>
          <a:xfrm>
            <a:off x="5482960" y="3459068"/>
            <a:ext cx="229853" cy="250633"/>
          </a:xfrm>
          <a:custGeom>
            <a:avLst/>
            <a:gdLst/>
            <a:ahLst/>
            <a:cxnLst/>
            <a:rect l="l" t="t" r="r" b="b"/>
            <a:pathLst>
              <a:path w="14165" h="16293" extrusionOk="0">
                <a:moveTo>
                  <a:pt x="14134" y="1"/>
                </a:moveTo>
                <a:cubicBezTo>
                  <a:pt x="14047" y="1"/>
                  <a:pt x="10866" y="3606"/>
                  <a:pt x="6991" y="8086"/>
                </a:cubicBezTo>
                <a:cubicBezTo>
                  <a:pt x="3131" y="12585"/>
                  <a:pt x="0" y="16262"/>
                  <a:pt x="31" y="16293"/>
                </a:cubicBezTo>
                <a:cubicBezTo>
                  <a:pt x="31" y="16293"/>
                  <a:pt x="31" y="16293"/>
                  <a:pt x="32" y="16293"/>
                </a:cubicBezTo>
                <a:cubicBezTo>
                  <a:pt x="118" y="16293"/>
                  <a:pt x="3269" y="12687"/>
                  <a:pt x="7143" y="8208"/>
                </a:cubicBezTo>
                <a:cubicBezTo>
                  <a:pt x="11034" y="3709"/>
                  <a:pt x="14165" y="31"/>
                  <a:pt x="14134" y="1"/>
                </a:cubicBezTo>
                <a:cubicBezTo>
                  <a:pt x="14134" y="1"/>
                  <a:pt x="14134" y="1"/>
                  <a:pt x="141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3758;p72">
            <a:extLst>
              <a:ext uri="{FF2B5EF4-FFF2-40B4-BE49-F238E27FC236}">
                <a16:creationId xmlns:a16="http://schemas.microsoft.com/office/drawing/2014/main" id="{F864EBE8-65BF-4E86-9533-B91FE976885A}"/>
              </a:ext>
            </a:extLst>
          </p:cNvPr>
          <p:cNvSpPr/>
          <p:nvPr/>
        </p:nvSpPr>
        <p:spPr>
          <a:xfrm>
            <a:off x="4317472" y="3863054"/>
            <a:ext cx="1023941" cy="1053391"/>
          </a:xfrm>
          <a:custGeom>
            <a:avLst/>
            <a:gdLst/>
            <a:ahLst/>
            <a:cxnLst/>
            <a:rect l="l" t="t" r="r" b="b"/>
            <a:pathLst>
              <a:path w="63102" h="68478" extrusionOk="0">
                <a:moveTo>
                  <a:pt x="53071" y="1"/>
                </a:moveTo>
                <a:lnTo>
                  <a:pt x="2462" y="57296"/>
                </a:lnTo>
                <a:cubicBezTo>
                  <a:pt x="0" y="60062"/>
                  <a:pt x="244" y="64318"/>
                  <a:pt x="3010" y="66780"/>
                </a:cubicBezTo>
                <a:cubicBezTo>
                  <a:pt x="4288" y="67918"/>
                  <a:pt x="5885" y="68478"/>
                  <a:pt x="7479" y="68478"/>
                </a:cubicBezTo>
                <a:cubicBezTo>
                  <a:pt x="9333" y="68478"/>
                  <a:pt x="11183" y="67720"/>
                  <a:pt x="12523" y="66233"/>
                </a:cubicBezTo>
                <a:lnTo>
                  <a:pt x="63102" y="8998"/>
                </a:lnTo>
                <a:lnTo>
                  <a:pt x="53071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3759;p72">
            <a:extLst>
              <a:ext uri="{FF2B5EF4-FFF2-40B4-BE49-F238E27FC236}">
                <a16:creationId xmlns:a16="http://schemas.microsoft.com/office/drawing/2014/main" id="{28347937-9D9A-4CA5-8DBD-B72E375ABBE1}"/>
              </a:ext>
            </a:extLst>
          </p:cNvPr>
          <p:cNvSpPr/>
          <p:nvPr/>
        </p:nvSpPr>
        <p:spPr>
          <a:xfrm>
            <a:off x="5165321" y="3789185"/>
            <a:ext cx="251061" cy="225375"/>
          </a:xfrm>
          <a:custGeom>
            <a:avLst/>
            <a:gdLst/>
            <a:ahLst/>
            <a:cxnLst/>
            <a:rect l="l" t="t" r="r" b="b"/>
            <a:pathLst>
              <a:path w="15472" h="14651" extrusionOk="0">
                <a:moveTo>
                  <a:pt x="3678" y="0"/>
                </a:moveTo>
                <a:lnTo>
                  <a:pt x="1" y="4103"/>
                </a:lnTo>
                <a:lnTo>
                  <a:pt x="11825" y="14651"/>
                </a:lnTo>
                <a:lnTo>
                  <a:pt x="15472" y="10547"/>
                </a:lnTo>
                <a:lnTo>
                  <a:pt x="3678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3760;p72">
            <a:extLst>
              <a:ext uri="{FF2B5EF4-FFF2-40B4-BE49-F238E27FC236}">
                <a16:creationId xmlns:a16="http://schemas.microsoft.com/office/drawing/2014/main" id="{15EF452C-7886-4E4E-8865-3D8E44C39E5F}"/>
              </a:ext>
            </a:extLst>
          </p:cNvPr>
          <p:cNvSpPr/>
          <p:nvPr/>
        </p:nvSpPr>
        <p:spPr>
          <a:xfrm>
            <a:off x="5674825" y="3429148"/>
            <a:ext cx="67098" cy="63608"/>
          </a:xfrm>
          <a:custGeom>
            <a:avLst/>
            <a:gdLst/>
            <a:ahLst/>
            <a:cxnLst/>
            <a:rect l="l" t="t" r="r" b="b"/>
            <a:pathLst>
              <a:path w="4135" h="4135" extrusionOk="0">
                <a:moveTo>
                  <a:pt x="1885" y="0"/>
                </a:moveTo>
                <a:lnTo>
                  <a:pt x="0" y="2250"/>
                </a:lnTo>
                <a:lnTo>
                  <a:pt x="2250" y="4134"/>
                </a:lnTo>
                <a:lnTo>
                  <a:pt x="4134" y="1885"/>
                </a:lnTo>
                <a:lnTo>
                  <a:pt x="1885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3761;p72">
            <a:extLst>
              <a:ext uri="{FF2B5EF4-FFF2-40B4-BE49-F238E27FC236}">
                <a16:creationId xmlns:a16="http://schemas.microsoft.com/office/drawing/2014/main" id="{76E3FACE-BA03-4FD9-9B09-62698EC3A29F}"/>
              </a:ext>
            </a:extLst>
          </p:cNvPr>
          <p:cNvSpPr/>
          <p:nvPr/>
        </p:nvSpPr>
        <p:spPr>
          <a:xfrm>
            <a:off x="5390727" y="3202358"/>
            <a:ext cx="620495" cy="490530"/>
          </a:xfrm>
          <a:custGeom>
            <a:avLst/>
            <a:gdLst/>
            <a:ahLst/>
            <a:cxnLst/>
            <a:rect l="l" t="t" r="r" b="b"/>
            <a:pathLst>
              <a:path w="38239" h="31888" extrusionOk="0">
                <a:moveTo>
                  <a:pt x="126" y="0"/>
                </a:moveTo>
                <a:cubicBezTo>
                  <a:pt x="124" y="0"/>
                  <a:pt x="123" y="1"/>
                  <a:pt x="122" y="2"/>
                </a:cubicBezTo>
                <a:cubicBezTo>
                  <a:pt x="0" y="123"/>
                  <a:pt x="8450" y="7357"/>
                  <a:pt x="18967" y="16142"/>
                </a:cubicBezTo>
                <a:cubicBezTo>
                  <a:pt x="29386" y="24900"/>
                  <a:pt x="37945" y="31887"/>
                  <a:pt x="38144" y="31887"/>
                </a:cubicBezTo>
                <a:cubicBezTo>
                  <a:pt x="38146" y="31887"/>
                  <a:pt x="38146" y="31887"/>
                  <a:pt x="38147" y="31887"/>
                </a:cubicBezTo>
                <a:cubicBezTo>
                  <a:pt x="38238" y="31765"/>
                  <a:pt x="29788" y="24531"/>
                  <a:pt x="19302" y="15716"/>
                </a:cubicBezTo>
                <a:cubicBezTo>
                  <a:pt x="8874" y="7006"/>
                  <a:pt x="359" y="0"/>
                  <a:pt x="126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3762;p72">
            <a:extLst>
              <a:ext uri="{FF2B5EF4-FFF2-40B4-BE49-F238E27FC236}">
                <a16:creationId xmlns:a16="http://schemas.microsoft.com/office/drawing/2014/main" id="{D9E88079-EF70-4FE8-855A-07469EDF54D7}"/>
              </a:ext>
            </a:extLst>
          </p:cNvPr>
          <p:cNvSpPr/>
          <p:nvPr/>
        </p:nvSpPr>
        <p:spPr>
          <a:xfrm>
            <a:off x="5991263" y="3676213"/>
            <a:ext cx="30312" cy="26751"/>
          </a:xfrm>
          <a:custGeom>
            <a:avLst/>
            <a:gdLst/>
            <a:ahLst/>
            <a:cxnLst/>
            <a:rect l="l" t="t" r="r" b="b"/>
            <a:pathLst>
              <a:path w="1868" h="1739" extrusionOk="0">
                <a:moveTo>
                  <a:pt x="902" y="0"/>
                </a:moveTo>
                <a:cubicBezTo>
                  <a:pt x="438" y="0"/>
                  <a:pt x="0" y="388"/>
                  <a:pt x="44" y="931"/>
                </a:cubicBezTo>
                <a:cubicBezTo>
                  <a:pt x="82" y="1433"/>
                  <a:pt x="490" y="1739"/>
                  <a:pt x="906" y="1739"/>
                </a:cubicBezTo>
                <a:cubicBezTo>
                  <a:pt x="1145" y="1739"/>
                  <a:pt x="1386" y="1638"/>
                  <a:pt x="1564" y="1417"/>
                </a:cubicBezTo>
                <a:cubicBezTo>
                  <a:pt x="1868" y="1052"/>
                  <a:pt x="1807" y="505"/>
                  <a:pt x="1442" y="201"/>
                </a:cubicBezTo>
                <a:cubicBezTo>
                  <a:pt x="1277" y="62"/>
                  <a:pt x="1087" y="0"/>
                  <a:pt x="902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3763;p72">
            <a:extLst>
              <a:ext uri="{FF2B5EF4-FFF2-40B4-BE49-F238E27FC236}">
                <a16:creationId xmlns:a16="http://schemas.microsoft.com/office/drawing/2014/main" id="{F4A12061-5C6C-494A-802B-091B741BE91F}"/>
              </a:ext>
            </a:extLst>
          </p:cNvPr>
          <p:cNvSpPr/>
          <p:nvPr/>
        </p:nvSpPr>
        <p:spPr>
          <a:xfrm>
            <a:off x="5377697" y="3189006"/>
            <a:ext cx="30798" cy="26890"/>
          </a:xfrm>
          <a:custGeom>
            <a:avLst/>
            <a:gdLst/>
            <a:ahLst/>
            <a:cxnLst/>
            <a:rect l="l" t="t" r="r" b="b"/>
            <a:pathLst>
              <a:path w="1898" h="1748" extrusionOk="0">
                <a:moveTo>
                  <a:pt x="916" y="1"/>
                </a:moveTo>
                <a:cubicBezTo>
                  <a:pt x="439" y="1"/>
                  <a:pt x="0" y="395"/>
                  <a:pt x="44" y="961"/>
                </a:cubicBezTo>
                <a:cubicBezTo>
                  <a:pt x="83" y="1448"/>
                  <a:pt x="497" y="1748"/>
                  <a:pt x="925" y="1748"/>
                </a:cubicBezTo>
                <a:cubicBezTo>
                  <a:pt x="1164" y="1748"/>
                  <a:pt x="1408" y="1654"/>
                  <a:pt x="1594" y="1447"/>
                </a:cubicBezTo>
                <a:cubicBezTo>
                  <a:pt x="1898" y="1052"/>
                  <a:pt x="1837" y="505"/>
                  <a:pt x="1472" y="201"/>
                </a:cubicBezTo>
                <a:cubicBezTo>
                  <a:pt x="1299" y="63"/>
                  <a:pt x="1105" y="1"/>
                  <a:pt x="916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764;p72">
            <a:extLst>
              <a:ext uri="{FF2B5EF4-FFF2-40B4-BE49-F238E27FC236}">
                <a16:creationId xmlns:a16="http://schemas.microsoft.com/office/drawing/2014/main" id="{73082985-C4DD-43CD-BB56-7E8D9181EF4F}"/>
              </a:ext>
            </a:extLst>
          </p:cNvPr>
          <p:cNvSpPr/>
          <p:nvPr/>
        </p:nvSpPr>
        <p:spPr>
          <a:xfrm>
            <a:off x="5170740" y="3863054"/>
            <a:ext cx="170673" cy="161797"/>
          </a:xfrm>
          <a:custGeom>
            <a:avLst/>
            <a:gdLst/>
            <a:ahLst/>
            <a:cxnLst/>
            <a:rect l="l" t="t" r="r" b="b"/>
            <a:pathLst>
              <a:path w="10518" h="10518" extrusionOk="0">
                <a:moveTo>
                  <a:pt x="487" y="1"/>
                </a:moveTo>
                <a:lnTo>
                  <a:pt x="1" y="548"/>
                </a:lnTo>
                <a:lnTo>
                  <a:pt x="9180" y="10517"/>
                </a:lnTo>
                <a:lnTo>
                  <a:pt x="10518" y="8998"/>
                </a:lnTo>
                <a:lnTo>
                  <a:pt x="487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765;p72">
            <a:extLst>
              <a:ext uri="{FF2B5EF4-FFF2-40B4-BE49-F238E27FC236}">
                <a16:creationId xmlns:a16="http://schemas.microsoft.com/office/drawing/2014/main" id="{7A30FEA4-E16C-4EE9-8BD1-C43D6594B22E}"/>
              </a:ext>
            </a:extLst>
          </p:cNvPr>
          <p:cNvSpPr/>
          <p:nvPr/>
        </p:nvSpPr>
        <p:spPr>
          <a:xfrm>
            <a:off x="5277286" y="3833596"/>
            <a:ext cx="24178" cy="133739"/>
          </a:xfrm>
          <a:custGeom>
            <a:avLst/>
            <a:gdLst/>
            <a:ahLst/>
            <a:cxnLst/>
            <a:rect l="l" t="t" r="r" b="b"/>
            <a:pathLst>
              <a:path w="1490" h="8694" extrusionOk="0">
                <a:moveTo>
                  <a:pt x="0" y="1"/>
                </a:moveTo>
                <a:lnTo>
                  <a:pt x="0" y="7174"/>
                </a:lnTo>
                <a:lnTo>
                  <a:pt x="1490" y="8694"/>
                </a:lnTo>
                <a:lnTo>
                  <a:pt x="1490" y="1308"/>
                </a:ln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766;p72">
            <a:extLst>
              <a:ext uri="{FF2B5EF4-FFF2-40B4-BE49-F238E27FC236}">
                <a16:creationId xmlns:a16="http://schemas.microsoft.com/office/drawing/2014/main" id="{ADE9357F-9575-476F-9669-C500D7585F01}"/>
              </a:ext>
            </a:extLst>
          </p:cNvPr>
          <p:cNvSpPr/>
          <p:nvPr/>
        </p:nvSpPr>
        <p:spPr>
          <a:xfrm>
            <a:off x="5407002" y="3782171"/>
            <a:ext cx="138609" cy="150567"/>
          </a:xfrm>
          <a:custGeom>
            <a:avLst/>
            <a:gdLst/>
            <a:ahLst/>
            <a:cxnLst/>
            <a:rect l="l" t="t" r="r" b="b"/>
            <a:pathLst>
              <a:path w="8542" h="9788" extrusionOk="0">
                <a:moveTo>
                  <a:pt x="4074" y="0"/>
                </a:moveTo>
                <a:cubicBezTo>
                  <a:pt x="3283" y="1459"/>
                  <a:pt x="6505" y="2371"/>
                  <a:pt x="6505" y="2371"/>
                </a:cubicBezTo>
                <a:lnTo>
                  <a:pt x="5988" y="4529"/>
                </a:lnTo>
                <a:lnTo>
                  <a:pt x="5411" y="3161"/>
                </a:lnTo>
                <a:cubicBezTo>
                  <a:pt x="5411" y="3161"/>
                  <a:pt x="1951" y="1547"/>
                  <a:pt x="1350" y="1547"/>
                </a:cubicBezTo>
                <a:cubicBezTo>
                  <a:pt x="1333" y="1547"/>
                  <a:pt x="1319" y="1548"/>
                  <a:pt x="1308" y="1550"/>
                </a:cubicBezTo>
                <a:cubicBezTo>
                  <a:pt x="852" y="1611"/>
                  <a:pt x="608" y="2371"/>
                  <a:pt x="548" y="2645"/>
                </a:cubicBezTo>
                <a:cubicBezTo>
                  <a:pt x="487" y="2918"/>
                  <a:pt x="2736" y="4711"/>
                  <a:pt x="2736" y="4711"/>
                </a:cubicBezTo>
                <a:cubicBezTo>
                  <a:pt x="2736" y="4711"/>
                  <a:pt x="902" y="4042"/>
                  <a:pt x="567" y="4042"/>
                </a:cubicBezTo>
                <a:cubicBezTo>
                  <a:pt x="560" y="4042"/>
                  <a:pt x="553" y="4042"/>
                  <a:pt x="548" y="4043"/>
                </a:cubicBezTo>
                <a:cubicBezTo>
                  <a:pt x="274" y="4104"/>
                  <a:pt x="0" y="5015"/>
                  <a:pt x="61" y="5319"/>
                </a:cubicBezTo>
                <a:cubicBezTo>
                  <a:pt x="92" y="5593"/>
                  <a:pt x="1915" y="6140"/>
                  <a:pt x="1915" y="6140"/>
                </a:cubicBezTo>
                <a:lnTo>
                  <a:pt x="2159" y="7842"/>
                </a:lnTo>
                <a:lnTo>
                  <a:pt x="244" y="9787"/>
                </a:lnTo>
                <a:lnTo>
                  <a:pt x="244" y="9787"/>
                </a:lnTo>
                <a:lnTo>
                  <a:pt x="6779" y="8845"/>
                </a:lnTo>
                <a:lnTo>
                  <a:pt x="8542" y="4438"/>
                </a:lnTo>
                <a:lnTo>
                  <a:pt x="7751" y="1459"/>
                </a:lnTo>
                <a:lnTo>
                  <a:pt x="4074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767;p72">
            <a:extLst>
              <a:ext uri="{FF2B5EF4-FFF2-40B4-BE49-F238E27FC236}">
                <a16:creationId xmlns:a16="http://schemas.microsoft.com/office/drawing/2014/main" id="{08143E1A-9EF5-467D-9D6A-3F0C88089A1E}"/>
              </a:ext>
            </a:extLst>
          </p:cNvPr>
          <p:cNvSpPr/>
          <p:nvPr/>
        </p:nvSpPr>
        <p:spPr>
          <a:xfrm>
            <a:off x="5451885" y="3854055"/>
            <a:ext cx="16292" cy="35196"/>
          </a:xfrm>
          <a:custGeom>
            <a:avLst/>
            <a:gdLst/>
            <a:ahLst/>
            <a:cxnLst/>
            <a:rect l="l" t="t" r="r" b="b"/>
            <a:pathLst>
              <a:path w="1004" h="2288" extrusionOk="0">
                <a:moveTo>
                  <a:pt x="12" y="1"/>
                </a:moveTo>
                <a:cubicBezTo>
                  <a:pt x="4" y="1"/>
                  <a:pt x="0" y="3"/>
                  <a:pt x="0" y="8"/>
                </a:cubicBezTo>
                <a:cubicBezTo>
                  <a:pt x="274" y="312"/>
                  <a:pt x="487" y="677"/>
                  <a:pt x="669" y="1041"/>
                </a:cubicBezTo>
                <a:cubicBezTo>
                  <a:pt x="791" y="1437"/>
                  <a:pt x="852" y="1862"/>
                  <a:pt x="852" y="2288"/>
                </a:cubicBezTo>
                <a:cubicBezTo>
                  <a:pt x="852" y="2288"/>
                  <a:pt x="943" y="2166"/>
                  <a:pt x="973" y="1893"/>
                </a:cubicBezTo>
                <a:cubicBezTo>
                  <a:pt x="1004" y="1589"/>
                  <a:pt x="973" y="1254"/>
                  <a:pt x="852" y="981"/>
                </a:cubicBezTo>
                <a:cubicBezTo>
                  <a:pt x="730" y="677"/>
                  <a:pt x="548" y="403"/>
                  <a:pt x="335" y="221"/>
                </a:cubicBezTo>
                <a:cubicBezTo>
                  <a:pt x="182" y="68"/>
                  <a:pt x="51" y="1"/>
                  <a:pt x="1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768;p72">
            <a:extLst>
              <a:ext uri="{FF2B5EF4-FFF2-40B4-BE49-F238E27FC236}">
                <a16:creationId xmlns:a16="http://schemas.microsoft.com/office/drawing/2014/main" id="{2FE87B70-8CD5-4736-B9E6-DB68A122D85D}"/>
              </a:ext>
            </a:extLst>
          </p:cNvPr>
          <p:cNvSpPr/>
          <p:nvPr/>
        </p:nvSpPr>
        <p:spPr>
          <a:xfrm>
            <a:off x="5421298" y="3817705"/>
            <a:ext cx="72534" cy="61732"/>
          </a:xfrm>
          <a:custGeom>
            <a:avLst/>
            <a:gdLst/>
            <a:ahLst/>
            <a:cxnLst/>
            <a:rect l="l" t="t" r="r" b="b"/>
            <a:pathLst>
              <a:path w="4470" h="4013" extrusionOk="0">
                <a:moveTo>
                  <a:pt x="1" y="0"/>
                </a:moveTo>
                <a:cubicBezTo>
                  <a:pt x="275" y="152"/>
                  <a:pt x="578" y="274"/>
                  <a:pt x="913" y="365"/>
                </a:cubicBezTo>
                <a:cubicBezTo>
                  <a:pt x="1460" y="578"/>
                  <a:pt x="2250" y="882"/>
                  <a:pt x="3132" y="1186"/>
                </a:cubicBezTo>
                <a:cubicBezTo>
                  <a:pt x="3314" y="1246"/>
                  <a:pt x="3527" y="1368"/>
                  <a:pt x="3679" y="1520"/>
                </a:cubicBezTo>
                <a:cubicBezTo>
                  <a:pt x="3800" y="1672"/>
                  <a:pt x="3922" y="1824"/>
                  <a:pt x="3983" y="2006"/>
                </a:cubicBezTo>
                <a:cubicBezTo>
                  <a:pt x="4104" y="2341"/>
                  <a:pt x="4165" y="2705"/>
                  <a:pt x="4196" y="3040"/>
                </a:cubicBezTo>
                <a:cubicBezTo>
                  <a:pt x="4196" y="3374"/>
                  <a:pt x="4287" y="3708"/>
                  <a:pt x="4469" y="4012"/>
                </a:cubicBezTo>
                <a:cubicBezTo>
                  <a:pt x="4408" y="3678"/>
                  <a:pt x="4348" y="3344"/>
                  <a:pt x="4317" y="3040"/>
                </a:cubicBezTo>
                <a:cubicBezTo>
                  <a:pt x="4317" y="2675"/>
                  <a:pt x="4256" y="2310"/>
                  <a:pt x="4135" y="1976"/>
                </a:cubicBezTo>
                <a:cubicBezTo>
                  <a:pt x="4074" y="1763"/>
                  <a:pt x="3952" y="1550"/>
                  <a:pt x="3800" y="1398"/>
                </a:cubicBezTo>
                <a:cubicBezTo>
                  <a:pt x="3618" y="1216"/>
                  <a:pt x="3436" y="1094"/>
                  <a:pt x="3193" y="1003"/>
                </a:cubicBezTo>
                <a:cubicBezTo>
                  <a:pt x="2311" y="699"/>
                  <a:pt x="1521" y="426"/>
                  <a:pt x="943" y="243"/>
                </a:cubicBezTo>
                <a:cubicBezTo>
                  <a:pt x="639" y="122"/>
                  <a:pt x="305" y="31"/>
                  <a:pt x="1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769;p72">
            <a:extLst>
              <a:ext uri="{FF2B5EF4-FFF2-40B4-BE49-F238E27FC236}">
                <a16:creationId xmlns:a16="http://schemas.microsoft.com/office/drawing/2014/main" id="{C358FF18-3942-4B46-B530-64665D5FF371}"/>
              </a:ext>
            </a:extLst>
          </p:cNvPr>
          <p:cNvSpPr/>
          <p:nvPr/>
        </p:nvSpPr>
        <p:spPr>
          <a:xfrm>
            <a:off x="5503178" y="3847164"/>
            <a:ext cx="5436" cy="22013"/>
          </a:xfrm>
          <a:custGeom>
            <a:avLst/>
            <a:gdLst/>
            <a:ahLst/>
            <a:cxnLst/>
            <a:rect l="l" t="t" r="r" b="b"/>
            <a:pathLst>
              <a:path w="335" h="1431" extrusionOk="0">
                <a:moveTo>
                  <a:pt x="31" y="0"/>
                </a:moveTo>
                <a:cubicBezTo>
                  <a:pt x="1" y="243"/>
                  <a:pt x="1" y="486"/>
                  <a:pt x="61" y="730"/>
                </a:cubicBezTo>
                <a:cubicBezTo>
                  <a:pt x="120" y="1108"/>
                  <a:pt x="234" y="1431"/>
                  <a:pt x="270" y="1431"/>
                </a:cubicBezTo>
                <a:cubicBezTo>
                  <a:pt x="271" y="1431"/>
                  <a:pt x="273" y="1430"/>
                  <a:pt x="274" y="1429"/>
                </a:cubicBezTo>
                <a:cubicBezTo>
                  <a:pt x="335" y="1186"/>
                  <a:pt x="305" y="912"/>
                  <a:pt x="244" y="699"/>
                </a:cubicBezTo>
                <a:cubicBezTo>
                  <a:pt x="183" y="304"/>
                  <a:pt x="92" y="0"/>
                  <a:pt x="31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770;p72">
            <a:extLst>
              <a:ext uri="{FF2B5EF4-FFF2-40B4-BE49-F238E27FC236}">
                <a16:creationId xmlns:a16="http://schemas.microsoft.com/office/drawing/2014/main" id="{2772E744-FFB8-4A58-90E1-58C3B70EBFDB}"/>
              </a:ext>
            </a:extLst>
          </p:cNvPr>
          <p:cNvSpPr/>
          <p:nvPr/>
        </p:nvSpPr>
        <p:spPr>
          <a:xfrm>
            <a:off x="5046946" y="4083752"/>
            <a:ext cx="195825" cy="190317"/>
          </a:xfrm>
          <a:custGeom>
            <a:avLst/>
            <a:gdLst/>
            <a:ahLst/>
            <a:cxnLst/>
            <a:rect l="l" t="t" r="r" b="b"/>
            <a:pathLst>
              <a:path w="12068" h="12372" extrusionOk="0">
                <a:moveTo>
                  <a:pt x="4712" y="0"/>
                </a:moveTo>
                <a:cubicBezTo>
                  <a:pt x="4712" y="0"/>
                  <a:pt x="4286" y="122"/>
                  <a:pt x="4013" y="1034"/>
                </a:cubicBezTo>
                <a:cubicBezTo>
                  <a:pt x="3618" y="2219"/>
                  <a:pt x="2493" y="3101"/>
                  <a:pt x="2037" y="3891"/>
                </a:cubicBezTo>
                <a:cubicBezTo>
                  <a:pt x="1794" y="4316"/>
                  <a:pt x="1399" y="5016"/>
                  <a:pt x="1125" y="5532"/>
                </a:cubicBezTo>
                <a:cubicBezTo>
                  <a:pt x="882" y="5958"/>
                  <a:pt x="487" y="6292"/>
                  <a:pt x="1" y="6414"/>
                </a:cubicBezTo>
                <a:lnTo>
                  <a:pt x="396" y="9484"/>
                </a:lnTo>
                <a:lnTo>
                  <a:pt x="730" y="12371"/>
                </a:lnTo>
                <a:cubicBezTo>
                  <a:pt x="730" y="12371"/>
                  <a:pt x="6657" y="10335"/>
                  <a:pt x="6779" y="10274"/>
                </a:cubicBezTo>
                <a:cubicBezTo>
                  <a:pt x="6931" y="10213"/>
                  <a:pt x="10973" y="8329"/>
                  <a:pt x="10609" y="7234"/>
                </a:cubicBezTo>
                <a:cubicBezTo>
                  <a:pt x="10609" y="7234"/>
                  <a:pt x="11764" y="6323"/>
                  <a:pt x="11429" y="5806"/>
                </a:cubicBezTo>
                <a:lnTo>
                  <a:pt x="11429" y="5806"/>
                </a:lnTo>
                <a:lnTo>
                  <a:pt x="9788" y="6505"/>
                </a:lnTo>
                <a:cubicBezTo>
                  <a:pt x="9788" y="6505"/>
                  <a:pt x="12068" y="5016"/>
                  <a:pt x="11703" y="3678"/>
                </a:cubicBezTo>
                <a:cubicBezTo>
                  <a:pt x="11703" y="3678"/>
                  <a:pt x="11946" y="3222"/>
                  <a:pt x="11703" y="2949"/>
                </a:cubicBezTo>
                <a:cubicBezTo>
                  <a:pt x="11670" y="2911"/>
                  <a:pt x="11619" y="2894"/>
                  <a:pt x="11554" y="2894"/>
                </a:cubicBezTo>
                <a:cubicBezTo>
                  <a:pt x="11141" y="2894"/>
                  <a:pt x="10154" y="3571"/>
                  <a:pt x="9393" y="4043"/>
                </a:cubicBezTo>
                <a:lnTo>
                  <a:pt x="7691" y="4712"/>
                </a:lnTo>
                <a:cubicBezTo>
                  <a:pt x="7248" y="4889"/>
                  <a:pt x="6785" y="4983"/>
                  <a:pt x="6325" y="4983"/>
                </a:cubicBezTo>
                <a:cubicBezTo>
                  <a:pt x="5995" y="4983"/>
                  <a:pt x="5667" y="4935"/>
                  <a:pt x="5350" y="4833"/>
                </a:cubicBezTo>
                <a:cubicBezTo>
                  <a:pt x="4986" y="4712"/>
                  <a:pt x="4773" y="4347"/>
                  <a:pt x="4834" y="3982"/>
                </a:cubicBezTo>
                <a:cubicBezTo>
                  <a:pt x="5168" y="2645"/>
                  <a:pt x="5107" y="1277"/>
                  <a:pt x="471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71;p72">
            <a:extLst>
              <a:ext uri="{FF2B5EF4-FFF2-40B4-BE49-F238E27FC236}">
                <a16:creationId xmlns:a16="http://schemas.microsoft.com/office/drawing/2014/main" id="{D574875B-62B1-44D3-BAF2-CBD1C444C40D}"/>
              </a:ext>
            </a:extLst>
          </p:cNvPr>
          <p:cNvSpPr/>
          <p:nvPr/>
        </p:nvSpPr>
        <p:spPr>
          <a:xfrm>
            <a:off x="5162854" y="4143130"/>
            <a:ext cx="73507" cy="44903"/>
          </a:xfrm>
          <a:custGeom>
            <a:avLst/>
            <a:gdLst/>
            <a:ahLst/>
            <a:cxnLst/>
            <a:rect l="l" t="t" r="r" b="b"/>
            <a:pathLst>
              <a:path w="4530" h="2919" extrusionOk="0">
                <a:moveTo>
                  <a:pt x="4530" y="1"/>
                </a:moveTo>
                <a:lnTo>
                  <a:pt x="4530" y="1"/>
                </a:lnTo>
                <a:cubicBezTo>
                  <a:pt x="4469" y="31"/>
                  <a:pt x="4408" y="61"/>
                  <a:pt x="4347" y="122"/>
                </a:cubicBezTo>
                <a:lnTo>
                  <a:pt x="3922" y="517"/>
                </a:lnTo>
                <a:cubicBezTo>
                  <a:pt x="3435" y="912"/>
                  <a:pt x="2919" y="1308"/>
                  <a:pt x="2402" y="1642"/>
                </a:cubicBezTo>
                <a:cubicBezTo>
                  <a:pt x="1855" y="1976"/>
                  <a:pt x="1308" y="2311"/>
                  <a:pt x="730" y="2584"/>
                </a:cubicBezTo>
                <a:lnTo>
                  <a:pt x="213" y="2827"/>
                </a:lnTo>
                <a:cubicBezTo>
                  <a:pt x="122" y="2858"/>
                  <a:pt x="61" y="2888"/>
                  <a:pt x="1" y="2918"/>
                </a:cubicBezTo>
                <a:cubicBezTo>
                  <a:pt x="61" y="2918"/>
                  <a:pt x="153" y="2888"/>
                  <a:pt x="213" y="2858"/>
                </a:cubicBezTo>
                <a:cubicBezTo>
                  <a:pt x="335" y="2827"/>
                  <a:pt x="517" y="2736"/>
                  <a:pt x="761" y="2645"/>
                </a:cubicBezTo>
                <a:cubicBezTo>
                  <a:pt x="1338" y="2371"/>
                  <a:pt x="1885" y="2067"/>
                  <a:pt x="2432" y="1733"/>
                </a:cubicBezTo>
                <a:cubicBezTo>
                  <a:pt x="2979" y="1368"/>
                  <a:pt x="3466" y="973"/>
                  <a:pt x="3952" y="548"/>
                </a:cubicBezTo>
                <a:cubicBezTo>
                  <a:pt x="4134" y="396"/>
                  <a:pt x="4286" y="244"/>
                  <a:pt x="4378" y="152"/>
                </a:cubicBezTo>
                <a:cubicBezTo>
                  <a:pt x="4438" y="92"/>
                  <a:pt x="4469" y="61"/>
                  <a:pt x="453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772;p72">
            <a:extLst>
              <a:ext uri="{FF2B5EF4-FFF2-40B4-BE49-F238E27FC236}">
                <a16:creationId xmlns:a16="http://schemas.microsoft.com/office/drawing/2014/main" id="{8737FA4F-3CF2-49E2-87A5-E92904DD4EAE}"/>
              </a:ext>
            </a:extLst>
          </p:cNvPr>
          <p:cNvSpPr/>
          <p:nvPr/>
        </p:nvSpPr>
        <p:spPr>
          <a:xfrm>
            <a:off x="5164835" y="4182388"/>
            <a:ext cx="43422" cy="23874"/>
          </a:xfrm>
          <a:custGeom>
            <a:avLst/>
            <a:gdLst/>
            <a:ahLst/>
            <a:cxnLst/>
            <a:rect l="l" t="t" r="r" b="b"/>
            <a:pathLst>
              <a:path w="2676" h="1552" extrusionOk="0">
                <a:moveTo>
                  <a:pt x="2673" y="0"/>
                </a:moveTo>
                <a:cubicBezTo>
                  <a:pt x="2633" y="0"/>
                  <a:pt x="2070" y="383"/>
                  <a:pt x="1338" y="822"/>
                </a:cubicBezTo>
                <a:cubicBezTo>
                  <a:pt x="973" y="1035"/>
                  <a:pt x="639" y="1218"/>
                  <a:pt x="395" y="1339"/>
                </a:cubicBezTo>
                <a:cubicBezTo>
                  <a:pt x="243" y="1400"/>
                  <a:pt x="122" y="1461"/>
                  <a:pt x="0" y="1552"/>
                </a:cubicBezTo>
                <a:cubicBezTo>
                  <a:pt x="122" y="1522"/>
                  <a:pt x="274" y="1491"/>
                  <a:pt x="426" y="1400"/>
                </a:cubicBezTo>
                <a:cubicBezTo>
                  <a:pt x="760" y="1278"/>
                  <a:pt x="1094" y="1096"/>
                  <a:pt x="1398" y="914"/>
                </a:cubicBezTo>
                <a:cubicBezTo>
                  <a:pt x="1733" y="731"/>
                  <a:pt x="2037" y="518"/>
                  <a:pt x="2310" y="275"/>
                </a:cubicBezTo>
                <a:cubicBezTo>
                  <a:pt x="2432" y="215"/>
                  <a:pt x="2553" y="93"/>
                  <a:pt x="2675" y="2"/>
                </a:cubicBezTo>
                <a:cubicBezTo>
                  <a:pt x="2675" y="1"/>
                  <a:pt x="2674" y="0"/>
                  <a:pt x="2673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773;p72">
            <a:extLst>
              <a:ext uri="{FF2B5EF4-FFF2-40B4-BE49-F238E27FC236}">
                <a16:creationId xmlns:a16="http://schemas.microsoft.com/office/drawing/2014/main" id="{67401A5A-1C11-44B5-8CE4-988B9CCAFD82}"/>
              </a:ext>
            </a:extLst>
          </p:cNvPr>
          <p:cNvSpPr/>
          <p:nvPr/>
        </p:nvSpPr>
        <p:spPr>
          <a:xfrm>
            <a:off x="5163844" y="4195032"/>
            <a:ext cx="55252" cy="33211"/>
          </a:xfrm>
          <a:custGeom>
            <a:avLst/>
            <a:gdLst/>
            <a:ahLst/>
            <a:cxnLst/>
            <a:rect l="l" t="t" r="r" b="b"/>
            <a:pathLst>
              <a:path w="3405" h="2159" extrusionOk="0">
                <a:moveTo>
                  <a:pt x="3405" y="0"/>
                </a:moveTo>
                <a:lnTo>
                  <a:pt x="3405" y="0"/>
                </a:lnTo>
                <a:cubicBezTo>
                  <a:pt x="3253" y="122"/>
                  <a:pt x="3101" y="213"/>
                  <a:pt x="2949" y="365"/>
                </a:cubicBezTo>
                <a:cubicBezTo>
                  <a:pt x="2645" y="578"/>
                  <a:pt x="2219" y="882"/>
                  <a:pt x="1763" y="1155"/>
                </a:cubicBezTo>
                <a:cubicBezTo>
                  <a:pt x="1368" y="1429"/>
                  <a:pt x="943" y="1672"/>
                  <a:pt x="517" y="1885"/>
                </a:cubicBezTo>
                <a:cubicBezTo>
                  <a:pt x="335" y="1946"/>
                  <a:pt x="152" y="2037"/>
                  <a:pt x="0" y="2159"/>
                </a:cubicBezTo>
                <a:cubicBezTo>
                  <a:pt x="183" y="2098"/>
                  <a:pt x="365" y="2037"/>
                  <a:pt x="548" y="1946"/>
                </a:cubicBezTo>
                <a:cubicBezTo>
                  <a:pt x="973" y="1733"/>
                  <a:pt x="1399" y="1520"/>
                  <a:pt x="1824" y="1247"/>
                </a:cubicBezTo>
                <a:cubicBezTo>
                  <a:pt x="2219" y="1003"/>
                  <a:pt x="2614" y="730"/>
                  <a:pt x="2979" y="426"/>
                </a:cubicBezTo>
                <a:cubicBezTo>
                  <a:pt x="3131" y="304"/>
                  <a:pt x="3283" y="152"/>
                  <a:pt x="3405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3774;p72">
            <a:extLst>
              <a:ext uri="{FF2B5EF4-FFF2-40B4-BE49-F238E27FC236}">
                <a16:creationId xmlns:a16="http://schemas.microsoft.com/office/drawing/2014/main" id="{958F8E66-E5BD-44E6-99EA-C7639006FE9B}"/>
              </a:ext>
            </a:extLst>
          </p:cNvPr>
          <p:cNvSpPr/>
          <p:nvPr/>
        </p:nvSpPr>
        <p:spPr>
          <a:xfrm>
            <a:off x="4570983" y="3744759"/>
            <a:ext cx="487826" cy="630777"/>
          </a:xfrm>
          <a:custGeom>
            <a:avLst/>
            <a:gdLst/>
            <a:ahLst/>
            <a:cxnLst/>
            <a:rect l="l" t="t" r="r" b="b"/>
            <a:pathLst>
              <a:path w="30063" h="41005" extrusionOk="0">
                <a:moveTo>
                  <a:pt x="7721" y="0"/>
                </a:moveTo>
                <a:cubicBezTo>
                  <a:pt x="7721" y="0"/>
                  <a:pt x="2828" y="3131"/>
                  <a:pt x="2372" y="7387"/>
                </a:cubicBezTo>
                <a:cubicBezTo>
                  <a:pt x="2098" y="9970"/>
                  <a:pt x="1186" y="20153"/>
                  <a:pt x="517" y="27904"/>
                </a:cubicBezTo>
                <a:cubicBezTo>
                  <a:pt x="1" y="33466"/>
                  <a:pt x="3071" y="38694"/>
                  <a:pt x="8147" y="41004"/>
                </a:cubicBezTo>
                <a:lnTo>
                  <a:pt x="30062" y="34408"/>
                </a:lnTo>
                <a:lnTo>
                  <a:pt x="29302" y="28268"/>
                </a:lnTo>
                <a:lnTo>
                  <a:pt x="10244" y="29028"/>
                </a:lnTo>
                <a:lnTo>
                  <a:pt x="12949" y="13739"/>
                </a:lnTo>
                <a:cubicBezTo>
                  <a:pt x="12949" y="13739"/>
                  <a:pt x="14439" y="426"/>
                  <a:pt x="7721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3775;p72">
            <a:extLst>
              <a:ext uri="{FF2B5EF4-FFF2-40B4-BE49-F238E27FC236}">
                <a16:creationId xmlns:a16="http://schemas.microsoft.com/office/drawing/2014/main" id="{9BC7CF3E-9E1F-4CB9-887F-DF01F147F940}"/>
              </a:ext>
            </a:extLst>
          </p:cNvPr>
          <p:cNvSpPr/>
          <p:nvPr/>
        </p:nvSpPr>
        <p:spPr>
          <a:xfrm>
            <a:off x="4737211" y="3956105"/>
            <a:ext cx="43910" cy="235205"/>
          </a:xfrm>
          <a:custGeom>
            <a:avLst/>
            <a:gdLst/>
            <a:ahLst/>
            <a:cxnLst/>
            <a:rect l="l" t="t" r="r" b="b"/>
            <a:pathLst>
              <a:path w="2706" h="15290" extrusionOk="0">
                <a:moveTo>
                  <a:pt x="2705" y="0"/>
                </a:moveTo>
                <a:lnTo>
                  <a:pt x="2705" y="0"/>
                </a:lnTo>
                <a:cubicBezTo>
                  <a:pt x="2645" y="183"/>
                  <a:pt x="2584" y="395"/>
                  <a:pt x="2553" y="578"/>
                </a:cubicBezTo>
                <a:cubicBezTo>
                  <a:pt x="2432" y="973"/>
                  <a:pt x="2310" y="1520"/>
                  <a:pt x="2158" y="2219"/>
                </a:cubicBezTo>
                <a:cubicBezTo>
                  <a:pt x="1854" y="3587"/>
                  <a:pt x="1459" y="5471"/>
                  <a:pt x="1064" y="7599"/>
                </a:cubicBezTo>
                <a:cubicBezTo>
                  <a:pt x="669" y="9696"/>
                  <a:pt x="365" y="11642"/>
                  <a:pt x="213" y="13040"/>
                </a:cubicBezTo>
                <a:cubicBezTo>
                  <a:pt x="122" y="13739"/>
                  <a:pt x="61" y="14317"/>
                  <a:pt x="31" y="14681"/>
                </a:cubicBezTo>
                <a:cubicBezTo>
                  <a:pt x="0" y="14894"/>
                  <a:pt x="0" y="15107"/>
                  <a:pt x="0" y="15289"/>
                </a:cubicBezTo>
                <a:cubicBezTo>
                  <a:pt x="61" y="15107"/>
                  <a:pt x="91" y="14894"/>
                  <a:pt x="91" y="14681"/>
                </a:cubicBezTo>
                <a:cubicBezTo>
                  <a:pt x="152" y="14256"/>
                  <a:pt x="243" y="13709"/>
                  <a:pt x="334" y="13040"/>
                </a:cubicBezTo>
                <a:cubicBezTo>
                  <a:pt x="547" y="11672"/>
                  <a:pt x="851" y="9727"/>
                  <a:pt x="1246" y="7630"/>
                </a:cubicBezTo>
                <a:cubicBezTo>
                  <a:pt x="1641" y="5532"/>
                  <a:pt x="2006" y="3617"/>
                  <a:pt x="2310" y="2219"/>
                </a:cubicBezTo>
                <a:cubicBezTo>
                  <a:pt x="2432" y="1581"/>
                  <a:pt x="2523" y="1034"/>
                  <a:pt x="2614" y="608"/>
                </a:cubicBezTo>
                <a:cubicBezTo>
                  <a:pt x="2675" y="395"/>
                  <a:pt x="2705" y="213"/>
                  <a:pt x="270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3776;p72">
            <a:extLst>
              <a:ext uri="{FF2B5EF4-FFF2-40B4-BE49-F238E27FC236}">
                <a16:creationId xmlns:a16="http://schemas.microsoft.com/office/drawing/2014/main" id="{00986DC0-E1D1-42D3-8A10-1F972A620D1B}"/>
              </a:ext>
            </a:extLst>
          </p:cNvPr>
          <p:cNvSpPr/>
          <p:nvPr/>
        </p:nvSpPr>
        <p:spPr>
          <a:xfrm>
            <a:off x="4714509" y="4179604"/>
            <a:ext cx="331968" cy="12061"/>
          </a:xfrm>
          <a:custGeom>
            <a:avLst/>
            <a:gdLst/>
            <a:ahLst/>
            <a:cxnLst/>
            <a:rect l="l" t="t" r="r" b="b"/>
            <a:pathLst>
              <a:path w="20458" h="784" extrusionOk="0">
                <a:moveTo>
                  <a:pt x="19697" y="0"/>
                </a:moveTo>
                <a:lnTo>
                  <a:pt x="17478" y="61"/>
                </a:lnTo>
                <a:lnTo>
                  <a:pt x="10244" y="274"/>
                </a:lnTo>
                <a:cubicBezTo>
                  <a:pt x="7417" y="365"/>
                  <a:pt x="4834" y="456"/>
                  <a:pt x="2980" y="547"/>
                </a:cubicBezTo>
                <a:cubicBezTo>
                  <a:pt x="2068" y="608"/>
                  <a:pt x="1308" y="639"/>
                  <a:pt x="791" y="669"/>
                </a:cubicBezTo>
                <a:lnTo>
                  <a:pt x="183" y="730"/>
                </a:lnTo>
                <a:cubicBezTo>
                  <a:pt x="123" y="730"/>
                  <a:pt x="62" y="730"/>
                  <a:pt x="1" y="760"/>
                </a:cubicBezTo>
                <a:cubicBezTo>
                  <a:pt x="31" y="775"/>
                  <a:pt x="62" y="783"/>
                  <a:pt x="96" y="783"/>
                </a:cubicBezTo>
                <a:cubicBezTo>
                  <a:pt x="130" y="783"/>
                  <a:pt x="168" y="775"/>
                  <a:pt x="214" y="760"/>
                </a:cubicBezTo>
                <a:lnTo>
                  <a:pt x="791" y="760"/>
                </a:lnTo>
                <a:lnTo>
                  <a:pt x="2980" y="699"/>
                </a:lnTo>
                <a:lnTo>
                  <a:pt x="10214" y="487"/>
                </a:lnTo>
                <a:cubicBezTo>
                  <a:pt x="13041" y="396"/>
                  <a:pt x="15624" y="304"/>
                  <a:pt x="17478" y="213"/>
                </a:cubicBezTo>
                <a:cubicBezTo>
                  <a:pt x="18390" y="183"/>
                  <a:pt x="19150" y="122"/>
                  <a:pt x="19667" y="92"/>
                </a:cubicBezTo>
                <a:lnTo>
                  <a:pt x="20275" y="31"/>
                </a:lnTo>
                <a:cubicBezTo>
                  <a:pt x="20336" y="31"/>
                  <a:pt x="20396" y="31"/>
                  <a:pt x="204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3777;p72">
            <a:extLst>
              <a:ext uri="{FF2B5EF4-FFF2-40B4-BE49-F238E27FC236}">
                <a16:creationId xmlns:a16="http://schemas.microsoft.com/office/drawing/2014/main" id="{51C056D0-F9BA-4191-BC83-DCB88E4915FE}"/>
              </a:ext>
            </a:extLst>
          </p:cNvPr>
          <p:cNvSpPr/>
          <p:nvPr/>
        </p:nvSpPr>
        <p:spPr>
          <a:xfrm>
            <a:off x="4585295" y="4093736"/>
            <a:ext cx="165237" cy="8614"/>
          </a:xfrm>
          <a:custGeom>
            <a:avLst/>
            <a:gdLst/>
            <a:ahLst/>
            <a:cxnLst/>
            <a:rect l="l" t="t" r="r" b="b"/>
            <a:pathLst>
              <a:path w="10183" h="560" extrusionOk="0">
                <a:moveTo>
                  <a:pt x="2787" y="0"/>
                </a:moveTo>
                <a:cubicBezTo>
                  <a:pt x="2297" y="0"/>
                  <a:pt x="1850" y="7"/>
                  <a:pt x="1459" y="20"/>
                </a:cubicBezTo>
                <a:cubicBezTo>
                  <a:pt x="1003" y="50"/>
                  <a:pt x="639" y="50"/>
                  <a:pt x="365" y="81"/>
                </a:cubicBezTo>
                <a:cubicBezTo>
                  <a:pt x="243" y="81"/>
                  <a:pt x="122" y="111"/>
                  <a:pt x="0" y="142"/>
                </a:cubicBezTo>
                <a:cubicBezTo>
                  <a:pt x="122" y="172"/>
                  <a:pt x="243" y="172"/>
                  <a:pt x="395" y="172"/>
                </a:cubicBezTo>
                <a:lnTo>
                  <a:pt x="1490" y="172"/>
                </a:lnTo>
                <a:cubicBezTo>
                  <a:pt x="2402" y="172"/>
                  <a:pt x="3678" y="202"/>
                  <a:pt x="5107" y="233"/>
                </a:cubicBezTo>
                <a:cubicBezTo>
                  <a:pt x="6505" y="294"/>
                  <a:pt x="7782" y="385"/>
                  <a:pt x="8693" y="476"/>
                </a:cubicBezTo>
                <a:lnTo>
                  <a:pt x="9788" y="537"/>
                </a:lnTo>
                <a:cubicBezTo>
                  <a:pt x="9864" y="552"/>
                  <a:pt x="9932" y="559"/>
                  <a:pt x="9997" y="559"/>
                </a:cubicBezTo>
                <a:cubicBezTo>
                  <a:pt x="10061" y="559"/>
                  <a:pt x="10122" y="552"/>
                  <a:pt x="10183" y="537"/>
                </a:cubicBezTo>
                <a:cubicBezTo>
                  <a:pt x="10061" y="506"/>
                  <a:pt x="9909" y="476"/>
                  <a:pt x="9788" y="476"/>
                </a:cubicBezTo>
                <a:cubicBezTo>
                  <a:pt x="9514" y="446"/>
                  <a:pt x="9149" y="385"/>
                  <a:pt x="8693" y="324"/>
                </a:cubicBezTo>
                <a:cubicBezTo>
                  <a:pt x="7782" y="233"/>
                  <a:pt x="6505" y="111"/>
                  <a:pt x="5076" y="50"/>
                </a:cubicBezTo>
                <a:cubicBezTo>
                  <a:pt x="4257" y="15"/>
                  <a:pt x="3480" y="0"/>
                  <a:pt x="2787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3778;p72">
            <a:extLst>
              <a:ext uri="{FF2B5EF4-FFF2-40B4-BE49-F238E27FC236}">
                <a16:creationId xmlns:a16="http://schemas.microsoft.com/office/drawing/2014/main" id="{3F7C0208-1D45-4CB0-9477-00699CD25A77}"/>
              </a:ext>
            </a:extLst>
          </p:cNvPr>
          <p:cNvSpPr/>
          <p:nvPr/>
        </p:nvSpPr>
        <p:spPr>
          <a:xfrm>
            <a:off x="4601067" y="3932354"/>
            <a:ext cx="180053" cy="7769"/>
          </a:xfrm>
          <a:custGeom>
            <a:avLst/>
            <a:gdLst/>
            <a:ahLst/>
            <a:cxnLst/>
            <a:rect l="l" t="t" r="r" b="b"/>
            <a:pathLst>
              <a:path w="11096" h="505" extrusionOk="0">
                <a:moveTo>
                  <a:pt x="501" y="1"/>
                </a:moveTo>
                <a:cubicBezTo>
                  <a:pt x="180" y="1"/>
                  <a:pt x="1" y="8"/>
                  <a:pt x="1" y="24"/>
                </a:cubicBezTo>
                <a:cubicBezTo>
                  <a:pt x="1" y="85"/>
                  <a:pt x="2493" y="207"/>
                  <a:pt x="5563" y="359"/>
                </a:cubicBezTo>
                <a:cubicBezTo>
                  <a:pt x="7788" y="448"/>
                  <a:pt x="9720" y="504"/>
                  <a:pt x="10596" y="504"/>
                </a:cubicBezTo>
                <a:cubicBezTo>
                  <a:pt x="10916" y="504"/>
                  <a:pt x="11095" y="497"/>
                  <a:pt x="11095" y="480"/>
                </a:cubicBezTo>
                <a:cubicBezTo>
                  <a:pt x="11095" y="420"/>
                  <a:pt x="8633" y="298"/>
                  <a:pt x="5563" y="146"/>
                </a:cubicBezTo>
                <a:cubicBezTo>
                  <a:pt x="3316" y="57"/>
                  <a:pt x="1378" y="1"/>
                  <a:pt x="50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3779;p72">
            <a:extLst>
              <a:ext uri="{FF2B5EF4-FFF2-40B4-BE49-F238E27FC236}">
                <a16:creationId xmlns:a16="http://schemas.microsoft.com/office/drawing/2014/main" id="{9F05DC58-9B69-431D-AF74-2E1F1CD92D1F}"/>
              </a:ext>
            </a:extLst>
          </p:cNvPr>
          <p:cNvSpPr/>
          <p:nvPr/>
        </p:nvSpPr>
        <p:spPr>
          <a:xfrm>
            <a:off x="4612426" y="4190818"/>
            <a:ext cx="123810" cy="107096"/>
          </a:xfrm>
          <a:custGeom>
            <a:avLst/>
            <a:gdLst/>
            <a:ahLst/>
            <a:cxnLst/>
            <a:rect l="l" t="t" r="r" b="b"/>
            <a:pathLst>
              <a:path w="7630" h="6962" extrusionOk="0">
                <a:moveTo>
                  <a:pt x="7629" y="1"/>
                </a:moveTo>
                <a:lnTo>
                  <a:pt x="7629" y="1"/>
                </a:lnTo>
                <a:cubicBezTo>
                  <a:pt x="7508" y="62"/>
                  <a:pt x="7356" y="92"/>
                  <a:pt x="7265" y="183"/>
                </a:cubicBezTo>
                <a:cubicBezTo>
                  <a:pt x="6930" y="366"/>
                  <a:pt x="6596" y="548"/>
                  <a:pt x="6292" y="761"/>
                </a:cubicBezTo>
                <a:cubicBezTo>
                  <a:pt x="4225" y="2098"/>
                  <a:pt x="2401" y="3770"/>
                  <a:pt x="881" y="5685"/>
                </a:cubicBezTo>
                <a:cubicBezTo>
                  <a:pt x="608" y="6080"/>
                  <a:pt x="365" y="6384"/>
                  <a:pt x="213" y="6597"/>
                </a:cubicBezTo>
                <a:cubicBezTo>
                  <a:pt x="122" y="6718"/>
                  <a:pt x="61" y="6809"/>
                  <a:pt x="0" y="6961"/>
                </a:cubicBezTo>
                <a:cubicBezTo>
                  <a:pt x="30" y="6961"/>
                  <a:pt x="395" y="6506"/>
                  <a:pt x="1003" y="5776"/>
                </a:cubicBezTo>
                <a:cubicBezTo>
                  <a:pt x="2553" y="3922"/>
                  <a:pt x="4377" y="2281"/>
                  <a:pt x="6383" y="882"/>
                </a:cubicBezTo>
                <a:cubicBezTo>
                  <a:pt x="7143" y="335"/>
                  <a:pt x="7629" y="31"/>
                  <a:pt x="7629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3780;p72">
            <a:extLst>
              <a:ext uri="{FF2B5EF4-FFF2-40B4-BE49-F238E27FC236}">
                <a16:creationId xmlns:a16="http://schemas.microsoft.com/office/drawing/2014/main" id="{46CD0B0C-720C-4F1C-8C8F-9F47EA818978}"/>
              </a:ext>
            </a:extLst>
          </p:cNvPr>
          <p:cNvSpPr/>
          <p:nvPr/>
        </p:nvSpPr>
        <p:spPr>
          <a:xfrm>
            <a:off x="4843252" y="4187556"/>
            <a:ext cx="25655" cy="142153"/>
          </a:xfrm>
          <a:custGeom>
            <a:avLst/>
            <a:gdLst/>
            <a:ahLst/>
            <a:cxnLst/>
            <a:rect l="l" t="t" r="r" b="b"/>
            <a:pathLst>
              <a:path w="1581" h="9241" extrusionOk="0">
                <a:moveTo>
                  <a:pt x="61" y="0"/>
                </a:moveTo>
                <a:lnTo>
                  <a:pt x="61" y="0"/>
                </a:lnTo>
                <a:cubicBezTo>
                  <a:pt x="0" y="30"/>
                  <a:pt x="274" y="2097"/>
                  <a:pt x="699" y="4651"/>
                </a:cubicBezTo>
                <a:cubicBezTo>
                  <a:pt x="1094" y="7204"/>
                  <a:pt x="1459" y="9240"/>
                  <a:pt x="1520" y="9240"/>
                </a:cubicBezTo>
                <a:cubicBezTo>
                  <a:pt x="1581" y="9240"/>
                  <a:pt x="1277" y="7173"/>
                  <a:pt x="882" y="4620"/>
                </a:cubicBezTo>
                <a:cubicBezTo>
                  <a:pt x="487" y="2067"/>
                  <a:pt x="122" y="0"/>
                  <a:pt x="6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3781;p72">
            <a:extLst>
              <a:ext uri="{FF2B5EF4-FFF2-40B4-BE49-F238E27FC236}">
                <a16:creationId xmlns:a16="http://schemas.microsoft.com/office/drawing/2014/main" id="{D778342A-D353-4F59-A43C-87F0CC78E523}"/>
              </a:ext>
            </a:extLst>
          </p:cNvPr>
          <p:cNvSpPr/>
          <p:nvPr/>
        </p:nvSpPr>
        <p:spPr>
          <a:xfrm>
            <a:off x="4684424" y="4260963"/>
            <a:ext cx="414822" cy="161336"/>
          </a:xfrm>
          <a:custGeom>
            <a:avLst/>
            <a:gdLst/>
            <a:ahLst/>
            <a:cxnLst/>
            <a:rect l="l" t="t" r="r" b="b"/>
            <a:pathLst>
              <a:path w="25564" h="10488" extrusionOk="0">
                <a:moveTo>
                  <a:pt x="25564" y="0"/>
                </a:moveTo>
                <a:lnTo>
                  <a:pt x="1034" y="7447"/>
                </a:lnTo>
                <a:lnTo>
                  <a:pt x="1" y="8602"/>
                </a:lnTo>
                <a:cubicBezTo>
                  <a:pt x="882" y="10000"/>
                  <a:pt x="2493" y="10487"/>
                  <a:pt x="4165" y="10487"/>
                </a:cubicBezTo>
                <a:cubicBezTo>
                  <a:pt x="4209" y="10487"/>
                  <a:pt x="4253" y="10488"/>
                  <a:pt x="4296" y="10488"/>
                </a:cubicBezTo>
                <a:cubicBezTo>
                  <a:pt x="5892" y="10488"/>
                  <a:pt x="7459" y="9956"/>
                  <a:pt x="8968" y="9453"/>
                </a:cubicBezTo>
                <a:cubicBezTo>
                  <a:pt x="11855" y="8450"/>
                  <a:pt x="14743" y="7478"/>
                  <a:pt x="17448" y="6079"/>
                </a:cubicBezTo>
                <a:cubicBezTo>
                  <a:pt x="20153" y="4681"/>
                  <a:pt x="23740" y="2432"/>
                  <a:pt x="2556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3782;p72">
            <a:extLst>
              <a:ext uri="{FF2B5EF4-FFF2-40B4-BE49-F238E27FC236}">
                <a16:creationId xmlns:a16="http://schemas.microsoft.com/office/drawing/2014/main" id="{8E4B34BE-576E-46BE-9518-DC0EDCFC7E63}"/>
              </a:ext>
            </a:extLst>
          </p:cNvPr>
          <p:cNvSpPr/>
          <p:nvPr/>
        </p:nvSpPr>
        <p:spPr>
          <a:xfrm>
            <a:off x="4681472" y="3349911"/>
            <a:ext cx="103104" cy="91590"/>
          </a:xfrm>
          <a:custGeom>
            <a:avLst/>
            <a:gdLst/>
            <a:ahLst/>
            <a:cxnLst/>
            <a:rect l="l" t="t" r="r" b="b"/>
            <a:pathLst>
              <a:path w="6354" h="5954" extrusionOk="0">
                <a:moveTo>
                  <a:pt x="3013" y="0"/>
                </a:moveTo>
                <a:cubicBezTo>
                  <a:pt x="2398" y="0"/>
                  <a:pt x="1785" y="199"/>
                  <a:pt x="1277" y="592"/>
                </a:cubicBezTo>
                <a:cubicBezTo>
                  <a:pt x="365" y="1382"/>
                  <a:pt x="0" y="2598"/>
                  <a:pt x="335" y="3753"/>
                </a:cubicBezTo>
                <a:cubicBezTo>
                  <a:pt x="778" y="5240"/>
                  <a:pt x="2029" y="5954"/>
                  <a:pt x="3279" y="5954"/>
                </a:cubicBezTo>
                <a:cubicBezTo>
                  <a:pt x="4687" y="5954"/>
                  <a:pt x="6096" y="5050"/>
                  <a:pt x="6353" y="3328"/>
                </a:cubicBezTo>
                <a:lnTo>
                  <a:pt x="6353" y="3328"/>
                </a:lnTo>
                <a:lnTo>
                  <a:pt x="5441" y="3540"/>
                </a:lnTo>
                <a:cubicBezTo>
                  <a:pt x="5897" y="2416"/>
                  <a:pt x="5502" y="1139"/>
                  <a:pt x="4529" y="440"/>
                </a:cubicBezTo>
                <a:cubicBezTo>
                  <a:pt x="4067" y="146"/>
                  <a:pt x="3540" y="0"/>
                  <a:pt x="301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3783;p72">
            <a:extLst>
              <a:ext uri="{FF2B5EF4-FFF2-40B4-BE49-F238E27FC236}">
                <a16:creationId xmlns:a16="http://schemas.microsoft.com/office/drawing/2014/main" id="{81E0C4A0-A0FC-445E-8C78-AB3B5A58CBCD}"/>
              </a:ext>
            </a:extLst>
          </p:cNvPr>
          <p:cNvSpPr/>
          <p:nvPr/>
        </p:nvSpPr>
        <p:spPr>
          <a:xfrm>
            <a:off x="4822531" y="3291149"/>
            <a:ext cx="297923" cy="542462"/>
          </a:xfrm>
          <a:custGeom>
            <a:avLst/>
            <a:gdLst/>
            <a:ahLst/>
            <a:cxnLst/>
            <a:rect l="l" t="t" r="r" b="b"/>
            <a:pathLst>
              <a:path w="18360" h="35264" extrusionOk="0">
                <a:moveTo>
                  <a:pt x="12351" y="1"/>
                </a:moveTo>
                <a:cubicBezTo>
                  <a:pt x="12277" y="1"/>
                  <a:pt x="12203" y="2"/>
                  <a:pt x="12128" y="5"/>
                </a:cubicBezTo>
                <a:lnTo>
                  <a:pt x="11885" y="5"/>
                </a:lnTo>
                <a:lnTo>
                  <a:pt x="426" y="947"/>
                </a:lnTo>
                <a:lnTo>
                  <a:pt x="426" y="2740"/>
                </a:lnTo>
                <a:lnTo>
                  <a:pt x="31" y="29580"/>
                </a:lnTo>
                <a:cubicBezTo>
                  <a:pt x="1" y="32710"/>
                  <a:pt x="2645" y="35233"/>
                  <a:pt x="5989" y="35264"/>
                </a:cubicBezTo>
                <a:cubicBezTo>
                  <a:pt x="6008" y="35264"/>
                  <a:pt x="6028" y="35264"/>
                  <a:pt x="6048" y="35264"/>
                </a:cubicBezTo>
                <a:cubicBezTo>
                  <a:pt x="9365" y="35264"/>
                  <a:pt x="12159" y="32722"/>
                  <a:pt x="12250" y="29580"/>
                </a:cubicBezTo>
                <a:cubicBezTo>
                  <a:pt x="12341" y="26297"/>
                  <a:pt x="12524" y="22801"/>
                  <a:pt x="12524" y="22801"/>
                </a:cubicBezTo>
                <a:cubicBezTo>
                  <a:pt x="12524" y="22801"/>
                  <a:pt x="16809" y="22224"/>
                  <a:pt x="17843" y="16692"/>
                </a:cubicBezTo>
                <a:cubicBezTo>
                  <a:pt x="18360" y="13926"/>
                  <a:pt x="18329" y="9397"/>
                  <a:pt x="18208" y="5658"/>
                </a:cubicBezTo>
                <a:cubicBezTo>
                  <a:pt x="18119" y="2510"/>
                  <a:pt x="15505" y="1"/>
                  <a:pt x="12351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3784;p72">
            <a:extLst>
              <a:ext uri="{FF2B5EF4-FFF2-40B4-BE49-F238E27FC236}">
                <a16:creationId xmlns:a16="http://schemas.microsoft.com/office/drawing/2014/main" id="{C1112B11-31A5-45ED-AD2B-F28B39285332}"/>
              </a:ext>
            </a:extLst>
          </p:cNvPr>
          <p:cNvSpPr/>
          <p:nvPr/>
        </p:nvSpPr>
        <p:spPr>
          <a:xfrm>
            <a:off x="5064212" y="3418365"/>
            <a:ext cx="23204" cy="21090"/>
          </a:xfrm>
          <a:custGeom>
            <a:avLst/>
            <a:gdLst/>
            <a:ahLst/>
            <a:cxnLst/>
            <a:rect l="l" t="t" r="r" b="b"/>
            <a:pathLst>
              <a:path w="1430" h="1371" extrusionOk="0">
                <a:moveTo>
                  <a:pt x="750" y="0"/>
                </a:moveTo>
                <a:cubicBezTo>
                  <a:pt x="733" y="0"/>
                  <a:pt x="716" y="1"/>
                  <a:pt x="700" y="2"/>
                </a:cubicBezTo>
                <a:cubicBezTo>
                  <a:pt x="304" y="2"/>
                  <a:pt x="0" y="306"/>
                  <a:pt x="0" y="701"/>
                </a:cubicBezTo>
                <a:cubicBezTo>
                  <a:pt x="0" y="1097"/>
                  <a:pt x="335" y="1370"/>
                  <a:pt x="700" y="1370"/>
                </a:cubicBezTo>
                <a:cubicBezTo>
                  <a:pt x="1095" y="1340"/>
                  <a:pt x="1399" y="1036"/>
                  <a:pt x="1429" y="671"/>
                </a:cubicBezTo>
                <a:lnTo>
                  <a:pt x="1429" y="641"/>
                </a:lnTo>
                <a:cubicBezTo>
                  <a:pt x="1400" y="293"/>
                  <a:pt x="1095" y="0"/>
                  <a:pt x="75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3785;p72">
            <a:extLst>
              <a:ext uri="{FF2B5EF4-FFF2-40B4-BE49-F238E27FC236}">
                <a16:creationId xmlns:a16="http://schemas.microsoft.com/office/drawing/2014/main" id="{7DF1A940-1736-4122-B51D-88AFCAB2870A}"/>
              </a:ext>
            </a:extLst>
          </p:cNvPr>
          <p:cNvSpPr/>
          <p:nvPr/>
        </p:nvSpPr>
        <p:spPr>
          <a:xfrm>
            <a:off x="5053859" y="3402428"/>
            <a:ext cx="47853" cy="12429"/>
          </a:xfrm>
          <a:custGeom>
            <a:avLst/>
            <a:gdLst/>
            <a:ahLst/>
            <a:cxnLst/>
            <a:rect l="l" t="t" r="r" b="b"/>
            <a:pathLst>
              <a:path w="2949" h="808" extrusionOk="0">
                <a:moveTo>
                  <a:pt x="1399" y="0"/>
                </a:moveTo>
                <a:cubicBezTo>
                  <a:pt x="1045" y="0"/>
                  <a:pt x="696" y="118"/>
                  <a:pt x="395" y="309"/>
                </a:cubicBezTo>
                <a:cubicBezTo>
                  <a:pt x="152" y="491"/>
                  <a:pt x="0" y="613"/>
                  <a:pt x="91" y="704"/>
                </a:cubicBezTo>
                <a:cubicBezTo>
                  <a:pt x="98" y="714"/>
                  <a:pt x="111" y="719"/>
                  <a:pt x="130" y="719"/>
                </a:cubicBezTo>
                <a:cubicBezTo>
                  <a:pt x="283" y="719"/>
                  <a:pt x="817" y="430"/>
                  <a:pt x="1520" y="430"/>
                </a:cubicBezTo>
                <a:cubicBezTo>
                  <a:pt x="2207" y="458"/>
                  <a:pt x="2695" y="808"/>
                  <a:pt x="2850" y="808"/>
                </a:cubicBezTo>
                <a:cubicBezTo>
                  <a:pt x="2866" y="808"/>
                  <a:pt x="2879" y="804"/>
                  <a:pt x="2888" y="795"/>
                </a:cubicBezTo>
                <a:cubicBezTo>
                  <a:pt x="2949" y="734"/>
                  <a:pt x="2857" y="582"/>
                  <a:pt x="2614" y="370"/>
                </a:cubicBezTo>
                <a:cubicBezTo>
                  <a:pt x="2310" y="157"/>
                  <a:pt x="1915" y="5"/>
                  <a:pt x="1520" y="5"/>
                </a:cubicBezTo>
                <a:cubicBezTo>
                  <a:pt x="1480" y="2"/>
                  <a:pt x="1439" y="0"/>
                  <a:pt x="139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3786;p72">
            <a:extLst>
              <a:ext uri="{FF2B5EF4-FFF2-40B4-BE49-F238E27FC236}">
                <a16:creationId xmlns:a16="http://schemas.microsoft.com/office/drawing/2014/main" id="{F6629CB9-8D76-434C-A5A5-BBBD1F1A7F60}"/>
              </a:ext>
            </a:extLst>
          </p:cNvPr>
          <p:cNvSpPr/>
          <p:nvPr/>
        </p:nvSpPr>
        <p:spPr>
          <a:xfrm>
            <a:off x="4942381" y="3417427"/>
            <a:ext cx="23204" cy="20659"/>
          </a:xfrm>
          <a:custGeom>
            <a:avLst/>
            <a:gdLst/>
            <a:ahLst/>
            <a:cxnLst/>
            <a:rect l="l" t="t" r="r" b="b"/>
            <a:pathLst>
              <a:path w="1430" h="1343" extrusionOk="0">
                <a:moveTo>
                  <a:pt x="754" y="0"/>
                </a:moveTo>
                <a:cubicBezTo>
                  <a:pt x="736" y="0"/>
                  <a:pt x="718" y="1"/>
                  <a:pt x="700" y="3"/>
                </a:cubicBezTo>
                <a:cubicBezTo>
                  <a:pt x="305" y="3"/>
                  <a:pt x="1" y="307"/>
                  <a:pt x="1" y="702"/>
                </a:cubicBezTo>
                <a:cubicBezTo>
                  <a:pt x="1" y="1050"/>
                  <a:pt x="305" y="1342"/>
                  <a:pt x="649" y="1342"/>
                </a:cubicBezTo>
                <a:cubicBezTo>
                  <a:pt x="666" y="1342"/>
                  <a:pt x="683" y="1341"/>
                  <a:pt x="700" y="1340"/>
                </a:cubicBezTo>
                <a:cubicBezTo>
                  <a:pt x="1095" y="1340"/>
                  <a:pt x="1399" y="1036"/>
                  <a:pt x="1429" y="641"/>
                </a:cubicBezTo>
                <a:cubicBezTo>
                  <a:pt x="1400" y="293"/>
                  <a:pt x="1123" y="0"/>
                  <a:pt x="7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3787;p72">
            <a:extLst>
              <a:ext uri="{FF2B5EF4-FFF2-40B4-BE49-F238E27FC236}">
                <a16:creationId xmlns:a16="http://schemas.microsoft.com/office/drawing/2014/main" id="{B3F2CBE0-784E-4FFD-9A53-80860F78BC3B}"/>
              </a:ext>
            </a:extLst>
          </p:cNvPr>
          <p:cNvSpPr/>
          <p:nvPr/>
        </p:nvSpPr>
        <p:spPr>
          <a:xfrm>
            <a:off x="4931542" y="3401490"/>
            <a:ext cx="47365" cy="12337"/>
          </a:xfrm>
          <a:custGeom>
            <a:avLst/>
            <a:gdLst/>
            <a:ahLst/>
            <a:cxnLst/>
            <a:rect l="l" t="t" r="r" b="b"/>
            <a:pathLst>
              <a:path w="2919" h="802" extrusionOk="0">
                <a:moveTo>
                  <a:pt x="1399" y="1"/>
                </a:moveTo>
                <a:cubicBezTo>
                  <a:pt x="1045" y="1"/>
                  <a:pt x="695" y="118"/>
                  <a:pt x="395" y="309"/>
                </a:cubicBezTo>
                <a:cubicBezTo>
                  <a:pt x="122" y="491"/>
                  <a:pt x="0" y="583"/>
                  <a:pt x="91" y="704"/>
                </a:cubicBezTo>
                <a:cubicBezTo>
                  <a:pt x="98" y="714"/>
                  <a:pt x="111" y="719"/>
                  <a:pt x="130" y="719"/>
                </a:cubicBezTo>
                <a:cubicBezTo>
                  <a:pt x="283" y="719"/>
                  <a:pt x="814" y="431"/>
                  <a:pt x="1489" y="431"/>
                </a:cubicBezTo>
                <a:cubicBezTo>
                  <a:pt x="2223" y="459"/>
                  <a:pt x="2721" y="802"/>
                  <a:pt x="2862" y="802"/>
                </a:cubicBezTo>
                <a:cubicBezTo>
                  <a:pt x="2872" y="802"/>
                  <a:pt x="2881" y="800"/>
                  <a:pt x="2888" y="795"/>
                </a:cubicBezTo>
                <a:cubicBezTo>
                  <a:pt x="2918" y="735"/>
                  <a:pt x="2857" y="583"/>
                  <a:pt x="2614" y="370"/>
                </a:cubicBezTo>
                <a:cubicBezTo>
                  <a:pt x="2310" y="127"/>
                  <a:pt x="1915" y="5"/>
                  <a:pt x="1520" y="5"/>
                </a:cubicBezTo>
                <a:cubicBezTo>
                  <a:pt x="1479" y="2"/>
                  <a:pt x="1439" y="1"/>
                  <a:pt x="139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3788;p72">
            <a:extLst>
              <a:ext uri="{FF2B5EF4-FFF2-40B4-BE49-F238E27FC236}">
                <a16:creationId xmlns:a16="http://schemas.microsoft.com/office/drawing/2014/main" id="{6BDB97B3-C23F-4F5F-B263-9226C8972B64}"/>
              </a:ext>
            </a:extLst>
          </p:cNvPr>
          <p:cNvSpPr/>
          <p:nvPr/>
        </p:nvSpPr>
        <p:spPr>
          <a:xfrm>
            <a:off x="5016863" y="3403428"/>
            <a:ext cx="36510" cy="99450"/>
          </a:xfrm>
          <a:custGeom>
            <a:avLst/>
            <a:gdLst/>
            <a:ahLst/>
            <a:cxnLst/>
            <a:rect l="l" t="t" r="r" b="b"/>
            <a:pathLst>
              <a:path w="2250" h="6465" extrusionOk="0">
                <a:moveTo>
                  <a:pt x="94" y="0"/>
                </a:moveTo>
                <a:cubicBezTo>
                  <a:pt x="93" y="0"/>
                  <a:pt x="92" y="0"/>
                  <a:pt x="92" y="1"/>
                </a:cubicBezTo>
                <a:cubicBezTo>
                  <a:pt x="0" y="31"/>
                  <a:pt x="517" y="1794"/>
                  <a:pt x="1277" y="3952"/>
                </a:cubicBezTo>
                <a:lnTo>
                  <a:pt x="1824" y="5472"/>
                </a:lnTo>
                <a:cubicBezTo>
                  <a:pt x="1915" y="5654"/>
                  <a:pt x="1946" y="5837"/>
                  <a:pt x="1915" y="6049"/>
                </a:cubicBezTo>
                <a:cubicBezTo>
                  <a:pt x="1885" y="6171"/>
                  <a:pt x="1703" y="6232"/>
                  <a:pt x="1520" y="6232"/>
                </a:cubicBezTo>
                <a:cubicBezTo>
                  <a:pt x="1095" y="6232"/>
                  <a:pt x="669" y="6293"/>
                  <a:pt x="244" y="6414"/>
                </a:cubicBezTo>
                <a:cubicBezTo>
                  <a:pt x="493" y="6450"/>
                  <a:pt x="742" y="6465"/>
                  <a:pt x="991" y="6465"/>
                </a:cubicBezTo>
                <a:cubicBezTo>
                  <a:pt x="1168" y="6465"/>
                  <a:pt x="1344" y="6457"/>
                  <a:pt x="1520" y="6445"/>
                </a:cubicBezTo>
                <a:cubicBezTo>
                  <a:pt x="1642" y="6445"/>
                  <a:pt x="1763" y="6414"/>
                  <a:pt x="1855" y="6384"/>
                </a:cubicBezTo>
                <a:cubicBezTo>
                  <a:pt x="2007" y="6353"/>
                  <a:pt x="2128" y="6262"/>
                  <a:pt x="2189" y="6110"/>
                </a:cubicBezTo>
                <a:cubicBezTo>
                  <a:pt x="2250" y="5867"/>
                  <a:pt x="2219" y="5593"/>
                  <a:pt x="2128" y="5350"/>
                </a:cubicBezTo>
                <a:cubicBezTo>
                  <a:pt x="1946" y="4864"/>
                  <a:pt x="1794" y="4378"/>
                  <a:pt x="1611" y="3831"/>
                </a:cubicBezTo>
                <a:cubicBezTo>
                  <a:pt x="858" y="1721"/>
                  <a:pt x="194" y="0"/>
                  <a:pt x="9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3789;p72">
            <a:extLst>
              <a:ext uri="{FF2B5EF4-FFF2-40B4-BE49-F238E27FC236}">
                <a16:creationId xmlns:a16="http://schemas.microsoft.com/office/drawing/2014/main" id="{7280122F-7205-4CD2-93BD-1FB3E6557B54}"/>
              </a:ext>
            </a:extLst>
          </p:cNvPr>
          <p:cNvSpPr/>
          <p:nvPr/>
        </p:nvSpPr>
        <p:spPr>
          <a:xfrm>
            <a:off x="4905401" y="3608221"/>
            <a:ext cx="119867" cy="54225"/>
          </a:xfrm>
          <a:custGeom>
            <a:avLst/>
            <a:gdLst/>
            <a:ahLst/>
            <a:cxnLst/>
            <a:rect l="l" t="t" r="r" b="b"/>
            <a:pathLst>
              <a:path w="7387" h="3525" extrusionOk="0">
                <a:moveTo>
                  <a:pt x="0" y="1"/>
                </a:moveTo>
                <a:lnTo>
                  <a:pt x="0" y="1"/>
                </a:lnTo>
                <a:cubicBezTo>
                  <a:pt x="0" y="1"/>
                  <a:pt x="1542" y="3525"/>
                  <a:pt x="6511" y="3525"/>
                </a:cubicBezTo>
                <a:cubicBezTo>
                  <a:pt x="6764" y="3525"/>
                  <a:pt x="7025" y="3516"/>
                  <a:pt x="7295" y="3496"/>
                </a:cubicBezTo>
                <a:lnTo>
                  <a:pt x="7386" y="2189"/>
                </a:lnTo>
                <a:cubicBezTo>
                  <a:pt x="4772" y="2159"/>
                  <a:pt x="2219" y="1399"/>
                  <a:pt x="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3790;p72">
            <a:extLst>
              <a:ext uri="{FF2B5EF4-FFF2-40B4-BE49-F238E27FC236}">
                <a16:creationId xmlns:a16="http://schemas.microsoft.com/office/drawing/2014/main" id="{2211863E-0AAB-4F5C-921F-EE6CE191306F}"/>
              </a:ext>
            </a:extLst>
          </p:cNvPr>
          <p:cNvSpPr/>
          <p:nvPr/>
        </p:nvSpPr>
        <p:spPr>
          <a:xfrm>
            <a:off x="4976425" y="3522030"/>
            <a:ext cx="39967" cy="25766"/>
          </a:xfrm>
          <a:custGeom>
            <a:avLst/>
            <a:gdLst/>
            <a:ahLst/>
            <a:cxnLst/>
            <a:rect l="l" t="t" r="r" b="b"/>
            <a:pathLst>
              <a:path w="2463" h="1675" extrusionOk="0">
                <a:moveTo>
                  <a:pt x="1311" y="1"/>
                </a:moveTo>
                <a:cubicBezTo>
                  <a:pt x="1259" y="1"/>
                  <a:pt x="1207" y="4"/>
                  <a:pt x="1155" y="11"/>
                </a:cubicBezTo>
                <a:cubicBezTo>
                  <a:pt x="790" y="11"/>
                  <a:pt x="486" y="194"/>
                  <a:pt x="274" y="437"/>
                </a:cubicBezTo>
                <a:cubicBezTo>
                  <a:pt x="61" y="710"/>
                  <a:pt x="0" y="1075"/>
                  <a:pt x="182" y="1349"/>
                </a:cubicBezTo>
                <a:cubicBezTo>
                  <a:pt x="356" y="1566"/>
                  <a:pt x="607" y="1674"/>
                  <a:pt x="870" y="1674"/>
                </a:cubicBezTo>
                <a:cubicBezTo>
                  <a:pt x="975" y="1674"/>
                  <a:pt x="1081" y="1657"/>
                  <a:pt x="1185" y="1622"/>
                </a:cubicBezTo>
                <a:cubicBezTo>
                  <a:pt x="1550" y="1501"/>
                  <a:pt x="1885" y="1318"/>
                  <a:pt x="2158" y="1075"/>
                </a:cubicBezTo>
                <a:cubicBezTo>
                  <a:pt x="2249" y="1014"/>
                  <a:pt x="2341" y="953"/>
                  <a:pt x="2401" y="862"/>
                </a:cubicBezTo>
                <a:cubicBezTo>
                  <a:pt x="2462" y="771"/>
                  <a:pt x="2462" y="649"/>
                  <a:pt x="2401" y="558"/>
                </a:cubicBezTo>
                <a:lnTo>
                  <a:pt x="2371" y="558"/>
                </a:lnTo>
                <a:cubicBezTo>
                  <a:pt x="2128" y="208"/>
                  <a:pt x="1718" y="1"/>
                  <a:pt x="1311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3791;p72">
            <a:extLst>
              <a:ext uri="{FF2B5EF4-FFF2-40B4-BE49-F238E27FC236}">
                <a16:creationId xmlns:a16="http://schemas.microsoft.com/office/drawing/2014/main" id="{8721EDD9-7A78-4F9A-B02B-25F3F51031B1}"/>
              </a:ext>
            </a:extLst>
          </p:cNvPr>
          <p:cNvSpPr/>
          <p:nvPr/>
        </p:nvSpPr>
        <p:spPr>
          <a:xfrm>
            <a:off x="4981375" y="3509524"/>
            <a:ext cx="41426" cy="34657"/>
          </a:xfrm>
          <a:custGeom>
            <a:avLst/>
            <a:gdLst/>
            <a:ahLst/>
            <a:cxnLst/>
            <a:rect l="l" t="t" r="r" b="b"/>
            <a:pathLst>
              <a:path w="2553" h="2253" extrusionOk="0">
                <a:moveTo>
                  <a:pt x="169" y="1"/>
                </a:moveTo>
                <a:cubicBezTo>
                  <a:pt x="106" y="1"/>
                  <a:pt x="1" y="209"/>
                  <a:pt x="29" y="551"/>
                </a:cubicBezTo>
                <a:cubicBezTo>
                  <a:pt x="90" y="1007"/>
                  <a:pt x="303" y="1432"/>
                  <a:pt x="668" y="1736"/>
                </a:cubicBezTo>
                <a:cubicBezTo>
                  <a:pt x="1032" y="2070"/>
                  <a:pt x="1488" y="2253"/>
                  <a:pt x="1975" y="2253"/>
                </a:cubicBezTo>
                <a:cubicBezTo>
                  <a:pt x="2370" y="2253"/>
                  <a:pt x="2552" y="2131"/>
                  <a:pt x="2552" y="2101"/>
                </a:cubicBezTo>
                <a:cubicBezTo>
                  <a:pt x="2552" y="1979"/>
                  <a:pt x="1671" y="2040"/>
                  <a:pt x="972" y="1432"/>
                </a:cubicBezTo>
                <a:cubicBezTo>
                  <a:pt x="273" y="824"/>
                  <a:pt x="303" y="4"/>
                  <a:pt x="181" y="4"/>
                </a:cubicBezTo>
                <a:cubicBezTo>
                  <a:pt x="178" y="2"/>
                  <a:pt x="173" y="1"/>
                  <a:pt x="16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3792;p72">
            <a:extLst>
              <a:ext uri="{FF2B5EF4-FFF2-40B4-BE49-F238E27FC236}">
                <a16:creationId xmlns:a16="http://schemas.microsoft.com/office/drawing/2014/main" id="{27A45C06-F8A7-4AD7-B034-C00E00CCB984}"/>
              </a:ext>
            </a:extLst>
          </p:cNvPr>
          <p:cNvSpPr/>
          <p:nvPr/>
        </p:nvSpPr>
        <p:spPr>
          <a:xfrm>
            <a:off x="4925116" y="3357817"/>
            <a:ext cx="58221" cy="15152"/>
          </a:xfrm>
          <a:custGeom>
            <a:avLst/>
            <a:gdLst/>
            <a:ahLst/>
            <a:cxnLst/>
            <a:rect l="l" t="t" r="r" b="b"/>
            <a:pathLst>
              <a:path w="3588" h="985" extrusionOk="0">
                <a:moveTo>
                  <a:pt x="2019" y="1"/>
                </a:moveTo>
                <a:cubicBezTo>
                  <a:pt x="1469" y="1"/>
                  <a:pt x="920" y="150"/>
                  <a:pt x="426" y="443"/>
                </a:cubicBezTo>
                <a:cubicBezTo>
                  <a:pt x="153" y="625"/>
                  <a:pt x="1" y="808"/>
                  <a:pt x="62" y="899"/>
                </a:cubicBezTo>
                <a:cubicBezTo>
                  <a:pt x="97" y="961"/>
                  <a:pt x="186" y="984"/>
                  <a:pt x="315" y="984"/>
                </a:cubicBezTo>
                <a:cubicBezTo>
                  <a:pt x="628" y="984"/>
                  <a:pt x="1181" y="851"/>
                  <a:pt x="1825" y="808"/>
                </a:cubicBezTo>
                <a:cubicBezTo>
                  <a:pt x="2706" y="716"/>
                  <a:pt x="3466" y="838"/>
                  <a:pt x="3557" y="625"/>
                </a:cubicBezTo>
                <a:cubicBezTo>
                  <a:pt x="3588" y="534"/>
                  <a:pt x="3436" y="352"/>
                  <a:pt x="3101" y="200"/>
                </a:cubicBezTo>
                <a:cubicBezTo>
                  <a:pt x="2750" y="66"/>
                  <a:pt x="2384" y="1"/>
                  <a:pt x="201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3793;p72">
            <a:extLst>
              <a:ext uri="{FF2B5EF4-FFF2-40B4-BE49-F238E27FC236}">
                <a16:creationId xmlns:a16="http://schemas.microsoft.com/office/drawing/2014/main" id="{AA0608F0-0107-440F-A3BF-7C44DD7D3197}"/>
              </a:ext>
            </a:extLst>
          </p:cNvPr>
          <p:cNvSpPr/>
          <p:nvPr/>
        </p:nvSpPr>
        <p:spPr>
          <a:xfrm>
            <a:off x="5054346" y="3367447"/>
            <a:ext cx="43910" cy="13845"/>
          </a:xfrm>
          <a:custGeom>
            <a:avLst/>
            <a:gdLst/>
            <a:ahLst/>
            <a:cxnLst/>
            <a:rect l="l" t="t" r="r" b="b"/>
            <a:pathLst>
              <a:path w="2706" h="900" extrusionOk="0">
                <a:moveTo>
                  <a:pt x="1286" y="1"/>
                </a:moveTo>
                <a:cubicBezTo>
                  <a:pt x="956" y="1"/>
                  <a:pt x="627" y="92"/>
                  <a:pt x="335" y="273"/>
                </a:cubicBezTo>
                <a:cubicBezTo>
                  <a:pt x="92" y="425"/>
                  <a:pt x="1" y="607"/>
                  <a:pt x="61" y="668"/>
                </a:cubicBezTo>
                <a:cubicBezTo>
                  <a:pt x="107" y="774"/>
                  <a:pt x="267" y="797"/>
                  <a:pt x="494" y="797"/>
                </a:cubicBezTo>
                <a:cubicBezTo>
                  <a:pt x="665" y="797"/>
                  <a:pt x="875" y="784"/>
                  <a:pt x="1104" y="784"/>
                </a:cubicBezTo>
                <a:cubicBezTo>
                  <a:pt x="1180" y="784"/>
                  <a:pt x="1258" y="786"/>
                  <a:pt x="1338" y="790"/>
                </a:cubicBezTo>
                <a:cubicBezTo>
                  <a:pt x="1769" y="810"/>
                  <a:pt x="2145" y="900"/>
                  <a:pt x="2390" y="900"/>
                </a:cubicBezTo>
                <a:cubicBezTo>
                  <a:pt x="2508" y="900"/>
                  <a:pt x="2596" y="879"/>
                  <a:pt x="2645" y="820"/>
                </a:cubicBezTo>
                <a:cubicBezTo>
                  <a:pt x="2706" y="759"/>
                  <a:pt x="2645" y="577"/>
                  <a:pt x="2402" y="394"/>
                </a:cubicBezTo>
                <a:cubicBezTo>
                  <a:pt x="2072" y="130"/>
                  <a:pt x="1679" y="1"/>
                  <a:pt x="12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3794;p72">
            <a:extLst>
              <a:ext uri="{FF2B5EF4-FFF2-40B4-BE49-F238E27FC236}">
                <a16:creationId xmlns:a16="http://schemas.microsoft.com/office/drawing/2014/main" id="{C19D9220-3E37-4B1E-B442-FF7280AC5C59}"/>
              </a:ext>
            </a:extLst>
          </p:cNvPr>
          <p:cNvSpPr/>
          <p:nvPr/>
        </p:nvSpPr>
        <p:spPr>
          <a:xfrm>
            <a:off x="4664206" y="3260059"/>
            <a:ext cx="307790" cy="696031"/>
          </a:xfrm>
          <a:custGeom>
            <a:avLst/>
            <a:gdLst/>
            <a:ahLst/>
            <a:cxnLst/>
            <a:rect l="l" t="t" r="r" b="b"/>
            <a:pathLst>
              <a:path w="18968" h="45247" extrusionOk="0">
                <a:moveTo>
                  <a:pt x="17174" y="1205"/>
                </a:moveTo>
                <a:lnTo>
                  <a:pt x="17231" y="1285"/>
                </a:lnTo>
                <a:lnTo>
                  <a:pt x="17231" y="1285"/>
                </a:lnTo>
                <a:cubicBezTo>
                  <a:pt x="17213" y="1258"/>
                  <a:pt x="17194" y="1232"/>
                  <a:pt x="17174" y="1205"/>
                </a:cubicBezTo>
                <a:close/>
                <a:moveTo>
                  <a:pt x="13839" y="1"/>
                </a:moveTo>
                <a:cubicBezTo>
                  <a:pt x="12413" y="1"/>
                  <a:pt x="10932" y="518"/>
                  <a:pt x="9849" y="1448"/>
                </a:cubicBezTo>
                <a:cubicBezTo>
                  <a:pt x="7691" y="3333"/>
                  <a:pt x="6809" y="6281"/>
                  <a:pt x="6414" y="9078"/>
                </a:cubicBezTo>
                <a:cubicBezTo>
                  <a:pt x="6049" y="11904"/>
                  <a:pt x="6049" y="14822"/>
                  <a:pt x="5168" y="17528"/>
                </a:cubicBezTo>
                <a:cubicBezTo>
                  <a:pt x="4165" y="20628"/>
                  <a:pt x="2037" y="23363"/>
                  <a:pt x="1520" y="26555"/>
                </a:cubicBezTo>
                <a:cubicBezTo>
                  <a:pt x="1308" y="27862"/>
                  <a:pt x="1" y="28804"/>
                  <a:pt x="943" y="29716"/>
                </a:cubicBezTo>
                <a:lnTo>
                  <a:pt x="5989" y="28531"/>
                </a:lnTo>
                <a:lnTo>
                  <a:pt x="5989" y="28531"/>
                </a:lnTo>
                <a:cubicBezTo>
                  <a:pt x="5533" y="31509"/>
                  <a:pt x="4560" y="35643"/>
                  <a:pt x="5198" y="38561"/>
                </a:cubicBezTo>
                <a:cubicBezTo>
                  <a:pt x="5837" y="41510"/>
                  <a:pt x="7812" y="44367"/>
                  <a:pt x="10730" y="45096"/>
                </a:cubicBezTo>
                <a:cubicBezTo>
                  <a:pt x="11122" y="45198"/>
                  <a:pt x="11525" y="45247"/>
                  <a:pt x="11929" y="45247"/>
                </a:cubicBezTo>
                <a:cubicBezTo>
                  <a:pt x="14537" y="45247"/>
                  <a:pt x="17192" y="43234"/>
                  <a:pt x="17113" y="40628"/>
                </a:cubicBezTo>
                <a:cubicBezTo>
                  <a:pt x="17083" y="39169"/>
                  <a:pt x="16232" y="37801"/>
                  <a:pt x="16262" y="36342"/>
                </a:cubicBezTo>
                <a:cubicBezTo>
                  <a:pt x="16323" y="33759"/>
                  <a:pt x="18967" y="31357"/>
                  <a:pt x="17995" y="28956"/>
                </a:cubicBezTo>
                <a:cubicBezTo>
                  <a:pt x="17296" y="27193"/>
                  <a:pt x="14864" y="26281"/>
                  <a:pt x="14864" y="24397"/>
                </a:cubicBezTo>
                <a:cubicBezTo>
                  <a:pt x="14864" y="23363"/>
                  <a:pt x="15654" y="22482"/>
                  <a:pt x="15867" y="21449"/>
                </a:cubicBezTo>
                <a:cubicBezTo>
                  <a:pt x="16445" y="18652"/>
                  <a:pt x="12615" y="16828"/>
                  <a:pt x="12068" y="14032"/>
                </a:cubicBezTo>
                <a:cubicBezTo>
                  <a:pt x="11581" y="11600"/>
                  <a:pt x="13679" y="9533"/>
                  <a:pt x="15381" y="7740"/>
                </a:cubicBezTo>
                <a:cubicBezTo>
                  <a:pt x="17035" y="6057"/>
                  <a:pt x="18496" y="3431"/>
                  <a:pt x="17354" y="1477"/>
                </a:cubicBezTo>
                <a:lnTo>
                  <a:pt x="17354" y="1477"/>
                </a:lnTo>
                <a:cubicBezTo>
                  <a:pt x="17396" y="1527"/>
                  <a:pt x="17438" y="1578"/>
                  <a:pt x="17478" y="1631"/>
                </a:cubicBezTo>
                <a:lnTo>
                  <a:pt x="17231" y="1285"/>
                </a:lnTo>
                <a:lnTo>
                  <a:pt x="17231" y="1285"/>
                </a:lnTo>
                <a:cubicBezTo>
                  <a:pt x="17275" y="1349"/>
                  <a:pt x="17316" y="1412"/>
                  <a:pt x="17354" y="1477"/>
                </a:cubicBezTo>
                <a:lnTo>
                  <a:pt x="17354" y="1477"/>
                </a:lnTo>
                <a:cubicBezTo>
                  <a:pt x="16487" y="464"/>
                  <a:pt x="15188" y="1"/>
                  <a:pt x="1383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3795;p72">
            <a:extLst>
              <a:ext uri="{FF2B5EF4-FFF2-40B4-BE49-F238E27FC236}">
                <a16:creationId xmlns:a16="http://schemas.microsoft.com/office/drawing/2014/main" id="{D164DB6C-586B-43AA-9294-7317BC48FF3E}"/>
              </a:ext>
            </a:extLst>
          </p:cNvPr>
          <p:cNvSpPr/>
          <p:nvPr/>
        </p:nvSpPr>
        <p:spPr>
          <a:xfrm>
            <a:off x="4758905" y="3295425"/>
            <a:ext cx="192368" cy="127216"/>
          </a:xfrm>
          <a:custGeom>
            <a:avLst/>
            <a:gdLst/>
            <a:ahLst/>
            <a:cxnLst/>
            <a:rect l="l" t="t" r="r" b="b"/>
            <a:pathLst>
              <a:path w="11855" h="8270" extrusionOk="0">
                <a:moveTo>
                  <a:pt x="11855" y="0"/>
                </a:moveTo>
                <a:cubicBezTo>
                  <a:pt x="11733" y="152"/>
                  <a:pt x="11612" y="304"/>
                  <a:pt x="11521" y="487"/>
                </a:cubicBezTo>
                <a:cubicBezTo>
                  <a:pt x="11277" y="821"/>
                  <a:pt x="10973" y="1277"/>
                  <a:pt x="10578" y="1824"/>
                </a:cubicBezTo>
                <a:cubicBezTo>
                  <a:pt x="9606" y="3344"/>
                  <a:pt x="8390" y="4712"/>
                  <a:pt x="7052" y="5897"/>
                </a:cubicBezTo>
                <a:cubicBezTo>
                  <a:pt x="5685" y="7082"/>
                  <a:pt x="4013" y="7842"/>
                  <a:pt x="2219" y="8086"/>
                </a:cubicBezTo>
                <a:cubicBezTo>
                  <a:pt x="1932" y="8122"/>
                  <a:pt x="1639" y="8139"/>
                  <a:pt x="1346" y="8139"/>
                </a:cubicBezTo>
                <a:cubicBezTo>
                  <a:pt x="895" y="8139"/>
                  <a:pt x="442" y="8098"/>
                  <a:pt x="1" y="8025"/>
                </a:cubicBezTo>
                <a:lnTo>
                  <a:pt x="1" y="8025"/>
                </a:lnTo>
                <a:cubicBezTo>
                  <a:pt x="1" y="8025"/>
                  <a:pt x="31" y="8055"/>
                  <a:pt x="153" y="8086"/>
                </a:cubicBezTo>
                <a:cubicBezTo>
                  <a:pt x="274" y="8116"/>
                  <a:pt x="426" y="8146"/>
                  <a:pt x="578" y="8177"/>
                </a:cubicBezTo>
                <a:cubicBezTo>
                  <a:pt x="931" y="8236"/>
                  <a:pt x="1285" y="8269"/>
                  <a:pt x="1646" y="8269"/>
                </a:cubicBezTo>
                <a:cubicBezTo>
                  <a:pt x="1844" y="8269"/>
                  <a:pt x="2045" y="8259"/>
                  <a:pt x="2250" y="8238"/>
                </a:cubicBezTo>
                <a:cubicBezTo>
                  <a:pt x="4074" y="7994"/>
                  <a:pt x="5776" y="7265"/>
                  <a:pt x="7174" y="6049"/>
                </a:cubicBezTo>
                <a:cubicBezTo>
                  <a:pt x="8542" y="4864"/>
                  <a:pt x="9727" y="3465"/>
                  <a:pt x="10700" y="1915"/>
                </a:cubicBezTo>
                <a:cubicBezTo>
                  <a:pt x="11095" y="1338"/>
                  <a:pt x="11369" y="851"/>
                  <a:pt x="11581" y="517"/>
                </a:cubicBezTo>
                <a:cubicBezTo>
                  <a:pt x="11703" y="365"/>
                  <a:pt x="11794" y="183"/>
                  <a:pt x="11855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3796;p72">
            <a:extLst>
              <a:ext uri="{FF2B5EF4-FFF2-40B4-BE49-F238E27FC236}">
                <a16:creationId xmlns:a16="http://schemas.microsoft.com/office/drawing/2014/main" id="{1F9E2133-45B4-45B7-BDAD-9FC9EB4C7AAB}"/>
              </a:ext>
            </a:extLst>
          </p:cNvPr>
          <p:cNvSpPr/>
          <p:nvPr/>
        </p:nvSpPr>
        <p:spPr>
          <a:xfrm>
            <a:off x="4761372" y="3430502"/>
            <a:ext cx="104582" cy="21475"/>
          </a:xfrm>
          <a:custGeom>
            <a:avLst/>
            <a:gdLst/>
            <a:ahLst/>
            <a:cxnLst/>
            <a:rect l="l" t="t" r="r" b="b"/>
            <a:pathLst>
              <a:path w="6445" h="1396" extrusionOk="0">
                <a:moveTo>
                  <a:pt x="6435" y="1"/>
                </a:moveTo>
                <a:cubicBezTo>
                  <a:pt x="6374" y="1"/>
                  <a:pt x="6073" y="202"/>
                  <a:pt x="5533" y="429"/>
                </a:cubicBezTo>
                <a:cubicBezTo>
                  <a:pt x="4482" y="943"/>
                  <a:pt x="3348" y="1195"/>
                  <a:pt x="2205" y="1195"/>
                </a:cubicBezTo>
                <a:cubicBezTo>
                  <a:pt x="1795" y="1195"/>
                  <a:pt x="1383" y="1162"/>
                  <a:pt x="973" y="1098"/>
                </a:cubicBezTo>
                <a:cubicBezTo>
                  <a:pt x="473" y="1019"/>
                  <a:pt x="110" y="940"/>
                  <a:pt x="21" y="940"/>
                </a:cubicBezTo>
                <a:cubicBezTo>
                  <a:pt x="8" y="940"/>
                  <a:pt x="1" y="942"/>
                  <a:pt x="1" y="946"/>
                </a:cubicBezTo>
                <a:cubicBezTo>
                  <a:pt x="304" y="1098"/>
                  <a:pt x="608" y="1189"/>
                  <a:pt x="943" y="1250"/>
                </a:cubicBezTo>
                <a:cubicBezTo>
                  <a:pt x="1413" y="1347"/>
                  <a:pt x="1885" y="1396"/>
                  <a:pt x="2354" y="1396"/>
                </a:cubicBezTo>
                <a:cubicBezTo>
                  <a:pt x="3493" y="1396"/>
                  <a:pt x="4612" y="1111"/>
                  <a:pt x="5624" y="551"/>
                </a:cubicBezTo>
                <a:cubicBezTo>
                  <a:pt x="5928" y="399"/>
                  <a:pt x="6201" y="216"/>
                  <a:pt x="6444" y="4"/>
                </a:cubicBezTo>
                <a:cubicBezTo>
                  <a:pt x="6442" y="2"/>
                  <a:pt x="6439" y="1"/>
                  <a:pt x="6435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3797;p72">
            <a:extLst>
              <a:ext uri="{FF2B5EF4-FFF2-40B4-BE49-F238E27FC236}">
                <a16:creationId xmlns:a16="http://schemas.microsoft.com/office/drawing/2014/main" id="{045D3E17-67DF-4847-9A89-F412ACB7BB03}"/>
              </a:ext>
            </a:extLst>
          </p:cNvPr>
          <p:cNvSpPr/>
          <p:nvPr/>
        </p:nvSpPr>
        <p:spPr>
          <a:xfrm>
            <a:off x="5110572" y="3345926"/>
            <a:ext cx="48356" cy="27120"/>
          </a:xfrm>
          <a:custGeom>
            <a:avLst/>
            <a:gdLst/>
            <a:ahLst/>
            <a:cxnLst/>
            <a:rect l="l" t="t" r="r" b="b"/>
            <a:pathLst>
              <a:path w="2980" h="1763" extrusionOk="0">
                <a:moveTo>
                  <a:pt x="1" y="0"/>
                </a:moveTo>
                <a:cubicBezTo>
                  <a:pt x="578" y="1094"/>
                  <a:pt x="1733" y="1763"/>
                  <a:pt x="2979" y="1763"/>
                </a:cubicBezTo>
                <a:cubicBezTo>
                  <a:pt x="2402" y="1611"/>
                  <a:pt x="1855" y="1398"/>
                  <a:pt x="1338" y="1125"/>
                </a:cubicBezTo>
                <a:cubicBezTo>
                  <a:pt x="852" y="790"/>
                  <a:pt x="396" y="426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3798;p72">
            <a:extLst>
              <a:ext uri="{FF2B5EF4-FFF2-40B4-BE49-F238E27FC236}">
                <a16:creationId xmlns:a16="http://schemas.microsoft.com/office/drawing/2014/main" id="{202BAEE2-337B-4B9A-938E-9D86F8180EC3}"/>
              </a:ext>
            </a:extLst>
          </p:cNvPr>
          <p:cNvSpPr/>
          <p:nvPr/>
        </p:nvSpPr>
        <p:spPr>
          <a:xfrm>
            <a:off x="5120925" y="3394044"/>
            <a:ext cx="32081" cy="9261"/>
          </a:xfrm>
          <a:custGeom>
            <a:avLst/>
            <a:gdLst/>
            <a:ahLst/>
            <a:cxnLst/>
            <a:rect l="l" t="t" r="r" b="b"/>
            <a:pathLst>
              <a:path w="1977" h="602" extrusionOk="0">
                <a:moveTo>
                  <a:pt x="10" y="0"/>
                </a:moveTo>
                <a:cubicBezTo>
                  <a:pt x="6" y="0"/>
                  <a:pt x="3" y="1"/>
                  <a:pt x="1" y="3"/>
                </a:cubicBezTo>
                <a:cubicBezTo>
                  <a:pt x="384" y="385"/>
                  <a:pt x="899" y="601"/>
                  <a:pt x="1425" y="601"/>
                </a:cubicBezTo>
                <a:cubicBezTo>
                  <a:pt x="1610" y="601"/>
                  <a:pt x="1795" y="575"/>
                  <a:pt x="1977" y="520"/>
                </a:cubicBezTo>
                <a:cubicBezTo>
                  <a:pt x="1977" y="428"/>
                  <a:pt x="1490" y="459"/>
                  <a:pt x="974" y="337"/>
                </a:cubicBezTo>
                <a:cubicBezTo>
                  <a:pt x="458" y="223"/>
                  <a:pt x="78" y="0"/>
                  <a:pt x="1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3799;p72">
            <a:extLst>
              <a:ext uri="{FF2B5EF4-FFF2-40B4-BE49-F238E27FC236}">
                <a16:creationId xmlns:a16="http://schemas.microsoft.com/office/drawing/2014/main" id="{399AEDA1-5A87-4C89-A050-E524B46033C5}"/>
              </a:ext>
            </a:extLst>
          </p:cNvPr>
          <p:cNvSpPr/>
          <p:nvPr/>
        </p:nvSpPr>
        <p:spPr>
          <a:xfrm>
            <a:off x="4761372" y="3381923"/>
            <a:ext cx="10368" cy="55655"/>
          </a:xfrm>
          <a:custGeom>
            <a:avLst/>
            <a:gdLst/>
            <a:ahLst/>
            <a:cxnLst/>
            <a:rect l="l" t="t" r="r" b="b"/>
            <a:pathLst>
              <a:path w="639" h="3618" extrusionOk="0">
                <a:moveTo>
                  <a:pt x="578" y="1"/>
                </a:moveTo>
                <a:cubicBezTo>
                  <a:pt x="274" y="548"/>
                  <a:pt x="122" y="1156"/>
                  <a:pt x="92" y="1763"/>
                </a:cubicBezTo>
                <a:cubicBezTo>
                  <a:pt x="1" y="2402"/>
                  <a:pt x="61" y="3010"/>
                  <a:pt x="274" y="3618"/>
                </a:cubicBezTo>
                <a:cubicBezTo>
                  <a:pt x="304" y="3618"/>
                  <a:pt x="213" y="2797"/>
                  <a:pt x="304" y="1794"/>
                </a:cubicBezTo>
                <a:cubicBezTo>
                  <a:pt x="396" y="791"/>
                  <a:pt x="639" y="1"/>
                  <a:pt x="578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3800;p72">
            <a:extLst>
              <a:ext uri="{FF2B5EF4-FFF2-40B4-BE49-F238E27FC236}">
                <a16:creationId xmlns:a16="http://schemas.microsoft.com/office/drawing/2014/main" id="{29B0BBDB-62F1-443B-BF13-E259317473FD}"/>
              </a:ext>
            </a:extLst>
          </p:cNvPr>
          <p:cNvSpPr/>
          <p:nvPr/>
        </p:nvSpPr>
        <p:spPr>
          <a:xfrm>
            <a:off x="3857313" y="4416654"/>
            <a:ext cx="631318" cy="699983"/>
          </a:xfrm>
          <a:custGeom>
            <a:avLst/>
            <a:gdLst/>
            <a:ahLst/>
            <a:cxnLst/>
            <a:rect l="l" t="t" r="r" b="b"/>
            <a:pathLst>
              <a:path w="38906" h="45504" extrusionOk="0">
                <a:moveTo>
                  <a:pt x="33769" y="1"/>
                </a:moveTo>
                <a:lnTo>
                  <a:pt x="3464" y="487"/>
                </a:lnTo>
                <a:cubicBezTo>
                  <a:pt x="3463" y="487"/>
                  <a:pt x="3463" y="487"/>
                  <a:pt x="3462" y="487"/>
                </a:cubicBezTo>
                <a:cubicBezTo>
                  <a:pt x="3056" y="487"/>
                  <a:pt x="0" y="14846"/>
                  <a:pt x="425" y="20427"/>
                </a:cubicBezTo>
                <a:cubicBezTo>
                  <a:pt x="820" y="26020"/>
                  <a:pt x="3464" y="45503"/>
                  <a:pt x="3464" y="45503"/>
                </a:cubicBezTo>
                <a:lnTo>
                  <a:pt x="34954" y="45503"/>
                </a:lnTo>
                <a:cubicBezTo>
                  <a:pt x="34954" y="45503"/>
                  <a:pt x="38906" y="26567"/>
                  <a:pt x="38207" y="20822"/>
                </a:cubicBezTo>
                <a:cubicBezTo>
                  <a:pt x="37507" y="15077"/>
                  <a:pt x="33769" y="1"/>
                  <a:pt x="33769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3801;p72">
            <a:extLst>
              <a:ext uri="{FF2B5EF4-FFF2-40B4-BE49-F238E27FC236}">
                <a16:creationId xmlns:a16="http://schemas.microsoft.com/office/drawing/2014/main" id="{BB0ACB8E-6439-415D-8592-9CFAB22EA2FF}"/>
              </a:ext>
            </a:extLst>
          </p:cNvPr>
          <p:cNvSpPr/>
          <p:nvPr/>
        </p:nvSpPr>
        <p:spPr>
          <a:xfrm>
            <a:off x="3616103" y="3498817"/>
            <a:ext cx="237268" cy="600026"/>
          </a:xfrm>
          <a:custGeom>
            <a:avLst/>
            <a:gdLst/>
            <a:ahLst/>
            <a:cxnLst/>
            <a:rect l="l" t="t" r="r" b="b"/>
            <a:pathLst>
              <a:path w="14622" h="39006" extrusionOk="0">
                <a:moveTo>
                  <a:pt x="7752" y="0"/>
                </a:moveTo>
                <a:cubicBezTo>
                  <a:pt x="7265" y="61"/>
                  <a:pt x="6931" y="669"/>
                  <a:pt x="6901" y="1399"/>
                </a:cubicBezTo>
                <a:cubicBezTo>
                  <a:pt x="6901" y="1642"/>
                  <a:pt x="6992" y="5624"/>
                  <a:pt x="6992" y="5624"/>
                </a:cubicBezTo>
                <a:cubicBezTo>
                  <a:pt x="6749" y="5228"/>
                  <a:pt x="6475" y="4894"/>
                  <a:pt x="6201" y="4560"/>
                </a:cubicBezTo>
                <a:cubicBezTo>
                  <a:pt x="5634" y="3851"/>
                  <a:pt x="4406" y="3459"/>
                  <a:pt x="3059" y="3459"/>
                </a:cubicBezTo>
                <a:cubicBezTo>
                  <a:pt x="2962" y="3459"/>
                  <a:pt x="2865" y="3461"/>
                  <a:pt x="2767" y="3466"/>
                </a:cubicBezTo>
                <a:cubicBezTo>
                  <a:pt x="1338" y="3526"/>
                  <a:pt x="973" y="3678"/>
                  <a:pt x="973" y="4225"/>
                </a:cubicBezTo>
                <a:cubicBezTo>
                  <a:pt x="973" y="4438"/>
                  <a:pt x="1095" y="4621"/>
                  <a:pt x="1247" y="4742"/>
                </a:cubicBezTo>
                <a:cubicBezTo>
                  <a:pt x="1520" y="4985"/>
                  <a:pt x="1855" y="5076"/>
                  <a:pt x="2189" y="5076"/>
                </a:cubicBezTo>
                <a:cubicBezTo>
                  <a:pt x="2246" y="5075"/>
                  <a:pt x="2302" y="5074"/>
                  <a:pt x="2357" y="5074"/>
                </a:cubicBezTo>
                <a:cubicBezTo>
                  <a:pt x="4499" y="5074"/>
                  <a:pt x="5077" y="6201"/>
                  <a:pt x="5077" y="6201"/>
                </a:cubicBezTo>
                <a:lnTo>
                  <a:pt x="5138" y="6657"/>
                </a:lnTo>
                <a:cubicBezTo>
                  <a:pt x="5138" y="6657"/>
                  <a:pt x="4196" y="6002"/>
                  <a:pt x="3254" y="6002"/>
                </a:cubicBezTo>
                <a:cubicBezTo>
                  <a:pt x="3048" y="6002"/>
                  <a:pt x="2842" y="6034"/>
                  <a:pt x="2645" y="6110"/>
                </a:cubicBezTo>
                <a:cubicBezTo>
                  <a:pt x="2463" y="6171"/>
                  <a:pt x="2341" y="6262"/>
                  <a:pt x="2189" y="6383"/>
                </a:cubicBezTo>
                <a:cubicBezTo>
                  <a:pt x="852" y="6414"/>
                  <a:pt x="1" y="7873"/>
                  <a:pt x="669" y="9028"/>
                </a:cubicBezTo>
                <a:cubicBezTo>
                  <a:pt x="821" y="9301"/>
                  <a:pt x="1095" y="9484"/>
                  <a:pt x="1399" y="9484"/>
                </a:cubicBezTo>
                <a:cubicBezTo>
                  <a:pt x="1551" y="9423"/>
                  <a:pt x="1703" y="9332"/>
                  <a:pt x="1794" y="9210"/>
                </a:cubicBezTo>
                <a:cubicBezTo>
                  <a:pt x="1855" y="9180"/>
                  <a:pt x="1946" y="9119"/>
                  <a:pt x="2007" y="9058"/>
                </a:cubicBezTo>
                <a:lnTo>
                  <a:pt x="2280" y="10305"/>
                </a:lnTo>
                <a:cubicBezTo>
                  <a:pt x="2280" y="10305"/>
                  <a:pt x="3040" y="12979"/>
                  <a:pt x="3192" y="14195"/>
                </a:cubicBezTo>
                <a:lnTo>
                  <a:pt x="4438" y="34317"/>
                </a:lnTo>
                <a:cubicBezTo>
                  <a:pt x="4585" y="36959"/>
                  <a:pt x="6802" y="39006"/>
                  <a:pt x="9445" y="39006"/>
                </a:cubicBezTo>
                <a:cubicBezTo>
                  <a:pt x="9539" y="39006"/>
                  <a:pt x="9633" y="39003"/>
                  <a:pt x="9727" y="38998"/>
                </a:cubicBezTo>
                <a:lnTo>
                  <a:pt x="9819" y="38998"/>
                </a:lnTo>
                <a:cubicBezTo>
                  <a:pt x="12554" y="38785"/>
                  <a:pt x="14621" y="36384"/>
                  <a:pt x="14408" y="33618"/>
                </a:cubicBezTo>
                <a:cubicBezTo>
                  <a:pt x="14378" y="33375"/>
                  <a:pt x="14347" y="33162"/>
                  <a:pt x="14287" y="32919"/>
                </a:cubicBezTo>
                <a:lnTo>
                  <a:pt x="9788" y="12645"/>
                </a:lnTo>
                <a:lnTo>
                  <a:pt x="9515" y="9301"/>
                </a:lnTo>
                <a:cubicBezTo>
                  <a:pt x="9515" y="9301"/>
                  <a:pt x="8511" y="1763"/>
                  <a:pt x="8481" y="1034"/>
                </a:cubicBezTo>
                <a:cubicBezTo>
                  <a:pt x="8481" y="183"/>
                  <a:pt x="8056" y="0"/>
                  <a:pt x="775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3802;p72">
            <a:extLst>
              <a:ext uri="{FF2B5EF4-FFF2-40B4-BE49-F238E27FC236}">
                <a16:creationId xmlns:a16="http://schemas.microsoft.com/office/drawing/2014/main" id="{143D01AF-DD8A-4AB5-893F-93AC5B17901F}"/>
              </a:ext>
            </a:extLst>
          </p:cNvPr>
          <p:cNvSpPr/>
          <p:nvPr/>
        </p:nvSpPr>
        <p:spPr>
          <a:xfrm>
            <a:off x="3694040" y="3610436"/>
            <a:ext cx="71528" cy="78991"/>
          </a:xfrm>
          <a:custGeom>
            <a:avLst/>
            <a:gdLst/>
            <a:ahLst/>
            <a:cxnLst/>
            <a:rect l="l" t="t" r="r" b="b"/>
            <a:pathLst>
              <a:path w="4408" h="5135" extrusionOk="0">
                <a:moveTo>
                  <a:pt x="297" y="1"/>
                </a:moveTo>
                <a:cubicBezTo>
                  <a:pt x="247" y="1"/>
                  <a:pt x="198" y="12"/>
                  <a:pt x="152" y="39"/>
                </a:cubicBezTo>
                <a:cubicBezTo>
                  <a:pt x="0" y="161"/>
                  <a:pt x="61" y="374"/>
                  <a:pt x="122" y="556"/>
                </a:cubicBezTo>
                <a:cubicBezTo>
                  <a:pt x="669" y="1711"/>
                  <a:pt x="2128" y="2258"/>
                  <a:pt x="2736" y="3413"/>
                </a:cubicBezTo>
                <a:cubicBezTo>
                  <a:pt x="2918" y="3778"/>
                  <a:pt x="3009" y="4204"/>
                  <a:pt x="3253" y="4568"/>
                </a:cubicBezTo>
                <a:cubicBezTo>
                  <a:pt x="3435" y="4907"/>
                  <a:pt x="3774" y="5135"/>
                  <a:pt x="4136" y="5135"/>
                </a:cubicBezTo>
                <a:cubicBezTo>
                  <a:pt x="4196" y="5135"/>
                  <a:pt x="4256" y="5128"/>
                  <a:pt x="4316" y="5115"/>
                </a:cubicBezTo>
                <a:lnTo>
                  <a:pt x="4408" y="2137"/>
                </a:lnTo>
                <a:lnTo>
                  <a:pt x="608" y="100"/>
                </a:lnTo>
                <a:cubicBezTo>
                  <a:pt x="523" y="58"/>
                  <a:pt x="409" y="1"/>
                  <a:pt x="297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3803;p72">
            <a:extLst>
              <a:ext uri="{FF2B5EF4-FFF2-40B4-BE49-F238E27FC236}">
                <a16:creationId xmlns:a16="http://schemas.microsoft.com/office/drawing/2014/main" id="{FED0E47A-862F-42FC-9BC7-AF4128116564}"/>
              </a:ext>
            </a:extLst>
          </p:cNvPr>
          <p:cNvSpPr/>
          <p:nvPr/>
        </p:nvSpPr>
        <p:spPr>
          <a:xfrm>
            <a:off x="3693050" y="3609051"/>
            <a:ext cx="72517" cy="81175"/>
          </a:xfrm>
          <a:custGeom>
            <a:avLst/>
            <a:gdLst/>
            <a:ahLst/>
            <a:cxnLst/>
            <a:rect l="l" t="t" r="r" b="b"/>
            <a:pathLst>
              <a:path w="4469" h="5277" extrusionOk="0">
                <a:moveTo>
                  <a:pt x="355" y="0"/>
                </a:moveTo>
                <a:cubicBezTo>
                  <a:pt x="317" y="0"/>
                  <a:pt x="280" y="3"/>
                  <a:pt x="244" y="8"/>
                </a:cubicBezTo>
                <a:cubicBezTo>
                  <a:pt x="122" y="38"/>
                  <a:pt x="0" y="160"/>
                  <a:pt x="0" y="312"/>
                </a:cubicBezTo>
                <a:cubicBezTo>
                  <a:pt x="0" y="433"/>
                  <a:pt x="31" y="555"/>
                  <a:pt x="61" y="676"/>
                </a:cubicBezTo>
                <a:cubicBezTo>
                  <a:pt x="152" y="859"/>
                  <a:pt x="274" y="1041"/>
                  <a:pt x="396" y="1193"/>
                </a:cubicBezTo>
                <a:cubicBezTo>
                  <a:pt x="912" y="1862"/>
                  <a:pt x="1611" y="2287"/>
                  <a:pt x="2098" y="2774"/>
                </a:cubicBezTo>
                <a:cubicBezTo>
                  <a:pt x="2341" y="2987"/>
                  <a:pt x="2523" y="3260"/>
                  <a:pt x="2706" y="3534"/>
                </a:cubicBezTo>
                <a:cubicBezTo>
                  <a:pt x="2827" y="3807"/>
                  <a:pt x="2918" y="4081"/>
                  <a:pt x="3040" y="4324"/>
                </a:cubicBezTo>
                <a:cubicBezTo>
                  <a:pt x="3192" y="4749"/>
                  <a:pt x="3496" y="5084"/>
                  <a:pt x="3921" y="5236"/>
                </a:cubicBezTo>
                <a:cubicBezTo>
                  <a:pt x="4023" y="5266"/>
                  <a:pt x="4111" y="5276"/>
                  <a:pt x="4183" y="5276"/>
                </a:cubicBezTo>
                <a:cubicBezTo>
                  <a:pt x="4327" y="5276"/>
                  <a:pt x="4408" y="5236"/>
                  <a:pt x="4408" y="5236"/>
                </a:cubicBezTo>
                <a:cubicBezTo>
                  <a:pt x="4256" y="5236"/>
                  <a:pt x="4104" y="5205"/>
                  <a:pt x="3952" y="5145"/>
                </a:cubicBezTo>
                <a:cubicBezTo>
                  <a:pt x="3587" y="4962"/>
                  <a:pt x="3314" y="4658"/>
                  <a:pt x="3192" y="4263"/>
                </a:cubicBezTo>
                <a:cubicBezTo>
                  <a:pt x="3101" y="3959"/>
                  <a:pt x="2979" y="3716"/>
                  <a:pt x="2858" y="3442"/>
                </a:cubicBezTo>
                <a:cubicBezTo>
                  <a:pt x="2706" y="3139"/>
                  <a:pt x="2493" y="2865"/>
                  <a:pt x="2250" y="2622"/>
                </a:cubicBezTo>
                <a:cubicBezTo>
                  <a:pt x="1733" y="2105"/>
                  <a:pt x="1064" y="1680"/>
                  <a:pt x="578" y="1041"/>
                </a:cubicBezTo>
                <a:cubicBezTo>
                  <a:pt x="456" y="889"/>
                  <a:pt x="365" y="737"/>
                  <a:pt x="274" y="555"/>
                </a:cubicBezTo>
                <a:cubicBezTo>
                  <a:pt x="213" y="403"/>
                  <a:pt x="213" y="251"/>
                  <a:pt x="304" y="221"/>
                </a:cubicBezTo>
                <a:cubicBezTo>
                  <a:pt x="456" y="221"/>
                  <a:pt x="608" y="281"/>
                  <a:pt x="760" y="373"/>
                </a:cubicBezTo>
                <a:lnTo>
                  <a:pt x="1216" y="616"/>
                </a:lnTo>
                <a:lnTo>
                  <a:pt x="2888" y="1497"/>
                </a:lnTo>
                <a:cubicBezTo>
                  <a:pt x="3374" y="1740"/>
                  <a:pt x="3739" y="1923"/>
                  <a:pt x="4013" y="2044"/>
                </a:cubicBezTo>
                <a:cubicBezTo>
                  <a:pt x="4165" y="2135"/>
                  <a:pt x="4317" y="2196"/>
                  <a:pt x="4469" y="2227"/>
                </a:cubicBezTo>
                <a:cubicBezTo>
                  <a:pt x="4347" y="2135"/>
                  <a:pt x="4225" y="2044"/>
                  <a:pt x="4073" y="1983"/>
                </a:cubicBezTo>
                <a:cubicBezTo>
                  <a:pt x="3830" y="1801"/>
                  <a:pt x="3435" y="1588"/>
                  <a:pt x="2979" y="1345"/>
                </a:cubicBezTo>
                <a:lnTo>
                  <a:pt x="1338" y="433"/>
                </a:lnTo>
                <a:lnTo>
                  <a:pt x="882" y="160"/>
                </a:lnTo>
                <a:cubicBezTo>
                  <a:pt x="731" y="59"/>
                  <a:pt x="538" y="0"/>
                  <a:pt x="355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3804;p72">
            <a:extLst>
              <a:ext uri="{FF2B5EF4-FFF2-40B4-BE49-F238E27FC236}">
                <a16:creationId xmlns:a16="http://schemas.microsoft.com/office/drawing/2014/main" id="{A10A61A8-4F02-43F4-BEF7-84543B243AF5}"/>
              </a:ext>
            </a:extLst>
          </p:cNvPr>
          <p:cNvSpPr/>
          <p:nvPr/>
        </p:nvSpPr>
        <p:spPr>
          <a:xfrm>
            <a:off x="3630902" y="3559595"/>
            <a:ext cx="70051" cy="41641"/>
          </a:xfrm>
          <a:custGeom>
            <a:avLst/>
            <a:gdLst/>
            <a:ahLst/>
            <a:cxnLst/>
            <a:rect l="l" t="t" r="r" b="b"/>
            <a:pathLst>
              <a:path w="4317" h="2707" extrusionOk="0">
                <a:moveTo>
                  <a:pt x="122" y="1"/>
                </a:moveTo>
                <a:cubicBezTo>
                  <a:pt x="61" y="62"/>
                  <a:pt x="31" y="153"/>
                  <a:pt x="31" y="244"/>
                </a:cubicBezTo>
                <a:cubicBezTo>
                  <a:pt x="1" y="457"/>
                  <a:pt x="92" y="670"/>
                  <a:pt x="274" y="822"/>
                </a:cubicBezTo>
                <a:cubicBezTo>
                  <a:pt x="517" y="1034"/>
                  <a:pt x="791" y="1156"/>
                  <a:pt x="1095" y="1217"/>
                </a:cubicBezTo>
                <a:cubicBezTo>
                  <a:pt x="1391" y="1285"/>
                  <a:pt x="1670" y="1319"/>
                  <a:pt x="1958" y="1319"/>
                </a:cubicBezTo>
                <a:cubicBezTo>
                  <a:pt x="2054" y="1319"/>
                  <a:pt x="2151" y="1315"/>
                  <a:pt x="2250" y="1308"/>
                </a:cubicBezTo>
                <a:cubicBezTo>
                  <a:pt x="2615" y="1308"/>
                  <a:pt x="2979" y="1369"/>
                  <a:pt x="3314" y="1460"/>
                </a:cubicBezTo>
                <a:cubicBezTo>
                  <a:pt x="3587" y="1551"/>
                  <a:pt x="3830" y="1733"/>
                  <a:pt x="4013" y="1946"/>
                </a:cubicBezTo>
                <a:cubicBezTo>
                  <a:pt x="4165" y="2189"/>
                  <a:pt x="4256" y="2432"/>
                  <a:pt x="4286" y="2706"/>
                </a:cubicBezTo>
                <a:cubicBezTo>
                  <a:pt x="4317" y="2645"/>
                  <a:pt x="4317" y="2554"/>
                  <a:pt x="4317" y="2463"/>
                </a:cubicBezTo>
                <a:cubicBezTo>
                  <a:pt x="4317" y="2250"/>
                  <a:pt x="4256" y="2068"/>
                  <a:pt x="4134" y="1885"/>
                </a:cubicBezTo>
                <a:cubicBezTo>
                  <a:pt x="3952" y="1612"/>
                  <a:pt x="3678" y="1399"/>
                  <a:pt x="3374" y="1308"/>
                </a:cubicBezTo>
                <a:cubicBezTo>
                  <a:pt x="3010" y="1186"/>
                  <a:pt x="2615" y="1125"/>
                  <a:pt x="2250" y="1125"/>
                </a:cubicBezTo>
                <a:cubicBezTo>
                  <a:pt x="2152" y="1134"/>
                  <a:pt x="2054" y="1137"/>
                  <a:pt x="1957" y="1137"/>
                </a:cubicBezTo>
                <a:cubicBezTo>
                  <a:pt x="1690" y="1137"/>
                  <a:pt x="1423" y="1109"/>
                  <a:pt x="1156" y="1065"/>
                </a:cubicBezTo>
                <a:cubicBezTo>
                  <a:pt x="852" y="1034"/>
                  <a:pt x="578" y="913"/>
                  <a:pt x="365" y="730"/>
                </a:cubicBezTo>
                <a:cubicBezTo>
                  <a:pt x="213" y="609"/>
                  <a:pt x="122" y="426"/>
                  <a:pt x="122" y="214"/>
                </a:cubicBezTo>
                <a:lnTo>
                  <a:pt x="122" y="1"/>
                </a:ln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3805;p72">
            <a:extLst>
              <a:ext uri="{FF2B5EF4-FFF2-40B4-BE49-F238E27FC236}">
                <a16:creationId xmlns:a16="http://schemas.microsoft.com/office/drawing/2014/main" id="{9BD18A26-0E49-4014-957F-4F53F247B5AA}"/>
              </a:ext>
            </a:extLst>
          </p:cNvPr>
          <p:cNvSpPr/>
          <p:nvPr/>
        </p:nvSpPr>
        <p:spPr>
          <a:xfrm>
            <a:off x="3726087" y="3515647"/>
            <a:ext cx="3473" cy="82775"/>
          </a:xfrm>
          <a:custGeom>
            <a:avLst/>
            <a:gdLst/>
            <a:ahLst/>
            <a:cxnLst/>
            <a:rect l="l" t="t" r="r" b="b"/>
            <a:pathLst>
              <a:path w="214" h="5381" extrusionOk="0">
                <a:moveTo>
                  <a:pt x="153" y="1"/>
                </a:moveTo>
                <a:cubicBezTo>
                  <a:pt x="92" y="274"/>
                  <a:pt x="62" y="548"/>
                  <a:pt x="62" y="821"/>
                </a:cubicBezTo>
                <a:cubicBezTo>
                  <a:pt x="31" y="1277"/>
                  <a:pt x="1" y="1976"/>
                  <a:pt x="31" y="2706"/>
                </a:cubicBezTo>
                <a:cubicBezTo>
                  <a:pt x="31" y="3435"/>
                  <a:pt x="62" y="4104"/>
                  <a:pt x="92" y="4621"/>
                </a:cubicBezTo>
                <a:cubicBezTo>
                  <a:pt x="92" y="4864"/>
                  <a:pt x="123" y="5137"/>
                  <a:pt x="183" y="5381"/>
                </a:cubicBezTo>
                <a:cubicBezTo>
                  <a:pt x="214" y="5137"/>
                  <a:pt x="214" y="4864"/>
                  <a:pt x="183" y="4590"/>
                </a:cubicBezTo>
                <a:cubicBezTo>
                  <a:pt x="183" y="4074"/>
                  <a:pt x="183" y="3405"/>
                  <a:pt x="183" y="2706"/>
                </a:cubicBezTo>
                <a:lnTo>
                  <a:pt x="183" y="791"/>
                </a:lnTo>
                <a:cubicBezTo>
                  <a:pt x="183" y="548"/>
                  <a:pt x="183" y="274"/>
                  <a:pt x="153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3806;p72">
            <a:extLst>
              <a:ext uri="{FF2B5EF4-FFF2-40B4-BE49-F238E27FC236}">
                <a16:creationId xmlns:a16="http://schemas.microsoft.com/office/drawing/2014/main" id="{DD5CAFF7-6B83-4CE9-9236-74BD53EE9B3C}"/>
              </a:ext>
            </a:extLst>
          </p:cNvPr>
          <p:cNvSpPr/>
          <p:nvPr/>
        </p:nvSpPr>
        <p:spPr>
          <a:xfrm>
            <a:off x="3642747" y="3599806"/>
            <a:ext cx="43407" cy="41165"/>
          </a:xfrm>
          <a:custGeom>
            <a:avLst/>
            <a:gdLst/>
            <a:ahLst/>
            <a:cxnLst/>
            <a:rect l="l" t="t" r="r" b="b"/>
            <a:pathLst>
              <a:path w="2675" h="2676" extrusionOk="0">
                <a:moveTo>
                  <a:pt x="395" y="1"/>
                </a:moveTo>
                <a:cubicBezTo>
                  <a:pt x="395" y="1"/>
                  <a:pt x="304" y="62"/>
                  <a:pt x="243" y="214"/>
                </a:cubicBezTo>
                <a:cubicBezTo>
                  <a:pt x="152" y="396"/>
                  <a:pt x="61" y="639"/>
                  <a:pt x="61" y="852"/>
                </a:cubicBezTo>
                <a:cubicBezTo>
                  <a:pt x="0" y="1186"/>
                  <a:pt x="0" y="1551"/>
                  <a:pt x="61" y="1885"/>
                </a:cubicBezTo>
                <a:cubicBezTo>
                  <a:pt x="91" y="2098"/>
                  <a:pt x="182" y="2281"/>
                  <a:pt x="334" y="2432"/>
                </a:cubicBezTo>
                <a:cubicBezTo>
                  <a:pt x="517" y="2584"/>
                  <a:pt x="730" y="2676"/>
                  <a:pt x="973" y="2676"/>
                </a:cubicBezTo>
                <a:cubicBezTo>
                  <a:pt x="1216" y="2676"/>
                  <a:pt x="1429" y="2554"/>
                  <a:pt x="1581" y="2372"/>
                </a:cubicBezTo>
                <a:cubicBezTo>
                  <a:pt x="1672" y="2189"/>
                  <a:pt x="1702" y="1946"/>
                  <a:pt x="1672" y="1733"/>
                </a:cubicBezTo>
                <a:cubicBezTo>
                  <a:pt x="1611" y="1581"/>
                  <a:pt x="1611" y="1399"/>
                  <a:pt x="1611" y="1217"/>
                </a:cubicBezTo>
                <a:cubicBezTo>
                  <a:pt x="1611" y="1095"/>
                  <a:pt x="1702" y="974"/>
                  <a:pt x="1824" y="882"/>
                </a:cubicBezTo>
                <a:cubicBezTo>
                  <a:pt x="1906" y="855"/>
                  <a:pt x="2000" y="840"/>
                  <a:pt x="2096" y="840"/>
                </a:cubicBezTo>
                <a:cubicBezTo>
                  <a:pt x="2212" y="840"/>
                  <a:pt x="2331" y="863"/>
                  <a:pt x="2432" y="913"/>
                </a:cubicBezTo>
                <a:cubicBezTo>
                  <a:pt x="2493" y="943"/>
                  <a:pt x="2584" y="974"/>
                  <a:pt x="2675" y="1004"/>
                </a:cubicBezTo>
                <a:cubicBezTo>
                  <a:pt x="2675" y="1004"/>
                  <a:pt x="2614" y="943"/>
                  <a:pt x="2462" y="852"/>
                </a:cubicBezTo>
                <a:cubicBezTo>
                  <a:pt x="2333" y="778"/>
                  <a:pt x="2193" y="738"/>
                  <a:pt x="2049" y="738"/>
                </a:cubicBezTo>
                <a:cubicBezTo>
                  <a:pt x="1955" y="738"/>
                  <a:pt x="1859" y="755"/>
                  <a:pt x="1763" y="791"/>
                </a:cubicBezTo>
                <a:cubicBezTo>
                  <a:pt x="1611" y="882"/>
                  <a:pt x="1489" y="1034"/>
                  <a:pt x="1489" y="1217"/>
                </a:cubicBezTo>
                <a:cubicBezTo>
                  <a:pt x="1459" y="1399"/>
                  <a:pt x="1489" y="1581"/>
                  <a:pt x="1520" y="1764"/>
                </a:cubicBezTo>
                <a:cubicBezTo>
                  <a:pt x="1550" y="1946"/>
                  <a:pt x="1520" y="2129"/>
                  <a:pt x="1429" y="2281"/>
                </a:cubicBezTo>
                <a:cubicBezTo>
                  <a:pt x="1337" y="2432"/>
                  <a:pt x="1155" y="2524"/>
                  <a:pt x="973" y="2524"/>
                </a:cubicBezTo>
                <a:cubicBezTo>
                  <a:pt x="578" y="2493"/>
                  <a:pt x="274" y="2220"/>
                  <a:pt x="182" y="1855"/>
                </a:cubicBezTo>
                <a:cubicBezTo>
                  <a:pt x="122" y="1521"/>
                  <a:pt x="122" y="1186"/>
                  <a:pt x="152" y="882"/>
                </a:cubicBezTo>
                <a:cubicBezTo>
                  <a:pt x="182" y="639"/>
                  <a:pt x="213" y="426"/>
                  <a:pt x="304" y="214"/>
                </a:cubicBezTo>
                <a:cubicBezTo>
                  <a:pt x="365" y="92"/>
                  <a:pt x="395" y="1"/>
                  <a:pt x="395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3807;p72">
            <a:extLst>
              <a:ext uri="{FF2B5EF4-FFF2-40B4-BE49-F238E27FC236}">
                <a16:creationId xmlns:a16="http://schemas.microsoft.com/office/drawing/2014/main" id="{C799750A-659B-4030-B2BC-841085C47837}"/>
              </a:ext>
            </a:extLst>
          </p:cNvPr>
          <p:cNvSpPr/>
          <p:nvPr/>
        </p:nvSpPr>
        <p:spPr>
          <a:xfrm>
            <a:off x="3621036" y="3597468"/>
            <a:ext cx="30100" cy="47994"/>
          </a:xfrm>
          <a:custGeom>
            <a:avLst/>
            <a:gdLst/>
            <a:ahLst/>
            <a:cxnLst/>
            <a:rect l="l" t="t" r="r" b="b"/>
            <a:pathLst>
              <a:path w="1855" h="3120" extrusionOk="0">
                <a:moveTo>
                  <a:pt x="1612" y="1"/>
                </a:moveTo>
                <a:cubicBezTo>
                  <a:pt x="1399" y="1"/>
                  <a:pt x="1216" y="62"/>
                  <a:pt x="1034" y="153"/>
                </a:cubicBezTo>
                <a:cubicBezTo>
                  <a:pt x="730" y="274"/>
                  <a:pt x="517" y="487"/>
                  <a:pt x="335" y="730"/>
                </a:cubicBezTo>
                <a:cubicBezTo>
                  <a:pt x="92" y="1034"/>
                  <a:pt x="1" y="1399"/>
                  <a:pt x="1" y="1794"/>
                </a:cubicBezTo>
                <a:cubicBezTo>
                  <a:pt x="1" y="2189"/>
                  <a:pt x="122" y="2554"/>
                  <a:pt x="396" y="2828"/>
                </a:cubicBezTo>
                <a:cubicBezTo>
                  <a:pt x="566" y="3022"/>
                  <a:pt x="814" y="3119"/>
                  <a:pt x="1078" y="3119"/>
                </a:cubicBezTo>
                <a:cubicBezTo>
                  <a:pt x="1144" y="3119"/>
                  <a:pt x="1210" y="3113"/>
                  <a:pt x="1277" y="3101"/>
                </a:cubicBezTo>
                <a:cubicBezTo>
                  <a:pt x="1490" y="3040"/>
                  <a:pt x="1642" y="2888"/>
                  <a:pt x="1733" y="2676"/>
                </a:cubicBezTo>
                <a:cubicBezTo>
                  <a:pt x="1764" y="2615"/>
                  <a:pt x="1764" y="2524"/>
                  <a:pt x="1764" y="2463"/>
                </a:cubicBezTo>
                <a:cubicBezTo>
                  <a:pt x="1733" y="2463"/>
                  <a:pt x="1733" y="2524"/>
                  <a:pt x="1703" y="2645"/>
                </a:cubicBezTo>
                <a:cubicBezTo>
                  <a:pt x="1612" y="2828"/>
                  <a:pt x="1460" y="2949"/>
                  <a:pt x="1277" y="2980"/>
                </a:cubicBezTo>
                <a:cubicBezTo>
                  <a:pt x="1215" y="2992"/>
                  <a:pt x="1154" y="2998"/>
                  <a:pt x="1095" y="2998"/>
                </a:cubicBezTo>
                <a:cubicBezTo>
                  <a:pt x="865" y="2998"/>
                  <a:pt x="663" y="2906"/>
                  <a:pt x="517" y="2736"/>
                </a:cubicBezTo>
                <a:cubicBezTo>
                  <a:pt x="274" y="2463"/>
                  <a:pt x="153" y="2129"/>
                  <a:pt x="153" y="1794"/>
                </a:cubicBezTo>
                <a:cubicBezTo>
                  <a:pt x="153" y="1156"/>
                  <a:pt x="517" y="548"/>
                  <a:pt x="1095" y="244"/>
                </a:cubicBezTo>
                <a:cubicBezTo>
                  <a:pt x="1338" y="153"/>
                  <a:pt x="1581" y="62"/>
                  <a:pt x="1855" y="31"/>
                </a:cubicBezTo>
                <a:cubicBezTo>
                  <a:pt x="1764" y="1"/>
                  <a:pt x="1703" y="1"/>
                  <a:pt x="161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3808;p72">
            <a:extLst>
              <a:ext uri="{FF2B5EF4-FFF2-40B4-BE49-F238E27FC236}">
                <a16:creationId xmlns:a16="http://schemas.microsoft.com/office/drawing/2014/main" id="{18C0635D-2793-4940-B4AB-DDEBFE073AD3}"/>
              </a:ext>
            </a:extLst>
          </p:cNvPr>
          <p:cNvSpPr/>
          <p:nvPr/>
        </p:nvSpPr>
        <p:spPr>
          <a:xfrm>
            <a:off x="3694526" y="3649846"/>
            <a:ext cx="31578" cy="36950"/>
          </a:xfrm>
          <a:custGeom>
            <a:avLst/>
            <a:gdLst/>
            <a:ahLst/>
            <a:cxnLst/>
            <a:rect l="l" t="t" r="r" b="b"/>
            <a:pathLst>
              <a:path w="1946" h="2402" extrusionOk="0">
                <a:moveTo>
                  <a:pt x="1946" y="0"/>
                </a:moveTo>
                <a:lnTo>
                  <a:pt x="1946" y="0"/>
                </a:lnTo>
                <a:cubicBezTo>
                  <a:pt x="1520" y="487"/>
                  <a:pt x="1247" y="1064"/>
                  <a:pt x="1156" y="1672"/>
                </a:cubicBezTo>
                <a:cubicBezTo>
                  <a:pt x="1113" y="1799"/>
                  <a:pt x="1100" y="1926"/>
                  <a:pt x="1086" y="2053"/>
                </a:cubicBezTo>
                <a:lnTo>
                  <a:pt x="1086" y="2053"/>
                </a:lnTo>
                <a:cubicBezTo>
                  <a:pt x="890" y="1863"/>
                  <a:pt x="650" y="1724"/>
                  <a:pt x="365" y="1672"/>
                </a:cubicBezTo>
                <a:cubicBezTo>
                  <a:pt x="305" y="1657"/>
                  <a:pt x="244" y="1649"/>
                  <a:pt x="183" y="1649"/>
                </a:cubicBezTo>
                <a:cubicBezTo>
                  <a:pt x="122" y="1649"/>
                  <a:pt x="61" y="1657"/>
                  <a:pt x="1" y="1672"/>
                </a:cubicBezTo>
                <a:cubicBezTo>
                  <a:pt x="92" y="1702"/>
                  <a:pt x="213" y="1733"/>
                  <a:pt x="335" y="1763"/>
                </a:cubicBezTo>
                <a:cubicBezTo>
                  <a:pt x="609" y="1854"/>
                  <a:pt x="882" y="2037"/>
                  <a:pt x="1095" y="2280"/>
                </a:cubicBezTo>
                <a:lnTo>
                  <a:pt x="1186" y="2401"/>
                </a:lnTo>
                <a:lnTo>
                  <a:pt x="1216" y="2219"/>
                </a:lnTo>
                <a:cubicBezTo>
                  <a:pt x="1247" y="2067"/>
                  <a:pt x="1277" y="1885"/>
                  <a:pt x="1308" y="1702"/>
                </a:cubicBezTo>
                <a:cubicBezTo>
                  <a:pt x="1460" y="1125"/>
                  <a:pt x="1672" y="547"/>
                  <a:pt x="1946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3809;p72">
            <a:extLst>
              <a:ext uri="{FF2B5EF4-FFF2-40B4-BE49-F238E27FC236}">
                <a16:creationId xmlns:a16="http://schemas.microsoft.com/office/drawing/2014/main" id="{560145FB-3A88-44A2-B10B-15042F40ECD8}"/>
              </a:ext>
            </a:extLst>
          </p:cNvPr>
          <p:cNvSpPr/>
          <p:nvPr/>
        </p:nvSpPr>
        <p:spPr>
          <a:xfrm>
            <a:off x="3673805" y="3571287"/>
            <a:ext cx="18774" cy="8506"/>
          </a:xfrm>
          <a:custGeom>
            <a:avLst/>
            <a:gdLst/>
            <a:ahLst/>
            <a:cxnLst/>
            <a:rect l="l" t="t" r="r" b="b"/>
            <a:pathLst>
              <a:path w="1157" h="553" extrusionOk="0">
                <a:moveTo>
                  <a:pt x="1126" y="1"/>
                </a:moveTo>
                <a:cubicBezTo>
                  <a:pt x="1095" y="1"/>
                  <a:pt x="882" y="183"/>
                  <a:pt x="579" y="305"/>
                </a:cubicBezTo>
                <a:cubicBezTo>
                  <a:pt x="305" y="457"/>
                  <a:pt x="31" y="457"/>
                  <a:pt x="1" y="487"/>
                </a:cubicBezTo>
                <a:cubicBezTo>
                  <a:pt x="1" y="520"/>
                  <a:pt x="88" y="552"/>
                  <a:pt x="224" y="552"/>
                </a:cubicBezTo>
                <a:cubicBezTo>
                  <a:pt x="343" y="552"/>
                  <a:pt x="500" y="527"/>
                  <a:pt x="670" y="457"/>
                </a:cubicBezTo>
                <a:cubicBezTo>
                  <a:pt x="1004" y="305"/>
                  <a:pt x="1156" y="1"/>
                  <a:pt x="1126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3810;p72">
            <a:extLst>
              <a:ext uri="{FF2B5EF4-FFF2-40B4-BE49-F238E27FC236}">
                <a16:creationId xmlns:a16="http://schemas.microsoft.com/office/drawing/2014/main" id="{7833A27F-6C08-4CD3-8439-F53A5F4C68A9}"/>
              </a:ext>
            </a:extLst>
          </p:cNvPr>
          <p:cNvSpPr/>
          <p:nvPr/>
        </p:nvSpPr>
        <p:spPr>
          <a:xfrm>
            <a:off x="4034851" y="3740545"/>
            <a:ext cx="550461" cy="748178"/>
          </a:xfrm>
          <a:custGeom>
            <a:avLst/>
            <a:gdLst/>
            <a:ahLst/>
            <a:cxnLst/>
            <a:rect l="l" t="t" r="r" b="b"/>
            <a:pathLst>
              <a:path w="33923" h="48637" extrusionOk="0">
                <a:moveTo>
                  <a:pt x="24621" y="1"/>
                </a:moveTo>
                <a:cubicBezTo>
                  <a:pt x="17934" y="1"/>
                  <a:pt x="20518" y="14773"/>
                  <a:pt x="20518" y="14773"/>
                </a:cubicBezTo>
                <a:lnTo>
                  <a:pt x="23314" y="31886"/>
                </a:lnTo>
                <a:lnTo>
                  <a:pt x="22341" y="32950"/>
                </a:lnTo>
                <a:lnTo>
                  <a:pt x="22341" y="33466"/>
                </a:lnTo>
                <a:lnTo>
                  <a:pt x="1" y="42859"/>
                </a:lnTo>
                <a:lnTo>
                  <a:pt x="6870" y="48634"/>
                </a:lnTo>
                <a:cubicBezTo>
                  <a:pt x="7010" y="48635"/>
                  <a:pt x="7149" y="48636"/>
                  <a:pt x="7288" y="48636"/>
                </a:cubicBezTo>
                <a:cubicBezTo>
                  <a:pt x="18447" y="48636"/>
                  <a:pt x="26832" y="43854"/>
                  <a:pt x="31035" y="40792"/>
                </a:cubicBezTo>
                <a:cubicBezTo>
                  <a:pt x="32919" y="39424"/>
                  <a:pt x="33922" y="37144"/>
                  <a:pt x="33649" y="34834"/>
                </a:cubicBezTo>
                <a:cubicBezTo>
                  <a:pt x="32858" y="28390"/>
                  <a:pt x="31217" y="15047"/>
                  <a:pt x="30913" y="11794"/>
                </a:cubicBezTo>
                <a:cubicBezTo>
                  <a:pt x="30214" y="4682"/>
                  <a:pt x="26263" y="1"/>
                  <a:pt x="2462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3811;p72">
            <a:extLst>
              <a:ext uri="{FF2B5EF4-FFF2-40B4-BE49-F238E27FC236}">
                <a16:creationId xmlns:a16="http://schemas.microsoft.com/office/drawing/2014/main" id="{9509077D-4BE7-4F8D-8079-B0B85D094EB9}"/>
              </a:ext>
            </a:extLst>
          </p:cNvPr>
          <p:cNvSpPr/>
          <p:nvPr/>
        </p:nvSpPr>
        <p:spPr>
          <a:xfrm>
            <a:off x="4208461" y="3277658"/>
            <a:ext cx="192385" cy="328133"/>
          </a:xfrm>
          <a:custGeom>
            <a:avLst/>
            <a:gdLst/>
            <a:ahLst/>
            <a:cxnLst/>
            <a:rect l="l" t="t" r="r" b="b"/>
            <a:pathLst>
              <a:path w="11856" h="21331" extrusionOk="0">
                <a:moveTo>
                  <a:pt x="8086" y="0"/>
                </a:moveTo>
                <a:lnTo>
                  <a:pt x="1" y="21186"/>
                </a:lnTo>
                <a:cubicBezTo>
                  <a:pt x="701" y="21279"/>
                  <a:pt x="1414" y="21331"/>
                  <a:pt x="2125" y="21331"/>
                </a:cubicBezTo>
                <a:cubicBezTo>
                  <a:pt x="4193" y="21331"/>
                  <a:pt x="6254" y="20896"/>
                  <a:pt x="7995" y="19788"/>
                </a:cubicBezTo>
                <a:cubicBezTo>
                  <a:pt x="10305" y="18329"/>
                  <a:pt x="11855" y="15472"/>
                  <a:pt x="11308" y="12797"/>
                </a:cubicBezTo>
                <a:cubicBezTo>
                  <a:pt x="11035" y="11490"/>
                  <a:pt x="10275" y="10244"/>
                  <a:pt x="10457" y="8906"/>
                </a:cubicBezTo>
                <a:cubicBezTo>
                  <a:pt x="10579" y="7934"/>
                  <a:pt x="11217" y="7022"/>
                  <a:pt x="11217" y="6049"/>
                </a:cubicBezTo>
                <a:cubicBezTo>
                  <a:pt x="11247" y="3739"/>
                  <a:pt x="8177" y="2341"/>
                  <a:pt x="808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3812;p72">
            <a:extLst>
              <a:ext uri="{FF2B5EF4-FFF2-40B4-BE49-F238E27FC236}">
                <a16:creationId xmlns:a16="http://schemas.microsoft.com/office/drawing/2014/main" id="{7F5FA168-D24B-4468-92F3-44B3D29A01C8}"/>
              </a:ext>
            </a:extLst>
          </p:cNvPr>
          <p:cNvSpPr/>
          <p:nvPr/>
        </p:nvSpPr>
        <p:spPr>
          <a:xfrm>
            <a:off x="3976159" y="3269243"/>
            <a:ext cx="213090" cy="366575"/>
          </a:xfrm>
          <a:custGeom>
            <a:avLst/>
            <a:gdLst/>
            <a:ahLst/>
            <a:cxnLst/>
            <a:rect l="l" t="t" r="r" b="b"/>
            <a:pathLst>
              <a:path w="13132" h="23830" extrusionOk="0">
                <a:moveTo>
                  <a:pt x="3800" y="0"/>
                </a:moveTo>
                <a:lnTo>
                  <a:pt x="3800" y="0"/>
                </a:lnTo>
                <a:cubicBezTo>
                  <a:pt x="3891" y="1246"/>
                  <a:pt x="3071" y="2341"/>
                  <a:pt x="2219" y="3283"/>
                </a:cubicBezTo>
                <a:cubicBezTo>
                  <a:pt x="1399" y="4195"/>
                  <a:pt x="487" y="5167"/>
                  <a:pt x="305" y="6414"/>
                </a:cubicBezTo>
                <a:cubicBezTo>
                  <a:pt x="1" y="8602"/>
                  <a:pt x="2128" y="10608"/>
                  <a:pt x="1703" y="12766"/>
                </a:cubicBezTo>
                <a:cubicBezTo>
                  <a:pt x="1460" y="13952"/>
                  <a:pt x="517" y="14864"/>
                  <a:pt x="335" y="16049"/>
                </a:cubicBezTo>
                <a:cubicBezTo>
                  <a:pt x="153" y="17204"/>
                  <a:pt x="791" y="18268"/>
                  <a:pt x="1520" y="19149"/>
                </a:cubicBezTo>
                <a:cubicBezTo>
                  <a:pt x="2280" y="20000"/>
                  <a:pt x="3162" y="19879"/>
                  <a:pt x="3800" y="20791"/>
                </a:cubicBezTo>
                <a:cubicBezTo>
                  <a:pt x="4590" y="21855"/>
                  <a:pt x="5563" y="22736"/>
                  <a:pt x="6688" y="23374"/>
                </a:cubicBezTo>
                <a:cubicBezTo>
                  <a:pt x="7291" y="23703"/>
                  <a:pt x="7926" y="23830"/>
                  <a:pt x="8556" y="23830"/>
                </a:cubicBezTo>
                <a:cubicBezTo>
                  <a:pt x="10431" y="23830"/>
                  <a:pt x="12267" y="22705"/>
                  <a:pt x="13131" y="22432"/>
                </a:cubicBezTo>
                <a:lnTo>
                  <a:pt x="3800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3813;p72">
            <a:extLst>
              <a:ext uri="{FF2B5EF4-FFF2-40B4-BE49-F238E27FC236}">
                <a16:creationId xmlns:a16="http://schemas.microsoft.com/office/drawing/2014/main" id="{FA2CFB86-A71E-419B-8B4E-AE56A670DD09}"/>
              </a:ext>
            </a:extLst>
          </p:cNvPr>
          <p:cNvSpPr/>
          <p:nvPr/>
        </p:nvSpPr>
        <p:spPr>
          <a:xfrm>
            <a:off x="4032887" y="3177960"/>
            <a:ext cx="320105" cy="246234"/>
          </a:xfrm>
          <a:custGeom>
            <a:avLst/>
            <a:gdLst/>
            <a:ahLst/>
            <a:cxnLst/>
            <a:rect l="l" t="t" r="r" b="b"/>
            <a:pathLst>
              <a:path w="19727" h="16007" extrusionOk="0">
                <a:moveTo>
                  <a:pt x="7164" y="0"/>
                </a:moveTo>
                <a:cubicBezTo>
                  <a:pt x="4170" y="0"/>
                  <a:pt x="1252" y="1940"/>
                  <a:pt x="426" y="5265"/>
                </a:cubicBezTo>
                <a:cubicBezTo>
                  <a:pt x="0" y="6876"/>
                  <a:pt x="274" y="8761"/>
                  <a:pt x="1550" y="9825"/>
                </a:cubicBezTo>
                <a:cubicBezTo>
                  <a:pt x="2350" y="10508"/>
                  <a:pt x="3369" y="10735"/>
                  <a:pt x="4438" y="10735"/>
                </a:cubicBezTo>
                <a:cubicBezTo>
                  <a:pt x="5318" y="10735"/>
                  <a:pt x="6231" y="10581"/>
                  <a:pt x="7082" y="10402"/>
                </a:cubicBezTo>
                <a:cubicBezTo>
                  <a:pt x="8019" y="10203"/>
                  <a:pt x="9025" y="10011"/>
                  <a:pt x="9995" y="10011"/>
                </a:cubicBezTo>
                <a:cubicBezTo>
                  <a:pt x="10946" y="10011"/>
                  <a:pt x="11862" y="10195"/>
                  <a:pt x="12645" y="10737"/>
                </a:cubicBezTo>
                <a:cubicBezTo>
                  <a:pt x="13587" y="11405"/>
                  <a:pt x="14134" y="12500"/>
                  <a:pt x="14712" y="13503"/>
                </a:cubicBezTo>
                <a:cubicBezTo>
                  <a:pt x="15289" y="14506"/>
                  <a:pt x="16019" y="15509"/>
                  <a:pt x="17113" y="15904"/>
                </a:cubicBezTo>
                <a:cubicBezTo>
                  <a:pt x="17321" y="15973"/>
                  <a:pt x="17544" y="16007"/>
                  <a:pt x="17769" y="16007"/>
                </a:cubicBezTo>
                <a:cubicBezTo>
                  <a:pt x="18722" y="16007"/>
                  <a:pt x="19702" y="15410"/>
                  <a:pt x="19727" y="14475"/>
                </a:cubicBezTo>
                <a:lnTo>
                  <a:pt x="19362" y="7819"/>
                </a:lnTo>
                <a:cubicBezTo>
                  <a:pt x="19393" y="6694"/>
                  <a:pt x="18359" y="5843"/>
                  <a:pt x="17295" y="5417"/>
                </a:cubicBezTo>
                <a:cubicBezTo>
                  <a:pt x="16262" y="4992"/>
                  <a:pt x="15107" y="4840"/>
                  <a:pt x="14164" y="4232"/>
                </a:cubicBezTo>
                <a:cubicBezTo>
                  <a:pt x="13344" y="3655"/>
                  <a:pt x="12766" y="2803"/>
                  <a:pt x="12067" y="2074"/>
                </a:cubicBezTo>
                <a:cubicBezTo>
                  <a:pt x="10671" y="655"/>
                  <a:pt x="8905" y="0"/>
                  <a:pt x="71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3814;p72">
            <a:extLst>
              <a:ext uri="{FF2B5EF4-FFF2-40B4-BE49-F238E27FC236}">
                <a16:creationId xmlns:a16="http://schemas.microsoft.com/office/drawing/2014/main" id="{E8E3E72E-FE92-4581-99F5-CED5AC5FE3FD}"/>
              </a:ext>
            </a:extLst>
          </p:cNvPr>
          <p:cNvSpPr/>
          <p:nvPr/>
        </p:nvSpPr>
        <p:spPr>
          <a:xfrm>
            <a:off x="4017098" y="3262382"/>
            <a:ext cx="285592" cy="525418"/>
          </a:xfrm>
          <a:custGeom>
            <a:avLst/>
            <a:gdLst/>
            <a:ahLst/>
            <a:cxnLst/>
            <a:rect l="l" t="t" r="r" b="b"/>
            <a:pathLst>
              <a:path w="17600" h="34156" extrusionOk="0">
                <a:moveTo>
                  <a:pt x="5544" y="1"/>
                </a:moveTo>
                <a:cubicBezTo>
                  <a:pt x="2538" y="1"/>
                  <a:pt x="569" y="3737"/>
                  <a:pt x="365" y="6829"/>
                </a:cubicBezTo>
                <a:cubicBezTo>
                  <a:pt x="122" y="10386"/>
                  <a:pt x="0" y="14762"/>
                  <a:pt x="396" y="17437"/>
                </a:cubicBezTo>
                <a:cubicBezTo>
                  <a:pt x="1247" y="22787"/>
                  <a:pt x="5350" y="23486"/>
                  <a:pt x="5350" y="23486"/>
                </a:cubicBezTo>
                <a:cubicBezTo>
                  <a:pt x="5350" y="23486"/>
                  <a:pt x="5350" y="23486"/>
                  <a:pt x="5350" y="23486"/>
                </a:cubicBezTo>
                <a:cubicBezTo>
                  <a:pt x="5350" y="23486"/>
                  <a:pt x="5380" y="25994"/>
                  <a:pt x="5380" y="28562"/>
                </a:cubicBezTo>
                <a:cubicBezTo>
                  <a:pt x="5411" y="31602"/>
                  <a:pt x="7873" y="34094"/>
                  <a:pt x="10912" y="34155"/>
                </a:cubicBezTo>
                <a:cubicBezTo>
                  <a:pt x="10950" y="34156"/>
                  <a:pt x="10988" y="34156"/>
                  <a:pt x="11025" y="34156"/>
                </a:cubicBezTo>
                <a:cubicBezTo>
                  <a:pt x="14045" y="34156"/>
                  <a:pt x="16537" y="31746"/>
                  <a:pt x="16657" y="28714"/>
                </a:cubicBezTo>
                <a:lnTo>
                  <a:pt x="17600" y="4458"/>
                </a:lnTo>
                <a:cubicBezTo>
                  <a:pt x="17600" y="3486"/>
                  <a:pt x="16870" y="2665"/>
                  <a:pt x="15897" y="2574"/>
                </a:cubicBezTo>
                <a:lnTo>
                  <a:pt x="5928" y="21"/>
                </a:lnTo>
                <a:cubicBezTo>
                  <a:pt x="5798" y="7"/>
                  <a:pt x="5670" y="1"/>
                  <a:pt x="5544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3815;p72">
            <a:extLst>
              <a:ext uri="{FF2B5EF4-FFF2-40B4-BE49-F238E27FC236}">
                <a16:creationId xmlns:a16="http://schemas.microsoft.com/office/drawing/2014/main" id="{A4D33BFC-996B-48B1-8077-83044BC29F48}"/>
              </a:ext>
            </a:extLst>
          </p:cNvPr>
          <p:cNvSpPr/>
          <p:nvPr/>
        </p:nvSpPr>
        <p:spPr>
          <a:xfrm>
            <a:off x="4050639" y="3405258"/>
            <a:ext cx="22214" cy="19736"/>
          </a:xfrm>
          <a:custGeom>
            <a:avLst/>
            <a:gdLst/>
            <a:ahLst/>
            <a:cxnLst/>
            <a:rect l="l" t="t" r="r" b="b"/>
            <a:pathLst>
              <a:path w="1369" h="1283" extrusionOk="0">
                <a:moveTo>
                  <a:pt x="644" y="1"/>
                </a:moveTo>
                <a:cubicBezTo>
                  <a:pt x="304" y="1"/>
                  <a:pt x="29" y="265"/>
                  <a:pt x="0" y="611"/>
                </a:cubicBezTo>
                <a:cubicBezTo>
                  <a:pt x="0" y="976"/>
                  <a:pt x="274" y="1280"/>
                  <a:pt x="669" y="1280"/>
                </a:cubicBezTo>
                <a:cubicBezTo>
                  <a:pt x="688" y="1282"/>
                  <a:pt x="707" y="1282"/>
                  <a:pt x="726" y="1282"/>
                </a:cubicBezTo>
                <a:cubicBezTo>
                  <a:pt x="1040" y="1282"/>
                  <a:pt x="1339" y="1047"/>
                  <a:pt x="1368" y="702"/>
                </a:cubicBezTo>
                <a:cubicBezTo>
                  <a:pt x="1368" y="307"/>
                  <a:pt x="1064" y="3"/>
                  <a:pt x="699" y="3"/>
                </a:cubicBezTo>
                <a:cubicBezTo>
                  <a:pt x="681" y="2"/>
                  <a:pt x="662" y="1"/>
                  <a:pt x="64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3816;p72">
            <a:extLst>
              <a:ext uri="{FF2B5EF4-FFF2-40B4-BE49-F238E27FC236}">
                <a16:creationId xmlns:a16="http://schemas.microsoft.com/office/drawing/2014/main" id="{92760CB6-14EC-4F5C-BD74-457897B51BAB}"/>
              </a:ext>
            </a:extLst>
          </p:cNvPr>
          <p:cNvSpPr/>
          <p:nvPr/>
        </p:nvSpPr>
        <p:spPr>
          <a:xfrm>
            <a:off x="4037820" y="3391276"/>
            <a:ext cx="45873" cy="11444"/>
          </a:xfrm>
          <a:custGeom>
            <a:avLst/>
            <a:gdLst/>
            <a:ahLst/>
            <a:cxnLst/>
            <a:rect l="l" t="t" r="r" b="b"/>
            <a:pathLst>
              <a:path w="2827" h="744" extrusionOk="0">
                <a:moveTo>
                  <a:pt x="1368" y="0"/>
                </a:moveTo>
                <a:cubicBezTo>
                  <a:pt x="973" y="0"/>
                  <a:pt x="608" y="122"/>
                  <a:pt x="304" y="335"/>
                </a:cubicBezTo>
                <a:cubicBezTo>
                  <a:pt x="61" y="517"/>
                  <a:pt x="0" y="700"/>
                  <a:pt x="30" y="730"/>
                </a:cubicBezTo>
                <a:cubicBezTo>
                  <a:pt x="40" y="739"/>
                  <a:pt x="54" y="744"/>
                  <a:pt x="72" y="744"/>
                </a:cubicBezTo>
                <a:cubicBezTo>
                  <a:pt x="231" y="744"/>
                  <a:pt x="714" y="426"/>
                  <a:pt x="1368" y="426"/>
                </a:cubicBezTo>
                <a:cubicBezTo>
                  <a:pt x="2026" y="426"/>
                  <a:pt x="2502" y="723"/>
                  <a:pt x="2677" y="723"/>
                </a:cubicBezTo>
                <a:cubicBezTo>
                  <a:pt x="2704" y="723"/>
                  <a:pt x="2723" y="716"/>
                  <a:pt x="2736" y="700"/>
                </a:cubicBezTo>
                <a:cubicBezTo>
                  <a:pt x="2827" y="608"/>
                  <a:pt x="2675" y="517"/>
                  <a:pt x="2462" y="335"/>
                </a:cubicBezTo>
                <a:cubicBezTo>
                  <a:pt x="2128" y="92"/>
                  <a:pt x="1763" y="0"/>
                  <a:pt x="13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3817;p72">
            <a:extLst>
              <a:ext uri="{FF2B5EF4-FFF2-40B4-BE49-F238E27FC236}">
                <a16:creationId xmlns:a16="http://schemas.microsoft.com/office/drawing/2014/main" id="{11365071-061A-4903-8CFE-2575A0F66366}"/>
              </a:ext>
            </a:extLst>
          </p:cNvPr>
          <p:cNvSpPr/>
          <p:nvPr/>
        </p:nvSpPr>
        <p:spPr>
          <a:xfrm>
            <a:off x="4167034" y="3408074"/>
            <a:ext cx="22214" cy="19720"/>
          </a:xfrm>
          <a:custGeom>
            <a:avLst/>
            <a:gdLst/>
            <a:ahLst/>
            <a:cxnLst/>
            <a:rect l="l" t="t" r="r" b="b"/>
            <a:pathLst>
              <a:path w="1369" h="1282" extrusionOk="0">
                <a:moveTo>
                  <a:pt x="645" y="0"/>
                </a:moveTo>
                <a:cubicBezTo>
                  <a:pt x="305" y="0"/>
                  <a:pt x="30" y="264"/>
                  <a:pt x="1" y="611"/>
                </a:cubicBezTo>
                <a:cubicBezTo>
                  <a:pt x="1" y="975"/>
                  <a:pt x="274" y="1279"/>
                  <a:pt x="669" y="1279"/>
                </a:cubicBezTo>
                <a:cubicBezTo>
                  <a:pt x="690" y="1281"/>
                  <a:pt x="710" y="1282"/>
                  <a:pt x="731" y="1282"/>
                </a:cubicBezTo>
                <a:cubicBezTo>
                  <a:pt x="1068" y="1282"/>
                  <a:pt x="1340" y="1046"/>
                  <a:pt x="1368" y="702"/>
                </a:cubicBezTo>
                <a:cubicBezTo>
                  <a:pt x="1368" y="307"/>
                  <a:pt x="1065" y="3"/>
                  <a:pt x="700" y="3"/>
                </a:cubicBezTo>
                <a:cubicBezTo>
                  <a:pt x="681" y="1"/>
                  <a:pt x="663" y="0"/>
                  <a:pt x="64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3818;p72">
            <a:extLst>
              <a:ext uri="{FF2B5EF4-FFF2-40B4-BE49-F238E27FC236}">
                <a16:creationId xmlns:a16="http://schemas.microsoft.com/office/drawing/2014/main" id="{8AB2E766-8AEC-418B-9282-78F00ED03956}"/>
              </a:ext>
            </a:extLst>
          </p:cNvPr>
          <p:cNvSpPr/>
          <p:nvPr/>
        </p:nvSpPr>
        <p:spPr>
          <a:xfrm>
            <a:off x="4155692" y="3393613"/>
            <a:ext cx="45889" cy="11444"/>
          </a:xfrm>
          <a:custGeom>
            <a:avLst/>
            <a:gdLst/>
            <a:ahLst/>
            <a:cxnLst/>
            <a:rect l="l" t="t" r="r" b="b"/>
            <a:pathLst>
              <a:path w="2828" h="744" extrusionOk="0">
                <a:moveTo>
                  <a:pt x="1368" y="0"/>
                </a:moveTo>
                <a:cubicBezTo>
                  <a:pt x="973" y="0"/>
                  <a:pt x="609" y="122"/>
                  <a:pt x="305" y="335"/>
                </a:cubicBezTo>
                <a:cubicBezTo>
                  <a:pt x="61" y="548"/>
                  <a:pt x="1" y="669"/>
                  <a:pt x="31" y="730"/>
                </a:cubicBezTo>
                <a:cubicBezTo>
                  <a:pt x="40" y="739"/>
                  <a:pt x="54" y="744"/>
                  <a:pt x="73" y="744"/>
                </a:cubicBezTo>
                <a:cubicBezTo>
                  <a:pt x="231" y="744"/>
                  <a:pt x="714" y="426"/>
                  <a:pt x="1368" y="426"/>
                </a:cubicBezTo>
                <a:cubicBezTo>
                  <a:pt x="2050" y="426"/>
                  <a:pt x="2536" y="744"/>
                  <a:pt x="2694" y="744"/>
                </a:cubicBezTo>
                <a:cubicBezTo>
                  <a:pt x="2713" y="744"/>
                  <a:pt x="2727" y="739"/>
                  <a:pt x="2736" y="730"/>
                </a:cubicBezTo>
                <a:cubicBezTo>
                  <a:pt x="2827" y="608"/>
                  <a:pt x="2675" y="517"/>
                  <a:pt x="2463" y="335"/>
                </a:cubicBezTo>
                <a:cubicBezTo>
                  <a:pt x="2128" y="122"/>
                  <a:pt x="1764" y="0"/>
                  <a:pt x="13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3819;p72">
            <a:extLst>
              <a:ext uri="{FF2B5EF4-FFF2-40B4-BE49-F238E27FC236}">
                <a16:creationId xmlns:a16="http://schemas.microsoft.com/office/drawing/2014/main" id="{6894240A-D06C-43FC-8F3E-C1735E89BA63}"/>
              </a:ext>
            </a:extLst>
          </p:cNvPr>
          <p:cNvSpPr/>
          <p:nvPr/>
        </p:nvSpPr>
        <p:spPr>
          <a:xfrm>
            <a:off x="4081713" y="3394076"/>
            <a:ext cx="37986" cy="95251"/>
          </a:xfrm>
          <a:custGeom>
            <a:avLst/>
            <a:gdLst/>
            <a:ahLst/>
            <a:cxnLst/>
            <a:rect l="l" t="t" r="r" b="b"/>
            <a:pathLst>
              <a:path w="2341" h="6192" extrusionOk="0">
                <a:moveTo>
                  <a:pt x="2247" y="0"/>
                </a:moveTo>
                <a:cubicBezTo>
                  <a:pt x="2146" y="0"/>
                  <a:pt x="1452" y="1630"/>
                  <a:pt x="669" y="3648"/>
                </a:cubicBezTo>
                <a:lnTo>
                  <a:pt x="152" y="5107"/>
                </a:lnTo>
                <a:cubicBezTo>
                  <a:pt x="31" y="5320"/>
                  <a:pt x="0" y="5594"/>
                  <a:pt x="61" y="5837"/>
                </a:cubicBezTo>
                <a:cubicBezTo>
                  <a:pt x="122" y="5958"/>
                  <a:pt x="243" y="6050"/>
                  <a:pt x="365" y="6110"/>
                </a:cubicBezTo>
                <a:cubicBezTo>
                  <a:pt x="487" y="6141"/>
                  <a:pt x="578" y="6141"/>
                  <a:pt x="699" y="6141"/>
                </a:cubicBezTo>
                <a:cubicBezTo>
                  <a:pt x="931" y="6176"/>
                  <a:pt x="1162" y="6191"/>
                  <a:pt x="1394" y="6191"/>
                </a:cubicBezTo>
                <a:cubicBezTo>
                  <a:pt x="1557" y="6191"/>
                  <a:pt x="1721" y="6184"/>
                  <a:pt x="1885" y="6171"/>
                </a:cubicBezTo>
                <a:cubicBezTo>
                  <a:pt x="1490" y="6050"/>
                  <a:pt x="1094" y="5958"/>
                  <a:pt x="699" y="5958"/>
                </a:cubicBezTo>
                <a:cubicBezTo>
                  <a:pt x="517" y="5928"/>
                  <a:pt x="304" y="5898"/>
                  <a:pt x="304" y="5776"/>
                </a:cubicBezTo>
                <a:cubicBezTo>
                  <a:pt x="274" y="5563"/>
                  <a:pt x="335" y="5381"/>
                  <a:pt x="426" y="5198"/>
                </a:cubicBezTo>
                <a:lnTo>
                  <a:pt x="973" y="3770"/>
                </a:lnTo>
                <a:cubicBezTo>
                  <a:pt x="1763" y="1733"/>
                  <a:pt x="2341" y="31"/>
                  <a:pt x="2250" y="1"/>
                </a:cubicBezTo>
                <a:cubicBezTo>
                  <a:pt x="2249" y="1"/>
                  <a:pt x="2248" y="0"/>
                  <a:pt x="224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3820;p72">
            <a:extLst>
              <a:ext uri="{FF2B5EF4-FFF2-40B4-BE49-F238E27FC236}">
                <a16:creationId xmlns:a16="http://schemas.microsoft.com/office/drawing/2014/main" id="{C355EB3E-409D-4879-B237-D0C411B06908}"/>
              </a:ext>
            </a:extLst>
          </p:cNvPr>
          <p:cNvSpPr/>
          <p:nvPr/>
        </p:nvSpPr>
        <p:spPr>
          <a:xfrm>
            <a:off x="4103912" y="3594207"/>
            <a:ext cx="116411" cy="49486"/>
          </a:xfrm>
          <a:custGeom>
            <a:avLst/>
            <a:gdLst/>
            <a:ahLst/>
            <a:cxnLst/>
            <a:rect l="l" t="t" r="r" b="b"/>
            <a:pathLst>
              <a:path w="7174" h="3217" extrusionOk="0">
                <a:moveTo>
                  <a:pt x="7173" y="0"/>
                </a:moveTo>
                <a:cubicBezTo>
                  <a:pt x="7173" y="0"/>
                  <a:pt x="7171" y="1"/>
                  <a:pt x="7170" y="2"/>
                </a:cubicBezTo>
                <a:lnTo>
                  <a:pt x="7170" y="2"/>
                </a:lnTo>
                <a:cubicBezTo>
                  <a:pt x="7171" y="1"/>
                  <a:pt x="7172" y="1"/>
                  <a:pt x="7173" y="0"/>
                </a:cubicBezTo>
                <a:close/>
                <a:moveTo>
                  <a:pt x="7170" y="2"/>
                </a:moveTo>
                <a:cubicBezTo>
                  <a:pt x="5030" y="1250"/>
                  <a:pt x="2629" y="1916"/>
                  <a:pt x="165" y="1916"/>
                </a:cubicBezTo>
                <a:cubicBezTo>
                  <a:pt x="110" y="1916"/>
                  <a:pt x="55" y="1916"/>
                  <a:pt x="0" y="1915"/>
                </a:cubicBezTo>
                <a:lnTo>
                  <a:pt x="0" y="1915"/>
                </a:lnTo>
                <a:lnTo>
                  <a:pt x="61" y="3161"/>
                </a:lnTo>
                <a:cubicBezTo>
                  <a:pt x="414" y="3199"/>
                  <a:pt x="751" y="3216"/>
                  <a:pt x="1074" y="3216"/>
                </a:cubicBezTo>
                <a:cubicBezTo>
                  <a:pt x="5388" y="3216"/>
                  <a:pt x="7067" y="94"/>
                  <a:pt x="7170" y="2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3821;p72">
            <a:extLst>
              <a:ext uri="{FF2B5EF4-FFF2-40B4-BE49-F238E27FC236}">
                <a16:creationId xmlns:a16="http://schemas.microsoft.com/office/drawing/2014/main" id="{4F8BD5EA-8802-4198-AFCA-F2FC0CFD6C02}"/>
              </a:ext>
            </a:extLst>
          </p:cNvPr>
          <p:cNvSpPr/>
          <p:nvPr/>
        </p:nvSpPr>
        <p:spPr>
          <a:xfrm>
            <a:off x="4115741" y="3508478"/>
            <a:ext cx="38491" cy="25305"/>
          </a:xfrm>
          <a:custGeom>
            <a:avLst/>
            <a:gdLst/>
            <a:ahLst/>
            <a:cxnLst/>
            <a:rect l="l" t="t" r="r" b="b"/>
            <a:pathLst>
              <a:path w="2372" h="1645" extrusionOk="0">
                <a:moveTo>
                  <a:pt x="1151" y="0"/>
                </a:moveTo>
                <a:cubicBezTo>
                  <a:pt x="749" y="0"/>
                  <a:pt x="361" y="201"/>
                  <a:pt x="92" y="497"/>
                </a:cubicBezTo>
                <a:lnTo>
                  <a:pt x="61" y="558"/>
                </a:lnTo>
                <a:cubicBezTo>
                  <a:pt x="1" y="619"/>
                  <a:pt x="1" y="740"/>
                  <a:pt x="61" y="831"/>
                </a:cubicBezTo>
                <a:cubicBezTo>
                  <a:pt x="122" y="923"/>
                  <a:pt x="183" y="983"/>
                  <a:pt x="274" y="1044"/>
                </a:cubicBezTo>
                <a:cubicBezTo>
                  <a:pt x="548" y="1287"/>
                  <a:pt x="882" y="1470"/>
                  <a:pt x="1216" y="1591"/>
                </a:cubicBezTo>
                <a:cubicBezTo>
                  <a:pt x="1323" y="1627"/>
                  <a:pt x="1429" y="1644"/>
                  <a:pt x="1533" y="1644"/>
                </a:cubicBezTo>
                <a:cubicBezTo>
                  <a:pt x="1784" y="1644"/>
                  <a:pt x="2017" y="1542"/>
                  <a:pt x="2189" y="1348"/>
                </a:cubicBezTo>
                <a:cubicBezTo>
                  <a:pt x="2371" y="1075"/>
                  <a:pt x="2341" y="710"/>
                  <a:pt x="2128" y="467"/>
                </a:cubicBezTo>
                <a:cubicBezTo>
                  <a:pt x="1915" y="223"/>
                  <a:pt x="1612" y="41"/>
                  <a:pt x="1308" y="11"/>
                </a:cubicBezTo>
                <a:cubicBezTo>
                  <a:pt x="1255" y="4"/>
                  <a:pt x="1203" y="0"/>
                  <a:pt x="115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3822;p72">
            <a:extLst>
              <a:ext uri="{FF2B5EF4-FFF2-40B4-BE49-F238E27FC236}">
                <a16:creationId xmlns:a16="http://schemas.microsoft.com/office/drawing/2014/main" id="{90D6172D-66E5-4CF5-B20D-360BECC816F8}"/>
              </a:ext>
            </a:extLst>
          </p:cNvPr>
          <p:cNvSpPr/>
          <p:nvPr/>
        </p:nvSpPr>
        <p:spPr>
          <a:xfrm>
            <a:off x="4109331" y="3496940"/>
            <a:ext cx="40956" cy="32750"/>
          </a:xfrm>
          <a:custGeom>
            <a:avLst/>
            <a:gdLst/>
            <a:ahLst/>
            <a:cxnLst/>
            <a:rect l="l" t="t" r="r" b="b"/>
            <a:pathLst>
              <a:path w="2524" h="2129" extrusionOk="0">
                <a:moveTo>
                  <a:pt x="2371" y="1"/>
                </a:moveTo>
                <a:cubicBezTo>
                  <a:pt x="2250" y="1"/>
                  <a:pt x="2250" y="791"/>
                  <a:pt x="1551" y="1369"/>
                </a:cubicBezTo>
                <a:cubicBezTo>
                  <a:pt x="851" y="1916"/>
                  <a:pt x="0" y="1825"/>
                  <a:pt x="0" y="1946"/>
                </a:cubicBezTo>
                <a:cubicBezTo>
                  <a:pt x="0" y="2007"/>
                  <a:pt x="183" y="2098"/>
                  <a:pt x="548" y="2129"/>
                </a:cubicBezTo>
                <a:cubicBezTo>
                  <a:pt x="1034" y="2129"/>
                  <a:pt x="1490" y="1977"/>
                  <a:pt x="1855" y="1673"/>
                </a:cubicBezTo>
                <a:cubicBezTo>
                  <a:pt x="2189" y="1369"/>
                  <a:pt x="2432" y="973"/>
                  <a:pt x="2462" y="518"/>
                </a:cubicBezTo>
                <a:cubicBezTo>
                  <a:pt x="2523" y="183"/>
                  <a:pt x="2432" y="1"/>
                  <a:pt x="237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3823;p72">
            <a:extLst>
              <a:ext uri="{FF2B5EF4-FFF2-40B4-BE49-F238E27FC236}">
                <a16:creationId xmlns:a16="http://schemas.microsoft.com/office/drawing/2014/main" id="{06CF8F03-C18F-4915-8A43-ECA8C5295827}"/>
              </a:ext>
            </a:extLst>
          </p:cNvPr>
          <p:cNvSpPr/>
          <p:nvPr/>
        </p:nvSpPr>
        <p:spPr>
          <a:xfrm>
            <a:off x="4150759" y="3376415"/>
            <a:ext cx="55252" cy="15214"/>
          </a:xfrm>
          <a:custGeom>
            <a:avLst/>
            <a:gdLst/>
            <a:ahLst/>
            <a:cxnLst/>
            <a:rect l="l" t="t" r="r" b="b"/>
            <a:pathLst>
              <a:path w="3405" h="989" extrusionOk="0">
                <a:moveTo>
                  <a:pt x="1435" y="1"/>
                </a:moveTo>
                <a:cubicBezTo>
                  <a:pt x="1094" y="1"/>
                  <a:pt x="754" y="59"/>
                  <a:pt x="426" y="176"/>
                </a:cubicBezTo>
                <a:cubicBezTo>
                  <a:pt x="122" y="298"/>
                  <a:pt x="1" y="450"/>
                  <a:pt x="1" y="541"/>
                </a:cubicBezTo>
                <a:cubicBezTo>
                  <a:pt x="61" y="754"/>
                  <a:pt x="791" y="662"/>
                  <a:pt x="1672" y="754"/>
                </a:cubicBezTo>
                <a:cubicBezTo>
                  <a:pt x="2314" y="845"/>
                  <a:pt x="2869" y="989"/>
                  <a:pt x="3156" y="989"/>
                </a:cubicBezTo>
                <a:cubicBezTo>
                  <a:pt x="3249" y="989"/>
                  <a:pt x="3314" y="973"/>
                  <a:pt x="3344" y="936"/>
                </a:cubicBezTo>
                <a:cubicBezTo>
                  <a:pt x="3405" y="845"/>
                  <a:pt x="3283" y="662"/>
                  <a:pt x="3010" y="450"/>
                </a:cubicBezTo>
                <a:cubicBezTo>
                  <a:pt x="2523" y="150"/>
                  <a:pt x="1980" y="1"/>
                  <a:pt x="143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3824;p72">
            <a:extLst>
              <a:ext uri="{FF2B5EF4-FFF2-40B4-BE49-F238E27FC236}">
                <a16:creationId xmlns:a16="http://schemas.microsoft.com/office/drawing/2014/main" id="{A95D0D1B-EB6F-4C83-A3E3-4E6CB2BAD75D}"/>
              </a:ext>
            </a:extLst>
          </p:cNvPr>
          <p:cNvSpPr/>
          <p:nvPr/>
        </p:nvSpPr>
        <p:spPr>
          <a:xfrm>
            <a:off x="4041763" y="3357987"/>
            <a:ext cx="42434" cy="12568"/>
          </a:xfrm>
          <a:custGeom>
            <a:avLst/>
            <a:gdLst/>
            <a:ahLst/>
            <a:cxnLst/>
            <a:rect l="l" t="t" r="r" b="b"/>
            <a:pathLst>
              <a:path w="2615" h="817" extrusionOk="0">
                <a:moveTo>
                  <a:pt x="1413" y="1"/>
                </a:moveTo>
                <a:cubicBezTo>
                  <a:pt x="1368" y="1"/>
                  <a:pt x="1322" y="3"/>
                  <a:pt x="1277" y="6"/>
                </a:cubicBezTo>
                <a:cubicBezTo>
                  <a:pt x="942" y="6"/>
                  <a:pt x="578" y="128"/>
                  <a:pt x="304" y="341"/>
                </a:cubicBezTo>
                <a:cubicBezTo>
                  <a:pt x="61" y="493"/>
                  <a:pt x="0" y="675"/>
                  <a:pt x="61" y="736"/>
                </a:cubicBezTo>
                <a:cubicBezTo>
                  <a:pt x="102" y="797"/>
                  <a:pt x="186" y="817"/>
                  <a:pt x="303" y="817"/>
                </a:cubicBezTo>
                <a:cubicBezTo>
                  <a:pt x="537" y="817"/>
                  <a:pt x="902" y="736"/>
                  <a:pt x="1307" y="736"/>
                </a:cubicBezTo>
                <a:cubicBezTo>
                  <a:pt x="1655" y="736"/>
                  <a:pt x="1982" y="776"/>
                  <a:pt x="2216" y="776"/>
                </a:cubicBezTo>
                <a:cubicBezTo>
                  <a:pt x="2392" y="776"/>
                  <a:pt x="2514" y="753"/>
                  <a:pt x="2553" y="675"/>
                </a:cubicBezTo>
                <a:cubicBezTo>
                  <a:pt x="2614" y="614"/>
                  <a:pt x="2523" y="432"/>
                  <a:pt x="2310" y="280"/>
                </a:cubicBezTo>
                <a:cubicBezTo>
                  <a:pt x="2044" y="94"/>
                  <a:pt x="1732" y="1"/>
                  <a:pt x="141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3825;p72">
            <a:extLst>
              <a:ext uri="{FF2B5EF4-FFF2-40B4-BE49-F238E27FC236}">
                <a16:creationId xmlns:a16="http://schemas.microsoft.com/office/drawing/2014/main" id="{F52D010F-B22D-43C2-A8BE-CFA5891DC63F}"/>
              </a:ext>
            </a:extLst>
          </p:cNvPr>
          <p:cNvSpPr/>
          <p:nvPr/>
        </p:nvSpPr>
        <p:spPr>
          <a:xfrm>
            <a:off x="4088123" y="3244923"/>
            <a:ext cx="243661" cy="333501"/>
          </a:xfrm>
          <a:custGeom>
            <a:avLst/>
            <a:gdLst/>
            <a:ahLst/>
            <a:cxnLst/>
            <a:rect l="l" t="t" r="r" b="b"/>
            <a:pathLst>
              <a:path w="15016" h="21680" extrusionOk="0">
                <a:moveTo>
                  <a:pt x="487" y="1"/>
                </a:moveTo>
                <a:lnTo>
                  <a:pt x="487" y="1"/>
                </a:lnTo>
                <a:cubicBezTo>
                  <a:pt x="0" y="821"/>
                  <a:pt x="487" y="1916"/>
                  <a:pt x="1247" y="2523"/>
                </a:cubicBezTo>
                <a:cubicBezTo>
                  <a:pt x="1976" y="3101"/>
                  <a:pt x="2949" y="3314"/>
                  <a:pt x="3861" y="3648"/>
                </a:cubicBezTo>
                <a:cubicBezTo>
                  <a:pt x="4773" y="3982"/>
                  <a:pt x="5684" y="4469"/>
                  <a:pt x="6049" y="5350"/>
                </a:cubicBezTo>
                <a:cubicBezTo>
                  <a:pt x="6475" y="6292"/>
                  <a:pt x="6140" y="7417"/>
                  <a:pt x="6505" y="8359"/>
                </a:cubicBezTo>
                <a:cubicBezTo>
                  <a:pt x="7113" y="10001"/>
                  <a:pt x="9423" y="10517"/>
                  <a:pt x="10031" y="12159"/>
                </a:cubicBezTo>
                <a:cubicBezTo>
                  <a:pt x="10487" y="13405"/>
                  <a:pt x="9757" y="14742"/>
                  <a:pt x="9605" y="16080"/>
                </a:cubicBezTo>
                <a:cubicBezTo>
                  <a:pt x="9423" y="17569"/>
                  <a:pt x="9970" y="19089"/>
                  <a:pt x="11095" y="20153"/>
                </a:cubicBezTo>
                <a:cubicBezTo>
                  <a:pt x="12023" y="21004"/>
                  <a:pt x="12251" y="21680"/>
                  <a:pt x="13208" y="21680"/>
                </a:cubicBezTo>
                <a:cubicBezTo>
                  <a:pt x="13380" y="21680"/>
                  <a:pt x="13574" y="21658"/>
                  <a:pt x="13800" y="21612"/>
                </a:cubicBezTo>
                <a:lnTo>
                  <a:pt x="14317" y="21642"/>
                </a:lnTo>
                <a:lnTo>
                  <a:pt x="14985" y="7204"/>
                </a:lnTo>
                <a:cubicBezTo>
                  <a:pt x="15016" y="6232"/>
                  <a:pt x="15016" y="5107"/>
                  <a:pt x="14499" y="4317"/>
                </a:cubicBezTo>
                <a:cubicBezTo>
                  <a:pt x="13982" y="3557"/>
                  <a:pt x="13071" y="3162"/>
                  <a:pt x="12189" y="2827"/>
                </a:cubicBezTo>
                <a:cubicBezTo>
                  <a:pt x="8420" y="1429"/>
                  <a:pt x="4499" y="457"/>
                  <a:pt x="48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3826;p72">
            <a:extLst>
              <a:ext uri="{FF2B5EF4-FFF2-40B4-BE49-F238E27FC236}">
                <a16:creationId xmlns:a16="http://schemas.microsoft.com/office/drawing/2014/main" id="{B2A72D25-B92D-49C0-B196-A131FB96E1C8}"/>
              </a:ext>
            </a:extLst>
          </p:cNvPr>
          <p:cNvSpPr/>
          <p:nvPr/>
        </p:nvSpPr>
        <p:spPr>
          <a:xfrm>
            <a:off x="4343111" y="3352203"/>
            <a:ext cx="161797" cy="163043"/>
          </a:xfrm>
          <a:custGeom>
            <a:avLst/>
            <a:gdLst/>
            <a:ahLst/>
            <a:cxnLst/>
            <a:rect l="l" t="t" r="r" b="b"/>
            <a:pathLst>
              <a:path w="9971" h="10599" extrusionOk="0">
                <a:moveTo>
                  <a:pt x="5557" y="1"/>
                </a:moveTo>
                <a:cubicBezTo>
                  <a:pt x="3601" y="1"/>
                  <a:pt x="1657" y="1343"/>
                  <a:pt x="1430" y="3726"/>
                </a:cubicBezTo>
                <a:lnTo>
                  <a:pt x="426" y="1416"/>
                </a:lnTo>
                <a:lnTo>
                  <a:pt x="426" y="1416"/>
                </a:lnTo>
                <a:cubicBezTo>
                  <a:pt x="214" y="3300"/>
                  <a:pt x="1" y="5246"/>
                  <a:pt x="548" y="7039"/>
                </a:cubicBezTo>
                <a:cubicBezTo>
                  <a:pt x="1095" y="8863"/>
                  <a:pt x="2585" y="10504"/>
                  <a:pt x="4469" y="10595"/>
                </a:cubicBezTo>
                <a:cubicBezTo>
                  <a:pt x="4522" y="10598"/>
                  <a:pt x="4574" y="10599"/>
                  <a:pt x="4626" y="10599"/>
                </a:cubicBezTo>
                <a:cubicBezTo>
                  <a:pt x="6564" y="10599"/>
                  <a:pt x="8199" y="8967"/>
                  <a:pt x="8998" y="7191"/>
                </a:cubicBezTo>
                <a:cubicBezTo>
                  <a:pt x="9697" y="5641"/>
                  <a:pt x="9971" y="3817"/>
                  <a:pt x="9211" y="2297"/>
                </a:cubicBezTo>
                <a:cubicBezTo>
                  <a:pt x="8438" y="726"/>
                  <a:pt x="6995" y="1"/>
                  <a:pt x="555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3827;p72">
            <a:extLst>
              <a:ext uri="{FF2B5EF4-FFF2-40B4-BE49-F238E27FC236}">
                <a16:creationId xmlns:a16="http://schemas.microsoft.com/office/drawing/2014/main" id="{8BD30B6D-29BE-48A9-A5BA-B2C7458687F5}"/>
              </a:ext>
            </a:extLst>
          </p:cNvPr>
          <p:cNvSpPr/>
          <p:nvPr/>
        </p:nvSpPr>
        <p:spPr>
          <a:xfrm>
            <a:off x="4379118" y="3366493"/>
            <a:ext cx="16795" cy="155721"/>
          </a:xfrm>
          <a:custGeom>
            <a:avLst/>
            <a:gdLst/>
            <a:ahLst/>
            <a:cxnLst/>
            <a:rect l="l" t="t" r="r" b="b"/>
            <a:pathLst>
              <a:path w="1035" h="10123" extrusionOk="0">
                <a:moveTo>
                  <a:pt x="639" y="0"/>
                </a:moveTo>
                <a:cubicBezTo>
                  <a:pt x="639" y="1"/>
                  <a:pt x="730" y="122"/>
                  <a:pt x="761" y="365"/>
                </a:cubicBezTo>
                <a:cubicBezTo>
                  <a:pt x="822" y="730"/>
                  <a:pt x="791" y="1095"/>
                  <a:pt x="670" y="1429"/>
                </a:cubicBezTo>
                <a:cubicBezTo>
                  <a:pt x="457" y="1946"/>
                  <a:pt x="244" y="2493"/>
                  <a:pt x="92" y="3010"/>
                </a:cubicBezTo>
                <a:cubicBezTo>
                  <a:pt x="1" y="3709"/>
                  <a:pt x="31" y="4408"/>
                  <a:pt x="214" y="5107"/>
                </a:cubicBezTo>
                <a:cubicBezTo>
                  <a:pt x="366" y="5806"/>
                  <a:pt x="578" y="6475"/>
                  <a:pt x="700" y="7083"/>
                </a:cubicBezTo>
                <a:cubicBezTo>
                  <a:pt x="822" y="7599"/>
                  <a:pt x="852" y="8146"/>
                  <a:pt x="791" y="8694"/>
                </a:cubicBezTo>
                <a:cubicBezTo>
                  <a:pt x="730" y="9210"/>
                  <a:pt x="548" y="9697"/>
                  <a:pt x="274" y="10122"/>
                </a:cubicBezTo>
                <a:cubicBezTo>
                  <a:pt x="396" y="10031"/>
                  <a:pt x="487" y="9940"/>
                  <a:pt x="548" y="9818"/>
                </a:cubicBezTo>
                <a:cubicBezTo>
                  <a:pt x="761" y="9484"/>
                  <a:pt x="913" y="9119"/>
                  <a:pt x="943" y="8754"/>
                </a:cubicBezTo>
                <a:cubicBezTo>
                  <a:pt x="1034" y="8177"/>
                  <a:pt x="1004" y="7599"/>
                  <a:pt x="913" y="7052"/>
                </a:cubicBezTo>
                <a:cubicBezTo>
                  <a:pt x="791" y="6414"/>
                  <a:pt x="578" y="5776"/>
                  <a:pt x="426" y="5077"/>
                </a:cubicBezTo>
                <a:cubicBezTo>
                  <a:pt x="244" y="4408"/>
                  <a:pt x="214" y="3739"/>
                  <a:pt x="305" y="3070"/>
                </a:cubicBezTo>
                <a:cubicBezTo>
                  <a:pt x="457" y="2554"/>
                  <a:pt x="639" y="2007"/>
                  <a:pt x="822" y="1520"/>
                </a:cubicBezTo>
                <a:cubicBezTo>
                  <a:pt x="943" y="1125"/>
                  <a:pt x="943" y="730"/>
                  <a:pt x="852" y="365"/>
                </a:cubicBezTo>
                <a:cubicBezTo>
                  <a:pt x="822" y="213"/>
                  <a:pt x="761" y="92"/>
                  <a:pt x="63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3828;p72">
            <a:extLst>
              <a:ext uri="{FF2B5EF4-FFF2-40B4-BE49-F238E27FC236}">
                <a16:creationId xmlns:a16="http://schemas.microsoft.com/office/drawing/2014/main" id="{5DCE6E20-5C4D-4ED2-98A7-A6FFA524E04B}"/>
              </a:ext>
            </a:extLst>
          </p:cNvPr>
          <p:cNvSpPr/>
          <p:nvPr/>
        </p:nvSpPr>
        <p:spPr>
          <a:xfrm>
            <a:off x="4385041" y="3423502"/>
            <a:ext cx="112971" cy="25536"/>
          </a:xfrm>
          <a:custGeom>
            <a:avLst/>
            <a:gdLst/>
            <a:ahLst/>
            <a:cxnLst/>
            <a:rect l="l" t="t" r="r" b="b"/>
            <a:pathLst>
              <a:path w="6962" h="1660" extrusionOk="0">
                <a:moveTo>
                  <a:pt x="6" y="1"/>
                </a:moveTo>
                <a:cubicBezTo>
                  <a:pt x="4" y="1"/>
                  <a:pt x="2" y="1"/>
                  <a:pt x="1" y="3"/>
                </a:cubicBezTo>
                <a:cubicBezTo>
                  <a:pt x="183" y="307"/>
                  <a:pt x="487" y="580"/>
                  <a:pt x="821" y="793"/>
                </a:cubicBezTo>
                <a:cubicBezTo>
                  <a:pt x="1618" y="1371"/>
                  <a:pt x="2559" y="1660"/>
                  <a:pt x="3508" y="1660"/>
                </a:cubicBezTo>
                <a:cubicBezTo>
                  <a:pt x="4407" y="1660"/>
                  <a:pt x="5312" y="1401"/>
                  <a:pt x="6110" y="884"/>
                </a:cubicBezTo>
                <a:cubicBezTo>
                  <a:pt x="6444" y="702"/>
                  <a:pt x="6718" y="428"/>
                  <a:pt x="6961" y="124"/>
                </a:cubicBezTo>
                <a:cubicBezTo>
                  <a:pt x="6960" y="123"/>
                  <a:pt x="6958" y="122"/>
                  <a:pt x="6956" y="122"/>
                </a:cubicBezTo>
                <a:cubicBezTo>
                  <a:pt x="6904" y="122"/>
                  <a:pt x="6601" y="442"/>
                  <a:pt x="6019" y="763"/>
                </a:cubicBezTo>
                <a:cubicBezTo>
                  <a:pt x="5260" y="1215"/>
                  <a:pt x="4410" y="1436"/>
                  <a:pt x="3560" y="1436"/>
                </a:cubicBezTo>
                <a:cubicBezTo>
                  <a:pt x="2639" y="1436"/>
                  <a:pt x="1718" y="1177"/>
                  <a:pt x="912" y="671"/>
                </a:cubicBezTo>
                <a:cubicBezTo>
                  <a:pt x="333" y="295"/>
                  <a:pt x="57" y="1"/>
                  <a:pt x="6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3829;p72">
            <a:extLst>
              <a:ext uri="{FF2B5EF4-FFF2-40B4-BE49-F238E27FC236}">
                <a16:creationId xmlns:a16="http://schemas.microsoft.com/office/drawing/2014/main" id="{B3C5DFA3-8EB7-4431-B5DD-A9B27B89DEBD}"/>
              </a:ext>
            </a:extLst>
          </p:cNvPr>
          <p:cNvSpPr/>
          <p:nvPr/>
        </p:nvSpPr>
        <p:spPr>
          <a:xfrm>
            <a:off x="4388983" y="3436163"/>
            <a:ext cx="85839" cy="49810"/>
          </a:xfrm>
          <a:custGeom>
            <a:avLst/>
            <a:gdLst/>
            <a:ahLst/>
            <a:cxnLst/>
            <a:rect l="l" t="t" r="r" b="b"/>
            <a:pathLst>
              <a:path w="5290" h="3238" extrusionOk="0">
                <a:moveTo>
                  <a:pt x="1" y="0"/>
                </a:moveTo>
                <a:cubicBezTo>
                  <a:pt x="92" y="304"/>
                  <a:pt x="244" y="608"/>
                  <a:pt x="457" y="851"/>
                </a:cubicBezTo>
                <a:cubicBezTo>
                  <a:pt x="913" y="1459"/>
                  <a:pt x="1490" y="2007"/>
                  <a:pt x="2159" y="2402"/>
                </a:cubicBezTo>
                <a:cubicBezTo>
                  <a:pt x="2828" y="2797"/>
                  <a:pt x="3587" y="3070"/>
                  <a:pt x="4347" y="3192"/>
                </a:cubicBezTo>
                <a:cubicBezTo>
                  <a:pt x="4499" y="3222"/>
                  <a:pt x="4659" y="3238"/>
                  <a:pt x="4818" y="3238"/>
                </a:cubicBezTo>
                <a:cubicBezTo>
                  <a:pt x="4978" y="3238"/>
                  <a:pt x="5138" y="3222"/>
                  <a:pt x="5290" y="3192"/>
                </a:cubicBezTo>
                <a:cubicBezTo>
                  <a:pt x="4986" y="3101"/>
                  <a:pt x="4682" y="3040"/>
                  <a:pt x="4378" y="3010"/>
                </a:cubicBezTo>
                <a:cubicBezTo>
                  <a:pt x="3648" y="2858"/>
                  <a:pt x="2919" y="2584"/>
                  <a:pt x="2280" y="2189"/>
                </a:cubicBezTo>
                <a:cubicBezTo>
                  <a:pt x="1642" y="1824"/>
                  <a:pt x="1065" y="1307"/>
                  <a:pt x="609" y="730"/>
                </a:cubicBezTo>
                <a:cubicBezTo>
                  <a:pt x="214" y="304"/>
                  <a:pt x="31" y="0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3830;p72">
            <a:extLst>
              <a:ext uri="{FF2B5EF4-FFF2-40B4-BE49-F238E27FC236}">
                <a16:creationId xmlns:a16="http://schemas.microsoft.com/office/drawing/2014/main" id="{62590196-60F9-47C4-ADE0-20A74C30D942}"/>
              </a:ext>
            </a:extLst>
          </p:cNvPr>
          <p:cNvSpPr/>
          <p:nvPr/>
        </p:nvSpPr>
        <p:spPr>
          <a:xfrm>
            <a:off x="4094046" y="3216618"/>
            <a:ext cx="284115" cy="333178"/>
          </a:xfrm>
          <a:custGeom>
            <a:avLst/>
            <a:gdLst/>
            <a:ahLst/>
            <a:cxnLst/>
            <a:rect l="l" t="t" r="r" b="b"/>
            <a:pathLst>
              <a:path w="17509" h="21659" extrusionOk="0">
                <a:moveTo>
                  <a:pt x="3193" y="1"/>
                </a:moveTo>
                <a:cubicBezTo>
                  <a:pt x="2669" y="1"/>
                  <a:pt x="2145" y="126"/>
                  <a:pt x="1672" y="351"/>
                </a:cubicBezTo>
                <a:cubicBezTo>
                  <a:pt x="1186" y="594"/>
                  <a:pt x="790" y="959"/>
                  <a:pt x="486" y="1415"/>
                </a:cubicBezTo>
                <a:cubicBezTo>
                  <a:pt x="274" y="1689"/>
                  <a:pt x="152" y="1993"/>
                  <a:pt x="61" y="2297"/>
                </a:cubicBezTo>
                <a:cubicBezTo>
                  <a:pt x="31" y="2418"/>
                  <a:pt x="0" y="2540"/>
                  <a:pt x="0" y="2661"/>
                </a:cubicBezTo>
                <a:cubicBezTo>
                  <a:pt x="122" y="2236"/>
                  <a:pt x="304" y="1810"/>
                  <a:pt x="547" y="1445"/>
                </a:cubicBezTo>
                <a:cubicBezTo>
                  <a:pt x="851" y="1050"/>
                  <a:pt x="1277" y="716"/>
                  <a:pt x="1733" y="473"/>
                </a:cubicBezTo>
                <a:cubicBezTo>
                  <a:pt x="2163" y="279"/>
                  <a:pt x="2639" y="177"/>
                  <a:pt x="3118" y="177"/>
                </a:cubicBezTo>
                <a:cubicBezTo>
                  <a:pt x="3316" y="177"/>
                  <a:pt x="3513" y="194"/>
                  <a:pt x="3708" y="230"/>
                </a:cubicBezTo>
                <a:cubicBezTo>
                  <a:pt x="4529" y="351"/>
                  <a:pt x="5289" y="746"/>
                  <a:pt x="5897" y="1324"/>
                </a:cubicBezTo>
                <a:cubicBezTo>
                  <a:pt x="6566" y="1993"/>
                  <a:pt x="7022" y="2844"/>
                  <a:pt x="7265" y="3756"/>
                </a:cubicBezTo>
                <a:cubicBezTo>
                  <a:pt x="7356" y="4272"/>
                  <a:pt x="7447" y="4789"/>
                  <a:pt x="7508" y="5275"/>
                </a:cubicBezTo>
                <a:cubicBezTo>
                  <a:pt x="7538" y="5853"/>
                  <a:pt x="7781" y="6400"/>
                  <a:pt x="8177" y="6795"/>
                </a:cubicBezTo>
                <a:cubicBezTo>
                  <a:pt x="8602" y="7221"/>
                  <a:pt x="9119" y="7494"/>
                  <a:pt x="9696" y="7646"/>
                </a:cubicBezTo>
                <a:cubicBezTo>
                  <a:pt x="10243" y="7829"/>
                  <a:pt x="10821" y="7889"/>
                  <a:pt x="11399" y="8041"/>
                </a:cubicBezTo>
                <a:cubicBezTo>
                  <a:pt x="11946" y="8132"/>
                  <a:pt x="12493" y="8345"/>
                  <a:pt x="12949" y="8680"/>
                </a:cubicBezTo>
                <a:cubicBezTo>
                  <a:pt x="13405" y="8984"/>
                  <a:pt x="13739" y="9440"/>
                  <a:pt x="13982" y="9926"/>
                </a:cubicBezTo>
                <a:cubicBezTo>
                  <a:pt x="14408" y="10868"/>
                  <a:pt x="14438" y="11962"/>
                  <a:pt x="14043" y="12935"/>
                </a:cubicBezTo>
                <a:cubicBezTo>
                  <a:pt x="13861" y="13421"/>
                  <a:pt x="13678" y="13877"/>
                  <a:pt x="13587" y="14394"/>
                </a:cubicBezTo>
                <a:cubicBezTo>
                  <a:pt x="13496" y="14880"/>
                  <a:pt x="13617" y="15397"/>
                  <a:pt x="13921" y="15792"/>
                </a:cubicBezTo>
                <a:cubicBezTo>
                  <a:pt x="14499" y="16552"/>
                  <a:pt x="15350" y="16856"/>
                  <a:pt x="15988" y="17282"/>
                </a:cubicBezTo>
                <a:cubicBezTo>
                  <a:pt x="16566" y="17646"/>
                  <a:pt x="16991" y="18224"/>
                  <a:pt x="17204" y="18862"/>
                </a:cubicBezTo>
                <a:cubicBezTo>
                  <a:pt x="17356" y="19348"/>
                  <a:pt x="17386" y="19865"/>
                  <a:pt x="17326" y="20382"/>
                </a:cubicBezTo>
                <a:cubicBezTo>
                  <a:pt x="17234" y="20838"/>
                  <a:pt x="17083" y="21263"/>
                  <a:pt x="16839" y="21659"/>
                </a:cubicBezTo>
                <a:cubicBezTo>
                  <a:pt x="16870" y="21628"/>
                  <a:pt x="16870" y="21628"/>
                  <a:pt x="16900" y="21598"/>
                </a:cubicBezTo>
                <a:cubicBezTo>
                  <a:pt x="16961" y="21537"/>
                  <a:pt x="16991" y="21446"/>
                  <a:pt x="17052" y="21385"/>
                </a:cubicBezTo>
                <a:cubicBezTo>
                  <a:pt x="17204" y="21081"/>
                  <a:pt x="17326" y="20777"/>
                  <a:pt x="17386" y="20443"/>
                </a:cubicBezTo>
                <a:cubicBezTo>
                  <a:pt x="17508" y="19926"/>
                  <a:pt x="17478" y="19379"/>
                  <a:pt x="17326" y="18862"/>
                </a:cubicBezTo>
                <a:cubicBezTo>
                  <a:pt x="17113" y="18163"/>
                  <a:pt x="16657" y="17586"/>
                  <a:pt x="16079" y="17190"/>
                </a:cubicBezTo>
                <a:cubicBezTo>
                  <a:pt x="15441" y="16734"/>
                  <a:pt x="14590" y="16430"/>
                  <a:pt x="14073" y="15701"/>
                </a:cubicBezTo>
                <a:cubicBezTo>
                  <a:pt x="13800" y="15367"/>
                  <a:pt x="13709" y="14911"/>
                  <a:pt x="13800" y="14455"/>
                </a:cubicBezTo>
                <a:cubicBezTo>
                  <a:pt x="13891" y="13968"/>
                  <a:pt x="14043" y="13513"/>
                  <a:pt x="14256" y="13057"/>
                </a:cubicBezTo>
                <a:cubicBezTo>
                  <a:pt x="14681" y="12054"/>
                  <a:pt x="14651" y="10868"/>
                  <a:pt x="14195" y="9865"/>
                </a:cubicBezTo>
                <a:cubicBezTo>
                  <a:pt x="13952" y="9348"/>
                  <a:pt x="13557" y="8862"/>
                  <a:pt x="13101" y="8528"/>
                </a:cubicBezTo>
                <a:cubicBezTo>
                  <a:pt x="12614" y="8193"/>
                  <a:pt x="12037" y="7950"/>
                  <a:pt x="11459" y="7829"/>
                </a:cubicBezTo>
                <a:cubicBezTo>
                  <a:pt x="10882" y="7707"/>
                  <a:pt x="10304" y="7616"/>
                  <a:pt x="9757" y="7464"/>
                </a:cubicBezTo>
                <a:cubicBezTo>
                  <a:pt x="9240" y="7312"/>
                  <a:pt x="8724" y="7038"/>
                  <a:pt x="8329" y="6674"/>
                </a:cubicBezTo>
                <a:cubicBezTo>
                  <a:pt x="7964" y="6278"/>
                  <a:pt x="7751" y="5792"/>
                  <a:pt x="7721" y="5275"/>
                </a:cubicBezTo>
                <a:cubicBezTo>
                  <a:pt x="7660" y="4759"/>
                  <a:pt x="7599" y="4242"/>
                  <a:pt x="7477" y="3725"/>
                </a:cubicBezTo>
                <a:cubicBezTo>
                  <a:pt x="7234" y="2752"/>
                  <a:pt x="6718" y="1871"/>
                  <a:pt x="6018" y="1172"/>
                </a:cubicBezTo>
                <a:cubicBezTo>
                  <a:pt x="5411" y="564"/>
                  <a:pt x="4590" y="169"/>
                  <a:pt x="3739" y="47"/>
                </a:cubicBezTo>
                <a:cubicBezTo>
                  <a:pt x="3558" y="16"/>
                  <a:pt x="3376" y="1"/>
                  <a:pt x="3193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3831;p72">
            <a:extLst>
              <a:ext uri="{FF2B5EF4-FFF2-40B4-BE49-F238E27FC236}">
                <a16:creationId xmlns:a16="http://schemas.microsoft.com/office/drawing/2014/main" id="{9D8DA23E-CE3D-4A1B-9CA0-42E711F64CA6}"/>
              </a:ext>
            </a:extLst>
          </p:cNvPr>
          <p:cNvSpPr/>
          <p:nvPr/>
        </p:nvSpPr>
        <p:spPr>
          <a:xfrm>
            <a:off x="4082704" y="3189775"/>
            <a:ext cx="280155" cy="130447"/>
          </a:xfrm>
          <a:custGeom>
            <a:avLst/>
            <a:gdLst/>
            <a:ahLst/>
            <a:cxnLst/>
            <a:rect l="l" t="t" r="r" b="b"/>
            <a:pathLst>
              <a:path w="17265" h="8480" extrusionOk="0">
                <a:moveTo>
                  <a:pt x="3527" y="1"/>
                </a:moveTo>
                <a:cubicBezTo>
                  <a:pt x="3129" y="1"/>
                  <a:pt x="2730" y="63"/>
                  <a:pt x="2340" y="181"/>
                </a:cubicBezTo>
                <a:cubicBezTo>
                  <a:pt x="1733" y="333"/>
                  <a:pt x="1185" y="698"/>
                  <a:pt x="760" y="1184"/>
                </a:cubicBezTo>
                <a:cubicBezTo>
                  <a:pt x="152" y="1883"/>
                  <a:pt x="0" y="2856"/>
                  <a:pt x="334" y="3738"/>
                </a:cubicBezTo>
                <a:cubicBezTo>
                  <a:pt x="426" y="3950"/>
                  <a:pt x="578" y="4163"/>
                  <a:pt x="760" y="4345"/>
                </a:cubicBezTo>
                <a:cubicBezTo>
                  <a:pt x="790" y="4406"/>
                  <a:pt x="882" y="4467"/>
                  <a:pt x="942" y="4497"/>
                </a:cubicBezTo>
                <a:cubicBezTo>
                  <a:pt x="730" y="4285"/>
                  <a:pt x="547" y="4011"/>
                  <a:pt x="426" y="3707"/>
                </a:cubicBezTo>
                <a:cubicBezTo>
                  <a:pt x="304" y="3342"/>
                  <a:pt x="243" y="2978"/>
                  <a:pt x="304" y="2613"/>
                </a:cubicBezTo>
                <a:cubicBezTo>
                  <a:pt x="334" y="2096"/>
                  <a:pt x="547" y="1640"/>
                  <a:pt x="882" y="1276"/>
                </a:cubicBezTo>
                <a:cubicBezTo>
                  <a:pt x="1277" y="820"/>
                  <a:pt x="1793" y="516"/>
                  <a:pt x="2371" y="333"/>
                </a:cubicBezTo>
                <a:cubicBezTo>
                  <a:pt x="2720" y="238"/>
                  <a:pt x="3078" y="192"/>
                  <a:pt x="3436" y="192"/>
                </a:cubicBezTo>
                <a:cubicBezTo>
                  <a:pt x="3762" y="192"/>
                  <a:pt x="4088" y="230"/>
                  <a:pt x="4407" y="303"/>
                </a:cubicBezTo>
                <a:cubicBezTo>
                  <a:pt x="5958" y="698"/>
                  <a:pt x="7356" y="1610"/>
                  <a:pt x="8328" y="2856"/>
                </a:cubicBezTo>
                <a:cubicBezTo>
                  <a:pt x="8845" y="3525"/>
                  <a:pt x="9240" y="4224"/>
                  <a:pt x="9544" y="5014"/>
                </a:cubicBezTo>
                <a:cubicBezTo>
                  <a:pt x="9848" y="5774"/>
                  <a:pt x="10122" y="6534"/>
                  <a:pt x="10760" y="7020"/>
                </a:cubicBezTo>
                <a:cubicBezTo>
                  <a:pt x="11094" y="7263"/>
                  <a:pt x="11459" y="7385"/>
                  <a:pt x="11824" y="7415"/>
                </a:cubicBezTo>
                <a:cubicBezTo>
                  <a:pt x="11915" y="7423"/>
                  <a:pt x="12004" y="7427"/>
                  <a:pt x="12093" y="7427"/>
                </a:cubicBezTo>
                <a:cubicBezTo>
                  <a:pt x="12358" y="7427"/>
                  <a:pt x="12614" y="7393"/>
                  <a:pt x="12888" y="7324"/>
                </a:cubicBezTo>
                <a:cubicBezTo>
                  <a:pt x="13526" y="7203"/>
                  <a:pt x="14104" y="6960"/>
                  <a:pt x="14651" y="6868"/>
                </a:cubicBezTo>
                <a:cubicBezTo>
                  <a:pt x="14894" y="6792"/>
                  <a:pt x="15137" y="6754"/>
                  <a:pt x="15380" y="6754"/>
                </a:cubicBezTo>
                <a:cubicBezTo>
                  <a:pt x="15623" y="6754"/>
                  <a:pt x="15867" y="6792"/>
                  <a:pt x="16110" y="6868"/>
                </a:cubicBezTo>
                <a:cubicBezTo>
                  <a:pt x="16474" y="6990"/>
                  <a:pt x="16778" y="7203"/>
                  <a:pt x="16961" y="7507"/>
                </a:cubicBezTo>
                <a:cubicBezTo>
                  <a:pt x="17113" y="7719"/>
                  <a:pt x="17174" y="7932"/>
                  <a:pt x="17174" y="8175"/>
                </a:cubicBezTo>
                <a:cubicBezTo>
                  <a:pt x="17204" y="8358"/>
                  <a:pt x="17174" y="8479"/>
                  <a:pt x="17174" y="8479"/>
                </a:cubicBezTo>
                <a:cubicBezTo>
                  <a:pt x="17204" y="8388"/>
                  <a:pt x="17234" y="8297"/>
                  <a:pt x="17234" y="8206"/>
                </a:cubicBezTo>
                <a:cubicBezTo>
                  <a:pt x="17265" y="7963"/>
                  <a:pt x="17204" y="7719"/>
                  <a:pt x="17052" y="7507"/>
                </a:cubicBezTo>
                <a:cubicBezTo>
                  <a:pt x="16870" y="7172"/>
                  <a:pt x="16535" y="6899"/>
                  <a:pt x="16171" y="6777"/>
                </a:cubicBezTo>
                <a:cubicBezTo>
                  <a:pt x="15903" y="6677"/>
                  <a:pt x="15617" y="6632"/>
                  <a:pt x="15327" y="6632"/>
                </a:cubicBezTo>
                <a:cubicBezTo>
                  <a:pt x="15091" y="6632"/>
                  <a:pt x="14853" y="6662"/>
                  <a:pt x="14620" y="6716"/>
                </a:cubicBezTo>
                <a:cubicBezTo>
                  <a:pt x="14073" y="6838"/>
                  <a:pt x="13496" y="7051"/>
                  <a:pt x="12857" y="7172"/>
                </a:cubicBezTo>
                <a:cubicBezTo>
                  <a:pt x="12650" y="7229"/>
                  <a:pt x="12440" y="7256"/>
                  <a:pt x="12232" y="7256"/>
                </a:cubicBezTo>
                <a:cubicBezTo>
                  <a:pt x="11767" y="7256"/>
                  <a:pt x="11311" y="7120"/>
                  <a:pt x="10912" y="6868"/>
                </a:cubicBezTo>
                <a:cubicBezTo>
                  <a:pt x="10335" y="6443"/>
                  <a:pt x="10061" y="5683"/>
                  <a:pt x="9757" y="4953"/>
                </a:cubicBezTo>
                <a:cubicBezTo>
                  <a:pt x="9483" y="4133"/>
                  <a:pt x="9058" y="3403"/>
                  <a:pt x="8541" y="2735"/>
                </a:cubicBezTo>
                <a:cubicBezTo>
                  <a:pt x="7508" y="1428"/>
                  <a:pt x="6079" y="516"/>
                  <a:pt x="4468" y="121"/>
                </a:cubicBezTo>
                <a:cubicBezTo>
                  <a:pt x="4159" y="40"/>
                  <a:pt x="3843" y="1"/>
                  <a:pt x="352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3832;p72">
            <a:extLst>
              <a:ext uri="{FF2B5EF4-FFF2-40B4-BE49-F238E27FC236}">
                <a16:creationId xmlns:a16="http://schemas.microsoft.com/office/drawing/2014/main" id="{4D0C8AFE-F8AD-4294-A2CF-3AF6358CE888}"/>
              </a:ext>
            </a:extLst>
          </p:cNvPr>
          <p:cNvSpPr/>
          <p:nvPr/>
        </p:nvSpPr>
        <p:spPr>
          <a:xfrm>
            <a:off x="3656556" y="3704548"/>
            <a:ext cx="785229" cy="661172"/>
          </a:xfrm>
          <a:custGeom>
            <a:avLst/>
            <a:gdLst/>
            <a:ahLst/>
            <a:cxnLst/>
            <a:rect l="l" t="t" r="r" b="b"/>
            <a:pathLst>
              <a:path w="48391" h="42981" extrusionOk="0">
                <a:moveTo>
                  <a:pt x="27569" y="0"/>
                </a:moveTo>
                <a:cubicBezTo>
                  <a:pt x="27569" y="0"/>
                  <a:pt x="21703" y="335"/>
                  <a:pt x="18450" y="3222"/>
                </a:cubicBezTo>
                <a:cubicBezTo>
                  <a:pt x="17630" y="4013"/>
                  <a:pt x="17022" y="5016"/>
                  <a:pt x="16657" y="6140"/>
                </a:cubicBezTo>
                <a:lnTo>
                  <a:pt x="11611" y="17630"/>
                </a:lnTo>
                <a:lnTo>
                  <a:pt x="9028" y="3192"/>
                </a:lnTo>
                <a:lnTo>
                  <a:pt x="0" y="4499"/>
                </a:lnTo>
                <a:lnTo>
                  <a:pt x="1459" y="29332"/>
                </a:lnTo>
                <a:cubicBezTo>
                  <a:pt x="1976" y="34621"/>
                  <a:pt x="5867" y="38968"/>
                  <a:pt x="11064" y="40062"/>
                </a:cubicBezTo>
                <a:lnTo>
                  <a:pt x="16201" y="34287"/>
                </a:lnTo>
                <a:cubicBezTo>
                  <a:pt x="16804" y="38963"/>
                  <a:pt x="17318" y="42980"/>
                  <a:pt x="17385" y="42980"/>
                </a:cubicBezTo>
                <a:cubicBezTo>
                  <a:pt x="17386" y="42980"/>
                  <a:pt x="17386" y="42980"/>
                  <a:pt x="17386" y="42980"/>
                </a:cubicBezTo>
                <a:cubicBezTo>
                  <a:pt x="17508" y="42858"/>
                  <a:pt x="45533" y="41156"/>
                  <a:pt x="45533" y="41156"/>
                </a:cubicBezTo>
                <a:lnTo>
                  <a:pt x="42706" y="31551"/>
                </a:lnTo>
                <a:lnTo>
                  <a:pt x="48390" y="2402"/>
                </a:lnTo>
                <a:lnTo>
                  <a:pt x="38876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3833;p72">
            <a:extLst>
              <a:ext uri="{FF2B5EF4-FFF2-40B4-BE49-F238E27FC236}">
                <a16:creationId xmlns:a16="http://schemas.microsoft.com/office/drawing/2014/main" id="{9B7926CC-5AEE-45B0-BE18-98F6060BCB01}"/>
              </a:ext>
            </a:extLst>
          </p:cNvPr>
          <p:cNvSpPr/>
          <p:nvPr/>
        </p:nvSpPr>
        <p:spPr>
          <a:xfrm>
            <a:off x="3627948" y="3145995"/>
            <a:ext cx="231572" cy="215838"/>
          </a:xfrm>
          <a:custGeom>
            <a:avLst/>
            <a:gdLst/>
            <a:ahLst/>
            <a:cxnLst/>
            <a:rect l="l" t="t" r="r" b="b"/>
            <a:pathLst>
              <a:path w="14271" h="14031" extrusionOk="0">
                <a:moveTo>
                  <a:pt x="7756" y="1"/>
                </a:moveTo>
                <a:cubicBezTo>
                  <a:pt x="6614" y="1"/>
                  <a:pt x="5441" y="310"/>
                  <a:pt x="4347" y="991"/>
                </a:cubicBezTo>
                <a:cubicBezTo>
                  <a:pt x="0" y="3666"/>
                  <a:pt x="335" y="10109"/>
                  <a:pt x="4924" y="12328"/>
                </a:cubicBezTo>
                <a:lnTo>
                  <a:pt x="4924" y="13970"/>
                </a:lnTo>
                <a:lnTo>
                  <a:pt x="10608" y="14031"/>
                </a:lnTo>
                <a:cubicBezTo>
                  <a:pt x="10608" y="14031"/>
                  <a:pt x="10669" y="13119"/>
                  <a:pt x="10669" y="12298"/>
                </a:cubicBezTo>
                <a:cubicBezTo>
                  <a:pt x="12858" y="11204"/>
                  <a:pt x="14225" y="8985"/>
                  <a:pt x="14225" y="6553"/>
                </a:cubicBezTo>
                <a:cubicBezTo>
                  <a:pt x="14271" y="2732"/>
                  <a:pt x="11151" y="1"/>
                  <a:pt x="7756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3834;p72">
            <a:extLst>
              <a:ext uri="{FF2B5EF4-FFF2-40B4-BE49-F238E27FC236}">
                <a16:creationId xmlns:a16="http://schemas.microsoft.com/office/drawing/2014/main" id="{6595E6C1-6113-4A70-89C1-F515F34BA0C0}"/>
              </a:ext>
            </a:extLst>
          </p:cNvPr>
          <p:cNvSpPr/>
          <p:nvPr/>
        </p:nvSpPr>
        <p:spPr>
          <a:xfrm>
            <a:off x="3694364" y="3246045"/>
            <a:ext cx="119543" cy="113911"/>
          </a:xfrm>
          <a:custGeom>
            <a:avLst/>
            <a:gdLst/>
            <a:ahLst/>
            <a:cxnLst/>
            <a:rect l="l" t="t" r="r" b="b"/>
            <a:pathLst>
              <a:path w="7367" h="7405" extrusionOk="0">
                <a:moveTo>
                  <a:pt x="4990" y="436"/>
                </a:moveTo>
                <a:cubicBezTo>
                  <a:pt x="5012" y="436"/>
                  <a:pt x="5034" y="439"/>
                  <a:pt x="5056" y="444"/>
                </a:cubicBezTo>
                <a:cubicBezTo>
                  <a:pt x="5178" y="444"/>
                  <a:pt x="5269" y="536"/>
                  <a:pt x="5330" y="627"/>
                </a:cubicBezTo>
                <a:cubicBezTo>
                  <a:pt x="5360" y="748"/>
                  <a:pt x="5360" y="870"/>
                  <a:pt x="5330" y="961"/>
                </a:cubicBezTo>
                <a:cubicBezTo>
                  <a:pt x="5269" y="1204"/>
                  <a:pt x="5087" y="1417"/>
                  <a:pt x="4904" y="1569"/>
                </a:cubicBezTo>
                <a:cubicBezTo>
                  <a:pt x="4821" y="1634"/>
                  <a:pt x="4735" y="1692"/>
                  <a:pt x="4646" y="1743"/>
                </a:cubicBezTo>
                <a:lnTo>
                  <a:pt x="4646" y="1743"/>
                </a:lnTo>
                <a:cubicBezTo>
                  <a:pt x="4615" y="1676"/>
                  <a:pt x="4590" y="1608"/>
                  <a:pt x="4570" y="1539"/>
                </a:cubicBezTo>
                <a:cubicBezTo>
                  <a:pt x="4479" y="1295"/>
                  <a:pt x="4479" y="1052"/>
                  <a:pt x="4540" y="809"/>
                </a:cubicBezTo>
                <a:cubicBezTo>
                  <a:pt x="4570" y="718"/>
                  <a:pt x="4631" y="596"/>
                  <a:pt x="4722" y="536"/>
                </a:cubicBezTo>
                <a:cubicBezTo>
                  <a:pt x="4796" y="486"/>
                  <a:pt x="4891" y="436"/>
                  <a:pt x="4990" y="436"/>
                </a:cubicBezTo>
                <a:close/>
                <a:moveTo>
                  <a:pt x="2622" y="90"/>
                </a:moveTo>
                <a:cubicBezTo>
                  <a:pt x="2690" y="90"/>
                  <a:pt x="2754" y="105"/>
                  <a:pt x="2807" y="140"/>
                </a:cubicBezTo>
                <a:cubicBezTo>
                  <a:pt x="3020" y="262"/>
                  <a:pt x="3141" y="505"/>
                  <a:pt x="3141" y="748"/>
                </a:cubicBezTo>
                <a:cubicBezTo>
                  <a:pt x="3141" y="991"/>
                  <a:pt x="3111" y="1235"/>
                  <a:pt x="3020" y="1447"/>
                </a:cubicBezTo>
                <a:cubicBezTo>
                  <a:pt x="2983" y="1556"/>
                  <a:pt x="2938" y="1660"/>
                  <a:pt x="2885" y="1757"/>
                </a:cubicBezTo>
                <a:lnTo>
                  <a:pt x="2885" y="1757"/>
                </a:lnTo>
                <a:cubicBezTo>
                  <a:pt x="2613" y="1597"/>
                  <a:pt x="2391" y="1363"/>
                  <a:pt x="2260" y="1083"/>
                </a:cubicBezTo>
                <a:cubicBezTo>
                  <a:pt x="2138" y="839"/>
                  <a:pt x="2138" y="596"/>
                  <a:pt x="2229" y="353"/>
                </a:cubicBezTo>
                <a:cubicBezTo>
                  <a:pt x="2260" y="232"/>
                  <a:pt x="2351" y="140"/>
                  <a:pt x="2473" y="110"/>
                </a:cubicBezTo>
                <a:cubicBezTo>
                  <a:pt x="2523" y="97"/>
                  <a:pt x="2573" y="90"/>
                  <a:pt x="2622" y="90"/>
                </a:cubicBezTo>
                <a:close/>
                <a:moveTo>
                  <a:pt x="554" y="1684"/>
                </a:moveTo>
                <a:cubicBezTo>
                  <a:pt x="635" y="1684"/>
                  <a:pt x="720" y="1713"/>
                  <a:pt x="801" y="1782"/>
                </a:cubicBezTo>
                <a:cubicBezTo>
                  <a:pt x="953" y="1873"/>
                  <a:pt x="1105" y="1995"/>
                  <a:pt x="1166" y="2177"/>
                </a:cubicBezTo>
                <a:cubicBezTo>
                  <a:pt x="1257" y="2360"/>
                  <a:pt x="1333" y="2535"/>
                  <a:pt x="1402" y="2706"/>
                </a:cubicBezTo>
                <a:lnTo>
                  <a:pt x="1402" y="2706"/>
                </a:lnTo>
                <a:cubicBezTo>
                  <a:pt x="1360" y="2709"/>
                  <a:pt x="1317" y="2711"/>
                  <a:pt x="1275" y="2711"/>
                </a:cubicBezTo>
                <a:cubicBezTo>
                  <a:pt x="1138" y="2711"/>
                  <a:pt x="999" y="2695"/>
                  <a:pt x="862" y="2663"/>
                </a:cubicBezTo>
                <a:cubicBezTo>
                  <a:pt x="649" y="2633"/>
                  <a:pt x="467" y="2511"/>
                  <a:pt x="315" y="2359"/>
                </a:cubicBezTo>
                <a:cubicBezTo>
                  <a:pt x="1" y="2118"/>
                  <a:pt x="243" y="1684"/>
                  <a:pt x="554" y="1684"/>
                </a:cubicBezTo>
                <a:close/>
                <a:moveTo>
                  <a:pt x="6770" y="1713"/>
                </a:moveTo>
                <a:cubicBezTo>
                  <a:pt x="6865" y="1713"/>
                  <a:pt x="6956" y="1736"/>
                  <a:pt x="7032" y="1782"/>
                </a:cubicBezTo>
                <a:cubicBezTo>
                  <a:pt x="7214" y="1903"/>
                  <a:pt x="7275" y="2116"/>
                  <a:pt x="7184" y="2298"/>
                </a:cubicBezTo>
                <a:cubicBezTo>
                  <a:pt x="7093" y="2481"/>
                  <a:pt x="6910" y="2602"/>
                  <a:pt x="6728" y="2694"/>
                </a:cubicBezTo>
                <a:cubicBezTo>
                  <a:pt x="6564" y="2740"/>
                  <a:pt x="6391" y="2765"/>
                  <a:pt x="6218" y="2765"/>
                </a:cubicBezTo>
                <a:cubicBezTo>
                  <a:pt x="6050" y="2765"/>
                  <a:pt x="5881" y="2742"/>
                  <a:pt x="5720" y="2694"/>
                </a:cubicBezTo>
                <a:lnTo>
                  <a:pt x="5720" y="2694"/>
                </a:lnTo>
                <a:cubicBezTo>
                  <a:pt x="5823" y="2509"/>
                  <a:pt x="5936" y="2323"/>
                  <a:pt x="6059" y="2146"/>
                </a:cubicBezTo>
                <a:cubicBezTo>
                  <a:pt x="6181" y="1995"/>
                  <a:pt x="6333" y="1873"/>
                  <a:pt x="6485" y="1782"/>
                </a:cubicBezTo>
                <a:cubicBezTo>
                  <a:pt x="6576" y="1736"/>
                  <a:pt x="6675" y="1713"/>
                  <a:pt x="6770" y="1713"/>
                </a:cubicBezTo>
                <a:close/>
                <a:moveTo>
                  <a:pt x="2615" y="1"/>
                </a:moveTo>
                <a:cubicBezTo>
                  <a:pt x="2566" y="1"/>
                  <a:pt x="2517" y="8"/>
                  <a:pt x="2473" y="19"/>
                </a:cubicBezTo>
                <a:cubicBezTo>
                  <a:pt x="2351" y="80"/>
                  <a:pt x="2229" y="171"/>
                  <a:pt x="2199" y="323"/>
                </a:cubicBezTo>
                <a:cubicBezTo>
                  <a:pt x="2078" y="566"/>
                  <a:pt x="2108" y="870"/>
                  <a:pt x="2229" y="1113"/>
                </a:cubicBezTo>
                <a:cubicBezTo>
                  <a:pt x="2372" y="1398"/>
                  <a:pt x="2588" y="1642"/>
                  <a:pt x="2853" y="1813"/>
                </a:cubicBezTo>
                <a:lnTo>
                  <a:pt x="2853" y="1813"/>
                </a:lnTo>
                <a:cubicBezTo>
                  <a:pt x="2549" y="2321"/>
                  <a:pt x="2023" y="2647"/>
                  <a:pt x="1449" y="2702"/>
                </a:cubicBezTo>
                <a:lnTo>
                  <a:pt x="1449" y="2702"/>
                </a:lnTo>
                <a:cubicBezTo>
                  <a:pt x="1377" y="2527"/>
                  <a:pt x="1306" y="2352"/>
                  <a:pt x="1226" y="2177"/>
                </a:cubicBezTo>
                <a:cubicBezTo>
                  <a:pt x="1135" y="1964"/>
                  <a:pt x="1014" y="1812"/>
                  <a:pt x="831" y="1721"/>
                </a:cubicBezTo>
                <a:cubicBezTo>
                  <a:pt x="765" y="1676"/>
                  <a:pt x="698" y="1648"/>
                  <a:pt x="619" y="1648"/>
                </a:cubicBezTo>
                <a:cubicBezTo>
                  <a:pt x="590" y="1648"/>
                  <a:pt x="560" y="1652"/>
                  <a:pt x="527" y="1660"/>
                </a:cubicBezTo>
                <a:cubicBezTo>
                  <a:pt x="436" y="1660"/>
                  <a:pt x="315" y="1721"/>
                  <a:pt x="254" y="1782"/>
                </a:cubicBezTo>
                <a:cubicBezTo>
                  <a:pt x="102" y="1964"/>
                  <a:pt x="132" y="2238"/>
                  <a:pt x="284" y="2420"/>
                </a:cubicBezTo>
                <a:cubicBezTo>
                  <a:pt x="436" y="2572"/>
                  <a:pt x="619" y="2694"/>
                  <a:pt x="862" y="2724"/>
                </a:cubicBezTo>
                <a:cubicBezTo>
                  <a:pt x="1018" y="2763"/>
                  <a:pt x="1173" y="2782"/>
                  <a:pt x="1327" y="2782"/>
                </a:cubicBezTo>
                <a:cubicBezTo>
                  <a:pt x="1361" y="2782"/>
                  <a:pt x="1396" y="2781"/>
                  <a:pt x="1430" y="2779"/>
                </a:cubicBezTo>
                <a:lnTo>
                  <a:pt x="1430" y="2779"/>
                </a:lnTo>
                <a:cubicBezTo>
                  <a:pt x="1487" y="2924"/>
                  <a:pt x="1539" y="3067"/>
                  <a:pt x="1591" y="3210"/>
                </a:cubicBezTo>
                <a:cubicBezTo>
                  <a:pt x="2108" y="4517"/>
                  <a:pt x="2473" y="5581"/>
                  <a:pt x="2716" y="6341"/>
                </a:cubicBezTo>
                <a:cubicBezTo>
                  <a:pt x="2837" y="6706"/>
                  <a:pt x="2929" y="6979"/>
                  <a:pt x="2989" y="7192"/>
                </a:cubicBezTo>
                <a:cubicBezTo>
                  <a:pt x="3020" y="7283"/>
                  <a:pt x="3050" y="7375"/>
                  <a:pt x="3081" y="7405"/>
                </a:cubicBezTo>
                <a:lnTo>
                  <a:pt x="3020" y="7192"/>
                </a:lnTo>
                <a:lnTo>
                  <a:pt x="2746" y="6311"/>
                </a:lnTo>
                <a:cubicBezTo>
                  <a:pt x="2503" y="5581"/>
                  <a:pt x="2138" y="4487"/>
                  <a:pt x="1652" y="3180"/>
                </a:cubicBezTo>
                <a:cubicBezTo>
                  <a:pt x="1591" y="3045"/>
                  <a:pt x="1534" y="2910"/>
                  <a:pt x="1479" y="2775"/>
                </a:cubicBezTo>
                <a:lnTo>
                  <a:pt x="1479" y="2775"/>
                </a:lnTo>
                <a:cubicBezTo>
                  <a:pt x="2080" y="2727"/>
                  <a:pt x="2626" y="2391"/>
                  <a:pt x="2951" y="1872"/>
                </a:cubicBezTo>
                <a:lnTo>
                  <a:pt x="2951" y="1872"/>
                </a:lnTo>
                <a:cubicBezTo>
                  <a:pt x="3112" y="1961"/>
                  <a:pt x="3289" y="2024"/>
                  <a:pt x="3476" y="2055"/>
                </a:cubicBezTo>
                <a:cubicBezTo>
                  <a:pt x="3555" y="2064"/>
                  <a:pt x="3634" y="2068"/>
                  <a:pt x="3712" y="2068"/>
                </a:cubicBezTo>
                <a:cubicBezTo>
                  <a:pt x="4033" y="2068"/>
                  <a:pt x="4347" y="1996"/>
                  <a:pt x="4631" y="1858"/>
                </a:cubicBezTo>
                <a:lnTo>
                  <a:pt x="4631" y="1858"/>
                </a:lnTo>
                <a:cubicBezTo>
                  <a:pt x="4801" y="2190"/>
                  <a:pt x="5065" y="2473"/>
                  <a:pt x="5421" y="2663"/>
                </a:cubicBezTo>
                <a:cubicBezTo>
                  <a:pt x="5489" y="2695"/>
                  <a:pt x="5560" y="2722"/>
                  <a:pt x="5633" y="2746"/>
                </a:cubicBezTo>
                <a:lnTo>
                  <a:pt x="5633" y="2746"/>
                </a:lnTo>
                <a:cubicBezTo>
                  <a:pt x="5580" y="2850"/>
                  <a:pt x="5529" y="2954"/>
                  <a:pt x="5482" y="3058"/>
                </a:cubicBezTo>
                <a:cubicBezTo>
                  <a:pt x="5239" y="3636"/>
                  <a:pt x="5026" y="4244"/>
                  <a:pt x="4874" y="4852"/>
                </a:cubicBezTo>
                <a:cubicBezTo>
                  <a:pt x="4752" y="5399"/>
                  <a:pt x="4661" y="5855"/>
                  <a:pt x="4600" y="6250"/>
                </a:cubicBezTo>
                <a:cubicBezTo>
                  <a:pt x="4540" y="6645"/>
                  <a:pt x="4509" y="6949"/>
                  <a:pt x="4479" y="7162"/>
                </a:cubicBezTo>
                <a:cubicBezTo>
                  <a:pt x="4509" y="6979"/>
                  <a:pt x="4540" y="6675"/>
                  <a:pt x="4631" y="6280"/>
                </a:cubicBezTo>
                <a:cubicBezTo>
                  <a:pt x="4692" y="5885"/>
                  <a:pt x="4783" y="5429"/>
                  <a:pt x="4904" y="4882"/>
                </a:cubicBezTo>
                <a:cubicBezTo>
                  <a:pt x="5056" y="4274"/>
                  <a:pt x="5269" y="3666"/>
                  <a:pt x="5512" y="3089"/>
                </a:cubicBezTo>
                <a:cubicBezTo>
                  <a:pt x="5565" y="2983"/>
                  <a:pt x="5622" y="2873"/>
                  <a:pt x="5683" y="2762"/>
                </a:cubicBezTo>
                <a:lnTo>
                  <a:pt x="5683" y="2762"/>
                </a:lnTo>
                <a:cubicBezTo>
                  <a:pt x="5853" y="2812"/>
                  <a:pt x="6035" y="2841"/>
                  <a:pt x="6219" y="2841"/>
                </a:cubicBezTo>
                <a:cubicBezTo>
                  <a:pt x="6398" y="2841"/>
                  <a:pt x="6581" y="2814"/>
                  <a:pt x="6758" y="2754"/>
                </a:cubicBezTo>
                <a:cubicBezTo>
                  <a:pt x="6971" y="2694"/>
                  <a:pt x="7154" y="2542"/>
                  <a:pt x="7275" y="2329"/>
                </a:cubicBezTo>
                <a:cubicBezTo>
                  <a:pt x="7366" y="2116"/>
                  <a:pt x="7306" y="1873"/>
                  <a:pt x="7093" y="1751"/>
                </a:cubicBezTo>
                <a:cubicBezTo>
                  <a:pt x="6995" y="1686"/>
                  <a:pt x="6880" y="1656"/>
                  <a:pt x="6766" y="1656"/>
                </a:cubicBezTo>
                <a:cubicBezTo>
                  <a:pt x="6667" y="1656"/>
                  <a:pt x="6570" y="1679"/>
                  <a:pt x="6485" y="1721"/>
                </a:cubicBezTo>
                <a:cubicBezTo>
                  <a:pt x="6303" y="1812"/>
                  <a:pt x="6151" y="1934"/>
                  <a:pt x="6029" y="2086"/>
                </a:cubicBezTo>
                <a:cubicBezTo>
                  <a:pt x="5897" y="2274"/>
                  <a:pt x="5777" y="2474"/>
                  <a:pt x="5669" y="2678"/>
                </a:cubicBezTo>
                <a:lnTo>
                  <a:pt x="5669" y="2678"/>
                </a:lnTo>
                <a:cubicBezTo>
                  <a:pt x="5583" y="2650"/>
                  <a:pt x="5500" y="2615"/>
                  <a:pt x="5421" y="2572"/>
                </a:cubicBezTo>
                <a:cubicBezTo>
                  <a:pt x="5118" y="2409"/>
                  <a:pt x="4851" y="2138"/>
                  <a:pt x="4688" y="1829"/>
                </a:cubicBezTo>
                <a:lnTo>
                  <a:pt x="4688" y="1829"/>
                </a:lnTo>
                <a:cubicBezTo>
                  <a:pt x="4796" y="1772"/>
                  <a:pt x="4899" y="1706"/>
                  <a:pt x="4996" y="1630"/>
                </a:cubicBezTo>
                <a:cubicBezTo>
                  <a:pt x="5208" y="1478"/>
                  <a:pt x="5360" y="1235"/>
                  <a:pt x="5451" y="991"/>
                </a:cubicBezTo>
                <a:cubicBezTo>
                  <a:pt x="5482" y="839"/>
                  <a:pt x="5451" y="718"/>
                  <a:pt x="5391" y="596"/>
                </a:cubicBezTo>
                <a:cubicBezTo>
                  <a:pt x="5330" y="444"/>
                  <a:pt x="5208" y="384"/>
                  <a:pt x="5087" y="353"/>
                </a:cubicBezTo>
                <a:cubicBezTo>
                  <a:pt x="4783" y="353"/>
                  <a:pt x="4540" y="536"/>
                  <a:pt x="4479" y="809"/>
                </a:cubicBezTo>
                <a:cubicBezTo>
                  <a:pt x="4418" y="1052"/>
                  <a:pt x="4418" y="1326"/>
                  <a:pt x="4509" y="1569"/>
                </a:cubicBezTo>
                <a:cubicBezTo>
                  <a:pt x="4532" y="1639"/>
                  <a:pt x="4559" y="1707"/>
                  <a:pt x="4590" y="1774"/>
                </a:cubicBezTo>
                <a:lnTo>
                  <a:pt x="4590" y="1774"/>
                </a:lnTo>
                <a:cubicBezTo>
                  <a:pt x="4324" y="1914"/>
                  <a:pt x="4036" y="1990"/>
                  <a:pt x="3742" y="1990"/>
                </a:cubicBezTo>
                <a:cubicBezTo>
                  <a:pt x="3644" y="1990"/>
                  <a:pt x="3545" y="1982"/>
                  <a:pt x="3445" y="1964"/>
                </a:cubicBezTo>
                <a:cubicBezTo>
                  <a:pt x="3285" y="1936"/>
                  <a:pt x="3130" y="1884"/>
                  <a:pt x="2987" y="1812"/>
                </a:cubicBezTo>
                <a:lnTo>
                  <a:pt x="2987" y="1812"/>
                </a:lnTo>
                <a:cubicBezTo>
                  <a:pt x="3048" y="1708"/>
                  <a:pt x="3099" y="1596"/>
                  <a:pt x="3141" y="1478"/>
                </a:cubicBezTo>
                <a:cubicBezTo>
                  <a:pt x="3233" y="1235"/>
                  <a:pt x="3263" y="991"/>
                  <a:pt x="3233" y="748"/>
                </a:cubicBezTo>
                <a:cubicBezTo>
                  <a:pt x="3233" y="596"/>
                  <a:pt x="3202" y="475"/>
                  <a:pt x="3141" y="353"/>
                </a:cubicBezTo>
                <a:cubicBezTo>
                  <a:pt x="3081" y="232"/>
                  <a:pt x="2989" y="140"/>
                  <a:pt x="2868" y="80"/>
                </a:cubicBezTo>
                <a:cubicBezTo>
                  <a:pt x="2791" y="22"/>
                  <a:pt x="2701" y="1"/>
                  <a:pt x="2615" y="1"/>
                </a:cubicBezTo>
                <a:close/>
                <a:moveTo>
                  <a:pt x="4479" y="7162"/>
                </a:moveTo>
                <a:lnTo>
                  <a:pt x="4448" y="7375"/>
                </a:lnTo>
                <a:lnTo>
                  <a:pt x="4448" y="7405"/>
                </a:lnTo>
                <a:cubicBezTo>
                  <a:pt x="4479" y="7344"/>
                  <a:pt x="4479" y="7253"/>
                  <a:pt x="4479" y="7162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3835;p72">
            <a:extLst>
              <a:ext uri="{FF2B5EF4-FFF2-40B4-BE49-F238E27FC236}">
                <a16:creationId xmlns:a16="http://schemas.microsoft.com/office/drawing/2014/main" id="{E4CEB6C5-3B08-4EED-9367-B8414670668C}"/>
              </a:ext>
            </a:extLst>
          </p:cNvPr>
          <p:cNvSpPr/>
          <p:nvPr/>
        </p:nvSpPr>
        <p:spPr>
          <a:xfrm>
            <a:off x="3707848" y="3365094"/>
            <a:ext cx="91259" cy="12629"/>
          </a:xfrm>
          <a:custGeom>
            <a:avLst/>
            <a:gdLst/>
            <a:ahLst/>
            <a:cxnLst/>
            <a:rect l="l" t="t" r="r" b="b"/>
            <a:pathLst>
              <a:path w="5624" h="821" extrusionOk="0">
                <a:moveTo>
                  <a:pt x="395" y="0"/>
                </a:moveTo>
                <a:cubicBezTo>
                  <a:pt x="183" y="0"/>
                  <a:pt x="0" y="183"/>
                  <a:pt x="0" y="395"/>
                </a:cubicBezTo>
                <a:cubicBezTo>
                  <a:pt x="0" y="608"/>
                  <a:pt x="152" y="760"/>
                  <a:pt x="365" y="760"/>
                </a:cubicBezTo>
                <a:lnTo>
                  <a:pt x="5259" y="821"/>
                </a:lnTo>
                <a:cubicBezTo>
                  <a:pt x="5441" y="821"/>
                  <a:pt x="5593" y="669"/>
                  <a:pt x="5623" y="487"/>
                </a:cubicBezTo>
                <a:cubicBezTo>
                  <a:pt x="5623" y="274"/>
                  <a:pt x="5441" y="122"/>
                  <a:pt x="5259" y="122"/>
                </a:cubicBezTo>
                <a:lnTo>
                  <a:pt x="395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3836;p72">
            <a:extLst>
              <a:ext uri="{FF2B5EF4-FFF2-40B4-BE49-F238E27FC236}">
                <a16:creationId xmlns:a16="http://schemas.microsoft.com/office/drawing/2014/main" id="{3DAE2EA1-6739-4FDB-8243-73B19DDFFADE}"/>
              </a:ext>
            </a:extLst>
          </p:cNvPr>
          <p:cNvSpPr/>
          <p:nvPr/>
        </p:nvSpPr>
        <p:spPr>
          <a:xfrm>
            <a:off x="3703160" y="3381600"/>
            <a:ext cx="98416" cy="36812"/>
          </a:xfrm>
          <a:custGeom>
            <a:avLst/>
            <a:gdLst/>
            <a:ahLst/>
            <a:cxnLst/>
            <a:rect l="l" t="t" r="r" b="b"/>
            <a:pathLst>
              <a:path w="6065" h="2393" extrusionOk="0">
                <a:moveTo>
                  <a:pt x="525" y="1"/>
                </a:moveTo>
                <a:cubicBezTo>
                  <a:pt x="134" y="1"/>
                  <a:pt x="0" y="613"/>
                  <a:pt x="441" y="751"/>
                </a:cubicBezTo>
                <a:cubicBezTo>
                  <a:pt x="472" y="766"/>
                  <a:pt x="502" y="774"/>
                  <a:pt x="536" y="774"/>
                </a:cubicBezTo>
                <a:cubicBezTo>
                  <a:pt x="570" y="774"/>
                  <a:pt x="608" y="766"/>
                  <a:pt x="654" y="751"/>
                </a:cubicBezTo>
                <a:lnTo>
                  <a:pt x="1171" y="751"/>
                </a:lnTo>
                <a:lnTo>
                  <a:pt x="1870" y="2119"/>
                </a:lnTo>
                <a:cubicBezTo>
                  <a:pt x="1961" y="2271"/>
                  <a:pt x="2113" y="2362"/>
                  <a:pt x="2295" y="2362"/>
                </a:cubicBezTo>
                <a:lnTo>
                  <a:pt x="4028" y="2392"/>
                </a:lnTo>
                <a:cubicBezTo>
                  <a:pt x="4210" y="2392"/>
                  <a:pt x="4362" y="2271"/>
                  <a:pt x="4454" y="2119"/>
                </a:cubicBezTo>
                <a:lnTo>
                  <a:pt x="5153" y="781"/>
                </a:lnTo>
                <a:lnTo>
                  <a:pt x="5548" y="781"/>
                </a:lnTo>
                <a:cubicBezTo>
                  <a:pt x="5580" y="792"/>
                  <a:pt x="5613" y="797"/>
                  <a:pt x="5647" y="797"/>
                </a:cubicBezTo>
                <a:cubicBezTo>
                  <a:pt x="5801" y="797"/>
                  <a:pt x="5954" y="688"/>
                  <a:pt x="6004" y="538"/>
                </a:cubicBezTo>
                <a:cubicBezTo>
                  <a:pt x="6064" y="325"/>
                  <a:pt x="5943" y="113"/>
                  <a:pt x="5730" y="52"/>
                </a:cubicBezTo>
                <a:cubicBezTo>
                  <a:pt x="5700" y="37"/>
                  <a:pt x="5669" y="29"/>
                  <a:pt x="5639" y="29"/>
                </a:cubicBezTo>
                <a:cubicBezTo>
                  <a:pt x="5609" y="29"/>
                  <a:pt x="5578" y="37"/>
                  <a:pt x="5548" y="52"/>
                </a:cubicBezTo>
                <a:lnTo>
                  <a:pt x="5517" y="82"/>
                </a:lnTo>
                <a:lnTo>
                  <a:pt x="654" y="22"/>
                </a:lnTo>
                <a:cubicBezTo>
                  <a:pt x="609" y="7"/>
                  <a:pt x="566" y="1"/>
                  <a:pt x="52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3837;p72">
            <a:extLst>
              <a:ext uri="{FF2B5EF4-FFF2-40B4-BE49-F238E27FC236}">
                <a16:creationId xmlns:a16="http://schemas.microsoft.com/office/drawing/2014/main" id="{7F80C28D-BE9E-4007-B02F-C59821F9C676}"/>
              </a:ext>
            </a:extLst>
          </p:cNvPr>
          <p:cNvSpPr/>
          <p:nvPr/>
        </p:nvSpPr>
        <p:spPr>
          <a:xfrm>
            <a:off x="3660499" y="3164316"/>
            <a:ext cx="71040" cy="112511"/>
          </a:xfrm>
          <a:custGeom>
            <a:avLst/>
            <a:gdLst/>
            <a:ahLst/>
            <a:cxnLst/>
            <a:rect l="l" t="t" r="r" b="b"/>
            <a:pathLst>
              <a:path w="4378" h="7314" extrusionOk="0">
                <a:moveTo>
                  <a:pt x="4122" y="1"/>
                </a:moveTo>
                <a:cubicBezTo>
                  <a:pt x="4073" y="1"/>
                  <a:pt x="4017" y="4"/>
                  <a:pt x="3952" y="13"/>
                </a:cubicBezTo>
                <a:cubicBezTo>
                  <a:pt x="3587" y="43"/>
                  <a:pt x="3253" y="134"/>
                  <a:pt x="2949" y="286"/>
                </a:cubicBezTo>
                <a:cubicBezTo>
                  <a:pt x="2462" y="499"/>
                  <a:pt x="2006" y="772"/>
                  <a:pt x="1642" y="1137"/>
                </a:cubicBezTo>
                <a:lnTo>
                  <a:pt x="487" y="2687"/>
                </a:lnTo>
                <a:cubicBezTo>
                  <a:pt x="243" y="3265"/>
                  <a:pt x="61" y="3903"/>
                  <a:pt x="31" y="4542"/>
                </a:cubicBezTo>
                <a:cubicBezTo>
                  <a:pt x="0" y="5058"/>
                  <a:pt x="61" y="5575"/>
                  <a:pt x="183" y="6092"/>
                </a:cubicBezTo>
                <a:cubicBezTo>
                  <a:pt x="274" y="6426"/>
                  <a:pt x="395" y="6760"/>
                  <a:pt x="578" y="7034"/>
                </a:cubicBezTo>
                <a:cubicBezTo>
                  <a:pt x="684" y="7220"/>
                  <a:pt x="791" y="7313"/>
                  <a:pt x="836" y="7313"/>
                </a:cubicBezTo>
                <a:cubicBezTo>
                  <a:pt x="842" y="7313"/>
                  <a:pt x="848" y="7311"/>
                  <a:pt x="851" y="7308"/>
                </a:cubicBezTo>
                <a:cubicBezTo>
                  <a:pt x="973" y="7277"/>
                  <a:pt x="791" y="6791"/>
                  <a:pt x="699" y="6000"/>
                </a:cubicBezTo>
                <a:cubicBezTo>
                  <a:pt x="456" y="3903"/>
                  <a:pt x="1429" y="1867"/>
                  <a:pt x="3192" y="772"/>
                </a:cubicBezTo>
                <a:cubicBezTo>
                  <a:pt x="3861" y="347"/>
                  <a:pt x="4377" y="165"/>
                  <a:pt x="4347" y="73"/>
                </a:cubicBezTo>
                <a:cubicBezTo>
                  <a:pt x="4325" y="29"/>
                  <a:pt x="4254" y="1"/>
                  <a:pt x="412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3838;p72">
            <a:extLst>
              <a:ext uri="{FF2B5EF4-FFF2-40B4-BE49-F238E27FC236}">
                <a16:creationId xmlns:a16="http://schemas.microsoft.com/office/drawing/2014/main" id="{99B155D5-9F5E-4888-B7B7-E943F05C1719}"/>
              </a:ext>
            </a:extLst>
          </p:cNvPr>
          <p:cNvSpPr/>
          <p:nvPr/>
        </p:nvSpPr>
        <p:spPr>
          <a:xfrm>
            <a:off x="3742866" y="3157486"/>
            <a:ext cx="26644" cy="12167"/>
          </a:xfrm>
          <a:custGeom>
            <a:avLst/>
            <a:gdLst/>
            <a:ahLst/>
            <a:cxnLst/>
            <a:rect l="l" t="t" r="r" b="b"/>
            <a:pathLst>
              <a:path w="1642" h="791" extrusionOk="0">
                <a:moveTo>
                  <a:pt x="821" y="1"/>
                </a:moveTo>
                <a:cubicBezTo>
                  <a:pt x="608" y="1"/>
                  <a:pt x="396" y="31"/>
                  <a:pt x="213" y="153"/>
                </a:cubicBezTo>
                <a:cubicBezTo>
                  <a:pt x="92" y="213"/>
                  <a:pt x="0" y="335"/>
                  <a:pt x="0" y="457"/>
                </a:cubicBezTo>
                <a:cubicBezTo>
                  <a:pt x="61" y="669"/>
                  <a:pt x="396" y="791"/>
                  <a:pt x="821" y="791"/>
                </a:cubicBezTo>
                <a:lnTo>
                  <a:pt x="1642" y="487"/>
                </a:lnTo>
                <a:cubicBezTo>
                  <a:pt x="1642" y="365"/>
                  <a:pt x="1581" y="244"/>
                  <a:pt x="1429" y="153"/>
                </a:cubicBezTo>
                <a:cubicBezTo>
                  <a:pt x="1247" y="61"/>
                  <a:pt x="1034" y="1"/>
                  <a:pt x="82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3839;p72">
            <a:extLst>
              <a:ext uri="{FF2B5EF4-FFF2-40B4-BE49-F238E27FC236}">
                <a16:creationId xmlns:a16="http://schemas.microsoft.com/office/drawing/2014/main" id="{DE9ABDE5-4335-4E39-B624-0576AB24B395}"/>
              </a:ext>
            </a:extLst>
          </p:cNvPr>
          <p:cNvSpPr/>
          <p:nvPr/>
        </p:nvSpPr>
        <p:spPr>
          <a:xfrm>
            <a:off x="3735954" y="3411719"/>
            <a:ext cx="37500" cy="5292"/>
          </a:xfrm>
          <a:custGeom>
            <a:avLst/>
            <a:gdLst/>
            <a:ahLst/>
            <a:cxnLst/>
            <a:rect l="l" t="t" r="r" b="b"/>
            <a:pathLst>
              <a:path w="2311" h="344" extrusionOk="0">
                <a:moveTo>
                  <a:pt x="1304" y="1"/>
                </a:moveTo>
                <a:cubicBezTo>
                  <a:pt x="1254" y="1"/>
                  <a:pt x="1204" y="3"/>
                  <a:pt x="1156" y="9"/>
                </a:cubicBezTo>
                <a:cubicBezTo>
                  <a:pt x="882" y="9"/>
                  <a:pt x="578" y="70"/>
                  <a:pt x="335" y="161"/>
                </a:cubicBezTo>
                <a:cubicBezTo>
                  <a:pt x="214" y="191"/>
                  <a:pt x="92" y="252"/>
                  <a:pt x="1" y="343"/>
                </a:cubicBezTo>
                <a:cubicBezTo>
                  <a:pt x="31" y="343"/>
                  <a:pt x="122" y="282"/>
                  <a:pt x="335" y="222"/>
                </a:cubicBezTo>
                <a:cubicBezTo>
                  <a:pt x="609" y="130"/>
                  <a:pt x="882" y="70"/>
                  <a:pt x="1156" y="70"/>
                </a:cubicBezTo>
                <a:cubicBezTo>
                  <a:pt x="1429" y="70"/>
                  <a:pt x="1733" y="100"/>
                  <a:pt x="1977" y="191"/>
                </a:cubicBezTo>
                <a:cubicBezTo>
                  <a:pt x="2189" y="252"/>
                  <a:pt x="2311" y="282"/>
                  <a:pt x="2311" y="282"/>
                </a:cubicBezTo>
                <a:cubicBezTo>
                  <a:pt x="2220" y="222"/>
                  <a:pt x="2098" y="161"/>
                  <a:pt x="2007" y="130"/>
                </a:cubicBezTo>
                <a:cubicBezTo>
                  <a:pt x="1782" y="55"/>
                  <a:pt x="1536" y="1"/>
                  <a:pt x="130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3840;p72">
            <a:extLst>
              <a:ext uri="{FF2B5EF4-FFF2-40B4-BE49-F238E27FC236}">
                <a16:creationId xmlns:a16="http://schemas.microsoft.com/office/drawing/2014/main" id="{26386470-A4D5-481C-B572-11C86FBC3F8F}"/>
              </a:ext>
            </a:extLst>
          </p:cNvPr>
          <p:cNvSpPr/>
          <p:nvPr/>
        </p:nvSpPr>
        <p:spPr>
          <a:xfrm>
            <a:off x="3723135" y="3392799"/>
            <a:ext cx="63641" cy="1646"/>
          </a:xfrm>
          <a:custGeom>
            <a:avLst/>
            <a:gdLst/>
            <a:ahLst/>
            <a:cxnLst/>
            <a:rect l="l" t="t" r="r" b="b"/>
            <a:pathLst>
              <a:path w="3922" h="107" extrusionOk="0">
                <a:moveTo>
                  <a:pt x="563" y="0"/>
                </a:moveTo>
                <a:cubicBezTo>
                  <a:pt x="213" y="0"/>
                  <a:pt x="1" y="8"/>
                  <a:pt x="1" y="23"/>
                </a:cubicBezTo>
                <a:cubicBezTo>
                  <a:pt x="1" y="53"/>
                  <a:pt x="852" y="53"/>
                  <a:pt x="1946" y="84"/>
                </a:cubicBezTo>
                <a:cubicBezTo>
                  <a:pt x="2493" y="99"/>
                  <a:pt x="2987" y="107"/>
                  <a:pt x="3344" y="107"/>
                </a:cubicBezTo>
                <a:cubicBezTo>
                  <a:pt x="3701" y="107"/>
                  <a:pt x="3922" y="99"/>
                  <a:pt x="3922" y="84"/>
                </a:cubicBezTo>
                <a:cubicBezTo>
                  <a:pt x="3922" y="53"/>
                  <a:pt x="3040" y="53"/>
                  <a:pt x="1946" y="23"/>
                </a:cubicBezTo>
                <a:cubicBezTo>
                  <a:pt x="1399" y="8"/>
                  <a:pt x="912" y="0"/>
                  <a:pt x="563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3841;p72">
            <a:extLst>
              <a:ext uri="{FF2B5EF4-FFF2-40B4-BE49-F238E27FC236}">
                <a16:creationId xmlns:a16="http://schemas.microsoft.com/office/drawing/2014/main" id="{0107A8AB-8C23-4C45-8676-B5E0DD1FDFB7}"/>
              </a:ext>
            </a:extLst>
          </p:cNvPr>
          <p:cNvSpPr/>
          <p:nvPr/>
        </p:nvSpPr>
        <p:spPr>
          <a:xfrm>
            <a:off x="3728554" y="3402967"/>
            <a:ext cx="53289" cy="954"/>
          </a:xfrm>
          <a:custGeom>
            <a:avLst/>
            <a:gdLst/>
            <a:ahLst/>
            <a:cxnLst/>
            <a:rect l="l" t="t" r="r" b="b"/>
            <a:pathLst>
              <a:path w="3284" h="62" extrusionOk="0">
                <a:moveTo>
                  <a:pt x="1" y="0"/>
                </a:moveTo>
                <a:cubicBezTo>
                  <a:pt x="153" y="31"/>
                  <a:pt x="305" y="61"/>
                  <a:pt x="457" y="61"/>
                </a:cubicBezTo>
                <a:lnTo>
                  <a:pt x="1642" y="61"/>
                </a:lnTo>
                <a:cubicBezTo>
                  <a:pt x="2098" y="61"/>
                  <a:pt x="2493" y="31"/>
                  <a:pt x="2797" y="31"/>
                </a:cubicBezTo>
                <a:cubicBezTo>
                  <a:pt x="2949" y="31"/>
                  <a:pt x="3101" y="31"/>
                  <a:pt x="328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3842;p72">
            <a:extLst>
              <a:ext uri="{FF2B5EF4-FFF2-40B4-BE49-F238E27FC236}">
                <a16:creationId xmlns:a16="http://schemas.microsoft.com/office/drawing/2014/main" id="{2DB670EE-6F64-4CA6-85D1-E0DC2BE9AE24}"/>
              </a:ext>
            </a:extLst>
          </p:cNvPr>
          <p:cNvSpPr/>
          <p:nvPr/>
        </p:nvSpPr>
        <p:spPr>
          <a:xfrm>
            <a:off x="3918943" y="3913556"/>
            <a:ext cx="43422" cy="166474"/>
          </a:xfrm>
          <a:custGeom>
            <a:avLst/>
            <a:gdLst/>
            <a:ahLst/>
            <a:cxnLst/>
            <a:rect l="l" t="t" r="r" b="b"/>
            <a:pathLst>
              <a:path w="2676" h="10822" extrusionOk="0">
                <a:moveTo>
                  <a:pt x="2675" y="0"/>
                </a:moveTo>
                <a:lnTo>
                  <a:pt x="2675" y="0"/>
                </a:lnTo>
                <a:cubicBezTo>
                  <a:pt x="2615" y="122"/>
                  <a:pt x="2554" y="274"/>
                  <a:pt x="2523" y="426"/>
                </a:cubicBezTo>
                <a:cubicBezTo>
                  <a:pt x="2432" y="669"/>
                  <a:pt x="2280" y="1064"/>
                  <a:pt x="2098" y="1550"/>
                </a:cubicBezTo>
                <a:cubicBezTo>
                  <a:pt x="1733" y="2523"/>
                  <a:pt x="1065" y="3769"/>
                  <a:pt x="548" y="5289"/>
                </a:cubicBezTo>
                <a:cubicBezTo>
                  <a:pt x="92" y="6566"/>
                  <a:pt x="1" y="7964"/>
                  <a:pt x="305" y="9301"/>
                </a:cubicBezTo>
                <a:cubicBezTo>
                  <a:pt x="426" y="9727"/>
                  <a:pt x="578" y="10092"/>
                  <a:pt x="821" y="10456"/>
                </a:cubicBezTo>
                <a:cubicBezTo>
                  <a:pt x="882" y="10578"/>
                  <a:pt x="1004" y="10700"/>
                  <a:pt x="1095" y="10821"/>
                </a:cubicBezTo>
                <a:cubicBezTo>
                  <a:pt x="821" y="10335"/>
                  <a:pt x="578" y="9818"/>
                  <a:pt x="426" y="9301"/>
                </a:cubicBezTo>
                <a:cubicBezTo>
                  <a:pt x="153" y="7964"/>
                  <a:pt x="274" y="6627"/>
                  <a:pt x="730" y="5350"/>
                </a:cubicBezTo>
                <a:cubicBezTo>
                  <a:pt x="1216" y="3891"/>
                  <a:pt x="1885" y="2584"/>
                  <a:pt x="2220" y="1611"/>
                </a:cubicBezTo>
                <a:cubicBezTo>
                  <a:pt x="2372" y="1216"/>
                  <a:pt x="2493" y="821"/>
                  <a:pt x="2584" y="426"/>
                </a:cubicBezTo>
                <a:cubicBezTo>
                  <a:pt x="2645" y="274"/>
                  <a:pt x="2645" y="152"/>
                  <a:pt x="267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3843;p72">
            <a:extLst>
              <a:ext uri="{FF2B5EF4-FFF2-40B4-BE49-F238E27FC236}">
                <a16:creationId xmlns:a16="http://schemas.microsoft.com/office/drawing/2014/main" id="{58B1F324-3604-4D62-AEC5-D52220735140}"/>
              </a:ext>
            </a:extLst>
          </p:cNvPr>
          <p:cNvSpPr/>
          <p:nvPr/>
        </p:nvSpPr>
        <p:spPr>
          <a:xfrm>
            <a:off x="4362355" y="3928985"/>
            <a:ext cx="50822" cy="301597"/>
          </a:xfrm>
          <a:custGeom>
            <a:avLst/>
            <a:gdLst/>
            <a:ahLst/>
            <a:cxnLst/>
            <a:rect l="l" t="t" r="r" b="b"/>
            <a:pathLst>
              <a:path w="3132" h="19606" extrusionOk="0">
                <a:moveTo>
                  <a:pt x="31" y="0"/>
                </a:moveTo>
                <a:cubicBezTo>
                  <a:pt x="0" y="61"/>
                  <a:pt x="0" y="122"/>
                  <a:pt x="31" y="183"/>
                </a:cubicBezTo>
                <a:cubicBezTo>
                  <a:pt x="31" y="335"/>
                  <a:pt x="61" y="517"/>
                  <a:pt x="92" y="760"/>
                </a:cubicBezTo>
                <a:cubicBezTo>
                  <a:pt x="183" y="1277"/>
                  <a:pt x="304" y="2006"/>
                  <a:pt x="426" y="2858"/>
                </a:cubicBezTo>
                <a:cubicBezTo>
                  <a:pt x="699" y="4681"/>
                  <a:pt x="1095" y="7113"/>
                  <a:pt x="1551" y="9788"/>
                </a:cubicBezTo>
                <a:cubicBezTo>
                  <a:pt x="1976" y="12493"/>
                  <a:pt x="2371" y="14925"/>
                  <a:pt x="2645" y="16748"/>
                </a:cubicBezTo>
                <a:cubicBezTo>
                  <a:pt x="2797" y="17599"/>
                  <a:pt x="2918" y="18298"/>
                  <a:pt x="2979" y="18846"/>
                </a:cubicBezTo>
                <a:cubicBezTo>
                  <a:pt x="3040" y="19058"/>
                  <a:pt x="3040" y="19271"/>
                  <a:pt x="3070" y="19423"/>
                </a:cubicBezTo>
                <a:cubicBezTo>
                  <a:pt x="3070" y="19484"/>
                  <a:pt x="3101" y="19545"/>
                  <a:pt x="3131" y="19605"/>
                </a:cubicBezTo>
                <a:cubicBezTo>
                  <a:pt x="3131" y="19545"/>
                  <a:pt x="3131" y="19484"/>
                  <a:pt x="3131" y="19393"/>
                </a:cubicBezTo>
                <a:cubicBezTo>
                  <a:pt x="3101" y="19241"/>
                  <a:pt x="3101" y="19058"/>
                  <a:pt x="3070" y="18815"/>
                </a:cubicBezTo>
                <a:cubicBezTo>
                  <a:pt x="3010" y="18329"/>
                  <a:pt x="2918" y="17599"/>
                  <a:pt x="2797" y="16718"/>
                </a:cubicBezTo>
                <a:cubicBezTo>
                  <a:pt x="2554" y="14925"/>
                  <a:pt x="2189" y="12493"/>
                  <a:pt x="1733" y="9757"/>
                </a:cubicBezTo>
                <a:cubicBezTo>
                  <a:pt x="1307" y="7052"/>
                  <a:pt x="882" y="4620"/>
                  <a:pt x="578" y="2858"/>
                </a:cubicBezTo>
                <a:cubicBezTo>
                  <a:pt x="396" y="1976"/>
                  <a:pt x="274" y="1277"/>
                  <a:pt x="183" y="760"/>
                </a:cubicBezTo>
                <a:cubicBezTo>
                  <a:pt x="152" y="517"/>
                  <a:pt x="92" y="335"/>
                  <a:pt x="61" y="183"/>
                </a:cubicBezTo>
                <a:cubicBezTo>
                  <a:pt x="61" y="122"/>
                  <a:pt x="31" y="61"/>
                  <a:pt x="3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3844;p72">
            <a:extLst>
              <a:ext uri="{FF2B5EF4-FFF2-40B4-BE49-F238E27FC236}">
                <a16:creationId xmlns:a16="http://schemas.microsoft.com/office/drawing/2014/main" id="{4E1F6331-015B-4B36-A7F8-749AA8EDB37E}"/>
              </a:ext>
            </a:extLst>
          </p:cNvPr>
          <p:cNvSpPr/>
          <p:nvPr/>
        </p:nvSpPr>
        <p:spPr>
          <a:xfrm>
            <a:off x="3841022" y="3974810"/>
            <a:ext cx="7416" cy="110818"/>
          </a:xfrm>
          <a:custGeom>
            <a:avLst/>
            <a:gdLst/>
            <a:ahLst/>
            <a:cxnLst/>
            <a:rect l="l" t="t" r="r" b="b"/>
            <a:pathLst>
              <a:path w="457" h="7204" extrusionOk="0">
                <a:moveTo>
                  <a:pt x="213" y="0"/>
                </a:moveTo>
                <a:cubicBezTo>
                  <a:pt x="183" y="334"/>
                  <a:pt x="183" y="699"/>
                  <a:pt x="213" y="1064"/>
                </a:cubicBezTo>
                <a:cubicBezTo>
                  <a:pt x="213" y="1702"/>
                  <a:pt x="243" y="2614"/>
                  <a:pt x="213" y="3617"/>
                </a:cubicBezTo>
                <a:cubicBezTo>
                  <a:pt x="183" y="4590"/>
                  <a:pt x="122" y="5502"/>
                  <a:pt x="61" y="6140"/>
                </a:cubicBezTo>
                <a:cubicBezTo>
                  <a:pt x="0" y="6505"/>
                  <a:pt x="0" y="6839"/>
                  <a:pt x="0" y="7204"/>
                </a:cubicBezTo>
                <a:cubicBezTo>
                  <a:pt x="122" y="6870"/>
                  <a:pt x="183" y="6505"/>
                  <a:pt x="213" y="6170"/>
                </a:cubicBezTo>
                <a:cubicBezTo>
                  <a:pt x="334" y="5319"/>
                  <a:pt x="395" y="4468"/>
                  <a:pt x="426" y="3617"/>
                </a:cubicBezTo>
                <a:cubicBezTo>
                  <a:pt x="456" y="2766"/>
                  <a:pt x="426" y="1885"/>
                  <a:pt x="365" y="1034"/>
                </a:cubicBezTo>
                <a:cubicBezTo>
                  <a:pt x="334" y="699"/>
                  <a:pt x="304" y="334"/>
                  <a:pt x="21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3845;p72">
            <a:extLst>
              <a:ext uri="{FF2B5EF4-FFF2-40B4-BE49-F238E27FC236}">
                <a16:creationId xmlns:a16="http://schemas.microsoft.com/office/drawing/2014/main" id="{C8E6C84D-1E60-48FE-B2B1-27C60D0C04C0}"/>
              </a:ext>
            </a:extLst>
          </p:cNvPr>
          <p:cNvSpPr/>
          <p:nvPr/>
        </p:nvSpPr>
        <p:spPr>
          <a:xfrm>
            <a:off x="4412172" y="4229352"/>
            <a:ext cx="55756" cy="40042"/>
          </a:xfrm>
          <a:custGeom>
            <a:avLst/>
            <a:gdLst/>
            <a:ahLst/>
            <a:cxnLst/>
            <a:rect l="l" t="t" r="r" b="b"/>
            <a:pathLst>
              <a:path w="3436" h="2603" extrusionOk="0">
                <a:moveTo>
                  <a:pt x="434" y="1"/>
                </a:moveTo>
                <a:cubicBezTo>
                  <a:pt x="282" y="1"/>
                  <a:pt x="135" y="22"/>
                  <a:pt x="0" y="79"/>
                </a:cubicBezTo>
                <a:cubicBezTo>
                  <a:pt x="0" y="110"/>
                  <a:pt x="274" y="79"/>
                  <a:pt x="669" y="140"/>
                </a:cubicBezTo>
                <a:cubicBezTo>
                  <a:pt x="1186" y="231"/>
                  <a:pt x="1703" y="444"/>
                  <a:pt x="2128" y="748"/>
                </a:cubicBezTo>
                <a:cubicBezTo>
                  <a:pt x="2554" y="1083"/>
                  <a:pt x="2918" y="1508"/>
                  <a:pt x="3131" y="1994"/>
                </a:cubicBezTo>
                <a:cubicBezTo>
                  <a:pt x="3313" y="2359"/>
                  <a:pt x="3374" y="2602"/>
                  <a:pt x="3405" y="2602"/>
                </a:cubicBezTo>
                <a:cubicBezTo>
                  <a:pt x="3435" y="2359"/>
                  <a:pt x="3374" y="2116"/>
                  <a:pt x="3283" y="1903"/>
                </a:cubicBezTo>
                <a:cubicBezTo>
                  <a:pt x="2827" y="839"/>
                  <a:pt x="1824" y="110"/>
                  <a:pt x="699" y="19"/>
                </a:cubicBezTo>
                <a:cubicBezTo>
                  <a:pt x="610" y="8"/>
                  <a:pt x="521" y="1"/>
                  <a:pt x="4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3846;p72">
            <a:extLst>
              <a:ext uri="{FF2B5EF4-FFF2-40B4-BE49-F238E27FC236}">
                <a16:creationId xmlns:a16="http://schemas.microsoft.com/office/drawing/2014/main" id="{E89EF14F-480A-46DC-897B-BCF6EB8937A4}"/>
              </a:ext>
            </a:extLst>
          </p:cNvPr>
          <p:cNvSpPr/>
          <p:nvPr/>
        </p:nvSpPr>
        <p:spPr>
          <a:xfrm>
            <a:off x="4396383" y="4253949"/>
            <a:ext cx="37500" cy="32735"/>
          </a:xfrm>
          <a:custGeom>
            <a:avLst/>
            <a:gdLst/>
            <a:ahLst/>
            <a:cxnLst/>
            <a:rect l="l" t="t" r="r" b="b"/>
            <a:pathLst>
              <a:path w="2311" h="2128" extrusionOk="0">
                <a:moveTo>
                  <a:pt x="1" y="0"/>
                </a:moveTo>
                <a:cubicBezTo>
                  <a:pt x="457" y="274"/>
                  <a:pt x="913" y="547"/>
                  <a:pt x="1308" y="882"/>
                </a:cubicBezTo>
                <a:cubicBezTo>
                  <a:pt x="1672" y="1277"/>
                  <a:pt x="2007" y="1672"/>
                  <a:pt x="2311" y="2128"/>
                </a:cubicBezTo>
                <a:cubicBezTo>
                  <a:pt x="1976" y="1034"/>
                  <a:pt x="1095" y="243"/>
                  <a:pt x="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3847;p72">
            <a:extLst>
              <a:ext uri="{FF2B5EF4-FFF2-40B4-BE49-F238E27FC236}">
                <a16:creationId xmlns:a16="http://schemas.microsoft.com/office/drawing/2014/main" id="{60A9F90E-E7F9-4414-9923-DEA84041323A}"/>
              </a:ext>
            </a:extLst>
          </p:cNvPr>
          <p:cNvSpPr/>
          <p:nvPr/>
        </p:nvSpPr>
        <p:spPr>
          <a:xfrm>
            <a:off x="4319939" y="4254334"/>
            <a:ext cx="77450" cy="32350"/>
          </a:xfrm>
          <a:custGeom>
            <a:avLst/>
            <a:gdLst/>
            <a:ahLst/>
            <a:cxnLst/>
            <a:rect l="l" t="t" r="r" b="b"/>
            <a:pathLst>
              <a:path w="4773" h="2103" extrusionOk="0">
                <a:moveTo>
                  <a:pt x="4759" y="1"/>
                </a:moveTo>
                <a:cubicBezTo>
                  <a:pt x="4627" y="1"/>
                  <a:pt x="3608" y="493"/>
                  <a:pt x="2371" y="1039"/>
                </a:cubicBezTo>
                <a:cubicBezTo>
                  <a:pt x="1064" y="1617"/>
                  <a:pt x="0" y="2042"/>
                  <a:pt x="0" y="2103"/>
                </a:cubicBezTo>
                <a:cubicBezTo>
                  <a:pt x="851" y="1890"/>
                  <a:pt x="1672" y="1586"/>
                  <a:pt x="2462" y="1221"/>
                </a:cubicBezTo>
                <a:cubicBezTo>
                  <a:pt x="3283" y="887"/>
                  <a:pt x="4043" y="492"/>
                  <a:pt x="4772" y="6"/>
                </a:cubicBezTo>
                <a:cubicBezTo>
                  <a:pt x="4771" y="2"/>
                  <a:pt x="4766" y="1"/>
                  <a:pt x="475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3848;p72">
            <a:extLst>
              <a:ext uri="{FF2B5EF4-FFF2-40B4-BE49-F238E27FC236}">
                <a16:creationId xmlns:a16="http://schemas.microsoft.com/office/drawing/2014/main" id="{08C84413-C6EB-47C2-9EE3-D4C8179E8159}"/>
              </a:ext>
            </a:extLst>
          </p:cNvPr>
          <p:cNvSpPr/>
          <p:nvPr/>
        </p:nvSpPr>
        <p:spPr>
          <a:xfrm>
            <a:off x="3720668" y="4040265"/>
            <a:ext cx="758099" cy="416153"/>
          </a:xfrm>
          <a:custGeom>
            <a:avLst/>
            <a:gdLst/>
            <a:ahLst/>
            <a:cxnLst/>
            <a:rect l="l" t="t" r="r" b="b"/>
            <a:pathLst>
              <a:path w="46719" h="27053" extrusionOk="0">
                <a:moveTo>
                  <a:pt x="1" y="0"/>
                </a:moveTo>
                <a:cubicBezTo>
                  <a:pt x="1" y="1"/>
                  <a:pt x="5372" y="25658"/>
                  <a:pt x="5441" y="25658"/>
                </a:cubicBezTo>
                <a:cubicBezTo>
                  <a:pt x="5441" y="25658"/>
                  <a:pt x="5441" y="25656"/>
                  <a:pt x="5441" y="25654"/>
                </a:cubicBezTo>
                <a:cubicBezTo>
                  <a:pt x="5441" y="25621"/>
                  <a:pt x="5708" y="25606"/>
                  <a:pt x="6194" y="25606"/>
                </a:cubicBezTo>
                <a:cubicBezTo>
                  <a:pt x="10643" y="25606"/>
                  <a:pt x="33465" y="26861"/>
                  <a:pt x="37904" y="27053"/>
                </a:cubicBezTo>
                <a:lnTo>
                  <a:pt x="38937" y="26809"/>
                </a:lnTo>
                <a:lnTo>
                  <a:pt x="46719" y="19636"/>
                </a:lnTo>
                <a:lnTo>
                  <a:pt x="37752" y="18907"/>
                </a:lnTo>
                <a:lnTo>
                  <a:pt x="34560" y="608"/>
                </a:lnTo>
                <a:lnTo>
                  <a:pt x="1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3849;p72">
            <a:extLst>
              <a:ext uri="{FF2B5EF4-FFF2-40B4-BE49-F238E27FC236}">
                <a16:creationId xmlns:a16="http://schemas.microsoft.com/office/drawing/2014/main" id="{92E7A1B0-3E6D-457A-AB73-193598DD8F35}"/>
              </a:ext>
            </a:extLst>
          </p:cNvPr>
          <p:cNvSpPr/>
          <p:nvPr/>
        </p:nvSpPr>
        <p:spPr>
          <a:xfrm>
            <a:off x="4280475" y="4050079"/>
            <a:ext cx="73021" cy="402601"/>
          </a:xfrm>
          <a:custGeom>
            <a:avLst/>
            <a:gdLst/>
            <a:ahLst/>
            <a:cxnLst/>
            <a:rect l="l" t="t" r="r" b="b"/>
            <a:pathLst>
              <a:path w="4500" h="26172" extrusionOk="0">
                <a:moveTo>
                  <a:pt x="61" y="1"/>
                </a:moveTo>
                <a:cubicBezTo>
                  <a:pt x="1" y="1"/>
                  <a:pt x="943" y="5867"/>
                  <a:pt x="2159" y="13101"/>
                </a:cubicBezTo>
                <a:cubicBezTo>
                  <a:pt x="3344" y="20335"/>
                  <a:pt x="4378" y="26171"/>
                  <a:pt x="4438" y="26171"/>
                </a:cubicBezTo>
                <a:cubicBezTo>
                  <a:pt x="4499" y="26141"/>
                  <a:pt x="3557" y="20275"/>
                  <a:pt x="2341" y="13071"/>
                </a:cubicBezTo>
                <a:cubicBezTo>
                  <a:pt x="1156" y="5837"/>
                  <a:pt x="122" y="1"/>
                  <a:pt x="6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3850;p72">
            <a:extLst>
              <a:ext uri="{FF2B5EF4-FFF2-40B4-BE49-F238E27FC236}">
                <a16:creationId xmlns:a16="http://schemas.microsoft.com/office/drawing/2014/main" id="{A73EC362-34E2-49EF-AE39-8DE8DFB7C39C}"/>
              </a:ext>
            </a:extLst>
          </p:cNvPr>
          <p:cNvSpPr/>
          <p:nvPr/>
        </p:nvSpPr>
        <p:spPr>
          <a:xfrm>
            <a:off x="4266179" y="4050556"/>
            <a:ext cx="69564" cy="405863"/>
          </a:xfrm>
          <a:custGeom>
            <a:avLst/>
            <a:gdLst/>
            <a:ahLst/>
            <a:cxnLst/>
            <a:rect l="l" t="t" r="r" b="b"/>
            <a:pathLst>
              <a:path w="4287" h="26384" extrusionOk="0">
                <a:moveTo>
                  <a:pt x="1034" y="0"/>
                </a:moveTo>
                <a:lnTo>
                  <a:pt x="1034" y="0"/>
                </a:lnTo>
                <a:cubicBezTo>
                  <a:pt x="973" y="61"/>
                  <a:pt x="882" y="122"/>
                  <a:pt x="821" y="183"/>
                </a:cubicBezTo>
                <a:cubicBezTo>
                  <a:pt x="608" y="335"/>
                  <a:pt x="395" y="517"/>
                  <a:pt x="213" y="699"/>
                </a:cubicBezTo>
                <a:cubicBezTo>
                  <a:pt x="61" y="851"/>
                  <a:pt x="0" y="1064"/>
                  <a:pt x="31" y="1246"/>
                </a:cubicBezTo>
                <a:cubicBezTo>
                  <a:pt x="91" y="1459"/>
                  <a:pt x="91" y="1672"/>
                  <a:pt x="152" y="1915"/>
                </a:cubicBezTo>
                <a:cubicBezTo>
                  <a:pt x="213" y="2432"/>
                  <a:pt x="304" y="2949"/>
                  <a:pt x="395" y="3556"/>
                </a:cubicBezTo>
                <a:cubicBezTo>
                  <a:pt x="821" y="6019"/>
                  <a:pt x="1338" y="9332"/>
                  <a:pt x="1946" y="13040"/>
                </a:cubicBezTo>
                <a:cubicBezTo>
                  <a:pt x="2584" y="16718"/>
                  <a:pt x="3161" y="20061"/>
                  <a:pt x="3557" y="22493"/>
                </a:cubicBezTo>
                <a:cubicBezTo>
                  <a:pt x="3769" y="23709"/>
                  <a:pt x="3952" y="24681"/>
                  <a:pt x="4073" y="25380"/>
                </a:cubicBezTo>
                <a:lnTo>
                  <a:pt x="4225" y="26140"/>
                </a:lnTo>
                <a:cubicBezTo>
                  <a:pt x="4225" y="26232"/>
                  <a:pt x="4256" y="26292"/>
                  <a:pt x="4286" y="26384"/>
                </a:cubicBezTo>
                <a:cubicBezTo>
                  <a:pt x="4286" y="26292"/>
                  <a:pt x="4286" y="26201"/>
                  <a:pt x="4256" y="26110"/>
                </a:cubicBezTo>
                <a:cubicBezTo>
                  <a:pt x="4225" y="25928"/>
                  <a:pt x="4195" y="25654"/>
                  <a:pt x="4134" y="25350"/>
                </a:cubicBezTo>
                <a:cubicBezTo>
                  <a:pt x="4043" y="24651"/>
                  <a:pt x="3891" y="23648"/>
                  <a:pt x="3709" y="22463"/>
                </a:cubicBezTo>
                <a:cubicBezTo>
                  <a:pt x="3283" y="20031"/>
                  <a:pt x="2766" y="16687"/>
                  <a:pt x="2158" y="12979"/>
                </a:cubicBezTo>
                <a:cubicBezTo>
                  <a:pt x="1520" y="9301"/>
                  <a:pt x="942" y="5958"/>
                  <a:pt x="547" y="3526"/>
                </a:cubicBezTo>
                <a:cubicBezTo>
                  <a:pt x="426" y="2918"/>
                  <a:pt x="335" y="2371"/>
                  <a:pt x="243" y="1885"/>
                </a:cubicBezTo>
                <a:cubicBezTo>
                  <a:pt x="213" y="1672"/>
                  <a:pt x="183" y="1429"/>
                  <a:pt x="122" y="1216"/>
                </a:cubicBezTo>
                <a:cubicBezTo>
                  <a:pt x="61" y="1034"/>
                  <a:pt x="183" y="851"/>
                  <a:pt x="274" y="730"/>
                </a:cubicBezTo>
                <a:cubicBezTo>
                  <a:pt x="456" y="547"/>
                  <a:pt x="639" y="365"/>
                  <a:pt x="851" y="183"/>
                </a:cubicBezTo>
                <a:cubicBezTo>
                  <a:pt x="912" y="122"/>
                  <a:pt x="973" y="61"/>
                  <a:pt x="103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3851;p72">
            <a:extLst>
              <a:ext uri="{FF2B5EF4-FFF2-40B4-BE49-F238E27FC236}">
                <a16:creationId xmlns:a16="http://schemas.microsoft.com/office/drawing/2014/main" id="{924518C5-E15D-43A2-9C0A-8DD8E7CAD967}"/>
              </a:ext>
            </a:extLst>
          </p:cNvPr>
          <p:cNvSpPr/>
          <p:nvPr/>
        </p:nvSpPr>
        <p:spPr>
          <a:xfrm>
            <a:off x="3725114" y="4056155"/>
            <a:ext cx="541569" cy="8907"/>
          </a:xfrm>
          <a:custGeom>
            <a:avLst/>
            <a:gdLst/>
            <a:ahLst/>
            <a:cxnLst/>
            <a:rect l="l" t="t" r="r" b="b"/>
            <a:pathLst>
              <a:path w="33375" h="579" extrusionOk="0">
                <a:moveTo>
                  <a:pt x="334" y="1"/>
                </a:moveTo>
                <a:cubicBezTo>
                  <a:pt x="122" y="31"/>
                  <a:pt x="0" y="31"/>
                  <a:pt x="0" y="31"/>
                </a:cubicBezTo>
                <a:lnTo>
                  <a:pt x="334" y="31"/>
                </a:lnTo>
                <a:lnTo>
                  <a:pt x="1307" y="62"/>
                </a:lnTo>
                <a:lnTo>
                  <a:pt x="4894" y="123"/>
                </a:lnTo>
                <a:lnTo>
                  <a:pt x="16687" y="305"/>
                </a:lnTo>
                <a:lnTo>
                  <a:pt x="28511" y="518"/>
                </a:lnTo>
                <a:lnTo>
                  <a:pt x="32068" y="578"/>
                </a:lnTo>
                <a:lnTo>
                  <a:pt x="33375" y="578"/>
                </a:lnTo>
                <a:cubicBezTo>
                  <a:pt x="33283" y="548"/>
                  <a:pt x="33162" y="548"/>
                  <a:pt x="33040" y="548"/>
                </a:cubicBezTo>
                <a:lnTo>
                  <a:pt x="32068" y="518"/>
                </a:lnTo>
                <a:lnTo>
                  <a:pt x="28511" y="396"/>
                </a:lnTo>
                <a:cubicBezTo>
                  <a:pt x="25472" y="305"/>
                  <a:pt x="21308" y="214"/>
                  <a:pt x="16687" y="123"/>
                </a:cubicBezTo>
                <a:cubicBezTo>
                  <a:pt x="12098" y="62"/>
                  <a:pt x="7933" y="1"/>
                  <a:pt x="489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3852;p72">
            <a:extLst>
              <a:ext uri="{FF2B5EF4-FFF2-40B4-BE49-F238E27FC236}">
                <a16:creationId xmlns:a16="http://schemas.microsoft.com/office/drawing/2014/main" id="{6F53F00A-317D-435B-8C8C-2182A546F1B3}"/>
              </a:ext>
            </a:extLst>
          </p:cNvPr>
          <p:cNvSpPr/>
          <p:nvPr/>
        </p:nvSpPr>
        <p:spPr>
          <a:xfrm>
            <a:off x="4333261" y="4342785"/>
            <a:ext cx="113945" cy="83238"/>
          </a:xfrm>
          <a:custGeom>
            <a:avLst/>
            <a:gdLst/>
            <a:ahLst/>
            <a:cxnLst/>
            <a:rect l="l" t="t" r="r" b="b"/>
            <a:pathLst>
              <a:path w="7022" h="5411" extrusionOk="0">
                <a:moveTo>
                  <a:pt x="0" y="0"/>
                </a:moveTo>
                <a:cubicBezTo>
                  <a:pt x="152" y="31"/>
                  <a:pt x="334" y="61"/>
                  <a:pt x="517" y="92"/>
                </a:cubicBezTo>
                <a:lnTo>
                  <a:pt x="1945" y="183"/>
                </a:lnTo>
                <a:cubicBezTo>
                  <a:pt x="3106" y="270"/>
                  <a:pt x="4710" y="385"/>
                  <a:pt x="6519" y="501"/>
                </a:cubicBezTo>
                <a:lnTo>
                  <a:pt x="6519" y="501"/>
                </a:lnTo>
                <a:cubicBezTo>
                  <a:pt x="6464" y="549"/>
                  <a:pt x="6408" y="597"/>
                  <a:pt x="6353" y="639"/>
                </a:cubicBezTo>
                <a:cubicBezTo>
                  <a:pt x="4833" y="1946"/>
                  <a:pt x="3465" y="3131"/>
                  <a:pt x="2462" y="3982"/>
                </a:cubicBezTo>
                <a:lnTo>
                  <a:pt x="1307" y="5016"/>
                </a:lnTo>
                <a:cubicBezTo>
                  <a:pt x="1155" y="5137"/>
                  <a:pt x="1003" y="5259"/>
                  <a:pt x="882" y="5411"/>
                </a:cubicBezTo>
                <a:cubicBezTo>
                  <a:pt x="1064" y="5289"/>
                  <a:pt x="1216" y="5198"/>
                  <a:pt x="1337" y="5046"/>
                </a:cubicBezTo>
                <a:lnTo>
                  <a:pt x="2553" y="4073"/>
                </a:lnTo>
                <a:cubicBezTo>
                  <a:pt x="3556" y="3253"/>
                  <a:pt x="4955" y="2067"/>
                  <a:pt x="6474" y="791"/>
                </a:cubicBezTo>
                <a:cubicBezTo>
                  <a:pt x="6596" y="669"/>
                  <a:pt x="6717" y="578"/>
                  <a:pt x="6839" y="487"/>
                </a:cubicBezTo>
                <a:lnTo>
                  <a:pt x="7021" y="335"/>
                </a:lnTo>
                <a:lnTo>
                  <a:pt x="6778" y="335"/>
                </a:lnTo>
                <a:cubicBezTo>
                  <a:pt x="4894" y="213"/>
                  <a:pt x="3192" y="122"/>
                  <a:pt x="1976" y="61"/>
                </a:cubicBezTo>
                <a:lnTo>
                  <a:pt x="517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3853;p72">
            <a:extLst>
              <a:ext uri="{FF2B5EF4-FFF2-40B4-BE49-F238E27FC236}">
                <a16:creationId xmlns:a16="http://schemas.microsoft.com/office/drawing/2014/main" id="{CFF88BBE-DDD1-48F1-B598-922477A3CE64}"/>
              </a:ext>
            </a:extLst>
          </p:cNvPr>
          <p:cNvSpPr/>
          <p:nvPr/>
        </p:nvSpPr>
        <p:spPr>
          <a:xfrm>
            <a:off x="3938675" y="4362122"/>
            <a:ext cx="220489" cy="127432"/>
          </a:xfrm>
          <a:custGeom>
            <a:avLst/>
            <a:gdLst/>
            <a:ahLst/>
            <a:cxnLst/>
            <a:rect l="l" t="t" r="r" b="b"/>
            <a:pathLst>
              <a:path w="13588" h="8284" extrusionOk="0">
                <a:moveTo>
                  <a:pt x="1762" y="0"/>
                </a:moveTo>
                <a:cubicBezTo>
                  <a:pt x="1614" y="0"/>
                  <a:pt x="1520" y="20"/>
                  <a:pt x="1520" y="20"/>
                </a:cubicBezTo>
                <a:lnTo>
                  <a:pt x="1520" y="2391"/>
                </a:lnTo>
                <a:cubicBezTo>
                  <a:pt x="1411" y="1737"/>
                  <a:pt x="862" y="1278"/>
                  <a:pt x="224" y="1278"/>
                </a:cubicBezTo>
                <a:cubicBezTo>
                  <a:pt x="150" y="1278"/>
                  <a:pt x="76" y="1284"/>
                  <a:pt x="0" y="1297"/>
                </a:cubicBezTo>
                <a:lnTo>
                  <a:pt x="365" y="5522"/>
                </a:lnTo>
                <a:cubicBezTo>
                  <a:pt x="700" y="6525"/>
                  <a:pt x="1520" y="7285"/>
                  <a:pt x="2554" y="7528"/>
                </a:cubicBezTo>
                <a:lnTo>
                  <a:pt x="5472" y="8196"/>
                </a:lnTo>
                <a:cubicBezTo>
                  <a:pt x="5815" y="8260"/>
                  <a:pt x="6433" y="8284"/>
                  <a:pt x="7179" y="8284"/>
                </a:cubicBezTo>
                <a:cubicBezTo>
                  <a:pt x="9666" y="8284"/>
                  <a:pt x="13587" y="8014"/>
                  <a:pt x="13587" y="8014"/>
                </a:cubicBezTo>
                <a:lnTo>
                  <a:pt x="13587" y="5917"/>
                </a:lnTo>
                <a:cubicBezTo>
                  <a:pt x="13587" y="5917"/>
                  <a:pt x="10761" y="4215"/>
                  <a:pt x="10244" y="3971"/>
                </a:cubicBezTo>
                <a:cubicBezTo>
                  <a:pt x="9818" y="3698"/>
                  <a:pt x="9332" y="3576"/>
                  <a:pt x="8815" y="3576"/>
                </a:cubicBezTo>
                <a:cubicBezTo>
                  <a:pt x="8511" y="3637"/>
                  <a:pt x="8602" y="3607"/>
                  <a:pt x="8450" y="4063"/>
                </a:cubicBezTo>
                <a:cubicBezTo>
                  <a:pt x="8299" y="4519"/>
                  <a:pt x="9849" y="5917"/>
                  <a:pt x="9849" y="5917"/>
                </a:cubicBezTo>
                <a:lnTo>
                  <a:pt x="7143" y="5157"/>
                </a:lnTo>
                <a:cubicBezTo>
                  <a:pt x="6809" y="4245"/>
                  <a:pt x="6566" y="3333"/>
                  <a:pt x="6384" y="2421"/>
                </a:cubicBezTo>
                <a:cubicBezTo>
                  <a:pt x="6080" y="810"/>
                  <a:pt x="4378" y="658"/>
                  <a:pt x="4377" y="658"/>
                </a:cubicBezTo>
                <a:lnTo>
                  <a:pt x="4377" y="658"/>
                </a:lnTo>
                <a:lnTo>
                  <a:pt x="5198" y="5522"/>
                </a:lnTo>
                <a:lnTo>
                  <a:pt x="4347" y="5066"/>
                </a:lnTo>
                <a:cubicBezTo>
                  <a:pt x="3922" y="4002"/>
                  <a:pt x="3648" y="2908"/>
                  <a:pt x="3496" y="1783"/>
                </a:cubicBezTo>
                <a:cubicBezTo>
                  <a:pt x="3219" y="193"/>
                  <a:pt x="2226" y="0"/>
                  <a:pt x="176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3854;p72">
            <a:extLst>
              <a:ext uri="{FF2B5EF4-FFF2-40B4-BE49-F238E27FC236}">
                <a16:creationId xmlns:a16="http://schemas.microsoft.com/office/drawing/2014/main" id="{6B275787-DB3E-448B-AEB2-DAD27A669524}"/>
              </a:ext>
            </a:extLst>
          </p:cNvPr>
          <p:cNvSpPr/>
          <p:nvPr/>
        </p:nvSpPr>
        <p:spPr>
          <a:xfrm>
            <a:off x="3978624" y="4206600"/>
            <a:ext cx="69629" cy="56532"/>
          </a:xfrm>
          <a:custGeom>
            <a:avLst/>
            <a:gdLst/>
            <a:ahLst/>
            <a:cxnLst/>
            <a:rect l="l" t="t" r="r" b="b"/>
            <a:pathLst>
              <a:path w="4291" h="3675" extrusionOk="0">
                <a:moveTo>
                  <a:pt x="2271" y="1"/>
                </a:moveTo>
                <a:cubicBezTo>
                  <a:pt x="2213" y="1"/>
                  <a:pt x="2156" y="3"/>
                  <a:pt x="2098" y="8"/>
                </a:cubicBezTo>
                <a:cubicBezTo>
                  <a:pt x="517" y="282"/>
                  <a:pt x="1" y="2288"/>
                  <a:pt x="1247" y="3261"/>
                </a:cubicBezTo>
                <a:cubicBezTo>
                  <a:pt x="1602" y="3547"/>
                  <a:pt x="2004" y="3674"/>
                  <a:pt x="2396" y="3674"/>
                </a:cubicBezTo>
                <a:cubicBezTo>
                  <a:pt x="3377" y="3674"/>
                  <a:pt x="4291" y="2871"/>
                  <a:pt x="4226" y="1741"/>
                </a:cubicBezTo>
                <a:cubicBezTo>
                  <a:pt x="4111" y="735"/>
                  <a:pt x="3262" y="1"/>
                  <a:pt x="227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3855;p72">
            <a:extLst>
              <a:ext uri="{FF2B5EF4-FFF2-40B4-BE49-F238E27FC236}">
                <a16:creationId xmlns:a16="http://schemas.microsoft.com/office/drawing/2014/main" id="{A7038C4D-1CA9-4B93-ADF9-3D7608052B70}"/>
              </a:ext>
            </a:extLst>
          </p:cNvPr>
          <p:cNvSpPr/>
          <p:nvPr/>
        </p:nvSpPr>
        <p:spPr>
          <a:xfrm>
            <a:off x="4411182" y="4224860"/>
            <a:ext cx="92249" cy="67762"/>
          </a:xfrm>
          <a:custGeom>
            <a:avLst/>
            <a:gdLst/>
            <a:ahLst/>
            <a:cxnLst/>
            <a:rect l="l" t="t" r="r" b="b"/>
            <a:pathLst>
              <a:path w="5685" h="4405" extrusionOk="0">
                <a:moveTo>
                  <a:pt x="1" y="250"/>
                </a:moveTo>
                <a:lnTo>
                  <a:pt x="183" y="311"/>
                </a:lnTo>
                <a:lnTo>
                  <a:pt x="100" y="255"/>
                </a:lnTo>
                <a:lnTo>
                  <a:pt x="100" y="255"/>
                </a:lnTo>
                <a:cubicBezTo>
                  <a:pt x="67" y="253"/>
                  <a:pt x="34" y="251"/>
                  <a:pt x="1" y="250"/>
                </a:cubicBezTo>
                <a:close/>
                <a:moveTo>
                  <a:pt x="1662" y="0"/>
                </a:moveTo>
                <a:cubicBezTo>
                  <a:pt x="1131" y="0"/>
                  <a:pt x="602" y="84"/>
                  <a:pt x="92" y="250"/>
                </a:cubicBezTo>
                <a:lnTo>
                  <a:pt x="100" y="255"/>
                </a:lnTo>
                <a:lnTo>
                  <a:pt x="100" y="255"/>
                </a:lnTo>
                <a:cubicBezTo>
                  <a:pt x="1578" y="352"/>
                  <a:pt x="2870" y="1283"/>
                  <a:pt x="3435" y="2651"/>
                </a:cubicBezTo>
                <a:cubicBezTo>
                  <a:pt x="3557" y="3077"/>
                  <a:pt x="3739" y="3472"/>
                  <a:pt x="3922" y="3867"/>
                </a:cubicBezTo>
                <a:cubicBezTo>
                  <a:pt x="4101" y="4201"/>
                  <a:pt x="4455" y="4405"/>
                  <a:pt x="4835" y="4405"/>
                </a:cubicBezTo>
                <a:cubicBezTo>
                  <a:pt x="4905" y="4405"/>
                  <a:pt x="4976" y="4398"/>
                  <a:pt x="5046" y="4384"/>
                </a:cubicBezTo>
                <a:cubicBezTo>
                  <a:pt x="5289" y="4293"/>
                  <a:pt x="5502" y="4110"/>
                  <a:pt x="5593" y="3837"/>
                </a:cubicBezTo>
                <a:cubicBezTo>
                  <a:pt x="5685" y="3563"/>
                  <a:pt x="5685" y="3289"/>
                  <a:pt x="5654" y="3016"/>
                </a:cubicBezTo>
                <a:cubicBezTo>
                  <a:pt x="5441" y="1830"/>
                  <a:pt x="4651" y="827"/>
                  <a:pt x="3557" y="371"/>
                </a:cubicBezTo>
                <a:cubicBezTo>
                  <a:pt x="2942" y="122"/>
                  <a:pt x="2301" y="0"/>
                  <a:pt x="166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3856;p72">
            <a:extLst>
              <a:ext uri="{FF2B5EF4-FFF2-40B4-BE49-F238E27FC236}">
                <a16:creationId xmlns:a16="http://schemas.microsoft.com/office/drawing/2014/main" id="{18426B36-B7D8-425F-BAB1-92705CB6FC51}"/>
              </a:ext>
            </a:extLst>
          </p:cNvPr>
          <p:cNvSpPr/>
          <p:nvPr/>
        </p:nvSpPr>
        <p:spPr>
          <a:xfrm>
            <a:off x="4084180" y="3643171"/>
            <a:ext cx="230842" cy="93651"/>
          </a:xfrm>
          <a:custGeom>
            <a:avLst/>
            <a:gdLst/>
            <a:ahLst/>
            <a:cxnLst/>
            <a:rect l="l" t="t" r="r" b="b"/>
            <a:pathLst>
              <a:path w="14226" h="6088" extrusionOk="0">
                <a:moveTo>
                  <a:pt x="12106" y="0"/>
                </a:moveTo>
                <a:cubicBezTo>
                  <a:pt x="12000" y="0"/>
                  <a:pt x="11895" y="4"/>
                  <a:pt x="11794" y="9"/>
                </a:cubicBezTo>
                <a:lnTo>
                  <a:pt x="2584" y="404"/>
                </a:lnTo>
                <a:cubicBezTo>
                  <a:pt x="1854" y="434"/>
                  <a:pt x="1003" y="495"/>
                  <a:pt x="517" y="1042"/>
                </a:cubicBezTo>
                <a:cubicBezTo>
                  <a:pt x="0" y="1620"/>
                  <a:pt x="31" y="2440"/>
                  <a:pt x="152" y="3200"/>
                </a:cubicBezTo>
                <a:cubicBezTo>
                  <a:pt x="274" y="3930"/>
                  <a:pt x="487" y="4690"/>
                  <a:pt x="274" y="5419"/>
                </a:cubicBezTo>
                <a:lnTo>
                  <a:pt x="14225" y="6088"/>
                </a:lnTo>
                <a:cubicBezTo>
                  <a:pt x="13526" y="4842"/>
                  <a:pt x="13374" y="3383"/>
                  <a:pt x="13861" y="1620"/>
                </a:cubicBezTo>
                <a:cubicBezTo>
                  <a:pt x="13921" y="1194"/>
                  <a:pt x="13800" y="799"/>
                  <a:pt x="13526" y="465"/>
                </a:cubicBezTo>
                <a:cubicBezTo>
                  <a:pt x="13197" y="85"/>
                  <a:pt x="12636" y="0"/>
                  <a:pt x="12106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3857;p72">
            <a:extLst>
              <a:ext uri="{FF2B5EF4-FFF2-40B4-BE49-F238E27FC236}">
                <a16:creationId xmlns:a16="http://schemas.microsoft.com/office/drawing/2014/main" id="{5F762EC7-A3BC-4FB6-A807-FBBFDA2D64F6}"/>
              </a:ext>
            </a:extLst>
          </p:cNvPr>
          <p:cNvSpPr/>
          <p:nvPr/>
        </p:nvSpPr>
        <p:spPr>
          <a:xfrm>
            <a:off x="4093056" y="3712948"/>
            <a:ext cx="197301" cy="38903"/>
          </a:xfrm>
          <a:custGeom>
            <a:avLst/>
            <a:gdLst/>
            <a:ahLst/>
            <a:cxnLst/>
            <a:rect l="l" t="t" r="r" b="b"/>
            <a:pathLst>
              <a:path w="12159" h="2529" extrusionOk="0">
                <a:moveTo>
                  <a:pt x="0" y="427"/>
                </a:moveTo>
                <a:lnTo>
                  <a:pt x="0" y="427"/>
                </a:lnTo>
                <a:cubicBezTo>
                  <a:pt x="3" y="431"/>
                  <a:pt x="6" y="434"/>
                  <a:pt x="9" y="438"/>
                </a:cubicBezTo>
                <a:lnTo>
                  <a:pt x="9" y="438"/>
                </a:lnTo>
                <a:cubicBezTo>
                  <a:pt x="7" y="434"/>
                  <a:pt x="4" y="430"/>
                  <a:pt x="0" y="427"/>
                </a:cubicBezTo>
                <a:close/>
                <a:moveTo>
                  <a:pt x="12157" y="0"/>
                </a:moveTo>
                <a:cubicBezTo>
                  <a:pt x="12120" y="0"/>
                  <a:pt x="11517" y="444"/>
                  <a:pt x="10487" y="974"/>
                </a:cubicBezTo>
                <a:cubicBezTo>
                  <a:pt x="9089" y="1673"/>
                  <a:pt x="7599" y="2129"/>
                  <a:pt x="6019" y="2281"/>
                </a:cubicBezTo>
                <a:cubicBezTo>
                  <a:pt x="5662" y="2319"/>
                  <a:pt x="5306" y="2336"/>
                  <a:pt x="4949" y="2336"/>
                </a:cubicBezTo>
                <a:cubicBezTo>
                  <a:pt x="4455" y="2336"/>
                  <a:pt x="3960" y="2304"/>
                  <a:pt x="3465" y="2251"/>
                </a:cubicBezTo>
                <a:cubicBezTo>
                  <a:pt x="2766" y="2160"/>
                  <a:pt x="2098" y="1947"/>
                  <a:pt x="1490" y="1643"/>
                </a:cubicBezTo>
                <a:cubicBezTo>
                  <a:pt x="917" y="1341"/>
                  <a:pt x="403" y="920"/>
                  <a:pt x="9" y="438"/>
                </a:cubicBezTo>
                <a:lnTo>
                  <a:pt x="9" y="438"/>
                </a:lnTo>
                <a:cubicBezTo>
                  <a:pt x="31" y="471"/>
                  <a:pt x="34" y="522"/>
                  <a:pt x="61" y="549"/>
                </a:cubicBezTo>
                <a:cubicBezTo>
                  <a:pt x="122" y="670"/>
                  <a:pt x="213" y="761"/>
                  <a:pt x="304" y="853"/>
                </a:cubicBezTo>
                <a:cubicBezTo>
                  <a:pt x="608" y="1248"/>
                  <a:pt x="973" y="1552"/>
                  <a:pt x="1429" y="1765"/>
                </a:cubicBezTo>
                <a:cubicBezTo>
                  <a:pt x="2037" y="2099"/>
                  <a:pt x="2736" y="2312"/>
                  <a:pt x="3435" y="2433"/>
                </a:cubicBezTo>
                <a:cubicBezTo>
                  <a:pt x="3907" y="2498"/>
                  <a:pt x="4380" y="2529"/>
                  <a:pt x="4848" y="2529"/>
                </a:cubicBezTo>
                <a:cubicBezTo>
                  <a:pt x="5253" y="2529"/>
                  <a:pt x="5654" y="2506"/>
                  <a:pt x="6049" y="2464"/>
                </a:cubicBezTo>
                <a:cubicBezTo>
                  <a:pt x="7630" y="2312"/>
                  <a:pt x="9149" y="1856"/>
                  <a:pt x="10548" y="1096"/>
                </a:cubicBezTo>
                <a:cubicBezTo>
                  <a:pt x="10973" y="883"/>
                  <a:pt x="11368" y="609"/>
                  <a:pt x="11763" y="336"/>
                </a:cubicBezTo>
                <a:cubicBezTo>
                  <a:pt x="11915" y="245"/>
                  <a:pt x="12037" y="123"/>
                  <a:pt x="12159" y="2"/>
                </a:cubicBezTo>
                <a:cubicBezTo>
                  <a:pt x="12159" y="1"/>
                  <a:pt x="12158" y="0"/>
                  <a:pt x="121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3858;p72">
            <a:extLst>
              <a:ext uri="{FF2B5EF4-FFF2-40B4-BE49-F238E27FC236}">
                <a16:creationId xmlns:a16="http://schemas.microsoft.com/office/drawing/2014/main" id="{2FD38E91-D783-4BA6-ABAD-BA7491E00ACA}"/>
              </a:ext>
            </a:extLst>
          </p:cNvPr>
          <p:cNvSpPr/>
          <p:nvPr/>
        </p:nvSpPr>
        <p:spPr>
          <a:xfrm>
            <a:off x="4172956" y="3648724"/>
            <a:ext cx="15805" cy="102603"/>
          </a:xfrm>
          <a:custGeom>
            <a:avLst/>
            <a:gdLst/>
            <a:ahLst/>
            <a:cxnLst/>
            <a:rect l="l" t="t" r="r" b="b"/>
            <a:pathLst>
              <a:path w="974" h="6670" extrusionOk="0">
                <a:moveTo>
                  <a:pt x="791" y="0"/>
                </a:moveTo>
                <a:cubicBezTo>
                  <a:pt x="714" y="0"/>
                  <a:pt x="653" y="29"/>
                  <a:pt x="608" y="73"/>
                </a:cubicBezTo>
                <a:cubicBezTo>
                  <a:pt x="365" y="225"/>
                  <a:pt x="183" y="438"/>
                  <a:pt x="122" y="711"/>
                </a:cubicBezTo>
                <a:cubicBezTo>
                  <a:pt x="0" y="1076"/>
                  <a:pt x="0" y="1471"/>
                  <a:pt x="61" y="1836"/>
                </a:cubicBezTo>
                <a:cubicBezTo>
                  <a:pt x="152" y="2262"/>
                  <a:pt x="213" y="2718"/>
                  <a:pt x="304" y="3204"/>
                </a:cubicBezTo>
                <a:cubicBezTo>
                  <a:pt x="456" y="4146"/>
                  <a:pt x="608" y="5028"/>
                  <a:pt x="730" y="5666"/>
                </a:cubicBezTo>
                <a:cubicBezTo>
                  <a:pt x="760" y="6000"/>
                  <a:pt x="852" y="6365"/>
                  <a:pt x="973" y="6669"/>
                </a:cubicBezTo>
                <a:cubicBezTo>
                  <a:pt x="973" y="6335"/>
                  <a:pt x="943" y="6000"/>
                  <a:pt x="882" y="5666"/>
                </a:cubicBezTo>
                <a:cubicBezTo>
                  <a:pt x="791" y="5028"/>
                  <a:pt x="639" y="4146"/>
                  <a:pt x="487" y="3174"/>
                </a:cubicBezTo>
                <a:cubicBezTo>
                  <a:pt x="396" y="2718"/>
                  <a:pt x="335" y="2262"/>
                  <a:pt x="244" y="1836"/>
                </a:cubicBezTo>
                <a:cubicBezTo>
                  <a:pt x="183" y="1471"/>
                  <a:pt x="183" y="1107"/>
                  <a:pt x="244" y="742"/>
                </a:cubicBezTo>
                <a:cubicBezTo>
                  <a:pt x="304" y="499"/>
                  <a:pt x="456" y="286"/>
                  <a:pt x="639" y="134"/>
                </a:cubicBezTo>
                <a:cubicBezTo>
                  <a:pt x="700" y="104"/>
                  <a:pt x="791" y="43"/>
                  <a:pt x="882" y="12"/>
                </a:cubicBezTo>
                <a:cubicBezTo>
                  <a:pt x="849" y="4"/>
                  <a:pt x="819" y="0"/>
                  <a:pt x="79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3859;p72">
            <a:extLst>
              <a:ext uri="{FF2B5EF4-FFF2-40B4-BE49-F238E27FC236}">
                <a16:creationId xmlns:a16="http://schemas.microsoft.com/office/drawing/2014/main" id="{BA27D3A5-AFA4-44ED-ACF5-AF1BF4DA40D1}"/>
              </a:ext>
            </a:extLst>
          </p:cNvPr>
          <p:cNvSpPr/>
          <p:nvPr/>
        </p:nvSpPr>
        <p:spPr>
          <a:xfrm>
            <a:off x="4247438" y="3644586"/>
            <a:ext cx="19245" cy="84760"/>
          </a:xfrm>
          <a:custGeom>
            <a:avLst/>
            <a:gdLst/>
            <a:ahLst/>
            <a:cxnLst/>
            <a:rect l="l" t="t" r="r" b="b"/>
            <a:pathLst>
              <a:path w="1186" h="5510" extrusionOk="0">
                <a:moveTo>
                  <a:pt x="65" y="0"/>
                </a:moveTo>
                <a:cubicBezTo>
                  <a:pt x="23" y="0"/>
                  <a:pt x="0" y="8"/>
                  <a:pt x="0" y="8"/>
                </a:cubicBezTo>
                <a:cubicBezTo>
                  <a:pt x="0" y="38"/>
                  <a:pt x="61" y="38"/>
                  <a:pt x="183" y="99"/>
                </a:cubicBezTo>
                <a:cubicBezTo>
                  <a:pt x="335" y="221"/>
                  <a:pt x="456" y="403"/>
                  <a:pt x="487" y="585"/>
                </a:cubicBezTo>
                <a:cubicBezTo>
                  <a:pt x="547" y="1102"/>
                  <a:pt x="608" y="1832"/>
                  <a:pt x="699" y="2622"/>
                </a:cubicBezTo>
                <a:cubicBezTo>
                  <a:pt x="821" y="3412"/>
                  <a:pt x="912" y="4142"/>
                  <a:pt x="1003" y="4658"/>
                </a:cubicBezTo>
                <a:cubicBezTo>
                  <a:pt x="1003" y="4932"/>
                  <a:pt x="1064" y="5236"/>
                  <a:pt x="1155" y="5509"/>
                </a:cubicBezTo>
                <a:cubicBezTo>
                  <a:pt x="1186" y="5205"/>
                  <a:pt x="1155" y="4932"/>
                  <a:pt x="1125" y="4658"/>
                </a:cubicBezTo>
                <a:cubicBezTo>
                  <a:pt x="1064" y="4111"/>
                  <a:pt x="1003" y="3412"/>
                  <a:pt x="912" y="2591"/>
                </a:cubicBezTo>
                <a:cubicBezTo>
                  <a:pt x="790" y="1801"/>
                  <a:pt x="730" y="1102"/>
                  <a:pt x="608" y="555"/>
                </a:cubicBezTo>
                <a:cubicBezTo>
                  <a:pt x="547" y="342"/>
                  <a:pt x="426" y="160"/>
                  <a:pt x="243" y="38"/>
                </a:cubicBezTo>
                <a:cubicBezTo>
                  <a:pt x="167" y="8"/>
                  <a:pt x="107" y="0"/>
                  <a:pt x="6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3860;p72">
            <a:extLst>
              <a:ext uri="{FF2B5EF4-FFF2-40B4-BE49-F238E27FC236}">
                <a16:creationId xmlns:a16="http://schemas.microsoft.com/office/drawing/2014/main" id="{BE7D0C24-0AF0-4579-91C7-71538FB1FDA5}"/>
              </a:ext>
            </a:extLst>
          </p:cNvPr>
          <p:cNvSpPr/>
          <p:nvPr/>
        </p:nvSpPr>
        <p:spPr>
          <a:xfrm>
            <a:off x="4103912" y="3649370"/>
            <a:ext cx="20235" cy="80914"/>
          </a:xfrm>
          <a:custGeom>
            <a:avLst/>
            <a:gdLst/>
            <a:ahLst/>
            <a:cxnLst/>
            <a:rect l="l" t="t" r="r" b="b"/>
            <a:pathLst>
              <a:path w="1247" h="5260" extrusionOk="0">
                <a:moveTo>
                  <a:pt x="1246" y="1"/>
                </a:moveTo>
                <a:cubicBezTo>
                  <a:pt x="942" y="31"/>
                  <a:pt x="699" y="183"/>
                  <a:pt x="517" y="426"/>
                </a:cubicBezTo>
                <a:cubicBezTo>
                  <a:pt x="304" y="669"/>
                  <a:pt x="182" y="973"/>
                  <a:pt x="91" y="1277"/>
                </a:cubicBezTo>
                <a:cubicBezTo>
                  <a:pt x="30" y="1642"/>
                  <a:pt x="0" y="2037"/>
                  <a:pt x="61" y="2402"/>
                </a:cubicBezTo>
                <a:cubicBezTo>
                  <a:pt x="122" y="3192"/>
                  <a:pt x="213" y="3922"/>
                  <a:pt x="274" y="4408"/>
                </a:cubicBezTo>
                <a:cubicBezTo>
                  <a:pt x="304" y="4712"/>
                  <a:pt x="365" y="4986"/>
                  <a:pt x="426" y="5259"/>
                </a:cubicBezTo>
                <a:cubicBezTo>
                  <a:pt x="456" y="4955"/>
                  <a:pt x="456" y="4682"/>
                  <a:pt x="426" y="4408"/>
                </a:cubicBezTo>
                <a:cubicBezTo>
                  <a:pt x="395" y="3891"/>
                  <a:pt x="334" y="3192"/>
                  <a:pt x="274" y="2402"/>
                </a:cubicBezTo>
                <a:cubicBezTo>
                  <a:pt x="243" y="2037"/>
                  <a:pt x="243" y="1673"/>
                  <a:pt x="304" y="1308"/>
                </a:cubicBezTo>
                <a:cubicBezTo>
                  <a:pt x="334" y="1034"/>
                  <a:pt x="456" y="761"/>
                  <a:pt x="638" y="518"/>
                </a:cubicBezTo>
                <a:cubicBezTo>
                  <a:pt x="790" y="305"/>
                  <a:pt x="1003" y="122"/>
                  <a:pt x="124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3861;p72">
            <a:extLst>
              <a:ext uri="{FF2B5EF4-FFF2-40B4-BE49-F238E27FC236}">
                <a16:creationId xmlns:a16="http://schemas.microsoft.com/office/drawing/2014/main" id="{50E1126A-A132-4D7E-A736-EAB0B69AC51A}"/>
              </a:ext>
            </a:extLst>
          </p:cNvPr>
          <p:cNvSpPr/>
          <p:nvPr/>
        </p:nvSpPr>
        <p:spPr>
          <a:xfrm>
            <a:off x="2969482" y="4483524"/>
            <a:ext cx="564756" cy="634514"/>
          </a:xfrm>
          <a:custGeom>
            <a:avLst/>
            <a:gdLst/>
            <a:ahLst/>
            <a:cxnLst/>
            <a:rect l="l" t="t" r="r" b="b"/>
            <a:pathLst>
              <a:path w="34804" h="41248" extrusionOk="0">
                <a:moveTo>
                  <a:pt x="1673" y="0"/>
                </a:moveTo>
                <a:lnTo>
                  <a:pt x="1" y="41156"/>
                </a:lnTo>
                <a:lnTo>
                  <a:pt x="15320" y="41156"/>
                </a:lnTo>
                <a:lnTo>
                  <a:pt x="16080" y="24499"/>
                </a:lnTo>
                <a:lnTo>
                  <a:pt x="18846" y="41156"/>
                </a:lnTo>
                <a:lnTo>
                  <a:pt x="34804" y="41247"/>
                </a:lnTo>
                <a:cubicBezTo>
                  <a:pt x="34804" y="41247"/>
                  <a:pt x="33679" y="3739"/>
                  <a:pt x="33679" y="1763"/>
                </a:cubicBezTo>
                <a:lnTo>
                  <a:pt x="1673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3862;p72">
            <a:extLst>
              <a:ext uri="{FF2B5EF4-FFF2-40B4-BE49-F238E27FC236}">
                <a16:creationId xmlns:a16="http://schemas.microsoft.com/office/drawing/2014/main" id="{EDE22F97-221B-40AD-8937-6A898FB69481}"/>
              </a:ext>
            </a:extLst>
          </p:cNvPr>
          <p:cNvSpPr/>
          <p:nvPr/>
        </p:nvSpPr>
        <p:spPr>
          <a:xfrm>
            <a:off x="2620282" y="3752712"/>
            <a:ext cx="405946" cy="608732"/>
          </a:xfrm>
          <a:custGeom>
            <a:avLst/>
            <a:gdLst/>
            <a:ahLst/>
            <a:cxnLst/>
            <a:rect l="l" t="t" r="r" b="b"/>
            <a:pathLst>
              <a:path w="25017" h="39572" extrusionOk="0">
                <a:moveTo>
                  <a:pt x="25016" y="0"/>
                </a:moveTo>
                <a:lnTo>
                  <a:pt x="25016" y="0"/>
                </a:lnTo>
                <a:cubicBezTo>
                  <a:pt x="20670" y="1490"/>
                  <a:pt x="16262" y="26171"/>
                  <a:pt x="16262" y="26171"/>
                </a:cubicBezTo>
                <a:lnTo>
                  <a:pt x="6050" y="16687"/>
                </a:lnTo>
                <a:lnTo>
                  <a:pt x="1" y="21611"/>
                </a:lnTo>
                <a:lnTo>
                  <a:pt x="8147" y="33770"/>
                </a:lnTo>
                <a:cubicBezTo>
                  <a:pt x="10650" y="37493"/>
                  <a:pt x="14798" y="39571"/>
                  <a:pt x="19060" y="39571"/>
                </a:cubicBezTo>
                <a:cubicBezTo>
                  <a:pt x="20957" y="39571"/>
                  <a:pt x="22876" y="39160"/>
                  <a:pt x="24682" y="38299"/>
                </a:cubicBezTo>
                <a:lnTo>
                  <a:pt x="25016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3863;p72">
            <a:extLst>
              <a:ext uri="{FF2B5EF4-FFF2-40B4-BE49-F238E27FC236}">
                <a16:creationId xmlns:a16="http://schemas.microsoft.com/office/drawing/2014/main" id="{A4CF8534-D5E6-4202-9B56-97106FA2889F}"/>
              </a:ext>
            </a:extLst>
          </p:cNvPr>
          <p:cNvSpPr/>
          <p:nvPr/>
        </p:nvSpPr>
        <p:spPr>
          <a:xfrm>
            <a:off x="2481690" y="3391276"/>
            <a:ext cx="755632" cy="1201681"/>
          </a:xfrm>
          <a:custGeom>
            <a:avLst/>
            <a:gdLst/>
            <a:ahLst/>
            <a:cxnLst/>
            <a:rect l="l" t="t" r="r" b="b"/>
            <a:pathLst>
              <a:path w="46567" h="78118" extrusionOk="0">
                <a:moveTo>
                  <a:pt x="1" y="0"/>
                </a:moveTo>
                <a:lnTo>
                  <a:pt x="1733" y="23679"/>
                </a:lnTo>
                <a:lnTo>
                  <a:pt x="30153" y="78117"/>
                </a:lnTo>
                <a:lnTo>
                  <a:pt x="46567" y="68634"/>
                </a:lnTo>
                <a:lnTo>
                  <a:pt x="18572" y="15381"/>
                </a:lnTo>
                <a:lnTo>
                  <a:pt x="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3864;p72">
            <a:extLst>
              <a:ext uri="{FF2B5EF4-FFF2-40B4-BE49-F238E27FC236}">
                <a16:creationId xmlns:a16="http://schemas.microsoft.com/office/drawing/2014/main" id="{59249573-DE37-42A5-A58F-090A1F5DE71E}"/>
              </a:ext>
            </a:extLst>
          </p:cNvPr>
          <p:cNvSpPr/>
          <p:nvPr/>
        </p:nvSpPr>
        <p:spPr>
          <a:xfrm>
            <a:off x="2481690" y="3391276"/>
            <a:ext cx="305810" cy="377881"/>
          </a:xfrm>
          <a:custGeom>
            <a:avLst/>
            <a:gdLst/>
            <a:ahLst/>
            <a:cxnLst/>
            <a:rect l="l" t="t" r="r" b="b"/>
            <a:pathLst>
              <a:path w="18846" h="24565" extrusionOk="0">
                <a:moveTo>
                  <a:pt x="1" y="0"/>
                </a:moveTo>
                <a:lnTo>
                  <a:pt x="1733" y="23496"/>
                </a:lnTo>
                <a:cubicBezTo>
                  <a:pt x="2664" y="24230"/>
                  <a:pt x="3730" y="24565"/>
                  <a:pt x="4772" y="24565"/>
                </a:cubicBezTo>
                <a:cubicBezTo>
                  <a:pt x="7098" y="24565"/>
                  <a:pt x="9310" y="22898"/>
                  <a:pt x="9666" y="20274"/>
                </a:cubicBezTo>
                <a:cubicBezTo>
                  <a:pt x="10492" y="20941"/>
                  <a:pt x="11413" y="21235"/>
                  <a:pt x="12306" y="21235"/>
                </a:cubicBezTo>
                <a:cubicBezTo>
                  <a:pt x="14832" y="21235"/>
                  <a:pt x="17133" y="18885"/>
                  <a:pt x="16414" y="15988"/>
                </a:cubicBezTo>
                <a:lnTo>
                  <a:pt x="16414" y="15988"/>
                </a:lnTo>
                <a:lnTo>
                  <a:pt x="16566" y="16080"/>
                </a:lnTo>
                <a:cubicBezTo>
                  <a:pt x="16834" y="16234"/>
                  <a:pt x="17126" y="16308"/>
                  <a:pt x="17414" y="16308"/>
                </a:cubicBezTo>
                <a:cubicBezTo>
                  <a:pt x="17976" y="16308"/>
                  <a:pt x="18524" y="16025"/>
                  <a:pt x="18846" y="15502"/>
                </a:cubicBez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3865;p72">
            <a:extLst>
              <a:ext uri="{FF2B5EF4-FFF2-40B4-BE49-F238E27FC236}">
                <a16:creationId xmlns:a16="http://schemas.microsoft.com/office/drawing/2014/main" id="{FA24F224-55B3-448B-9C35-C00068E2B7FF}"/>
              </a:ext>
            </a:extLst>
          </p:cNvPr>
          <p:cNvSpPr/>
          <p:nvPr/>
        </p:nvSpPr>
        <p:spPr>
          <a:xfrm>
            <a:off x="2481690" y="3391276"/>
            <a:ext cx="123324" cy="154367"/>
          </a:xfrm>
          <a:custGeom>
            <a:avLst/>
            <a:gdLst/>
            <a:ahLst/>
            <a:cxnLst/>
            <a:rect l="l" t="t" r="r" b="b"/>
            <a:pathLst>
              <a:path w="7600" h="10035" extrusionOk="0">
                <a:moveTo>
                  <a:pt x="1" y="0"/>
                </a:moveTo>
                <a:lnTo>
                  <a:pt x="700" y="9514"/>
                </a:lnTo>
                <a:cubicBezTo>
                  <a:pt x="700" y="9514"/>
                  <a:pt x="1519" y="10034"/>
                  <a:pt x="2703" y="10034"/>
                </a:cubicBezTo>
                <a:cubicBezTo>
                  <a:pt x="4079" y="10034"/>
                  <a:pt x="5949" y="9332"/>
                  <a:pt x="7599" y="6292"/>
                </a:cubicBezTo>
                <a:lnTo>
                  <a:pt x="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3866;p72">
            <a:extLst>
              <a:ext uri="{FF2B5EF4-FFF2-40B4-BE49-F238E27FC236}">
                <a16:creationId xmlns:a16="http://schemas.microsoft.com/office/drawing/2014/main" id="{867D51FE-0840-4D63-B26B-13A57FB92B2A}"/>
              </a:ext>
            </a:extLst>
          </p:cNvPr>
          <p:cNvSpPr/>
          <p:nvPr/>
        </p:nvSpPr>
        <p:spPr>
          <a:xfrm>
            <a:off x="2636557" y="3704087"/>
            <a:ext cx="436533" cy="820601"/>
          </a:xfrm>
          <a:custGeom>
            <a:avLst/>
            <a:gdLst/>
            <a:ahLst/>
            <a:cxnLst/>
            <a:rect l="l" t="t" r="r" b="b"/>
            <a:pathLst>
              <a:path w="26902" h="53345" extrusionOk="0">
                <a:moveTo>
                  <a:pt x="62" y="0"/>
                </a:moveTo>
                <a:lnTo>
                  <a:pt x="62" y="0"/>
                </a:lnTo>
                <a:cubicBezTo>
                  <a:pt x="1" y="30"/>
                  <a:pt x="5958" y="12006"/>
                  <a:pt x="13375" y="26718"/>
                </a:cubicBezTo>
                <a:cubicBezTo>
                  <a:pt x="20782" y="41441"/>
                  <a:pt x="26795" y="53344"/>
                  <a:pt x="26870" y="53344"/>
                </a:cubicBezTo>
                <a:cubicBezTo>
                  <a:pt x="26870" y="53344"/>
                  <a:pt x="26871" y="53344"/>
                  <a:pt x="26871" y="53344"/>
                </a:cubicBezTo>
                <a:cubicBezTo>
                  <a:pt x="26901" y="53314"/>
                  <a:pt x="20974" y="41368"/>
                  <a:pt x="13557" y="26627"/>
                </a:cubicBezTo>
                <a:cubicBezTo>
                  <a:pt x="6141" y="11915"/>
                  <a:pt x="122" y="0"/>
                  <a:pt x="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3867;p72">
            <a:extLst>
              <a:ext uri="{FF2B5EF4-FFF2-40B4-BE49-F238E27FC236}">
                <a16:creationId xmlns:a16="http://schemas.microsoft.com/office/drawing/2014/main" id="{7BA69A3B-3953-4704-ABA3-D29FCC5FE617}"/>
              </a:ext>
            </a:extLst>
          </p:cNvPr>
          <p:cNvSpPr/>
          <p:nvPr/>
        </p:nvSpPr>
        <p:spPr>
          <a:xfrm>
            <a:off x="2747532" y="3641417"/>
            <a:ext cx="436533" cy="820616"/>
          </a:xfrm>
          <a:custGeom>
            <a:avLst/>
            <a:gdLst/>
            <a:ahLst/>
            <a:cxnLst/>
            <a:rect l="l" t="t" r="r" b="b"/>
            <a:pathLst>
              <a:path w="26902" h="53346" extrusionOk="0">
                <a:moveTo>
                  <a:pt x="32" y="1"/>
                </a:moveTo>
                <a:cubicBezTo>
                  <a:pt x="31" y="1"/>
                  <a:pt x="31" y="1"/>
                  <a:pt x="31" y="1"/>
                </a:cubicBezTo>
                <a:cubicBezTo>
                  <a:pt x="1" y="31"/>
                  <a:pt x="5958" y="11977"/>
                  <a:pt x="13345" y="26719"/>
                </a:cubicBezTo>
                <a:cubicBezTo>
                  <a:pt x="20761" y="41430"/>
                  <a:pt x="26810" y="53345"/>
                  <a:pt x="26840" y="53345"/>
                </a:cubicBezTo>
                <a:cubicBezTo>
                  <a:pt x="26901" y="53315"/>
                  <a:pt x="20943" y="41369"/>
                  <a:pt x="13527" y="26628"/>
                </a:cubicBezTo>
                <a:cubicBezTo>
                  <a:pt x="6120" y="11904"/>
                  <a:pt x="107" y="1"/>
                  <a:pt x="3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3868;p72">
            <a:extLst>
              <a:ext uri="{FF2B5EF4-FFF2-40B4-BE49-F238E27FC236}">
                <a16:creationId xmlns:a16="http://schemas.microsoft.com/office/drawing/2014/main" id="{4FDD60F6-0F4E-4A33-89A1-EE1B5408F689}"/>
              </a:ext>
            </a:extLst>
          </p:cNvPr>
          <p:cNvSpPr/>
          <p:nvPr/>
        </p:nvSpPr>
        <p:spPr>
          <a:xfrm>
            <a:off x="2568502" y="3878960"/>
            <a:ext cx="138609" cy="193117"/>
          </a:xfrm>
          <a:custGeom>
            <a:avLst/>
            <a:gdLst/>
            <a:ahLst/>
            <a:cxnLst/>
            <a:rect l="l" t="t" r="r" b="b"/>
            <a:pathLst>
              <a:path w="8542" h="12554" extrusionOk="0">
                <a:moveTo>
                  <a:pt x="4468" y="0"/>
                </a:moveTo>
                <a:lnTo>
                  <a:pt x="791" y="1489"/>
                </a:lnTo>
                <a:lnTo>
                  <a:pt x="0" y="4438"/>
                </a:lnTo>
                <a:lnTo>
                  <a:pt x="1277" y="9392"/>
                </a:lnTo>
                <a:lnTo>
                  <a:pt x="4256" y="12553"/>
                </a:lnTo>
                <a:lnTo>
                  <a:pt x="6262" y="10882"/>
                </a:lnTo>
                <a:lnTo>
                  <a:pt x="6383" y="7842"/>
                </a:lnTo>
                <a:lnTo>
                  <a:pt x="6626" y="6140"/>
                </a:lnTo>
                <a:cubicBezTo>
                  <a:pt x="6626" y="6140"/>
                  <a:pt x="8450" y="5562"/>
                  <a:pt x="8481" y="5289"/>
                </a:cubicBezTo>
                <a:cubicBezTo>
                  <a:pt x="8541" y="5015"/>
                  <a:pt x="8268" y="4073"/>
                  <a:pt x="7994" y="4043"/>
                </a:cubicBezTo>
                <a:cubicBezTo>
                  <a:pt x="7988" y="4042"/>
                  <a:pt x="7982" y="4042"/>
                  <a:pt x="7975" y="4042"/>
                </a:cubicBezTo>
                <a:cubicBezTo>
                  <a:pt x="7640" y="4042"/>
                  <a:pt x="5806" y="4711"/>
                  <a:pt x="5806" y="4711"/>
                </a:cubicBezTo>
                <a:cubicBezTo>
                  <a:pt x="5806" y="4711"/>
                  <a:pt x="8055" y="2918"/>
                  <a:pt x="7994" y="2644"/>
                </a:cubicBezTo>
                <a:cubicBezTo>
                  <a:pt x="7933" y="2340"/>
                  <a:pt x="7690" y="1611"/>
                  <a:pt x="7234" y="1520"/>
                </a:cubicBezTo>
                <a:cubicBezTo>
                  <a:pt x="7226" y="1519"/>
                  <a:pt x="7217" y="1518"/>
                  <a:pt x="7207" y="1518"/>
                </a:cubicBezTo>
                <a:cubicBezTo>
                  <a:pt x="6652" y="1518"/>
                  <a:pt x="3131" y="3161"/>
                  <a:pt x="3131" y="3161"/>
                </a:cubicBezTo>
                <a:lnTo>
                  <a:pt x="2553" y="4529"/>
                </a:lnTo>
                <a:lnTo>
                  <a:pt x="2037" y="2371"/>
                </a:lnTo>
                <a:cubicBezTo>
                  <a:pt x="2037" y="2371"/>
                  <a:pt x="5289" y="1489"/>
                  <a:pt x="4468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3869;p72">
            <a:extLst>
              <a:ext uri="{FF2B5EF4-FFF2-40B4-BE49-F238E27FC236}">
                <a16:creationId xmlns:a16="http://schemas.microsoft.com/office/drawing/2014/main" id="{C03B4465-42EE-4E09-ABA4-4DB23D710EDE}"/>
              </a:ext>
            </a:extLst>
          </p:cNvPr>
          <p:cNvSpPr/>
          <p:nvPr/>
        </p:nvSpPr>
        <p:spPr>
          <a:xfrm>
            <a:off x="2645433" y="3950952"/>
            <a:ext cx="16795" cy="35550"/>
          </a:xfrm>
          <a:custGeom>
            <a:avLst/>
            <a:gdLst/>
            <a:ahLst/>
            <a:cxnLst/>
            <a:rect l="l" t="t" r="r" b="b"/>
            <a:pathLst>
              <a:path w="1035" h="2311" extrusionOk="0">
                <a:moveTo>
                  <a:pt x="1034" y="1"/>
                </a:moveTo>
                <a:cubicBezTo>
                  <a:pt x="1034" y="1"/>
                  <a:pt x="882" y="62"/>
                  <a:pt x="700" y="214"/>
                </a:cubicBezTo>
                <a:cubicBezTo>
                  <a:pt x="244" y="639"/>
                  <a:pt x="1" y="1278"/>
                  <a:pt x="62" y="1916"/>
                </a:cubicBezTo>
                <a:cubicBezTo>
                  <a:pt x="92" y="2037"/>
                  <a:pt x="123" y="2189"/>
                  <a:pt x="183" y="2311"/>
                </a:cubicBezTo>
                <a:lnTo>
                  <a:pt x="183" y="2281"/>
                </a:lnTo>
                <a:cubicBezTo>
                  <a:pt x="123" y="1430"/>
                  <a:pt x="426" y="609"/>
                  <a:pt x="1034" y="1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3870;p72">
            <a:extLst>
              <a:ext uri="{FF2B5EF4-FFF2-40B4-BE49-F238E27FC236}">
                <a16:creationId xmlns:a16="http://schemas.microsoft.com/office/drawing/2014/main" id="{856765E3-F954-4A25-9255-FEB0759D50C1}"/>
              </a:ext>
            </a:extLst>
          </p:cNvPr>
          <p:cNvSpPr/>
          <p:nvPr/>
        </p:nvSpPr>
        <p:spPr>
          <a:xfrm>
            <a:off x="2620282" y="3914495"/>
            <a:ext cx="72517" cy="61732"/>
          </a:xfrm>
          <a:custGeom>
            <a:avLst/>
            <a:gdLst/>
            <a:ahLst/>
            <a:cxnLst/>
            <a:rect l="l" t="t" r="r" b="b"/>
            <a:pathLst>
              <a:path w="4469" h="4013" extrusionOk="0">
                <a:moveTo>
                  <a:pt x="4469" y="0"/>
                </a:moveTo>
                <a:lnTo>
                  <a:pt x="4469" y="0"/>
                </a:lnTo>
                <a:cubicBezTo>
                  <a:pt x="4165" y="61"/>
                  <a:pt x="3831" y="152"/>
                  <a:pt x="3527" y="274"/>
                </a:cubicBezTo>
                <a:cubicBezTo>
                  <a:pt x="2949" y="456"/>
                  <a:pt x="2159" y="699"/>
                  <a:pt x="1277" y="1034"/>
                </a:cubicBezTo>
                <a:cubicBezTo>
                  <a:pt x="1034" y="1094"/>
                  <a:pt x="852" y="1246"/>
                  <a:pt x="669" y="1398"/>
                </a:cubicBezTo>
                <a:cubicBezTo>
                  <a:pt x="517" y="1581"/>
                  <a:pt x="396" y="1763"/>
                  <a:pt x="335" y="1976"/>
                </a:cubicBezTo>
                <a:cubicBezTo>
                  <a:pt x="214" y="2341"/>
                  <a:pt x="153" y="2675"/>
                  <a:pt x="153" y="3040"/>
                </a:cubicBezTo>
                <a:cubicBezTo>
                  <a:pt x="122" y="3374"/>
                  <a:pt x="62" y="3708"/>
                  <a:pt x="1" y="4012"/>
                </a:cubicBezTo>
                <a:cubicBezTo>
                  <a:pt x="183" y="3708"/>
                  <a:pt x="274" y="3404"/>
                  <a:pt x="274" y="3040"/>
                </a:cubicBezTo>
                <a:cubicBezTo>
                  <a:pt x="305" y="2705"/>
                  <a:pt x="366" y="2371"/>
                  <a:pt x="487" y="2037"/>
                </a:cubicBezTo>
                <a:cubicBezTo>
                  <a:pt x="548" y="1854"/>
                  <a:pt x="669" y="1672"/>
                  <a:pt x="791" y="1520"/>
                </a:cubicBezTo>
                <a:cubicBezTo>
                  <a:pt x="943" y="1368"/>
                  <a:pt x="1125" y="1277"/>
                  <a:pt x="1338" y="1185"/>
                </a:cubicBezTo>
                <a:cubicBezTo>
                  <a:pt x="2220" y="882"/>
                  <a:pt x="3010" y="608"/>
                  <a:pt x="3557" y="395"/>
                </a:cubicBezTo>
                <a:cubicBezTo>
                  <a:pt x="3891" y="274"/>
                  <a:pt x="4195" y="152"/>
                  <a:pt x="4469" y="0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3871;p72">
            <a:extLst>
              <a:ext uri="{FF2B5EF4-FFF2-40B4-BE49-F238E27FC236}">
                <a16:creationId xmlns:a16="http://schemas.microsoft.com/office/drawing/2014/main" id="{ECC620CE-DB83-48EA-B888-C3B66C571E86}"/>
              </a:ext>
            </a:extLst>
          </p:cNvPr>
          <p:cNvSpPr/>
          <p:nvPr/>
        </p:nvSpPr>
        <p:spPr>
          <a:xfrm>
            <a:off x="2605484" y="3943937"/>
            <a:ext cx="5452" cy="21998"/>
          </a:xfrm>
          <a:custGeom>
            <a:avLst/>
            <a:gdLst/>
            <a:ahLst/>
            <a:cxnLst/>
            <a:rect l="l" t="t" r="r" b="b"/>
            <a:pathLst>
              <a:path w="336" h="1430" extrusionOk="0">
                <a:moveTo>
                  <a:pt x="305" y="1"/>
                </a:moveTo>
                <a:cubicBezTo>
                  <a:pt x="244" y="1"/>
                  <a:pt x="153" y="305"/>
                  <a:pt x="92" y="700"/>
                </a:cubicBezTo>
                <a:cubicBezTo>
                  <a:pt x="31" y="1095"/>
                  <a:pt x="1" y="1430"/>
                  <a:pt x="62" y="1430"/>
                </a:cubicBezTo>
                <a:cubicBezTo>
                  <a:pt x="122" y="1430"/>
                  <a:pt x="214" y="1126"/>
                  <a:pt x="274" y="730"/>
                </a:cubicBezTo>
                <a:cubicBezTo>
                  <a:pt x="335" y="487"/>
                  <a:pt x="335" y="244"/>
                  <a:pt x="305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3872;p72">
            <a:extLst>
              <a:ext uri="{FF2B5EF4-FFF2-40B4-BE49-F238E27FC236}">
                <a16:creationId xmlns:a16="http://schemas.microsoft.com/office/drawing/2014/main" id="{3EEDC3E8-0FC2-4EA1-9336-9E4B08C473EB}"/>
              </a:ext>
            </a:extLst>
          </p:cNvPr>
          <p:cNvSpPr/>
          <p:nvPr/>
        </p:nvSpPr>
        <p:spPr>
          <a:xfrm>
            <a:off x="3045440" y="3626926"/>
            <a:ext cx="369451" cy="1011103"/>
          </a:xfrm>
          <a:custGeom>
            <a:avLst/>
            <a:gdLst/>
            <a:ahLst/>
            <a:cxnLst/>
            <a:rect l="l" t="t" r="r" b="b"/>
            <a:pathLst>
              <a:path w="22768" h="65729" extrusionOk="0">
                <a:moveTo>
                  <a:pt x="19545" y="1"/>
                </a:moveTo>
                <a:lnTo>
                  <a:pt x="7478" y="2767"/>
                </a:lnTo>
                <a:lnTo>
                  <a:pt x="6414" y="3648"/>
                </a:lnTo>
                <a:lnTo>
                  <a:pt x="1" y="62798"/>
                </a:lnTo>
                <a:cubicBezTo>
                  <a:pt x="2009" y="64872"/>
                  <a:pt x="7107" y="65729"/>
                  <a:pt x="11635" y="65729"/>
                </a:cubicBezTo>
                <a:cubicBezTo>
                  <a:pt x="13345" y="65729"/>
                  <a:pt x="14974" y="65607"/>
                  <a:pt x="16323" y="65382"/>
                </a:cubicBezTo>
                <a:lnTo>
                  <a:pt x="22767" y="1095"/>
                </a:lnTo>
                <a:lnTo>
                  <a:pt x="19545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3873;p72">
            <a:extLst>
              <a:ext uri="{FF2B5EF4-FFF2-40B4-BE49-F238E27FC236}">
                <a16:creationId xmlns:a16="http://schemas.microsoft.com/office/drawing/2014/main" id="{3CAB01A2-905D-4864-8529-6A98032F42F9}"/>
              </a:ext>
            </a:extLst>
          </p:cNvPr>
          <p:cNvSpPr/>
          <p:nvPr/>
        </p:nvSpPr>
        <p:spPr>
          <a:xfrm>
            <a:off x="3302910" y="3633479"/>
            <a:ext cx="264383" cy="1092725"/>
          </a:xfrm>
          <a:custGeom>
            <a:avLst/>
            <a:gdLst/>
            <a:ahLst/>
            <a:cxnLst/>
            <a:rect l="l" t="t" r="r" b="b"/>
            <a:pathLst>
              <a:path w="16293" h="71035" extrusionOk="0">
                <a:moveTo>
                  <a:pt x="5593" y="0"/>
                </a:moveTo>
                <a:cubicBezTo>
                  <a:pt x="5593" y="0"/>
                  <a:pt x="2159" y="15077"/>
                  <a:pt x="2159" y="25016"/>
                </a:cubicBezTo>
                <a:cubicBezTo>
                  <a:pt x="2159" y="34986"/>
                  <a:pt x="0" y="71035"/>
                  <a:pt x="0" y="71035"/>
                </a:cubicBezTo>
                <a:lnTo>
                  <a:pt x="16293" y="70609"/>
                </a:lnTo>
                <a:lnTo>
                  <a:pt x="16293" y="30761"/>
                </a:lnTo>
                <a:lnTo>
                  <a:pt x="7143" y="760"/>
                </a:lnTo>
                <a:lnTo>
                  <a:pt x="5593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3874;p72">
            <a:extLst>
              <a:ext uri="{FF2B5EF4-FFF2-40B4-BE49-F238E27FC236}">
                <a16:creationId xmlns:a16="http://schemas.microsoft.com/office/drawing/2014/main" id="{ACA78076-6895-414E-BDF7-E39DAB1CCBED}"/>
              </a:ext>
            </a:extLst>
          </p:cNvPr>
          <p:cNvSpPr/>
          <p:nvPr/>
        </p:nvSpPr>
        <p:spPr>
          <a:xfrm>
            <a:off x="2945320" y="3679767"/>
            <a:ext cx="205204" cy="1055329"/>
          </a:xfrm>
          <a:custGeom>
            <a:avLst/>
            <a:gdLst/>
            <a:ahLst/>
            <a:cxnLst/>
            <a:rect l="l" t="t" r="r" b="b"/>
            <a:pathLst>
              <a:path w="12646" h="68604" extrusionOk="0">
                <a:moveTo>
                  <a:pt x="12645" y="0"/>
                </a:moveTo>
                <a:lnTo>
                  <a:pt x="4985" y="4742"/>
                </a:lnTo>
                <a:lnTo>
                  <a:pt x="1763" y="16505"/>
                </a:lnTo>
                <a:lnTo>
                  <a:pt x="2159" y="37661"/>
                </a:lnTo>
                <a:lnTo>
                  <a:pt x="1" y="66810"/>
                </a:lnTo>
                <a:lnTo>
                  <a:pt x="6171" y="68603"/>
                </a:lnTo>
                <a:cubicBezTo>
                  <a:pt x="6596" y="65108"/>
                  <a:pt x="12645" y="1"/>
                  <a:pt x="12645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3875;p72">
            <a:extLst>
              <a:ext uri="{FF2B5EF4-FFF2-40B4-BE49-F238E27FC236}">
                <a16:creationId xmlns:a16="http://schemas.microsoft.com/office/drawing/2014/main" id="{5A195734-8B77-46BE-AAE7-8D36CEFAEF0C}"/>
              </a:ext>
            </a:extLst>
          </p:cNvPr>
          <p:cNvSpPr/>
          <p:nvPr/>
        </p:nvSpPr>
        <p:spPr>
          <a:xfrm>
            <a:off x="3085390" y="3226972"/>
            <a:ext cx="302369" cy="529280"/>
          </a:xfrm>
          <a:custGeom>
            <a:avLst/>
            <a:gdLst/>
            <a:ahLst/>
            <a:cxnLst/>
            <a:rect l="l" t="t" r="r" b="b"/>
            <a:pathLst>
              <a:path w="18634" h="34407" extrusionOk="0">
                <a:moveTo>
                  <a:pt x="7550" y="1"/>
                </a:moveTo>
                <a:cubicBezTo>
                  <a:pt x="5283" y="1"/>
                  <a:pt x="3004" y="455"/>
                  <a:pt x="852" y="1380"/>
                </a:cubicBezTo>
                <a:cubicBezTo>
                  <a:pt x="852" y="1380"/>
                  <a:pt x="1" y="12596"/>
                  <a:pt x="62" y="17490"/>
                </a:cubicBezTo>
                <a:cubicBezTo>
                  <a:pt x="122" y="22384"/>
                  <a:pt x="5016" y="23144"/>
                  <a:pt x="5016" y="23144"/>
                </a:cubicBezTo>
                <a:lnTo>
                  <a:pt x="5016" y="28432"/>
                </a:lnTo>
                <a:cubicBezTo>
                  <a:pt x="4986" y="31502"/>
                  <a:pt x="7357" y="34086"/>
                  <a:pt x="10427" y="34360"/>
                </a:cubicBezTo>
                <a:lnTo>
                  <a:pt x="10518" y="34390"/>
                </a:lnTo>
                <a:cubicBezTo>
                  <a:pt x="10668" y="34401"/>
                  <a:pt x="10817" y="34407"/>
                  <a:pt x="10965" y="34407"/>
                </a:cubicBezTo>
                <a:cubicBezTo>
                  <a:pt x="14053" y="34407"/>
                  <a:pt x="16638" y="32021"/>
                  <a:pt x="16871" y="28888"/>
                </a:cubicBezTo>
                <a:lnTo>
                  <a:pt x="18633" y="4086"/>
                </a:lnTo>
                <a:lnTo>
                  <a:pt x="17904" y="3538"/>
                </a:lnTo>
                <a:cubicBezTo>
                  <a:pt x="14892" y="1204"/>
                  <a:pt x="11238" y="1"/>
                  <a:pt x="7550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3876;p72">
            <a:extLst>
              <a:ext uri="{FF2B5EF4-FFF2-40B4-BE49-F238E27FC236}">
                <a16:creationId xmlns:a16="http://schemas.microsoft.com/office/drawing/2014/main" id="{EF25FA03-3C79-4233-BE84-D8CB98C6FD8A}"/>
              </a:ext>
            </a:extLst>
          </p:cNvPr>
          <p:cNvSpPr/>
          <p:nvPr/>
        </p:nvSpPr>
        <p:spPr>
          <a:xfrm>
            <a:off x="3166280" y="3553996"/>
            <a:ext cx="104095" cy="47779"/>
          </a:xfrm>
          <a:custGeom>
            <a:avLst/>
            <a:gdLst/>
            <a:ahLst/>
            <a:cxnLst/>
            <a:rect l="l" t="t" r="r" b="b"/>
            <a:pathLst>
              <a:path w="6415" h="3106" extrusionOk="0">
                <a:moveTo>
                  <a:pt x="6414" y="0"/>
                </a:moveTo>
                <a:lnTo>
                  <a:pt x="6414" y="0"/>
                </a:lnTo>
                <a:cubicBezTo>
                  <a:pt x="4583" y="1163"/>
                  <a:pt x="2474" y="1797"/>
                  <a:pt x="326" y="1797"/>
                </a:cubicBezTo>
                <a:cubicBezTo>
                  <a:pt x="227" y="1797"/>
                  <a:pt x="129" y="1796"/>
                  <a:pt x="31" y="1793"/>
                </a:cubicBezTo>
                <a:lnTo>
                  <a:pt x="1" y="3070"/>
                </a:lnTo>
                <a:cubicBezTo>
                  <a:pt x="282" y="3094"/>
                  <a:pt x="551" y="3106"/>
                  <a:pt x="810" y="3106"/>
                </a:cubicBezTo>
                <a:cubicBezTo>
                  <a:pt x="5064" y="3106"/>
                  <a:pt x="6414" y="0"/>
                  <a:pt x="6414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3877;p72">
            <a:extLst>
              <a:ext uri="{FF2B5EF4-FFF2-40B4-BE49-F238E27FC236}">
                <a16:creationId xmlns:a16="http://schemas.microsoft.com/office/drawing/2014/main" id="{A0759E3D-F054-496D-80BC-929959E46679}"/>
              </a:ext>
            </a:extLst>
          </p:cNvPr>
          <p:cNvSpPr/>
          <p:nvPr/>
        </p:nvSpPr>
        <p:spPr>
          <a:xfrm>
            <a:off x="3374924" y="3365171"/>
            <a:ext cx="57167" cy="78391"/>
          </a:xfrm>
          <a:custGeom>
            <a:avLst/>
            <a:gdLst/>
            <a:ahLst/>
            <a:cxnLst/>
            <a:rect l="l" t="t" r="r" b="b"/>
            <a:pathLst>
              <a:path w="3523" h="5096" extrusionOk="0">
                <a:moveTo>
                  <a:pt x="1278" y="1"/>
                </a:moveTo>
                <a:cubicBezTo>
                  <a:pt x="710" y="1"/>
                  <a:pt x="247" y="136"/>
                  <a:pt x="213" y="147"/>
                </a:cubicBezTo>
                <a:cubicBezTo>
                  <a:pt x="213" y="147"/>
                  <a:pt x="0" y="4859"/>
                  <a:pt x="0" y="4950"/>
                </a:cubicBezTo>
                <a:cubicBezTo>
                  <a:pt x="11" y="4981"/>
                  <a:pt x="410" y="5095"/>
                  <a:pt x="934" y="5095"/>
                </a:cubicBezTo>
                <a:cubicBezTo>
                  <a:pt x="1933" y="5095"/>
                  <a:pt x="3386" y="4681"/>
                  <a:pt x="3465" y="2488"/>
                </a:cubicBezTo>
                <a:cubicBezTo>
                  <a:pt x="3523" y="397"/>
                  <a:pt x="2249" y="1"/>
                  <a:pt x="1278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3878;p72">
            <a:extLst>
              <a:ext uri="{FF2B5EF4-FFF2-40B4-BE49-F238E27FC236}">
                <a16:creationId xmlns:a16="http://schemas.microsoft.com/office/drawing/2014/main" id="{07B49A70-84DB-4818-BEFE-D8CC85BAEBDE}"/>
              </a:ext>
            </a:extLst>
          </p:cNvPr>
          <p:cNvSpPr/>
          <p:nvPr/>
        </p:nvSpPr>
        <p:spPr>
          <a:xfrm>
            <a:off x="3392189" y="3381923"/>
            <a:ext cx="25168" cy="44810"/>
          </a:xfrm>
          <a:custGeom>
            <a:avLst/>
            <a:gdLst/>
            <a:ahLst/>
            <a:cxnLst/>
            <a:rect l="l" t="t" r="r" b="b"/>
            <a:pathLst>
              <a:path w="1551" h="2913" extrusionOk="0">
                <a:moveTo>
                  <a:pt x="760" y="1"/>
                </a:moveTo>
                <a:cubicBezTo>
                  <a:pt x="638" y="1"/>
                  <a:pt x="547" y="31"/>
                  <a:pt x="426" y="92"/>
                </a:cubicBezTo>
                <a:cubicBezTo>
                  <a:pt x="365" y="122"/>
                  <a:pt x="334" y="213"/>
                  <a:pt x="304" y="304"/>
                </a:cubicBezTo>
                <a:cubicBezTo>
                  <a:pt x="274" y="426"/>
                  <a:pt x="334" y="487"/>
                  <a:pt x="334" y="487"/>
                </a:cubicBezTo>
                <a:cubicBezTo>
                  <a:pt x="365" y="487"/>
                  <a:pt x="334" y="396"/>
                  <a:pt x="395" y="304"/>
                </a:cubicBezTo>
                <a:cubicBezTo>
                  <a:pt x="440" y="215"/>
                  <a:pt x="533" y="159"/>
                  <a:pt x="628" y="159"/>
                </a:cubicBezTo>
                <a:cubicBezTo>
                  <a:pt x="662" y="159"/>
                  <a:pt x="697" y="167"/>
                  <a:pt x="730" y="183"/>
                </a:cubicBezTo>
                <a:cubicBezTo>
                  <a:pt x="942" y="244"/>
                  <a:pt x="1094" y="426"/>
                  <a:pt x="1155" y="639"/>
                </a:cubicBezTo>
                <a:cubicBezTo>
                  <a:pt x="1277" y="912"/>
                  <a:pt x="1307" y="1186"/>
                  <a:pt x="1307" y="1459"/>
                </a:cubicBezTo>
                <a:cubicBezTo>
                  <a:pt x="1246" y="2067"/>
                  <a:pt x="942" y="2615"/>
                  <a:pt x="578" y="2736"/>
                </a:cubicBezTo>
                <a:cubicBezTo>
                  <a:pt x="531" y="2759"/>
                  <a:pt x="480" y="2769"/>
                  <a:pt x="427" y="2769"/>
                </a:cubicBezTo>
                <a:cubicBezTo>
                  <a:pt x="340" y="2769"/>
                  <a:pt x="246" y="2743"/>
                  <a:pt x="152" y="2706"/>
                </a:cubicBezTo>
                <a:cubicBezTo>
                  <a:pt x="91" y="2675"/>
                  <a:pt x="61" y="2645"/>
                  <a:pt x="0" y="2615"/>
                </a:cubicBezTo>
                <a:lnTo>
                  <a:pt x="0" y="2615"/>
                </a:lnTo>
                <a:cubicBezTo>
                  <a:pt x="0" y="2645"/>
                  <a:pt x="0" y="2706"/>
                  <a:pt x="122" y="2797"/>
                </a:cubicBezTo>
                <a:cubicBezTo>
                  <a:pt x="231" y="2863"/>
                  <a:pt x="356" y="2913"/>
                  <a:pt x="486" y="2913"/>
                </a:cubicBezTo>
                <a:cubicBezTo>
                  <a:pt x="536" y="2913"/>
                  <a:pt x="587" y="2905"/>
                  <a:pt x="638" y="2888"/>
                </a:cubicBezTo>
                <a:cubicBezTo>
                  <a:pt x="1125" y="2767"/>
                  <a:pt x="1489" y="2159"/>
                  <a:pt x="1550" y="1459"/>
                </a:cubicBezTo>
                <a:cubicBezTo>
                  <a:pt x="1550" y="1156"/>
                  <a:pt x="1489" y="821"/>
                  <a:pt x="1368" y="548"/>
                </a:cubicBezTo>
                <a:cubicBezTo>
                  <a:pt x="1277" y="274"/>
                  <a:pt x="1033" y="61"/>
                  <a:pt x="76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3879;p72">
            <a:extLst>
              <a:ext uri="{FF2B5EF4-FFF2-40B4-BE49-F238E27FC236}">
                <a16:creationId xmlns:a16="http://schemas.microsoft.com/office/drawing/2014/main" id="{787E68B6-B149-42F5-A7CB-28304EEB6B0A}"/>
              </a:ext>
            </a:extLst>
          </p:cNvPr>
          <p:cNvSpPr/>
          <p:nvPr/>
        </p:nvSpPr>
        <p:spPr>
          <a:xfrm>
            <a:off x="3125340" y="3354295"/>
            <a:ext cx="22718" cy="20198"/>
          </a:xfrm>
          <a:custGeom>
            <a:avLst/>
            <a:gdLst/>
            <a:ahLst/>
            <a:cxnLst/>
            <a:rect l="l" t="t" r="r" b="b"/>
            <a:pathLst>
              <a:path w="1400" h="1313" extrusionOk="0">
                <a:moveTo>
                  <a:pt x="671" y="1"/>
                </a:moveTo>
                <a:cubicBezTo>
                  <a:pt x="305" y="1"/>
                  <a:pt x="30" y="265"/>
                  <a:pt x="1" y="611"/>
                </a:cubicBezTo>
                <a:cubicBezTo>
                  <a:pt x="1" y="1006"/>
                  <a:pt x="305" y="1310"/>
                  <a:pt x="670" y="1310"/>
                </a:cubicBezTo>
                <a:cubicBezTo>
                  <a:pt x="688" y="1312"/>
                  <a:pt x="707" y="1312"/>
                  <a:pt x="725" y="1312"/>
                </a:cubicBezTo>
                <a:cubicBezTo>
                  <a:pt x="1068" y="1312"/>
                  <a:pt x="1370" y="1048"/>
                  <a:pt x="1399" y="702"/>
                </a:cubicBezTo>
                <a:cubicBezTo>
                  <a:pt x="1399" y="307"/>
                  <a:pt x="1095" y="3"/>
                  <a:pt x="730" y="3"/>
                </a:cubicBezTo>
                <a:cubicBezTo>
                  <a:pt x="710" y="2"/>
                  <a:pt x="690" y="1"/>
                  <a:pt x="67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3880;p72">
            <a:extLst>
              <a:ext uri="{FF2B5EF4-FFF2-40B4-BE49-F238E27FC236}">
                <a16:creationId xmlns:a16="http://schemas.microsoft.com/office/drawing/2014/main" id="{98EDB8BA-874F-4F37-BBE2-0CB45F61382E}"/>
              </a:ext>
            </a:extLst>
          </p:cNvPr>
          <p:cNvSpPr/>
          <p:nvPr/>
        </p:nvSpPr>
        <p:spPr>
          <a:xfrm>
            <a:off x="3113511" y="3342650"/>
            <a:ext cx="46879" cy="11444"/>
          </a:xfrm>
          <a:custGeom>
            <a:avLst/>
            <a:gdLst/>
            <a:ahLst/>
            <a:cxnLst/>
            <a:rect l="l" t="t" r="r" b="b"/>
            <a:pathLst>
              <a:path w="2889" h="744" extrusionOk="0">
                <a:moveTo>
                  <a:pt x="1399" y="0"/>
                </a:moveTo>
                <a:cubicBezTo>
                  <a:pt x="1004" y="0"/>
                  <a:pt x="639" y="122"/>
                  <a:pt x="304" y="335"/>
                </a:cubicBezTo>
                <a:cubicBezTo>
                  <a:pt x="92" y="517"/>
                  <a:pt x="0" y="699"/>
                  <a:pt x="61" y="730"/>
                </a:cubicBezTo>
                <a:cubicBezTo>
                  <a:pt x="71" y="739"/>
                  <a:pt x="85" y="743"/>
                  <a:pt x="103" y="743"/>
                </a:cubicBezTo>
                <a:cubicBezTo>
                  <a:pt x="262" y="743"/>
                  <a:pt x="748" y="426"/>
                  <a:pt x="1429" y="426"/>
                </a:cubicBezTo>
                <a:cubicBezTo>
                  <a:pt x="2083" y="426"/>
                  <a:pt x="2591" y="743"/>
                  <a:pt x="2754" y="743"/>
                </a:cubicBezTo>
                <a:cubicBezTo>
                  <a:pt x="2773" y="743"/>
                  <a:pt x="2787" y="739"/>
                  <a:pt x="2797" y="730"/>
                </a:cubicBezTo>
                <a:cubicBezTo>
                  <a:pt x="2888" y="608"/>
                  <a:pt x="2766" y="517"/>
                  <a:pt x="2523" y="335"/>
                </a:cubicBezTo>
                <a:cubicBezTo>
                  <a:pt x="2189" y="122"/>
                  <a:pt x="1794" y="0"/>
                  <a:pt x="139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3881;p72">
            <a:extLst>
              <a:ext uri="{FF2B5EF4-FFF2-40B4-BE49-F238E27FC236}">
                <a16:creationId xmlns:a16="http://schemas.microsoft.com/office/drawing/2014/main" id="{E10BCC9E-1B09-47B8-A2BF-BC6BEBEDB01D}"/>
              </a:ext>
            </a:extLst>
          </p:cNvPr>
          <p:cNvSpPr/>
          <p:nvPr/>
        </p:nvSpPr>
        <p:spPr>
          <a:xfrm>
            <a:off x="3245208" y="3358971"/>
            <a:ext cx="22701" cy="20659"/>
          </a:xfrm>
          <a:custGeom>
            <a:avLst/>
            <a:gdLst/>
            <a:ahLst/>
            <a:cxnLst/>
            <a:rect l="l" t="t" r="r" b="b"/>
            <a:pathLst>
              <a:path w="1399" h="1343" extrusionOk="0">
                <a:moveTo>
                  <a:pt x="670" y="1"/>
                </a:moveTo>
                <a:cubicBezTo>
                  <a:pt x="304" y="1"/>
                  <a:pt x="29" y="266"/>
                  <a:pt x="0" y="641"/>
                </a:cubicBezTo>
                <a:cubicBezTo>
                  <a:pt x="0" y="1006"/>
                  <a:pt x="274" y="1310"/>
                  <a:pt x="669" y="1341"/>
                </a:cubicBezTo>
                <a:cubicBezTo>
                  <a:pt x="687" y="1342"/>
                  <a:pt x="706" y="1343"/>
                  <a:pt x="724" y="1343"/>
                </a:cubicBezTo>
                <a:cubicBezTo>
                  <a:pt x="1067" y="1343"/>
                  <a:pt x="1369" y="1077"/>
                  <a:pt x="1398" y="702"/>
                </a:cubicBezTo>
                <a:cubicBezTo>
                  <a:pt x="1398" y="337"/>
                  <a:pt x="1094" y="34"/>
                  <a:pt x="730" y="3"/>
                </a:cubicBezTo>
                <a:cubicBezTo>
                  <a:pt x="710" y="2"/>
                  <a:pt x="690" y="1"/>
                  <a:pt x="67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3882;p72">
            <a:extLst>
              <a:ext uri="{FF2B5EF4-FFF2-40B4-BE49-F238E27FC236}">
                <a16:creationId xmlns:a16="http://schemas.microsoft.com/office/drawing/2014/main" id="{041514AA-025B-40B3-8253-6F8A0C82CC21}"/>
              </a:ext>
            </a:extLst>
          </p:cNvPr>
          <p:cNvSpPr/>
          <p:nvPr/>
        </p:nvSpPr>
        <p:spPr>
          <a:xfrm>
            <a:off x="3233361" y="3344512"/>
            <a:ext cx="46879" cy="11921"/>
          </a:xfrm>
          <a:custGeom>
            <a:avLst/>
            <a:gdLst/>
            <a:ahLst/>
            <a:cxnLst/>
            <a:rect l="l" t="t" r="r" b="b"/>
            <a:pathLst>
              <a:path w="2889" h="775" extrusionOk="0">
                <a:moveTo>
                  <a:pt x="1399" y="1"/>
                </a:moveTo>
                <a:cubicBezTo>
                  <a:pt x="1004" y="1"/>
                  <a:pt x="639" y="122"/>
                  <a:pt x="305" y="366"/>
                </a:cubicBezTo>
                <a:cubicBezTo>
                  <a:pt x="92" y="548"/>
                  <a:pt x="1" y="700"/>
                  <a:pt x="61" y="761"/>
                </a:cubicBezTo>
                <a:cubicBezTo>
                  <a:pt x="68" y="770"/>
                  <a:pt x="79" y="774"/>
                  <a:pt x="96" y="774"/>
                </a:cubicBezTo>
                <a:cubicBezTo>
                  <a:pt x="238" y="774"/>
                  <a:pt x="748" y="457"/>
                  <a:pt x="1429" y="457"/>
                </a:cubicBezTo>
                <a:cubicBezTo>
                  <a:pt x="2078" y="457"/>
                  <a:pt x="2582" y="745"/>
                  <a:pt x="2750" y="745"/>
                </a:cubicBezTo>
                <a:cubicBezTo>
                  <a:pt x="2771" y="745"/>
                  <a:pt x="2787" y="740"/>
                  <a:pt x="2797" y="730"/>
                </a:cubicBezTo>
                <a:cubicBezTo>
                  <a:pt x="2888" y="639"/>
                  <a:pt x="2736" y="518"/>
                  <a:pt x="2523" y="366"/>
                </a:cubicBezTo>
                <a:cubicBezTo>
                  <a:pt x="2189" y="122"/>
                  <a:pt x="1794" y="1"/>
                  <a:pt x="139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3883;p72">
            <a:extLst>
              <a:ext uri="{FF2B5EF4-FFF2-40B4-BE49-F238E27FC236}">
                <a16:creationId xmlns:a16="http://schemas.microsoft.com/office/drawing/2014/main" id="{2EAB7EE7-014E-4657-AE0D-7DC26B2F2FA4}"/>
              </a:ext>
            </a:extLst>
          </p:cNvPr>
          <p:cNvSpPr/>
          <p:nvPr/>
        </p:nvSpPr>
        <p:spPr>
          <a:xfrm>
            <a:off x="3158394" y="3345450"/>
            <a:ext cx="38491" cy="96882"/>
          </a:xfrm>
          <a:custGeom>
            <a:avLst/>
            <a:gdLst/>
            <a:ahLst/>
            <a:cxnLst/>
            <a:rect l="l" t="t" r="r" b="b"/>
            <a:pathLst>
              <a:path w="2372" h="6298" extrusionOk="0">
                <a:moveTo>
                  <a:pt x="2278" y="0"/>
                </a:moveTo>
                <a:cubicBezTo>
                  <a:pt x="2176" y="0"/>
                  <a:pt x="1483" y="1631"/>
                  <a:pt x="700" y="3709"/>
                </a:cubicBezTo>
                <a:cubicBezTo>
                  <a:pt x="517" y="4226"/>
                  <a:pt x="335" y="4712"/>
                  <a:pt x="152" y="5168"/>
                </a:cubicBezTo>
                <a:cubicBezTo>
                  <a:pt x="31" y="5411"/>
                  <a:pt x="0" y="5685"/>
                  <a:pt x="61" y="5928"/>
                </a:cubicBezTo>
                <a:cubicBezTo>
                  <a:pt x="122" y="6080"/>
                  <a:pt x="244" y="6171"/>
                  <a:pt x="365" y="6201"/>
                </a:cubicBezTo>
                <a:cubicBezTo>
                  <a:pt x="487" y="6232"/>
                  <a:pt x="578" y="6262"/>
                  <a:pt x="700" y="6262"/>
                </a:cubicBezTo>
                <a:cubicBezTo>
                  <a:pt x="879" y="6288"/>
                  <a:pt x="1054" y="6297"/>
                  <a:pt x="1227" y="6297"/>
                </a:cubicBezTo>
                <a:cubicBezTo>
                  <a:pt x="1465" y="6297"/>
                  <a:pt x="1700" y="6280"/>
                  <a:pt x="1946" y="6262"/>
                </a:cubicBezTo>
                <a:cubicBezTo>
                  <a:pt x="1551" y="6141"/>
                  <a:pt x="1125" y="6049"/>
                  <a:pt x="730" y="6019"/>
                </a:cubicBezTo>
                <a:cubicBezTo>
                  <a:pt x="517" y="6019"/>
                  <a:pt x="335" y="5989"/>
                  <a:pt x="304" y="5837"/>
                </a:cubicBezTo>
                <a:cubicBezTo>
                  <a:pt x="304" y="5654"/>
                  <a:pt x="335" y="5441"/>
                  <a:pt x="456" y="5289"/>
                </a:cubicBezTo>
                <a:cubicBezTo>
                  <a:pt x="639" y="4803"/>
                  <a:pt x="821" y="4317"/>
                  <a:pt x="1004" y="3800"/>
                </a:cubicBezTo>
                <a:cubicBezTo>
                  <a:pt x="1794" y="1733"/>
                  <a:pt x="2371" y="1"/>
                  <a:pt x="2280" y="1"/>
                </a:cubicBezTo>
                <a:cubicBezTo>
                  <a:pt x="2279" y="0"/>
                  <a:pt x="2278" y="0"/>
                  <a:pt x="227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3884;p72">
            <a:extLst>
              <a:ext uri="{FF2B5EF4-FFF2-40B4-BE49-F238E27FC236}">
                <a16:creationId xmlns:a16="http://schemas.microsoft.com/office/drawing/2014/main" id="{363870D5-E881-4CC3-B7E3-7DBF017A6BE4}"/>
              </a:ext>
            </a:extLst>
          </p:cNvPr>
          <p:cNvSpPr/>
          <p:nvPr/>
        </p:nvSpPr>
        <p:spPr>
          <a:xfrm>
            <a:off x="3230409" y="3302070"/>
            <a:ext cx="56729" cy="15430"/>
          </a:xfrm>
          <a:custGeom>
            <a:avLst/>
            <a:gdLst/>
            <a:ahLst/>
            <a:cxnLst/>
            <a:rect l="l" t="t" r="r" b="b"/>
            <a:pathLst>
              <a:path w="3496" h="1003" extrusionOk="0">
                <a:moveTo>
                  <a:pt x="1495" y="1"/>
                </a:moveTo>
                <a:cubicBezTo>
                  <a:pt x="1155" y="1"/>
                  <a:pt x="814" y="59"/>
                  <a:pt x="487" y="176"/>
                </a:cubicBezTo>
                <a:cubicBezTo>
                  <a:pt x="152" y="298"/>
                  <a:pt x="0" y="480"/>
                  <a:pt x="31" y="571"/>
                </a:cubicBezTo>
                <a:cubicBezTo>
                  <a:pt x="122" y="754"/>
                  <a:pt x="851" y="663"/>
                  <a:pt x="1733" y="784"/>
                </a:cubicBezTo>
                <a:cubicBezTo>
                  <a:pt x="2385" y="852"/>
                  <a:pt x="2954" y="1002"/>
                  <a:pt x="3255" y="1002"/>
                </a:cubicBezTo>
                <a:cubicBezTo>
                  <a:pt x="3361" y="1002"/>
                  <a:pt x="3434" y="984"/>
                  <a:pt x="3465" y="936"/>
                </a:cubicBezTo>
                <a:cubicBezTo>
                  <a:pt x="3496" y="845"/>
                  <a:pt x="3374" y="663"/>
                  <a:pt x="3070" y="450"/>
                </a:cubicBezTo>
                <a:cubicBezTo>
                  <a:pt x="2584" y="151"/>
                  <a:pt x="2040" y="1"/>
                  <a:pt x="149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3885;p72">
            <a:extLst>
              <a:ext uri="{FF2B5EF4-FFF2-40B4-BE49-F238E27FC236}">
                <a16:creationId xmlns:a16="http://schemas.microsoft.com/office/drawing/2014/main" id="{34E07BDA-9D8B-43B0-A2F1-168669A9BE98}"/>
              </a:ext>
            </a:extLst>
          </p:cNvPr>
          <p:cNvSpPr/>
          <p:nvPr/>
        </p:nvSpPr>
        <p:spPr>
          <a:xfrm>
            <a:off x="3117956" y="3308561"/>
            <a:ext cx="42920" cy="12906"/>
          </a:xfrm>
          <a:custGeom>
            <a:avLst/>
            <a:gdLst/>
            <a:ahLst/>
            <a:cxnLst/>
            <a:rect l="l" t="t" r="r" b="b"/>
            <a:pathLst>
              <a:path w="2645" h="839" extrusionOk="0">
                <a:moveTo>
                  <a:pt x="1352" y="0"/>
                </a:moveTo>
                <a:cubicBezTo>
                  <a:pt x="972" y="0"/>
                  <a:pt x="593" y="122"/>
                  <a:pt x="274" y="362"/>
                </a:cubicBezTo>
                <a:cubicBezTo>
                  <a:pt x="61" y="514"/>
                  <a:pt x="0" y="697"/>
                  <a:pt x="61" y="757"/>
                </a:cubicBezTo>
                <a:cubicBezTo>
                  <a:pt x="101" y="818"/>
                  <a:pt x="186" y="838"/>
                  <a:pt x="304" y="838"/>
                </a:cubicBezTo>
                <a:cubicBezTo>
                  <a:pt x="540" y="838"/>
                  <a:pt x="912" y="757"/>
                  <a:pt x="1337" y="757"/>
                </a:cubicBezTo>
                <a:cubicBezTo>
                  <a:pt x="1685" y="757"/>
                  <a:pt x="2002" y="797"/>
                  <a:pt x="2234" y="797"/>
                </a:cubicBezTo>
                <a:cubicBezTo>
                  <a:pt x="2407" y="797"/>
                  <a:pt x="2532" y="775"/>
                  <a:pt x="2584" y="697"/>
                </a:cubicBezTo>
                <a:cubicBezTo>
                  <a:pt x="2644" y="636"/>
                  <a:pt x="2553" y="453"/>
                  <a:pt x="2340" y="301"/>
                </a:cubicBezTo>
                <a:cubicBezTo>
                  <a:pt x="2038" y="100"/>
                  <a:pt x="1694" y="0"/>
                  <a:pt x="135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3886;p72">
            <a:extLst>
              <a:ext uri="{FF2B5EF4-FFF2-40B4-BE49-F238E27FC236}">
                <a16:creationId xmlns:a16="http://schemas.microsoft.com/office/drawing/2014/main" id="{03D185E6-8B78-4AFD-B2BA-A3744028C94A}"/>
              </a:ext>
            </a:extLst>
          </p:cNvPr>
          <p:cNvSpPr/>
          <p:nvPr/>
        </p:nvSpPr>
        <p:spPr>
          <a:xfrm>
            <a:off x="3059248" y="3136843"/>
            <a:ext cx="359586" cy="255848"/>
          </a:xfrm>
          <a:custGeom>
            <a:avLst/>
            <a:gdLst/>
            <a:ahLst/>
            <a:cxnLst/>
            <a:rect l="l" t="t" r="r" b="b"/>
            <a:pathLst>
              <a:path w="22160" h="16632" extrusionOk="0">
                <a:moveTo>
                  <a:pt x="12483" y="0"/>
                </a:moveTo>
                <a:cubicBezTo>
                  <a:pt x="11780" y="0"/>
                  <a:pt x="11065" y="119"/>
                  <a:pt x="10366" y="370"/>
                </a:cubicBezTo>
                <a:cubicBezTo>
                  <a:pt x="9636" y="644"/>
                  <a:pt x="8968" y="1039"/>
                  <a:pt x="8238" y="1343"/>
                </a:cubicBezTo>
                <a:cubicBezTo>
                  <a:pt x="7737" y="1573"/>
                  <a:pt x="7206" y="1687"/>
                  <a:pt x="6677" y="1687"/>
                </a:cubicBezTo>
                <a:cubicBezTo>
                  <a:pt x="6436" y="1687"/>
                  <a:pt x="6196" y="1664"/>
                  <a:pt x="5958" y="1616"/>
                </a:cubicBezTo>
                <a:cubicBezTo>
                  <a:pt x="5234" y="1413"/>
                  <a:pt x="4566" y="852"/>
                  <a:pt x="3821" y="852"/>
                </a:cubicBezTo>
                <a:cubicBezTo>
                  <a:pt x="3784" y="852"/>
                  <a:pt x="3747" y="853"/>
                  <a:pt x="3709" y="856"/>
                </a:cubicBezTo>
                <a:lnTo>
                  <a:pt x="3557" y="887"/>
                </a:lnTo>
                <a:cubicBezTo>
                  <a:pt x="2737" y="1039"/>
                  <a:pt x="2220" y="1859"/>
                  <a:pt x="2402" y="2650"/>
                </a:cubicBezTo>
                <a:cubicBezTo>
                  <a:pt x="2165" y="2412"/>
                  <a:pt x="1843" y="2289"/>
                  <a:pt x="1515" y="2289"/>
                </a:cubicBezTo>
                <a:cubicBezTo>
                  <a:pt x="1254" y="2289"/>
                  <a:pt x="990" y="2367"/>
                  <a:pt x="761" y="2528"/>
                </a:cubicBezTo>
                <a:cubicBezTo>
                  <a:pt x="274" y="2923"/>
                  <a:pt x="1" y="3531"/>
                  <a:pt x="92" y="4139"/>
                </a:cubicBezTo>
                <a:cubicBezTo>
                  <a:pt x="153" y="4777"/>
                  <a:pt x="396" y="5355"/>
                  <a:pt x="791" y="5841"/>
                </a:cubicBezTo>
                <a:cubicBezTo>
                  <a:pt x="426" y="6236"/>
                  <a:pt x="305" y="6814"/>
                  <a:pt x="518" y="7361"/>
                </a:cubicBezTo>
                <a:cubicBezTo>
                  <a:pt x="761" y="7847"/>
                  <a:pt x="1126" y="8273"/>
                  <a:pt x="1612" y="8546"/>
                </a:cubicBezTo>
                <a:cubicBezTo>
                  <a:pt x="2007" y="8820"/>
                  <a:pt x="2463" y="9002"/>
                  <a:pt x="2919" y="9094"/>
                </a:cubicBezTo>
                <a:lnTo>
                  <a:pt x="2980" y="9094"/>
                </a:lnTo>
                <a:lnTo>
                  <a:pt x="3132" y="9124"/>
                </a:lnTo>
                <a:cubicBezTo>
                  <a:pt x="3672" y="9250"/>
                  <a:pt x="4387" y="9333"/>
                  <a:pt x="5175" y="9333"/>
                </a:cubicBezTo>
                <a:cubicBezTo>
                  <a:pt x="6470" y="9333"/>
                  <a:pt x="7964" y="9109"/>
                  <a:pt x="9211" y="8486"/>
                </a:cubicBezTo>
                <a:cubicBezTo>
                  <a:pt x="11568" y="7279"/>
                  <a:pt x="13116" y="6901"/>
                  <a:pt x="14159" y="6901"/>
                </a:cubicBezTo>
                <a:cubicBezTo>
                  <a:pt x="15375" y="6901"/>
                  <a:pt x="15905" y="7415"/>
                  <a:pt x="16232" y="7726"/>
                </a:cubicBezTo>
                <a:cubicBezTo>
                  <a:pt x="16840" y="8273"/>
                  <a:pt x="15928" y="11951"/>
                  <a:pt x="18390" y="12893"/>
                </a:cubicBezTo>
                <a:cubicBezTo>
                  <a:pt x="18390" y="12893"/>
                  <a:pt x="17908" y="16632"/>
                  <a:pt x="19886" y="16632"/>
                </a:cubicBezTo>
                <a:cubicBezTo>
                  <a:pt x="19894" y="16632"/>
                  <a:pt x="19902" y="16632"/>
                  <a:pt x="19910" y="16632"/>
                </a:cubicBezTo>
                <a:cubicBezTo>
                  <a:pt x="21065" y="16601"/>
                  <a:pt x="21369" y="13470"/>
                  <a:pt x="21430" y="10765"/>
                </a:cubicBezTo>
                <a:lnTo>
                  <a:pt x="21430" y="10552"/>
                </a:lnTo>
                <a:cubicBezTo>
                  <a:pt x="21703" y="9853"/>
                  <a:pt x="21886" y="9124"/>
                  <a:pt x="21977" y="8364"/>
                </a:cubicBezTo>
                <a:cubicBezTo>
                  <a:pt x="22159" y="7239"/>
                  <a:pt x="21916" y="6115"/>
                  <a:pt x="21278" y="5172"/>
                </a:cubicBezTo>
                <a:cubicBezTo>
                  <a:pt x="20744" y="4444"/>
                  <a:pt x="19881" y="3949"/>
                  <a:pt x="19013" y="3949"/>
                </a:cubicBezTo>
                <a:cubicBezTo>
                  <a:pt x="18794" y="3949"/>
                  <a:pt x="18574" y="3980"/>
                  <a:pt x="18360" y="4048"/>
                </a:cubicBezTo>
                <a:cubicBezTo>
                  <a:pt x="17408" y="1549"/>
                  <a:pt x="15021" y="0"/>
                  <a:pt x="1248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3887;p72">
            <a:extLst>
              <a:ext uri="{FF2B5EF4-FFF2-40B4-BE49-F238E27FC236}">
                <a16:creationId xmlns:a16="http://schemas.microsoft.com/office/drawing/2014/main" id="{4DCE1196-EB8F-425E-8708-0DCA98D8A750}"/>
              </a:ext>
            </a:extLst>
          </p:cNvPr>
          <p:cNvSpPr/>
          <p:nvPr/>
        </p:nvSpPr>
        <p:spPr>
          <a:xfrm>
            <a:off x="3177623" y="3464222"/>
            <a:ext cx="40470" cy="33211"/>
          </a:xfrm>
          <a:custGeom>
            <a:avLst/>
            <a:gdLst/>
            <a:ahLst/>
            <a:cxnLst/>
            <a:rect l="l" t="t" r="r" b="b"/>
            <a:pathLst>
              <a:path w="2494" h="2159" extrusionOk="0">
                <a:moveTo>
                  <a:pt x="2007" y="0"/>
                </a:moveTo>
                <a:cubicBezTo>
                  <a:pt x="1855" y="0"/>
                  <a:pt x="1733" y="31"/>
                  <a:pt x="1612" y="91"/>
                </a:cubicBezTo>
                <a:lnTo>
                  <a:pt x="1" y="730"/>
                </a:lnTo>
                <a:lnTo>
                  <a:pt x="122" y="851"/>
                </a:lnTo>
                <a:cubicBezTo>
                  <a:pt x="214" y="1155"/>
                  <a:pt x="366" y="1429"/>
                  <a:pt x="548" y="1702"/>
                </a:cubicBezTo>
                <a:cubicBezTo>
                  <a:pt x="730" y="1976"/>
                  <a:pt x="1034" y="2128"/>
                  <a:pt x="1369" y="2158"/>
                </a:cubicBezTo>
                <a:cubicBezTo>
                  <a:pt x="1703" y="2158"/>
                  <a:pt x="2037" y="1976"/>
                  <a:pt x="2220" y="1702"/>
                </a:cubicBezTo>
                <a:cubicBezTo>
                  <a:pt x="2402" y="1398"/>
                  <a:pt x="2493" y="1064"/>
                  <a:pt x="2463" y="730"/>
                </a:cubicBezTo>
                <a:cubicBezTo>
                  <a:pt x="2463" y="395"/>
                  <a:pt x="2311" y="31"/>
                  <a:pt x="2007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3888;p72">
            <a:extLst>
              <a:ext uri="{FF2B5EF4-FFF2-40B4-BE49-F238E27FC236}">
                <a16:creationId xmlns:a16="http://schemas.microsoft.com/office/drawing/2014/main" id="{7F05787E-B9BA-4900-B513-8150307E2C0D}"/>
              </a:ext>
            </a:extLst>
          </p:cNvPr>
          <p:cNvSpPr/>
          <p:nvPr/>
        </p:nvSpPr>
        <p:spPr>
          <a:xfrm>
            <a:off x="3172689" y="3461530"/>
            <a:ext cx="49832" cy="38273"/>
          </a:xfrm>
          <a:custGeom>
            <a:avLst/>
            <a:gdLst/>
            <a:ahLst/>
            <a:cxnLst/>
            <a:rect l="l" t="t" r="r" b="b"/>
            <a:pathLst>
              <a:path w="3071" h="2488" extrusionOk="0">
                <a:moveTo>
                  <a:pt x="2360" y="0"/>
                </a:moveTo>
                <a:cubicBezTo>
                  <a:pt x="2319" y="0"/>
                  <a:pt x="2281" y="8"/>
                  <a:pt x="2250" y="23"/>
                </a:cubicBezTo>
                <a:cubicBezTo>
                  <a:pt x="2129" y="54"/>
                  <a:pt x="2037" y="114"/>
                  <a:pt x="1946" y="145"/>
                </a:cubicBezTo>
                <a:lnTo>
                  <a:pt x="1703" y="266"/>
                </a:lnTo>
                <a:lnTo>
                  <a:pt x="791" y="692"/>
                </a:lnTo>
                <a:cubicBezTo>
                  <a:pt x="487" y="783"/>
                  <a:pt x="244" y="935"/>
                  <a:pt x="1" y="1117"/>
                </a:cubicBezTo>
                <a:cubicBezTo>
                  <a:pt x="305" y="1087"/>
                  <a:pt x="609" y="996"/>
                  <a:pt x="882" y="874"/>
                </a:cubicBezTo>
                <a:cubicBezTo>
                  <a:pt x="1126" y="753"/>
                  <a:pt x="1460" y="661"/>
                  <a:pt x="1794" y="509"/>
                </a:cubicBezTo>
                <a:lnTo>
                  <a:pt x="2068" y="388"/>
                </a:lnTo>
                <a:cubicBezTo>
                  <a:pt x="2129" y="358"/>
                  <a:pt x="2220" y="327"/>
                  <a:pt x="2311" y="297"/>
                </a:cubicBezTo>
                <a:cubicBezTo>
                  <a:pt x="2402" y="297"/>
                  <a:pt x="2372" y="297"/>
                  <a:pt x="2433" y="358"/>
                </a:cubicBezTo>
                <a:cubicBezTo>
                  <a:pt x="2493" y="418"/>
                  <a:pt x="2554" y="509"/>
                  <a:pt x="2585" y="601"/>
                </a:cubicBezTo>
                <a:cubicBezTo>
                  <a:pt x="2737" y="935"/>
                  <a:pt x="2737" y="1300"/>
                  <a:pt x="2585" y="1634"/>
                </a:cubicBezTo>
                <a:cubicBezTo>
                  <a:pt x="2433" y="1908"/>
                  <a:pt x="2220" y="2120"/>
                  <a:pt x="1916" y="2242"/>
                </a:cubicBezTo>
                <a:cubicBezTo>
                  <a:pt x="1711" y="2310"/>
                  <a:pt x="1506" y="2345"/>
                  <a:pt x="1288" y="2345"/>
                </a:cubicBezTo>
                <a:cubicBezTo>
                  <a:pt x="1215" y="2345"/>
                  <a:pt x="1141" y="2341"/>
                  <a:pt x="1065" y="2333"/>
                </a:cubicBezTo>
                <a:lnTo>
                  <a:pt x="1065" y="2333"/>
                </a:lnTo>
                <a:cubicBezTo>
                  <a:pt x="1065" y="2364"/>
                  <a:pt x="1126" y="2424"/>
                  <a:pt x="1278" y="2455"/>
                </a:cubicBezTo>
                <a:cubicBezTo>
                  <a:pt x="1370" y="2478"/>
                  <a:pt x="1459" y="2488"/>
                  <a:pt x="1546" y="2488"/>
                </a:cubicBezTo>
                <a:cubicBezTo>
                  <a:pt x="1688" y="2488"/>
                  <a:pt x="1826" y="2462"/>
                  <a:pt x="1977" y="2424"/>
                </a:cubicBezTo>
                <a:cubicBezTo>
                  <a:pt x="2311" y="2333"/>
                  <a:pt x="2615" y="2090"/>
                  <a:pt x="2797" y="1756"/>
                </a:cubicBezTo>
                <a:cubicBezTo>
                  <a:pt x="3071" y="1239"/>
                  <a:pt x="3010" y="631"/>
                  <a:pt x="2676" y="175"/>
                </a:cubicBezTo>
                <a:cubicBezTo>
                  <a:pt x="2615" y="114"/>
                  <a:pt x="2554" y="54"/>
                  <a:pt x="2493" y="23"/>
                </a:cubicBezTo>
                <a:cubicBezTo>
                  <a:pt x="2448" y="8"/>
                  <a:pt x="2402" y="0"/>
                  <a:pt x="236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3889;p72">
            <a:extLst>
              <a:ext uri="{FF2B5EF4-FFF2-40B4-BE49-F238E27FC236}">
                <a16:creationId xmlns:a16="http://schemas.microsoft.com/office/drawing/2014/main" id="{DCD0B76E-31CB-4E63-82D6-BE65A90BE260}"/>
              </a:ext>
            </a:extLst>
          </p:cNvPr>
          <p:cNvSpPr/>
          <p:nvPr/>
        </p:nvSpPr>
        <p:spPr>
          <a:xfrm>
            <a:off x="3112034" y="3204681"/>
            <a:ext cx="215054" cy="43534"/>
          </a:xfrm>
          <a:custGeom>
            <a:avLst/>
            <a:gdLst/>
            <a:ahLst/>
            <a:cxnLst/>
            <a:rect l="l" t="t" r="r" b="b"/>
            <a:pathLst>
              <a:path w="13253" h="2830" extrusionOk="0">
                <a:moveTo>
                  <a:pt x="10337" y="0"/>
                </a:moveTo>
                <a:cubicBezTo>
                  <a:pt x="10296" y="0"/>
                  <a:pt x="10254" y="1"/>
                  <a:pt x="10213" y="3"/>
                </a:cubicBezTo>
                <a:cubicBezTo>
                  <a:pt x="9210" y="63"/>
                  <a:pt x="8238" y="276"/>
                  <a:pt x="7295" y="641"/>
                </a:cubicBezTo>
                <a:cubicBezTo>
                  <a:pt x="6809" y="823"/>
                  <a:pt x="6323" y="975"/>
                  <a:pt x="5836" y="1066"/>
                </a:cubicBezTo>
                <a:cubicBezTo>
                  <a:pt x="5380" y="1188"/>
                  <a:pt x="4894" y="1249"/>
                  <a:pt x="4438" y="1249"/>
                </a:cubicBezTo>
                <a:cubicBezTo>
                  <a:pt x="4339" y="1253"/>
                  <a:pt x="4240" y="1255"/>
                  <a:pt x="4140" y="1255"/>
                </a:cubicBezTo>
                <a:cubicBezTo>
                  <a:pt x="3444" y="1255"/>
                  <a:pt x="2732" y="1161"/>
                  <a:pt x="2067" y="975"/>
                </a:cubicBezTo>
                <a:cubicBezTo>
                  <a:pt x="1520" y="823"/>
                  <a:pt x="1034" y="641"/>
                  <a:pt x="547" y="367"/>
                </a:cubicBezTo>
                <a:cubicBezTo>
                  <a:pt x="213" y="215"/>
                  <a:pt x="0" y="94"/>
                  <a:pt x="0" y="94"/>
                </a:cubicBezTo>
                <a:lnTo>
                  <a:pt x="0" y="94"/>
                </a:lnTo>
                <a:cubicBezTo>
                  <a:pt x="61" y="155"/>
                  <a:pt x="91" y="185"/>
                  <a:pt x="152" y="185"/>
                </a:cubicBezTo>
                <a:cubicBezTo>
                  <a:pt x="274" y="276"/>
                  <a:pt x="395" y="367"/>
                  <a:pt x="517" y="428"/>
                </a:cubicBezTo>
                <a:cubicBezTo>
                  <a:pt x="1670" y="1069"/>
                  <a:pt x="2943" y="1394"/>
                  <a:pt x="4231" y="1394"/>
                </a:cubicBezTo>
                <a:cubicBezTo>
                  <a:pt x="4776" y="1394"/>
                  <a:pt x="5324" y="1336"/>
                  <a:pt x="5867" y="1218"/>
                </a:cubicBezTo>
                <a:cubicBezTo>
                  <a:pt x="6383" y="1097"/>
                  <a:pt x="6870" y="945"/>
                  <a:pt x="7356" y="793"/>
                </a:cubicBezTo>
                <a:cubicBezTo>
                  <a:pt x="8268" y="428"/>
                  <a:pt x="9241" y="215"/>
                  <a:pt x="10213" y="155"/>
                </a:cubicBezTo>
                <a:cubicBezTo>
                  <a:pt x="10286" y="149"/>
                  <a:pt x="10359" y="146"/>
                  <a:pt x="10431" y="146"/>
                </a:cubicBezTo>
                <a:cubicBezTo>
                  <a:pt x="11147" y="146"/>
                  <a:pt x="11850" y="415"/>
                  <a:pt x="12402" y="884"/>
                </a:cubicBezTo>
                <a:cubicBezTo>
                  <a:pt x="12827" y="1218"/>
                  <a:pt x="13070" y="1705"/>
                  <a:pt x="13162" y="2252"/>
                </a:cubicBezTo>
                <a:cubicBezTo>
                  <a:pt x="13192" y="2434"/>
                  <a:pt x="13192" y="2647"/>
                  <a:pt x="13162" y="2829"/>
                </a:cubicBezTo>
                <a:cubicBezTo>
                  <a:pt x="13253" y="2647"/>
                  <a:pt x="13253" y="2434"/>
                  <a:pt x="13253" y="2252"/>
                </a:cubicBezTo>
                <a:cubicBezTo>
                  <a:pt x="13192" y="1674"/>
                  <a:pt x="12918" y="1158"/>
                  <a:pt x="12493" y="793"/>
                </a:cubicBezTo>
                <a:cubicBezTo>
                  <a:pt x="11887" y="273"/>
                  <a:pt x="11116" y="0"/>
                  <a:pt x="1033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3890;p72">
            <a:extLst>
              <a:ext uri="{FF2B5EF4-FFF2-40B4-BE49-F238E27FC236}">
                <a16:creationId xmlns:a16="http://schemas.microsoft.com/office/drawing/2014/main" id="{0EE31AE2-8521-41CD-8289-B4FE54700660}"/>
              </a:ext>
            </a:extLst>
          </p:cNvPr>
          <p:cNvSpPr/>
          <p:nvPr/>
        </p:nvSpPr>
        <p:spPr>
          <a:xfrm>
            <a:off x="3337927" y="3228464"/>
            <a:ext cx="50319" cy="146922"/>
          </a:xfrm>
          <a:custGeom>
            <a:avLst/>
            <a:gdLst/>
            <a:ahLst/>
            <a:cxnLst/>
            <a:rect l="l" t="t" r="r" b="b"/>
            <a:pathLst>
              <a:path w="3101" h="9551" extrusionOk="0">
                <a:moveTo>
                  <a:pt x="1075" y="1"/>
                </a:moveTo>
                <a:cubicBezTo>
                  <a:pt x="834" y="1"/>
                  <a:pt x="590" y="55"/>
                  <a:pt x="365" y="159"/>
                </a:cubicBezTo>
                <a:cubicBezTo>
                  <a:pt x="213" y="250"/>
                  <a:pt x="92" y="341"/>
                  <a:pt x="1" y="493"/>
                </a:cubicBezTo>
                <a:cubicBezTo>
                  <a:pt x="122" y="372"/>
                  <a:pt x="244" y="280"/>
                  <a:pt x="396" y="220"/>
                </a:cubicBezTo>
                <a:cubicBezTo>
                  <a:pt x="586" y="124"/>
                  <a:pt x="794" y="79"/>
                  <a:pt x="1005" y="79"/>
                </a:cubicBezTo>
                <a:cubicBezTo>
                  <a:pt x="1197" y="79"/>
                  <a:pt x="1393" y="117"/>
                  <a:pt x="1581" y="189"/>
                </a:cubicBezTo>
                <a:cubicBezTo>
                  <a:pt x="1855" y="280"/>
                  <a:pt x="2098" y="432"/>
                  <a:pt x="2280" y="645"/>
                </a:cubicBezTo>
                <a:cubicBezTo>
                  <a:pt x="2493" y="888"/>
                  <a:pt x="2675" y="1192"/>
                  <a:pt x="2767" y="1496"/>
                </a:cubicBezTo>
                <a:cubicBezTo>
                  <a:pt x="2949" y="2226"/>
                  <a:pt x="2949" y="3016"/>
                  <a:pt x="2767" y="3745"/>
                </a:cubicBezTo>
                <a:cubicBezTo>
                  <a:pt x="2554" y="4505"/>
                  <a:pt x="2402" y="5265"/>
                  <a:pt x="2341" y="6025"/>
                </a:cubicBezTo>
                <a:cubicBezTo>
                  <a:pt x="2280" y="6663"/>
                  <a:pt x="2311" y="7302"/>
                  <a:pt x="2463" y="7910"/>
                </a:cubicBezTo>
                <a:cubicBezTo>
                  <a:pt x="2523" y="8335"/>
                  <a:pt x="2675" y="8730"/>
                  <a:pt x="2827" y="9125"/>
                </a:cubicBezTo>
                <a:cubicBezTo>
                  <a:pt x="2888" y="9277"/>
                  <a:pt x="2949" y="9369"/>
                  <a:pt x="2979" y="9460"/>
                </a:cubicBezTo>
                <a:cubicBezTo>
                  <a:pt x="3010" y="9490"/>
                  <a:pt x="3010" y="9521"/>
                  <a:pt x="3040" y="9551"/>
                </a:cubicBezTo>
                <a:cubicBezTo>
                  <a:pt x="3070" y="9551"/>
                  <a:pt x="2979" y="9399"/>
                  <a:pt x="2888" y="9095"/>
                </a:cubicBezTo>
                <a:cubicBezTo>
                  <a:pt x="2736" y="8700"/>
                  <a:pt x="2615" y="8305"/>
                  <a:pt x="2554" y="7879"/>
                </a:cubicBezTo>
                <a:cubicBezTo>
                  <a:pt x="2432" y="7271"/>
                  <a:pt x="2402" y="6633"/>
                  <a:pt x="2432" y="6025"/>
                </a:cubicBezTo>
                <a:cubicBezTo>
                  <a:pt x="2554" y="5265"/>
                  <a:pt x="2706" y="4505"/>
                  <a:pt x="2888" y="3776"/>
                </a:cubicBezTo>
                <a:cubicBezTo>
                  <a:pt x="3101" y="3016"/>
                  <a:pt x="3101" y="2226"/>
                  <a:pt x="2888" y="1466"/>
                </a:cubicBezTo>
                <a:cubicBezTo>
                  <a:pt x="2797" y="1131"/>
                  <a:pt x="2615" y="827"/>
                  <a:pt x="2371" y="554"/>
                </a:cubicBezTo>
                <a:cubicBezTo>
                  <a:pt x="2159" y="341"/>
                  <a:pt x="1915" y="189"/>
                  <a:pt x="1611" y="98"/>
                </a:cubicBezTo>
                <a:cubicBezTo>
                  <a:pt x="1441" y="32"/>
                  <a:pt x="1259" y="1"/>
                  <a:pt x="1075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3891;p72">
            <a:extLst>
              <a:ext uri="{FF2B5EF4-FFF2-40B4-BE49-F238E27FC236}">
                <a16:creationId xmlns:a16="http://schemas.microsoft.com/office/drawing/2014/main" id="{1DA2F0B3-EEE7-418C-A5B3-10AC86E1D423}"/>
              </a:ext>
            </a:extLst>
          </p:cNvPr>
          <p:cNvSpPr/>
          <p:nvPr/>
        </p:nvSpPr>
        <p:spPr>
          <a:xfrm>
            <a:off x="3103645" y="3157486"/>
            <a:ext cx="231345" cy="84652"/>
          </a:xfrm>
          <a:custGeom>
            <a:avLst/>
            <a:gdLst/>
            <a:ahLst/>
            <a:cxnLst/>
            <a:rect l="l" t="t" r="r" b="b"/>
            <a:pathLst>
              <a:path w="14257" h="5503" extrusionOk="0">
                <a:moveTo>
                  <a:pt x="1" y="1"/>
                </a:moveTo>
                <a:cubicBezTo>
                  <a:pt x="31" y="61"/>
                  <a:pt x="61" y="122"/>
                  <a:pt x="92" y="183"/>
                </a:cubicBezTo>
                <a:cubicBezTo>
                  <a:pt x="183" y="335"/>
                  <a:pt x="305" y="517"/>
                  <a:pt x="426" y="639"/>
                </a:cubicBezTo>
                <a:cubicBezTo>
                  <a:pt x="852" y="1186"/>
                  <a:pt x="1368" y="1642"/>
                  <a:pt x="1976" y="1976"/>
                </a:cubicBezTo>
                <a:cubicBezTo>
                  <a:pt x="2402" y="2220"/>
                  <a:pt x="2858" y="2402"/>
                  <a:pt x="3314" y="2523"/>
                </a:cubicBezTo>
                <a:cubicBezTo>
                  <a:pt x="3764" y="2656"/>
                  <a:pt x="4260" y="2742"/>
                  <a:pt x="4742" y="2742"/>
                </a:cubicBezTo>
                <a:cubicBezTo>
                  <a:pt x="4813" y="2742"/>
                  <a:pt x="4884" y="2740"/>
                  <a:pt x="4955" y="2736"/>
                </a:cubicBezTo>
                <a:cubicBezTo>
                  <a:pt x="5563" y="2736"/>
                  <a:pt x="6171" y="2615"/>
                  <a:pt x="6748" y="2371"/>
                </a:cubicBezTo>
                <a:cubicBezTo>
                  <a:pt x="7326" y="2128"/>
                  <a:pt x="7903" y="1824"/>
                  <a:pt x="8481" y="1490"/>
                </a:cubicBezTo>
                <a:cubicBezTo>
                  <a:pt x="9028" y="1156"/>
                  <a:pt x="9606" y="882"/>
                  <a:pt x="10214" y="700"/>
                </a:cubicBezTo>
                <a:cubicBezTo>
                  <a:pt x="10560" y="590"/>
                  <a:pt x="10917" y="536"/>
                  <a:pt x="11273" y="536"/>
                </a:cubicBezTo>
                <a:cubicBezTo>
                  <a:pt x="11510" y="536"/>
                  <a:pt x="11745" y="560"/>
                  <a:pt x="11976" y="609"/>
                </a:cubicBezTo>
                <a:cubicBezTo>
                  <a:pt x="12493" y="761"/>
                  <a:pt x="12949" y="1064"/>
                  <a:pt x="13283" y="1490"/>
                </a:cubicBezTo>
                <a:cubicBezTo>
                  <a:pt x="13587" y="1855"/>
                  <a:pt x="13800" y="2280"/>
                  <a:pt x="13922" y="2736"/>
                </a:cubicBezTo>
                <a:cubicBezTo>
                  <a:pt x="14104" y="3375"/>
                  <a:pt x="14195" y="4074"/>
                  <a:pt x="14165" y="4742"/>
                </a:cubicBezTo>
                <a:lnTo>
                  <a:pt x="14165" y="5320"/>
                </a:lnTo>
                <a:cubicBezTo>
                  <a:pt x="14195" y="5137"/>
                  <a:pt x="14195" y="4955"/>
                  <a:pt x="14226" y="4742"/>
                </a:cubicBezTo>
                <a:cubicBezTo>
                  <a:pt x="14256" y="4074"/>
                  <a:pt x="14195" y="3375"/>
                  <a:pt x="14043" y="2706"/>
                </a:cubicBezTo>
                <a:cubicBezTo>
                  <a:pt x="13891" y="2220"/>
                  <a:pt x="13679" y="1794"/>
                  <a:pt x="13375" y="1399"/>
                </a:cubicBezTo>
                <a:cubicBezTo>
                  <a:pt x="13010" y="973"/>
                  <a:pt x="12554" y="639"/>
                  <a:pt x="12007" y="487"/>
                </a:cubicBezTo>
                <a:cubicBezTo>
                  <a:pt x="11734" y="432"/>
                  <a:pt x="11454" y="402"/>
                  <a:pt x="11177" y="402"/>
                </a:cubicBezTo>
                <a:cubicBezTo>
                  <a:pt x="10837" y="402"/>
                  <a:pt x="10501" y="447"/>
                  <a:pt x="10183" y="548"/>
                </a:cubicBezTo>
                <a:cubicBezTo>
                  <a:pt x="9545" y="761"/>
                  <a:pt x="8967" y="1034"/>
                  <a:pt x="8390" y="1368"/>
                </a:cubicBezTo>
                <a:cubicBezTo>
                  <a:pt x="7843" y="1703"/>
                  <a:pt x="7265" y="1976"/>
                  <a:pt x="6688" y="2250"/>
                </a:cubicBezTo>
                <a:cubicBezTo>
                  <a:pt x="6140" y="2463"/>
                  <a:pt x="5533" y="2584"/>
                  <a:pt x="4955" y="2615"/>
                </a:cubicBezTo>
                <a:cubicBezTo>
                  <a:pt x="4408" y="2615"/>
                  <a:pt x="3861" y="2554"/>
                  <a:pt x="3344" y="2432"/>
                </a:cubicBezTo>
                <a:cubicBezTo>
                  <a:pt x="2888" y="2311"/>
                  <a:pt x="2463" y="2128"/>
                  <a:pt x="2037" y="1916"/>
                </a:cubicBezTo>
                <a:cubicBezTo>
                  <a:pt x="1429" y="1581"/>
                  <a:pt x="912" y="1125"/>
                  <a:pt x="456" y="609"/>
                </a:cubicBezTo>
                <a:cubicBezTo>
                  <a:pt x="335" y="487"/>
                  <a:pt x="213" y="335"/>
                  <a:pt x="122" y="183"/>
                </a:cubicBezTo>
                <a:cubicBezTo>
                  <a:pt x="92" y="122"/>
                  <a:pt x="31" y="61"/>
                  <a:pt x="1" y="1"/>
                </a:cubicBezTo>
                <a:close/>
                <a:moveTo>
                  <a:pt x="14165" y="5320"/>
                </a:moveTo>
                <a:cubicBezTo>
                  <a:pt x="14135" y="5381"/>
                  <a:pt x="14135" y="5441"/>
                  <a:pt x="14165" y="5502"/>
                </a:cubicBezTo>
                <a:cubicBezTo>
                  <a:pt x="14165" y="5441"/>
                  <a:pt x="14165" y="5381"/>
                  <a:pt x="14165" y="532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3892;p72">
            <a:extLst>
              <a:ext uri="{FF2B5EF4-FFF2-40B4-BE49-F238E27FC236}">
                <a16:creationId xmlns:a16="http://schemas.microsoft.com/office/drawing/2014/main" id="{0DBBC98C-E44A-4DCB-A648-0D1EF9884252}"/>
              </a:ext>
            </a:extLst>
          </p:cNvPr>
          <p:cNvSpPr/>
          <p:nvPr/>
        </p:nvSpPr>
        <p:spPr>
          <a:xfrm>
            <a:off x="3307339" y="3645170"/>
            <a:ext cx="451331" cy="746701"/>
          </a:xfrm>
          <a:custGeom>
            <a:avLst/>
            <a:gdLst/>
            <a:ahLst/>
            <a:cxnLst/>
            <a:rect l="l" t="t" r="r" b="b"/>
            <a:pathLst>
              <a:path w="27814" h="48541" extrusionOk="0">
                <a:moveTo>
                  <a:pt x="6870" y="0"/>
                </a:moveTo>
                <a:lnTo>
                  <a:pt x="9332" y="20061"/>
                </a:lnTo>
                <a:lnTo>
                  <a:pt x="14834" y="36232"/>
                </a:lnTo>
                <a:lnTo>
                  <a:pt x="1" y="38390"/>
                </a:lnTo>
                <a:lnTo>
                  <a:pt x="1" y="48329"/>
                </a:lnTo>
                <a:cubicBezTo>
                  <a:pt x="1" y="48478"/>
                  <a:pt x="619" y="48541"/>
                  <a:pt x="1668" y="48541"/>
                </a:cubicBezTo>
                <a:cubicBezTo>
                  <a:pt x="5127" y="48541"/>
                  <a:pt x="13268" y="47856"/>
                  <a:pt x="19333" y="47296"/>
                </a:cubicBezTo>
                <a:lnTo>
                  <a:pt x="19485" y="47296"/>
                </a:lnTo>
                <a:cubicBezTo>
                  <a:pt x="24318" y="46779"/>
                  <a:pt x="27813" y="42463"/>
                  <a:pt x="27327" y="37630"/>
                </a:cubicBezTo>
                <a:cubicBezTo>
                  <a:pt x="25989" y="25654"/>
                  <a:pt x="19880" y="7295"/>
                  <a:pt x="19302" y="5775"/>
                </a:cubicBezTo>
                <a:cubicBezTo>
                  <a:pt x="18542" y="3739"/>
                  <a:pt x="6871" y="0"/>
                  <a:pt x="6870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3893;p72">
            <a:extLst>
              <a:ext uri="{FF2B5EF4-FFF2-40B4-BE49-F238E27FC236}">
                <a16:creationId xmlns:a16="http://schemas.microsoft.com/office/drawing/2014/main" id="{D33658A1-C0E5-43DA-A3A5-F26AC2BCA954}"/>
              </a:ext>
            </a:extLst>
          </p:cNvPr>
          <p:cNvSpPr/>
          <p:nvPr/>
        </p:nvSpPr>
        <p:spPr>
          <a:xfrm>
            <a:off x="3122874" y="4138454"/>
            <a:ext cx="184482" cy="225391"/>
          </a:xfrm>
          <a:custGeom>
            <a:avLst/>
            <a:gdLst/>
            <a:ahLst/>
            <a:cxnLst/>
            <a:rect l="l" t="t" r="r" b="b"/>
            <a:pathLst>
              <a:path w="11369" h="14652" extrusionOk="0">
                <a:moveTo>
                  <a:pt x="4682" y="1"/>
                </a:moveTo>
                <a:cubicBezTo>
                  <a:pt x="3861" y="517"/>
                  <a:pt x="3436" y="1460"/>
                  <a:pt x="3648" y="2402"/>
                </a:cubicBezTo>
                <a:cubicBezTo>
                  <a:pt x="4013" y="4134"/>
                  <a:pt x="4712" y="4347"/>
                  <a:pt x="4773" y="5016"/>
                </a:cubicBezTo>
                <a:cubicBezTo>
                  <a:pt x="4773" y="5016"/>
                  <a:pt x="4834" y="5198"/>
                  <a:pt x="4834" y="5198"/>
                </a:cubicBezTo>
                <a:cubicBezTo>
                  <a:pt x="5016" y="6140"/>
                  <a:pt x="4074" y="6992"/>
                  <a:pt x="4074" y="6992"/>
                </a:cubicBezTo>
                <a:cubicBezTo>
                  <a:pt x="3770" y="6748"/>
                  <a:pt x="3436" y="6596"/>
                  <a:pt x="3101" y="6475"/>
                </a:cubicBezTo>
                <a:cubicBezTo>
                  <a:pt x="3002" y="6464"/>
                  <a:pt x="2902" y="6459"/>
                  <a:pt x="2801" y="6459"/>
                </a:cubicBezTo>
                <a:cubicBezTo>
                  <a:pt x="1478" y="6459"/>
                  <a:pt x="62" y="7336"/>
                  <a:pt x="62" y="7873"/>
                </a:cubicBezTo>
                <a:cubicBezTo>
                  <a:pt x="62" y="7873"/>
                  <a:pt x="1" y="9362"/>
                  <a:pt x="62" y="9575"/>
                </a:cubicBezTo>
                <a:cubicBezTo>
                  <a:pt x="92" y="9788"/>
                  <a:pt x="822" y="10092"/>
                  <a:pt x="822" y="10092"/>
                </a:cubicBezTo>
                <a:cubicBezTo>
                  <a:pt x="822" y="10092"/>
                  <a:pt x="579" y="11095"/>
                  <a:pt x="822" y="11551"/>
                </a:cubicBezTo>
                <a:cubicBezTo>
                  <a:pt x="1065" y="11855"/>
                  <a:pt x="1399" y="12128"/>
                  <a:pt x="1764" y="12311"/>
                </a:cubicBezTo>
                <a:cubicBezTo>
                  <a:pt x="1764" y="12311"/>
                  <a:pt x="2402" y="14043"/>
                  <a:pt x="3284" y="14256"/>
                </a:cubicBezTo>
                <a:cubicBezTo>
                  <a:pt x="4804" y="14651"/>
                  <a:pt x="11369" y="14651"/>
                  <a:pt x="11369" y="14651"/>
                </a:cubicBezTo>
                <a:lnTo>
                  <a:pt x="11369" y="6840"/>
                </a:lnTo>
                <a:cubicBezTo>
                  <a:pt x="11369" y="6840"/>
                  <a:pt x="8512" y="5624"/>
                  <a:pt x="7721" y="4925"/>
                </a:cubicBezTo>
                <a:cubicBezTo>
                  <a:pt x="6931" y="4195"/>
                  <a:pt x="4682" y="1"/>
                  <a:pt x="4682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3894;p72">
            <a:extLst>
              <a:ext uri="{FF2B5EF4-FFF2-40B4-BE49-F238E27FC236}">
                <a16:creationId xmlns:a16="http://schemas.microsoft.com/office/drawing/2014/main" id="{43489990-8998-4036-AEDC-1E0ECCA68616}"/>
              </a:ext>
            </a:extLst>
          </p:cNvPr>
          <p:cNvSpPr/>
          <p:nvPr/>
        </p:nvSpPr>
        <p:spPr>
          <a:xfrm>
            <a:off x="3151984" y="4328156"/>
            <a:ext cx="49832" cy="10907"/>
          </a:xfrm>
          <a:custGeom>
            <a:avLst/>
            <a:gdLst/>
            <a:ahLst/>
            <a:cxnLst/>
            <a:rect l="l" t="t" r="r" b="b"/>
            <a:pathLst>
              <a:path w="3071" h="709" extrusionOk="0">
                <a:moveTo>
                  <a:pt x="27" y="1"/>
                </a:moveTo>
                <a:cubicBezTo>
                  <a:pt x="12" y="1"/>
                  <a:pt x="3" y="3"/>
                  <a:pt x="0" y="9"/>
                </a:cubicBezTo>
                <a:cubicBezTo>
                  <a:pt x="783" y="464"/>
                  <a:pt x="1650" y="709"/>
                  <a:pt x="2531" y="709"/>
                </a:cubicBezTo>
                <a:cubicBezTo>
                  <a:pt x="2711" y="709"/>
                  <a:pt x="2890" y="698"/>
                  <a:pt x="3070" y="678"/>
                </a:cubicBezTo>
                <a:cubicBezTo>
                  <a:pt x="3070" y="617"/>
                  <a:pt x="2371" y="556"/>
                  <a:pt x="1520" y="404"/>
                </a:cubicBezTo>
                <a:cubicBezTo>
                  <a:pt x="779" y="240"/>
                  <a:pt x="162" y="1"/>
                  <a:pt x="27" y="1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3895;p72">
            <a:extLst>
              <a:ext uri="{FF2B5EF4-FFF2-40B4-BE49-F238E27FC236}">
                <a16:creationId xmlns:a16="http://schemas.microsoft.com/office/drawing/2014/main" id="{57594B19-AF01-4B7F-A6F8-F0E8448E3157}"/>
              </a:ext>
            </a:extLst>
          </p:cNvPr>
          <p:cNvSpPr/>
          <p:nvPr/>
        </p:nvSpPr>
        <p:spPr>
          <a:xfrm>
            <a:off x="3138662" y="4295436"/>
            <a:ext cx="56745" cy="9676"/>
          </a:xfrm>
          <a:custGeom>
            <a:avLst/>
            <a:gdLst/>
            <a:ahLst/>
            <a:cxnLst/>
            <a:rect l="l" t="t" r="r" b="b"/>
            <a:pathLst>
              <a:path w="3497" h="629" extrusionOk="0">
                <a:moveTo>
                  <a:pt x="25" y="1"/>
                </a:moveTo>
                <a:cubicBezTo>
                  <a:pt x="12" y="1"/>
                  <a:pt x="3" y="3"/>
                  <a:pt x="1" y="8"/>
                </a:cubicBezTo>
                <a:cubicBezTo>
                  <a:pt x="517" y="312"/>
                  <a:pt x="1095" y="525"/>
                  <a:pt x="1703" y="556"/>
                </a:cubicBezTo>
                <a:cubicBezTo>
                  <a:pt x="1946" y="604"/>
                  <a:pt x="2189" y="629"/>
                  <a:pt x="2430" y="629"/>
                </a:cubicBezTo>
                <a:cubicBezTo>
                  <a:pt x="2792" y="629"/>
                  <a:pt x="3150" y="574"/>
                  <a:pt x="3496" y="464"/>
                </a:cubicBezTo>
                <a:cubicBezTo>
                  <a:pt x="3496" y="459"/>
                  <a:pt x="3474" y="458"/>
                  <a:pt x="3433" y="458"/>
                </a:cubicBezTo>
                <a:cubicBezTo>
                  <a:pt x="3351" y="458"/>
                  <a:pt x="3192" y="464"/>
                  <a:pt x="2979" y="464"/>
                </a:cubicBezTo>
                <a:cubicBezTo>
                  <a:pt x="2660" y="464"/>
                  <a:pt x="2220" y="449"/>
                  <a:pt x="1733" y="373"/>
                </a:cubicBezTo>
                <a:cubicBezTo>
                  <a:pt x="847" y="262"/>
                  <a:pt x="163" y="1"/>
                  <a:pt x="25" y="1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3896;p72">
            <a:extLst>
              <a:ext uri="{FF2B5EF4-FFF2-40B4-BE49-F238E27FC236}">
                <a16:creationId xmlns:a16="http://schemas.microsoft.com/office/drawing/2014/main" id="{258EF47E-ACCE-4B1E-8C01-929649BA6252}"/>
              </a:ext>
            </a:extLst>
          </p:cNvPr>
          <p:cNvSpPr/>
          <p:nvPr/>
        </p:nvSpPr>
        <p:spPr>
          <a:xfrm>
            <a:off x="3127806" y="4199709"/>
            <a:ext cx="76477" cy="57624"/>
          </a:xfrm>
          <a:custGeom>
            <a:avLst/>
            <a:gdLst/>
            <a:ahLst/>
            <a:cxnLst/>
            <a:rect l="l" t="t" r="r" b="b"/>
            <a:pathLst>
              <a:path w="4713" h="3746" extrusionOk="0">
                <a:moveTo>
                  <a:pt x="3952" y="0"/>
                </a:moveTo>
                <a:cubicBezTo>
                  <a:pt x="3922" y="0"/>
                  <a:pt x="4135" y="365"/>
                  <a:pt x="4348" y="973"/>
                </a:cubicBezTo>
                <a:cubicBezTo>
                  <a:pt x="4408" y="1155"/>
                  <a:pt x="4439" y="1307"/>
                  <a:pt x="4469" y="1490"/>
                </a:cubicBezTo>
                <a:cubicBezTo>
                  <a:pt x="4530" y="1703"/>
                  <a:pt x="4530" y="1885"/>
                  <a:pt x="4469" y="2098"/>
                </a:cubicBezTo>
                <a:cubicBezTo>
                  <a:pt x="4317" y="2523"/>
                  <a:pt x="4013" y="2888"/>
                  <a:pt x="3618" y="3131"/>
                </a:cubicBezTo>
                <a:cubicBezTo>
                  <a:pt x="3405" y="3253"/>
                  <a:pt x="3162" y="3313"/>
                  <a:pt x="2949" y="3374"/>
                </a:cubicBezTo>
                <a:cubicBezTo>
                  <a:pt x="2706" y="3435"/>
                  <a:pt x="2493" y="3465"/>
                  <a:pt x="2250" y="3465"/>
                </a:cubicBezTo>
                <a:cubicBezTo>
                  <a:pt x="1825" y="3496"/>
                  <a:pt x="1399" y="3496"/>
                  <a:pt x="1065" y="3526"/>
                </a:cubicBezTo>
                <a:cubicBezTo>
                  <a:pt x="700" y="3526"/>
                  <a:pt x="335" y="3587"/>
                  <a:pt x="1" y="3739"/>
                </a:cubicBezTo>
                <a:cubicBezTo>
                  <a:pt x="1" y="3743"/>
                  <a:pt x="9" y="3745"/>
                  <a:pt x="25" y="3745"/>
                </a:cubicBezTo>
                <a:cubicBezTo>
                  <a:pt x="120" y="3745"/>
                  <a:pt x="496" y="3678"/>
                  <a:pt x="1095" y="3678"/>
                </a:cubicBezTo>
                <a:cubicBezTo>
                  <a:pt x="1430" y="3648"/>
                  <a:pt x="1825" y="3648"/>
                  <a:pt x="2281" y="3648"/>
                </a:cubicBezTo>
                <a:cubicBezTo>
                  <a:pt x="2493" y="3648"/>
                  <a:pt x="2737" y="3617"/>
                  <a:pt x="2980" y="3587"/>
                </a:cubicBezTo>
                <a:cubicBezTo>
                  <a:pt x="3223" y="3526"/>
                  <a:pt x="3466" y="3405"/>
                  <a:pt x="3709" y="3283"/>
                </a:cubicBezTo>
                <a:cubicBezTo>
                  <a:pt x="4165" y="3040"/>
                  <a:pt x="4500" y="2645"/>
                  <a:pt x="4651" y="2158"/>
                </a:cubicBezTo>
                <a:cubicBezTo>
                  <a:pt x="4712" y="1915"/>
                  <a:pt x="4712" y="1703"/>
                  <a:pt x="4651" y="1490"/>
                </a:cubicBezTo>
                <a:cubicBezTo>
                  <a:pt x="4591" y="1307"/>
                  <a:pt x="4560" y="1125"/>
                  <a:pt x="4469" y="943"/>
                </a:cubicBezTo>
                <a:cubicBezTo>
                  <a:pt x="4378" y="608"/>
                  <a:pt x="4196" y="274"/>
                  <a:pt x="3952" y="0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3897;p72">
            <a:extLst>
              <a:ext uri="{FF2B5EF4-FFF2-40B4-BE49-F238E27FC236}">
                <a16:creationId xmlns:a16="http://schemas.microsoft.com/office/drawing/2014/main" id="{06BE18D4-CCFB-46AD-B28B-530F777D94D1}"/>
              </a:ext>
            </a:extLst>
          </p:cNvPr>
          <p:cNvSpPr/>
          <p:nvPr/>
        </p:nvSpPr>
        <p:spPr>
          <a:xfrm>
            <a:off x="3307339" y="4202047"/>
            <a:ext cx="243678" cy="33966"/>
          </a:xfrm>
          <a:custGeom>
            <a:avLst/>
            <a:gdLst/>
            <a:ahLst/>
            <a:cxnLst/>
            <a:rect l="l" t="t" r="r" b="b"/>
            <a:pathLst>
              <a:path w="15017" h="2208" extrusionOk="0">
                <a:moveTo>
                  <a:pt x="15016" y="0"/>
                </a:moveTo>
                <a:cubicBezTo>
                  <a:pt x="14834" y="0"/>
                  <a:pt x="14621" y="0"/>
                  <a:pt x="14439" y="31"/>
                </a:cubicBezTo>
                <a:lnTo>
                  <a:pt x="12828" y="244"/>
                </a:lnTo>
                <a:cubicBezTo>
                  <a:pt x="11460" y="426"/>
                  <a:pt x="9576" y="699"/>
                  <a:pt x="7509" y="1003"/>
                </a:cubicBezTo>
                <a:lnTo>
                  <a:pt x="2189" y="1854"/>
                </a:lnTo>
                <a:lnTo>
                  <a:pt x="578" y="2098"/>
                </a:lnTo>
                <a:lnTo>
                  <a:pt x="1" y="2189"/>
                </a:lnTo>
                <a:cubicBezTo>
                  <a:pt x="1" y="2202"/>
                  <a:pt x="37" y="2208"/>
                  <a:pt x="106" y="2208"/>
                </a:cubicBezTo>
                <a:cubicBezTo>
                  <a:pt x="367" y="2208"/>
                  <a:pt x="1107" y="2120"/>
                  <a:pt x="2189" y="1976"/>
                </a:cubicBezTo>
                <a:cubicBezTo>
                  <a:pt x="3557" y="1794"/>
                  <a:pt x="5442" y="1520"/>
                  <a:pt x="7509" y="1216"/>
                </a:cubicBezTo>
                <a:cubicBezTo>
                  <a:pt x="9606" y="912"/>
                  <a:pt x="11491" y="608"/>
                  <a:pt x="12828" y="395"/>
                </a:cubicBezTo>
                <a:lnTo>
                  <a:pt x="14439" y="122"/>
                </a:lnTo>
                <a:cubicBezTo>
                  <a:pt x="14652" y="92"/>
                  <a:pt x="14834" y="31"/>
                  <a:pt x="15016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3898;p72">
            <a:extLst>
              <a:ext uri="{FF2B5EF4-FFF2-40B4-BE49-F238E27FC236}">
                <a16:creationId xmlns:a16="http://schemas.microsoft.com/office/drawing/2014/main" id="{4AE0588B-63DF-4DEE-8342-B3D330CB50A5}"/>
              </a:ext>
            </a:extLst>
          </p:cNvPr>
          <p:cNvSpPr/>
          <p:nvPr/>
        </p:nvSpPr>
        <p:spPr>
          <a:xfrm>
            <a:off x="3543114" y="4172867"/>
            <a:ext cx="110488" cy="30135"/>
          </a:xfrm>
          <a:custGeom>
            <a:avLst/>
            <a:gdLst/>
            <a:ahLst/>
            <a:cxnLst/>
            <a:rect l="l" t="t" r="r" b="b"/>
            <a:pathLst>
              <a:path w="6809" h="1959" extrusionOk="0">
                <a:moveTo>
                  <a:pt x="2117" y="1"/>
                </a:moveTo>
                <a:cubicBezTo>
                  <a:pt x="1824" y="1"/>
                  <a:pt x="1531" y="23"/>
                  <a:pt x="1246" y="74"/>
                </a:cubicBezTo>
                <a:cubicBezTo>
                  <a:pt x="821" y="165"/>
                  <a:pt x="426" y="438"/>
                  <a:pt x="182" y="834"/>
                </a:cubicBezTo>
                <a:cubicBezTo>
                  <a:pt x="31" y="1077"/>
                  <a:pt x="0" y="1411"/>
                  <a:pt x="91" y="1685"/>
                </a:cubicBezTo>
                <a:cubicBezTo>
                  <a:pt x="152" y="1897"/>
                  <a:pt x="243" y="1958"/>
                  <a:pt x="274" y="1958"/>
                </a:cubicBezTo>
                <a:cubicBezTo>
                  <a:pt x="274" y="1958"/>
                  <a:pt x="213" y="1867"/>
                  <a:pt x="152" y="1685"/>
                </a:cubicBezTo>
                <a:cubicBezTo>
                  <a:pt x="122" y="1411"/>
                  <a:pt x="152" y="1137"/>
                  <a:pt x="304" y="894"/>
                </a:cubicBezTo>
                <a:cubicBezTo>
                  <a:pt x="547" y="560"/>
                  <a:pt x="882" y="347"/>
                  <a:pt x="1307" y="256"/>
                </a:cubicBezTo>
                <a:cubicBezTo>
                  <a:pt x="1550" y="226"/>
                  <a:pt x="1801" y="210"/>
                  <a:pt x="2056" y="210"/>
                </a:cubicBezTo>
                <a:cubicBezTo>
                  <a:pt x="2310" y="210"/>
                  <a:pt x="2569" y="226"/>
                  <a:pt x="2827" y="256"/>
                </a:cubicBezTo>
                <a:cubicBezTo>
                  <a:pt x="3921" y="317"/>
                  <a:pt x="4924" y="378"/>
                  <a:pt x="5623" y="408"/>
                </a:cubicBezTo>
                <a:cubicBezTo>
                  <a:pt x="5821" y="423"/>
                  <a:pt x="6018" y="431"/>
                  <a:pt x="6216" y="431"/>
                </a:cubicBezTo>
                <a:cubicBezTo>
                  <a:pt x="6414" y="431"/>
                  <a:pt x="6611" y="423"/>
                  <a:pt x="6809" y="408"/>
                </a:cubicBezTo>
                <a:cubicBezTo>
                  <a:pt x="6414" y="317"/>
                  <a:pt x="6018" y="286"/>
                  <a:pt x="5623" y="256"/>
                </a:cubicBezTo>
                <a:cubicBezTo>
                  <a:pt x="4924" y="195"/>
                  <a:pt x="3921" y="134"/>
                  <a:pt x="2827" y="43"/>
                </a:cubicBezTo>
                <a:cubicBezTo>
                  <a:pt x="2595" y="16"/>
                  <a:pt x="2356" y="1"/>
                  <a:pt x="211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3899;p72">
            <a:extLst>
              <a:ext uri="{FF2B5EF4-FFF2-40B4-BE49-F238E27FC236}">
                <a16:creationId xmlns:a16="http://schemas.microsoft.com/office/drawing/2014/main" id="{A8B54A8D-1C31-4403-9CA1-62C19E4B69E4}"/>
              </a:ext>
            </a:extLst>
          </p:cNvPr>
          <p:cNvSpPr/>
          <p:nvPr/>
        </p:nvSpPr>
        <p:spPr>
          <a:xfrm>
            <a:off x="3546554" y="4202047"/>
            <a:ext cx="67600" cy="19183"/>
          </a:xfrm>
          <a:custGeom>
            <a:avLst/>
            <a:gdLst/>
            <a:ahLst/>
            <a:cxnLst/>
            <a:rect l="l" t="t" r="r" b="b"/>
            <a:pathLst>
              <a:path w="4166" h="1247" extrusionOk="0">
                <a:moveTo>
                  <a:pt x="1" y="0"/>
                </a:moveTo>
                <a:lnTo>
                  <a:pt x="1" y="0"/>
                </a:lnTo>
                <a:cubicBezTo>
                  <a:pt x="639" y="304"/>
                  <a:pt x="1338" y="547"/>
                  <a:pt x="2037" y="730"/>
                </a:cubicBezTo>
                <a:cubicBezTo>
                  <a:pt x="2737" y="943"/>
                  <a:pt x="3436" y="1125"/>
                  <a:pt x="4165" y="1247"/>
                </a:cubicBezTo>
                <a:cubicBezTo>
                  <a:pt x="3496" y="943"/>
                  <a:pt x="2797" y="699"/>
                  <a:pt x="2098" y="517"/>
                </a:cubicBezTo>
                <a:cubicBezTo>
                  <a:pt x="1429" y="274"/>
                  <a:pt x="700" y="122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3900;p72">
            <a:extLst>
              <a:ext uri="{FF2B5EF4-FFF2-40B4-BE49-F238E27FC236}">
                <a16:creationId xmlns:a16="http://schemas.microsoft.com/office/drawing/2014/main" id="{DDD0463B-43AC-4789-849C-0F6F9B3BA8B1}"/>
              </a:ext>
            </a:extLst>
          </p:cNvPr>
          <p:cNvSpPr/>
          <p:nvPr/>
        </p:nvSpPr>
        <p:spPr>
          <a:xfrm>
            <a:off x="3463700" y="3921970"/>
            <a:ext cx="85336" cy="260449"/>
          </a:xfrm>
          <a:custGeom>
            <a:avLst/>
            <a:gdLst/>
            <a:ahLst/>
            <a:cxnLst/>
            <a:rect l="l" t="t" r="r" b="b"/>
            <a:pathLst>
              <a:path w="5259" h="16931" extrusionOk="0">
                <a:moveTo>
                  <a:pt x="61" y="0"/>
                </a:moveTo>
                <a:lnTo>
                  <a:pt x="61" y="0"/>
                </a:lnTo>
                <a:cubicBezTo>
                  <a:pt x="0" y="31"/>
                  <a:pt x="1125" y="3830"/>
                  <a:pt x="2523" y="8511"/>
                </a:cubicBezTo>
                <a:cubicBezTo>
                  <a:pt x="3946" y="13143"/>
                  <a:pt x="5128" y="16931"/>
                  <a:pt x="5197" y="16931"/>
                </a:cubicBezTo>
                <a:cubicBezTo>
                  <a:pt x="5198" y="16931"/>
                  <a:pt x="5198" y="16931"/>
                  <a:pt x="5198" y="16931"/>
                </a:cubicBezTo>
                <a:cubicBezTo>
                  <a:pt x="5259" y="16931"/>
                  <a:pt x="4134" y="13131"/>
                  <a:pt x="2706" y="8450"/>
                </a:cubicBezTo>
                <a:cubicBezTo>
                  <a:pt x="1307" y="3769"/>
                  <a:pt x="92" y="0"/>
                  <a:pt x="6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3901;p72">
            <a:extLst>
              <a:ext uri="{FF2B5EF4-FFF2-40B4-BE49-F238E27FC236}">
                <a16:creationId xmlns:a16="http://schemas.microsoft.com/office/drawing/2014/main" id="{3378B596-38C5-43CD-8402-68DBE8815559}"/>
              </a:ext>
            </a:extLst>
          </p:cNvPr>
          <p:cNvSpPr/>
          <p:nvPr/>
        </p:nvSpPr>
        <p:spPr>
          <a:xfrm>
            <a:off x="3473064" y="3738206"/>
            <a:ext cx="132703" cy="126740"/>
          </a:xfrm>
          <a:custGeom>
            <a:avLst/>
            <a:gdLst/>
            <a:ahLst/>
            <a:cxnLst/>
            <a:rect l="l" t="t" r="r" b="b"/>
            <a:pathLst>
              <a:path w="8178" h="8239" extrusionOk="0">
                <a:moveTo>
                  <a:pt x="8177" y="1"/>
                </a:moveTo>
                <a:cubicBezTo>
                  <a:pt x="8025" y="1"/>
                  <a:pt x="7843" y="31"/>
                  <a:pt x="7691" y="62"/>
                </a:cubicBezTo>
                <a:cubicBezTo>
                  <a:pt x="7266" y="153"/>
                  <a:pt x="6840" y="244"/>
                  <a:pt x="6414" y="396"/>
                </a:cubicBezTo>
                <a:cubicBezTo>
                  <a:pt x="3588" y="1399"/>
                  <a:pt x="1369" y="3618"/>
                  <a:pt x="396" y="6475"/>
                </a:cubicBezTo>
                <a:cubicBezTo>
                  <a:pt x="244" y="6870"/>
                  <a:pt x="123" y="7296"/>
                  <a:pt x="62" y="7752"/>
                </a:cubicBezTo>
                <a:cubicBezTo>
                  <a:pt x="1" y="7904"/>
                  <a:pt x="1" y="8056"/>
                  <a:pt x="1" y="8238"/>
                </a:cubicBezTo>
                <a:cubicBezTo>
                  <a:pt x="31" y="8238"/>
                  <a:pt x="153" y="7539"/>
                  <a:pt x="518" y="6506"/>
                </a:cubicBezTo>
                <a:cubicBezTo>
                  <a:pt x="1551" y="3770"/>
                  <a:pt x="3709" y="1582"/>
                  <a:pt x="6445" y="548"/>
                </a:cubicBezTo>
                <a:cubicBezTo>
                  <a:pt x="7478" y="123"/>
                  <a:pt x="8177" y="31"/>
                  <a:pt x="817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3902;p72">
            <a:extLst>
              <a:ext uri="{FF2B5EF4-FFF2-40B4-BE49-F238E27FC236}">
                <a16:creationId xmlns:a16="http://schemas.microsoft.com/office/drawing/2014/main" id="{62B2DE4A-799C-4B9E-AB30-72CC65DEDF18}"/>
              </a:ext>
            </a:extLst>
          </p:cNvPr>
          <p:cNvSpPr/>
          <p:nvPr/>
        </p:nvSpPr>
        <p:spPr>
          <a:xfrm>
            <a:off x="2975908" y="3862593"/>
            <a:ext cx="4949" cy="400248"/>
          </a:xfrm>
          <a:custGeom>
            <a:avLst/>
            <a:gdLst/>
            <a:ahLst/>
            <a:cxnLst/>
            <a:rect l="l" t="t" r="r" b="b"/>
            <a:pathLst>
              <a:path w="305" h="26019" extrusionOk="0">
                <a:moveTo>
                  <a:pt x="30" y="0"/>
                </a:moveTo>
                <a:cubicBezTo>
                  <a:pt x="0" y="91"/>
                  <a:pt x="0" y="183"/>
                  <a:pt x="30" y="274"/>
                </a:cubicBezTo>
                <a:lnTo>
                  <a:pt x="30" y="3830"/>
                </a:lnTo>
                <a:cubicBezTo>
                  <a:pt x="30" y="6201"/>
                  <a:pt x="30" y="9423"/>
                  <a:pt x="61" y="13009"/>
                </a:cubicBezTo>
                <a:cubicBezTo>
                  <a:pt x="122" y="16596"/>
                  <a:pt x="152" y="19818"/>
                  <a:pt x="182" y="22189"/>
                </a:cubicBezTo>
                <a:cubicBezTo>
                  <a:pt x="213" y="23374"/>
                  <a:pt x="243" y="24317"/>
                  <a:pt x="243" y="24985"/>
                </a:cubicBezTo>
                <a:cubicBezTo>
                  <a:pt x="274" y="25320"/>
                  <a:pt x="274" y="25563"/>
                  <a:pt x="274" y="25745"/>
                </a:cubicBezTo>
                <a:cubicBezTo>
                  <a:pt x="274" y="25836"/>
                  <a:pt x="274" y="25928"/>
                  <a:pt x="304" y="26019"/>
                </a:cubicBezTo>
                <a:cubicBezTo>
                  <a:pt x="304" y="25928"/>
                  <a:pt x="304" y="25836"/>
                  <a:pt x="304" y="25745"/>
                </a:cubicBezTo>
                <a:lnTo>
                  <a:pt x="304" y="22219"/>
                </a:lnTo>
                <a:cubicBezTo>
                  <a:pt x="274" y="19848"/>
                  <a:pt x="274" y="16596"/>
                  <a:pt x="243" y="13009"/>
                </a:cubicBezTo>
                <a:cubicBezTo>
                  <a:pt x="182" y="9423"/>
                  <a:pt x="152" y="6201"/>
                  <a:pt x="122" y="3830"/>
                </a:cubicBezTo>
                <a:cubicBezTo>
                  <a:pt x="91" y="2675"/>
                  <a:pt x="61" y="1733"/>
                  <a:pt x="61" y="1034"/>
                </a:cubicBezTo>
                <a:cubicBezTo>
                  <a:pt x="61" y="730"/>
                  <a:pt x="61" y="486"/>
                  <a:pt x="61" y="274"/>
                </a:cubicBezTo>
                <a:cubicBezTo>
                  <a:pt x="30" y="183"/>
                  <a:pt x="30" y="91"/>
                  <a:pt x="3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3903;p72">
            <a:extLst>
              <a:ext uri="{FF2B5EF4-FFF2-40B4-BE49-F238E27FC236}">
                <a16:creationId xmlns:a16="http://schemas.microsoft.com/office/drawing/2014/main" id="{3D70DFCB-8E10-4844-9F43-C7FF8C417085}"/>
              </a:ext>
            </a:extLst>
          </p:cNvPr>
          <p:cNvSpPr/>
          <p:nvPr/>
        </p:nvSpPr>
        <p:spPr>
          <a:xfrm>
            <a:off x="3200324" y="4668210"/>
            <a:ext cx="73994" cy="440936"/>
          </a:xfrm>
          <a:custGeom>
            <a:avLst/>
            <a:gdLst/>
            <a:ahLst/>
            <a:cxnLst/>
            <a:rect l="l" t="t" r="r" b="b"/>
            <a:pathLst>
              <a:path w="4560" h="28664" extrusionOk="0">
                <a:moveTo>
                  <a:pt x="0" y="1"/>
                </a:moveTo>
                <a:cubicBezTo>
                  <a:pt x="0" y="92"/>
                  <a:pt x="0" y="214"/>
                  <a:pt x="0" y="305"/>
                </a:cubicBezTo>
                <a:lnTo>
                  <a:pt x="91" y="1156"/>
                </a:lnTo>
                <a:cubicBezTo>
                  <a:pt x="152" y="1885"/>
                  <a:pt x="274" y="2919"/>
                  <a:pt x="426" y="4226"/>
                </a:cubicBezTo>
                <a:cubicBezTo>
                  <a:pt x="730" y="6840"/>
                  <a:pt x="1216" y="10426"/>
                  <a:pt x="1854" y="14408"/>
                </a:cubicBezTo>
                <a:cubicBezTo>
                  <a:pt x="2462" y="18360"/>
                  <a:pt x="3131" y="21916"/>
                  <a:pt x="3648" y="24500"/>
                </a:cubicBezTo>
                <a:cubicBezTo>
                  <a:pt x="3921" y="25776"/>
                  <a:pt x="4134" y="26810"/>
                  <a:pt x="4286" y="27539"/>
                </a:cubicBezTo>
                <a:cubicBezTo>
                  <a:pt x="4377" y="27873"/>
                  <a:pt x="4438" y="28147"/>
                  <a:pt x="4468" y="28360"/>
                </a:cubicBezTo>
                <a:cubicBezTo>
                  <a:pt x="4499" y="28451"/>
                  <a:pt x="4529" y="28542"/>
                  <a:pt x="4559" y="28664"/>
                </a:cubicBezTo>
                <a:cubicBezTo>
                  <a:pt x="4559" y="28542"/>
                  <a:pt x="4559" y="28451"/>
                  <a:pt x="4529" y="28360"/>
                </a:cubicBezTo>
                <a:cubicBezTo>
                  <a:pt x="4499" y="28147"/>
                  <a:pt x="4438" y="27873"/>
                  <a:pt x="4377" y="27539"/>
                </a:cubicBezTo>
                <a:cubicBezTo>
                  <a:pt x="4256" y="26779"/>
                  <a:pt x="4043" y="25746"/>
                  <a:pt x="3800" y="24469"/>
                </a:cubicBezTo>
                <a:cubicBezTo>
                  <a:pt x="3313" y="21886"/>
                  <a:pt x="2675" y="18329"/>
                  <a:pt x="2037" y="14378"/>
                </a:cubicBezTo>
                <a:cubicBezTo>
                  <a:pt x="1429" y="10426"/>
                  <a:pt x="912" y="6809"/>
                  <a:pt x="578" y="4226"/>
                </a:cubicBezTo>
                <a:cubicBezTo>
                  <a:pt x="395" y="2919"/>
                  <a:pt x="274" y="1885"/>
                  <a:pt x="152" y="1125"/>
                </a:cubicBezTo>
                <a:cubicBezTo>
                  <a:pt x="122" y="791"/>
                  <a:pt x="91" y="517"/>
                  <a:pt x="61" y="305"/>
                </a:cubicBezTo>
                <a:cubicBezTo>
                  <a:pt x="31" y="183"/>
                  <a:pt x="31" y="92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3904;p72">
            <a:extLst>
              <a:ext uri="{FF2B5EF4-FFF2-40B4-BE49-F238E27FC236}">
                <a16:creationId xmlns:a16="http://schemas.microsoft.com/office/drawing/2014/main" id="{92192B13-0F8A-4E4A-BB63-1F4FD03AF750}"/>
              </a:ext>
            </a:extLst>
          </p:cNvPr>
          <p:cNvSpPr/>
          <p:nvPr/>
        </p:nvSpPr>
        <p:spPr>
          <a:xfrm>
            <a:off x="3310796" y="4373028"/>
            <a:ext cx="310759" cy="19475"/>
          </a:xfrm>
          <a:custGeom>
            <a:avLst/>
            <a:gdLst/>
            <a:ahLst/>
            <a:cxnLst/>
            <a:rect l="l" t="t" r="r" b="b"/>
            <a:pathLst>
              <a:path w="19151" h="1266" extrusionOk="0">
                <a:moveTo>
                  <a:pt x="19014" y="1"/>
                </a:moveTo>
                <a:cubicBezTo>
                  <a:pt x="18244" y="1"/>
                  <a:pt x="14285" y="227"/>
                  <a:pt x="9545" y="527"/>
                </a:cubicBezTo>
                <a:cubicBezTo>
                  <a:pt x="4256" y="892"/>
                  <a:pt x="1" y="1196"/>
                  <a:pt x="1" y="1256"/>
                </a:cubicBezTo>
                <a:cubicBezTo>
                  <a:pt x="1" y="1263"/>
                  <a:pt x="47" y="1266"/>
                  <a:pt x="136" y="1266"/>
                </a:cubicBezTo>
                <a:cubicBezTo>
                  <a:pt x="901" y="1266"/>
                  <a:pt x="4835" y="1039"/>
                  <a:pt x="9575" y="740"/>
                </a:cubicBezTo>
                <a:cubicBezTo>
                  <a:pt x="14864" y="375"/>
                  <a:pt x="19150" y="71"/>
                  <a:pt x="19150" y="10"/>
                </a:cubicBezTo>
                <a:cubicBezTo>
                  <a:pt x="19150" y="4"/>
                  <a:pt x="19104" y="1"/>
                  <a:pt x="1901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3905;p72">
            <a:extLst>
              <a:ext uri="{FF2B5EF4-FFF2-40B4-BE49-F238E27FC236}">
                <a16:creationId xmlns:a16="http://schemas.microsoft.com/office/drawing/2014/main" id="{73D3DC0F-E665-4B54-BB4A-F31271B2F934}"/>
              </a:ext>
            </a:extLst>
          </p:cNvPr>
          <p:cNvSpPr/>
          <p:nvPr/>
        </p:nvSpPr>
        <p:spPr>
          <a:xfrm>
            <a:off x="2248884" y="3878960"/>
            <a:ext cx="145035" cy="1078695"/>
          </a:xfrm>
          <a:custGeom>
            <a:avLst/>
            <a:gdLst/>
            <a:ahLst/>
            <a:cxnLst/>
            <a:rect l="l" t="t" r="r" b="b"/>
            <a:pathLst>
              <a:path w="8938" h="70123" extrusionOk="0">
                <a:moveTo>
                  <a:pt x="1308" y="0"/>
                </a:moveTo>
                <a:lnTo>
                  <a:pt x="1308" y="0"/>
                </a:lnTo>
                <a:cubicBezTo>
                  <a:pt x="943" y="881"/>
                  <a:pt x="670" y="1824"/>
                  <a:pt x="518" y="2766"/>
                </a:cubicBezTo>
                <a:cubicBezTo>
                  <a:pt x="1" y="5350"/>
                  <a:pt x="31" y="8024"/>
                  <a:pt x="639" y="10578"/>
                </a:cubicBezTo>
                <a:cubicBezTo>
                  <a:pt x="1034" y="12341"/>
                  <a:pt x="1703" y="14043"/>
                  <a:pt x="2645" y="15623"/>
                </a:cubicBezTo>
                <a:cubicBezTo>
                  <a:pt x="3618" y="17325"/>
                  <a:pt x="4925" y="18967"/>
                  <a:pt x="5958" y="20882"/>
                </a:cubicBezTo>
                <a:cubicBezTo>
                  <a:pt x="7083" y="22857"/>
                  <a:pt x="7539" y="25168"/>
                  <a:pt x="7265" y="27417"/>
                </a:cubicBezTo>
                <a:cubicBezTo>
                  <a:pt x="7022" y="29788"/>
                  <a:pt x="6202" y="32098"/>
                  <a:pt x="5411" y="34499"/>
                </a:cubicBezTo>
                <a:cubicBezTo>
                  <a:pt x="4621" y="36900"/>
                  <a:pt x="3922" y="39332"/>
                  <a:pt x="3831" y="41733"/>
                </a:cubicBezTo>
                <a:cubicBezTo>
                  <a:pt x="3800" y="44043"/>
                  <a:pt x="4104" y="46323"/>
                  <a:pt x="4773" y="48542"/>
                </a:cubicBezTo>
                <a:cubicBezTo>
                  <a:pt x="5350" y="50669"/>
                  <a:pt x="6050" y="52615"/>
                  <a:pt x="6657" y="54469"/>
                </a:cubicBezTo>
                <a:cubicBezTo>
                  <a:pt x="7235" y="56171"/>
                  <a:pt x="7721" y="57904"/>
                  <a:pt x="8086" y="59697"/>
                </a:cubicBezTo>
                <a:cubicBezTo>
                  <a:pt x="8755" y="62919"/>
                  <a:pt x="8603" y="65654"/>
                  <a:pt x="8147" y="67448"/>
                </a:cubicBezTo>
                <a:cubicBezTo>
                  <a:pt x="7964" y="68116"/>
                  <a:pt x="7752" y="68785"/>
                  <a:pt x="7478" y="69454"/>
                </a:cubicBezTo>
                <a:cubicBezTo>
                  <a:pt x="7357" y="69667"/>
                  <a:pt x="7296" y="69819"/>
                  <a:pt x="7235" y="69940"/>
                </a:cubicBezTo>
                <a:cubicBezTo>
                  <a:pt x="7205" y="70001"/>
                  <a:pt x="7174" y="70062"/>
                  <a:pt x="7174" y="70123"/>
                </a:cubicBezTo>
                <a:cubicBezTo>
                  <a:pt x="7205" y="70062"/>
                  <a:pt x="7235" y="70001"/>
                  <a:pt x="7265" y="69971"/>
                </a:cubicBezTo>
                <a:lnTo>
                  <a:pt x="7509" y="69454"/>
                </a:lnTo>
                <a:cubicBezTo>
                  <a:pt x="7812" y="68816"/>
                  <a:pt x="8056" y="68147"/>
                  <a:pt x="8238" y="67448"/>
                </a:cubicBezTo>
                <a:cubicBezTo>
                  <a:pt x="8755" y="65654"/>
                  <a:pt x="8937" y="62919"/>
                  <a:pt x="8268" y="59667"/>
                </a:cubicBezTo>
                <a:cubicBezTo>
                  <a:pt x="7904" y="57873"/>
                  <a:pt x="7448" y="56141"/>
                  <a:pt x="6870" y="54408"/>
                </a:cubicBezTo>
                <a:cubicBezTo>
                  <a:pt x="6262" y="52584"/>
                  <a:pt x="5563" y="50609"/>
                  <a:pt x="5016" y="48481"/>
                </a:cubicBezTo>
                <a:cubicBezTo>
                  <a:pt x="4378" y="46292"/>
                  <a:pt x="4074" y="44043"/>
                  <a:pt x="4104" y="41764"/>
                </a:cubicBezTo>
                <a:cubicBezTo>
                  <a:pt x="4195" y="39393"/>
                  <a:pt x="4895" y="36991"/>
                  <a:pt x="5685" y="34590"/>
                </a:cubicBezTo>
                <a:cubicBezTo>
                  <a:pt x="6445" y="32219"/>
                  <a:pt x="7265" y="29848"/>
                  <a:pt x="7509" y="27447"/>
                </a:cubicBezTo>
                <a:cubicBezTo>
                  <a:pt x="7782" y="25137"/>
                  <a:pt x="7326" y="22797"/>
                  <a:pt x="6171" y="20760"/>
                </a:cubicBezTo>
                <a:cubicBezTo>
                  <a:pt x="5107" y="18815"/>
                  <a:pt x="3800" y="17204"/>
                  <a:pt x="2828" y="15532"/>
                </a:cubicBezTo>
                <a:cubicBezTo>
                  <a:pt x="1916" y="13982"/>
                  <a:pt x="1217" y="12310"/>
                  <a:pt x="791" y="10547"/>
                </a:cubicBezTo>
                <a:cubicBezTo>
                  <a:pt x="214" y="7994"/>
                  <a:pt x="122" y="5380"/>
                  <a:pt x="609" y="2796"/>
                </a:cubicBezTo>
                <a:cubicBezTo>
                  <a:pt x="730" y="2097"/>
                  <a:pt x="882" y="1398"/>
                  <a:pt x="1095" y="730"/>
                </a:cubicBezTo>
                <a:cubicBezTo>
                  <a:pt x="1156" y="486"/>
                  <a:pt x="1217" y="334"/>
                  <a:pt x="1277" y="182"/>
                </a:cubicBezTo>
                <a:cubicBezTo>
                  <a:pt x="1277" y="122"/>
                  <a:pt x="1308" y="61"/>
                  <a:pt x="130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3906;p72">
            <a:extLst>
              <a:ext uri="{FF2B5EF4-FFF2-40B4-BE49-F238E27FC236}">
                <a16:creationId xmlns:a16="http://schemas.microsoft.com/office/drawing/2014/main" id="{425FB555-A6FA-49BC-9A2B-3722C9AEEF73}"/>
              </a:ext>
            </a:extLst>
          </p:cNvPr>
          <p:cNvSpPr/>
          <p:nvPr/>
        </p:nvSpPr>
        <p:spPr>
          <a:xfrm>
            <a:off x="2280948" y="3989179"/>
            <a:ext cx="71040" cy="155844"/>
          </a:xfrm>
          <a:custGeom>
            <a:avLst/>
            <a:gdLst/>
            <a:ahLst/>
            <a:cxnLst/>
            <a:rect l="l" t="t" r="r" b="b"/>
            <a:pathLst>
              <a:path w="4378" h="10131" extrusionOk="0">
                <a:moveTo>
                  <a:pt x="3724" y="1"/>
                </a:moveTo>
                <a:cubicBezTo>
                  <a:pt x="3663" y="1"/>
                  <a:pt x="3602" y="24"/>
                  <a:pt x="3557" y="69"/>
                </a:cubicBezTo>
                <a:cubicBezTo>
                  <a:pt x="1" y="3777"/>
                  <a:pt x="2007" y="10130"/>
                  <a:pt x="2007" y="10130"/>
                </a:cubicBezTo>
                <a:cubicBezTo>
                  <a:pt x="4377" y="4416"/>
                  <a:pt x="4134" y="1224"/>
                  <a:pt x="3952" y="191"/>
                </a:cubicBezTo>
                <a:cubicBezTo>
                  <a:pt x="3952" y="130"/>
                  <a:pt x="3922" y="100"/>
                  <a:pt x="3891" y="69"/>
                </a:cubicBezTo>
                <a:cubicBezTo>
                  <a:pt x="3846" y="24"/>
                  <a:pt x="3785" y="1"/>
                  <a:pt x="3724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3907;p72">
            <a:extLst>
              <a:ext uri="{FF2B5EF4-FFF2-40B4-BE49-F238E27FC236}">
                <a16:creationId xmlns:a16="http://schemas.microsoft.com/office/drawing/2014/main" id="{541D3FB7-F29D-4E5B-B2B2-744DE0F94194}"/>
              </a:ext>
            </a:extLst>
          </p:cNvPr>
          <p:cNvSpPr/>
          <p:nvPr/>
        </p:nvSpPr>
        <p:spPr>
          <a:xfrm>
            <a:off x="2311535" y="4022498"/>
            <a:ext cx="20721" cy="122049"/>
          </a:xfrm>
          <a:custGeom>
            <a:avLst/>
            <a:gdLst/>
            <a:ahLst/>
            <a:cxnLst/>
            <a:rect l="l" t="t" r="r" b="b"/>
            <a:pathLst>
              <a:path w="1277" h="7934" extrusionOk="0">
                <a:moveTo>
                  <a:pt x="1277" y="0"/>
                </a:moveTo>
                <a:cubicBezTo>
                  <a:pt x="1155" y="365"/>
                  <a:pt x="1034" y="760"/>
                  <a:pt x="973" y="1155"/>
                </a:cubicBezTo>
                <a:cubicBezTo>
                  <a:pt x="851" y="1855"/>
                  <a:pt x="638" y="2827"/>
                  <a:pt x="456" y="3952"/>
                </a:cubicBezTo>
                <a:cubicBezTo>
                  <a:pt x="274" y="5046"/>
                  <a:pt x="152" y="6049"/>
                  <a:pt x="91" y="6748"/>
                </a:cubicBezTo>
                <a:cubicBezTo>
                  <a:pt x="30" y="7143"/>
                  <a:pt x="0" y="7539"/>
                  <a:pt x="61" y="7934"/>
                </a:cubicBezTo>
                <a:cubicBezTo>
                  <a:pt x="152" y="7569"/>
                  <a:pt x="213" y="7174"/>
                  <a:pt x="243" y="6779"/>
                </a:cubicBezTo>
                <a:cubicBezTo>
                  <a:pt x="395" y="5988"/>
                  <a:pt x="517" y="5046"/>
                  <a:pt x="699" y="3982"/>
                </a:cubicBezTo>
                <a:cubicBezTo>
                  <a:pt x="882" y="2949"/>
                  <a:pt x="1034" y="1976"/>
                  <a:pt x="1155" y="1186"/>
                </a:cubicBezTo>
                <a:cubicBezTo>
                  <a:pt x="1246" y="791"/>
                  <a:pt x="1277" y="396"/>
                  <a:pt x="127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3908;p72">
            <a:extLst>
              <a:ext uri="{FF2B5EF4-FFF2-40B4-BE49-F238E27FC236}">
                <a16:creationId xmlns:a16="http://schemas.microsoft.com/office/drawing/2014/main" id="{D277A555-E568-447D-81FA-9F6C6EFB4DE7}"/>
              </a:ext>
            </a:extLst>
          </p:cNvPr>
          <p:cNvSpPr/>
          <p:nvPr/>
        </p:nvSpPr>
        <p:spPr>
          <a:xfrm>
            <a:off x="2350983" y="4249611"/>
            <a:ext cx="103592" cy="125924"/>
          </a:xfrm>
          <a:custGeom>
            <a:avLst/>
            <a:gdLst/>
            <a:ahLst/>
            <a:cxnLst/>
            <a:rect l="l" t="t" r="r" b="b"/>
            <a:pathLst>
              <a:path w="6384" h="8186" extrusionOk="0">
                <a:moveTo>
                  <a:pt x="6172" y="1"/>
                </a:moveTo>
                <a:cubicBezTo>
                  <a:pt x="6152" y="1"/>
                  <a:pt x="6131" y="3"/>
                  <a:pt x="6110" y="9"/>
                </a:cubicBezTo>
                <a:cubicBezTo>
                  <a:pt x="1217" y="1650"/>
                  <a:pt x="1" y="8185"/>
                  <a:pt x="1" y="8185"/>
                </a:cubicBezTo>
                <a:cubicBezTo>
                  <a:pt x="4773" y="4234"/>
                  <a:pt x="6049" y="1316"/>
                  <a:pt x="6384" y="282"/>
                </a:cubicBezTo>
                <a:cubicBezTo>
                  <a:pt x="6384" y="252"/>
                  <a:pt x="6384" y="191"/>
                  <a:pt x="6384" y="161"/>
                </a:cubicBezTo>
                <a:cubicBezTo>
                  <a:pt x="6359" y="60"/>
                  <a:pt x="6271" y="1"/>
                  <a:pt x="6172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3909;p72">
            <a:extLst>
              <a:ext uri="{FF2B5EF4-FFF2-40B4-BE49-F238E27FC236}">
                <a16:creationId xmlns:a16="http://schemas.microsoft.com/office/drawing/2014/main" id="{90548CBE-A2AB-4693-B881-8FFB8E44C01B}"/>
              </a:ext>
            </a:extLst>
          </p:cNvPr>
          <p:cNvSpPr/>
          <p:nvPr/>
        </p:nvSpPr>
        <p:spPr>
          <a:xfrm>
            <a:off x="2350495" y="4275916"/>
            <a:ext cx="77937" cy="98681"/>
          </a:xfrm>
          <a:custGeom>
            <a:avLst/>
            <a:gdLst/>
            <a:ahLst/>
            <a:cxnLst/>
            <a:rect l="l" t="t" r="r" b="b"/>
            <a:pathLst>
              <a:path w="4803" h="6415" extrusionOk="0">
                <a:moveTo>
                  <a:pt x="4803" y="1"/>
                </a:moveTo>
                <a:lnTo>
                  <a:pt x="4803" y="1"/>
                </a:lnTo>
                <a:cubicBezTo>
                  <a:pt x="4499" y="244"/>
                  <a:pt x="4225" y="548"/>
                  <a:pt x="3982" y="852"/>
                </a:cubicBezTo>
                <a:cubicBezTo>
                  <a:pt x="3526" y="1399"/>
                  <a:pt x="2888" y="2189"/>
                  <a:pt x="2219" y="3071"/>
                </a:cubicBezTo>
                <a:cubicBezTo>
                  <a:pt x="1550" y="3952"/>
                  <a:pt x="943" y="4803"/>
                  <a:pt x="578" y="5411"/>
                </a:cubicBezTo>
                <a:cubicBezTo>
                  <a:pt x="335" y="5715"/>
                  <a:pt x="152" y="6050"/>
                  <a:pt x="0" y="6414"/>
                </a:cubicBezTo>
                <a:cubicBezTo>
                  <a:pt x="274" y="6141"/>
                  <a:pt x="517" y="5837"/>
                  <a:pt x="730" y="5533"/>
                </a:cubicBezTo>
                <a:lnTo>
                  <a:pt x="2432" y="3253"/>
                </a:lnTo>
                <a:lnTo>
                  <a:pt x="4134" y="974"/>
                </a:lnTo>
                <a:cubicBezTo>
                  <a:pt x="4377" y="670"/>
                  <a:pt x="4620" y="335"/>
                  <a:pt x="480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3910;p72">
            <a:extLst>
              <a:ext uri="{FF2B5EF4-FFF2-40B4-BE49-F238E27FC236}">
                <a16:creationId xmlns:a16="http://schemas.microsoft.com/office/drawing/2014/main" id="{31C010BA-9C7F-45E4-A69B-B92C730F1403}"/>
              </a:ext>
            </a:extLst>
          </p:cNvPr>
          <p:cNvSpPr/>
          <p:nvPr/>
        </p:nvSpPr>
        <p:spPr>
          <a:xfrm>
            <a:off x="2317441" y="4479771"/>
            <a:ext cx="74010" cy="148246"/>
          </a:xfrm>
          <a:custGeom>
            <a:avLst/>
            <a:gdLst/>
            <a:ahLst/>
            <a:cxnLst/>
            <a:rect l="l" t="t" r="r" b="b"/>
            <a:pathLst>
              <a:path w="4561" h="9637" extrusionOk="0">
                <a:moveTo>
                  <a:pt x="4331" y="0"/>
                </a:moveTo>
                <a:cubicBezTo>
                  <a:pt x="4294" y="0"/>
                  <a:pt x="4258" y="10"/>
                  <a:pt x="4226" y="32"/>
                </a:cubicBezTo>
                <a:cubicBezTo>
                  <a:pt x="1" y="3010"/>
                  <a:pt x="761" y="9637"/>
                  <a:pt x="761" y="9637"/>
                </a:cubicBezTo>
                <a:cubicBezTo>
                  <a:pt x="4165" y="4469"/>
                  <a:pt x="4560" y="1278"/>
                  <a:pt x="4560" y="214"/>
                </a:cubicBezTo>
                <a:cubicBezTo>
                  <a:pt x="4560" y="184"/>
                  <a:pt x="4560" y="123"/>
                  <a:pt x="4530" y="93"/>
                </a:cubicBezTo>
                <a:cubicBezTo>
                  <a:pt x="4471" y="34"/>
                  <a:pt x="4399" y="0"/>
                  <a:pt x="433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3911;p72">
            <a:extLst>
              <a:ext uri="{FF2B5EF4-FFF2-40B4-BE49-F238E27FC236}">
                <a16:creationId xmlns:a16="http://schemas.microsoft.com/office/drawing/2014/main" id="{0FF4B60A-68AE-4DA4-8141-BB7B97A795E9}"/>
              </a:ext>
            </a:extLst>
          </p:cNvPr>
          <p:cNvSpPr/>
          <p:nvPr/>
        </p:nvSpPr>
        <p:spPr>
          <a:xfrm>
            <a:off x="2328784" y="4511105"/>
            <a:ext cx="44413" cy="116449"/>
          </a:xfrm>
          <a:custGeom>
            <a:avLst/>
            <a:gdLst/>
            <a:ahLst/>
            <a:cxnLst/>
            <a:rect l="l" t="t" r="r" b="b"/>
            <a:pathLst>
              <a:path w="2737" h="7570" extrusionOk="0">
                <a:moveTo>
                  <a:pt x="2737" y="1"/>
                </a:moveTo>
                <a:lnTo>
                  <a:pt x="2737" y="1"/>
                </a:lnTo>
                <a:cubicBezTo>
                  <a:pt x="2524" y="335"/>
                  <a:pt x="2341" y="700"/>
                  <a:pt x="2220" y="1065"/>
                </a:cubicBezTo>
                <a:cubicBezTo>
                  <a:pt x="1916" y="1764"/>
                  <a:pt x="1551" y="2676"/>
                  <a:pt x="1156" y="3739"/>
                </a:cubicBezTo>
                <a:cubicBezTo>
                  <a:pt x="791" y="4773"/>
                  <a:pt x="457" y="5715"/>
                  <a:pt x="274" y="6414"/>
                </a:cubicBezTo>
                <a:cubicBezTo>
                  <a:pt x="122" y="6779"/>
                  <a:pt x="31" y="7174"/>
                  <a:pt x="1" y="7569"/>
                </a:cubicBezTo>
                <a:cubicBezTo>
                  <a:pt x="183" y="7205"/>
                  <a:pt x="305" y="6840"/>
                  <a:pt x="426" y="6475"/>
                </a:cubicBezTo>
                <a:cubicBezTo>
                  <a:pt x="700" y="5715"/>
                  <a:pt x="1034" y="4803"/>
                  <a:pt x="1399" y="3800"/>
                </a:cubicBezTo>
                <a:lnTo>
                  <a:pt x="2372" y="1156"/>
                </a:lnTo>
                <a:cubicBezTo>
                  <a:pt x="2524" y="791"/>
                  <a:pt x="2645" y="396"/>
                  <a:pt x="273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3912;p72">
            <a:extLst>
              <a:ext uri="{FF2B5EF4-FFF2-40B4-BE49-F238E27FC236}">
                <a16:creationId xmlns:a16="http://schemas.microsoft.com/office/drawing/2014/main" id="{4815CB83-B50B-4781-9D5B-013FE2A50136}"/>
              </a:ext>
            </a:extLst>
          </p:cNvPr>
          <p:cNvSpPr/>
          <p:nvPr/>
        </p:nvSpPr>
        <p:spPr>
          <a:xfrm>
            <a:off x="2381067" y="4735865"/>
            <a:ext cx="75486" cy="146045"/>
          </a:xfrm>
          <a:custGeom>
            <a:avLst/>
            <a:gdLst/>
            <a:ahLst/>
            <a:cxnLst/>
            <a:rect l="l" t="t" r="r" b="b"/>
            <a:pathLst>
              <a:path w="4652" h="9494" extrusionOk="0">
                <a:moveTo>
                  <a:pt x="4442" y="1"/>
                </a:moveTo>
                <a:cubicBezTo>
                  <a:pt x="4398" y="1"/>
                  <a:pt x="4355" y="15"/>
                  <a:pt x="4317" y="40"/>
                </a:cubicBezTo>
                <a:cubicBezTo>
                  <a:pt x="1" y="2867"/>
                  <a:pt x="518" y="9494"/>
                  <a:pt x="518" y="9494"/>
                </a:cubicBezTo>
                <a:cubicBezTo>
                  <a:pt x="4135" y="4478"/>
                  <a:pt x="4621" y="1287"/>
                  <a:pt x="4651" y="223"/>
                </a:cubicBezTo>
                <a:cubicBezTo>
                  <a:pt x="4651" y="192"/>
                  <a:pt x="4651" y="132"/>
                  <a:pt x="4621" y="101"/>
                </a:cubicBezTo>
                <a:cubicBezTo>
                  <a:pt x="4568" y="30"/>
                  <a:pt x="4504" y="1"/>
                  <a:pt x="4442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3913;p72">
            <a:extLst>
              <a:ext uri="{FF2B5EF4-FFF2-40B4-BE49-F238E27FC236}">
                <a16:creationId xmlns:a16="http://schemas.microsoft.com/office/drawing/2014/main" id="{55FE65D4-3F83-4307-BFF1-3BA2A99DEAA7}"/>
              </a:ext>
            </a:extLst>
          </p:cNvPr>
          <p:cNvSpPr/>
          <p:nvPr/>
        </p:nvSpPr>
        <p:spPr>
          <a:xfrm>
            <a:off x="2388969" y="4766877"/>
            <a:ext cx="48339" cy="114572"/>
          </a:xfrm>
          <a:custGeom>
            <a:avLst/>
            <a:gdLst/>
            <a:ahLst/>
            <a:cxnLst/>
            <a:rect l="l" t="t" r="r" b="b"/>
            <a:pathLst>
              <a:path w="2979" h="7448" extrusionOk="0">
                <a:moveTo>
                  <a:pt x="2979" y="0"/>
                </a:moveTo>
                <a:lnTo>
                  <a:pt x="2979" y="0"/>
                </a:lnTo>
                <a:cubicBezTo>
                  <a:pt x="2766" y="304"/>
                  <a:pt x="2584" y="669"/>
                  <a:pt x="2432" y="1034"/>
                </a:cubicBezTo>
                <a:cubicBezTo>
                  <a:pt x="2128" y="1702"/>
                  <a:pt x="1733" y="2614"/>
                  <a:pt x="1307" y="3648"/>
                </a:cubicBezTo>
                <a:cubicBezTo>
                  <a:pt x="882" y="4651"/>
                  <a:pt x="517" y="5593"/>
                  <a:pt x="304" y="6292"/>
                </a:cubicBezTo>
                <a:cubicBezTo>
                  <a:pt x="152" y="6657"/>
                  <a:pt x="31" y="7052"/>
                  <a:pt x="0" y="7447"/>
                </a:cubicBezTo>
                <a:cubicBezTo>
                  <a:pt x="183" y="7082"/>
                  <a:pt x="335" y="6718"/>
                  <a:pt x="456" y="6353"/>
                </a:cubicBezTo>
                <a:cubicBezTo>
                  <a:pt x="760" y="5593"/>
                  <a:pt x="1155" y="4712"/>
                  <a:pt x="1520" y="3739"/>
                </a:cubicBezTo>
                <a:lnTo>
                  <a:pt x="2584" y="1094"/>
                </a:lnTo>
                <a:cubicBezTo>
                  <a:pt x="2766" y="760"/>
                  <a:pt x="2888" y="365"/>
                  <a:pt x="297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3914;p72">
            <a:extLst>
              <a:ext uri="{FF2B5EF4-FFF2-40B4-BE49-F238E27FC236}">
                <a16:creationId xmlns:a16="http://schemas.microsoft.com/office/drawing/2014/main" id="{98981448-C271-4E5F-971F-ED2D00E4D579}"/>
              </a:ext>
            </a:extLst>
          </p:cNvPr>
          <p:cNvSpPr/>
          <p:nvPr/>
        </p:nvSpPr>
        <p:spPr>
          <a:xfrm>
            <a:off x="2168983" y="3928985"/>
            <a:ext cx="97685" cy="130000"/>
          </a:xfrm>
          <a:custGeom>
            <a:avLst/>
            <a:gdLst/>
            <a:ahLst/>
            <a:cxnLst/>
            <a:rect l="l" t="t" r="r" b="b"/>
            <a:pathLst>
              <a:path w="6020" h="8451" extrusionOk="0">
                <a:moveTo>
                  <a:pt x="213" y="0"/>
                </a:moveTo>
                <a:cubicBezTo>
                  <a:pt x="92" y="0"/>
                  <a:pt x="1" y="122"/>
                  <a:pt x="1" y="243"/>
                </a:cubicBezTo>
                <a:cubicBezTo>
                  <a:pt x="122" y="5380"/>
                  <a:pt x="6019" y="8450"/>
                  <a:pt x="6019" y="8450"/>
                </a:cubicBezTo>
                <a:cubicBezTo>
                  <a:pt x="3648" y="2736"/>
                  <a:pt x="1247" y="639"/>
                  <a:pt x="365" y="31"/>
                </a:cubicBezTo>
                <a:cubicBezTo>
                  <a:pt x="305" y="0"/>
                  <a:pt x="274" y="0"/>
                  <a:pt x="21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3915;p72">
            <a:extLst>
              <a:ext uri="{FF2B5EF4-FFF2-40B4-BE49-F238E27FC236}">
                <a16:creationId xmlns:a16="http://schemas.microsoft.com/office/drawing/2014/main" id="{C39AE861-05A6-4820-8922-D5F3AE9CC841}"/>
              </a:ext>
            </a:extLst>
          </p:cNvPr>
          <p:cNvSpPr/>
          <p:nvPr/>
        </p:nvSpPr>
        <p:spPr>
          <a:xfrm>
            <a:off x="2189201" y="3959843"/>
            <a:ext cx="76964" cy="99605"/>
          </a:xfrm>
          <a:custGeom>
            <a:avLst/>
            <a:gdLst/>
            <a:ahLst/>
            <a:cxnLst/>
            <a:rect l="l" t="t" r="r" b="b"/>
            <a:pathLst>
              <a:path w="4743" h="6475" extrusionOk="0">
                <a:moveTo>
                  <a:pt x="1" y="0"/>
                </a:moveTo>
                <a:cubicBezTo>
                  <a:pt x="153" y="335"/>
                  <a:pt x="335" y="700"/>
                  <a:pt x="578" y="1003"/>
                </a:cubicBezTo>
                <a:cubicBezTo>
                  <a:pt x="974" y="1611"/>
                  <a:pt x="1551" y="2462"/>
                  <a:pt x="2189" y="3344"/>
                </a:cubicBezTo>
                <a:cubicBezTo>
                  <a:pt x="2828" y="4256"/>
                  <a:pt x="3466" y="5046"/>
                  <a:pt x="3922" y="5593"/>
                </a:cubicBezTo>
                <a:cubicBezTo>
                  <a:pt x="4165" y="5928"/>
                  <a:pt x="4439" y="6201"/>
                  <a:pt x="4743" y="6475"/>
                </a:cubicBezTo>
                <a:cubicBezTo>
                  <a:pt x="4530" y="6110"/>
                  <a:pt x="4317" y="5806"/>
                  <a:pt x="4074" y="5502"/>
                </a:cubicBezTo>
                <a:lnTo>
                  <a:pt x="2402" y="3222"/>
                </a:lnTo>
                <a:lnTo>
                  <a:pt x="730" y="912"/>
                </a:lnTo>
                <a:cubicBezTo>
                  <a:pt x="518" y="578"/>
                  <a:pt x="274" y="274"/>
                  <a:pt x="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3916;p72">
            <a:extLst>
              <a:ext uri="{FF2B5EF4-FFF2-40B4-BE49-F238E27FC236}">
                <a16:creationId xmlns:a16="http://schemas.microsoft.com/office/drawing/2014/main" id="{1E1598CD-113A-4210-96CE-86AD983E830D}"/>
              </a:ext>
            </a:extLst>
          </p:cNvPr>
          <p:cNvSpPr/>
          <p:nvPr/>
        </p:nvSpPr>
        <p:spPr>
          <a:xfrm>
            <a:off x="2263683" y="4144531"/>
            <a:ext cx="106058" cy="124386"/>
          </a:xfrm>
          <a:custGeom>
            <a:avLst/>
            <a:gdLst/>
            <a:ahLst/>
            <a:cxnLst/>
            <a:rect l="l" t="t" r="r" b="b"/>
            <a:pathLst>
              <a:path w="6536" h="8086" extrusionOk="0">
                <a:moveTo>
                  <a:pt x="213" y="1"/>
                </a:moveTo>
                <a:cubicBezTo>
                  <a:pt x="92" y="1"/>
                  <a:pt x="1" y="122"/>
                  <a:pt x="31" y="244"/>
                </a:cubicBezTo>
                <a:cubicBezTo>
                  <a:pt x="457" y="5381"/>
                  <a:pt x="6536" y="8086"/>
                  <a:pt x="6536" y="8086"/>
                </a:cubicBezTo>
                <a:cubicBezTo>
                  <a:pt x="3831" y="2524"/>
                  <a:pt x="1277" y="578"/>
                  <a:pt x="365" y="31"/>
                </a:cubicBezTo>
                <a:cubicBezTo>
                  <a:pt x="305" y="1"/>
                  <a:pt x="274" y="1"/>
                  <a:pt x="21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3917;p72">
            <a:extLst>
              <a:ext uri="{FF2B5EF4-FFF2-40B4-BE49-F238E27FC236}">
                <a16:creationId xmlns:a16="http://schemas.microsoft.com/office/drawing/2014/main" id="{DE972494-952C-4314-827B-79552483A237}"/>
              </a:ext>
            </a:extLst>
          </p:cNvPr>
          <p:cNvSpPr/>
          <p:nvPr/>
        </p:nvSpPr>
        <p:spPr>
          <a:xfrm>
            <a:off x="2285880" y="4174465"/>
            <a:ext cx="82870" cy="94928"/>
          </a:xfrm>
          <a:custGeom>
            <a:avLst/>
            <a:gdLst/>
            <a:ahLst/>
            <a:cxnLst/>
            <a:rect l="l" t="t" r="r" b="b"/>
            <a:pathLst>
              <a:path w="5107" h="6171" extrusionOk="0">
                <a:moveTo>
                  <a:pt x="0" y="0"/>
                </a:moveTo>
                <a:lnTo>
                  <a:pt x="0" y="0"/>
                </a:lnTo>
                <a:cubicBezTo>
                  <a:pt x="152" y="334"/>
                  <a:pt x="396" y="669"/>
                  <a:pt x="639" y="973"/>
                </a:cubicBezTo>
                <a:cubicBezTo>
                  <a:pt x="1064" y="1550"/>
                  <a:pt x="1672" y="2340"/>
                  <a:pt x="2371" y="3222"/>
                </a:cubicBezTo>
                <a:cubicBezTo>
                  <a:pt x="3070" y="4073"/>
                  <a:pt x="3739" y="4833"/>
                  <a:pt x="4256" y="5350"/>
                </a:cubicBezTo>
                <a:cubicBezTo>
                  <a:pt x="4499" y="5654"/>
                  <a:pt x="4803" y="5927"/>
                  <a:pt x="5107" y="6170"/>
                </a:cubicBezTo>
                <a:cubicBezTo>
                  <a:pt x="4894" y="5836"/>
                  <a:pt x="4651" y="5532"/>
                  <a:pt x="4377" y="5258"/>
                </a:cubicBezTo>
                <a:lnTo>
                  <a:pt x="2584" y="3070"/>
                </a:lnTo>
                <a:lnTo>
                  <a:pt x="791" y="851"/>
                </a:lnTo>
                <a:cubicBezTo>
                  <a:pt x="548" y="547"/>
                  <a:pt x="274" y="243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3918;p72">
            <a:extLst>
              <a:ext uri="{FF2B5EF4-FFF2-40B4-BE49-F238E27FC236}">
                <a16:creationId xmlns:a16="http://schemas.microsoft.com/office/drawing/2014/main" id="{6C6152F7-1AD5-4051-82FC-50E2EE55A36A}"/>
              </a:ext>
            </a:extLst>
          </p:cNvPr>
          <p:cNvSpPr/>
          <p:nvPr/>
        </p:nvSpPr>
        <p:spPr>
          <a:xfrm>
            <a:off x="2244940" y="4348015"/>
            <a:ext cx="70051" cy="155167"/>
          </a:xfrm>
          <a:custGeom>
            <a:avLst/>
            <a:gdLst/>
            <a:ahLst/>
            <a:cxnLst/>
            <a:rect l="l" t="t" r="r" b="b"/>
            <a:pathLst>
              <a:path w="4317" h="10087" extrusionOk="0">
                <a:moveTo>
                  <a:pt x="2180" y="1"/>
                </a:moveTo>
                <a:cubicBezTo>
                  <a:pt x="2096" y="1"/>
                  <a:pt x="2020" y="51"/>
                  <a:pt x="1976" y="116"/>
                </a:cubicBezTo>
                <a:cubicBezTo>
                  <a:pt x="1" y="4888"/>
                  <a:pt x="4195" y="10086"/>
                  <a:pt x="4195" y="10086"/>
                </a:cubicBezTo>
                <a:cubicBezTo>
                  <a:pt x="4317" y="3885"/>
                  <a:pt x="2919" y="998"/>
                  <a:pt x="2341" y="86"/>
                </a:cubicBezTo>
                <a:cubicBezTo>
                  <a:pt x="2341" y="56"/>
                  <a:pt x="2311" y="25"/>
                  <a:pt x="2280" y="25"/>
                </a:cubicBezTo>
                <a:cubicBezTo>
                  <a:pt x="2246" y="8"/>
                  <a:pt x="2212" y="1"/>
                  <a:pt x="218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3919;p72">
            <a:extLst>
              <a:ext uri="{FF2B5EF4-FFF2-40B4-BE49-F238E27FC236}">
                <a16:creationId xmlns:a16="http://schemas.microsoft.com/office/drawing/2014/main" id="{141D3610-097D-448A-81A8-E2A0F0E623DD}"/>
              </a:ext>
            </a:extLst>
          </p:cNvPr>
          <p:cNvSpPr/>
          <p:nvPr/>
        </p:nvSpPr>
        <p:spPr>
          <a:xfrm>
            <a:off x="2283415" y="4382535"/>
            <a:ext cx="28624" cy="120649"/>
          </a:xfrm>
          <a:custGeom>
            <a:avLst/>
            <a:gdLst/>
            <a:ahLst/>
            <a:cxnLst/>
            <a:rect l="l" t="t" r="r" b="b"/>
            <a:pathLst>
              <a:path w="1764" h="7843" extrusionOk="0">
                <a:moveTo>
                  <a:pt x="0" y="0"/>
                </a:moveTo>
                <a:lnTo>
                  <a:pt x="0" y="0"/>
                </a:lnTo>
                <a:cubicBezTo>
                  <a:pt x="31" y="395"/>
                  <a:pt x="61" y="790"/>
                  <a:pt x="152" y="1155"/>
                </a:cubicBezTo>
                <a:cubicBezTo>
                  <a:pt x="274" y="1885"/>
                  <a:pt x="456" y="2857"/>
                  <a:pt x="669" y="3951"/>
                </a:cubicBezTo>
                <a:cubicBezTo>
                  <a:pt x="912" y="5046"/>
                  <a:pt x="1156" y="6018"/>
                  <a:pt x="1368" y="6717"/>
                </a:cubicBezTo>
                <a:cubicBezTo>
                  <a:pt x="1459" y="7113"/>
                  <a:pt x="1581" y="7477"/>
                  <a:pt x="1763" y="7842"/>
                </a:cubicBezTo>
                <a:cubicBezTo>
                  <a:pt x="1703" y="7447"/>
                  <a:pt x="1642" y="7052"/>
                  <a:pt x="1520" y="6687"/>
                </a:cubicBezTo>
                <a:cubicBezTo>
                  <a:pt x="1368" y="5866"/>
                  <a:pt x="1156" y="4924"/>
                  <a:pt x="912" y="3891"/>
                </a:cubicBezTo>
                <a:cubicBezTo>
                  <a:pt x="700" y="2857"/>
                  <a:pt x="487" y="1945"/>
                  <a:pt x="304" y="1125"/>
                </a:cubicBezTo>
                <a:cubicBezTo>
                  <a:pt x="244" y="730"/>
                  <a:pt x="152" y="365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3920;p72">
            <a:extLst>
              <a:ext uri="{FF2B5EF4-FFF2-40B4-BE49-F238E27FC236}">
                <a16:creationId xmlns:a16="http://schemas.microsoft.com/office/drawing/2014/main" id="{15D44EE5-344F-4EA3-AA3A-90EACD6B18CD}"/>
              </a:ext>
            </a:extLst>
          </p:cNvPr>
          <p:cNvSpPr/>
          <p:nvPr/>
        </p:nvSpPr>
        <p:spPr>
          <a:xfrm>
            <a:off x="2276015" y="4652320"/>
            <a:ext cx="104095" cy="126263"/>
          </a:xfrm>
          <a:custGeom>
            <a:avLst/>
            <a:gdLst/>
            <a:ahLst/>
            <a:cxnLst/>
            <a:rect l="l" t="t" r="r" b="b"/>
            <a:pathLst>
              <a:path w="6415" h="8208" extrusionOk="0">
                <a:moveTo>
                  <a:pt x="213" y="0"/>
                </a:moveTo>
                <a:cubicBezTo>
                  <a:pt x="92" y="0"/>
                  <a:pt x="1" y="122"/>
                  <a:pt x="31" y="243"/>
                </a:cubicBezTo>
                <a:cubicBezTo>
                  <a:pt x="365" y="5380"/>
                  <a:pt x="6414" y="8207"/>
                  <a:pt x="6414" y="8207"/>
                </a:cubicBezTo>
                <a:cubicBezTo>
                  <a:pt x="3800" y="2584"/>
                  <a:pt x="1277" y="608"/>
                  <a:pt x="365" y="31"/>
                </a:cubicBezTo>
                <a:cubicBezTo>
                  <a:pt x="305" y="0"/>
                  <a:pt x="274" y="0"/>
                  <a:pt x="21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3921;p72">
            <a:extLst>
              <a:ext uri="{FF2B5EF4-FFF2-40B4-BE49-F238E27FC236}">
                <a16:creationId xmlns:a16="http://schemas.microsoft.com/office/drawing/2014/main" id="{48D79F91-63DA-4EA2-BD75-1A463874909C}"/>
              </a:ext>
            </a:extLst>
          </p:cNvPr>
          <p:cNvSpPr/>
          <p:nvPr/>
        </p:nvSpPr>
        <p:spPr>
          <a:xfrm>
            <a:off x="2297711" y="4682240"/>
            <a:ext cx="80907" cy="96343"/>
          </a:xfrm>
          <a:custGeom>
            <a:avLst/>
            <a:gdLst/>
            <a:ahLst/>
            <a:cxnLst/>
            <a:rect l="l" t="t" r="r" b="b"/>
            <a:pathLst>
              <a:path w="4986" h="6263" extrusionOk="0">
                <a:moveTo>
                  <a:pt x="1" y="1"/>
                </a:moveTo>
                <a:lnTo>
                  <a:pt x="1" y="1"/>
                </a:lnTo>
                <a:cubicBezTo>
                  <a:pt x="153" y="365"/>
                  <a:pt x="366" y="700"/>
                  <a:pt x="609" y="1004"/>
                </a:cubicBezTo>
                <a:cubicBezTo>
                  <a:pt x="1034" y="1581"/>
                  <a:pt x="1642" y="2402"/>
                  <a:pt x="2311" y="3283"/>
                </a:cubicBezTo>
                <a:cubicBezTo>
                  <a:pt x="3010" y="4134"/>
                  <a:pt x="3648" y="4925"/>
                  <a:pt x="4165" y="5441"/>
                </a:cubicBezTo>
                <a:cubicBezTo>
                  <a:pt x="4408" y="5776"/>
                  <a:pt x="4682" y="6049"/>
                  <a:pt x="4986" y="6262"/>
                </a:cubicBezTo>
                <a:cubicBezTo>
                  <a:pt x="4803" y="5928"/>
                  <a:pt x="4560" y="5624"/>
                  <a:pt x="4287" y="5320"/>
                </a:cubicBezTo>
                <a:lnTo>
                  <a:pt x="2524" y="3131"/>
                </a:lnTo>
                <a:lnTo>
                  <a:pt x="761" y="882"/>
                </a:lnTo>
                <a:cubicBezTo>
                  <a:pt x="548" y="578"/>
                  <a:pt x="275" y="274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3922;p72">
            <a:extLst>
              <a:ext uri="{FF2B5EF4-FFF2-40B4-BE49-F238E27FC236}">
                <a16:creationId xmlns:a16="http://schemas.microsoft.com/office/drawing/2014/main" id="{D20AADA6-9766-4542-B242-7E3EFB430931}"/>
              </a:ext>
            </a:extLst>
          </p:cNvPr>
          <p:cNvSpPr/>
          <p:nvPr/>
        </p:nvSpPr>
        <p:spPr>
          <a:xfrm>
            <a:off x="2388467" y="4377859"/>
            <a:ext cx="186461" cy="456364"/>
          </a:xfrm>
          <a:custGeom>
            <a:avLst/>
            <a:gdLst/>
            <a:ahLst/>
            <a:cxnLst/>
            <a:rect l="l" t="t" r="r" b="b"/>
            <a:pathLst>
              <a:path w="11491" h="29667" extrusionOk="0">
                <a:moveTo>
                  <a:pt x="11490" y="0"/>
                </a:moveTo>
                <a:cubicBezTo>
                  <a:pt x="11460" y="152"/>
                  <a:pt x="11460" y="274"/>
                  <a:pt x="11460" y="426"/>
                </a:cubicBezTo>
                <a:cubicBezTo>
                  <a:pt x="11399" y="821"/>
                  <a:pt x="11369" y="1368"/>
                  <a:pt x="11308" y="2037"/>
                </a:cubicBezTo>
                <a:cubicBezTo>
                  <a:pt x="11217" y="3465"/>
                  <a:pt x="11065" y="5441"/>
                  <a:pt x="10913" y="7812"/>
                </a:cubicBezTo>
                <a:cubicBezTo>
                  <a:pt x="10457" y="10152"/>
                  <a:pt x="9241" y="12797"/>
                  <a:pt x="7600" y="15380"/>
                </a:cubicBezTo>
                <a:cubicBezTo>
                  <a:pt x="6414" y="17265"/>
                  <a:pt x="5138" y="18997"/>
                  <a:pt x="4043" y="20639"/>
                </a:cubicBezTo>
                <a:cubicBezTo>
                  <a:pt x="3071" y="22067"/>
                  <a:pt x="2189" y="23557"/>
                  <a:pt x="1399" y="25107"/>
                </a:cubicBezTo>
                <a:cubicBezTo>
                  <a:pt x="882" y="26171"/>
                  <a:pt x="487" y="27265"/>
                  <a:pt x="214" y="28390"/>
                </a:cubicBezTo>
                <a:cubicBezTo>
                  <a:pt x="122" y="28815"/>
                  <a:pt x="62" y="29119"/>
                  <a:pt x="31" y="29332"/>
                </a:cubicBezTo>
                <a:cubicBezTo>
                  <a:pt x="1" y="29453"/>
                  <a:pt x="1" y="29545"/>
                  <a:pt x="1" y="29666"/>
                </a:cubicBezTo>
                <a:cubicBezTo>
                  <a:pt x="31" y="29575"/>
                  <a:pt x="62" y="29453"/>
                  <a:pt x="62" y="29362"/>
                </a:cubicBezTo>
                <a:cubicBezTo>
                  <a:pt x="122" y="29149"/>
                  <a:pt x="214" y="28815"/>
                  <a:pt x="305" y="28420"/>
                </a:cubicBezTo>
                <a:cubicBezTo>
                  <a:pt x="609" y="27295"/>
                  <a:pt x="1034" y="26231"/>
                  <a:pt x="1551" y="25198"/>
                </a:cubicBezTo>
                <a:cubicBezTo>
                  <a:pt x="2341" y="23648"/>
                  <a:pt x="3223" y="22158"/>
                  <a:pt x="4226" y="20760"/>
                </a:cubicBezTo>
                <a:cubicBezTo>
                  <a:pt x="5320" y="19149"/>
                  <a:pt x="6566" y="17417"/>
                  <a:pt x="7782" y="15502"/>
                </a:cubicBezTo>
                <a:cubicBezTo>
                  <a:pt x="9423" y="12918"/>
                  <a:pt x="10670" y="10274"/>
                  <a:pt x="11095" y="7812"/>
                </a:cubicBezTo>
                <a:cubicBezTo>
                  <a:pt x="11217" y="5471"/>
                  <a:pt x="11338" y="3465"/>
                  <a:pt x="11399" y="2067"/>
                </a:cubicBezTo>
                <a:cubicBezTo>
                  <a:pt x="11430" y="1398"/>
                  <a:pt x="11490" y="851"/>
                  <a:pt x="11490" y="456"/>
                </a:cubicBezTo>
                <a:lnTo>
                  <a:pt x="11490" y="30"/>
                </a:lnTo>
                <a:cubicBezTo>
                  <a:pt x="11490" y="20"/>
                  <a:pt x="11490" y="10"/>
                  <a:pt x="1149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3923;p72">
            <a:extLst>
              <a:ext uri="{FF2B5EF4-FFF2-40B4-BE49-F238E27FC236}">
                <a16:creationId xmlns:a16="http://schemas.microsoft.com/office/drawing/2014/main" id="{FB07AAC8-3485-4861-B0DE-DDD3D0992358}"/>
              </a:ext>
            </a:extLst>
          </p:cNvPr>
          <p:cNvSpPr/>
          <p:nvPr/>
        </p:nvSpPr>
        <p:spPr>
          <a:xfrm>
            <a:off x="2486622" y="4451081"/>
            <a:ext cx="71528" cy="157767"/>
          </a:xfrm>
          <a:custGeom>
            <a:avLst/>
            <a:gdLst/>
            <a:ahLst/>
            <a:cxnLst/>
            <a:rect l="l" t="t" r="r" b="b"/>
            <a:pathLst>
              <a:path w="4408" h="10256" extrusionOk="0">
                <a:moveTo>
                  <a:pt x="1028" y="0"/>
                </a:moveTo>
                <a:cubicBezTo>
                  <a:pt x="976" y="0"/>
                  <a:pt x="923" y="15"/>
                  <a:pt x="882" y="43"/>
                </a:cubicBezTo>
                <a:cubicBezTo>
                  <a:pt x="852" y="73"/>
                  <a:pt x="821" y="103"/>
                  <a:pt x="821" y="164"/>
                </a:cubicBezTo>
                <a:cubicBezTo>
                  <a:pt x="517" y="1167"/>
                  <a:pt x="1" y="4359"/>
                  <a:pt x="1855" y="10256"/>
                </a:cubicBezTo>
                <a:cubicBezTo>
                  <a:pt x="1855" y="10256"/>
                  <a:pt x="4408" y="4116"/>
                  <a:pt x="1186" y="73"/>
                </a:cubicBezTo>
                <a:cubicBezTo>
                  <a:pt x="1152" y="23"/>
                  <a:pt x="1091" y="0"/>
                  <a:pt x="1028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3924;p72">
            <a:extLst>
              <a:ext uri="{FF2B5EF4-FFF2-40B4-BE49-F238E27FC236}">
                <a16:creationId xmlns:a16="http://schemas.microsoft.com/office/drawing/2014/main" id="{ED86187C-862A-47E4-809B-3B7D06334320}"/>
              </a:ext>
            </a:extLst>
          </p:cNvPr>
          <p:cNvSpPr/>
          <p:nvPr/>
        </p:nvSpPr>
        <p:spPr>
          <a:xfrm>
            <a:off x="2508318" y="4485400"/>
            <a:ext cx="10385" cy="122986"/>
          </a:xfrm>
          <a:custGeom>
            <a:avLst/>
            <a:gdLst/>
            <a:ahLst/>
            <a:cxnLst/>
            <a:rect l="l" t="t" r="r" b="b"/>
            <a:pathLst>
              <a:path w="640" h="7995" extrusionOk="0">
                <a:moveTo>
                  <a:pt x="31" y="0"/>
                </a:moveTo>
                <a:cubicBezTo>
                  <a:pt x="1" y="395"/>
                  <a:pt x="31" y="790"/>
                  <a:pt x="62" y="1155"/>
                </a:cubicBezTo>
                <a:cubicBezTo>
                  <a:pt x="123" y="1976"/>
                  <a:pt x="183" y="2948"/>
                  <a:pt x="274" y="4012"/>
                </a:cubicBezTo>
                <a:cubicBezTo>
                  <a:pt x="335" y="5046"/>
                  <a:pt x="396" y="6018"/>
                  <a:pt x="457" y="6839"/>
                </a:cubicBezTo>
                <a:cubicBezTo>
                  <a:pt x="457" y="7234"/>
                  <a:pt x="487" y="7599"/>
                  <a:pt x="548" y="7994"/>
                </a:cubicBezTo>
                <a:cubicBezTo>
                  <a:pt x="639" y="7599"/>
                  <a:pt x="639" y="7204"/>
                  <a:pt x="639" y="6839"/>
                </a:cubicBezTo>
                <a:cubicBezTo>
                  <a:pt x="639" y="6110"/>
                  <a:pt x="578" y="5107"/>
                  <a:pt x="518" y="3982"/>
                </a:cubicBezTo>
                <a:cubicBezTo>
                  <a:pt x="426" y="2888"/>
                  <a:pt x="335" y="1885"/>
                  <a:pt x="244" y="1155"/>
                </a:cubicBezTo>
                <a:cubicBezTo>
                  <a:pt x="214" y="760"/>
                  <a:pt x="153" y="365"/>
                  <a:pt x="3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3925;p72">
            <a:extLst>
              <a:ext uri="{FF2B5EF4-FFF2-40B4-BE49-F238E27FC236}">
                <a16:creationId xmlns:a16="http://schemas.microsoft.com/office/drawing/2014/main" id="{A98DF843-5E68-4C08-BA8D-3F71AD6734A9}"/>
              </a:ext>
            </a:extLst>
          </p:cNvPr>
          <p:cNvSpPr/>
          <p:nvPr/>
        </p:nvSpPr>
        <p:spPr>
          <a:xfrm>
            <a:off x="2486622" y="4451081"/>
            <a:ext cx="71528" cy="157767"/>
          </a:xfrm>
          <a:custGeom>
            <a:avLst/>
            <a:gdLst/>
            <a:ahLst/>
            <a:cxnLst/>
            <a:rect l="l" t="t" r="r" b="b"/>
            <a:pathLst>
              <a:path w="4408" h="10256" extrusionOk="0">
                <a:moveTo>
                  <a:pt x="1028" y="0"/>
                </a:moveTo>
                <a:cubicBezTo>
                  <a:pt x="976" y="0"/>
                  <a:pt x="923" y="15"/>
                  <a:pt x="882" y="43"/>
                </a:cubicBezTo>
                <a:cubicBezTo>
                  <a:pt x="852" y="73"/>
                  <a:pt x="821" y="103"/>
                  <a:pt x="821" y="164"/>
                </a:cubicBezTo>
                <a:cubicBezTo>
                  <a:pt x="517" y="1167"/>
                  <a:pt x="1" y="4359"/>
                  <a:pt x="1855" y="10256"/>
                </a:cubicBezTo>
                <a:cubicBezTo>
                  <a:pt x="1855" y="10256"/>
                  <a:pt x="4408" y="4116"/>
                  <a:pt x="1186" y="73"/>
                </a:cubicBezTo>
                <a:cubicBezTo>
                  <a:pt x="1152" y="23"/>
                  <a:pt x="1091" y="0"/>
                  <a:pt x="102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3926;p72">
            <a:extLst>
              <a:ext uri="{FF2B5EF4-FFF2-40B4-BE49-F238E27FC236}">
                <a16:creationId xmlns:a16="http://schemas.microsoft.com/office/drawing/2014/main" id="{E29D70B9-C70D-4E7A-8461-7C0181D7BC65}"/>
              </a:ext>
            </a:extLst>
          </p:cNvPr>
          <p:cNvSpPr/>
          <p:nvPr/>
        </p:nvSpPr>
        <p:spPr>
          <a:xfrm>
            <a:off x="2350496" y="4680333"/>
            <a:ext cx="71040" cy="156229"/>
          </a:xfrm>
          <a:custGeom>
            <a:avLst/>
            <a:gdLst/>
            <a:ahLst/>
            <a:cxnLst/>
            <a:rect l="l" t="t" r="r" b="b"/>
            <a:pathLst>
              <a:path w="4378" h="10156" extrusionOk="0">
                <a:moveTo>
                  <a:pt x="691" y="1"/>
                </a:moveTo>
                <a:cubicBezTo>
                  <a:pt x="584" y="1"/>
                  <a:pt x="476" y="68"/>
                  <a:pt x="456" y="185"/>
                </a:cubicBezTo>
                <a:cubicBezTo>
                  <a:pt x="274" y="1249"/>
                  <a:pt x="0" y="4410"/>
                  <a:pt x="2310" y="10155"/>
                </a:cubicBezTo>
                <a:cubicBezTo>
                  <a:pt x="2310" y="10155"/>
                  <a:pt x="4377" y="3833"/>
                  <a:pt x="851" y="64"/>
                </a:cubicBezTo>
                <a:cubicBezTo>
                  <a:pt x="808" y="21"/>
                  <a:pt x="750" y="1"/>
                  <a:pt x="69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3927;p72">
            <a:extLst>
              <a:ext uri="{FF2B5EF4-FFF2-40B4-BE49-F238E27FC236}">
                <a16:creationId xmlns:a16="http://schemas.microsoft.com/office/drawing/2014/main" id="{7B8EA366-EEC3-444D-93A7-A24806A2EDD0}"/>
              </a:ext>
            </a:extLst>
          </p:cNvPr>
          <p:cNvSpPr/>
          <p:nvPr/>
        </p:nvSpPr>
        <p:spPr>
          <a:xfrm>
            <a:off x="2370228" y="4714037"/>
            <a:ext cx="19245" cy="122049"/>
          </a:xfrm>
          <a:custGeom>
            <a:avLst/>
            <a:gdLst/>
            <a:ahLst/>
            <a:cxnLst/>
            <a:rect l="l" t="t" r="r" b="b"/>
            <a:pathLst>
              <a:path w="1186" h="7934" extrusionOk="0">
                <a:moveTo>
                  <a:pt x="0" y="1"/>
                </a:moveTo>
                <a:cubicBezTo>
                  <a:pt x="0" y="396"/>
                  <a:pt x="31" y="791"/>
                  <a:pt x="122" y="1156"/>
                </a:cubicBezTo>
                <a:cubicBezTo>
                  <a:pt x="243" y="1976"/>
                  <a:pt x="395" y="2918"/>
                  <a:pt x="547" y="3982"/>
                </a:cubicBezTo>
                <a:cubicBezTo>
                  <a:pt x="699" y="5016"/>
                  <a:pt x="851" y="5958"/>
                  <a:pt x="973" y="6779"/>
                </a:cubicBezTo>
                <a:cubicBezTo>
                  <a:pt x="1003" y="7174"/>
                  <a:pt x="1064" y="7569"/>
                  <a:pt x="1155" y="7934"/>
                </a:cubicBezTo>
                <a:cubicBezTo>
                  <a:pt x="1186" y="7539"/>
                  <a:pt x="1186" y="7143"/>
                  <a:pt x="1125" y="6748"/>
                </a:cubicBezTo>
                <a:cubicBezTo>
                  <a:pt x="1064" y="6019"/>
                  <a:pt x="942" y="5016"/>
                  <a:pt x="790" y="3922"/>
                </a:cubicBezTo>
                <a:cubicBezTo>
                  <a:pt x="608" y="2827"/>
                  <a:pt x="426" y="1855"/>
                  <a:pt x="304" y="1125"/>
                </a:cubicBezTo>
                <a:cubicBezTo>
                  <a:pt x="243" y="760"/>
                  <a:pt x="122" y="365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3928;p72">
            <a:extLst>
              <a:ext uri="{FF2B5EF4-FFF2-40B4-BE49-F238E27FC236}">
                <a16:creationId xmlns:a16="http://schemas.microsoft.com/office/drawing/2014/main" id="{4C3D31D9-4F51-4DC8-952E-9EA7F86549DC}"/>
              </a:ext>
            </a:extLst>
          </p:cNvPr>
          <p:cNvSpPr/>
          <p:nvPr/>
        </p:nvSpPr>
        <p:spPr>
          <a:xfrm>
            <a:off x="2350496" y="4680333"/>
            <a:ext cx="71040" cy="156229"/>
          </a:xfrm>
          <a:custGeom>
            <a:avLst/>
            <a:gdLst/>
            <a:ahLst/>
            <a:cxnLst/>
            <a:rect l="l" t="t" r="r" b="b"/>
            <a:pathLst>
              <a:path w="4378" h="10156" extrusionOk="0">
                <a:moveTo>
                  <a:pt x="691" y="1"/>
                </a:moveTo>
                <a:cubicBezTo>
                  <a:pt x="584" y="1"/>
                  <a:pt x="476" y="68"/>
                  <a:pt x="456" y="185"/>
                </a:cubicBezTo>
                <a:cubicBezTo>
                  <a:pt x="274" y="1249"/>
                  <a:pt x="0" y="4410"/>
                  <a:pt x="2310" y="10155"/>
                </a:cubicBezTo>
                <a:cubicBezTo>
                  <a:pt x="2310" y="10155"/>
                  <a:pt x="4377" y="3833"/>
                  <a:pt x="851" y="64"/>
                </a:cubicBezTo>
                <a:cubicBezTo>
                  <a:pt x="808" y="21"/>
                  <a:pt x="750" y="1"/>
                  <a:pt x="69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3929;p72">
            <a:extLst>
              <a:ext uri="{FF2B5EF4-FFF2-40B4-BE49-F238E27FC236}">
                <a16:creationId xmlns:a16="http://schemas.microsoft.com/office/drawing/2014/main" id="{4C434DF0-CD5A-4BD7-B307-E08D00206DC1}"/>
              </a:ext>
            </a:extLst>
          </p:cNvPr>
          <p:cNvSpPr/>
          <p:nvPr/>
        </p:nvSpPr>
        <p:spPr>
          <a:xfrm>
            <a:off x="2569493" y="4352599"/>
            <a:ext cx="88290" cy="140754"/>
          </a:xfrm>
          <a:custGeom>
            <a:avLst/>
            <a:gdLst/>
            <a:ahLst/>
            <a:cxnLst/>
            <a:rect l="l" t="t" r="r" b="b"/>
            <a:pathLst>
              <a:path w="5441" h="9150" extrusionOk="0">
                <a:moveTo>
                  <a:pt x="4651" y="1"/>
                </a:moveTo>
                <a:cubicBezTo>
                  <a:pt x="4590" y="1"/>
                  <a:pt x="4559" y="31"/>
                  <a:pt x="4499" y="62"/>
                </a:cubicBezTo>
                <a:cubicBezTo>
                  <a:pt x="3739" y="791"/>
                  <a:pt x="1581" y="3162"/>
                  <a:pt x="0" y="9150"/>
                </a:cubicBezTo>
                <a:cubicBezTo>
                  <a:pt x="0" y="9150"/>
                  <a:pt x="5441" y="5350"/>
                  <a:pt x="4894" y="213"/>
                </a:cubicBezTo>
                <a:cubicBezTo>
                  <a:pt x="4894" y="92"/>
                  <a:pt x="4772" y="1"/>
                  <a:pt x="465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3930;p72">
            <a:extLst>
              <a:ext uri="{FF2B5EF4-FFF2-40B4-BE49-F238E27FC236}">
                <a16:creationId xmlns:a16="http://schemas.microsoft.com/office/drawing/2014/main" id="{CE3954E9-E54E-4BBC-90A8-D0C6F259C575}"/>
              </a:ext>
            </a:extLst>
          </p:cNvPr>
          <p:cNvSpPr/>
          <p:nvPr/>
        </p:nvSpPr>
        <p:spPr>
          <a:xfrm>
            <a:off x="2569493" y="4352599"/>
            <a:ext cx="88290" cy="140754"/>
          </a:xfrm>
          <a:custGeom>
            <a:avLst/>
            <a:gdLst/>
            <a:ahLst/>
            <a:cxnLst/>
            <a:rect l="l" t="t" r="r" b="b"/>
            <a:pathLst>
              <a:path w="5441" h="9150" extrusionOk="0">
                <a:moveTo>
                  <a:pt x="4651" y="1"/>
                </a:moveTo>
                <a:cubicBezTo>
                  <a:pt x="4590" y="1"/>
                  <a:pt x="4559" y="31"/>
                  <a:pt x="4499" y="62"/>
                </a:cubicBezTo>
                <a:cubicBezTo>
                  <a:pt x="3739" y="791"/>
                  <a:pt x="1581" y="3162"/>
                  <a:pt x="0" y="9150"/>
                </a:cubicBezTo>
                <a:cubicBezTo>
                  <a:pt x="0" y="9150"/>
                  <a:pt x="5441" y="5350"/>
                  <a:pt x="4894" y="213"/>
                </a:cubicBezTo>
                <a:cubicBezTo>
                  <a:pt x="4894" y="92"/>
                  <a:pt x="4772" y="1"/>
                  <a:pt x="465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3931;p72">
            <a:extLst>
              <a:ext uri="{FF2B5EF4-FFF2-40B4-BE49-F238E27FC236}">
                <a16:creationId xmlns:a16="http://schemas.microsoft.com/office/drawing/2014/main" id="{D910E4B0-003F-44EC-AF9E-8CA563C34472}"/>
              </a:ext>
            </a:extLst>
          </p:cNvPr>
          <p:cNvSpPr/>
          <p:nvPr/>
        </p:nvSpPr>
        <p:spPr>
          <a:xfrm>
            <a:off x="2569980" y="4385335"/>
            <a:ext cx="62652" cy="108019"/>
          </a:xfrm>
          <a:custGeom>
            <a:avLst/>
            <a:gdLst/>
            <a:ahLst/>
            <a:cxnLst/>
            <a:rect l="l" t="t" r="r" b="b"/>
            <a:pathLst>
              <a:path w="3861" h="7022" extrusionOk="0">
                <a:moveTo>
                  <a:pt x="3861" y="0"/>
                </a:moveTo>
                <a:cubicBezTo>
                  <a:pt x="3617" y="304"/>
                  <a:pt x="3435" y="639"/>
                  <a:pt x="3253" y="1003"/>
                </a:cubicBezTo>
                <a:lnTo>
                  <a:pt x="1915" y="3496"/>
                </a:lnTo>
                <a:lnTo>
                  <a:pt x="548" y="5988"/>
                </a:lnTo>
                <a:cubicBezTo>
                  <a:pt x="335" y="6323"/>
                  <a:pt x="152" y="6657"/>
                  <a:pt x="0" y="7022"/>
                </a:cubicBezTo>
                <a:cubicBezTo>
                  <a:pt x="274" y="6748"/>
                  <a:pt x="517" y="6414"/>
                  <a:pt x="700" y="6080"/>
                </a:cubicBezTo>
                <a:cubicBezTo>
                  <a:pt x="1095" y="5472"/>
                  <a:pt x="1611" y="4590"/>
                  <a:pt x="2128" y="3617"/>
                </a:cubicBezTo>
                <a:cubicBezTo>
                  <a:pt x="2645" y="2645"/>
                  <a:pt x="3101" y="1733"/>
                  <a:pt x="3405" y="1064"/>
                </a:cubicBezTo>
                <a:cubicBezTo>
                  <a:pt x="3617" y="730"/>
                  <a:pt x="3769" y="365"/>
                  <a:pt x="386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3932;p72">
            <a:extLst>
              <a:ext uri="{FF2B5EF4-FFF2-40B4-BE49-F238E27FC236}">
                <a16:creationId xmlns:a16="http://schemas.microsoft.com/office/drawing/2014/main" id="{5FE920AE-A147-419E-8A7C-7AB3587CDECE}"/>
              </a:ext>
            </a:extLst>
          </p:cNvPr>
          <p:cNvSpPr/>
          <p:nvPr/>
        </p:nvSpPr>
        <p:spPr>
          <a:xfrm>
            <a:off x="2423987" y="4645413"/>
            <a:ext cx="135655" cy="94820"/>
          </a:xfrm>
          <a:custGeom>
            <a:avLst/>
            <a:gdLst/>
            <a:ahLst/>
            <a:cxnLst/>
            <a:rect l="l" t="t" r="r" b="b"/>
            <a:pathLst>
              <a:path w="8360" h="6164" extrusionOk="0">
                <a:moveTo>
                  <a:pt x="8131" y="1"/>
                </a:moveTo>
                <a:cubicBezTo>
                  <a:pt x="8108" y="1"/>
                  <a:pt x="8086" y="9"/>
                  <a:pt x="8055" y="24"/>
                </a:cubicBezTo>
                <a:cubicBezTo>
                  <a:pt x="7052" y="297"/>
                  <a:pt x="4073" y="1483"/>
                  <a:pt x="0" y="6164"/>
                </a:cubicBezTo>
                <a:cubicBezTo>
                  <a:pt x="0" y="6164"/>
                  <a:pt x="6566" y="5130"/>
                  <a:pt x="8329" y="297"/>
                </a:cubicBezTo>
                <a:cubicBezTo>
                  <a:pt x="8359" y="176"/>
                  <a:pt x="8329" y="54"/>
                  <a:pt x="8207" y="24"/>
                </a:cubicBezTo>
                <a:cubicBezTo>
                  <a:pt x="8177" y="9"/>
                  <a:pt x="8154" y="1"/>
                  <a:pt x="813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3933;p72">
            <a:extLst>
              <a:ext uri="{FF2B5EF4-FFF2-40B4-BE49-F238E27FC236}">
                <a16:creationId xmlns:a16="http://schemas.microsoft.com/office/drawing/2014/main" id="{685C045A-AA2B-4A63-8A07-C651626EEE9E}"/>
              </a:ext>
            </a:extLst>
          </p:cNvPr>
          <p:cNvSpPr/>
          <p:nvPr/>
        </p:nvSpPr>
        <p:spPr>
          <a:xfrm>
            <a:off x="2423987" y="4645413"/>
            <a:ext cx="135655" cy="94820"/>
          </a:xfrm>
          <a:custGeom>
            <a:avLst/>
            <a:gdLst/>
            <a:ahLst/>
            <a:cxnLst/>
            <a:rect l="l" t="t" r="r" b="b"/>
            <a:pathLst>
              <a:path w="8360" h="6164" extrusionOk="0">
                <a:moveTo>
                  <a:pt x="8131" y="1"/>
                </a:moveTo>
                <a:cubicBezTo>
                  <a:pt x="8108" y="1"/>
                  <a:pt x="8086" y="9"/>
                  <a:pt x="8055" y="24"/>
                </a:cubicBezTo>
                <a:cubicBezTo>
                  <a:pt x="7052" y="297"/>
                  <a:pt x="4073" y="1483"/>
                  <a:pt x="0" y="6164"/>
                </a:cubicBezTo>
                <a:cubicBezTo>
                  <a:pt x="0" y="6164"/>
                  <a:pt x="6566" y="5130"/>
                  <a:pt x="8329" y="297"/>
                </a:cubicBezTo>
                <a:cubicBezTo>
                  <a:pt x="8359" y="176"/>
                  <a:pt x="8329" y="54"/>
                  <a:pt x="8207" y="24"/>
                </a:cubicBezTo>
                <a:cubicBezTo>
                  <a:pt x="8177" y="9"/>
                  <a:pt x="8154" y="1"/>
                  <a:pt x="813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3934;p72">
            <a:extLst>
              <a:ext uri="{FF2B5EF4-FFF2-40B4-BE49-F238E27FC236}">
                <a16:creationId xmlns:a16="http://schemas.microsoft.com/office/drawing/2014/main" id="{B81F46DD-620D-4FAA-94CB-74481F5D59C6}"/>
              </a:ext>
            </a:extLst>
          </p:cNvPr>
          <p:cNvSpPr/>
          <p:nvPr/>
        </p:nvSpPr>
        <p:spPr>
          <a:xfrm>
            <a:off x="2424473" y="4669610"/>
            <a:ext cx="106561" cy="71100"/>
          </a:xfrm>
          <a:custGeom>
            <a:avLst/>
            <a:gdLst/>
            <a:ahLst/>
            <a:cxnLst/>
            <a:rect l="l" t="t" r="r" b="b"/>
            <a:pathLst>
              <a:path w="6567" h="4622" extrusionOk="0">
                <a:moveTo>
                  <a:pt x="6566" y="1"/>
                </a:moveTo>
                <a:lnTo>
                  <a:pt x="6566" y="1"/>
                </a:lnTo>
                <a:cubicBezTo>
                  <a:pt x="6232" y="153"/>
                  <a:pt x="5897" y="396"/>
                  <a:pt x="5563" y="639"/>
                </a:cubicBezTo>
                <a:lnTo>
                  <a:pt x="3253" y="2281"/>
                </a:lnTo>
                <a:lnTo>
                  <a:pt x="943" y="3922"/>
                </a:lnTo>
                <a:cubicBezTo>
                  <a:pt x="609" y="4104"/>
                  <a:pt x="305" y="4347"/>
                  <a:pt x="1" y="4621"/>
                </a:cubicBezTo>
                <a:cubicBezTo>
                  <a:pt x="365" y="4469"/>
                  <a:pt x="730" y="4287"/>
                  <a:pt x="1034" y="4044"/>
                </a:cubicBezTo>
                <a:cubicBezTo>
                  <a:pt x="1672" y="3679"/>
                  <a:pt x="2493" y="3132"/>
                  <a:pt x="3405" y="2463"/>
                </a:cubicBezTo>
                <a:cubicBezTo>
                  <a:pt x="4317" y="1825"/>
                  <a:pt x="5107" y="1217"/>
                  <a:pt x="5685" y="761"/>
                </a:cubicBezTo>
                <a:cubicBezTo>
                  <a:pt x="6019" y="548"/>
                  <a:pt x="6293" y="274"/>
                  <a:pt x="656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3935;p72">
            <a:extLst>
              <a:ext uri="{FF2B5EF4-FFF2-40B4-BE49-F238E27FC236}">
                <a16:creationId xmlns:a16="http://schemas.microsoft.com/office/drawing/2014/main" id="{11EE12F8-11C9-42F5-9113-8C3A6838A8DE}"/>
              </a:ext>
            </a:extLst>
          </p:cNvPr>
          <p:cNvSpPr/>
          <p:nvPr/>
        </p:nvSpPr>
        <p:spPr>
          <a:xfrm>
            <a:off x="2297711" y="4926321"/>
            <a:ext cx="193861" cy="190317"/>
          </a:xfrm>
          <a:custGeom>
            <a:avLst/>
            <a:gdLst/>
            <a:ahLst/>
            <a:cxnLst/>
            <a:rect l="l" t="t" r="r" b="b"/>
            <a:pathLst>
              <a:path w="11947" h="12372" extrusionOk="0">
                <a:moveTo>
                  <a:pt x="1" y="0"/>
                </a:moveTo>
                <a:lnTo>
                  <a:pt x="1886" y="12371"/>
                </a:lnTo>
                <a:lnTo>
                  <a:pt x="9424" y="12341"/>
                </a:lnTo>
                <a:lnTo>
                  <a:pt x="11946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3936;p72">
            <a:extLst>
              <a:ext uri="{FF2B5EF4-FFF2-40B4-BE49-F238E27FC236}">
                <a16:creationId xmlns:a16="http://schemas.microsoft.com/office/drawing/2014/main" id="{0007F7A8-08BD-4D8B-B322-1D7EF2AA9473}"/>
              </a:ext>
            </a:extLst>
          </p:cNvPr>
          <p:cNvSpPr/>
          <p:nvPr/>
        </p:nvSpPr>
        <p:spPr>
          <a:xfrm>
            <a:off x="2312022" y="4952871"/>
            <a:ext cx="161797" cy="93159"/>
          </a:xfrm>
          <a:custGeom>
            <a:avLst/>
            <a:gdLst/>
            <a:ahLst/>
            <a:cxnLst/>
            <a:rect l="l" t="t" r="r" b="b"/>
            <a:pathLst>
              <a:path w="9971" h="6056" extrusionOk="0">
                <a:moveTo>
                  <a:pt x="9970" y="3046"/>
                </a:moveTo>
                <a:cubicBezTo>
                  <a:pt x="9970" y="3046"/>
                  <a:pt x="9970" y="3046"/>
                  <a:pt x="9879" y="3077"/>
                </a:cubicBezTo>
                <a:cubicBezTo>
                  <a:pt x="9867" y="3083"/>
                  <a:pt x="9855" y="3090"/>
                  <a:pt x="9842" y="3098"/>
                </a:cubicBezTo>
                <a:lnTo>
                  <a:pt x="9842" y="3098"/>
                </a:lnTo>
                <a:cubicBezTo>
                  <a:pt x="9885" y="3081"/>
                  <a:pt x="9928" y="3064"/>
                  <a:pt x="9970" y="3046"/>
                </a:cubicBezTo>
                <a:close/>
                <a:moveTo>
                  <a:pt x="6657" y="174"/>
                </a:moveTo>
                <a:cubicBezTo>
                  <a:pt x="6883" y="174"/>
                  <a:pt x="7111" y="255"/>
                  <a:pt x="7295" y="402"/>
                </a:cubicBezTo>
                <a:cubicBezTo>
                  <a:pt x="7630" y="645"/>
                  <a:pt x="7873" y="1010"/>
                  <a:pt x="7934" y="1405"/>
                </a:cubicBezTo>
                <a:cubicBezTo>
                  <a:pt x="8025" y="1861"/>
                  <a:pt x="8055" y="2317"/>
                  <a:pt x="8025" y="2742"/>
                </a:cubicBezTo>
                <a:cubicBezTo>
                  <a:pt x="8013" y="2940"/>
                  <a:pt x="7990" y="3133"/>
                  <a:pt x="7956" y="3321"/>
                </a:cubicBezTo>
                <a:lnTo>
                  <a:pt x="7956" y="3321"/>
                </a:lnTo>
                <a:cubicBezTo>
                  <a:pt x="7804" y="3292"/>
                  <a:pt x="7654" y="3250"/>
                  <a:pt x="7508" y="3198"/>
                </a:cubicBezTo>
                <a:cubicBezTo>
                  <a:pt x="6931" y="3016"/>
                  <a:pt x="6444" y="2651"/>
                  <a:pt x="6080" y="2165"/>
                </a:cubicBezTo>
                <a:cubicBezTo>
                  <a:pt x="5897" y="1861"/>
                  <a:pt x="5806" y="1526"/>
                  <a:pt x="5776" y="1192"/>
                </a:cubicBezTo>
                <a:cubicBezTo>
                  <a:pt x="5745" y="827"/>
                  <a:pt x="5928" y="493"/>
                  <a:pt x="6232" y="280"/>
                </a:cubicBezTo>
                <a:cubicBezTo>
                  <a:pt x="6363" y="208"/>
                  <a:pt x="6510" y="174"/>
                  <a:pt x="6657" y="174"/>
                </a:cubicBezTo>
                <a:close/>
                <a:moveTo>
                  <a:pt x="3666" y="1870"/>
                </a:moveTo>
                <a:cubicBezTo>
                  <a:pt x="3848" y="1870"/>
                  <a:pt x="4031" y="1917"/>
                  <a:pt x="4195" y="2013"/>
                </a:cubicBezTo>
                <a:cubicBezTo>
                  <a:pt x="4529" y="2195"/>
                  <a:pt x="4773" y="2499"/>
                  <a:pt x="4864" y="2894"/>
                </a:cubicBezTo>
                <a:cubicBezTo>
                  <a:pt x="4955" y="3593"/>
                  <a:pt x="4621" y="4292"/>
                  <a:pt x="4013" y="4657"/>
                </a:cubicBezTo>
                <a:cubicBezTo>
                  <a:pt x="3846" y="4755"/>
                  <a:pt x="3671" y="4831"/>
                  <a:pt x="3490" y="4884"/>
                </a:cubicBezTo>
                <a:lnTo>
                  <a:pt x="3490" y="4884"/>
                </a:lnTo>
                <a:cubicBezTo>
                  <a:pt x="3358" y="4754"/>
                  <a:pt x="3238" y="4617"/>
                  <a:pt x="3131" y="4475"/>
                </a:cubicBezTo>
                <a:cubicBezTo>
                  <a:pt x="2827" y="4110"/>
                  <a:pt x="2645" y="3685"/>
                  <a:pt x="2584" y="3229"/>
                </a:cubicBezTo>
                <a:cubicBezTo>
                  <a:pt x="2554" y="2803"/>
                  <a:pt x="2706" y="2378"/>
                  <a:pt x="3040" y="2074"/>
                </a:cubicBezTo>
                <a:cubicBezTo>
                  <a:pt x="3224" y="1940"/>
                  <a:pt x="3444" y="1870"/>
                  <a:pt x="3666" y="1870"/>
                </a:cubicBezTo>
                <a:close/>
                <a:moveTo>
                  <a:pt x="6654" y="0"/>
                </a:moveTo>
                <a:cubicBezTo>
                  <a:pt x="6477" y="0"/>
                  <a:pt x="6301" y="42"/>
                  <a:pt x="6140" y="128"/>
                </a:cubicBezTo>
                <a:cubicBezTo>
                  <a:pt x="5776" y="371"/>
                  <a:pt x="5593" y="767"/>
                  <a:pt x="5624" y="1192"/>
                </a:cubicBezTo>
                <a:cubicBezTo>
                  <a:pt x="5654" y="1557"/>
                  <a:pt x="5776" y="1922"/>
                  <a:pt x="5988" y="2226"/>
                </a:cubicBezTo>
                <a:cubicBezTo>
                  <a:pt x="6353" y="2742"/>
                  <a:pt x="6870" y="3107"/>
                  <a:pt x="7478" y="3320"/>
                </a:cubicBezTo>
                <a:cubicBezTo>
                  <a:pt x="7624" y="3372"/>
                  <a:pt x="7777" y="3410"/>
                  <a:pt x="7933" y="3434"/>
                </a:cubicBezTo>
                <a:lnTo>
                  <a:pt x="7933" y="3434"/>
                </a:lnTo>
                <a:cubicBezTo>
                  <a:pt x="7883" y="3668"/>
                  <a:pt x="7814" y="3893"/>
                  <a:pt x="7721" y="4110"/>
                </a:cubicBezTo>
                <a:cubicBezTo>
                  <a:pt x="7539" y="4566"/>
                  <a:pt x="7265" y="4961"/>
                  <a:pt x="6900" y="5295"/>
                </a:cubicBezTo>
                <a:cubicBezTo>
                  <a:pt x="6536" y="5599"/>
                  <a:pt x="6080" y="5812"/>
                  <a:pt x="5593" y="5843"/>
                </a:cubicBezTo>
                <a:cubicBezTo>
                  <a:pt x="5077" y="5843"/>
                  <a:pt x="4590" y="5691"/>
                  <a:pt x="4195" y="5447"/>
                </a:cubicBezTo>
                <a:cubicBezTo>
                  <a:pt x="3981" y="5310"/>
                  <a:pt x="3783" y="5157"/>
                  <a:pt x="3603" y="4993"/>
                </a:cubicBezTo>
                <a:lnTo>
                  <a:pt x="3603" y="4993"/>
                </a:lnTo>
                <a:cubicBezTo>
                  <a:pt x="3766" y="4946"/>
                  <a:pt x="3923" y="4884"/>
                  <a:pt x="4073" y="4809"/>
                </a:cubicBezTo>
                <a:cubicBezTo>
                  <a:pt x="4742" y="4384"/>
                  <a:pt x="5107" y="3624"/>
                  <a:pt x="4985" y="2864"/>
                </a:cubicBezTo>
                <a:cubicBezTo>
                  <a:pt x="4894" y="2408"/>
                  <a:pt x="4621" y="2043"/>
                  <a:pt x="4225" y="1830"/>
                </a:cubicBezTo>
                <a:cubicBezTo>
                  <a:pt x="4039" y="1737"/>
                  <a:pt x="3836" y="1691"/>
                  <a:pt x="3632" y="1691"/>
                </a:cubicBezTo>
                <a:cubicBezTo>
                  <a:pt x="3371" y="1691"/>
                  <a:pt x="3110" y="1768"/>
                  <a:pt x="2888" y="1922"/>
                </a:cubicBezTo>
                <a:cubicBezTo>
                  <a:pt x="2523" y="2256"/>
                  <a:pt x="2311" y="2742"/>
                  <a:pt x="2371" y="3229"/>
                </a:cubicBezTo>
                <a:cubicBezTo>
                  <a:pt x="2402" y="3745"/>
                  <a:pt x="2614" y="4201"/>
                  <a:pt x="2918" y="4596"/>
                </a:cubicBezTo>
                <a:cubicBezTo>
                  <a:pt x="3019" y="4716"/>
                  <a:pt x="3126" y="4832"/>
                  <a:pt x="3237" y="4945"/>
                </a:cubicBezTo>
                <a:lnTo>
                  <a:pt x="3237" y="4945"/>
                </a:lnTo>
                <a:cubicBezTo>
                  <a:pt x="3096" y="4970"/>
                  <a:pt x="2953" y="4983"/>
                  <a:pt x="2810" y="4983"/>
                </a:cubicBezTo>
                <a:cubicBezTo>
                  <a:pt x="2643" y="4983"/>
                  <a:pt x="2476" y="4965"/>
                  <a:pt x="2311" y="4931"/>
                </a:cubicBezTo>
                <a:cubicBezTo>
                  <a:pt x="1855" y="4870"/>
                  <a:pt x="1429" y="4688"/>
                  <a:pt x="1034" y="4475"/>
                </a:cubicBezTo>
                <a:cubicBezTo>
                  <a:pt x="760" y="4353"/>
                  <a:pt x="517" y="4201"/>
                  <a:pt x="274" y="4019"/>
                </a:cubicBezTo>
                <a:cubicBezTo>
                  <a:pt x="183" y="3958"/>
                  <a:pt x="92" y="3897"/>
                  <a:pt x="0" y="3867"/>
                </a:cubicBezTo>
                <a:lnTo>
                  <a:pt x="0" y="3867"/>
                </a:lnTo>
                <a:cubicBezTo>
                  <a:pt x="61" y="3928"/>
                  <a:pt x="152" y="3988"/>
                  <a:pt x="244" y="4049"/>
                </a:cubicBezTo>
                <a:cubicBezTo>
                  <a:pt x="456" y="4232"/>
                  <a:pt x="700" y="4414"/>
                  <a:pt x="973" y="4566"/>
                </a:cubicBezTo>
                <a:cubicBezTo>
                  <a:pt x="1368" y="4779"/>
                  <a:pt x="1794" y="4961"/>
                  <a:pt x="2250" y="5052"/>
                </a:cubicBezTo>
                <a:cubicBezTo>
                  <a:pt x="2436" y="5088"/>
                  <a:pt x="2622" y="5105"/>
                  <a:pt x="2806" y="5105"/>
                </a:cubicBezTo>
                <a:cubicBezTo>
                  <a:pt x="2990" y="5105"/>
                  <a:pt x="3172" y="5088"/>
                  <a:pt x="3349" y="5054"/>
                </a:cubicBezTo>
                <a:lnTo>
                  <a:pt x="3349" y="5054"/>
                </a:lnTo>
                <a:cubicBezTo>
                  <a:pt x="3575" y="5270"/>
                  <a:pt x="3819" y="5466"/>
                  <a:pt x="4073" y="5630"/>
                </a:cubicBezTo>
                <a:cubicBezTo>
                  <a:pt x="4529" y="5903"/>
                  <a:pt x="5046" y="6055"/>
                  <a:pt x="5593" y="6055"/>
                </a:cubicBezTo>
                <a:cubicBezTo>
                  <a:pt x="6110" y="6025"/>
                  <a:pt x="6627" y="5812"/>
                  <a:pt x="7052" y="5447"/>
                </a:cubicBezTo>
                <a:cubicBezTo>
                  <a:pt x="7417" y="5113"/>
                  <a:pt x="7721" y="4688"/>
                  <a:pt x="7903" y="4201"/>
                </a:cubicBezTo>
                <a:cubicBezTo>
                  <a:pt x="8000" y="3960"/>
                  <a:pt x="8071" y="3711"/>
                  <a:pt x="8120" y="3458"/>
                </a:cubicBezTo>
                <a:lnTo>
                  <a:pt x="8120" y="3458"/>
                </a:lnTo>
                <a:cubicBezTo>
                  <a:pt x="8215" y="3466"/>
                  <a:pt x="8311" y="3471"/>
                  <a:pt x="8406" y="3471"/>
                </a:cubicBezTo>
                <a:cubicBezTo>
                  <a:pt x="8554" y="3471"/>
                  <a:pt x="8701" y="3461"/>
                  <a:pt x="8846" y="3441"/>
                </a:cubicBezTo>
                <a:cubicBezTo>
                  <a:pt x="9150" y="3411"/>
                  <a:pt x="9423" y="3320"/>
                  <a:pt x="9697" y="3198"/>
                </a:cubicBezTo>
                <a:cubicBezTo>
                  <a:pt x="9745" y="3174"/>
                  <a:pt x="9794" y="3130"/>
                  <a:pt x="9842" y="3098"/>
                </a:cubicBezTo>
                <a:lnTo>
                  <a:pt x="9842" y="3098"/>
                </a:lnTo>
                <a:cubicBezTo>
                  <a:pt x="9520" y="3225"/>
                  <a:pt x="9195" y="3323"/>
                  <a:pt x="8846" y="3350"/>
                </a:cubicBezTo>
                <a:cubicBezTo>
                  <a:pt x="8728" y="3366"/>
                  <a:pt x="8610" y="3373"/>
                  <a:pt x="8493" y="3373"/>
                </a:cubicBezTo>
                <a:cubicBezTo>
                  <a:pt x="8375" y="3373"/>
                  <a:pt x="8257" y="3366"/>
                  <a:pt x="8140" y="3351"/>
                </a:cubicBezTo>
                <a:lnTo>
                  <a:pt x="8140" y="3351"/>
                </a:lnTo>
                <a:cubicBezTo>
                  <a:pt x="8174" y="3159"/>
                  <a:pt x="8195" y="2966"/>
                  <a:pt x="8207" y="2773"/>
                </a:cubicBezTo>
                <a:cubicBezTo>
                  <a:pt x="8238" y="2317"/>
                  <a:pt x="8207" y="1830"/>
                  <a:pt x="8116" y="1374"/>
                </a:cubicBezTo>
                <a:cubicBezTo>
                  <a:pt x="8025" y="919"/>
                  <a:pt x="7782" y="523"/>
                  <a:pt x="7387" y="250"/>
                </a:cubicBezTo>
                <a:cubicBezTo>
                  <a:pt x="7170" y="88"/>
                  <a:pt x="6912" y="0"/>
                  <a:pt x="66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3937;p72">
            <a:extLst>
              <a:ext uri="{FF2B5EF4-FFF2-40B4-BE49-F238E27FC236}">
                <a16:creationId xmlns:a16="http://schemas.microsoft.com/office/drawing/2014/main" id="{B91522C9-633D-429D-82A0-4D62FD11B0F9}"/>
              </a:ext>
            </a:extLst>
          </p:cNvPr>
          <p:cNvSpPr/>
          <p:nvPr/>
        </p:nvSpPr>
        <p:spPr>
          <a:xfrm>
            <a:off x="5549052" y="4662073"/>
            <a:ext cx="300390" cy="294645"/>
          </a:xfrm>
          <a:custGeom>
            <a:avLst/>
            <a:gdLst/>
            <a:ahLst/>
            <a:cxnLst/>
            <a:rect l="l" t="t" r="r" b="b"/>
            <a:pathLst>
              <a:path w="18512" h="19154" extrusionOk="0">
                <a:moveTo>
                  <a:pt x="8980" y="1"/>
                </a:moveTo>
                <a:cubicBezTo>
                  <a:pt x="7241" y="1"/>
                  <a:pt x="5508" y="487"/>
                  <a:pt x="4073" y="1494"/>
                </a:cubicBezTo>
                <a:cubicBezTo>
                  <a:pt x="1368" y="3379"/>
                  <a:pt x="0" y="6813"/>
                  <a:pt x="122" y="10096"/>
                </a:cubicBezTo>
                <a:cubicBezTo>
                  <a:pt x="274" y="13379"/>
                  <a:pt x="1855" y="17421"/>
                  <a:pt x="4833" y="19154"/>
                </a:cubicBezTo>
                <a:lnTo>
                  <a:pt x="13587" y="19093"/>
                </a:lnTo>
                <a:cubicBezTo>
                  <a:pt x="16414" y="17026"/>
                  <a:pt x="18177" y="13804"/>
                  <a:pt x="18390" y="10278"/>
                </a:cubicBezTo>
                <a:cubicBezTo>
                  <a:pt x="18511" y="6813"/>
                  <a:pt x="16809" y="3287"/>
                  <a:pt x="13891" y="1403"/>
                </a:cubicBezTo>
                <a:cubicBezTo>
                  <a:pt x="12438" y="479"/>
                  <a:pt x="10706" y="1"/>
                  <a:pt x="898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3938;p72">
            <a:extLst>
              <a:ext uri="{FF2B5EF4-FFF2-40B4-BE49-F238E27FC236}">
                <a16:creationId xmlns:a16="http://schemas.microsoft.com/office/drawing/2014/main" id="{145A3B97-A95A-477B-9E89-522C09CD4B39}"/>
              </a:ext>
            </a:extLst>
          </p:cNvPr>
          <p:cNvSpPr/>
          <p:nvPr/>
        </p:nvSpPr>
        <p:spPr>
          <a:xfrm>
            <a:off x="5690614" y="4666812"/>
            <a:ext cx="15302" cy="294583"/>
          </a:xfrm>
          <a:custGeom>
            <a:avLst/>
            <a:gdLst/>
            <a:ahLst/>
            <a:cxnLst/>
            <a:rect l="l" t="t" r="r" b="b"/>
            <a:pathLst>
              <a:path w="943" h="19150" extrusionOk="0">
                <a:moveTo>
                  <a:pt x="0" y="1"/>
                </a:moveTo>
                <a:cubicBezTo>
                  <a:pt x="0" y="244"/>
                  <a:pt x="0" y="517"/>
                  <a:pt x="0" y="760"/>
                </a:cubicBezTo>
                <a:cubicBezTo>
                  <a:pt x="30" y="1277"/>
                  <a:pt x="91" y="1976"/>
                  <a:pt x="152" y="2797"/>
                </a:cubicBezTo>
                <a:cubicBezTo>
                  <a:pt x="274" y="4529"/>
                  <a:pt x="395" y="6931"/>
                  <a:pt x="517" y="9575"/>
                </a:cubicBezTo>
                <a:cubicBezTo>
                  <a:pt x="638" y="12220"/>
                  <a:pt x="699" y="14590"/>
                  <a:pt x="760" y="16323"/>
                </a:cubicBezTo>
                <a:cubicBezTo>
                  <a:pt x="760" y="17174"/>
                  <a:pt x="790" y="17843"/>
                  <a:pt x="790" y="18390"/>
                </a:cubicBezTo>
                <a:cubicBezTo>
                  <a:pt x="790" y="18633"/>
                  <a:pt x="821" y="18907"/>
                  <a:pt x="851" y="19150"/>
                </a:cubicBezTo>
                <a:cubicBezTo>
                  <a:pt x="912" y="18907"/>
                  <a:pt x="912" y="18633"/>
                  <a:pt x="912" y="18390"/>
                </a:cubicBezTo>
                <a:cubicBezTo>
                  <a:pt x="942" y="17904"/>
                  <a:pt x="942" y="17204"/>
                  <a:pt x="942" y="16353"/>
                </a:cubicBezTo>
                <a:cubicBezTo>
                  <a:pt x="942" y="14621"/>
                  <a:pt x="912" y="12220"/>
                  <a:pt x="790" y="9575"/>
                </a:cubicBezTo>
                <a:cubicBezTo>
                  <a:pt x="669" y="6931"/>
                  <a:pt x="486" y="4529"/>
                  <a:pt x="334" y="2797"/>
                </a:cubicBezTo>
                <a:cubicBezTo>
                  <a:pt x="274" y="1946"/>
                  <a:pt x="182" y="1247"/>
                  <a:pt x="122" y="760"/>
                </a:cubicBezTo>
                <a:cubicBezTo>
                  <a:pt x="122" y="517"/>
                  <a:pt x="91" y="244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3939;p72">
            <a:extLst>
              <a:ext uri="{FF2B5EF4-FFF2-40B4-BE49-F238E27FC236}">
                <a16:creationId xmlns:a16="http://schemas.microsoft.com/office/drawing/2014/main" id="{83433136-0AEE-4968-A9F7-042EED75886B}"/>
              </a:ext>
            </a:extLst>
          </p:cNvPr>
          <p:cNvSpPr/>
          <p:nvPr/>
        </p:nvSpPr>
        <p:spPr>
          <a:xfrm>
            <a:off x="5531299" y="4802134"/>
            <a:ext cx="34531" cy="4999"/>
          </a:xfrm>
          <a:custGeom>
            <a:avLst/>
            <a:gdLst/>
            <a:ahLst/>
            <a:cxnLst/>
            <a:rect l="l" t="t" r="r" b="b"/>
            <a:pathLst>
              <a:path w="2128" h="325" extrusionOk="0">
                <a:moveTo>
                  <a:pt x="494" y="0"/>
                </a:moveTo>
                <a:cubicBezTo>
                  <a:pt x="210" y="0"/>
                  <a:pt x="19" y="21"/>
                  <a:pt x="0" y="79"/>
                </a:cubicBezTo>
                <a:cubicBezTo>
                  <a:pt x="0" y="170"/>
                  <a:pt x="456" y="261"/>
                  <a:pt x="1034" y="292"/>
                </a:cubicBezTo>
                <a:cubicBezTo>
                  <a:pt x="1266" y="315"/>
                  <a:pt x="1476" y="325"/>
                  <a:pt x="1647" y="325"/>
                </a:cubicBezTo>
                <a:cubicBezTo>
                  <a:pt x="1923" y="325"/>
                  <a:pt x="2098" y="299"/>
                  <a:pt x="2098" y="261"/>
                </a:cubicBezTo>
                <a:cubicBezTo>
                  <a:pt x="2128" y="170"/>
                  <a:pt x="1642" y="79"/>
                  <a:pt x="1064" y="18"/>
                </a:cubicBezTo>
                <a:cubicBezTo>
                  <a:pt x="853" y="7"/>
                  <a:pt x="658" y="0"/>
                  <a:pt x="49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3940;p72">
            <a:extLst>
              <a:ext uri="{FF2B5EF4-FFF2-40B4-BE49-F238E27FC236}">
                <a16:creationId xmlns:a16="http://schemas.microsoft.com/office/drawing/2014/main" id="{3D70B893-CF90-4CD7-BB3D-DBA9CB207A8D}"/>
              </a:ext>
            </a:extLst>
          </p:cNvPr>
          <p:cNvSpPr/>
          <p:nvPr/>
        </p:nvSpPr>
        <p:spPr>
          <a:xfrm>
            <a:off x="5539673" y="4748401"/>
            <a:ext cx="29127" cy="12644"/>
          </a:xfrm>
          <a:custGeom>
            <a:avLst/>
            <a:gdLst/>
            <a:ahLst/>
            <a:cxnLst/>
            <a:rect l="l" t="t" r="r" b="b"/>
            <a:pathLst>
              <a:path w="1795" h="822" extrusionOk="0">
                <a:moveTo>
                  <a:pt x="81" y="0"/>
                </a:moveTo>
                <a:cubicBezTo>
                  <a:pt x="54" y="0"/>
                  <a:pt x="37" y="5"/>
                  <a:pt x="31" y="16"/>
                </a:cubicBezTo>
                <a:cubicBezTo>
                  <a:pt x="1" y="107"/>
                  <a:pt x="366" y="320"/>
                  <a:pt x="852" y="533"/>
                </a:cubicBezTo>
                <a:cubicBezTo>
                  <a:pt x="1228" y="708"/>
                  <a:pt x="1584" y="822"/>
                  <a:pt x="1714" y="822"/>
                </a:cubicBezTo>
                <a:cubicBezTo>
                  <a:pt x="1741" y="822"/>
                  <a:pt x="1759" y="817"/>
                  <a:pt x="1764" y="806"/>
                </a:cubicBezTo>
                <a:cubicBezTo>
                  <a:pt x="1794" y="715"/>
                  <a:pt x="1430" y="502"/>
                  <a:pt x="943" y="289"/>
                </a:cubicBezTo>
                <a:cubicBezTo>
                  <a:pt x="567" y="114"/>
                  <a:pt x="211" y="0"/>
                  <a:pt x="8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3941;p72">
            <a:extLst>
              <a:ext uri="{FF2B5EF4-FFF2-40B4-BE49-F238E27FC236}">
                <a16:creationId xmlns:a16="http://schemas.microsoft.com/office/drawing/2014/main" id="{A5850AFE-3C2D-415F-92AB-D11AAC38295A}"/>
              </a:ext>
            </a:extLst>
          </p:cNvPr>
          <p:cNvSpPr/>
          <p:nvPr/>
        </p:nvSpPr>
        <p:spPr>
          <a:xfrm>
            <a:off x="5564337" y="4705038"/>
            <a:ext cx="29127" cy="21935"/>
          </a:xfrm>
          <a:custGeom>
            <a:avLst/>
            <a:gdLst/>
            <a:ahLst/>
            <a:cxnLst/>
            <a:rect l="l" t="t" r="r" b="b"/>
            <a:pathLst>
              <a:path w="1795" h="1426" extrusionOk="0">
                <a:moveTo>
                  <a:pt x="76" y="1"/>
                </a:moveTo>
                <a:cubicBezTo>
                  <a:pt x="69" y="1"/>
                  <a:pt x="64" y="3"/>
                  <a:pt x="62" y="8"/>
                </a:cubicBezTo>
                <a:cubicBezTo>
                  <a:pt x="1" y="69"/>
                  <a:pt x="305" y="464"/>
                  <a:pt x="761" y="859"/>
                </a:cubicBezTo>
                <a:cubicBezTo>
                  <a:pt x="1178" y="1198"/>
                  <a:pt x="1573" y="1425"/>
                  <a:pt x="1715" y="1425"/>
                </a:cubicBezTo>
                <a:cubicBezTo>
                  <a:pt x="1738" y="1425"/>
                  <a:pt x="1755" y="1419"/>
                  <a:pt x="1764" y="1406"/>
                </a:cubicBezTo>
                <a:cubicBezTo>
                  <a:pt x="1794" y="1345"/>
                  <a:pt x="1429" y="1041"/>
                  <a:pt x="943" y="646"/>
                </a:cubicBezTo>
                <a:cubicBezTo>
                  <a:pt x="523" y="311"/>
                  <a:pt x="155" y="1"/>
                  <a:pt x="7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3942;p72">
            <a:extLst>
              <a:ext uri="{FF2B5EF4-FFF2-40B4-BE49-F238E27FC236}">
                <a16:creationId xmlns:a16="http://schemas.microsoft.com/office/drawing/2014/main" id="{360E337F-4A31-40A7-A22E-A946DB767D7C}"/>
              </a:ext>
            </a:extLst>
          </p:cNvPr>
          <p:cNvSpPr/>
          <p:nvPr/>
        </p:nvSpPr>
        <p:spPr>
          <a:xfrm>
            <a:off x="5604791" y="4669595"/>
            <a:ext cx="13322" cy="25320"/>
          </a:xfrm>
          <a:custGeom>
            <a:avLst/>
            <a:gdLst/>
            <a:ahLst/>
            <a:cxnLst/>
            <a:rect l="l" t="t" r="r" b="b"/>
            <a:pathLst>
              <a:path w="821" h="1646" extrusionOk="0">
                <a:moveTo>
                  <a:pt x="72" y="0"/>
                </a:moveTo>
                <a:cubicBezTo>
                  <a:pt x="68" y="0"/>
                  <a:pt x="65" y="1"/>
                  <a:pt x="61" y="2"/>
                </a:cubicBezTo>
                <a:cubicBezTo>
                  <a:pt x="0" y="32"/>
                  <a:pt x="122" y="458"/>
                  <a:pt x="304" y="883"/>
                </a:cubicBezTo>
                <a:cubicBezTo>
                  <a:pt x="508" y="1320"/>
                  <a:pt x="712" y="1645"/>
                  <a:pt x="809" y="1645"/>
                </a:cubicBezTo>
                <a:cubicBezTo>
                  <a:pt x="813" y="1645"/>
                  <a:pt x="817" y="1645"/>
                  <a:pt x="821" y="1643"/>
                </a:cubicBezTo>
                <a:cubicBezTo>
                  <a:pt x="790" y="1339"/>
                  <a:pt x="730" y="1035"/>
                  <a:pt x="578" y="762"/>
                </a:cubicBezTo>
                <a:cubicBezTo>
                  <a:pt x="373" y="353"/>
                  <a:pt x="169" y="0"/>
                  <a:pt x="7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3943;p72">
            <a:extLst>
              <a:ext uri="{FF2B5EF4-FFF2-40B4-BE49-F238E27FC236}">
                <a16:creationId xmlns:a16="http://schemas.microsoft.com/office/drawing/2014/main" id="{812829AB-E8E0-404D-9C9F-3586223E6113}"/>
              </a:ext>
            </a:extLst>
          </p:cNvPr>
          <p:cNvSpPr/>
          <p:nvPr/>
        </p:nvSpPr>
        <p:spPr>
          <a:xfrm>
            <a:off x="5646217" y="4644813"/>
            <a:ext cx="11359" cy="27659"/>
          </a:xfrm>
          <a:custGeom>
            <a:avLst/>
            <a:gdLst/>
            <a:ahLst/>
            <a:cxnLst/>
            <a:rect l="l" t="t" r="r" b="b"/>
            <a:pathLst>
              <a:path w="700" h="1798" extrusionOk="0">
                <a:moveTo>
                  <a:pt x="71" y="0"/>
                </a:moveTo>
                <a:cubicBezTo>
                  <a:pt x="68" y="0"/>
                  <a:pt x="64" y="1"/>
                  <a:pt x="61" y="2"/>
                </a:cubicBezTo>
                <a:cubicBezTo>
                  <a:pt x="0" y="2"/>
                  <a:pt x="0" y="458"/>
                  <a:pt x="183" y="944"/>
                </a:cubicBezTo>
                <a:cubicBezTo>
                  <a:pt x="329" y="1441"/>
                  <a:pt x="559" y="1797"/>
                  <a:pt x="631" y="1797"/>
                </a:cubicBezTo>
                <a:cubicBezTo>
                  <a:pt x="634" y="1797"/>
                  <a:pt x="636" y="1796"/>
                  <a:pt x="639" y="1795"/>
                </a:cubicBezTo>
                <a:cubicBezTo>
                  <a:pt x="700" y="1765"/>
                  <a:pt x="639" y="1370"/>
                  <a:pt x="456" y="883"/>
                </a:cubicBezTo>
                <a:cubicBezTo>
                  <a:pt x="281" y="385"/>
                  <a:pt x="161" y="0"/>
                  <a:pt x="7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3944;p72">
            <a:extLst>
              <a:ext uri="{FF2B5EF4-FFF2-40B4-BE49-F238E27FC236}">
                <a16:creationId xmlns:a16="http://schemas.microsoft.com/office/drawing/2014/main" id="{68506BFC-0398-41DA-926C-A0D752D975E4}"/>
              </a:ext>
            </a:extLst>
          </p:cNvPr>
          <p:cNvSpPr/>
          <p:nvPr/>
        </p:nvSpPr>
        <p:spPr>
          <a:xfrm>
            <a:off x="5712309" y="4647136"/>
            <a:ext cx="10368" cy="20198"/>
          </a:xfrm>
          <a:custGeom>
            <a:avLst/>
            <a:gdLst/>
            <a:ahLst/>
            <a:cxnLst/>
            <a:rect l="l" t="t" r="r" b="b"/>
            <a:pathLst>
              <a:path w="639" h="1313" extrusionOk="0">
                <a:moveTo>
                  <a:pt x="537" y="1"/>
                </a:moveTo>
                <a:cubicBezTo>
                  <a:pt x="468" y="1"/>
                  <a:pt x="298" y="265"/>
                  <a:pt x="183" y="611"/>
                </a:cubicBezTo>
                <a:cubicBezTo>
                  <a:pt x="61" y="976"/>
                  <a:pt x="0" y="1280"/>
                  <a:pt x="92" y="1310"/>
                </a:cubicBezTo>
                <a:cubicBezTo>
                  <a:pt x="96" y="1311"/>
                  <a:pt x="101" y="1312"/>
                  <a:pt x="106" y="1312"/>
                </a:cubicBezTo>
                <a:cubicBezTo>
                  <a:pt x="198" y="1312"/>
                  <a:pt x="341" y="1048"/>
                  <a:pt x="456" y="702"/>
                </a:cubicBezTo>
                <a:cubicBezTo>
                  <a:pt x="578" y="337"/>
                  <a:pt x="639" y="33"/>
                  <a:pt x="548" y="3"/>
                </a:cubicBezTo>
                <a:cubicBezTo>
                  <a:pt x="544" y="1"/>
                  <a:pt x="541" y="1"/>
                  <a:pt x="53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3945;p72">
            <a:extLst>
              <a:ext uri="{FF2B5EF4-FFF2-40B4-BE49-F238E27FC236}">
                <a16:creationId xmlns:a16="http://schemas.microsoft.com/office/drawing/2014/main" id="{7636BA54-BB79-4E55-AA0D-7D3DBFC5346D}"/>
              </a:ext>
            </a:extLst>
          </p:cNvPr>
          <p:cNvSpPr/>
          <p:nvPr/>
        </p:nvSpPr>
        <p:spPr>
          <a:xfrm>
            <a:off x="5751773" y="4666611"/>
            <a:ext cx="18758" cy="14921"/>
          </a:xfrm>
          <a:custGeom>
            <a:avLst/>
            <a:gdLst/>
            <a:ahLst/>
            <a:cxnLst/>
            <a:rect l="l" t="t" r="r" b="b"/>
            <a:pathLst>
              <a:path w="1156" h="970" extrusionOk="0">
                <a:moveTo>
                  <a:pt x="1054" y="0"/>
                </a:moveTo>
                <a:cubicBezTo>
                  <a:pt x="953" y="0"/>
                  <a:pt x="720" y="145"/>
                  <a:pt x="486" y="378"/>
                </a:cubicBezTo>
                <a:cubicBezTo>
                  <a:pt x="182" y="652"/>
                  <a:pt x="0" y="895"/>
                  <a:pt x="61" y="956"/>
                </a:cubicBezTo>
                <a:cubicBezTo>
                  <a:pt x="70" y="965"/>
                  <a:pt x="83" y="969"/>
                  <a:pt x="101" y="969"/>
                </a:cubicBezTo>
                <a:cubicBezTo>
                  <a:pt x="202" y="969"/>
                  <a:pt x="436" y="824"/>
                  <a:pt x="669" y="591"/>
                </a:cubicBezTo>
                <a:cubicBezTo>
                  <a:pt x="942" y="318"/>
                  <a:pt x="1155" y="74"/>
                  <a:pt x="1094" y="14"/>
                </a:cubicBezTo>
                <a:cubicBezTo>
                  <a:pt x="1085" y="5"/>
                  <a:pt x="1072" y="0"/>
                  <a:pt x="10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3946;p72">
            <a:extLst>
              <a:ext uri="{FF2B5EF4-FFF2-40B4-BE49-F238E27FC236}">
                <a16:creationId xmlns:a16="http://schemas.microsoft.com/office/drawing/2014/main" id="{0BE9FC8C-6E3F-4486-9F8F-C479EA0F70CE}"/>
              </a:ext>
            </a:extLst>
          </p:cNvPr>
          <p:cNvSpPr/>
          <p:nvPr/>
        </p:nvSpPr>
        <p:spPr>
          <a:xfrm>
            <a:off x="5791722" y="4692286"/>
            <a:ext cx="20721" cy="13091"/>
          </a:xfrm>
          <a:custGeom>
            <a:avLst/>
            <a:gdLst/>
            <a:ahLst/>
            <a:cxnLst/>
            <a:rect l="l" t="t" r="r" b="b"/>
            <a:pathLst>
              <a:path w="1277" h="851" extrusionOk="0">
                <a:moveTo>
                  <a:pt x="1206" y="1"/>
                </a:moveTo>
                <a:cubicBezTo>
                  <a:pt x="1102" y="1"/>
                  <a:pt x="829" y="119"/>
                  <a:pt x="578" y="320"/>
                </a:cubicBezTo>
                <a:cubicBezTo>
                  <a:pt x="243" y="533"/>
                  <a:pt x="0" y="776"/>
                  <a:pt x="61" y="837"/>
                </a:cubicBezTo>
                <a:cubicBezTo>
                  <a:pt x="66" y="846"/>
                  <a:pt x="76" y="850"/>
                  <a:pt x="93" y="850"/>
                </a:cubicBezTo>
                <a:cubicBezTo>
                  <a:pt x="184" y="850"/>
                  <a:pt x="446" y="714"/>
                  <a:pt x="730" y="533"/>
                </a:cubicBezTo>
                <a:cubicBezTo>
                  <a:pt x="1064" y="320"/>
                  <a:pt x="1277" y="77"/>
                  <a:pt x="1246" y="16"/>
                </a:cubicBezTo>
                <a:cubicBezTo>
                  <a:pt x="1241" y="6"/>
                  <a:pt x="1227" y="1"/>
                  <a:pt x="120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3947;p72">
            <a:extLst>
              <a:ext uri="{FF2B5EF4-FFF2-40B4-BE49-F238E27FC236}">
                <a16:creationId xmlns:a16="http://schemas.microsoft.com/office/drawing/2014/main" id="{3794CD8C-3A98-448C-BDCA-CB25760D44DB}"/>
              </a:ext>
            </a:extLst>
          </p:cNvPr>
          <p:cNvSpPr/>
          <p:nvPr/>
        </p:nvSpPr>
        <p:spPr>
          <a:xfrm>
            <a:off x="5812931" y="4731051"/>
            <a:ext cx="29597" cy="11999"/>
          </a:xfrm>
          <a:custGeom>
            <a:avLst/>
            <a:gdLst/>
            <a:ahLst/>
            <a:cxnLst/>
            <a:rect l="l" t="t" r="r" b="b"/>
            <a:pathLst>
              <a:path w="1824" h="780" extrusionOk="0">
                <a:moveTo>
                  <a:pt x="1728" y="1"/>
                </a:moveTo>
                <a:cubicBezTo>
                  <a:pt x="1587" y="1"/>
                  <a:pt x="1238" y="93"/>
                  <a:pt x="851" y="262"/>
                </a:cubicBezTo>
                <a:cubicBezTo>
                  <a:pt x="395" y="475"/>
                  <a:pt x="0" y="688"/>
                  <a:pt x="61" y="749"/>
                </a:cubicBezTo>
                <a:cubicBezTo>
                  <a:pt x="68" y="770"/>
                  <a:pt x="94" y="779"/>
                  <a:pt x="136" y="779"/>
                </a:cubicBezTo>
                <a:cubicBezTo>
                  <a:pt x="277" y="779"/>
                  <a:pt x="598" y="669"/>
                  <a:pt x="973" y="505"/>
                </a:cubicBezTo>
                <a:cubicBezTo>
                  <a:pt x="1459" y="293"/>
                  <a:pt x="1824" y="80"/>
                  <a:pt x="1793" y="19"/>
                </a:cubicBezTo>
                <a:cubicBezTo>
                  <a:pt x="1787" y="7"/>
                  <a:pt x="1765" y="1"/>
                  <a:pt x="172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3948;p72">
            <a:extLst>
              <a:ext uri="{FF2B5EF4-FFF2-40B4-BE49-F238E27FC236}">
                <a16:creationId xmlns:a16="http://schemas.microsoft.com/office/drawing/2014/main" id="{EFF09310-5719-4AE8-8789-F7D8E820B07B}"/>
              </a:ext>
            </a:extLst>
          </p:cNvPr>
          <p:cNvSpPr/>
          <p:nvPr/>
        </p:nvSpPr>
        <p:spPr>
          <a:xfrm>
            <a:off x="5826238" y="4772445"/>
            <a:ext cx="27634" cy="5384"/>
          </a:xfrm>
          <a:custGeom>
            <a:avLst/>
            <a:gdLst/>
            <a:ahLst/>
            <a:cxnLst/>
            <a:rect l="l" t="t" r="r" b="b"/>
            <a:pathLst>
              <a:path w="1703" h="350" extrusionOk="0">
                <a:moveTo>
                  <a:pt x="1309" y="0"/>
                </a:moveTo>
                <a:cubicBezTo>
                  <a:pt x="1165" y="0"/>
                  <a:pt x="996" y="10"/>
                  <a:pt x="822" y="33"/>
                </a:cubicBezTo>
                <a:cubicBezTo>
                  <a:pt x="396" y="94"/>
                  <a:pt x="1" y="185"/>
                  <a:pt x="1" y="277"/>
                </a:cubicBezTo>
                <a:cubicBezTo>
                  <a:pt x="1" y="327"/>
                  <a:pt x="121" y="349"/>
                  <a:pt x="309" y="349"/>
                </a:cubicBezTo>
                <a:cubicBezTo>
                  <a:pt x="464" y="349"/>
                  <a:pt x="664" y="334"/>
                  <a:pt x="882" y="307"/>
                </a:cubicBezTo>
                <a:cubicBezTo>
                  <a:pt x="1338" y="246"/>
                  <a:pt x="1703" y="155"/>
                  <a:pt x="1703" y="64"/>
                </a:cubicBezTo>
                <a:cubicBezTo>
                  <a:pt x="1703" y="26"/>
                  <a:pt x="1540" y="0"/>
                  <a:pt x="130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3949;p72">
            <a:extLst>
              <a:ext uri="{FF2B5EF4-FFF2-40B4-BE49-F238E27FC236}">
                <a16:creationId xmlns:a16="http://schemas.microsoft.com/office/drawing/2014/main" id="{4E2DD3BC-8C67-4BDC-9466-D85641F42371}"/>
              </a:ext>
            </a:extLst>
          </p:cNvPr>
          <p:cNvSpPr/>
          <p:nvPr/>
        </p:nvSpPr>
        <p:spPr>
          <a:xfrm>
            <a:off x="5832647" y="4813856"/>
            <a:ext cx="27650" cy="11769"/>
          </a:xfrm>
          <a:custGeom>
            <a:avLst/>
            <a:gdLst/>
            <a:ahLst/>
            <a:cxnLst/>
            <a:rect l="l" t="t" r="r" b="b"/>
            <a:pathLst>
              <a:path w="1704" h="765" extrusionOk="0">
                <a:moveTo>
                  <a:pt x="91" y="0"/>
                </a:moveTo>
                <a:cubicBezTo>
                  <a:pt x="62" y="0"/>
                  <a:pt x="42" y="5"/>
                  <a:pt x="31" y="16"/>
                </a:cubicBezTo>
                <a:cubicBezTo>
                  <a:pt x="1" y="107"/>
                  <a:pt x="335" y="320"/>
                  <a:pt x="791" y="502"/>
                </a:cubicBezTo>
                <a:cubicBezTo>
                  <a:pt x="1154" y="672"/>
                  <a:pt x="1478" y="764"/>
                  <a:pt x="1611" y="764"/>
                </a:cubicBezTo>
                <a:cubicBezTo>
                  <a:pt x="1645" y="764"/>
                  <a:pt x="1667" y="758"/>
                  <a:pt x="1673" y="746"/>
                </a:cubicBezTo>
                <a:cubicBezTo>
                  <a:pt x="1703" y="685"/>
                  <a:pt x="1399" y="472"/>
                  <a:pt x="943" y="259"/>
                </a:cubicBezTo>
                <a:cubicBezTo>
                  <a:pt x="543" y="109"/>
                  <a:pt x="225" y="0"/>
                  <a:pt x="9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3950;p72">
            <a:extLst>
              <a:ext uri="{FF2B5EF4-FFF2-40B4-BE49-F238E27FC236}">
                <a16:creationId xmlns:a16="http://schemas.microsoft.com/office/drawing/2014/main" id="{6E191044-B5F3-4C9E-A9E8-C4AC32BB6E08}"/>
              </a:ext>
            </a:extLst>
          </p:cNvPr>
          <p:cNvSpPr/>
          <p:nvPr/>
        </p:nvSpPr>
        <p:spPr>
          <a:xfrm>
            <a:off x="5823771" y="4851467"/>
            <a:ext cx="31091" cy="18736"/>
          </a:xfrm>
          <a:custGeom>
            <a:avLst/>
            <a:gdLst/>
            <a:ahLst/>
            <a:cxnLst/>
            <a:rect l="l" t="t" r="r" b="b"/>
            <a:pathLst>
              <a:path w="1916" h="1218" extrusionOk="0">
                <a:moveTo>
                  <a:pt x="72" y="1"/>
                </a:moveTo>
                <a:cubicBezTo>
                  <a:pt x="68" y="1"/>
                  <a:pt x="64" y="1"/>
                  <a:pt x="62" y="3"/>
                </a:cubicBezTo>
                <a:cubicBezTo>
                  <a:pt x="1" y="64"/>
                  <a:pt x="335" y="489"/>
                  <a:pt x="852" y="823"/>
                </a:cubicBezTo>
                <a:cubicBezTo>
                  <a:pt x="1258" y="1086"/>
                  <a:pt x="1664" y="1218"/>
                  <a:pt x="1819" y="1218"/>
                </a:cubicBezTo>
                <a:cubicBezTo>
                  <a:pt x="1862" y="1218"/>
                  <a:pt x="1885" y="1208"/>
                  <a:pt x="1885" y="1188"/>
                </a:cubicBezTo>
                <a:cubicBezTo>
                  <a:pt x="1916" y="1127"/>
                  <a:pt x="1490" y="915"/>
                  <a:pt x="1004" y="580"/>
                </a:cubicBezTo>
                <a:cubicBezTo>
                  <a:pt x="540" y="291"/>
                  <a:pt x="159" y="1"/>
                  <a:pt x="7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3951;p72">
            <a:extLst>
              <a:ext uri="{FF2B5EF4-FFF2-40B4-BE49-F238E27FC236}">
                <a16:creationId xmlns:a16="http://schemas.microsoft.com/office/drawing/2014/main" id="{B9896A3B-E895-4433-AA54-7C01B66B0CAE}"/>
              </a:ext>
            </a:extLst>
          </p:cNvPr>
          <p:cNvSpPr/>
          <p:nvPr/>
        </p:nvSpPr>
        <p:spPr>
          <a:xfrm>
            <a:off x="5807009" y="4887940"/>
            <a:ext cx="23690" cy="22628"/>
          </a:xfrm>
          <a:custGeom>
            <a:avLst/>
            <a:gdLst/>
            <a:ahLst/>
            <a:cxnLst/>
            <a:rect l="l" t="t" r="r" b="b"/>
            <a:pathLst>
              <a:path w="1460" h="1471" extrusionOk="0">
                <a:moveTo>
                  <a:pt x="70" y="1"/>
                </a:moveTo>
                <a:cubicBezTo>
                  <a:pt x="67" y="1"/>
                  <a:pt x="64" y="1"/>
                  <a:pt x="61" y="3"/>
                </a:cubicBezTo>
                <a:cubicBezTo>
                  <a:pt x="0" y="63"/>
                  <a:pt x="213" y="459"/>
                  <a:pt x="608" y="884"/>
                </a:cubicBezTo>
                <a:cubicBezTo>
                  <a:pt x="936" y="1239"/>
                  <a:pt x="1287" y="1471"/>
                  <a:pt x="1400" y="1471"/>
                </a:cubicBezTo>
                <a:cubicBezTo>
                  <a:pt x="1413" y="1471"/>
                  <a:pt x="1423" y="1468"/>
                  <a:pt x="1429" y="1462"/>
                </a:cubicBezTo>
                <a:cubicBezTo>
                  <a:pt x="1459" y="1431"/>
                  <a:pt x="1155" y="1067"/>
                  <a:pt x="791" y="702"/>
                </a:cubicBezTo>
                <a:cubicBezTo>
                  <a:pt x="441" y="323"/>
                  <a:pt x="148" y="1"/>
                  <a:pt x="7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3952;p72">
            <a:extLst>
              <a:ext uri="{FF2B5EF4-FFF2-40B4-BE49-F238E27FC236}">
                <a16:creationId xmlns:a16="http://schemas.microsoft.com/office/drawing/2014/main" id="{FADC0B59-9426-4216-9F4C-7890D20CE64B}"/>
              </a:ext>
            </a:extLst>
          </p:cNvPr>
          <p:cNvSpPr/>
          <p:nvPr/>
        </p:nvSpPr>
        <p:spPr>
          <a:xfrm>
            <a:off x="5564840" y="4915230"/>
            <a:ext cx="33557" cy="16598"/>
          </a:xfrm>
          <a:custGeom>
            <a:avLst/>
            <a:gdLst/>
            <a:ahLst/>
            <a:cxnLst/>
            <a:rect l="l" t="t" r="r" b="b"/>
            <a:pathLst>
              <a:path w="2068" h="1079" extrusionOk="0">
                <a:moveTo>
                  <a:pt x="1988" y="1"/>
                </a:moveTo>
                <a:cubicBezTo>
                  <a:pt x="1849" y="1"/>
                  <a:pt x="1432" y="187"/>
                  <a:pt x="973" y="417"/>
                </a:cubicBezTo>
                <a:cubicBezTo>
                  <a:pt x="395" y="721"/>
                  <a:pt x="0" y="995"/>
                  <a:pt x="31" y="1055"/>
                </a:cubicBezTo>
                <a:cubicBezTo>
                  <a:pt x="36" y="1071"/>
                  <a:pt x="55" y="1079"/>
                  <a:pt x="86" y="1079"/>
                </a:cubicBezTo>
                <a:cubicBezTo>
                  <a:pt x="233" y="1079"/>
                  <a:pt x="643" y="911"/>
                  <a:pt x="1094" y="660"/>
                </a:cubicBezTo>
                <a:cubicBezTo>
                  <a:pt x="1641" y="387"/>
                  <a:pt x="2067" y="83"/>
                  <a:pt x="2037" y="22"/>
                </a:cubicBezTo>
                <a:cubicBezTo>
                  <a:pt x="2032" y="7"/>
                  <a:pt x="2015" y="1"/>
                  <a:pt x="198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3953;p72">
            <a:extLst>
              <a:ext uri="{FF2B5EF4-FFF2-40B4-BE49-F238E27FC236}">
                <a16:creationId xmlns:a16="http://schemas.microsoft.com/office/drawing/2014/main" id="{D473DAA7-B078-4347-8C10-A9951FE69036}"/>
              </a:ext>
            </a:extLst>
          </p:cNvPr>
          <p:cNvSpPr/>
          <p:nvPr/>
        </p:nvSpPr>
        <p:spPr>
          <a:xfrm>
            <a:off x="5549538" y="4878341"/>
            <a:ext cx="27634" cy="11799"/>
          </a:xfrm>
          <a:custGeom>
            <a:avLst/>
            <a:gdLst/>
            <a:ahLst/>
            <a:cxnLst/>
            <a:rect l="l" t="t" r="r" b="b"/>
            <a:pathLst>
              <a:path w="1703" h="767" extrusionOk="0">
                <a:moveTo>
                  <a:pt x="1611" y="0"/>
                </a:moveTo>
                <a:cubicBezTo>
                  <a:pt x="1478" y="0"/>
                  <a:pt x="1154" y="93"/>
                  <a:pt x="791" y="262"/>
                </a:cubicBezTo>
                <a:cubicBezTo>
                  <a:pt x="335" y="444"/>
                  <a:pt x="1" y="687"/>
                  <a:pt x="31" y="748"/>
                </a:cubicBezTo>
                <a:cubicBezTo>
                  <a:pt x="37" y="761"/>
                  <a:pt x="59" y="767"/>
                  <a:pt x="93" y="767"/>
                </a:cubicBezTo>
                <a:cubicBezTo>
                  <a:pt x="226" y="767"/>
                  <a:pt x="550" y="674"/>
                  <a:pt x="913" y="505"/>
                </a:cubicBezTo>
                <a:cubicBezTo>
                  <a:pt x="1369" y="323"/>
                  <a:pt x="1703" y="80"/>
                  <a:pt x="1673" y="19"/>
                </a:cubicBezTo>
                <a:cubicBezTo>
                  <a:pt x="1666" y="6"/>
                  <a:pt x="1645" y="0"/>
                  <a:pt x="161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3954;p72">
            <a:extLst>
              <a:ext uri="{FF2B5EF4-FFF2-40B4-BE49-F238E27FC236}">
                <a16:creationId xmlns:a16="http://schemas.microsoft.com/office/drawing/2014/main" id="{07638161-9B6E-4377-AD47-CC9172D93D05}"/>
              </a:ext>
            </a:extLst>
          </p:cNvPr>
          <p:cNvSpPr/>
          <p:nvPr/>
        </p:nvSpPr>
        <p:spPr>
          <a:xfrm>
            <a:off x="5530309" y="4845191"/>
            <a:ext cx="30588" cy="5969"/>
          </a:xfrm>
          <a:custGeom>
            <a:avLst/>
            <a:gdLst/>
            <a:ahLst/>
            <a:cxnLst/>
            <a:rect l="l" t="t" r="r" b="b"/>
            <a:pathLst>
              <a:path w="1885" h="388" extrusionOk="0">
                <a:moveTo>
                  <a:pt x="1592" y="0"/>
                </a:moveTo>
                <a:cubicBezTo>
                  <a:pt x="1414" y="0"/>
                  <a:pt x="1171" y="16"/>
                  <a:pt x="912" y="46"/>
                </a:cubicBezTo>
                <a:cubicBezTo>
                  <a:pt x="396" y="137"/>
                  <a:pt x="0" y="259"/>
                  <a:pt x="0" y="320"/>
                </a:cubicBezTo>
                <a:cubicBezTo>
                  <a:pt x="0" y="365"/>
                  <a:pt x="107" y="388"/>
                  <a:pt x="282" y="388"/>
                </a:cubicBezTo>
                <a:cubicBezTo>
                  <a:pt x="456" y="388"/>
                  <a:pt x="700" y="365"/>
                  <a:pt x="973" y="320"/>
                </a:cubicBezTo>
                <a:cubicBezTo>
                  <a:pt x="1490" y="259"/>
                  <a:pt x="1885" y="137"/>
                  <a:pt x="1885" y="46"/>
                </a:cubicBezTo>
                <a:cubicBezTo>
                  <a:pt x="1885" y="16"/>
                  <a:pt x="1771" y="0"/>
                  <a:pt x="159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3955;p72">
            <a:extLst>
              <a:ext uri="{FF2B5EF4-FFF2-40B4-BE49-F238E27FC236}">
                <a16:creationId xmlns:a16="http://schemas.microsoft.com/office/drawing/2014/main" id="{F2E23EDB-CD1D-43AA-A216-2A2E2B378CB3}"/>
              </a:ext>
            </a:extLst>
          </p:cNvPr>
          <p:cNvSpPr/>
          <p:nvPr/>
        </p:nvSpPr>
        <p:spPr>
          <a:xfrm>
            <a:off x="5581602" y="4827608"/>
            <a:ext cx="30603" cy="5522"/>
          </a:xfrm>
          <a:custGeom>
            <a:avLst/>
            <a:gdLst/>
            <a:ahLst/>
            <a:cxnLst/>
            <a:rect l="l" t="t" r="r" b="b"/>
            <a:pathLst>
              <a:path w="1886" h="359" extrusionOk="0">
                <a:moveTo>
                  <a:pt x="1514" y="1"/>
                </a:moveTo>
                <a:cubicBezTo>
                  <a:pt x="1319" y="1"/>
                  <a:pt x="1131" y="27"/>
                  <a:pt x="943" y="64"/>
                </a:cubicBezTo>
                <a:cubicBezTo>
                  <a:pt x="426" y="125"/>
                  <a:pt x="1" y="156"/>
                  <a:pt x="1" y="247"/>
                </a:cubicBezTo>
                <a:cubicBezTo>
                  <a:pt x="1" y="293"/>
                  <a:pt x="251" y="358"/>
                  <a:pt x="615" y="358"/>
                </a:cubicBezTo>
                <a:cubicBezTo>
                  <a:pt x="725" y="358"/>
                  <a:pt x="846" y="352"/>
                  <a:pt x="973" y="338"/>
                </a:cubicBezTo>
                <a:cubicBezTo>
                  <a:pt x="1490" y="277"/>
                  <a:pt x="1885" y="95"/>
                  <a:pt x="1885" y="34"/>
                </a:cubicBezTo>
                <a:cubicBezTo>
                  <a:pt x="1757" y="11"/>
                  <a:pt x="1634" y="1"/>
                  <a:pt x="15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3956;p72">
            <a:extLst>
              <a:ext uri="{FF2B5EF4-FFF2-40B4-BE49-F238E27FC236}">
                <a16:creationId xmlns:a16="http://schemas.microsoft.com/office/drawing/2014/main" id="{AC32DD3F-54CA-4D02-B0D4-6604F3D67602}"/>
              </a:ext>
            </a:extLst>
          </p:cNvPr>
          <p:cNvSpPr/>
          <p:nvPr/>
        </p:nvSpPr>
        <p:spPr>
          <a:xfrm>
            <a:off x="5630932" y="4787367"/>
            <a:ext cx="24178" cy="5077"/>
          </a:xfrm>
          <a:custGeom>
            <a:avLst/>
            <a:gdLst/>
            <a:ahLst/>
            <a:cxnLst/>
            <a:rect l="l" t="t" r="r" b="b"/>
            <a:pathLst>
              <a:path w="1490" h="330" extrusionOk="0">
                <a:moveTo>
                  <a:pt x="1305" y="1"/>
                </a:moveTo>
                <a:cubicBezTo>
                  <a:pt x="1176" y="1"/>
                  <a:pt x="988" y="18"/>
                  <a:pt x="760" y="36"/>
                </a:cubicBezTo>
                <a:cubicBezTo>
                  <a:pt x="334" y="97"/>
                  <a:pt x="0" y="127"/>
                  <a:pt x="0" y="188"/>
                </a:cubicBezTo>
                <a:cubicBezTo>
                  <a:pt x="0" y="259"/>
                  <a:pt x="183" y="329"/>
                  <a:pt x="477" y="329"/>
                </a:cubicBezTo>
                <a:cubicBezTo>
                  <a:pt x="562" y="329"/>
                  <a:pt x="657" y="323"/>
                  <a:pt x="760" y="310"/>
                </a:cubicBezTo>
                <a:cubicBezTo>
                  <a:pt x="1186" y="279"/>
                  <a:pt x="1490" y="127"/>
                  <a:pt x="1490" y="36"/>
                </a:cubicBezTo>
                <a:cubicBezTo>
                  <a:pt x="1464" y="10"/>
                  <a:pt x="1400" y="1"/>
                  <a:pt x="130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3957;p72">
            <a:extLst>
              <a:ext uri="{FF2B5EF4-FFF2-40B4-BE49-F238E27FC236}">
                <a16:creationId xmlns:a16="http://schemas.microsoft.com/office/drawing/2014/main" id="{C7B38689-ED50-49F9-A813-A985292E25C3}"/>
              </a:ext>
            </a:extLst>
          </p:cNvPr>
          <p:cNvSpPr/>
          <p:nvPr/>
        </p:nvSpPr>
        <p:spPr>
          <a:xfrm>
            <a:off x="5638819" y="4747802"/>
            <a:ext cx="24178" cy="8692"/>
          </a:xfrm>
          <a:custGeom>
            <a:avLst/>
            <a:gdLst/>
            <a:ahLst/>
            <a:cxnLst/>
            <a:rect l="l" t="t" r="r" b="b"/>
            <a:pathLst>
              <a:path w="1490" h="565" extrusionOk="0">
                <a:moveTo>
                  <a:pt x="116" y="1"/>
                </a:moveTo>
                <a:cubicBezTo>
                  <a:pt x="69" y="1"/>
                  <a:pt x="39" y="8"/>
                  <a:pt x="31" y="24"/>
                </a:cubicBezTo>
                <a:cubicBezTo>
                  <a:pt x="0" y="85"/>
                  <a:pt x="335" y="268"/>
                  <a:pt x="700" y="420"/>
                </a:cubicBezTo>
                <a:cubicBezTo>
                  <a:pt x="989" y="509"/>
                  <a:pt x="1246" y="565"/>
                  <a:pt x="1374" y="565"/>
                </a:cubicBezTo>
                <a:cubicBezTo>
                  <a:pt x="1421" y="565"/>
                  <a:pt x="1451" y="557"/>
                  <a:pt x="1459" y="541"/>
                </a:cubicBezTo>
                <a:cubicBezTo>
                  <a:pt x="1490" y="450"/>
                  <a:pt x="1156" y="298"/>
                  <a:pt x="791" y="146"/>
                </a:cubicBezTo>
                <a:cubicBezTo>
                  <a:pt x="501" y="57"/>
                  <a:pt x="245" y="1"/>
                  <a:pt x="11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3958;p72">
            <a:extLst>
              <a:ext uri="{FF2B5EF4-FFF2-40B4-BE49-F238E27FC236}">
                <a16:creationId xmlns:a16="http://schemas.microsoft.com/office/drawing/2014/main" id="{45795ACF-E53F-487C-A796-6C3230C90765}"/>
              </a:ext>
            </a:extLst>
          </p:cNvPr>
          <p:cNvSpPr/>
          <p:nvPr/>
        </p:nvSpPr>
        <p:spPr>
          <a:xfrm>
            <a:off x="5667913" y="4707960"/>
            <a:ext cx="11862" cy="15644"/>
          </a:xfrm>
          <a:custGeom>
            <a:avLst/>
            <a:gdLst/>
            <a:ahLst/>
            <a:cxnLst/>
            <a:rect l="l" t="t" r="r" b="b"/>
            <a:pathLst>
              <a:path w="731" h="1017" extrusionOk="0">
                <a:moveTo>
                  <a:pt x="62" y="0"/>
                </a:moveTo>
                <a:cubicBezTo>
                  <a:pt x="1" y="31"/>
                  <a:pt x="1" y="304"/>
                  <a:pt x="183" y="608"/>
                </a:cubicBezTo>
                <a:cubicBezTo>
                  <a:pt x="313" y="868"/>
                  <a:pt x="509" y="1017"/>
                  <a:pt x="602" y="1017"/>
                </a:cubicBezTo>
                <a:cubicBezTo>
                  <a:pt x="618" y="1017"/>
                  <a:pt x="630" y="1012"/>
                  <a:pt x="639" y="1003"/>
                </a:cubicBezTo>
                <a:cubicBezTo>
                  <a:pt x="730" y="973"/>
                  <a:pt x="578" y="730"/>
                  <a:pt x="426" y="456"/>
                </a:cubicBezTo>
                <a:cubicBezTo>
                  <a:pt x="274" y="213"/>
                  <a:pt x="122" y="0"/>
                  <a:pt x="6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3959;p72">
            <a:extLst>
              <a:ext uri="{FF2B5EF4-FFF2-40B4-BE49-F238E27FC236}">
                <a16:creationId xmlns:a16="http://schemas.microsoft.com/office/drawing/2014/main" id="{3C08AFD6-FF36-44C8-B810-3E9CDFC99C7A}"/>
              </a:ext>
            </a:extLst>
          </p:cNvPr>
          <p:cNvSpPr/>
          <p:nvPr/>
        </p:nvSpPr>
        <p:spPr>
          <a:xfrm>
            <a:off x="5638331" y="4855759"/>
            <a:ext cx="21225" cy="6507"/>
          </a:xfrm>
          <a:custGeom>
            <a:avLst/>
            <a:gdLst/>
            <a:ahLst/>
            <a:cxnLst/>
            <a:rect l="l" t="t" r="r" b="b"/>
            <a:pathLst>
              <a:path w="1308" h="423" extrusionOk="0">
                <a:moveTo>
                  <a:pt x="1105" y="1"/>
                </a:moveTo>
                <a:cubicBezTo>
                  <a:pt x="969" y="1"/>
                  <a:pt x="778" y="25"/>
                  <a:pt x="578" y="58"/>
                </a:cubicBezTo>
                <a:cubicBezTo>
                  <a:pt x="395" y="119"/>
                  <a:pt x="213" y="180"/>
                  <a:pt x="30" y="241"/>
                </a:cubicBezTo>
                <a:lnTo>
                  <a:pt x="41" y="271"/>
                </a:lnTo>
                <a:lnTo>
                  <a:pt x="0" y="271"/>
                </a:lnTo>
                <a:lnTo>
                  <a:pt x="61" y="423"/>
                </a:lnTo>
                <a:cubicBezTo>
                  <a:pt x="71" y="423"/>
                  <a:pt x="81" y="423"/>
                  <a:pt x="91" y="423"/>
                </a:cubicBezTo>
                <a:lnTo>
                  <a:pt x="91" y="423"/>
                </a:lnTo>
                <a:lnTo>
                  <a:pt x="91" y="423"/>
                </a:lnTo>
                <a:cubicBezTo>
                  <a:pt x="91" y="423"/>
                  <a:pt x="91" y="423"/>
                  <a:pt x="91" y="423"/>
                </a:cubicBezTo>
                <a:lnTo>
                  <a:pt x="91" y="423"/>
                </a:lnTo>
                <a:cubicBezTo>
                  <a:pt x="291" y="420"/>
                  <a:pt x="465" y="391"/>
                  <a:pt x="638" y="362"/>
                </a:cubicBezTo>
                <a:cubicBezTo>
                  <a:pt x="1034" y="271"/>
                  <a:pt x="1307" y="119"/>
                  <a:pt x="1307" y="58"/>
                </a:cubicBezTo>
                <a:cubicBezTo>
                  <a:pt x="1293" y="17"/>
                  <a:pt x="1218" y="1"/>
                  <a:pt x="110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3960;p72">
            <a:extLst>
              <a:ext uri="{FF2B5EF4-FFF2-40B4-BE49-F238E27FC236}">
                <a16:creationId xmlns:a16="http://schemas.microsoft.com/office/drawing/2014/main" id="{ACFC137B-2703-4147-91B1-F767CB8C5668}"/>
              </a:ext>
            </a:extLst>
          </p:cNvPr>
          <p:cNvSpPr/>
          <p:nvPr/>
        </p:nvSpPr>
        <p:spPr>
          <a:xfrm>
            <a:off x="5638331" y="4912938"/>
            <a:ext cx="30588" cy="11799"/>
          </a:xfrm>
          <a:custGeom>
            <a:avLst/>
            <a:gdLst/>
            <a:ahLst/>
            <a:cxnLst/>
            <a:rect l="l" t="t" r="r" b="b"/>
            <a:pathLst>
              <a:path w="1885" h="767" extrusionOk="0">
                <a:moveTo>
                  <a:pt x="1789" y="1"/>
                </a:moveTo>
                <a:cubicBezTo>
                  <a:pt x="1646" y="1"/>
                  <a:pt x="1293" y="93"/>
                  <a:pt x="882" y="262"/>
                </a:cubicBezTo>
                <a:cubicBezTo>
                  <a:pt x="395" y="445"/>
                  <a:pt x="0" y="688"/>
                  <a:pt x="30" y="749"/>
                </a:cubicBezTo>
                <a:cubicBezTo>
                  <a:pt x="37" y="761"/>
                  <a:pt x="59" y="767"/>
                  <a:pt x="96" y="767"/>
                </a:cubicBezTo>
                <a:cubicBezTo>
                  <a:pt x="237" y="767"/>
                  <a:pt x="586" y="675"/>
                  <a:pt x="973" y="505"/>
                </a:cubicBezTo>
                <a:cubicBezTo>
                  <a:pt x="1489" y="323"/>
                  <a:pt x="1885" y="110"/>
                  <a:pt x="1854" y="19"/>
                </a:cubicBezTo>
                <a:cubicBezTo>
                  <a:pt x="1848" y="7"/>
                  <a:pt x="1825" y="1"/>
                  <a:pt x="178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3961;p72">
            <a:extLst>
              <a:ext uri="{FF2B5EF4-FFF2-40B4-BE49-F238E27FC236}">
                <a16:creationId xmlns:a16="http://schemas.microsoft.com/office/drawing/2014/main" id="{AD000015-9F3F-45B6-A077-25EF0AAEF31C}"/>
              </a:ext>
            </a:extLst>
          </p:cNvPr>
          <p:cNvSpPr/>
          <p:nvPr/>
        </p:nvSpPr>
        <p:spPr>
          <a:xfrm>
            <a:off x="5599858" y="4887510"/>
            <a:ext cx="20721" cy="7723"/>
          </a:xfrm>
          <a:custGeom>
            <a:avLst/>
            <a:gdLst/>
            <a:ahLst/>
            <a:cxnLst/>
            <a:rect l="l" t="t" r="r" b="b"/>
            <a:pathLst>
              <a:path w="1277" h="502" extrusionOk="0">
                <a:moveTo>
                  <a:pt x="1155" y="0"/>
                </a:moveTo>
                <a:cubicBezTo>
                  <a:pt x="1040" y="0"/>
                  <a:pt x="831" y="41"/>
                  <a:pt x="608" y="122"/>
                </a:cubicBezTo>
                <a:cubicBezTo>
                  <a:pt x="243" y="243"/>
                  <a:pt x="0" y="395"/>
                  <a:pt x="31" y="456"/>
                </a:cubicBezTo>
                <a:cubicBezTo>
                  <a:pt x="41" y="488"/>
                  <a:pt x="81" y="501"/>
                  <a:pt x="145" y="501"/>
                </a:cubicBezTo>
                <a:cubicBezTo>
                  <a:pt x="263" y="501"/>
                  <a:pt x="462" y="455"/>
                  <a:pt x="699" y="395"/>
                </a:cubicBezTo>
                <a:cubicBezTo>
                  <a:pt x="1034" y="274"/>
                  <a:pt x="1277" y="122"/>
                  <a:pt x="1246" y="31"/>
                </a:cubicBezTo>
                <a:cubicBezTo>
                  <a:pt x="1246" y="10"/>
                  <a:pt x="1213" y="0"/>
                  <a:pt x="115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3962;p72">
            <a:extLst>
              <a:ext uri="{FF2B5EF4-FFF2-40B4-BE49-F238E27FC236}">
                <a16:creationId xmlns:a16="http://schemas.microsoft.com/office/drawing/2014/main" id="{71BB8A34-976D-4E17-BCFB-9304BE4CBC7C}"/>
              </a:ext>
            </a:extLst>
          </p:cNvPr>
          <p:cNvSpPr/>
          <p:nvPr/>
        </p:nvSpPr>
        <p:spPr>
          <a:xfrm>
            <a:off x="5593448" y="4761954"/>
            <a:ext cx="30588" cy="10721"/>
          </a:xfrm>
          <a:custGeom>
            <a:avLst/>
            <a:gdLst/>
            <a:ahLst/>
            <a:cxnLst/>
            <a:rect l="l" t="t" r="r" b="b"/>
            <a:pathLst>
              <a:path w="1885" h="697" extrusionOk="0">
                <a:moveTo>
                  <a:pt x="110" y="0"/>
                </a:moveTo>
                <a:cubicBezTo>
                  <a:pt x="83" y="0"/>
                  <a:pt x="66" y="5"/>
                  <a:pt x="61" y="16"/>
                </a:cubicBezTo>
                <a:cubicBezTo>
                  <a:pt x="0" y="77"/>
                  <a:pt x="395" y="320"/>
                  <a:pt x="912" y="503"/>
                </a:cubicBezTo>
                <a:cubicBezTo>
                  <a:pt x="1269" y="628"/>
                  <a:pt x="1596" y="696"/>
                  <a:pt x="1765" y="696"/>
                </a:cubicBezTo>
                <a:cubicBezTo>
                  <a:pt x="1841" y="696"/>
                  <a:pt x="1885" y="683"/>
                  <a:pt x="1885" y="655"/>
                </a:cubicBezTo>
                <a:cubicBezTo>
                  <a:pt x="1885" y="594"/>
                  <a:pt x="1489" y="442"/>
                  <a:pt x="1003" y="259"/>
                </a:cubicBezTo>
                <a:cubicBezTo>
                  <a:pt x="578" y="109"/>
                  <a:pt x="235" y="0"/>
                  <a:pt x="11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3963;p72">
            <a:extLst>
              <a:ext uri="{FF2B5EF4-FFF2-40B4-BE49-F238E27FC236}">
                <a16:creationId xmlns:a16="http://schemas.microsoft.com/office/drawing/2014/main" id="{C0B6D4A2-7ABE-4CC9-A7A8-5DE867ED2023}"/>
              </a:ext>
            </a:extLst>
          </p:cNvPr>
          <p:cNvSpPr/>
          <p:nvPr/>
        </p:nvSpPr>
        <p:spPr>
          <a:xfrm>
            <a:off x="5718719" y="4759185"/>
            <a:ext cx="22214" cy="13722"/>
          </a:xfrm>
          <a:custGeom>
            <a:avLst/>
            <a:gdLst/>
            <a:ahLst/>
            <a:cxnLst/>
            <a:rect l="l" t="t" r="r" b="b"/>
            <a:pathLst>
              <a:path w="1369" h="892" extrusionOk="0">
                <a:moveTo>
                  <a:pt x="1276" y="0"/>
                </a:moveTo>
                <a:cubicBezTo>
                  <a:pt x="1184" y="0"/>
                  <a:pt x="918" y="137"/>
                  <a:pt x="608" y="318"/>
                </a:cubicBezTo>
                <a:cubicBezTo>
                  <a:pt x="244" y="561"/>
                  <a:pt x="1" y="804"/>
                  <a:pt x="61" y="865"/>
                </a:cubicBezTo>
                <a:cubicBezTo>
                  <a:pt x="67" y="883"/>
                  <a:pt x="84" y="892"/>
                  <a:pt x="111" y="892"/>
                </a:cubicBezTo>
                <a:cubicBezTo>
                  <a:pt x="216" y="892"/>
                  <a:pt x="469" y="756"/>
                  <a:pt x="760" y="561"/>
                </a:cubicBezTo>
                <a:cubicBezTo>
                  <a:pt x="1125" y="318"/>
                  <a:pt x="1368" y="105"/>
                  <a:pt x="1308" y="14"/>
                </a:cubicBezTo>
                <a:cubicBezTo>
                  <a:pt x="1303" y="5"/>
                  <a:pt x="1292" y="0"/>
                  <a:pt x="127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3964;p72">
            <a:extLst>
              <a:ext uri="{FF2B5EF4-FFF2-40B4-BE49-F238E27FC236}">
                <a16:creationId xmlns:a16="http://schemas.microsoft.com/office/drawing/2014/main" id="{C2E46416-4642-49B9-8533-B8EF620C798F}"/>
              </a:ext>
            </a:extLst>
          </p:cNvPr>
          <p:cNvSpPr/>
          <p:nvPr/>
        </p:nvSpPr>
        <p:spPr>
          <a:xfrm>
            <a:off x="5726119" y="4815857"/>
            <a:ext cx="20235" cy="5860"/>
          </a:xfrm>
          <a:custGeom>
            <a:avLst/>
            <a:gdLst/>
            <a:ahLst/>
            <a:cxnLst/>
            <a:rect l="l" t="t" r="r" b="b"/>
            <a:pathLst>
              <a:path w="1247" h="381" extrusionOk="0">
                <a:moveTo>
                  <a:pt x="1053" y="0"/>
                </a:moveTo>
                <a:cubicBezTo>
                  <a:pt x="935" y="0"/>
                  <a:pt x="776" y="23"/>
                  <a:pt x="608" y="69"/>
                </a:cubicBezTo>
                <a:cubicBezTo>
                  <a:pt x="274" y="129"/>
                  <a:pt x="1" y="251"/>
                  <a:pt x="31" y="312"/>
                </a:cubicBezTo>
                <a:cubicBezTo>
                  <a:pt x="31" y="357"/>
                  <a:pt x="107" y="380"/>
                  <a:pt x="225" y="380"/>
                </a:cubicBezTo>
                <a:cubicBezTo>
                  <a:pt x="342" y="380"/>
                  <a:pt x="502" y="357"/>
                  <a:pt x="669" y="312"/>
                </a:cubicBezTo>
                <a:cubicBezTo>
                  <a:pt x="1004" y="251"/>
                  <a:pt x="1247" y="129"/>
                  <a:pt x="1247" y="69"/>
                </a:cubicBezTo>
                <a:cubicBezTo>
                  <a:pt x="1247" y="23"/>
                  <a:pt x="1171" y="0"/>
                  <a:pt x="10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3965;p72">
            <a:extLst>
              <a:ext uri="{FF2B5EF4-FFF2-40B4-BE49-F238E27FC236}">
                <a16:creationId xmlns:a16="http://schemas.microsoft.com/office/drawing/2014/main" id="{53869249-9C04-49AC-A434-480C84EB290E}"/>
              </a:ext>
            </a:extLst>
          </p:cNvPr>
          <p:cNvSpPr/>
          <p:nvPr/>
        </p:nvSpPr>
        <p:spPr>
          <a:xfrm>
            <a:off x="5727595" y="4869450"/>
            <a:ext cx="26660" cy="11999"/>
          </a:xfrm>
          <a:custGeom>
            <a:avLst/>
            <a:gdLst/>
            <a:ahLst/>
            <a:cxnLst/>
            <a:rect l="l" t="t" r="r" b="b"/>
            <a:pathLst>
              <a:path w="1643" h="780" extrusionOk="0">
                <a:moveTo>
                  <a:pt x="92" y="1"/>
                </a:moveTo>
                <a:cubicBezTo>
                  <a:pt x="59" y="1"/>
                  <a:pt x="37" y="7"/>
                  <a:pt x="31" y="19"/>
                </a:cubicBezTo>
                <a:cubicBezTo>
                  <a:pt x="1" y="110"/>
                  <a:pt x="335" y="323"/>
                  <a:pt x="761" y="506"/>
                </a:cubicBezTo>
                <a:cubicBezTo>
                  <a:pt x="1089" y="670"/>
                  <a:pt x="1398" y="779"/>
                  <a:pt x="1537" y="779"/>
                </a:cubicBezTo>
                <a:cubicBezTo>
                  <a:pt x="1579" y="779"/>
                  <a:pt x="1605" y="770"/>
                  <a:pt x="1612" y="749"/>
                </a:cubicBezTo>
                <a:cubicBezTo>
                  <a:pt x="1642" y="688"/>
                  <a:pt x="1308" y="475"/>
                  <a:pt x="882" y="262"/>
                </a:cubicBezTo>
                <a:cubicBezTo>
                  <a:pt x="544" y="93"/>
                  <a:pt x="224" y="1"/>
                  <a:pt x="9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3966;p72">
            <a:extLst>
              <a:ext uri="{FF2B5EF4-FFF2-40B4-BE49-F238E27FC236}">
                <a16:creationId xmlns:a16="http://schemas.microsoft.com/office/drawing/2014/main" id="{CDC5F87B-E451-4E9D-B91B-43B84F4A6A3F}"/>
              </a:ext>
            </a:extLst>
          </p:cNvPr>
          <p:cNvSpPr/>
          <p:nvPr/>
        </p:nvSpPr>
        <p:spPr>
          <a:xfrm>
            <a:off x="5723165" y="4927090"/>
            <a:ext cx="15789" cy="16706"/>
          </a:xfrm>
          <a:custGeom>
            <a:avLst/>
            <a:gdLst/>
            <a:ahLst/>
            <a:cxnLst/>
            <a:rect l="l" t="t" r="r" b="b"/>
            <a:pathLst>
              <a:path w="973" h="1086" extrusionOk="0">
                <a:moveTo>
                  <a:pt x="59" y="0"/>
                </a:moveTo>
                <a:cubicBezTo>
                  <a:pt x="47" y="0"/>
                  <a:pt x="38" y="4"/>
                  <a:pt x="31" y="11"/>
                </a:cubicBezTo>
                <a:cubicBezTo>
                  <a:pt x="0" y="41"/>
                  <a:pt x="122" y="345"/>
                  <a:pt x="365" y="619"/>
                </a:cubicBezTo>
                <a:cubicBezTo>
                  <a:pt x="607" y="888"/>
                  <a:pt x="825" y="1085"/>
                  <a:pt x="914" y="1085"/>
                </a:cubicBezTo>
                <a:cubicBezTo>
                  <a:pt x="926" y="1085"/>
                  <a:pt x="935" y="1082"/>
                  <a:pt x="942" y="1075"/>
                </a:cubicBezTo>
                <a:cubicBezTo>
                  <a:pt x="973" y="1044"/>
                  <a:pt x="851" y="740"/>
                  <a:pt x="608" y="467"/>
                </a:cubicBezTo>
                <a:cubicBezTo>
                  <a:pt x="366" y="198"/>
                  <a:pt x="148" y="0"/>
                  <a:pt x="5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3967;p72">
            <a:extLst>
              <a:ext uri="{FF2B5EF4-FFF2-40B4-BE49-F238E27FC236}">
                <a16:creationId xmlns:a16="http://schemas.microsoft.com/office/drawing/2014/main" id="{DB768FFF-5992-4684-B8AD-052233263667}"/>
              </a:ext>
            </a:extLst>
          </p:cNvPr>
          <p:cNvSpPr/>
          <p:nvPr/>
        </p:nvSpPr>
        <p:spPr>
          <a:xfrm>
            <a:off x="5719206" y="4717005"/>
            <a:ext cx="16795" cy="8614"/>
          </a:xfrm>
          <a:custGeom>
            <a:avLst/>
            <a:gdLst/>
            <a:ahLst/>
            <a:cxnLst/>
            <a:rect l="l" t="t" r="r" b="b"/>
            <a:pathLst>
              <a:path w="1035" h="560" extrusionOk="0">
                <a:moveTo>
                  <a:pt x="929" y="1"/>
                </a:moveTo>
                <a:cubicBezTo>
                  <a:pt x="847" y="1"/>
                  <a:pt x="670" y="77"/>
                  <a:pt x="457" y="172"/>
                </a:cubicBezTo>
                <a:cubicBezTo>
                  <a:pt x="214" y="324"/>
                  <a:pt x="1" y="446"/>
                  <a:pt x="31" y="507"/>
                </a:cubicBezTo>
                <a:cubicBezTo>
                  <a:pt x="43" y="543"/>
                  <a:pt x="93" y="560"/>
                  <a:pt x="166" y="560"/>
                </a:cubicBezTo>
                <a:cubicBezTo>
                  <a:pt x="278" y="560"/>
                  <a:pt x="443" y="519"/>
                  <a:pt x="609" y="446"/>
                </a:cubicBezTo>
                <a:cubicBezTo>
                  <a:pt x="852" y="294"/>
                  <a:pt x="1034" y="81"/>
                  <a:pt x="974" y="20"/>
                </a:cubicBezTo>
                <a:cubicBezTo>
                  <a:pt x="967" y="7"/>
                  <a:pt x="952" y="1"/>
                  <a:pt x="92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3968;p72">
            <a:extLst>
              <a:ext uri="{FF2B5EF4-FFF2-40B4-BE49-F238E27FC236}">
                <a16:creationId xmlns:a16="http://schemas.microsoft.com/office/drawing/2014/main" id="{E0901FF8-DCE5-4AB7-ACDC-51260D4439CF}"/>
              </a:ext>
            </a:extLst>
          </p:cNvPr>
          <p:cNvSpPr/>
          <p:nvPr/>
        </p:nvSpPr>
        <p:spPr>
          <a:xfrm>
            <a:off x="5766556" y="4774568"/>
            <a:ext cx="25671" cy="5784"/>
          </a:xfrm>
          <a:custGeom>
            <a:avLst/>
            <a:gdLst/>
            <a:ahLst/>
            <a:cxnLst/>
            <a:rect l="l" t="t" r="r" b="b"/>
            <a:pathLst>
              <a:path w="1582" h="376" extrusionOk="0">
                <a:moveTo>
                  <a:pt x="1426" y="1"/>
                </a:moveTo>
                <a:cubicBezTo>
                  <a:pt x="1275" y="1"/>
                  <a:pt x="1030" y="39"/>
                  <a:pt x="761" y="78"/>
                </a:cubicBezTo>
                <a:cubicBezTo>
                  <a:pt x="366" y="139"/>
                  <a:pt x="1" y="199"/>
                  <a:pt x="1" y="260"/>
                </a:cubicBezTo>
                <a:cubicBezTo>
                  <a:pt x="1" y="326"/>
                  <a:pt x="190" y="376"/>
                  <a:pt x="467" y="376"/>
                </a:cubicBezTo>
                <a:cubicBezTo>
                  <a:pt x="574" y="376"/>
                  <a:pt x="694" y="368"/>
                  <a:pt x="822" y="351"/>
                </a:cubicBezTo>
                <a:cubicBezTo>
                  <a:pt x="1278" y="290"/>
                  <a:pt x="1582" y="108"/>
                  <a:pt x="1582" y="47"/>
                </a:cubicBezTo>
                <a:cubicBezTo>
                  <a:pt x="1570" y="14"/>
                  <a:pt x="1514" y="1"/>
                  <a:pt x="142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3969;p72">
            <a:extLst>
              <a:ext uri="{FF2B5EF4-FFF2-40B4-BE49-F238E27FC236}">
                <a16:creationId xmlns:a16="http://schemas.microsoft.com/office/drawing/2014/main" id="{24AE05A7-3EB3-4248-A93C-1A6C3B42787B}"/>
              </a:ext>
            </a:extLst>
          </p:cNvPr>
          <p:cNvSpPr/>
          <p:nvPr/>
        </p:nvSpPr>
        <p:spPr>
          <a:xfrm>
            <a:off x="5754239" y="4723097"/>
            <a:ext cx="27131" cy="8877"/>
          </a:xfrm>
          <a:custGeom>
            <a:avLst/>
            <a:gdLst/>
            <a:ahLst/>
            <a:cxnLst/>
            <a:rect l="l" t="t" r="r" b="b"/>
            <a:pathLst>
              <a:path w="1672" h="577" extrusionOk="0">
                <a:moveTo>
                  <a:pt x="1563" y="0"/>
                </a:moveTo>
                <a:cubicBezTo>
                  <a:pt x="1422" y="0"/>
                  <a:pt x="1125" y="82"/>
                  <a:pt x="790" y="202"/>
                </a:cubicBezTo>
                <a:cubicBezTo>
                  <a:pt x="365" y="323"/>
                  <a:pt x="0" y="445"/>
                  <a:pt x="0" y="536"/>
                </a:cubicBezTo>
                <a:cubicBezTo>
                  <a:pt x="13" y="561"/>
                  <a:pt x="83" y="576"/>
                  <a:pt x="195" y="576"/>
                </a:cubicBezTo>
                <a:cubicBezTo>
                  <a:pt x="353" y="576"/>
                  <a:pt x="597" y="547"/>
                  <a:pt x="882" y="475"/>
                </a:cubicBezTo>
                <a:cubicBezTo>
                  <a:pt x="1337" y="323"/>
                  <a:pt x="1672" y="80"/>
                  <a:pt x="1641" y="19"/>
                </a:cubicBezTo>
                <a:cubicBezTo>
                  <a:pt x="1628" y="6"/>
                  <a:pt x="1602" y="0"/>
                  <a:pt x="156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3970;p72">
            <a:extLst>
              <a:ext uri="{FF2B5EF4-FFF2-40B4-BE49-F238E27FC236}">
                <a16:creationId xmlns:a16="http://schemas.microsoft.com/office/drawing/2014/main" id="{9FC18DD4-A777-497B-8DA2-383280CB8873}"/>
              </a:ext>
            </a:extLst>
          </p:cNvPr>
          <p:cNvSpPr/>
          <p:nvPr/>
        </p:nvSpPr>
        <p:spPr>
          <a:xfrm>
            <a:off x="5765581" y="4848452"/>
            <a:ext cx="38977" cy="8045"/>
          </a:xfrm>
          <a:custGeom>
            <a:avLst/>
            <a:gdLst/>
            <a:ahLst/>
            <a:cxnLst/>
            <a:rect l="l" t="t" r="r" b="b"/>
            <a:pathLst>
              <a:path w="2402" h="523" extrusionOk="0">
                <a:moveTo>
                  <a:pt x="96" y="0"/>
                </a:moveTo>
                <a:cubicBezTo>
                  <a:pt x="59" y="0"/>
                  <a:pt x="36" y="5"/>
                  <a:pt x="31" y="16"/>
                </a:cubicBezTo>
                <a:cubicBezTo>
                  <a:pt x="0" y="108"/>
                  <a:pt x="517" y="320"/>
                  <a:pt x="1186" y="442"/>
                </a:cubicBezTo>
                <a:cubicBezTo>
                  <a:pt x="1496" y="498"/>
                  <a:pt x="1781" y="522"/>
                  <a:pt x="1997" y="522"/>
                </a:cubicBezTo>
                <a:cubicBezTo>
                  <a:pt x="2245" y="522"/>
                  <a:pt x="2401" y="491"/>
                  <a:pt x="2401" y="442"/>
                </a:cubicBezTo>
                <a:cubicBezTo>
                  <a:pt x="2401" y="381"/>
                  <a:pt x="1854" y="290"/>
                  <a:pt x="1216" y="168"/>
                </a:cubicBezTo>
                <a:cubicBezTo>
                  <a:pt x="697" y="94"/>
                  <a:pt x="259" y="0"/>
                  <a:pt x="9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3971;p72">
            <a:extLst>
              <a:ext uri="{FF2B5EF4-FFF2-40B4-BE49-F238E27FC236}">
                <a16:creationId xmlns:a16="http://schemas.microsoft.com/office/drawing/2014/main" id="{46AC4E0E-989F-410E-A988-0497B3825EC6}"/>
              </a:ext>
            </a:extLst>
          </p:cNvPr>
          <p:cNvSpPr/>
          <p:nvPr/>
        </p:nvSpPr>
        <p:spPr>
          <a:xfrm>
            <a:off x="5759173" y="4908430"/>
            <a:ext cx="25168" cy="22244"/>
          </a:xfrm>
          <a:custGeom>
            <a:avLst/>
            <a:gdLst/>
            <a:ahLst/>
            <a:cxnLst/>
            <a:rect l="l" t="t" r="r" b="b"/>
            <a:pathLst>
              <a:path w="1551" h="1446" extrusionOk="0">
                <a:moveTo>
                  <a:pt x="82" y="0"/>
                </a:moveTo>
                <a:cubicBezTo>
                  <a:pt x="73" y="0"/>
                  <a:pt x="66" y="3"/>
                  <a:pt x="61" y="8"/>
                </a:cubicBezTo>
                <a:cubicBezTo>
                  <a:pt x="0" y="38"/>
                  <a:pt x="213" y="434"/>
                  <a:pt x="638" y="859"/>
                </a:cubicBezTo>
                <a:cubicBezTo>
                  <a:pt x="993" y="1214"/>
                  <a:pt x="1348" y="1446"/>
                  <a:pt x="1460" y="1446"/>
                </a:cubicBezTo>
                <a:cubicBezTo>
                  <a:pt x="1473" y="1446"/>
                  <a:pt x="1483" y="1443"/>
                  <a:pt x="1489" y="1437"/>
                </a:cubicBezTo>
                <a:cubicBezTo>
                  <a:pt x="1550" y="1376"/>
                  <a:pt x="1246" y="1042"/>
                  <a:pt x="821" y="646"/>
                </a:cubicBezTo>
                <a:cubicBezTo>
                  <a:pt x="460" y="285"/>
                  <a:pt x="175" y="0"/>
                  <a:pt x="8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3972;p72">
            <a:extLst>
              <a:ext uri="{FF2B5EF4-FFF2-40B4-BE49-F238E27FC236}">
                <a16:creationId xmlns:a16="http://schemas.microsoft.com/office/drawing/2014/main" id="{353DF805-46A3-44A4-8F26-78BA357DB41C}"/>
              </a:ext>
            </a:extLst>
          </p:cNvPr>
          <p:cNvSpPr/>
          <p:nvPr/>
        </p:nvSpPr>
        <p:spPr>
          <a:xfrm>
            <a:off x="5594422" y="4662135"/>
            <a:ext cx="95706" cy="294583"/>
          </a:xfrm>
          <a:custGeom>
            <a:avLst/>
            <a:gdLst/>
            <a:ahLst/>
            <a:cxnLst/>
            <a:rect l="l" t="t" r="r" b="b"/>
            <a:pathLst>
              <a:path w="5898" h="19150" extrusionOk="0">
                <a:moveTo>
                  <a:pt x="5898" y="1"/>
                </a:moveTo>
                <a:cubicBezTo>
                  <a:pt x="5898" y="1"/>
                  <a:pt x="5837" y="31"/>
                  <a:pt x="5685" y="92"/>
                </a:cubicBezTo>
                <a:cubicBezTo>
                  <a:pt x="5502" y="183"/>
                  <a:pt x="5320" y="274"/>
                  <a:pt x="5138" y="365"/>
                </a:cubicBezTo>
                <a:cubicBezTo>
                  <a:pt x="4469" y="760"/>
                  <a:pt x="3861" y="1247"/>
                  <a:pt x="3314" y="1794"/>
                </a:cubicBezTo>
                <a:cubicBezTo>
                  <a:pt x="1521" y="3678"/>
                  <a:pt x="396" y="6080"/>
                  <a:pt x="122" y="8633"/>
                </a:cubicBezTo>
                <a:cubicBezTo>
                  <a:pt x="1" y="10062"/>
                  <a:pt x="62" y="11460"/>
                  <a:pt x="335" y="12858"/>
                </a:cubicBezTo>
                <a:cubicBezTo>
                  <a:pt x="548" y="13983"/>
                  <a:pt x="822" y="15077"/>
                  <a:pt x="1186" y="16171"/>
                </a:cubicBezTo>
                <a:cubicBezTo>
                  <a:pt x="1460" y="17113"/>
                  <a:pt x="1733" y="17843"/>
                  <a:pt x="1946" y="18360"/>
                </a:cubicBezTo>
                <a:cubicBezTo>
                  <a:pt x="2037" y="18633"/>
                  <a:pt x="2129" y="18876"/>
                  <a:pt x="2281" y="19150"/>
                </a:cubicBezTo>
                <a:cubicBezTo>
                  <a:pt x="2220" y="18846"/>
                  <a:pt x="2129" y="18572"/>
                  <a:pt x="2037" y="18329"/>
                </a:cubicBezTo>
                <a:cubicBezTo>
                  <a:pt x="1885" y="17812"/>
                  <a:pt x="1642" y="17053"/>
                  <a:pt x="1369" y="16110"/>
                </a:cubicBezTo>
                <a:cubicBezTo>
                  <a:pt x="1034" y="15016"/>
                  <a:pt x="791" y="13922"/>
                  <a:pt x="609" y="12797"/>
                </a:cubicBezTo>
                <a:cubicBezTo>
                  <a:pt x="366" y="11429"/>
                  <a:pt x="274" y="10062"/>
                  <a:pt x="426" y="8663"/>
                </a:cubicBezTo>
                <a:cubicBezTo>
                  <a:pt x="700" y="6171"/>
                  <a:pt x="1764" y="3800"/>
                  <a:pt x="3466" y="1946"/>
                </a:cubicBezTo>
                <a:cubicBezTo>
                  <a:pt x="4195" y="1186"/>
                  <a:pt x="5016" y="548"/>
                  <a:pt x="589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3973;p72">
            <a:extLst>
              <a:ext uri="{FF2B5EF4-FFF2-40B4-BE49-F238E27FC236}">
                <a16:creationId xmlns:a16="http://schemas.microsoft.com/office/drawing/2014/main" id="{4737EBAE-B25E-4643-9A65-E62615B2A173}"/>
              </a:ext>
            </a:extLst>
          </p:cNvPr>
          <p:cNvSpPr/>
          <p:nvPr/>
        </p:nvSpPr>
        <p:spPr>
          <a:xfrm>
            <a:off x="5686655" y="4663796"/>
            <a:ext cx="108525" cy="295259"/>
          </a:xfrm>
          <a:custGeom>
            <a:avLst/>
            <a:gdLst/>
            <a:ahLst/>
            <a:cxnLst/>
            <a:rect l="l" t="t" r="r" b="b"/>
            <a:pathLst>
              <a:path w="6688" h="19194" extrusionOk="0">
                <a:moveTo>
                  <a:pt x="44" y="1"/>
                </a:moveTo>
                <a:cubicBezTo>
                  <a:pt x="24" y="1"/>
                  <a:pt x="11" y="4"/>
                  <a:pt x="1" y="14"/>
                </a:cubicBezTo>
                <a:cubicBezTo>
                  <a:pt x="1" y="45"/>
                  <a:pt x="305" y="75"/>
                  <a:pt x="822" y="288"/>
                </a:cubicBezTo>
                <a:cubicBezTo>
                  <a:pt x="1551" y="622"/>
                  <a:pt x="2220" y="1048"/>
                  <a:pt x="2828" y="1564"/>
                </a:cubicBezTo>
                <a:cubicBezTo>
                  <a:pt x="3679" y="2355"/>
                  <a:pt x="4347" y="3327"/>
                  <a:pt x="4864" y="4391"/>
                </a:cubicBezTo>
                <a:cubicBezTo>
                  <a:pt x="5442" y="5698"/>
                  <a:pt x="5837" y="7066"/>
                  <a:pt x="6050" y="8495"/>
                </a:cubicBezTo>
                <a:cubicBezTo>
                  <a:pt x="6384" y="11078"/>
                  <a:pt x="6141" y="13723"/>
                  <a:pt x="5290" y="16215"/>
                </a:cubicBezTo>
                <a:cubicBezTo>
                  <a:pt x="4925" y="17218"/>
                  <a:pt x="4499" y="18221"/>
                  <a:pt x="4043" y="19194"/>
                </a:cubicBezTo>
                <a:cubicBezTo>
                  <a:pt x="4195" y="18951"/>
                  <a:pt x="4378" y="18707"/>
                  <a:pt x="4499" y="18434"/>
                </a:cubicBezTo>
                <a:cubicBezTo>
                  <a:pt x="4682" y="18130"/>
                  <a:pt x="4834" y="17826"/>
                  <a:pt x="4955" y="17522"/>
                </a:cubicBezTo>
                <a:cubicBezTo>
                  <a:pt x="5107" y="17157"/>
                  <a:pt x="5320" y="16732"/>
                  <a:pt x="5472" y="16245"/>
                </a:cubicBezTo>
                <a:cubicBezTo>
                  <a:pt x="6384" y="13753"/>
                  <a:pt x="6688" y="11078"/>
                  <a:pt x="6323" y="8434"/>
                </a:cubicBezTo>
                <a:cubicBezTo>
                  <a:pt x="6110" y="6975"/>
                  <a:pt x="5715" y="5577"/>
                  <a:pt x="5077" y="4270"/>
                </a:cubicBezTo>
                <a:cubicBezTo>
                  <a:pt x="4560" y="3175"/>
                  <a:pt x="3831" y="2203"/>
                  <a:pt x="2949" y="1382"/>
                </a:cubicBezTo>
                <a:cubicBezTo>
                  <a:pt x="2341" y="865"/>
                  <a:pt x="1642" y="470"/>
                  <a:pt x="882" y="197"/>
                </a:cubicBezTo>
                <a:cubicBezTo>
                  <a:pt x="670" y="105"/>
                  <a:pt x="457" y="45"/>
                  <a:pt x="244" y="14"/>
                </a:cubicBezTo>
                <a:cubicBezTo>
                  <a:pt x="143" y="14"/>
                  <a:pt x="82" y="1"/>
                  <a:pt x="4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3974;p72">
            <a:extLst>
              <a:ext uri="{FF2B5EF4-FFF2-40B4-BE49-F238E27FC236}">
                <a16:creationId xmlns:a16="http://schemas.microsoft.com/office/drawing/2014/main" id="{740A8CFD-FCCC-4A91-817F-42862E18FE72}"/>
              </a:ext>
            </a:extLst>
          </p:cNvPr>
          <p:cNvSpPr/>
          <p:nvPr/>
        </p:nvSpPr>
        <p:spPr>
          <a:xfrm>
            <a:off x="5576670" y="4949226"/>
            <a:ext cx="251077" cy="47241"/>
          </a:xfrm>
          <a:custGeom>
            <a:avLst/>
            <a:gdLst/>
            <a:ahLst/>
            <a:cxnLst/>
            <a:rect l="l" t="t" r="r" b="b"/>
            <a:pathLst>
              <a:path w="15473" h="3071" extrusionOk="0">
                <a:moveTo>
                  <a:pt x="1" y="0"/>
                </a:moveTo>
                <a:lnTo>
                  <a:pt x="1" y="3070"/>
                </a:lnTo>
                <a:lnTo>
                  <a:pt x="15472" y="3070"/>
                </a:lnTo>
                <a:lnTo>
                  <a:pt x="15381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3975;p72">
            <a:extLst>
              <a:ext uri="{FF2B5EF4-FFF2-40B4-BE49-F238E27FC236}">
                <a16:creationId xmlns:a16="http://schemas.microsoft.com/office/drawing/2014/main" id="{3B4A846C-DA8E-4BF1-90A5-8BEE2E58F86B}"/>
              </a:ext>
            </a:extLst>
          </p:cNvPr>
          <p:cNvSpPr/>
          <p:nvPr/>
        </p:nvSpPr>
        <p:spPr>
          <a:xfrm>
            <a:off x="5597878" y="4972607"/>
            <a:ext cx="211614" cy="144953"/>
          </a:xfrm>
          <a:custGeom>
            <a:avLst/>
            <a:gdLst/>
            <a:ahLst/>
            <a:cxnLst/>
            <a:rect l="l" t="t" r="r" b="b"/>
            <a:pathLst>
              <a:path w="13041" h="9423" extrusionOk="0">
                <a:moveTo>
                  <a:pt x="1" y="0"/>
                </a:moveTo>
                <a:lnTo>
                  <a:pt x="882" y="9423"/>
                </a:lnTo>
                <a:lnTo>
                  <a:pt x="12129" y="9423"/>
                </a:lnTo>
                <a:lnTo>
                  <a:pt x="13040" y="122"/>
                </a:lnTo>
                <a:lnTo>
                  <a:pt x="1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3976;p72">
            <a:extLst>
              <a:ext uri="{FF2B5EF4-FFF2-40B4-BE49-F238E27FC236}">
                <a16:creationId xmlns:a16="http://schemas.microsoft.com/office/drawing/2014/main" id="{35301763-7EC0-4D73-B9DA-CE72E72635A1}"/>
              </a:ext>
            </a:extLst>
          </p:cNvPr>
          <p:cNvSpPr/>
          <p:nvPr/>
        </p:nvSpPr>
        <p:spPr>
          <a:xfrm>
            <a:off x="5576670" y="4995051"/>
            <a:ext cx="251077" cy="4214"/>
          </a:xfrm>
          <a:custGeom>
            <a:avLst/>
            <a:gdLst/>
            <a:ahLst/>
            <a:cxnLst/>
            <a:rect l="l" t="t" r="r" b="b"/>
            <a:pathLst>
              <a:path w="15473" h="274" extrusionOk="0">
                <a:moveTo>
                  <a:pt x="7721" y="0"/>
                </a:moveTo>
                <a:cubicBezTo>
                  <a:pt x="3466" y="0"/>
                  <a:pt x="1" y="61"/>
                  <a:pt x="1" y="122"/>
                </a:cubicBezTo>
                <a:cubicBezTo>
                  <a:pt x="1" y="213"/>
                  <a:pt x="3466" y="274"/>
                  <a:pt x="7721" y="274"/>
                </a:cubicBezTo>
                <a:cubicBezTo>
                  <a:pt x="12007" y="274"/>
                  <a:pt x="15472" y="213"/>
                  <a:pt x="15472" y="122"/>
                </a:cubicBezTo>
                <a:cubicBezTo>
                  <a:pt x="15472" y="61"/>
                  <a:pt x="12007" y="0"/>
                  <a:pt x="772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3977;p72">
            <a:extLst>
              <a:ext uri="{FF2B5EF4-FFF2-40B4-BE49-F238E27FC236}">
                <a16:creationId xmlns:a16="http://schemas.microsoft.com/office/drawing/2014/main" id="{ABD8A2BD-B4F9-4D17-8472-7629713586AA}"/>
              </a:ext>
            </a:extLst>
          </p:cNvPr>
          <p:cNvSpPr/>
          <p:nvPr/>
        </p:nvSpPr>
        <p:spPr>
          <a:xfrm>
            <a:off x="5609723" y="5026847"/>
            <a:ext cx="192855" cy="46303"/>
          </a:xfrm>
          <a:custGeom>
            <a:avLst/>
            <a:gdLst/>
            <a:ahLst/>
            <a:cxnLst/>
            <a:rect l="l" t="t" r="r" b="b"/>
            <a:pathLst>
              <a:path w="11885" h="3010" extrusionOk="0">
                <a:moveTo>
                  <a:pt x="7265" y="0"/>
                </a:moveTo>
                <a:lnTo>
                  <a:pt x="7174" y="61"/>
                </a:lnTo>
                <a:lnTo>
                  <a:pt x="5836" y="1246"/>
                </a:lnTo>
                <a:lnTo>
                  <a:pt x="4343" y="2538"/>
                </a:lnTo>
                <a:lnTo>
                  <a:pt x="4343" y="2538"/>
                </a:lnTo>
                <a:lnTo>
                  <a:pt x="1824" y="517"/>
                </a:lnTo>
                <a:lnTo>
                  <a:pt x="1763" y="426"/>
                </a:lnTo>
                <a:lnTo>
                  <a:pt x="1672" y="517"/>
                </a:lnTo>
                <a:lnTo>
                  <a:pt x="426" y="2189"/>
                </a:lnTo>
                <a:cubicBezTo>
                  <a:pt x="274" y="2401"/>
                  <a:pt x="122" y="2614"/>
                  <a:pt x="0" y="2857"/>
                </a:cubicBezTo>
                <a:cubicBezTo>
                  <a:pt x="182" y="2675"/>
                  <a:pt x="365" y="2493"/>
                  <a:pt x="517" y="2280"/>
                </a:cubicBezTo>
                <a:lnTo>
                  <a:pt x="1792" y="715"/>
                </a:lnTo>
                <a:lnTo>
                  <a:pt x="1792" y="715"/>
                </a:lnTo>
                <a:lnTo>
                  <a:pt x="4286" y="2827"/>
                </a:lnTo>
                <a:lnTo>
                  <a:pt x="4347" y="2888"/>
                </a:lnTo>
                <a:lnTo>
                  <a:pt x="4438" y="2827"/>
                </a:lnTo>
                <a:lnTo>
                  <a:pt x="6018" y="1429"/>
                </a:lnTo>
                <a:lnTo>
                  <a:pt x="7285" y="335"/>
                </a:lnTo>
                <a:lnTo>
                  <a:pt x="7285" y="335"/>
                </a:lnTo>
                <a:cubicBezTo>
                  <a:pt x="8321" y="1109"/>
                  <a:pt x="9325" y="1970"/>
                  <a:pt x="10213" y="2918"/>
                </a:cubicBezTo>
                <a:lnTo>
                  <a:pt x="10274" y="3009"/>
                </a:lnTo>
                <a:lnTo>
                  <a:pt x="10365" y="2918"/>
                </a:lnTo>
                <a:cubicBezTo>
                  <a:pt x="10791" y="2493"/>
                  <a:pt x="11186" y="2037"/>
                  <a:pt x="11550" y="1520"/>
                </a:cubicBezTo>
                <a:cubicBezTo>
                  <a:pt x="11672" y="1338"/>
                  <a:pt x="11794" y="1125"/>
                  <a:pt x="11885" y="942"/>
                </a:cubicBezTo>
                <a:lnTo>
                  <a:pt x="11885" y="942"/>
                </a:lnTo>
                <a:cubicBezTo>
                  <a:pt x="11391" y="1552"/>
                  <a:pt x="10870" y="2161"/>
                  <a:pt x="10295" y="2718"/>
                </a:cubicBezTo>
                <a:lnTo>
                  <a:pt x="10295" y="2718"/>
                </a:lnTo>
                <a:cubicBezTo>
                  <a:pt x="9402" y="1717"/>
                  <a:pt x="8422" y="831"/>
                  <a:pt x="7356" y="61"/>
                </a:cubicBezTo>
                <a:lnTo>
                  <a:pt x="7265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3978;p72">
            <a:extLst>
              <a:ext uri="{FF2B5EF4-FFF2-40B4-BE49-F238E27FC236}">
                <a16:creationId xmlns:a16="http://schemas.microsoft.com/office/drawing/2014/main" id="{C5AD2E54-C617-44B9-BFF5-9C616C22BAEF}"/>
              </a:ext>
            </a:extLst>
          </p:cNvPr>
          <p:cNvSpPr/>
          <p:nvPr/>
        </p:nvSpPr>
        <p:spPr>
          <a:xfrm>
            <a:off x="4961124" y="2746009"/>
            <a:ext cx="379316" cy="350069"/>
          </a:xfrm>
          <a:custGeom>
            <a:avLst/>
            <a:gdLst/>
            <a:ahLst/>
            <a:cxnLst/>
            <a:rect l="l" t="t" r="r" b="b"/>
            <a:pathLst>
              <a:path w="23376" h="22757" extrusionOk="0">
                <a:moveTo>
                  <a:pt x="18175" y="1"/>
                </a:moveTo>
                <a:cubicBezTo>
                  <a:pt x="17991" y="1"/>
                  <a:pt x="17805" y="70"/>
                  <a:pt x="17661" y="214"/>
                </a:cubicBezTo>
                <a:lnTo>
                  <a:pt x="305" y="16871"/>
                </a:lnTo>
                <a:cubicBezTo>
                  <a:pt x="1" y="17175"/>
                  <a:pt x="1" y="17661"/>
                  <a:pt x="305" y="17965"/>
                </a:cubicBezTo>
                <a:lnTo>
                  <a:pt x="274" y="17965"/>
                </a:lnTo>
                <a:lnTo>
                  <a:pt x="4651" y="22525"/>
                </a:lnTo>
                <a:cubicBezTo>
                  <a:pt x="4792" y="22681"/>
                  <a:pt x="4988" y="22757"/>
                  <a:pt x="5187" y="22757"/>
                </a:cubicBezTo>
                <a:cubicBezTo>
                  <a:pt x="5376" y="22757"/>
                  <a:pt x="5567" y="22688"/>
                  <a:pt x="5715" y="22555"/>
                </a:cubicBezTo>
                <a:lnTo>
                  <a:pt x="23102" y="5868"/>
                </a:lnTo>
                <a:cubicBezTo>
                  <a:pt x="23375" y="5564"/>
                  <a:pt x="23375" y="5078"/>
                  <a:pt x="23102" y="4804"/>
                </a:cubicBezTo>
                <a:lnTo>
                  <a:pt x="18725" y="245"/>
                </a:lnTo>
                <a:cubicBezTo>
                  <a:pt x="18581" y="85"/>
                  <a:pt x="18379" y="1"/>
                  <a:pt x="18175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3979;p72">
            <a:extLst>
              <a:ext uri="{FF2B5EF4-FFF2-40B4-BE49-F238E27FC236}">
                <a16:creationId xmlns:a16="http://schemas.microsoft.com/office/drawing/2014/main" id="{5549612C-E96C-4E9D-BB8F-90E987D2FE31}"/>
              </a:ext>
            </a:extLst>
          </p:cNvPr>
          <p:cNvSpPr/>
          <p:nvPr/>
        </p:nvSpPr>
        <p:spPr>
          <a:xfrm>
            <a:off x="4961124" y="2745331"/>
            <a:ext cx="380291" cy="351315"/>
          </a:xfrm>
          <a:custGeom>
            <a:avLst/>
            <a:gdLst/>
            <a:ahLst/>
            <a:cxnLst/>
            <a:rect l="l" t="t" r="r" b="b"/>
            <a:pathLst>
              <a:path w="23436" h="22838" extrusionOk="0">
                <a:moveTo>
                  <a:pt x="18160" y="1"/>
                </a:moveTo>
                <a:cubicBezTo>
                  <a:pt x="17995" y="1"/>
                  <a:pt x="17833" y="48"/>
                  <a:pt x="17691" y="137"/>
                </a:cubicBezTo>
                <a:cubicBezTo>
                  <a:pt x="17509" y="319"/>
                  <a:pt x="17296" y="501"/>
                  <a:pt x="17114" y="684"/>
                </a:cubicBezTo>
                <a:lnTo>
                  <a:pt x="15989" y="1778"/>
                </a:lnTo>
                <a:lnTo>
                  <a:pt x="13831" y="3845"/>
                </a:lnTo>
                <a:lnTo>
                  <a:pt x="6323" y="11079"/>
                </a:lnTo>
                <a:lnTo>
                  <a:pt x="1277" y="15973"/>
                </a:lnTo>
                <a:lnTo>
                  <a:pt x="487" y="16733"/>
                </a:lnTo>
                <a:cubicBezTo>
                  <a:pt x="366" y="16824"/>
                  <a:pt x="274" y="16915"/>
                  <a:pt x="183" y="17037"/>
                </a:cubicBezTo>
                <a:cubicBezTo>
                  <a:pt x="1" y="17280"/>
                  <a:pt x="1" y="17614"/>
                  <a:pt x="183" y="17857"/>
                </a:cubicBezTo>
                <a:cubicBezTo>
                  <a:pt x="92" y="17736"/>
                  <a:pt x="62" y="17553"/>
                  <a:pt x="92" y="17401"/>
                </a:cubicBezTo>
                <a:cubicBezTo>
                  <a:pt x="92" y="17280"/>
                  <a:pt x="153" y="17158"/>
                  <a:pt x="214" y="17067"/>
                </a:cubicBezTo>
                <a:cubicBezTo>
                  <a:pt x="305" y="16945"/>
                  <a:pt x="396" y="16854"/>
                  <a:pt x="517" y="16763"/>
                </a:cubicBezTo>
                <a:lnTo>
                  <a:pt x="1308" y="16003"/>
                </a:lnTo>
                <a:lnTo>
                  <a:pt x="6384" y="11140"/>
                </a:lnTo>
                <a:lnTo>
                  <a:pt x="13922" y="3936"/>
                </a:lnTo>
                <a:lnTo>
                  <a:pt x="16050" y="1839"/>
                </a:lnTo>
                <a:cubicBezTo>
                  <a:pt x="16414" y="1474"/>
                  <a:pt x="16810" y="1140"/>
                  <a:pt x="17174" y="775"/>
                </a:cubicBezTo>
                <a:cubicBezTo>
                  <a:pt x="17387" y="593"/>
                  <a:pt x="17569" y="380"/>
                  <a:pt x="17752" y="228"/>
                </a:cubicBezTo>
                <a:cubicBezTo>
                  <a:pt x="17876" y="139"/>
                  <a:pt x="18010" y="92"/>
                  <a:pt x="18149" y="92"/>
                </a:cubicBezTo>
                <a:cubicBezTo>
                  <a:pt x="18248" y="92"/>
                  <a:pt x="18349" y="116"/>
                  <a:pt x="18451" y="167"/>
                </a:cubicBezTo>
                <a:cubicBezTo>
                  <a:pt x="18542" y="198"/>
                  <a:pt x="18664" y="289"/>
                  <a:pt x="18725" y="380"/>
                </a:cubicBezTo>
                <a:lnTo>
                  <a:pt x="19028" y="684"/>
                </a:lnTo>
                <a:cubicBezTo>
                  <a:pt x="19211" y="897"/>
                  <a:pt x="19393" y="1079"/>
                  <a:pt x="19576" y="1261"/>
                </a:cubicBezTo>
                <a:lnTo>
                  <a:pt x="20731" y="2447"/>
                </a:lnTo>
                <a:lnTo>
                  <a:pt x="23041" y="4878"/>
                </a:lnTo>
                <a:cubicBezTo>
                  <a:pt x="23223" y="5061"/>
                  <a:pt x="23284" y="5334"/>
                  <a:pt x="23193" y="5608"/>
                </a:cubicBezTo>
                <a:cubicBezTo>
                  <a:pt x="23162" y="5730"/>
                  <a:pt x="23071" y="5821"/>
                  <a:pt x="22980" y="5912"/>
                </a:cubicBezTo>
                <a:lnTo>
                  <a:pt x="22676" y="6216"/>
                </a:lnTo>
                <a:lnTo>
                  <a:pt x="21491" y="7340"/>
                </a:lnTo>
                <a:lnTo>
                  <a:pt x="19150" y="9590"/>
                </a:lnTo>
                <a:lnTo>
                  <a:pt x="14712" y="13845"/>
                </a:lnTo>
                <a:lnTo>
                  <a:pt x="7205" y="21079"/>
                </a:lnTo>
                <a:lnTo>
                  <a:pt x="5685" y="22538"/>
                </a:lnTo>
                <a:cubicBezTo>
                  <a:pt x="5543" y="22662"/>
                  <a:pt x="5370" y="22724"/>
                  <a:pt x="5196" y="22724"/>
                </a:cubicBezTo>
                <a:cubicBezTo>
                  <a:pt x="5072" y="22724"/>
                  <a:pt x="4948" y="22693"/>
                  <a:pt x="4834" y="22629"/>
                </a:cubicBezTo>
                <a:cubicBezTo>
                  <a:pt x="4712" y="22538"/>
                  <a:pt x="4591" y="22417"/>
                  <a:pt x="4499" y="22325"/>
                </a:cubicBezTo>
                <a:cubicBezTo>
                  <a:pt x="4408" y="22204"/>
                  <a:pt x="4287" y="22082"/>
                  <a:pt x="4195" y="21991"/>
                </a:cubicBezTo>
                <a:cubicBezTo>
                  <a:pt x="3375" y="21140"/>
                  <a:pt x="2676" y="20411"/>
                  <a:pt x="2098" y="19833"/>
                </a:cubicBezTo>
                <a:lnTo>
                  <a:pt x="761" y="18465"/>
                </a:lnTo>
                <a:lnTo>
                  <a:pt x="426" y="18100"/>
                </a:lnTo>
                <a:cubicBezTo>
                  <a:pt x="335" y="18009"/>
                  <a:pt x="274" y="17979"/>
                  <a:pt x="274" y="17979"/>
                </a:cubicBezTo>
                <a:lnTo>
                  <a:pt x="274" y="17979"/>
                </a:lnTo>
                <a:lnTo>
                  <a:pt x="396" y="18100"/>
                </a:lnTo>
                <a:lnTo>
                  <a:pt x="730" y="18496"/>
                </a:lnTo>
                <a:lnTo>
                  <a:pt x="2068" y="19894"/>
                </a:lnTo>
                <a:lnTo>
                  <a:pt x="4135" y="22082"/>
                </a:lnTo>
                <a:lnTo>
                  <a:pt x="4469" y="22386"/>
                </a:lnTo>
                <a:cubicBezTo>
                  <a:pt x="4560" y="22508"/>
                  <a:pt x="4682" y="22629"/>
                  <a:pt x="4803" y="22721"/>
                </a:cubicBezTo>
                <a:cubicBezTo>
                  <a:pt x="4934" y="22799"/>
                  <a:pt x="5081" y="22838"/>
                  <a:pt x="5225" y="22838"/>
                </a:cubicBezTo>
                <a:cubicBezTo>
                  <a:pt x="5418" y="22838"/>
                  <a:pt x="5607" y="22768"/>
                  <a:pt x="5746" y="22629"/>
                </a:cubicBezTo>
                <a:lnTo>
                  <a:pt x="7265" y="21170"/>
                </a:lnTo>
                <a:lnTo>
                  <a:pt x="14803" y="13936"/>
                </a:lnTo>
                <a:lnTo>
                  <a:pt x="19241" y="9711"/>
                </a:lnTo>
                <a:lnTo>
                  <a:pt x="21582" y="7462"/>
                </a:lnTo>
                <a:lnTo>
                  <a:pt x="22798" y="6307"/>
                </a:lnTo>
                <a:lnTo>
                  <a:pt x="23102" y="6033"/>
                </a:lnTo>
                <a:cubicBezTo>
                  <a:pt x="23193" y="5912"/>
                  <a:pt x="23284" y="5790"/>
                  <a:pt x="23345" y="5638"/>
                </a:cubicBezTo>
                <a:cubicBezTo>
                  <a:pt x="23436" y="5334"/>
                  <a:pt x="23375" y="5030"/>
                  <a:pt x="23162" y="4787"/>
                </a:cubicBezTo>
                <a:lnTo>
                  <a:pt x="20822" y="2386"/>
                </a:lnTo>
                <a:cubicBezTo>
                  <a:pt x="20457" y="1991"/>
                  <a:pt x="20062" y="1596"/>
                  <a:pt x="19697" y="1201"/>
                </a:cubicBezTo>
                <a:cubicBezTo>
                  <a:pt x="19515" y="988"/>
                  <a:pt x="19302" y="805"/>
                  <a:pt x="19120" y="623"/>
                </a:cubicBezTo>
                <a:lnTo>
                  <a:pt x="18846" y="319"/>
                </a:lnTo>
                <a:cubicBezTo>
                  <a:pt x="18755" y="198"/>
                  <a:pt x="18633" y="106"/>
                  <a:pt x="18512" y="76"/>
                </a:cubicBezTo>
                <a:cubicBezTo>
                  <a:pt x="18398" y="25"/>
                  <a:pt x="18278" y="1"/>
                  <a:pt x="1816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3980;p72">
            <a:extLst>
              <a:ext uri="{FF2B5EF4-FFF2-40B4-BE49-F238E27FC236}">
                <a16:creationId xmlns:a16="http://schemas.microsoft.com/office/drawing/2014/main" id="{9251BF38-2C87-4C0B-B23C-5A3672399A9D}"/>
              </a:ext>
            </a:extLst>
          </p:cNvPr>
          <p:cNvSpPr/>
          <p:nvPr/>
        </p:nvSpPr>
        <p:spPr>
          <a:xfrm>
            <a:off x="5201327" y="2758176"/>
            <a:ext cx="123810" cy="118309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1"/>
                </a:moveTo>
                <a:lnTo>
                  <a:pt x="0" y="3071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3981;p72">
            <a:extLst>
              <a:ext uri="{FF2B5EF4-FFF2-40B4-BE49-F238E27FC236}">
                <a16:creationId xmlns:a16="http://schemas.microsoft.com/office/drawing/2014/main" id="{0AF5B947-C69F-4203-A9CF-CF719F5EBC5E}"/>
              </a:ext>
            </a:extLst>
          </p:cNvPr>
          <p:cNvSpPr/>
          <p:nvPr/>
        </p:nvSpPr>
        <p:spPr>
          <a:xfrm>
            <a:off x="5034614" y="2912005"/>
            <a:ext cx="123827" cy="117848"/>
          </a:xfrm>
          <a:custGeom>
            <a:avLst/>
            <a:gdLst/>
            <a:ahLst/>
            <a:cxnLst/>
            <a:rect l="l" t="t" r="r" b="b"/>
            <a:pathLst>
              <a:path w="7631" h="7661" extrusionOk="0">
                <a:moveTo>
                  <a:pt x="3162" y="1"/>
                </a:moveTo>
                <a:lnTo>
                  <a:pt x="1" y="3071"/>
                </a:lnTo>
                <a:lnTo>
                  <a:pt x="4499" y="7661"/>
                </a:lnTo>
                <a:lnTo>
                  <a:pt x="7630" y="4591"/>
                </a:lnTo>
                <a:lnTo>
                  <a:pt x="3162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3982;p72">
            <a:extLst>
              <a:ext uri="{FF2B5EF4-FFF2-40B4-BE49-F238E27FC236}">
                <a16:creationId xmlns:a16="http://schemas.microsoft.com/office/drawing/2014/main" id="{F8CA8841-8E10-4360-93F3-5CE5F237DE2E}"/>
              </a:ext>
            </a:extLst>
          </p:cNvPr>
          <p:cNvSpPr/>
          <p:nvPr/>
        </p:nvSpPr>
        <p:spPr>
          <a:xfrm>
            <a:off x="5090352" y="2860580"/>
            <a:ext cx="123810" cy="118309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0"/>
                </a:moveTo>
                <a:lnTo>
                  <a:pt x="0" y="3070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3983;p72">
            <a:extLst>
              <a:ext uri="{FF2B5EF4-FFF2-40B4-BE49-F238E27FC236}">
                <a16:creationId xmlns:a16="http://schemas.microsoft.com/office/drawing/2014/main" id="{C3385645-A1F4-4F9E-B99A-758A7C523D9A}"/>
              </a:ext>
            </a:extLst>
          </p:cNvPr>
          <p:cNvSpPr/>
          <p:nvPr/>
        </p:nvSpPr>
        <p:spPr>
          <a:xfrm>
            <a:off x="5146091" y="2809616"/>
            <a:ext cx="123810" cy="117848"/>
          </a:xfrm>
          <a:custGeom>
            <a:avLst/>
            <a:gdLst/>
            <a:ahLst/>
            <a:cxnLst/>
            <a:rect l="l" t="t" r="r" b="b"/>
            <a:pathLst>
              <a:path w="7630" h="7661" extrusionOk="0">
                <a:moveTo>
                  <a:pt x="3161" y="0"/>
                </a:moveTo>
                <a:lnTo>
                  <a:pt x="0" y="3070"/>
                </a:lnTo>
                <a:lnTo>
                  <a:pt x="4468" y="7660"/>
                </a:lnTo>
                <a:lnTo>
                  <a:pt x="7629" y="4590"/>
                </a:lnTo>
                <a:lnTo>
                  <a:pt x="316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3984;p72">
            <a:extLst>
              <a:ext uri="{FF2B5EF4-FFF2-40B4-BE49-F238E27FC236}">
                <a16:creationId xmlns:a16="http://schemas.microsoft.com/office/drawing/2014/main" id="{4FB6A052-06BF-4E4C-8EF6-6B3D1A15927B}"/>
              </a:ext>
            </a:extLst>
          </p:cNvPr>
          <p:cNvSpPr/>
          <p:nvPr/>
        </p:nvSpPr>
        <p:spPr>
          <a:xfrm>
            <a:off x="5201327" y="2758176"/>
            <a:ext cx="123810" cy="118310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1"/>
                </a:moveTo>
                <a:lnTo>
                  <a:pt x="0" y="3071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3985;p72">
            <a:extLst>
              <a:ext uri="{FF2B5EF4-FFF2-40B4-BE49-F238E27FC236}">
                <a16:creationId xmlns:a16="http://schemas.microsoft.com/office/drawing/2014/main" id="{609337D3-C323-4908-B21A-FA4530CD3953}"/>
              </a:ext>
            </a:extLst>
          </p:cNvPr>
          <p:cNvSpPr/>
          <p:nvPr/>
        </p:nvSpPr>
        <p:spPr>
          <a:xfrm>
            <a:off x="5034614" y="2912005"/>
            <a:ext cx="123827" cy="117848"/>
          </a:xfrm>
          <a:custGeom>
            <a:avLst/>
            <a:gdLst/>
            <a:ahLst/>
            <a:cxnLst/>
            <a:rect l="l" t="t" r="r" b="b"/>
            <a:pathLst>
              <a:path w="7631" h="7661" extrusionOk="0">
                <a:moveTo>
                  <a:pt x="3162" y="1"/>
                </a:moveTo>
                <a:lnTo>
                  <a:pt x="1" y="3071"/>
                </a:lnTo>
                <a:lnTo>
                  <a:pt x="4499" y="7661"/>
                </a:lnTo>
                <a:lnTo>
                  <a:pt x="7630" y="4591"/>
                </a:lnTo>
                <a:lnTo>
                  <a:pt x="316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3986;p72">
            <a:extLst>
              <a:ext uri="{FF2B5EF4-FFF2-40B4-BE49-F238E27FC236}">
                <a16:creationId xmlns:a16="http://schemas.microsoft.com/office/drawing/2014/main" id="{1059F354-B359-49ED-838D-823D1A513652}"/>
              </a:ext>
            </a:extLst>
          </p:cNvPr>
          <p:cNvSpPr/>
          <p:nvPr/>
        </p:nvSpPr>
        <p:spPr>
          <a:xfrm>
            <a:off x="5090352" y="2860580"/>
            <a:ext cx="123810" cy="118310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0"/>
                </a:moveTo>
                <a:lnTo>
                  <a:pt x="0" y="3070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3987;p72">
            <a:extLst>
              <a:ext uri="{FF2B5EF4-FFF2-40B4-BE49-F238E27FC236}">
                <a16:creationId xmlns:a16="http://schemas.microsoft.com/office/drawing/2014/main" id="{9DAF6AC2-E2CD-4EC9-BFF7-0FC8A43BD4DF}"/>
              </a:ext>
            </a:extLst>
          </p:cNvPr>
          <p:cNvSpPr/>
          <p:nvPr/>
        </p:nvSpPr>
        <p:spPr>
          <a:xfrm>
            <a:off x="5146091" y="2809616"/>
            <a:ext cx="123810" cy="117848"/>
          </a:xfrm>
          <a:custGeom>
            <a:avLst/>
            <a:gdLst/>
            <a:ahLst/>
            <a:cxnLst/>
            <a:rect l="l" t="t" r="r" b="b"/>
            <a:pathLst>
              <a:path w="7630" h="7661" extrusionOk="0">
                <a:moveTo>
                  <a:pt x="3161" y="0"/>
                </a:moveTo>
                <a:lnTo>
                  <a:pt x="0" y="3070"/>
                </a:lnTo>
                <a:lnTo>
                  <a:pt x="4468" y="7660"/>
                </a:lnTo>
                <a:lnTo>
                  <a:pt x="7629" y="4590"/>
                </a:lnTo>
                <a:lnTo>
                  <a:pt x="316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3988;p72">
            <a:extLst>
              <a:ext uri="{FF2B5EF4-FFF2-40B4-BE49-F238E27FC236}">
                <a16:creationId xmlns:a16="http://schemas.microsoft.com/office/drawing/2014/main" id="{7CEC8505-5E8B-4CA5-B14A-A37A4A0F55DA}"/>
              </a:ext>
            </a:extLst>
          </p:cNvPr>
          <p:cNvSpPr/>
          <p:nvPr/>
        </p:nvSpPr>
        <p:spPr>
          <a:xfrm>
            <a:off x="4967046" y="2816369"/>
            <a:ext cx="414317" cy="284815"/>
          </a:xfrm>
          <a:custGeom>
            <a:avLst/>
            <a:gdLst/>
            <a:ahLst/>
            <a:cxnLst/>
            <a:rect l="l" t="t" r="r" b="b"/>
            <a:pathLst>
              <a:path w="25533" h="18515" extrusionOk="0">
                <a:moveTo>
                  <a:pt x="21590" y="1"/>
                </a:moveTo>
                <a:cubicBezTo>
                  <a:pt x="21477" y="1"/>
                  <a:pt x="21361" y="26"/>
                  <a:pt x="21247" y="78"/>
                </a:cubicBezTo>
                <a:lnTo>
                  <a:pt x="487" y="11568"/>
                </a:lnTo>
                <a:cubicBezTo>
                  <a:pt x="122" y="11780"/>
                  <a:pt x="1" y="12236"/>
                  <a:pt x="213" y="12601"/>
                </a:cubicBezTo>
                <a:lnTo>
                  <a:pt x="3253" y="18103"/>
                </a:lnTo>
                <a:cubicBezTo>
                  <a:pt x="3404" y="18362"/>
                  <a:pt x="3664" y="18514"/>
                  <a:pt x="3932" y="18514"/>
                </a:cubicBezTo>
                <a:cubicBezTo>
                  <a:pt x="4041" y="18514"/>
                  <a:pt x="4151" y="18489"/>
                  <a:pt x="4256" y="18437"/>
                </a:cubicBezTo>
                <a:lnTo>
                  <a:pt x="25047" y="6947"/>
                </a:lnTo>
                <a:cubicBezTo>
                  <a:pt x="25411" y="6735"/>
                  <a:pt x="25533" y="6279"/>
                  <a:pt x="25320" y="5914"/>
                </a:cubicBezTo>
                <a:lnTo>
                  <a:pt x="22281" y="412"/>
                </a:lnTo>
                <a:cubicBezTo>
                  <a:pt x="22129" y="153"/>
                  <a:pt x="21870" y="1"/>
                  <a:pt x="21590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3989;p72">
            <a:extLst>
              <a:ext uri="{FF2B5EF4-FFF2-40B4-BE49-F238E27FC236}">
                <a16:creationId xmlns:a16="http://schemas.microsoft.com/office/drawing/2014/main" id="{A49A55E4-0314-4563-A453-1D133190B3FC}"/>
              </a:ext>
            </a:extLst>
          </p:cNvPr>
          <p:cNvSpPr/>
          <p:nvPr/>
        </p:nvSpPr>
        <p:spPr>
          <a:xfrm>
            <a:off x="4968522" y="2815139"/>
            <a:ext cx="412841" cy="286600"/>
          </a:xfrm>
          <a:custGeom>
            <a:avLst/>
            <a:gdLst/>
            <a:ahLst/>
            <a:cxnLst/>
            <a:rect l="l" t="t" r="r" b="b"/>
            <a:pathLst>
              <a:path w="25442" h="18631" extrusionOk="0">
                <a:moveTo>
                  <a:pt x="61" y="12043"/>
                </a:moveTo>
                <a:cubicBezTo>
                  <a:pt x="1" y="12195"/>
                  <a:pt x="1" y="12377"/>
                  <a:pt x="61" y="12529"/>
                </a:cubicBezTo>
                <a:cubicBezTo>
                  <a:pt x="31" y="12377"/>
                  <a:pt x="31" y="12195"/>
                  <a:pt x="61" y="12043"/>
                </a:cubicBezTo>
                <a:close/>
                <a:moveTo>
                  <a:pt x="61" y="12529"/>
                </a:moveTo>
                <a:cubicBezTo>
                  <a:pt x="61" y="12590"/>
                  <a:pt x="92" y="12620"/>
                  <a:pt x="122" y="12681"/>
                </a:cubicBezTo>
                <a:cubicBezTo>
                  <a:pt x="92" y="12620"/>
                  <a:pt x="92" y="12590"/>
                  <a:pt x="61" y="12529"/>
                </a:cubicBezTo>
                <a:close/>
                <a:moveTo>
                  <a:pt x="122" y="12681"/>
                </a:moveTo>
                <a:cubicBezTo>
                  <a:pt x="122" y="12681"/>
                  <a:pt x="153" y="12742"/>
                  <a:pt x="213" y="12833"/>
                </a:cubicBezTo>
                <a:lnTo>
                  <a:pt x="122" y="12681"/>
                </a:lnTo>
                <a:close/>
                <a:moveTo>
                  <a:pt x="21563" y="1"/>
                </a:moveTo>
                <a:cubicBezTo>
                  <a:pt x="21487" y="1"/>
                  <a:pt x="21412" y="12"/>
                  <a:pt x="21338" y="36"/>
                </a:cubicBezTo>
                <a:cubicBezTo>
                  <a:pt x="21217" y="67"/>
                  <a:pt x="21065" y="128"/>
                  <a:pt x="20943" y="188"/>
                </a:cubicBezTo>
                <a:lnTo>
                  <a:pt x="20609" y="401"/>
                </a:lnTo>
                <a:lnTo>
                  <a:pt x="19272" y="1161"/>
                </a:lnTo>
                <a:lnTo>
                  <a:pt x="16658" y="2590"/>
                </a:lnTo>
                <a:lnTo>
                  <a:pt x="7660" y="7575"/>
                </a:lnTo>
                <a:lnTo>
                  <a:pt x="1581" y="10979"/>
                </a:lnTo>
                <a:lnTo>
                  <a:pt x="639" y="11496"/>
                </a:lnTo>
                <a:cubicBezTo>
                  <a:pt x="487" y="11556"/>
                  <a:pt x="365" y="11648"/>
                  <a:pt x="244" y="11739"/>
                </a:cubicBezTo>
                <a:cubicBezTo>
                  <a:pt x="153" y="11830"/>
                  <a:pt x="92" y="11921"/>
                  <a:pt x="61" y="12043"/>
                </a:cubicBezTo>
                <a:cubicBezTo>
                  <a:pt x="122" y="11952"/>
                  <a:pt x="183" y="11830"/>
                  <a:pt x="274" y="11769"/>
                </a:cubicBezTo>
                <a:cubicBezTo>
                  <a:pt x="396" y="11678"/>
                  <a:pt x="517" y="11587"/>
                  <a:pt x="639" y="11556"/>
                </a:cubicBezTo>
                <a:lnTo>
                  <a:pt x="1581" y="11009"/>
                </a:lnTo>
                <a:lnTo>
                  <a:pt x="7660" y="7666"/>
                </a:lnTo>
                <a:lnTo>
                  <a:pt x="16718" y="2711"/>
                </a:lnTo>
                <a:lnTo>
                  <a:pt x="19332" y="1283"/>
                </a:lnTo>
                <a:lnTo>
                  <a:pt x="20670" y="523"/>
                </a:lnTo>
                <a:lnTo>
                  <a:pt x="21004" y="340"/>
                </a:lnTo>
                <a:cubicBezTo>
                  <a:pt x="21126" y="280"/>
                  <a:pt x="21247" y="219"/>
                  <a:pt x="21369" y="158"/>
                </a:cubicBezTo>
                <a:cubicBezTo>
                  <a:pt x="21422" y="143"/>
                  <a:pt x="21479" y="135"/>
                  <a:pt x="21537" y="135"/>
                </a:cubicBezTo>
                <a:cubicBezTo>
                  <a:pt x="21711" y="135"/>
                  <a:pt x="21893" y="204"/>
                  <a:pt x="22007" y="340"/>
                </a:cubicBezTo>
                <a:cubicBezTo>
                  <a:pt x="22098" y="432"/>
                  <a:pt x="22159" y="553"/>
                  <a:pt x="22220" y="675"/>
                </a:cubicBezTo>
                <a:lnTo>
                  <a:pt x="22402" y="1009"/>
                </a:lnTo>
                <a:lnTo>
                  <a:pt x="22797" y="1708"/>
                </a:lnTo>
                <a:lnTo>
                  <a:pt x="23588" y="3137"/>
                </a:lnTo>
                <a:lnTo>
                  <a:pt x="25168" y="6024"/>
                </a:lnTo>
                <a:cubicBezTo>
                  <a:pt x="25320" y="6237"/>
                  <a:pt x="25320" y="6541"/>
                  <a:pt x="25168" y="6754"/>
                </a:cubicBezTo>
                <a:cubicBezTo>
                  <a:pt x="25108" y="6845"/>
                  <a:pt x="25016" y="6936"/>
                  <a:pt x="24895" y="6997"/>
                </a:cubicBezTo>
                <a:lnTo>
                  <a:pt x="24500" y="7210"/>
                </a:lnTo>
                <a:lnTo>
                  <a:pt x="23071" y="8000"/>
                </a:lnTo>
                <a:lnTo>
                  <a:pt x="20275" y="9550"/>
                </a:lnTo>
                <a:lnTo>
                  <a:pt x="14955" y="12499"/>
                </a:lnTo>
                <a:lnTo>
                  <a:pt x="5928" y="17484"/>
                </a:lnTo>
                <a:cubicBezTo>
                  <a:pt x="5290" y="17848"/>
                  <a:pt x="4682" y="18183"/>
                  <a:pt x="4104" y="18487"/>
                </a:cubicBezTo>
                <a:cubicBezTo>
                  <a:pt x="4013" y="18523"/>
                  <a:pt x="3920" y="18540"/>
                  <a:pt x="3829" y="18540"/>
                </a:cubicBezTo>
                <a:cubicBezTo>
                  <a:pt x="3614" y="18540"/>
                  <a:pt x="3411" y="18444"/>
                  <a:pt x="3283" y="18274"/>
                </a:cubicBezTo>
                <a:cubicBezTo>
                  <a:pt x="3101" y="18031"/>
                  <a:pt x="2979" y="17757"/>
                  <a:pt x="2828" y="17514"/>
                </a:cubicBezTo>
                <a:lnTo>
                  <a:pt x="1369" y="14900"/>
                </a:lnTo>
                <a:lnTo>
                  <a:pt x="457" y="13259"/>
                </a:lnTo>
                <a:lnTo>
                  <a:pt x="213" y="12833"/>
                </a:lnTo>
                <a:lnTo>
                  <a:pt x="213" y="12833"/>
                </a:lnTo>
                <a:cubicBezTo>
                  <a:pt x="244" y="12924"/>
                  <a:pt x="335" y="13076"/>
                  <a:pt x="426" y="13259"/>
                </a:cubicBezTo>
                <a:lnTo>
                  <a:pt x="1338" y="14930"/>
                </a:lnTo>
                <a:lnTo>
                  <a:pt x="2767" y="17544"/>
                </a:lnTo>
                <a:cubicBezTo>
                  <a:pt x="2919" y="17787"/>
                  <a:pt x="3040" y="18061"/>
                  <a:pt x="3223" y="18335"/>
                </a:cubicBezTo>
                <a:cubicBezTo>
                  <a:pt x="3373" y="18528"/>
                  <a:pt x="3600" y="18631"/>
                  <a:pt x="3839" y="18631"/>
                </a:cubicBezTo>
                <a:cubicBezTo>
                  <a:pt x="3937" y="18631"/>
                  <a:pt x="4037" y="18613"/>
                  <a:pt x="4135" y="18578"/>
                </a:cubicBezTo>
                <a:cubicBezTo>
                  <a:pt x="4712" y="18274"/>
                  <a:pt x="5320" y="17939"/>
                  <a:pt x="5958" y="17575"/>
                </a:cubicBezTo>
                <a:lnTo>
                  <a:pt x="14986" y="12620"/>
                </a:lnTo>
                <a:lnTo>
                  <a:pt x="20305" y="9672"/>
                </a:lnTo>
                <a:lnTo>
                  <a:pt x="23132" y="8122"/>
                </a:lnTo>
                <a:lnTo>
                  <a:pt x="24560" y="7301"/>
                </a:lnTo>
                <a:lnTo>
                  <a:pt x="24925" y="7119"/>
                </a:lnTo>
                <a:cubicBezTo>
                  <a:pt x="25047" y="7058"/>
                  <a:pt x="25168" y="6936"/>
                  <a:pt x="25260" y="6815"/>
                </a:cubicBezTo>
                <a:cubicBezTo>
                  <a:pt x="25412" y="6572"/>
                  <a:pt x="25442" y="6237"/>
                  <a:pt x="25290" y="5964"/>
                </a:cubicBezTo>
                <a:lnTo>
                  <a:pt x="23679" y="3076"/>
                </a:lnTo>
                <a:lnTo>
                  <a:pt x="22919" y="1678"/>
                </a:lnTo>
                <a:lnTo>
                  <a:pt x="22554" y="918"/>
                </a:lnTo>
                <a:lnTo>
                  <a:pt x="22372" y="584"/>
                </a:lnTo>
                <a:cubicBezTo>
                  <a:pt x="22311" y="462"/>
                  <a:pt x="22220" y="340"/>
                  <a:pt x="22129" y="219"/>
                </a:cubicBezTo>
                <a:cubicBezTo>
                  <a:pt x="21973" y="85"/>
                  <a:pt x="21768" y="1"/>
                  <a:pt x="2156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3990;p72">
            <a:extLst>
              <a:ext uri="{FF2B5EF4-FFF2-40B4-BE49-F238E27FC236}">
                <a16:creationId xmlns:a16="http://schemas.microsoft.com/office/drawing/2014/main" id="{87A262D4-EEC7-4864-A9E5-24C9480E4F3C}"/>
              </a:ext>
            </a:extLst>
          </p:cNvPr>
          <p:cNvSpPr/>
          <p:nvPr/>
        </p:nvSpPr>
        <p:spPr>
          <a:xfrm>
            <a:off x="5247688" y="2832999"/>
            <a:ext cx="112971" cy="119233"/>
          </a:xfrm>
          <a:custGeom>
            <a:avLst/>
            <a:gdLst/>
            <a:ahLst/>
            <a:cxnLst/>
            <a:rect l="l" t="t" r="r" b="b"/>
            <a:pathLst>
              <a:path w="6962" h="7751" extrusionOk="0">
                <a:moveTo>
                  <a:pt x="3831" y="0"/>
                </a:moveTo>
                <a:lnTo>
                  <a:pt x="1" y="2158"/>
                </a:lnTo>
                <a:lnTo>
                  <a:pt x="3131" y="7751"/>
                </a:lnTo>
                <a:lnTo>
                  <a:pt x="6961" y="5623"/>
                </a:lnTo>
                <a:lnTo>
                  <a:pt x="383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3991;p72">
            <a:extLst>
              <a:ext uri="{FF2B5EF4-FFF2-40B4-BE49-F238E27FC236}">
                <a16:creationId xmlns:a16="http://schemas.microsoft.com/office/drawing/2014/main" id="{B55C2F31-A99C-436F-95E1-399A694144E7}"/>
              </a:ext>
            </a:extLst>
          </p:cNvPr>
          <p:cNvSpPr/>
          <p:nvPr/>
        </p:nvSpPr>
        <p:spPr>
          <a:xfrm>
            <a:off x="5044984" y="2941003"/>
            <a:ext cx="112954" cy="119249"/>
          </a:xfrm>
          <a:custGeom>
            <a:avLst/>
            <a:gdLst/>
            <a:ahLst/>
            <a:cxnLst/>
            <a:rect l="l" t="t" r="r" b="b"/>
            <a:pathLst>
              <a:path w="6961" h="7752" extrusionOk="0">
                <a:moveTo>
                  <a:pt x="3830" y="0"/>
                </a:moveTo>
                <a:lnTo>
                  <a:pt x="0" y="2159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3992;p72">
            <a:extLst>
              <a:ext uri="{FF2B5EF4-FFF2-40B4-BE49-F238E27FC236}">
                <a16:creationId xmlns:a16="http://schemas.microsoft.com/office/drawing/2014/main" id="{A2B5DFA0-08A9-4EA2-B131-0B0D613CD9CF}"/>
              </a:ext>
            </a:extLst>
          </p:cNvPr>
          <p:cNvSpPr/>
          <p:nvPr/>
        </p:nvSpPr>
        <p:spPr>
          <a:xfrm>
            <a:off x="5112551" y="2905006"/>
            <a:ext cx="112954" cy="119233"/>
          </a:xfrm>
          <a:custGeom>
            <a:avLst/>
            <a:gdLst/>
            <a:ahLst/>
            <a:cxnLst/>
            <a:rect l="l" t="t" r="r" b="b"/>
            <a:pathLst>
              <a:path w="6961" h="7751" extrusionOk="0">
                <a:moveTo>
                  <a:pt x="3830" y="0"/>
                </a:moveTo>
                <a:lnTo>
                  <a:pt x="0" y="2158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3993;p72">
            <a:extLst>
              <a:ext uri="{FF2B5EF4-FFF2-40B4-BE49-F238E27FC236}">
                <a16:creationId xmlns:a16="http://schemas.microsoft.com/office/drawing/2014/main" id="{EF23769D-D215-49C3-B4A1-86433555365C}"/>
              </a:ext>
            </a:extLst>
          </p:cNvPr>
          <p:cNvSpPr/>
          <p:nvPr/>
        </p:nvSpPr>
        <p:spPr>
          <a:xfrm>
            <a:off x="5180119" y="2868995"/>
            <a:ext cx="113457" cy="119249"/>
          </a:xfrm>
          <a:custGeom>
            <a:avLst/>
            <a:gdLst/>
            <a:ahLst/>
            <a:cxnLst/>
            <a:rect l="l" t="t" r="r" b="b"/>
            <a:pathLst>
              <a:path w="6992" h="7752" extrusionOk="0">
                <a:moveTo>
                  <a:pt x="3861" y="1"/>
                </a:moveTo>
                <a:lnTo>
                  <a:pt x="0" y="2159"/>
                </a:lnTo>
                <a:lnTo>
                  <a:pt x="3162" y="7751"/>
                </a:lnTo>
                <a:lnTo>
                  <a:pt x="6991" y="5593"/>
                </a:lnTo>
                <a:lnTo>
                  <a:pt x="3861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3994;p72">
            <a:extLst>
              <a:ext uri="{FF2B5EF4-FFF2-40B4-BE49-F238E27FC236}">
                <a16:creationId xmlns:a16="http://schemas.microsoft.com/office/drawing/2014/main" id="{0797A766-B10F-4C16-A56F-EA45C9C68C65}"/>
              </a:ext>
            </a:extLst>
          </p:cNvPr>
          <p:cNvSpPr/>
          <p:nvPr/>
        </p:nvSpPr>
        <p:spPr>
          <a:xfrm>
            <a:off x="5247688" y="2832999"/>
            <a:ext cx="112971" cy="119233"/>
          </a:xfrm>
          <a:custGeom>
            <a:avLst/>
            <a:gdLst/>
            <a:ahLst/>
            <a:cxnLst/>
            <a:rect l="l" t="t" r="r" b="b"/>
            <a:pathLst>
              <a:path w="6962" h="7751" extrusionOk="0">
                <a:moveTo>
                  <a:pt x="3831" y="0"/>
                </a:moveTo>
                <a:lnTo>
                  <a:pt x="1" y="2158"/>
                </a:lnTo>
                <a:lnTo>
                  <a:pt x="3131" y="7751"/>
                </a:lnTo>
                <a:lnTo>
                  <a:pt x="6961" y="5623"/>
                </a:lnTo>
                <a:lnTo>
                  <a:pt x="383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3995;p72">
            <a:extLst>
              <a:ext uri="{FF2B5EF4-FFF2-40B4-BE49-F238E27FC236}">
                <a16:creationId xmlns:a16="http://schemas.microsoft.com/office/drawing/2014/main" id="{AB678C49-5797-4714-BFE4-06A0EBD0A33A}"/>
              </a:ext>
            </a:extLst>
          </p:cNvPr>
          <p:cNvSpPr/>
          <p:nvPr/>
        </p:nvSpPr>
        <p:spPr>
          <a:xfrm>
            <a:off x="5044984" y="2941003"/>
            <a:ext cx="112954" cy="119249"/>
          </a:xfrm>
          <a:custGeom>
            <a:avLst/>
            <a:gdLst/>
            <a:ahLst/>
            <a:cxnLst/>
            <a:rect l="l" t="t" r="r" b="b"/>
            <a:pathLst>
              <a:path w="6961" h="7752" extrusionOk="0">
                <a:moveTo>
                  <a:pt x="3830" y="0"/>
                </a:moveTo>
                <a:lnTo>
                  <a:pt x="0" y="2159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3996;p72">
            <a:extLst>
              <a:ext uri="{FF2B5EF4-FFF2-40B4-BE49-F238E27FC236}">
                <a16:creationId xmlns:a16="http://schemas.microsoft.com/office/drawing/2014/main" id="{89F268EF-5A9C-40A5-BC42-E1D3E45F0D55}"/>
              </a:ext>
            </a:extLst>
          </p:cNvPr>
          <p:cNvSpPr/>
          <p:nvPr/>
        </p:nvSpPr>
        <p:spPr>
          <a:xfrm>
            <a:off x="5112551" y="2905006"/>
            <a:ext cx="112954" cy="119233"/>
          </a:xfrm>
          <a:custGeom>
            <a:avLst/>
            <a:gdLst/>
            <a:ahLst/>
            <a:cxnLst/>
            <a:rect l="l" t="t" r="r" b="b"/>
            <a:pathLst>
              <a:path w="6961" h="7751" extrusionOk="0">
                <a:moveTo>
                  <a:pt x="3830" y="0"/>
                </a:moveTo>
                <a:lnTo>
                  <a:pt x="0" y="2158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3997;p72">
            <a:extLst>
              <a:ext uri="{FF2B5EF4-FFF2-40B4-BE49-F238E27FC236}">
                <a16:creationId xmlns:a16="http://schemas.microsoft.com/office/drawing/2014/main" id="{F65D1B9E-50D6-4256-94EB-8F6B6271567A}"/>
              </a:ext>
            </a:extLst>
          </p:cNvPr>
          <p:cNvSpPr/>
          <p:nvPr/>
        </p:nvSpPr>
        <p:spPr>
          <a:xfrm>
            <a:off x="5180119" y="2868995"/>
            <a:ext cx="113457" cy="119249"/>
          </a:xfrm>
          <a:custGeom>
            <a:avLst/>
            <a:gdLst/>
            <a:ahLst/>
            <a:cxnLst/>
            <a:rect l="l" t="t" r="r" b="b"/>
            <a:pathLst>
              <a:path w="6992" h="7752" extrusionOk="0">
                <a:moveTo>
                  <a:pt x="3861" y="1"/>
                </a:moveTo>
                <a:lnTo>
                  <a:pt x="0" y="2159"/>
                </a:lnTo>
                <a:lnTo>
                  <a:pt x="3162" y="7751"/>
                </a:lnTo>
                <a:lnTo>
                  <a:pt x="6991" y="5593"/>
                </a:lnTo>
                <a:lnTo>
                  <a:pt x="3861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3998;p72">
            <a:extLst>
              <a:ext uri="{FF2B5EF4-FFF2-40B4-BE49-F238E27FC236}">
                <a16:creationId xmlns:a16="http://schemas.microsoft.com/office/drawing/2014/main" id="{7391A82D-F00B-4130-944E-40B7EDAF83C6}"/>
              </a:ext>
            </a:extLst>
          </p:cNvPr>
          <p:cNvSpPr/>
          <p:nvPr/>
        </p:nvSpPr>
        <p:spPr>
          <a:xfrm>
            <a:off x="4956693" y="2913144"/>
            <a:ext cx="444402" cy="200209"/>
          </a:xfrm>
          <a:custGeom>
            <a:avLst/>
            <a:gdLst/>
            <a:ahLst/>
            <a:cxnLst/>
            <a:rect l="l" t="t" r="r" b="b"/>
            <a:pathLst>
              <a:path w="27387" h="13015" extrusionOk="0">
                <a:moveTo>
                  <a:pt x="25230" y="1"/>
                </a:moveTo>
                <a:cubicBezTo>
                  <a:pt x="25179" y="1"/>
                  <a:pt x="25128" y="6"/>
                  <a:pt x="25077" y="18"/>
                </a:cubicBezTo>
                <a:lnTo>
                  <a:pt x="25046" y="18"/>
                </a:lnTo>
                <a:lnTo>
                  <a:pt x="699" y="5337"/>
                </a:lnTo>
                <a:cubicBezTo>
                  <a:pt x="274" y="5429"/>
                  <a:pt x="0" y="5824"/>
                  <a:pt x="91" y="6249"/>
                </a:cubicBezTo>
                <a:lnTo>
                  <a:pt x="91" y="6280"/>
                </a:lnTo>
                <a:lnTo>
                  <a:pt x="1429" y="12420"/>
                </a:lnTo>
                <a:cubicBezTo>
                  <a:pt x="1508" y="12763"/>
                  <a:pt x="1817" y="13015"/>
                  <a:pt x="2176" y="13015"/>
                </a:cubicBezTo>
                <a:cubicBezTo>
                  <a:pt x="2230" y="13015"/>
                  <a:pt x="2285" y="13009"/>
                  <a:pt x="2341" y="12997"/>
                </a:cubicBezTo>
                <a:lnTo>
                  <a:pt x="2371" y="12997"/>
                </a:lnTo>
                <a:lnTo>
                  <a:pt x="26718" y="7678"/>
                </a:lnTo>
                <a:cubicBezTo>
                  <a:pt x="27144" y="7617"/>
                  <a:pt x="27387" y="7222"/>
                  <a:pt x="27326" y="6796"/>
                </a:cubicBezTo>
                <a:cubicBezTo>
                  <a:pt x="27326" y="6796"/>
                  <a:pt x="27326" y="6796"/>
                  <a:pt x="27326" y="6766"/>
                </a:cubicBezTo>
                <a:lnTo>
                  <a:pt x="25958" y="626"/>
                </a:lnTo>
                <a:cubicBezTo>
                  <a:pt x="25879" y="256"/>
                  <a:pt x="25569" y="1"/>
                  <a:pt x="25230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3999;p72">
            <a:extLst>
              <a:ext uri="{FF2B5EF4-FFF2-40B4-BE49-F238E27FC236}">
                <a16:creationId xmlns:a16="http://schemas.microsoft.com/office/drawing/2014/main" id="{ED18E82C-5751-48EE-8F7B-77B256F6AE24}"/>
              </a:ext>
            </a:extLst>
          </p:cNvPr>
          <p:cNvSpPr/>
          <p:nvPr/>
        </p:nvSpPr>
        <p:spPr>
          <a:xfrm>
            <a:off x="4957683" y="2912591"/>
            <a:ext cx="444889" cy="202362"/>
          </a:xfrm>
          <a:custGeom>
            <a:avLst/>
            <a:gdLst/>
            <a:ahLst/>
            <a:cxnLst/>
            <a:rect l="l" t="t" r="r" b="b"/>
            <a:pathLst>
              <a:path w="27417" h="13155" extrusionOk="0">
                <a:moveTo>
                  <a:pt x="25118" y="1"/>
                </a:moveTo>
                <a:cubicBezTo>
                  <a:pt x="25046" y="1"/>
                  <a:pt x="24970" y="9"/>
                  <a:pt x="24894" y="24"/>
                </a:cubicBezTo>
                <a:lnTo>
                  <a:pt x="24104" y="206"/>
                </a:lnTo>
                <a:lnTo>
                  <a:pt x="22554" y="540"/>
                </a:lnTo>
                <a:lnTo>
                  <a:pt x="19514" y="1209"/>
                </a:lnTo>
                <a:lnTo>
                  <a:pt x="9058" y="3489"/>
                </a:lnTo>
                <a:lnTo>
                  <a:pt x="2037" y="5069"/>
                </a:lnTo>
                <a:lnTo>
                  <a:pt x="912" y="5313"/>
                </a:lnTo>
                <a:cubicBezTo>
                  <a:pt x="760" y="5343"/>
                  <a:pt x="608" y="5373"/>
                  <a:pt x="486" y="5404"/>
                </a:cubicBezTo>
                <a:cubicBezTo>
                  <a:pt x="365" y="5465"/>
                  <a:pt x="243" y="5556"/>
                  <a:pt x="182" y="5647"/>
                </a:cubicBezTo>
                <a:cubicBezTo>
                  <a:pt x="61" y="5769"/>
                  <a:pt x="0" y="5951"/>
                  <a:pt x="0" y="6133"/>
                </a:cubicBezTo>
                <a:cubicBezTo>
                  <a:pt x="0" y="6194"/>
                  <a:pt x="0" y="6255"/>
                  <a:pt x="30" y="6316"/>
                </a:cubicBezTo>
                <a:lnTo>
                  <a:pt x="30" y="6255"/>
                </a:lnTo>
                <a:cubicBezTo>
                  <a:pt x="30" y="6103"/>
                  <a:pt x="91" y="5920"/>
                  <a:pt x="182" y="5799"/>
                </a:cubicBezTo>
                <a:cubicBezTo>
                  <a:pt x="274" y="5708"/>
                  <a:pt x="365" y="5617"/>
                  <a:pt x="486" y="5586"/>
                </a:cubicBezTo>
                <a:cubicBezTo>
                  <a:pt x="638" y="5525"/>
                  <a:pt x="790" y="5495"/>
                  <a:pt x="912" y="5465"/>
                </a:cubicBezTo>
                <a:lnTo>
                  <a:pt x="2037" y="5252"/>
                </a:lnTo>
                <a:lnTo>
                  <a:pt x="9088" y="3732"/>
                </a:lnTo>
                <a:lnTo>
                  <a:pt x="19544" y="1452"/>
                </a:lnTo>
                <a:lnTo>
                  <a:pt x="22584" y="784"/>
                </a:lnTo>
                <a:lnTo>
                  <a:pt x="24134" y="449"/>
                </a:lnTo>
                <a:lnTo>
                  <a:pt x="24924" y="267"/>
                </a:lnTo>
                <a:cubicBezTo>
                  <a:pt x="25001" y="242"/>
                  <a:pt x="25078" y="229"/>
                  <a:pt x="25154" y="229"/>
                </a:cubicBezTo>
                <a:cubicBezTo>
                  <a:pt x="25444" y="229"/>
                  <a:pt x="25716" y="404"/>
                  <a:pt x="25836" y="692"/>
                </a:cubicBezTo>
                <a:cubicBezTo>
                  <a:pt x="25867" y="814"/>
                  <a:pt x="25897" y="966"/>
                  <a:pt x="25928" y="1088"/>
                </a:cubicBezTo>
                <a:cubicBezTo>
                  <a:pt x="25988" y="1361"/>
                  <a:pt x="26049" y="1635"/>
                  <a:pt x="26110" y="1908"/>
                </a:cubicBezTo>
                <a:cubicBezTo>
                  <a:pt x="26231" y="2455"/>
                  <a:pt x="26353" y="3003"/>
                  <a:pt x="26475" y="3550"/>
                </a:cubicBezTo>
                <a:cubicBezTo>
                  <a:pt x="26718" y="4644"/>
                  <a:pt x="26961" y="5769"/>
                  <a:pt x="27204" y="6893"/>
                </a:cubicBezTo>
                <a:cubicBezTo>
                  <a:pt x="27265" y="7167"/>
                  <a:pt x="27174" y="7440"/>
                  <a:pt x="26961" y="7623"/>
                </a:cubicBezTo>
                <a:cubicBezTo>
                  <a:pt x="26839" y="7683"/>
                  <a:pt x="26718" y="7744"/>
                  <a:pt x="26566" y="7775"/>
                </a:cubicBezTo>
                <a:lnTo>
                  <a:pt x="26140" y="7866"/>
                </a:lnTo>
                <a:lnTo>
                  <a:pt x="24469" y="8231"/>
                </a:lnTo>
                <a:lnTo>
                  <a:pt x="21216" y="8960"/>
                </a:lnTo>
                <a:lnTo>
                  <a:pt x="15046" y="10297"/>
                </a:lnTo>
                <a:lnTo>
                  <a:pt x="4590" y="12577"/>
                </a:lnTo>
                <a:lnTo>
                  <a:pt x="2462" y="13033"/>
                </a:lnTo>
                <a:cubicBezTo>
                  <a:pt x="2373" y="13069"/>
                  <a:pt x="2284" y="13083"/>
                  <a:pt x="2189" y="13083"/>
                </a:cubicBezTo>
                <a:cubicBezTo>
                  <a:pt x="2122" y="13083"/>
                  <a:pt x="2051" y="13076"/>
                  <a:pt x="1976" y="13063"/>
                </a:cubicBezTo>
                <a:cubicBezTo>
                  <a:pt x="1824" y="13033"/>
                  <a:pt x="1702" y="12972"/>
                  <a:pt x="1611" y="12851"/>
                </a:cubicBezTo>
                <a:cubicBezTo>
                  <a:pt x="1489" y="12729"/>
                  <a:pt x="1429" y="12577"/>
                  <a:pt x="1429" y="12425"/>
                </a:cubicBezTo>
                <a:cubicBezTo>
                  <a:pt x="1368" y="12273"/>
                  <a:pt x="1337" y="12121"/>
                  <a:pt x="1307" y="11969"/>
                </a:cubicBezTo>
                <a:cubicBezTo>
                  <a:pt x="1064" y="10784"/>
                  <a:pt x="821" y="9750"/>
                  <a:pt x="638" y="8930"/>
                </a:cubicBezTo>
                <a:cubicBezTo>
                  <a:pt x="456" y="8139"/>
                  <a:pt x="304" y="7471"/>
                  <a:pt x="213" y="7045"/>
                </a:cubicBezTo>
                <a:lnTo>
                  <a:pt x="91" y="6559"/>
                </a:lnTo>
                <a:lnTo>
                  <a:pt x="91" y="6559"/>
                </a:lnTo>
                <a:cubicBezTo>
                  <a:pt x="122" y="6681"/>
                  <a:pt x="152" y="6833"/>
                  <a:pt x="182" y="7045"/>
                </a:cubicBezTo>
                <a:lnTo>
                  <a:pt x="608" y="8960"/>
                </a:lnTo>
                <a:cubicBezTo>
                  <a:pt x="760" y="9781"/>
                  <a:pt x="1003" y="10814"/>
                  <a:pt x="1246" y="12000"/>
                </a:cubicBezTo>
                <a:cubicBezTo>
                  <a:pt x="1277" y="12152"/>
                  <a:pt x="1307" y="12273"/>
                  <a:pt x="1337" y="12456"/>
                </a:cubicBezTo>
                <a:cubicBezTo>
                  <a:pt x="1368" y="12608"/>
                  <a:pt x="1429" y="12759"/>
                  <a:pt x="1550" y="12881"/>
                </a:cubicBezTo>
                <a:cubicBezTo>
                  <a:pt x="1641" y="13033"/>
                  <a:pt x="1824" y="13094"/>
                  <a:pt x="1976" y="13155"/>
                </a:cubicBezTo>
                <a:lnTo>
                  <a:pt x="2249" y="13155"/>
                </a:lnTo>
                <a:cubicBezTo>
                  <a:pt x="2340" y="13124"/>
                  <a:pt x="2401" y="13094"/>
                  <a:pt x="2492" y="13094"/>
                </a:cubicBezTo>
                <a:lnTo>
                  <a:pt x="4620" y="12638"/>
                </a:lnTo>
                <a:lnTo>
                  <a:pt x="15076" y="10358"/>
                </a:lnTo>
                <a:lnTo>
                  <a:pt x="21247" y="9021"/>
                </a:lnTo>
                <a:lnTo>
                  <a:pt x="24529" y="8291"/>
                </a:lnTo>
                <a:lnTo>
                  <a:pt x="26201" y="7927"/>
                </a:lnTo>
                <a:lnTo>
                  <a:pt x="26627" y="7835"/>
                </a:lnTo>
                <a:cubicBezTo>
                  <a:pt x="26779" y="7805"/>
                  <a:pt x="26900" y="7744"/>
                  <a:pt x="27022" y="7653"/>
                </a:cubicBezTo>
                <a:cubicBezTo>
                  <a:pt x="27295" y="7471"/>
                  <a:pt x="27417" y="7136"/>
                  <a:pt x="27356" y="6832"/>
                </a:cubicBezTo>
                <a:cubicBezTo>
                  <a:pt x="27083" y="5677"/>
                  <a:pt x="26839" y="4553"/>
                  <a:pt x="26596" y="3458"/>
                </a:cubicBezTo>
                <a:cubicBezTo>
                  <a:pt x="26475" y="2911"/>
                  <a:pt x="26353" y="2364"/>
                  <a:pt x="26231" y="1817"/>
                </a:cubicBezTo>
                <a:cubicBezTo>
                  <a:pt x="26171" y="1544"/>
                  <a:pt x="26110" y="1270"/>
                  <a:pt x="26049" y="996"/>
                </a:cubicBezTo>
                <a:cubicBezTo>
                  <a:pt x="26019" y="875"/>
                  <a:pt x="25988" y="723"/>
                  <a:pt x="25958" y="601"/>
                </a:cubicBezTo>
                <a:cubicBezTo>
                  <a:pt x="25928" y="449"/>
                  <a:pt x="25836" y="297"/>
                  <a:pt x="25715" y="206"/>
                </a:cubicBezTo>
                <a:cubicBezTo>
                  <a:pt x="25593" y="115"/>
                  <a:pt x="25472" y="54"/>
                  <a:pt x="25320" y="24"/>
                </a:cubicBezTo>
                <a:cubicBezTo>
                  <a:pt x="25259" y="9"/>
                  <a:pt x="25190" y="1"/>
                  <a:pt x="2511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4000;p72">
            <a:extLst>
              <a:ext uri="{FF2B5EF4-FFF2-40B4-BE49-F238E27FC236}">
                <a16:creationId xmlns:a16="http://schemas.microsoft.com/office/drawing/2014/main" id="{CF65895E-3F81-4B36-97FA-9439C0D73A31}"/>
              </a:ext>
            </a:extLst>
          </p:cNvPr>
          <p:cNvSpPr/>
          <p:nvPr/>
        </p:nvSpPr>
        <p:spPr>
          <a:xfrm>
            <a:off x="4870366" y="3009735"/>
            <a:ext cx="156864" cy="136569"/>
          </a:xfrm>
          <a:custGeom>
            <a:avLst/>
            <a:gdLst/>
            <a:ahLst/>
            <a:cxnLst/>
            <a:rect l="l" t="t" r="r" b="b"/>
            <a:pathLst>
              <a:path w="9667" h="8878" extrusionOk="0">
                <a:moveTo>
                  <a:pt x="5138" y="1"/>
                </a:moveTo>
                <a:cubicBezTo>
                  <a:pt x="4925" y="1"/>
                  <a:pt x="4712" y="1"/>
                  <a:pt x="4500" y="31"/>
                </a:cubicBezTo>
                <a:cubicBezTo>
                  <a:pt x="1673" y="457"/>
                  <a:pt x="1" y="3375"/>
                  <a:pt x="1034" y="6019"/>
                </a:cubicBezTo>
                <a:cubicBezTo>
                  <a:pt x="1186" y="6384"/>
                  <a:pt x="1338" y="6688"/>
                  <a:pt x="1551" y="6992"/>
                </a:cubicBezTo>
                <a:cubicBezTo>
                  <a:pt x="1794" y="7296"/>
                  <a:pt x="2037" y="7600"/>
                  <a:pt x="2311" y="7843"/>
                </a:cubicBezTo>
                <a:cubicBezTo>
                  <a:pt x="3154" y="8544"/>
                  <a:pt x="4170" y="8878"/>
                  <a:pt x="5173" y="8878"/>
                </a:cubicBezTo>
                <a:cubicBezTo>
                  <a:pt x="6738" y="8878"/>
                  <a:pt x="8275" y="8066"/>
                  <a:pt x="9089" y="6566"/>
                </a:cubicBezTo>
                <a:cubicBezTo>
                  <a:pt x="9484" y="5867"/>
                  <a:pt x="9667" y="5077"/>
                  <a:pt x="9636" y="4286"/>
                </a:cubicBezTo>
                <a:cubicBezTo>
                  <a:pt x="9606" y="4134"/>
                  <a:pt x="9606" y="4013"/>
                  <a:pt x="9606" y="3922"/>
                </a:cubicBezTo>
                <a:cubicBezTo>
                  <a:pt x="9576" y="3800"/>
                  <a:pt x="9545" y="3709"/>
                  <a:pt x="9545" y="3648"/>
                </a:cubicBezTo>
                <a:cubicBezTo>
                  <a:pt x="9545" y="3557"/>
                  <a:pt x="9515" y="3496"/>
                  <a:pt x="9484" y="3435"/>
                </a:cubicBezTo>
                <a:cubicBezTo>
                  <a:pt x="9484" y="3496"/>
                  <a:pt x="9484" y="3587"/>
                  <a:pt x="9484" y="3648"/>
                </a:cubicBezTo>
                <a:cubicBezTo>
                  <a:pt x="9515" y="3739"/>
                  <a:pt x="9515" y="3830"/>
                  <a:pt x="9515" y="3922"/>
                </a:cubicBezTo>
                <a:lnTo>
                  <a:pt x="9515" y="4286"/>
                </a:lnTo>
                <a:cubicBezTo>
                  <a:pt x="9515" y="5593"/>
                  <a:pt x="8907" y="6840"/>
                  <a:pt x="7904" y="7660"/>
                </a:cubicBezTo>
                <a:cubicBezTo>
                  <a:pt x="7081" y="8329"/>
                  <a:pt x="6145" y="8627"/>
                  <a:pt x="5232" y="8627"/>
                </a:cubicBezTo>
                <a:cubicBezTo>
                  <a:pt x="2905" y="8627"/>
                  <a:pt x="725" y="6689"/>
                  <a:pt x="943" y="3982"/>
                </a:cubicBezTo>
                <a:cubicBezTo>
                  <a:pt x="1065" y="2858"/>
                  <a:pt x="1612" y="1824"/>
                  <a:pt x="2463" y="1095"/>
                </a:cubicBezTo>
                <a:cubicBezTo>
                  <a:pt x="3071" y="578"/>
                  <a:pt x="3770" y="274"/>
                  <a:pt x="4530" y="122"/>
                </a:cubicBezTo>
                <a:cubicBezTo>
                  <a:pt x="5047" y="1"/>
                  <a:pt x="5351" y="31"/>
                  <a:pt x="535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4001;p72">
            <a:extLst>
              <a:ext uri="{FF2B5EF4-FFF2-40B4-BE49-F238E27FC236}">
                <a16:creationId xmlns:a16="http://schemas.microsoft.com/office/drawing/2014/main" id="{61C34D09-E01A-4684-BDA3-0D223198EFDE}"/>
              </a:ext>
            </a:extLst>
          </p:cNvPr>
          <p:cNvSpPr/>
          <p:nvPr/>
        </p:nvSpPr>
        <p:spPr>
          <a:xfrm>
            <a:off x="5000100" y="3036470"/>
            <a:ext cx="37792" cy="29397"/>
          </a:xfrm>
          <a:custGeom>
            <a:avLst/>
            <a:gdLst/>
            <a:ahLst/>
            <a:cxnLst/>
            <a:rect l="l" t="t" r="r" b="b"/>
            <a:pathLst>
              <a:path w="2329" h="1911" extrusionOk="0">
                <a:moveTo>
                  <a:pt x="1248" y="1"/>
                </a:moveTo>
                <a:cubicBezTo>
                  <a:pt x="1177" y="1"/>
                  <a:pt x="1105" y="9"/>
                  <a:pt x="1033" y="26"/>
                </a:cubicBezTo>
                <a:cubicBezTo>
                  <a:pt x="213" y="178"/>
                  <a:pt x="0" y="1302"/>
                  <a:pt x="730" y="1758"/>
                </a:cubicBezTo>
                <a:cubicBezTo>
                  <a:pt x="898" y="1863"/>
                  <a:pt x="1075" y="1910"/>
                  <a:pt x="1247" y="1910"/>
                </a:cubicBezTo>
                <a:cubicBezTo>
                  <a:pt x="1821" y="1910"/>
                  <a:pt x="2329" y="1387"/>
                  <a:pt x="2189" y="755"/>
                </a:cubicBezTo>
                <a:cubicBezTo>
                  <a:pt x="2084" y="310"/>
                  <a:pt x="1686" y="1"/>
                  <a:pt x="124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4002;p72">
            <a:extLst>
              <a:ext uri="{FF2B5EF4-FFF2-40B4-BE49-F238E27FC236}">
                <a16:creationId xmlns:a16="http://schemas.microsoft.com/office/drawing/2014/main" id="{A63A5F68-5E54-4AD9-9763-8E5CD3B78539}"/>
              </a:ext>
            </a:extLst>
          </p:cNvPr>
          <p:cNvSpPr/>
          <p:nvPr/>
        </p:nvSpPr>
        <p:spPr>
          <a:xfrm>
            <a:off x="5296027" y="2926036"/>
            <a:ext cx="92249" cy="110833"/>
          </a:xfrm>
          <a:custGeom>
            <a:avLst/>
            <a:gdLst/>
            <a:ahLst/>
            <a:cxnLst/>
            <a:rect l="l" t="t" r="r" b="b"/>
            <a:pathLst>
              <a:path w="5685" h="7205" extrusionOk="0">
                <a:moveTo>
                  <a:pt x="4317" y="1"/>
                </a:moveTo>
                <a:lnTo>
                  <a:pt x="0" y="943"/>
                </a:lnTo>
                <a:lnTo>
                  <a:pt x="1368" y="7205"/>
                </a:lnTo>
                <a:lnTo>
                  <a:pt x="5684" y="6262"/>
                </a:lnTo>
                <a:lnTo>
                  <a:pt x="4317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4003;p72">
            <a:extLst>
              <a:ext uri="{FF2B5EF4-FFF2-40B4-BE49-F238E27FC236}">
                <a16:creationId xmlns:a16="http://schemas.microsoft.com/office/drawing/2014/main" id="{E7A68E23-719D-4669-A8D8-9EDF274E6D9E}"/>
              </a:ext>
            </a:extLst>
          </p:cNvPr>
          <p:cNvSpPr/>
          <p:nvPr/>
        </p:nvSpPr>
        <p:spPr>
          <a:xfrm>
            <a:off x="5220556" y="2941465"/>
            <a:ext cx="92249" cy="111311"/>
          </a:xfrm>
          <a:custGeom>
            <a:avLst/>
            <a:gdLst/>
            <a:ahLst/>
            <a:cxnLst/>
            <a:rect l="l" t="t" r="r" b="b"/>
            <a:pathLst>
              <a:path w="5685" h="7236" extrusionOk="0">
                <a:moveTo>
                  <a:pt x="4317" y="1"/>
                </a:moveTo>
                <a:lnTo>
                  <a:pt x="1" y="943"/>
                </a:lnTo>
                <a:lnTo>
                  <a:pt x="1369" y="7235"/>
                </a:lnTo>
                <a:lnTo>
                  <a:pt x="5685" y="6293"/>
                </a:lnTo>
                <a:lnTo>
                  <a:pt x="4317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4004;p72">
            <a:extLst>
              <a:ext uri="{FF2B5EF4-FFF2-40B4-BE49-F238E27FC236}">
                <a16:creationId xmlns:a16="http://schemas.microsoft.com/office/drawing/2014/main" id="{1150115D-C01B-473D-87E7-E8C6AC7C71FD}"/>
              </a:ext>
            </a:extLst>
          </p:cNvPr>
          <p:cNvSpPr/>
          <p:nvPr/>
        </p:nvSpPr>
        <p:spPr>
          <a:xfrm>
            <a:off x="5144599" y="2957371"/>
            <a:ext cx="92249" cy="110833"/>
          </a:xfrm>
          <a:custGeom>
            <a:avLst/>
            <a:gdLst/>
            <a:ahLst/>
            <a:cxnLst/>
            <a:rect l="l" t="t" r="r" b="b"/>
            <a:pathLst>
              <a:path w="5685" h="7205" extrusionOk="0">
                <a:moveTo>
                  <a:pt x="4317" y="0"/>
                </a:moveTo>
                <a:lnTo>
                  <a:pt x="1" y="943"/>
                </a:lnTo>
                <a:lnTo>
                  <a:pt x="1369" y="7204"/>
                </a:lnTo>
                <a:lnTo>
                  <a:pt x="5685" y="6262"/>
                </a:lnTo>
                <a:lnTo>
                  <a:pt x="4317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4005;p72">
            <a:extLst>
              <a:ext uri="{FF2B5EF4-FFF2-40B4-BE49-F238E27FC236}">
                <a16:creationId xmlns:a16="http://schemas.microsoft.com/office/drawing/2014/main" id="{C628DCDF-3F97-44BB-8A78-EDF597E13282}"/>
              </a:ext>
            </a:extLst>
          </p:cNvPr>
          <p:cNvSpPr/>
          <p:nvPr/>
        </p:nvSpPr>
        <p:spPr>
          <a:xfrm>
            <a:off x="5069144" y="2973262"/>
            <a:ext cx="91763" cy="110833"/>
          </a:xfrm>
          <a:custGeom>
            <a:avLst/>
            <a:gdLst/>
            <a:ahLst/>
            <a:cxnLst/>
            <a:rect l="l" t="t" r="r" b="b"/>
            <a:pathLst>
              <a:path w="5655" h="7205" extrusionOk="0">
                <a:moveTo>
                  <a:pt x="4286" y="1"/>
                </a:moveTo>
                <a:lnTo>
                  <a:pt x="0" y="943"/>
                </a:lnTo>
                <a:lnTo>
                  <a:pt x="1368" y="7205"/>
                </a:lnTo>
                <a:lnTo>
                  <a:pt x="5654" y="6262"/>
                </a:lnTo>
                <a:lnTo>
                  <a:pt x="4286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4006;p72">
            <a:extLst>
              <a:ext uri="{FF2B5EF4-FFF2-40B4-BE49-F238E27FC236}">
                <a16:creationId xmlns:a16="http://schemas.microsoft.com/office/drawing/2014/main" id="{A4D4B012-4A17-4BCC-B978-C5B3691AD88C}"/>
              </a:ext>
            </a:extLst>
          </p:cNvPr>
          <p:cNvSpPr/>
          <p:nvPr/>
        </p:nvSpPr>
        <p:spPr>
          <a:xfrm>
            <a:off x="5069144" y="2973262"/>
            <a:ext cx="91763" cy="110833"/>
          </a:xfrm>
          <a:custGeom>
            <a:avLst/>
            <a:gdLst/>
            <a:ahLst/>
            <a:cxnLst/>
            <a:rect l="l" t="t" r="r" b="b"/>
            <a:pathLst>
              <a:path w="5655" h="7205" extrusionOk="0">
                <a:moveTo>
                  <a:pt x="4286" y="1"/>
                </a:moveTo>
                <a:lnTo>
                  <a:pt x="0" y="943"/>
                </a:lnTo>
                <a:lnTo>
                  <a:pt x="1368" y="7205"/>
                </a:lnTo>
                <a:lnTo>
                  <a:pt x="5654" y="6262"/>
                </a:lnTo>
                <a:lnTo>
                  <a:pt x="428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4007;p72">
            <a:extLst>
              <a:ext uri="{FF2B5EF4-FFF2-40B4-BE49-F238E27FC236}">
                <a16:creationId xmlns:a16="http://schemas.microsoft.com/office/drawing/2014/main" id="{76033D1E-10A1-4BF3-87D7-486A4F23EEB7}"/>
              </a:ext>
            </a:extLst>
          </p:cNvPr>
          <p:cNvSpPr/>
          <p:nvPr/>
        </p:nvSpPr>
        <p:spPr>
          <a:xfrm>
            <a:off x="5144599" y="2957371"/>
            <a:ext cx="92249" cy="110833"/>
          </a:xfrm>
          <a:custGeom>
            <a:avLst/>
            <a:gdLst/>
            <a:ahLst/>
            <a:cxnLst/>
            <a:rect l="l" t="t" r="r" b="b"/>
            <a:pathLst>
              <a:path w="5685" h="7205" extrusionOk="0">
                <a:moveTo>
                  <a:pt x="4317" y="0"/>
                </a:moveTo>
                <a:lnTo>
                  <a:pt x="1" y="943"/>
                </a:lnTo>
                <a:lnTo>
                  <a:pt x="1369" y="7204"/>
                </a:lnTo>
                <a:lnTo>
                  <a:pt x="5685" y="6262"/>
                </a:lnTo>
                <a:lnTo>
                  <a:pt x="431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4008;p72">
            <a:extLst>
              <a:ext uri="{FF2B5EF4-FFF2-40B4-BE49-F238E27FC236}">
                <a16:creationId xmlns:a16="http://schemas.microsoft.com/office/drawing/2014/main" id="{CB9A14BB-71E7-4B04-803E-76AF1863DF5A}"/>
              </a:ext>
            </a:extLst>
          </p:cNvPr>
          <p:cNvSpPr/>
          <p:nvPr/>
        </p:nvSpPr>
        <p:spPr>
          <a:xfrm>
            <a:off x="5220556" y="2941465"/>
            <a:ext cx="92249" cy="111311"/>
          </a:xfrm>
          <a:custGeom>
            <a:avLst/>
            <a:gdLst/>
            <a:ahLst/>
            <a:cxnLst/>
            <a:rect l="l" t="t" r="r" b="b"/>
            <a:pathLst>
              <a:path w="5685" h="7236" extrusionOk="0">
                <a:moveTo>
                  <a:pt x="4317" y="1"/>
                </a:moveTo>
                <a:lnTo>
                  <a:pt x="1" y="943"/>
                </a:lnTo>
                <a:lnTo>
                  <a:pt x="1369" y="7235"/>
                </a:lnTo>
                <a:lnTo>
                  <a:pt x="5685" y="6293"/>
                </a:lnTo>
                <a:lnTo>
                  <a:pt x="431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4009;p72">
            <a:extLst>
              <a:ext uri="{FF2B5EF4-FFF2-40B4-BE49-F238E27FC236}">
                <a16:creationId xmlns:a16="http://schemas.microsoft.com/office/drawing/2014/main" id="{0B7B8404-6F7C-4BC3-A8AB-67E24B60FE3F}"/>
              </a:ext>
            </a:extLst>
          </p:cNvPr>
          <p:cNvSpPr/>
          <p:nvPr/>
        </p:nvSpPr>
        <p:spPr>
          <a:xfrm>
            <a:off x="3208700" y="2820369"/>
            <a:ext cx="86342" cy="118772"/>
          </a:xfrm>
          <a:custGeom>
            <a:avLst/>
            <a:gdLst/>
            <a:ahLst/>
            <a:cxnLst/>
            <a:rect l="l" t="t" r="r" b="b"/>
            <a:pathLst>
              <a:path w="5321" h="7721" extrusionOk="0">
                <a:moveTo>
                  <a:pt x="1" y="0"/>
                </a:moveTo>
                <a:lnTo>
                  <a:pt x="1186" y="6323"/>
                </a:lnTo>
                <a:lnTo>
                  <a:pt x="2159" y="4560"/>
                </a:lnTo>
                <a:lnTo>
                  <a:pt x="4256" y="7721"/>
                </a:lnTo>
                <a:lnTo>
                  <a:pt x="5320" y="6991"/>
                </a:lnTo>
                <a:lnTo>
                  <a:pt x="3223" y="3861"/>
                </a:lnTo>
                <a:lnTo>
                  <a:pt x="5138" y="3557"/>
                </a:lnTo>
                <a:lnTo>
                  <a:pt x="1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657;p49">
            <a:extLst>
              <a:ext uri="{FF2B5EF4-FFF2-40B4-BE49-F238E27FC236}">
                <a16:creationId xmlns:a16="http://schemas.microsoft.com/office/drawing/2014/main" id="{7CABEF49-CE40-473B-9EF7-2BE2D428FCA5}"/>
              </a:ext>
            </a:extLst>
          </p:cNvPr>
          <p:cNvSpPr txBox="1">
            <a:spLocks/>
          </p:cNvSpPr>
          <p:nvPr/>
        </p:nvSpPr>
        <p:spPr>
          <a:xfrm>
            <a:off x="2747532" y="1234314"/>
            <a:ext cx="3828915" cy="1319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5000" dirty="0"/>
              <a:t>MỞ RỘNG</a:t>
            </a:r>
          </a:p>
        </p:txBody>
      </p:sp>
    </p:spTree>
    <p:extLst>
      <p:ext uri="{BB962C8B-B14F-4D97-AF65-F5344CB8AC3E}">
        <p14:creationId xmlns:p14="http://schemas.microsoft.com/office/powerpoint/2010/main" val="20739915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4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5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8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1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3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9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1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4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8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4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3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6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9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5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8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1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4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3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2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5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8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1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4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7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0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9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2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5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8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1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4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0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3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6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9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2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5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8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1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6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9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2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5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8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1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0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3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6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2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8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1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4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7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0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3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6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9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2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5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8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1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4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7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0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3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6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9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2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5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8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1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4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7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0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3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6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9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2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5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8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1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4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7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8" fill="hold">
                            <p:stCondLst>
                              <p:cond delay="500"/>
                            </p:stCondLst>
                            <p:childTnLst>
                              <p:par>
                                <p:cTn id="8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1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2" dur="1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3" dur="1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C040DC6-14FB-48BB-9D45-2352CEAA4D48}"/>
              </a:ext>
            </a:extLst>
          </p:cNvPr>
          <p:cNvSpPr txBox="1">
            <a:spLocks/>
          </p:cNvSpPr>
          <p:nvPr/>
        </p:nvSpPr>
        <p:spPr>
          <a:xfrm>
            <a:off x="1750006" y="0"/>
            <a:ext cx="518346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433D"/>
              </a:buClr>
              <a:buSzPts val="6500"/>
              <a:buFont typeface="Merriweather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Một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số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ví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dụ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về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chuyển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động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nhanh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chậm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16433D"/>
              </a:solidFill>
              <a:effectLst/>
              <a:uLnTx/>
              <a:uFillTx/>
              <a:latin typeface="Merriweather"/>
              <a:sym typeface="Merriweather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61FCB57-ED42-4A91-8B6A-A42F02E30D58}"/>
              </a:ext>
            </a:extLst>
          </p:cNvPr>
          <p:cNvSpPr txBox="1">
            <a:spLocks/>
          </p:cNvSpPr>
          <p:nvPr/>
        </p:nvSpPr>
        <p:spPr>
          <a:xfrm>
            <a:off x="661976" y="2645956"/>
            <a:ext cx="1913684" cy="659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433D"/>
              </a:buClr>
              <a:buSzPts val="6500"/>
              <a:buFont typeface="Merriweather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Vận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động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viên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Usain Bolt </a:t>
            </a:r>
          </a:p>
        </p:txBody>
      </p:sp>
      <p:sp>
        <p:nvSpPr>
          <p:cNvPr id="8" name="!!1">
            <a:extLst>
              <a:ext uri="{FF2B5EF4-FFF2-40B4-BE49-F238E27FC236}">
                <a16:creationId xmlns:a16="http://schemas.microsoft.com/office/drawing/2014/main" id="{B9C2F7E8-1C0D-41BB-A59E-E0B789E87F05}"/>
              </a:ext>
            </a:extLst>
          </p:cNvPr>
          <p:cNvSpPr/>
          <p:nvPr/>
        </p:nvSpPr>
        <p:spPr>
          <a:xfrm>
            <a:off x="661976" y="644932"/>
            <a:ext cx="1919578" cy="1919578"/>
          </a:xfrm>
          <a:prstGeom prst="roundRect">
            <a:avLst/>
          </a:prstGeom>
          <a:blipFill>
            <a:blip r:embed="rId2"/>
            <a:srcRect/>
            <a:stretch>
              <a:fillRect t="-4800" b="-4262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DF2E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890FF91D-1305-4397-96F0-00C0B9A187F5}"/>
              </a:ext>
            </a:extLst>
          </p:cNvPr>
          <p:cNvSpPr txBox="1">
            <a:spLocks/>
          </p:cNvSpPr>
          <p:nvPr/>
        </p:nvSpPr>
        <p:spPr>
          <a:xfrm>
            <a:off x="6561600" y="2469889"/>
            <a:ext cx="1913684" cy="659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433D"/>
              </a:buClr>
              <a:buSzPts val="6500"/>
              <a:buFont typeface="Merriweather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Con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báo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gêpa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16433D"/>
              </a:solidFill>
              <a:effectLst/>
              <a:uLnTx/>
              <a:uFillTx/>
              <a:latin typeface="Merriweather"/>
              <a:sym typeface="Merriweather"/>
            </a:endParaRPr>
          </a:p>
        </p:txBody>
      </p:sp>
      <p:sp>
        <p:nvSpPr>
          <p:cNvPr id="22" name="!!1">
            <a:extLst>
              <a:ext uri="{FF2B5EF4-FFF2-40B4-BE49-F238E27FC236}">
                <a16:creationId xmlns:a16="http://schemas.microsoft.com/office/drawing/2014/main" id="{E1A56EAF-9087-4AB0-86AA-61E874178963}"/>
              </a:ext>
            </a:extLst>
          </p:cNvPr>
          <p:cNvSpPr/>
          <p:nvPr/>
        </p:nvSpPr>
        <p:spPr>
          <a:xfrm>
            <a:off x="6212806" y="726378"/>
            <a:ext cx="2320648" cy="1919578"/>
          </a:xfrm>
          <a:prstGeom prst="roundRect">
            <a:avLst/>
          </a:prstGeom>
          <a:blipFill>
            <a:blip r:embed="rId3"/>
            <a:srcRect/>
            <a:stretch>
              <a:fillRect l="-39138" b="-714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DF2E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D1C3717-4C09-43B0-B6A2-1B41C76B2E45}"/>
              </a:ext>
            </a:extLst>
          </p:cNvPr>
          <p:cNvSpPr txBox="1">
            <a:spLocks/>
          </p:cNvSpPr>
          <p:nvPr/>
        </p:nvSpPr>
        <p:spPr>
          <a:xfrm>
            <a:off x="3153951" y="4448821"/>
            <a:ext cx="259133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433D"/>
              </a:buClr>
              <a:buSzPts val="6500"/>
              <a:buFont typeface="Merriweather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Con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ốc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sên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16433D"/>
              </a:solidFill>
              <a:effectLst/>
              <a:uLnTx/>
              <a:uFillTx/>
              <a:latin typeface="Merriweather"/>
              <a:sym typeface="Merriweather"/>
            </a:endParaRPr>
          </a:p>
        </p:txBody>
      </p:sp>
      <p:sp>
        <p:nvSpPr>
          <p:cNvPr id="26" name="!!1">
            <a:extLst>
              <a:ext uri="{FF2B5EF4-FFF2-40B4-BE49-F238E27FC236}">
                <a16:creationId xmlns:a16="http://schemas.microsoft.com/office/drawing/2014/main" id="{A86F579E-C2BA-4DB7-B9C7-5CA9EEC2217B}"/>
              </a:ext>
            </a:extLst>
          </p:cNvPr>
          <p:cNvSpPr/>
          <p:nvPr/>
        </p:nvSpPr>
        <p:spPr>
          <a:xfrm>
            <a:off x="3236856" y="2645956"/>
            <a:ext cx="2320648" cy="1919578"/>
          </a:xfrm>
          <a:prstGeom prst="roundRect">
            <a:avLst/>
          </a:prstGeom>
          <a:blipFill>
            <a:blip r:embed="rId4"/>
            <a:srcRect/>
            <a:stretch>
              <a:fillRect l="-954" r="-2312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DF2E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22555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21" grpId="0"/>
      <p:bldP spid="22" grpId="0" animBg="1"/>
      <p:bldP spid="25" grpId="0"/>
      <p:bldP spid="2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61FCB57-ED42-4A91-8B6A-A42F02E30D58}"/>
              </a:ext>
            </a:extLst>
          </p:cNvPr>
          <p:cNvSpPr txBox="1">
            <a:spLocks/>
          </p:cNvSpPr>
          <p:nvPr/>
        </p:nvSpPr>
        <p:spPr>
          <a:xfrm>
            <a:off x="341644" y="1371203"/>
            <a:ext cx="4088443" cy="2401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lvl="0">
              <a:lnSpc>
                <a:spcPct val="150000"/>
              </a:lnSpc>
              <a:buClr>
                <a:srgbClr val="16433D"/>
              </a:buClr>
              <a:defRPr/>
            </a:pPr>
            <a:r>
              <a:rPr lang="en-US" sz="2400" dirty="0" err="1">
                <a:solidFill>
                  <a:srgbClr val="16433D"/>
                </a:solidFill>
              </a:rPr>
              <a:t>Vận</a:t>
            </a:r>
            <a:r>
              <a:rPr lang="en-US" sz="2400" dirty="0">
                <a:solidFill>
                  <a:srgbClr val="16433D"/>
                </a:solidFill>
              </a:rPr>
              <a:t> </a:t>
            </a:r>
            <a:r>
              <a:rPr lang="en-US" sz="2400" dirty="0" err="1">
                <a:solidFill>
                  <a:srgbClr val="16433D"/>
                </a:solidFill>
              </a:rPr>
              <a:t>động</a:t>
            </a:r>
            <a:r>
              <a:rPr lang="en-US" sz="2400" dirty="0">
                <a:solidFill>
                  <a:srgbClr val="16433D"/>
                </a:solidFill>
              </a:rPr>
              <a:t> </a:t>
            </a:r>
            <a:r>
              <a:rPr lang="en-US" sz="2400" dirty="0" err="1">
                <a:solidFill>
                  <a:srgbClr val="16433D"/>
                </a:solidFill>
              </a:rPr>
              <a:t>viên</a:t>
            </a:r>
            <a:r>
              <a:rPr lang="en-US" sz="2400" dirty="0">
                <a:solidFill>
                  <a:srgbClr val="16433D"/>
                </a:solidFill>
              </a:rPr>
              <a:t> Usain Bolt </a:t>
            </a:r>
            <a:r>
              <a:rPr lang="en-US" sz="2400" dirty="0" err="1">
                <a:solidFill>
                  <a:srgbClr val="16433D"/>
                </a:solidFill>
              </a:rPr>
              <a:t>người</a:t>
            </a:r>
            <a:r>
              <a:rPr lang="en-US" sz="2400" dirty="0">
                <a:solidFill>
                  <a:srgbClr val="16433D"/>
                </a:solidFill>
              </a:rPr>
              <a:t> Jamaica -  </a:t>
            </a:r>
            <a:r>
              <a:rPr lang="en-US" sz="2400" dirty="0" err="1">
                <a:solidFill>
                  <a:srgbClr val="16433D"/>
                </a:solidFill>
              </a:rPr>
              <a:t>Kỉ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lục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thế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giới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về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chạy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 100m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trong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thời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gian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 9,58 s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16433D"/>
              </a:solidFill>
              <a:effectLst/>
              <a:uLnTx/>
              <a:uFillTx/>
              <a:sym typeface="Merriweather"/>
            </a:endParaRPr>
          </a:p>
        </p:txBody>
      </p:sp>
      <p:sp>
        <p:nvSpPr>
          <p:cNvPr id="8" name="!!1">
            <a:extLst>
              <a:ext uri="{FF2B5EF4-FFF2-40B4-BE49-F238E27FC236}">
                <a16:creationId xmlns:a16="http://schemas.microsoft.com/office/drawing/2014/main" id="{B9C2F7E8-1C0D-41BB-A59E-E0B789E87F05}"/>
              </a:ext>
            </a:extLst>
          </p:cNvPr>
          <p:cNvSpPr/>
          <p:nvPr/>
        </p:nvSpPr>
        <p:spPr>
          <a:xfrm>
            <a:off x="4813140" y="849172"/>
            <a:ext cx="3668884" cy="3668884"/>
          </a:xfrm>
          <a:prstGeom prst="roundRect">
            <a:avLst/>
          </a:prstGeom>
          <a:blipFill>
            <a:blip r:embed="rId2"/>
            <a:srcRect/>
            <a:stretch>
              <a:fillRect t="-4800" b="-4262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DF2E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50195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890FF91D-1305-4397-96F0-00C0B9A187F5}"/>
              </a:ext>
            </a:extLst>
          </p:cNvPr>
          <p:cNvSpPr txBox="1">
            <a:spLocks/>
          </p:cNvSpPr>
          <p:nvPr/>
        </p:nvSpPr>
        <p:spPr>
          <a:xfrm>
            <a:off x="5004079" y="1768510"/>
            <a:ext cx="3888711" cy="1879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6433D"/>
              </a:buClr>
              <a:buSzPts val="6500"/>
              <a:buFont typeface="Merriweather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Con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báo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Gê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– pa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tốc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độ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gấp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3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lần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Usian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Bolt –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tốc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độ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tối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đa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120 km/h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16433D"/>
              </a:solidFill>
              <a:effectLst/>
              <a:uLnTx/>
              <a:uFillTx/>
              <a:latin typeface="Merriweather"/>
              <a:sym typeface="Merriweather"/>
            </a:endParaRPr>
          </a:p>
        </p:txBody>
      </p:sp>
      <p:sp>
        <p:nvSpPr>
          <p:cNvPr id="22" name="!!1">
            <a:extLst>
              <a:ext uri="{FF2B5EF4-FFF2-40B4-BE49-F238E27FC236}">
                <a16:creationId xmlns:a16="http://schemas.microsoft.com/office/drawing/2014/main" id="{E1A56EAF-9087-4AB0-86AA-61E874178963}"/>
              </a:ext>
            </a:extLst>
          </p:cNvPr>
          <p:cNvSpPr/>
          <p:nvPr/>
        </p:nvSpPr>
        <p:spPr>
          <a:xfrm>
            <a:off x="668716" y="859954"/>
            <a:ext cx="4138905" cy="3423592"/>
          </a:xfrm>
          <a:prstGeom prst="roundRect">
            <a:avLst/>
          </a:prstGeom>
          <a:blipFill>
            <a:blip r:embed="rId2"/>
            <a:srcRect/>
            <a:stretch>
              <a:fillRect l="-30711" r="85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DF2E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52893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2D1C3717-4C09-43B0-B6A2-1B41C76B2E45}"/>
              </a:ext>
            </a:extLst>
          </p:cNvPr>
          <p:cNvSpPr txBox="1">
            <a:spLocks/>
          </p:cNvSpPr>
          <p:nvPr/>
        </p:nvSpPr>
        <p:spPr>
          <a:xfrm>
            <a:off x="613518" y="1042430"/>
            <a:ext cx="768641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6433D"/>
              </a:buClr>
              <a:buSzPts val="6500"/>
              <a:buFont typeface="Merriweather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Con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ốc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sên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–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một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trong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những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động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vật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chậm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chạp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nhất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–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tốc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độ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bò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5.10</a:t>
            </a:r>
            <a:r>
              <a:rPr kumimoji="0" lang="en-US" sz="2200" b="1" i="0" u="none" strike="noStrike" kern="0" cap="none" spc="0" normalizeH="0" baseline="3000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-3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km/h 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16433D"/>
              </a:solidFill>
              <a:effectLst/>
              <a:uLnTx/>
              <a:uFillTx/>
              <a:latin typeface="Merriweather"/>
              <a:sym typeface="Merriweather"/>
            </a:endParaRPr>
          </a:p>
        </p:txBody>
      </p:sp>
      <p:sp>
        <p:nvSpPr>
          <p:cNvPr id="26" name="!!1">
            <a:extLst>
              <a:ext uri="{FF2B5EF4-FFF2-40B4-BE49-F238E27FC236}">
                <a16:creationId xmlns:a16="http://schemas.microsoft.com/office/drawing/2014/main" id="{A86F579E-C2BA-4DB7-B9C7-5CA9EEC2217B}"/>
              </a:ext>
            </a:extLst>
          </p:cNvPr>
          <p:cNvSpPr/>
          <p:nvPr/>
        </p:nvSpPr>
        <p:spPr>
          <a:xfrm>
            <a:off x="2703193" y="1801053"/>
            <a:ext cx="3737613" cy="3091653"/>
          </a:xfrm>
          <a:prstGeom prst="roundRect">
            <a:avLst/>
          </a:prstGeom>
          <a:blipFill>
            <a:blip r:embed="rId2"/>
            <a:srcRect/>
            <a:stretch>
              <a:fillRect l="-954" r="-2312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DF2E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02930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àng hải là gì? Những kiến thức khi theo học ngành hàng hải">
            <a:extLst>
              <a:ext uri="{FF2B5EF4-FFF2-40B4-BE49-F238E27FC236}">
                <a16:creationId xmlns:a16="http://schemas.microsoft.com/office/drawing/2014/main" id="{14CF9278-1638-4DED-8823-400FCEFDB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7" t="8176" r="31633" b="700"/>
          <a:stretch>
            <a:fillRect/>
          </a:stretch>
        </p:blipFill>
        <p:spPr bwMode="auto">
          <a:xfrm>
            <a:off x="634501" y="944248"/>
            <a:ext cx="3749929" cy="3358456"/>
          </a:xfrm>
          <a:custGeom>
            <a:avLst/>
            <a:gdLst>
              <a:gd name="connsiteX0" fmla="*/ 1710911 w 3461017"/>
              <a:gd name="connsiteY0" fmla="*/ 0 h 3099705"/>
              <a:gd name="connsiteX1" fmla="*/ 2057178 w 3461017"/>
              <a:gd name="connsiteY1" fmla="*/ 3098760 h 3099705"/>
              <a:gd name="connsiteX2" fmla="*/ 1980193 w 3461017"/>
              <a:gd name="connsiteY2" fmla="*/ 3099705 h 3099705"/>
              <a:gd name="connsiteX3" fmla="*/ 24139 w 3461017"/>
              <a:gd name="connsiteY3" fmla="*/ 2274408 h 3099705"/>
              <a:gd name="connsiteX4" fmla="*/ 70259 w 3461017"/>
              <a:gd name="connsiteY4" fmla="*/ 1488477 h 3099705"/>
              <a:gd name="connsiteX5" fmla="*/ 1621623 w 3461017"/>
              <a:gd name="connsiteY5" fmla="*/ 6281 h 3099705"/>
              <a:gd name="connsiteX6" fmla="*/ 1710911 w 3461017"/>
              <a:gd name="connsiteY6" fmla="*/ 0 h 3099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61017" h="3099705">
                <a:moveTo>
                  <a:pt x="1710911" y="0"/>
                </a:moveTo>
                <a:cubicBezTo>
                  <a:pt x="2862544" y="0"/>
                  <a:pt x="4810026" y="2967083"/>
                  <a:pt x="2057178" y="3098760"/>
                </a:cubicBezTo>
                <a:cubicBezTo>
                  <a:pt x="2055737" y="3098831"/>
                  <a:pt x="2028084" y="3099705"/>
                  <a:pt x="1980193" y="3099705"/>
                </a:cubicBezTo>
                <a:cubicBezTo>
                  <a:pt x="1624622" y="3099705"/>
                  <a:pt x="153974" y="3051743"/>
                  <a:pt x="24139" y="2274408"/>
                </a:cubicBezTo>
                <a:cubicBezTo>
                  <a:pt x="-19407" y="2012423"/>
                  <a:pt x="-4034" y="1744039"/>
                  <a:pt x="70259" y="1488477"/>
                </a:cubicBezTo>
                <a:cubicBezTo>
                  <a:pt x="273301" y="786450"/>
                  <a:pt x="877963" y="113257"/>
                  <a:pt x="1621623" y="6281"/>
                </a:cubicBezTo>
                <a:cubicBezTo>
                  <a:pt x="1650764" y="2054"/>
                  <a:pt x="1680566" y="0"/>
                  <a:pt x="1710911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19" name="Google Shape;3119;p61"/>
          <p:cNvSpPr txBox="1">
            <a:spLocks noGrp="1"/>
          </p:cNvSpPr>
          <p:nvPr>
            <p:ph type="title"/>
          </p:nvPr>
        </p:nvSpPr>
        <p:spPr>
          <a:xfrm>
            <a:off x="4259409" y="1300684"/>
            <a:ext cx="4180246" cy="14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Trong hàng hải người ta thường dùng “nút” làm đơn vị đo tốc độ:</a:t>
            </a:r>
            <a:endParaRPr dirty="0"/>
          </a:p>
        </p:txBody>
      </p:sp>
      <p:sp>
        <p:nvSpPr>
          <p:cNvPr id="3120" name="Google Shape;3120;p61"/>
          <p:cNvSpPr txBox="1">
            <a:spLocks noGrp="1"/>
          </p:cNvSpPr>
          <p:nvPr>
            <p:ph type="subTitle" idx="1"/>
          </p:nvPr>
        </p:nvSpPr>
        <p:spPr>
          <a:xfrm>
            <a:off x="4876305" y="2623476"/>
            <a:ext cx="3445624" cy="11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t-BR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1 nút = 1 hải lý/h = 1,852 km/h = 0,514 m/s hay 1m/s = nút.</a:t>
            </a:r>
            <a:endParaRPr lang="en-US" sz="1800"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  <a:p>
            <a:pPr marL="0" lvl="0" indent="0" algn="r" rtl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lang="en-US" sz="1800"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9" grpId="0"/>
      <p:bldP spid="31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746A10-E036-4BA0-A38C-2485CF242752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1770;p42">
            <a:extLst>
              <a:ext uri="{FF2B5EF4-FFF2-40B4-BE49-F238E27FC236}">
                <a16:creationId xmlns:a16="http://schemas.microsoft.com/office/drawing/2014/main" id="{BA78B6DB-75E2-4ADF-9B02-A5AB4AB43173}"/>
              </a:ext>
            </a:extLst>
          </p:cNvPr>
          <p:cNvSpPr txBox="1">
            <a:spLocks/>
          </p:cNvSpPr>
          <p:nvPr/>
        </p:nvSpPr>
        <p:spPr>
          <a:xfrm>
            <a:off x="-178748" y="108489"/>
            <a:ext cx="1072324" cy="717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" sz="4400" dirty="0"/>
              <a:t>I.</a:t>
            </a:r>
          </a:p>
        </p:txBody>
      </p:sp>
      <p:sp>
        <p:nvSpPr>
          <p:cNvPr id="9" name="Google Shape;1771;p42">
            <a:extLst>
              <a:ext uri="{FF2B5EF4-FFF2-40B4-BE49-F238E27FC236}">
                <a16:creationId xmlns:a16="http://schemas.microsoft.com/office/drawing/2014/main" id="{DFCD1AFC-8B6F-49AB-A13F-2E6F2A957CB1}"/>
              </a:ext>
            </a:extLst>
          </p:cNvPr>
          <p:cNvSpPr txBox="1">
            <a:spLocks/>
          </p:cNvSpPr>
          <p:nvPr/>
        </p:nvSpPr>
        <p:spPr>
          <a:xfrm>
            <a:off x="634468" y="108489"/>
            <a:ext cx="2922393" cy="600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  <a:buSzPts val="990"/>
            </a:pPr>
            <a:r>
              <a:rPr lang="en-US" sz="2000" dirty="0"/>
              <a:t>KHÁI NIỆM TỐC ĐỘ</a:t>
            </a:r>
          </a:p>
        </p:txBody>
      </p:sp>
      <p:sp>
        <p:nvSpPr>
          <p:cNvPr id="7" name="Google Shape;1785;p44">
            <a:extLst>
              <a:ext uri="{FF2B5EF4-FFF2-40B4-BE49-F238E27FC236}">
                <a16:creationId xmlns:a16="http://schemas.microsoft.com/office/drawing/2014/main" id="{44E4BE4F-15CE-4946-ACD4-0A25AE9CD81F}"/>
              </a:ext>
            </a:extLst>
          </p:cNvPr>
          <p:cNvSpPr/>
          <p:nvPr/>
        </p:nvSpPr>
        <p:spPr>
          <a:xfrm>
            <a:off x="5678175" y="5138832"/>
            <a:ext cx="3465825" cy="3783"/>
          </a:xfrm>
          <a:custGeom>
            <a:avLst/>
            <a:gdLst/>
            <a:ahLst/>
            <a:cxnLst/>
            <a:rect l="l" t="t" r="r" b="b"/>
            <a:pathLst>
              <a:path w="184132" h="201" extrusionOk="0">
                <a:moveTo>
                  <a:pt x="92066" y="1"/>
                </a:moveTo>
                <a:cubicBezTo>
                  <a:pt x="41230" y="1"/>
                  <a:pt x="0" y="34"/>
                  <a:pt x="0" y="101"/>
                </a:cubicBezTo>
                <a:cubicBezTo>
                  <a:pt x="0" y="167"/>
                  <a:pt x="41230" y="201"/>
                  <a:pt x="92066" y="201"/>
                </a:cubicBezTo>
                <a:cubicBezTo>
                  <a:pt x="142902" y="201"/>
                  <a:pt x="184132" y="167"/>
                  <a:pt x="184132" y="101"/>
                </a:cubicBezTo>
                <a:cubicBezTo>
                  <a:pt x="184132" y="34"/>
                  <a:pt x="142936" y="1"/>
                  <a:pt x="9206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786;p44">
            <a:extLst>
              <a:ext uri="{FF2B5EF4-FFF2-40B4-BE49-F238E27FC236}">
                <a16:creationId xmlns:a16="http://schemas.microsoft.com/office/drawing/2014/main" id="{071A949B-C70E-4A78-AA43-7A3078C0BF85}"/>
              </a:ext>
            </a:extLst>
          </p:cNvPr>
          <p:cNvSpPr/>
          <p:nvPr/>
        </p:nvSpPr>
        <p:spPr>
          <a:xfrm>
            <a:off x="5870936" y="4357134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787;p44">
            <a:extLst>
              <a:ext uri="{FF2B5EF4-FFF2-40B4-BE49-F238E27FC236}">
                <a16:creationId xmlns:a16="http://schemas.microsoft.com/office/drawing/2014/main" id="{2AAFAA6A-AD46-47E9-B87A-7D99531EB3E7}"/>
              </a:ext>
            </a:extLst>
          </p:cNvPr>
          <p:cNvSpPr/>
          <p:nvPr/>
        </p:nvSpPr>
        <p:spPr>
          <a:xfrm>
            <a:off x="5870936" y="4357134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788;p44">
            <a:extLst>
              <a:ext uri="{FF2B5EF4-FFF2-40B4-BE49-F238E27FC236}">
                <a16:creationId xmlns:a16="http://schemas.microsoft.com/office/drawing/2014/main" id="{A709987F-2523-49CD-BD2F-107938D1479A}"/>
              </a:ext>
            </a:extLst>
          </p:cNvPr>
          <p:cNvSpPr/>
          <p:nvPr/>
        </p:nvSpPr>
        <p:spPr>
          <a:xfrm>
            <a:off x="6209346" y="4055145"/>
            <a:ext cx="352244" cy="1088355"/>
          </a:xfrm>
          <a:custGeom>
            <a:avLst/>
            <a:gdLst/>
            <a:ahLst/>
            <a:cxnLst/>
            <a:rect l="l" t="t" r="r" b="b"/>
            <a:pathLst>
              <a:path w="18714" h="57822" extrusionOk="0">
                <a:moveTo>
                  <a:pt x="18047" y="0"/>
                </a:moveTo>
                <a:lnTo>
                  <a:pt x="17880" y="67"/>
                </a:lnTo>
                <a:cubicBezTo>
                  <a:pt x="16879" y="601"/>
                  <a:pt x="16045" y="1301"/>
                  <a:pt x="15378" y="2202"/>
                </a:cubicBezTo>
                <a:cubicBezTo>
                  <a:pt x="14711" y="3069"/>
                  <a:pt x="14211" y="4036"/>
                  <a:pt x="13844" y="5037"/>
                </a:cubicBezTo>
                <a:cubicBezTo>
                  <a:pt x="13043" y="7039"/>
                  <a:pt x="12776" y="9140"/>
                  <a:pt x="12376" y="11175"/>
                </a:cubicBezTo>
                <a:cubicBezTo>
                  <a:pt x="11976" y="13176"/>
                  <a:pt x="11475" y="15144"/>
                  <a:pt x="10475" y="16812"/>
                </a:cubicBezTo>
                <a:cubicBezTo>
                  <a:pt x="9941" y="17646"/>
                  <a:pt x="9341" y="18413"/>
                  <a:pt x="8807" y="19214"/>
                </a:cubicBezTo>
                <a:cubicBezTo>
                  <a:pt x="8206" y="20014"/>
                  <a:pt x="7806" y="20915"/>
                  <a:pt x="7639" y="21882"/>
                </a:cubicBezTo>
                <a:cubicBezTo>
                  <a:pt x="7339" y="23851"/>
                  <a:pt x="8440" y="25585"/>
                  <a:pt x="8206" y="27320"/>
                </a:cubicBezTo>
                <a:cubicBezTo>
                  <a:pt x="8106" y="28187"/>
                  <a:pt x="7839" y="29021"/>
                  <a:pt x="7372" y="29755"/>
                </a:cubicBezTo>
                <a:cubicBezTo>
                  <a:pt x="6972" y="30489"/>
                  <a:pt x="6472" y="31189"/>
                  <a:pt x="5971" y="31890"/>
                </a:cubicBezTo>
                <a:cubicBezTo>
                  <a:pt x="5504" y="32557"/>
                  <a:pt x="5071" y="33291"/>
                  <a:pt x="4737" y="34058"/>
                </a:cubicBezTo>
                <a:cubicBezTo>
                  <a:pt x="4404" y="34792"/>
                  <a:pt x="4204" y="35559"/>
                  <a:pt x="4170" y="36393"/>
                </a:cubicBezTo>
                <a:cubicBezTo>
                  <a:pt x="4037" y="37961"/>
                  <a:pt x="4270" y="39462"/>
                  <a:pt x="4170" y="40863"/>
                </a:cubicBezTo>
                <a:cubicBezTo>
                  <a:pt x="4037" y="42197"/>
                  <a:pt x="3636" y="43498"/>
                  <a:pt x="3003" y="44699"/>
                </a:cubicBezTo>
                <a:cubicBezTo>
                  <a:pt x="2436" y="45833"/>
                  <a:pt x="1802" y="46900"/>
                  <a:pt x="1301" y="47901"/>
                </a:cubicBezTo>
                <a:cubicBezTo>
                  <a:pt x="1035" y="48401"/>
                  <a:pt x="768" y="48902"/>
                  <a:pt x="568" y="49369"/>
                </a:cubicBezTo>
                <a:cubicBezTo>
                  <a:pt x="401" y="49869"/>
                  <a:pt x="234" y="50336"/>
                  <a:pt x="167" y="50870"/>
                </a:cubicBezTo>
                <a:cubicBezTo>
                  <a:pt x="34" y="51737"/>
                  <a:pt x="1" y="52638"/>
                  <a:pt x="134" y="53538"/>
                </a:cubicBezTo>
                <a:cubicBezTo>
                  <a:pt x="234" y="54773"/>
                  <a:pt x="701" y="55940"/>
                  <a:pt x="1468" y="56908"/>
                </a:cubicBezTo>
                <a:cubicBezTo>
                  <a:pt x="1568" y="57074"/>
                  <a:pt x="1702" y="57208"/>
                  <a:pt x="1835" y="57341"/>
                </a:cubicBezTo>
                <a:cubicBezTo>
                  <a:pt x="1935" y="57441"/>
                  <a:pt x="2035" y="57508"/>
                  <a:pt x="2135" y="57608"/>
                </a:cubicBezTo>
                <a:cubicBezTo>
                  <a:pt x="2336" y="57741"/>
                  <a:pt x="2402" y="57775"/>
                  <a:pt x="2402" y="57775"/>
                </a:cubicBezTo>
                <a:cubicBezTo>
                  <a:pt x="2069" y="57508"/>
                  <a:pt x="1768" y="57208"/>
                  <a:pt x="1502" y="56908"/>
                </a:cubicBezTo>
                <a:cubicBezTo>
                  <a:pt x="801" y="55907"/>
                  <a:pt x="367" y="54739"/>
                  <a:pt x="267" y="53505"/>
                </a:cubicBezTo>
                <a:cubicBezTo>
                  <a:pt x="134" y="52638"/>
                  <a:pt x="167" y="51771"/>
                  <a:pt x="301" y="50870"/>
                </a:cubicBezTo>
                <a:cubicBezTo>
                  <a:pt x="401" y="50403"/>
                  <a:pt x="534" y="49903"/>
                  <a:pt x="734" y="49436"/>
                </a:cubicBezTo>
                <a:cubicBezTo>
                  <a:pt x="935" y="48935"/>
                  <a:pt x="1168" y="48468"/>
                  <a:pt x="1435" y="47968"/>
                </a:cubicBezTo>
                <a:cubicBezTo>
                  <a:pt x="1969" y="46967"/>
                  <a:pt x="2602" y="45933"/>
                  <a:pt x="3169" y="44799"/>
                </a:cubicBezTo>
                <a:cubicBezTo>
                  <a:pt x="3837" y="43565"/>
                  <a:pt x="4237" y="42264"/>
                  <a:pt x="4370" y="40896"/>
                </a:cubicBezTo>
                <a:cubicBezTo>
                  <a:pt x="4504" y="39462"/>
                  <a:pt x="4270" y="37961"/>
                  <a:pt x="4404" y="36426"/>
                </a:cubicBezTo>
                <a:cubicBezTo>
                  <a:pt x="4470" y="35626"/>
                  <a:pt x="4637" y="34858"/>
                  <a:pt x="4971" y="34158"/>
                </a:cubicBezTo>
                <a:cubicBezTo>
                  <a:pt x="5304" y="33391"/>
                  <a:pt x="5738" y="32690"/>
                  <a:pt x="6205" y="32023"/>
                </a:cubicBezTo>
                <a:cubicBezTo>
                  <a:pt x="6705" y="31356"/>
                  <a:pt x="7206" y="30655"/>
                  <a:pt x="7639" y="29888"/>
                </a:cubicBezTo>
                <a:cubicBezTo>
                  <a:pt x="8106" y="29121"/>
                  <a:pt x="8407" y="28254"/>
                  <a:pt x="8507" y="27353"/>
                </a:cubicBezTo>
                <a:cubicBezTo>
                  <a:pt x="8740" y="25518"/>
                  <a:pt x="7673" y="23750"/>
                  <a:pt x="7940" y="21916"/>
                </a:cubicBezTo>
                <a:cubicBezTo>
                  <a:pt x="8140" y="21015"/>
                  <a:pt x="8507" y="20148"/>
                  <a:pt x="9074" y="19381"/>
                </a:cubicBezTo>
                <a:cubicBezTo>
                  <a:pt x="9607" y="18580"/>
                  <a:pt x="10208" y="17813"/>
                  <a:pt x="10742" y="16979"/>
                </a:cubicBezTo>
                <a:cubicBezTo>
                  <a:pt x="11809" y="15244"/>
                  <a:pt x="12309" y="13243"/>
                  <a:pt x="12710" y="11242"/>
                </a:cubicBezTo>
                <a:cubicBezTo>
                  <a:pt x="13077" y="9207"/>
                  <a:pt x="13377" y="7139"/>
                  <a:pt x="14144" y="5171"/>
                </a:cubicBezTo>
                <a:cubicBezTo>
                  <a:pt x="14511" y="4170"/>
                  <a:pt x="15011" y="3236"/>
                  <a:pt x="15645" y="2402"/>
                </a:cubicBezTo>
                <a:cubicBezTo>
                  <a:pt x="16234" y="1596"/>
                  <a:pt x="16996" y="934"/>
                  <a:pt x="17851" y="469"/>
                </a:cubicBezTo>
                <a:lnTo>
                  <a:pt x="17851" y="469"/>
                </a:lnTo>
                <a:cubicBezTo>
                  <a:pt x="17984" y="1557"/>
                  <a:pt x="18181" y="2613"/>
                  <a:pt x="18280" y="3669"/>
                </a:cubicBezTo>
                <a:cubicBezTo>
                  <a:pt x="18414" y="4704"/>
                  <a:pt x="18447" y="5771"/>
                  <a:pt x="18414" y="6838"/>
                </a:cubicBezTo>
                <a:cubicBezTo>
                  <a:pt x="18380" y="7372"/>
                  <a:pt x="18314" y="7872"/>
                  <a:pt x="18247" y="8406"/>
                </a:cubicBezTo>
                <a:cubicBezTo>
                  <a:pt x="18113" y="8907"/>
                  <a:pt x="17947" y="9374"/>
                  <a:pt x="17747" y="9841"/>
                </a:cubicBezTo>
                <a:cubicBezTo>
                  <a:pt x="17313" y="10808"/>
                  <a:pt x="16913" y="11775"/>
                  <a:pt x="16612" y="12776"/>
                </a:cubicBezTo>
                <a:cubicBezTo>
                  <a:pt x="16312" y="13777"/>
                  <a:pt x="16145" y="14777"/>
                  <a:pt x="16079" y="15811"/>
                </a:cubicBezTo>
                <a:cubicBezTo>
                  <a:pt x="15979" y="16812"/>
                  <a:pt x="15845" y="17813"/>
                  <a:pt x="15745" y="18780"/>
                </a:cubicBezTo>
                <a:cubicBezTo>
                  <a:pt x="15512" y="20748"/>
                  <a:pt x="15378" y="22716"/>
                  <a:pt x="14578" y="24418"/>
                </a:cubicBezTo>
                <a:cubicBezTo>
                  <a:pt x="14177" y="25252"/>
                  <a:pt x="13677" y="26052"/>
                  <a:pt x="13277" y="26886"/>
                </a:cubicBezTo>
                <a:cubicBezTo>
                  <a:pt x="12910" y="27753"/>
                  <a:pt x="12676" y="28654"/>
                  <a:pt x="12643" y="29588"/>
                </a:cubicBezTo>
                <a:cubicBezTo>
                  <a:pt x="12543" y="31389"/>
                  <a:pt x="12776" y="33157"/>
                  <a:pt x="12309" y="34758"/>
                </a:cubicBezTo>
                <a:cubicBezTo>
                  <a:pt x="11809" y="36326"/>
                  <a:pt x="10808" y="37660"/>
                  <a:pt x="10275" y="39162"/>
                </a:cubicBezTo>
                <a:cubicBezTo>
                  <a:pt x="9774" y="40663"/>
                  <a:pt x="9941" y="42264"/>
                  <a:pt x="10174" y="43665"/>
                </a:cubicBezTo>
                <a:cubicBezTo>
                  <a:pt x="10408" y="45066"/>
                  <a:pt x="10641" y="46433"/>
                  <a:pt x="10341" y="47668"/>
                </a:cubicBezTo>
                <a:cubicBezTo>
                  <a:pt x="10041" y="48902"/>
                  <a:pt x="9174" y="49836"/>
                  <a:pt x="8607" y="50837"/>
                </a:cubicBezTo>
                <a:cubicBezTo>
                  <a:pt x="8306" y="51304"/>
                  <a:pt x="8106" y="51837"/>
                  <a:pt x="8040" y="52404"/>
                </a:cubicBezTo>
                <a:cubicBezTo>
                  <a:pt x="7973" y="52905"/>
                  <a:pt x="7940" y="53405"/>
                  <a:pt x="7940" y="53905"/>
                </a:cubicBezTo>
                <a:cubicBezTo>
                  <a:pt x="7940" y="54372"/>
                  <a:pt x="7873" y="54839"/>
                  <a:pt x="7739" y="55273"/>
                </a:cubicBezTo>
                <a:cubicBezTo>
                  <a:pt x="7573" y="55673"/>
                  <a:pt x="7339" y="56007"/>
                  <a:pt x="7006" y="56274"/>
                </a:cubicBezTo>
                <a:cubicBezTo>
                  <a:pt x="6472" y="56707"/>
                  <a:pt x="5838" y="57041"/>
                  <a:pt x="5171" y="57308"/>
                </a:cubicBezTo>
                <a:cubicBezTo>
                  <a:pt x="4704" y="57475"/>
                  <a:pt x="4204" y="57608"/>
                  <a:pt x="3670" y="57708"/>
                </a:cubicBezTo>
                <a:cubicBezTo>
                  <a:pt x="3370" y="57775"/>
                  <a:pt x="3069" y="57808"/>
                  <a:pt x="2736" y="57808"/>
                </a:cubicBezTo>
                <a:cubicBezTo>
                  <a:pt x="2469" y="57775"/>
                  <a:pt x="2369" y="57775"/>
                  <a:pt x="2369" y="57775"/>
                </a:cubicBezTo>
                <a:lnTo>
                  <a:pt x="2369" y="57775"/>
                </a:lnTo>
                <a:cubicBezTo>
                  <a:pt x="2564" y="57805"/>
                  <a:pt x="2759" y="57821"/>
                  <a:pt x="2951" y="57821"/>
                </a:cubicBezTo>
                <a:cubicBezTo>
                  <a:pt x="3186" y="57821"/>
                  <a:pt x="3416" y="57797"/>
                  <a:pt x="3636" y="57741"/>
                </a:cubicBezTo>
                <a:cubicBezTo>
                  <a:pt x="4170" y="57675"/>
                  <a:pt x="4671" y="57541"/>
                  <a:pt x="5171" y="57375"/>
                </a:cubicBezTo>
                <a:cubicBezTo>
                  <a:pt x="5838" y="57141"/>
                  <a:pt x="6472" y="56774"/>
                  <a:pt x="7039" y="56340"/>
                </a:cubicBezTo>
                <a:cubicBezTo>
                  <a:pt x="7372" y="56074"/>
                  <a:pt x="7639" y="55707"/>
                  <a:pt x="7806" y="55306"/>
                </a:cubicBezTo>
                <a:cubicBezTo>
                  <a:pt x="7940" y="54873"/>
                  <a:pt x="8006" y="54406"/>
                  <a:pt x="8040" y="53905"/>
                </a:cubicBezTo>
                <a:cubicBezTo>
                  <a:pt x="8040" y="53405"/>
                  <a:pt x="8073" y="52905"/>
                  <a:pt x="8140" y="52404"/>
                </a:cubicBezTo>
                <a:cubicBezTo>
                  <a:pt x="8240" y="51871"/>
                  <a:pt x="8407" y="51370"/>
                  <a:pt x="8707" y="50903"/>
                </a:cubicBezTo>
                <a:cubicBezTo>
                  <a:pt x="9240" y="49936"/>
                  <a:pt x="10174" y="49035"/>
                  <a:pt x="10475" y="47701"/>
                </a:cubicBezTo>
                <a:cubicBezTo>
                  <a:pt x="10775" y="46400"/>
                  <a:pt x="10541" y="45032"/>
                  <a:pt x="10341" y="43631"/>
                </a:cubicBezTo>
                <a:cubicBezTo>
                  <a:pt x="10141" y="42230"/>
                  <a:pt x="9941" y="40696"/>
                  <a:pt x="10441" y="39228"/>
                </a:cubicBezTo>
                <a:cubicBezTo>
                  <a:pt x="10975" y="37761"/>
                  <a:pt x="11976" y="36460"/>
                  <a:pt x="12476" y="34792"/>
                </a:cubicBezTo>
                <a:cubicBezTo>
                  <a:pt x="13010" y="33157"/>
                  <a:pt x="12776" y="31356"/>
                  <a:pt x="12876" y="29588"/>
                </a:cubicBezTo>
                <a:cubicBezTo>
                  <a:pt x="12910" y="28687"/>
                  <a:pt x="13110" y="27820"/>
                  <a:pt x="13477" y="26986"/>
                </a:cubicBezTo>
                <a:cubicBezTo>
                  <a:pt x="13844" y="26152"/>
                  <a:pt x="14377" y="25385"/>
                  <a:pt x="14778" y="24518"/>
                </a:cubicBezTo>
                <a:cubicBezTo>
                  <a:pt x="15612" y="22750"/>
                  <a:pt x="15745" y="20782"/>
                  <a:pt x="15979" y="18814"/>
                </a:cubicBezTo>
                <a:cubicBezTo>
                  <a:pt x="16112" y="17846"/>
                  <a:pt x="16212" y="16846"/>
                  <a:pt x="16312" y="15845"/>
                </a:cubicBezTo>
                <a:cubicBezTo>
                  <a:pt x="16379" y="14811"/>
                  <a:pt x="16579" y="13810"/>
                  <a:pt x="16846" y="12843"/>
                </a:cubicBezTo>
                <a:cubicBezTo>
                  <a:pt x="17146" y="11875"/>
                  <a:pt x="17546" y="10908"/>
                  <a:pt x="17947" y="9941"/>
                </a:cubicBezTo>
                <a:cubicBezTo>
                  <a:pt x="18180" y="9474"/>
                  <a:pt x="18347" y="8973"/>
                  <a:pt x="18514" y="8440"/>
                </a:cubicBezTo>
                <a:cubicBezTo>
                  <a:pt x="18580" y="7906"/>
                  <a:pt x="18614" y="7372"/>
                  <a:pt x="18647" y="6838"/>
                </a:cubicBezTo>
                <a:cubicBezTo>
                  <a:pt x="18714" y="5771"/>
                  <a:pt x="18647" y="4670"/>
                  <a:pt x="18514" y="3603"/>
                </a:cubicBezTo>
                <a:cubicBezTo>
                  <a:pt x="18414" y="2535"/>
                  <a:pt x="18214" y="1468"/>
                  <a:pt x="18080" y="400"/>
                </a:cubicBezTo>
                <a:lnTo>
                  <a:pt x="18080" y="200"/>
                </a:lnTo>
                <a:lnTo>
                  <a:pt x="1804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789;p44">
            <a:extLst>
              <a:ext uri="{FF2B5EF4-FFF2-40B4-BE49-F238E27FC236}">
                <a16:creationId xmlns:a16="http://schemas.microsoft.com/office/drawing/2014/main" id="{F00F2477-CF76-4D3B-B6F3-25B869A2A161}"/>
              </a:ext>
            </a:extLst>
          </p:cNvPr>
          <p:cNvSpPr/>
          <p:nvPr/>
        </p:nvSpPr>
        <p:spPr>
          <a:xfrm>
            <a:off x="6253918" y="4107246"/>
            <a:ext cx="277538" cy="1035369"/>
          </a:xfrm>
          <a:custGeom>
            <a:avLst/>
            <a:gdLst/>
            <a:ahLst/>
            <a:cxnLst/>
            <a:rect l="l" t="t" r="r" b="b"/>
            <a:pathLst>
              <a:path w="14745" h="55007" extrusionOk="0">
                <a:moveTo>
                  <a:pt x="14745" y="1"/>
                </a:moveTo>
                <a:cubicBezTo>
                  <a:pt x="14711" y="68"/>
                  <a:pt x="14711" y="101"/>
                  <a:pt x="14711" y="168"/>
                </a:cubicBezTo>
                <a:lnTo>
                  <a:pt x="14611" y="568"/>
                </a:lnTo>
                <a:cubicBezTo>
                  <a:pt x="14511" y="935"/>
                  <a:pt x="14378" y="1502"/>
                  <a:pt x="14211" y="2202"/>
                </a:cubicBezTo>
                <a:cubicBezTo>
                  <a:pt x="14044" y="2870"/>
                  <a:pt x="13611" y="3670"/>
                  <a:pt x="13244" y="4637"/>
                </a:cubicBezTo>
                <a:cubicBezTo>
                  <a:pt x="12810" y="5705"/>
                  <a:pt x="12443" y="6806"/>
                  <a:pt x="12143" y="7940"/>
                </a:cubicBezTo>
                <a:cubicBezTo>
                  <a:pt x="11776" y="9174"/>
                  <a:pt x="11476" y="10575"/>
                  <a:pt x="11142" y="12043"/>
                </a:cubicBezTo>
                <a:cubicBezTo>
                  <a:pt x="10842" y="13644"/>
                  <a:pt x="10342" y="15178"/>
                  <a:pt x="9641" y="16613"/>
                </a:cubicBezTo>
                <a:cubicBezTo>
                  <a:pt x="9207" y="17380"/>
                  <a:pt x="8841" y="18147"/>
                  <a:pt x="8474" y="18981"/>
                </a:cubicBezTo>
                <a:cubicBezTo>
                  <a:pt x="8140" y="19848"/>
                  <a:pt x="7940" y="20716"/>
                  <a:pt x="7806" y="21650"/>
                </a:cubicBezTo>
                <a:cubicBezTo>
                  <a:pt x="7573" y="23551"/>
                  <a:pt x="7239" y="25419"/>
                  <a:pt x="6806" y="27287"/>
                </a:cubicBezTo>
                <a:cubicBezTo>
                  <a:pt x="5872" y="31123"/>
                  <a:pt x="4971" y="34759"/>
                  <a:pt x="4171" y="38095"/>
                </a:cubicBezTo>
                <a:cubicBezTo>
                  <a:pt x="3370" y="41397"/>
                  <a:pt x="2603" y="44366"/>
                  <a:pt x="1969" y="46901"/>
                </a:cubicBezTo>
                <a:cubicBezTo>
                  <a:pt x="1335" y="49403"/>
                  <a:pt x="835" y="51404"/>
                  <a:pt x="501" y="52839"/>
                </a:cubicBezTo>
                <a:cubicBezTo>
                  <a:pt x="334" y="53506"/>
                  <a:pt x="201" y="54039"/>
                  <a:pt x="101" y="54440"/>
                </a:cubicBezTo>
                <a:cubicBezTo>
                  <a:pt x="68" y="54607"/>
                  <a:pt x="34" y="54740"/>
                  <a:pt x="1" y="54873"/>
                </a:cubicBezTo>
                <a:cubicBezTo>
                  <a:pt x="1" y="54907"/>
                  <a:pt x="1" y="54973"/>
                  <a:pt x="1" y="55007"/>
                </a:cubicBezTo>
                <a:cubicBezTo>
                  <a:pt x="34" y="54973"/>
                  <a:pt x="68" y="54907"/>
                  <a:pt x="68" y="54873"/>
                </a:cubicBezTo>
                <a:cubicBezTo>
                  <a:pt x="101" y="54773"/>
                  <a:pt x="134" y="54640"/>
                  <a:pt x="201" y="54440"/>
                </a:cubicBezTo>
                <a:cubicBezTo>
                  <a:pt x="301" y="54073"/>
                  <a:pt x="435" y="53539"/>
                  <a:pt x="601" y="52839"/>
                </a:cubicBezTo>
                <a:cubicBezTo>
                  <a:pt x="968" y="51438"/>
                  <a:pt x="1502" y="49403"/>
                  <a:pt x="2169" y="46934"/>
                </a:cubicBezTo>
                <a:cubicBezTo>
                  <a:pt x="2803" y="44466"/>
                  <a:pt x="3570" y="41464"/>
                  <a:pt x="4437" y="38161"/>
                </a:cubicBezTo>
                <a:cubicBezTo>
                  <a:pt x="5305" y="34859"/>
                  <a:pt x="6172" y="31190"/>
                  <a:pt x="7106" y="27354"/>
                </a:cubicBezTo>
                <a:cubicBezTo>
                  <a:pt x="7540" y="25486"/>
                  <a:pt x="7873" y="23584"/>
                  <a:pt x="8107" y="21683"/>
                </a:cubicBezTo>
                <a:cubicBezTo>
                  <a:pt x="8207" y="20782"/>
                  <a:pt x="8440" y="19915"/>
                  <a:pt x="8774" y="19081"/>
                </a:cubicBezTo>
                <a:cubicBezTo>
                  <a:pt x="9074" y="18247"/>
                  <a:pt x="9508" y="17513"/>
                  <a:pt x="9908" y="16746"/>
                </a:cubicBezTo>
                <a:cubicBezTo>
                  <a:pt x="10742" y="15212"/>
                  <a:pt x="11042" y="13577"/>
                  <a:pt x="11376" y="12109"/>
                </a:cubicBezTo>
                <a:cubicBezTo>
                  <a:pt x="11709" y="10642"/>
                  <a:pt x="12009" y="9241"/>
                  <a:pt x="12343" y="8007"/>
                </a:cubicBezTo>
                <a:cubicBezTo>
                  <a:pt x="12677" y="6739"/>
                  <a:pt x="13044" y="5638"/>
                  <a:pt x="13410" y="4671"/>
                </a:cubicBezTo>
                <a:cubicBezTo>
                  <a:pt x="13744" y="3870"/>
                  <a:pt x="14078" y="3070"/>
                  <a:pt x="14344" y="2202"/>
                </a:cubicBezTo>
                <a:cubicBezTo>
                  <a:pt x="14511" y="1502"/>
                  <a:pt x="14578" y="968"/>
                  <a:pt x="14645" y="568"/>
                </a:cubicBezTo>
                <a:cubicBezTo>
                  <a:pt x="14678" y="401"/>
                  <a:pt x="14711" y="268"/>
                  <a:pt x="14745" y="168"/>
                </a:cubicBezTo>
                <a:cubicBezTo>
                  <a:pt x="14745" y="68"/>
                  <a:pt x="14745" y="1"/>
                  <a:pt x="1474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790;p44">
            <a:extLst>
              <a:ext uri="{FF2B5EF4-FFF2-40B4-BE49-F238E27FC236}">
                <a16:creationId xmlns:a16="http://schemas.microsoft.com/office/drawing/2014/main" id="{961FB25B-9AAE-4789-B399-68A2496F1112}"/>
              </a:ext>
            </a:extLst>
          </p:cNvPr>
          <p:cNvSpPr/>
          <p:nvPr/>
        </p:nvSpPr>
        <p:spPr>
          <a:xfrm>
            <a:off x="5947525" y="3776986"/>
            <a:ext cx="395574" cy="1366269"/>
          </a:xfrm>
          <a:custGeom>
            <a:avLst/>
            <a:gdLst/>
            <a:ahLst/>
            <a:cxnLst/>
            <a:rect l="l" t="t" r="r" b="b"/>
            <a:pathLst>
              <a:path w="21016" h="72587" extrusionOk="0">
                <a:moveTo>
                  <a:pt x="1368" y="1"/>
                </a:moveTo>
                <a:cubicBezTo>
                  <a:pt x="868" y="3237"/>
                  <a:pt x="1" y="5471"/>
                  <a:pt x="267" y="9875"/>
                </a:cubicBezTo>
                <a:cubicBezTo>
                  <a:pt x="368" y="11442"/>
                  <a:pt x="2202" y="14445"/>
                  <a:pt x="2469" y="17947"/>
                </a:cubicBezTo>
                <a:cubicBezTo>
                  <a:pt x="2602" y="20015"/>
                  <a:pt x="2703" y="22083"/>
                  <a:pt x="2836" y="24152"/>
                </a:cubicBezTo>
                <a:cubicBezTo>
                  <a:pt x="2969" y="26220"/>
                  <a:pt x="3103" y="28221"/>
                  <a:pt x="3837" y="30089"/>
                </a:cubicBezTo>
                <a:cubicBezTo>
                  <a:pt x="4370" y="31557"/>
                  <a:pt x="5271" y="32858"/>
                  <a:pt x="5671" y="34359"/>
                </a:cubicBezTo>
                <a:cubicBezTo>
                  <a:pt x="6439" y="37161"/>
                  <a:pt x="5438" y="40196"/>
                  <a:pt x="6072" y="43032"/>
                </a:cubicBezTo>
                <a:cubicBezTo>
                  <a:pt x="6572" y="45467"/>
                  <a:pt x="8240" y="47535"/>
                  <a:pt x="8607" y="49970"/>
                </a:cubicBezTo>
                <a:cubicBezTo>
                  <a:pt x="9074" y="53406"/>
                  <a:pt x="6839" y="56975"/>
                  <a:pt x="8006" y="60244"/>
                </a:cubicBezTo>
                <a:cubicBezTo>
                  <a:pt x="8573" y="61879"/>
                  <a:pt x="9908" y="63146"/>
                  <a:pt x="10275" y="64814"/>
                </a:cubicBezTo>
                <a:cubicBezTo>
                  <a:pt x="10575" y="66148"/>
                  <a:pt x="10241" y="67516"/>
                  <a:pt x="10508" y="68817"/>
                </a:cubicBezTo>
                <a:cubicBezTo>
                  <a:pt x="10922" y="70821"/>
                  <a:pt x="14582" y="72431"/>
                  <a:pt x="16801" y="72431"/>
                </a:cubicBezTo>
                <a:cubicBezTo>
                  <a:pt x="16908" y="72431"/>
                  <a:pt x="17012" y="72427"/>
                  <a:pt x="17113" y="72419"/>
                </a:cubicBezTo>
                <a:lnTo>
                  <a:pt x="17113" y="72586"/>
                </a:lnTo>
                <a:cubicBezTo>
                  <a:pt x="20148" y="70752"/>
                  <a:pt x="21016" y="65248"/>
                  <a:pt x="19748" y="61945"/>
                </a:cubicBezTo>
                <a:cubicBezTo>
                  <a:pt x="18480" y="58643"/>
                  <a:pt x="16246" y="55607"/>
                  <a:pt x="15912" y="52072"/>
                </a:cubicBezTo>
                <a:cubicBezTo>
                  <a:pt x="15645" y="49370"/>
                  <a:pt x="16546" y="46568"/>
                  <a:pt x="15912" y="43932"/>
                </a:cubicBezTo>
                <a:cubicBezTo>
                  <a:pt x="15078" y="40330"/>
                  <a:pt x="11542" y="37561"/>
                  <a:pt x="11609" y="33892"/>
                </a:cubicBezTo>
                <a:cubicBezTo>
                  <a:pt x="11609" y="31824"/>
                  <a:pt x="12810" y="29889"/>
                  <a:pt x="12710" y="27821"/>
                </a:cubicBezTo>
                <a:cubicBezTo>
                  <a:pt x="12576" y="25286"/>
                  <a:pt x="10642" y="23284"/>
                  <a:pt x="9441" y="21049"/>
                </a:cubicBezTo>
                <a:cubicBezTo>
                  <a:pt x="7606" y="17647"/>
                  <a:pt x="7473" y="13611"/>
                  <a:pt x="6839" y="9808"/>
                </a:cubicBezTo>
                <a:cubicBezTo>
                  <a:pt x="6205" y="5972"/>
                  <a:pt x="4771" y="1869"/>
                  <a:pt x="1368" y="1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91;p44">
            <a:extLst>
              <a:ext uri="{FF2B5EF4-FFF2-40B4-BE49-F238E27FC236}">
                <a16:creationId xmlns:a16="http://schemas.microsoft.com/office/drawing/2014/main" id="{D8C11B92-28BD-41BD-9C3E-38496FED12E2}"/>
              </a:ext>
            </a:extLst>
          </p:cNvPr>
          <p:cNvSpPr/>
          <p:nvPr/>
        </p:nvSpPr>
        <p:spPr>
          <a:xfrm>
            <a:off x="5988972" y="3837275"/>
            <a:ext cx="279420" cy="1302837"/>
          </a:xfrm>
          <a:custGeom>
            <a:avLst/>
            <a:gdLst/>
            <a:ahLst/>
            <a:cxnLst/>
            <a:rect l="l" t="t" r="r" b="b"/>
            <a:pathLst>
              <a:path w="14845" h="69217" extrusionOk="0">
                <a:moveTo>
                  <a:pt x="0" y="0"/>
                </a:moveTo>
                <a:cubicBezTo>
                  <a:pt x="0" y="67"/>
                  <a:pt x="0" y="134"/>
                  <a:pt x="0" y="167"/>
                </a:cubicBezTo>
                <a:cubicBezTo>
                  <a:pt x="0" y="334"/>
                  <a:pt x="34" y="501"/>
                  <a:pt x="67" y="701"/>
                </a:cubicBezTo>
                <a:cubicBezTo>
                  <a:pt x="134" y="1201"/>
                  <a:pt x="234" y="1868"/>
                  <a:pt x="367" y="2769"/>
                </a:cubicBezTo>
                <a:cubicBezTo>
                  <a:pt x="534" y="3669"/>
                  <a:pt x="1001" y="4670"/>
                  <a:pt x="1368" y="5871"/>
                </a:cubicBezTo>
                <a:cubicBezTo>
                  <a:pt x="1735" y="7105"/>
                  <a:pt x="2168" y="8506"/>
                  <a:pt x="2502" y="10041"/>
                </a:cubicBezTo>
                <a:cubicBezTo>
                  <a:pt x="2836" y="11608"/>
                  <a:pt x="3136" y="13343"/>
                  <a:pt x="3436" y="15211"/>
                </a:cubicBezTo>
                <a:cubicBezTo>
                  <a:pt x="3736" y="17079"/>
                  <a:pt x="4070" y="19114"/>
                  <a:pt x="5004" y="21049"/>
                </a:cubicBezTo>
                <a:cubicBezTo>
                  <a:pt x="5437" y="22016"/>
                  <a:pt x="5904" y="23017"/>
                  <a:pt x="6271" y="24051"/>
                </a:cubicBezTo>
                <a:cubicBezTo>
                  <a:pt x="6605" y="25118"/>
                  <a:pt x="6838" y="26219"/>
                  <a:pt x="6905" y="27353"/>
                </a:cubicBezTo>
                <a:cubicBezTo>
                  <a:pt x="7072" y="29721"/>
                  <a:pt x="7372" y="32090"/>
                  <a:pt x="7806" y="34425"/>
                </a:cubicBezTo>
                <a:cubicBezTo>
                  <a:pt x="8740" y="39228"/>
                  <a:pt x="9607" y="43832"/>
                  <a:pt x="10441" y="48001"/>
                </a:cubicBezTo>
                <a:cubicBezTo>
                  <a:pt x="11242" y="52171"/>
                  <a:pt x="12042" y="55907"/>
                  <a:pt x="12709" y="59042"/>
                </a:cubicBezTo>
                <a:cubicBezTo>
                  <a:pt x="13343" y="62211"/>
                  <a:pt x="13877" y="64713"/>
                  <a:pt x="14244" y="66481"/>
                </a:cubicBezTo>
                <a:lnTo>
                  <a:pt x="14677" y="68516"/>
                </a:lnTo>
                <a:cubicBezTo>
                  <a:pt x="14711" y="68716"/>
                  <a:pt x="14777" y="68916"/>
                  <a:pt x="14811" y="69050"/>
                </a:cubicBezTo>
                <a:cubicBezTo>
                  <a:pt x="14811" y="69083"/>
                  <a:pt x="14811" y="69150"/>
                  <a:pt x="14844" y="69216"/>
                </a:cubicBezTo>
                <a:cubicBezTo>
                  <a:pt x="14844" y="69150"/>
                  <a:pt x="14844" y="69083"/>
                  <a:pt x="14844" y="69016"/>
                </a:cubicBezTo>
                <a:cubicBezTo>
                  <a:pt x="14811" y="68883"/>
                  <a:pt x="14777" y="68716"/>
                  <a:pt x="14744" y="68516"/>
                </a:cubicBezTo>
                <a:cubicBezTo>
                  <a:pt x="14677" y="68016"/>
                  <a:pt x="14544" y="67348"/>
                  <a:pt x="14377" y="66481"/>
                </a:cubicBezTo>
                <a:cubicBezTo>
                  <a:pt x="14010" y="64680"/>
                  <a:pt x="13543" y="62145"/>
                  <a:pt x="12909" y="59009"/>
                </a:cubicBezTo>
                <a:cubicBezTo>
                  <a:pt x="12276" y="55874"/>
                  <a:pt x="11542" y="52104"/>
                  <a:pt x="10708" y="47935"/>
                </a:cubicBezTo>
                <a:cubicBezTo>
                  <a:pt x="9874" y="43798"/>
                  <a:pt x="9040" y="39195"/>
                  <a:pt x="8106" y="34391"/>
                </a:cubicBezTo>
                <a:cubicBezTo>
                  <a:pt x="7672" y="32023"/>
                  <a:pt x="7372" y="29655"/>
                  <a:pt x="7205" y="27286"/>
                </a:cubicBezTo>
                <a:cubicBezTo>
                  <a:pt x="7105" y="26152"/>
                  <a:pt x="6905" y="25018"/>
                  <a:pt x="6538" y="23917"/>
                </a:cubicBezTo>
                <a:cubicBezTo>
                  <a:pt x="6171" y="22883"/>
                  <a:pt x="5671" y="21883"/>
                  <a:pt x="5237" y="20915"/>
                </a:cubicBezTo>
                <a:cubicBezTo>
                  <a:pt x="4337" y="19014"/>
                  <a:pt x="4003" y="17012"/>
                  <a:pt x="3669" y="15144"/>
                </a:cubicBezTo>
                <a:cubicBezTo>
                  <a:pt x="3369" y="13310"/>
                  <a:pt x="3069" y="11542"/>
                  <a:pt x="2702" y="9974"/>
                </a:cubicBezTo>
                <a:cubicBezTo>
                  <a:pt x="2335" y="8406"/>
                  <a:pt x="1935" y="7005"/>
                  <a:pt x="1535" y="5804"/>
                </a:cubicBezTo>
                <a:cubicBezTo>
                  <a:pt x="1101" y="4603"/>
                  <a:pt x="667" y="3603"/>
                  <a:pt x="467" y="2735"/>
                </a:cubicBezTo>
                <a:cubicBezTo>
                  <a:pt x="300" y="1868"/>
                  <a:pt x="200" y="1168"/>
                  <a:pt x="134" y="701"/>
                </a:cubicBezTo>
                <a:cubicBezTo>
                  <a:pt x="67" y="467"/>
                  <a:pt x="34" y="300"/>
                  <a:pt x="34" y="167"/>
                </a:cubicBezTo>
                <a:cubicBezTo>
                  <a:pt x="0" y="100"/>
                  <a:pt x="0" y="67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792;p44">
            <a:extLst>
              <a:ext uri="{FF2B5EF4-FFF2-40B4-BE49-F238E27FC236}">
                <a16:creationId xmlns:a16="http://schemas.microsoft.com/office/drawing/2014/main" id="{33BA0F09-D76B-40F3-92D0-1865F63CEE9C}"/>
              </a:ext>
            </a:extLst>
          </p:cNvPr>
          <p:cNvSpPr/>
          <p:nvPr/>
        </p:nvSpPr>
        <p:spPr>
          <a:xfrm>
            <a:off x="8639180" y="2099337"/>
            <a:ext cx="118017" cy="156415"/>
          </a:xfrm>
          <a:custGeom>
            <a:avLst/>
            <a:gdLst/>
            <a:ahLst/>
            <a:cxnLst/>
            <a:rect l="l" t="t" r="r" b="b"/>
            <a:pathLst>
              <a:path w="6270" h="8310" extrusionOk="0">
                <a:moveTo>
                  <a:pt x="2336" y="0"/>
                </a:moveTo>
                <a:lnTo>
                  <a:pt x="2336" y="2202"/>
                </a:lnTo>
                <a:cubicBezTo>
                  <a:pt x="935" y="2602"/>
                  <a:pt x="1" y="3870"/>
                  <a:pt x="34" y="5338"/>
                </a:cubicBezTo>
                <a:cubicBezTo>
                  <a:pt x="34" y="7739"/>
                  <a:pt x="2202" y="8306"/>
                  <a:pt x="3136" y="8306"/>
                </a:cubicBezTo>
                <a:cubicBezTo>
                  <a:pt x="3180" y="8308"/>
                  <a:pt x="3231" y="8310"/>
                  <a:pt x="3286" y="8310"/>
                </a:cubicBezTo>
                <a:cubicBezTo>
                  <a:pt x="4150" y="8310"/>
                  <a:pt x="6270" y="7996"/>
                  <a:pt x="6238" y="5238"/>
                </a:cubicBezTo>
                <a:lnTo>
                  <a:pt x="4571" y="5238"/>
                </a:lnTo>
                <a:cubicBezTo>
                  <a:pt x="4604" y="6005"/>
                  <a:pt x="3970" y="6639"/>
                  <a:pt x="3170" y="6639"/>
                </a:cubicBezTo>
                <a:lnTo>
                  <a:pt x="3136" y="6639"/>
                </a:lnTo>
                <a:cubicBezTo>
                  <a:pt x="3110" y="6640"/>
                  <a:pt x="3084" y="6641"/>
                  <a:pt x="3059" y="6641"/>
                </a:cubicBezTo>
                <a:cubicBezTo>
                  <a:pt x="2521" y="6641"/>
                  <a:pt x="2026" y="6312"/>
                  <a:pt x="1835" y="5771"/>
                </a:cubicBezTo>
                <a:cubicBezTo>
                  <a:pt x="1669" y="5338"/>
                  <a:pt x="1702" y="4837"/>
                  <a:pt x="1969" y="4437"/>
                </a:cubicBezTo>
                <a:cubicBezTo>
                  <a:pt x="2187" y="4055"/>
                  <a:pt x="2652" y="3717"/>
                  <a:pt x="3417" y="3717"/>
                </a:cubicBezTo>
                <a:cubicBezTo>
                  <a:pt x="3586" y="3717"/>
                  <a:pt x="3771" y="3734"/>
                  <a:pt x="3970" y="3770"/>
                </a:cubicBezTo>
                <a:lnTo>
                  <a:pt x="3970" y="0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793;p44">
            <a:extLst>
              <a:ext uri="{FF2B5EF4-FFF2-40B4-BE49-F238E27FC236}">
                <a16:creationId xmlns:a16="http://schemas.microsoft.com/office/drawing/2014/main" id="{2F045C98-8DA1-4938-812E-EBDA618F432C}"/>
              </a:ext>
            </a:extLst>
          </p:cNvPr>
          <p:cNvSpPr/>
          <p:nvPr/>
        </p:nvSpPr>
        <p:spPr>
          <a:xfrm>
            <a:off x="8683131" y="2056007"/>
            <a:ext cx="30794" cy="28911"/>
          </a:xfrm>
          <a:custGeom>
            <a:avLst/>
            <a:gdLst/>
            <a:ahLst/>
            <a:cxnLst/>
            <a:rect l="l" t="t" r="r" b="b"/>
            <a:pathLst>
              <a:path w="1636" h="1536" extrusionOk="0">
                <a:moveTo>
                  <a:pt x="1" y="1"/>
                </a:moveTo>
                <a:lnTo>
                  <a:pt x="1" y="1535"/>
                </a:lnTo>
                <a:lnTo>
                  <a:pt x="1635" y="1535"/>
                </a:lnTo>
                <a:lnTo>
                  <a:pt x="1635" y="1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1794;p44">
            <a:extLst>
              <a:ext uri="{FF2B5EF4-FFF2-40B4-BE49-F238E27FC236}">
                <a16:creationId xmlns:a16="http://schemas.microsoft.com/office/drawing/2014/main" id="{9CF028A7-8526-4A1B-923E-A63D10D3EDE8}"/>
              </a:ext>
            </a:extLst>
          </p:cNvPr>
          <p:cNvSpPr/>
          <p:nvPr/>
        </p:nvSpPr>
        <p:spPr>
          <a:xfrm>
            <a:off x="8468404" y="1925624"/>
            <a:ext cx="459608" cy="460831"/>
          </a:xfrm>
          <a:custGeom>
            <a:avLst/>
            <a:gdLst/>
            <a:ahLst/>
            <a:cxnLst/>
            <a:rect l="l" t="t" r="r" b="b"/>
            <a:pathLst>
              <a:path w="24418" h="24483" extrusionOk="0">
                <a:moveTo>
                  <a:pt x="12468" y="1"/>
                </a:moveTo>
                <a:cubicBezTo>
                  <a:pt x="12240" y="1"/>
                  <a:pt x="12011" y="9"/>
                  <a:pt x="11776" y="23"/>
                </a:cubicBezTo>
                <a:cubicBezTo>
                  <a:pt x="11697" y="13"/>
                  <a:pt x="11616" y="9"/>
                  <a:pt x="11534" y="9"/>
                </a:cubicBezTo>
                <a:cubicBezTo>
                  <a:pt x="11336" y="9"/>
                  <a:pt x="11130" y="33"/>
                  <a:pt x="10942" y="56"/>
                </a:cubicBezTo>
                <a:lnTo>
                  <a:pt x="10074" y="190"/>
                </a:lnTo>
                <a:cubicBezTo>
                  <a:pt x="8907" y="423"/>
                  <a:pt x="7773" y="790"/>
                  <a:pt x="6705" y="1357"/>
                </a:cubicBezTo>
                <a:cubicBezTo>
                  <a:pt x="5571" y="1924"/>
                  <a:pt x="4570" y="2691"/>
                  <a:pt x="3670" y="3559"/>
                </a:cubicBezTo>
                <a:cubicBezTo>
                  <a:pt x="2736" y="4493"/>
                  <a:pt x="1969" y="5560"/>
                  <a:pt x="1368" y="6761"/>
                </a:cubicBezTo>
                <a:cubicBezTo>
                  <a:pt x="734" y="7962"/>
                  <a:pt x="301" y="9263"/>
                  <a:pt x="134" y="10630"/>
                </a:cubicBezTo>
                <a:cubicBezTo>
                  <a:pt x="67" y="10964"/>
                  <a:pt x="34" y="11331"/>
                  <a:pt x="34" y="11665"/>
                </a:cubicBezTo>
                <a:cubicBezTo>
                  <a:pt x="1" y="12031"/>
                  <a:pt x="1" y="12365"/>
                  <a:pt x="1" y="12732"/>
                </a:cubicBezTo>
                <a:cubicBezTo>
                  <a:pt x="100" y="14947"/>
                  <a:pt x="789" y="17096"/>
                  <a:pt x="2002" y="18953"/>
                </a:cubicBezTo>
                <a:lnTo>
                  <a:pt x="2002" y="18953"/>
                </a:lnTo>
                <a:cubicBezTo>
                  <a:pt x="1445" y="20360"/>
                  <a:pt x="858" y="21765"/>
                  <a:pt x="334" y="23106"/>
                </a:cubicBezTo>
                <a:lnTo>
                  <a:pt x="234" y="23373"/>
                </a:lnTo>
                <a:lnTo>
                  <a:pt x="234" y="23373"/>
                </a:lnTo>
                <a:lnTo>
                  <a:pt x="501" y="23306"/>
                </a:lnTo>
                <a:lnTo>
                  <a:pt x="4996" y="22050"/>
                </a:lnTo>
                <a:lnTo>
                  <a:pt x="4996" y="22050"/>
                </a:lnTo>
                <a:cubicBezTo>
                  <a:pt x="6485" y="23193"/>
                  <a:pt x="8264" y="23978"/>
                  <a:pt x="10141" y="24307"/>
                </a:cubicBezTo>
                <a:cubicBezTo>
                  <a:pt x="10860" y="24417"/>
                  <a:pt x="11601" y="24482"/>
                  <a:pt x="12327" y="24482"/>
                </a:cubicBezTo>
                <a:cubicBezTo>
                  <a:pt x="12478" y="24482"/>
                  <a:pt x="12628" y="24479"/>
                  <a:pt x="12776" y="24474"/>
                </a:cubicBezTo>
                <a:cubicBezTo>
                  <a:pt x="13210" y="24440"/>
                  <a:pt x="13644" y="24407"/>
                  <a:pt x="14077" y="24340"/>
                </a:cubicBezTo>
                <a:lnTo>
                  <a:pt x="14678" y="24240"/>
                </a:lnTo>
                <a:cubicBezTo>
                  <a:pt x="14878" y="24207"/>
                  <a:pt x="15111" y="24140"/>
                  <a:pt x="15278" y="24107"/>
                </a:cubicBezTo>
                <a:cubicBezTo>
                  <a:pt x="18080" y="23373"/>
                  <a:pt x="20549" y="21705"/>
                  <a:pt x="22216" y="19337"/>
                </a:cubicBezTo>
                <a:cubicBezTo>
                  <a:pt x="22850" y="18469"/>
                  <a:pt x="23351" y="17535"/>
                  <a:pt x="23717" y="16535"/>
                </a:cubicBezTo>
                <a:cubicBezTo>
                  <a:pt x="23784" y="16301"/>
                  <a:pt x="23851" y="16101"/>
                  <a:pt x="23918" y="15901"/>
                </a:cubicBezTo>
                <a:cubicBezTo>
                  <a:pt x="24018" y="15667"/>
                  <a:pt x="24051" y="15467"/>
                  <a:pt x="24084" y="15300"/>
                </a:cubicBezTo>
                <a:cubicBezTo>
                  <a:pt x="24118" y="15100"/>
                  <a:pt x="24184" y="14900"/>
                  <a:pt x="24218" y="14733"/>
                </a:cubicBezTo>
                <a:cubicBezTo>
                  <a:pt x="24251" y="14567"/>
                  <a:pt x="24285" y="14400"/>
                  <a:pt x="24318" y="14233"/>
                </a:cubicBezTo>
                <a:cubicBezTo>
                  <a:pt x="24351" y="13899"/>
                  <a:pt x="24385" y="13633"/>
                  <a:pt x="24418" y="13399"/>
                </a:cubicBezTo>
                <a:cubicBezTo>
                  <a:pt x="24418" y="13166"/>
                  <a:pt x="24418" y="12932"/>
                  <a:pt x="24418" y="12765"/>
                </a:cubicBezTo>
                <a:lnTo>
                  <a:pt x="24418" y="12398"/>
                </a:lnTo>
                <a:cubicBezTo>
                  <a:pt x="24418" y="12498"/>
                  <a:pt x="24418" y="12632"/>
                  <a:pt x="24385" y="12765"/>
                </a:cubicBezTo>
                <a:cubicBezTo>
                  <a:pt x="24351" y="12932"/>
                  <a:pt x="24351" y="13132"/>
                  <a:pt x="24351" y="13366"/>
                </a:cubicBezTo>
                <a:cubicBezTo>
                  <a:pt x="24318" y="13633"/>
                  <a:pt x="24251" y="13899"/>
                  <a:pt x="24218" y="14200"/>
                </a:cubicBezTo>
                <a:cubicBezTo>
                  <a:pt x="23384" y="18936"/>
                  <a:pt x="19881" y="22739"/>
                  <a:pt x="15245" y="23907"/>
                </a:cubicBezTo>
                <a:cubicBezTo>
                  <a:pt x="15045" y="23940"/>
                  <a:pt x="14844" y="24007"/>
                  <a:pt x="14644" y="24040"/>
                </a:cubicBezTo>
                <a:lnTo>
                  <a:pt x="14044" y="24140"/>
                </a:lnTo>
                <a:cubicBezTo>
                  <a:pt x="13610" y="24207"/>
                  <a:pt x="13210" y="24240"/>
                  <a:pt x="12776" y="24240"/>
                </a:cubicBezTo>
                <a:cubicBezTo>
                  <a:pt x="12581" y="24248"/>
                  <a:pt x="12387" y="24252"/>
                  <a:pt x="12192" y="24252"/>
                </a:cubicBezTo>
                <a:cubicBezTo>
                  <a:pt x="11519" y="24252"/>
                  <a:pt x="10847" y="24203"/>
                  <a:pt x="10174" y="24073"/>
                </a:cubicBezTo>
                <a:cubicBezTo>
                  <a:pt x="8340" y="23740"/>
                  <a:pt x="6572" y="22973"/>
                  <a:pt x="5104" y="21838"/>
                </a:cubicBezTo>
                <a:lnTo>
                  <a:pt x="5037" y="21772"/>
                </a:lnTo>
                <a:lnTo>
                  <a:pt x="4971" y="21772"/>
                </a:lnTo>
                <a:lnTo>
                  <a:pt x="698" y="22966"/>
                </a:lnTo>
                <a:lnTo>
                  <a:pt x="2302" y="18970"/>
                </a:lnTo>
                <a:lnTo>
                  <a:pt x="2336" y="18903"/>
                </a:lnTo>
                <a:lnTo>
                  <a:pt x="2302" y="18836"/>
                </a:lnTo>
                <a:cubicBezTo>
                  <a:pt x="1468" y="17602"/>
                  <a:pt x="901" y="16201"/>
                  <a:pt x="568" y="14767"/>
                </a:cubicBezTo>
                <a:cubicBezTo>
                  <a:pt x="434" y="14066"/>
                  <a:pt x="334" y="13399"/>
                  <a:pt x="301" y="12699"/>
                </a:cubicBezTo>
                <a:cubicBezTo>
                  <a:pt x="301" y="12365"/>
                  <a:pt x="301" y="12031"/>
                  <a:pt x="301" y="11698"/>
                </a:cubicBezTo>
                <a:cubicBezTo>
                  <a:pt x="301" y="11331"/>
                  <a:pt x="334" y="10997"/>
                  <a:pt x="401" y="10664"/>
                </a:cubicBezTo>
                <a:cubicBezTo>
                  <a:pt x="568" y="9329"/>
                  <a:pt x="935" y="8062"/>
                  <a:pt x="1568" y="6861"/>
                </a:cubicBezTo>
                <a:cubicBezTo>
                  <a:pt x="2135" y="5727"/>
                  <a:pt x="2903" y="4659"/>
                  <a:pt x="3803" y="3759"/>
                </a:cubicBezTo>
                <a:cubicBezTo>
                  <a:pt x="4671" y="2892"/>
                  <a:pt x="5705" y="2158"/>
                  <a:pt x="6805" y="1591"/>
                </a:cubicBezTo>
                <a:cubicBezTo>
                  <a:pt x="7839" y="1024"/>
                  <a:pt x="8974" y="657"/>
                  <a:pt x="10141" y="423"/>
                </a:cubicBezTo>
                <a:lnTo>
                  <a:pt x="10975" y="290"/>
                </a:lnTo>
                <a:cubicBezTo>
                  <a:pt x="11242" y="256"/>
                  <a:pt x="11509" y="256"/>
                  <a:pt x="11809" y="256"/>
                </a:cubicBezTo>
                <a:cubicBezTo>
                  <a:pt x="12030" y="243"/>
                  <a:pt x="12251" y="234"/>
                  <a:pt x="12472" y="234"/>
                </a:cubicBezTo>
                <a:cubicBezTo>
                  <a:pt x="12785" y="234"/>
                  <a:pt x="13097" y="251"/>
                  <a:pt x="13410" y="290"/>
                </a:cubicBezTo>
                <a:cubicBezTo>
                  <a:pt x="17113" y="590"/>
                  <a:pt x="20415" y="2591"/>
                  <a:pt x="22450" y="5694"/>
                </a:cubicBezTo>
                <a:cubicBezTo>
                  <a:pt x="23117" y="6728"/>
                  <a:pt x="23651" y="7862"/>
                  <a:pt x="23984" y="9096"/>
                </a:cubicBezTo>
                <a:lnTo>
                  <a:pt x="24151" y="9796"/>
                </a:lnTo>
                <a:cubicBezTo>
                  <a:pt x="24184" y="9997"/>
                  <a:pt x="24218" y="10197"/>
                  <a:pt x="24251" y="10397"/>
                </a:cubicBezTo>
                <a:cubicBezTo>
                  <a:pt x="24285" y="10630"/>
                  <a:pt x="24318" y="10797"/>
                  <a:pt x="24351" y="10964"/>
                </a:cubicBezTo>
                <a:cubicBezTo>
                  <a:pt x="24385" y="11097"/>
                  <a:pt x="24385" y="11264"/>
                  <a:pt x="24385" y="11398"/>
                </a:cubicBezTo>
                <a:cubicBezTo>
                  <a:pt x="24385" y="11598"/>
                  <a:pt x="24385" y="11798"/>
                  <a:pt x="24418" y="11998"/>
                </a:cubicBezTo>
                <a:lnTo>
                  <a:pt x="24418" y="11398"/>
                </a:lnTo>
                <a:cubicBezTo>
                  <a:pt x="24418" y="11264"/>
                  <a:pt x="24418" y="11097"/>
                  <a:pt x="24418" y="10964"/>
                </a:cubicBezTo>
                <a:cubicBezTo>
                  <a:pt x="24385" y="10797"/>
                  <a:pt x="24385" y="10597"/>
                  <a:pt x="24351" y="10397"/>
                </a:cubicBezTo>
                <a:cubicBezTo>
                  <a:pt x="24318" y="10230"/>
                  <a:pt x="24285" y="9997"/>
                  <a:pt x="24251" y="9763"/>
                </a:cubicBezTo>
                <a:lnTo>
                  <a:pt x="24084" y="9063"/>
                </a:lnTo>
                <a:cubicBezTo>
                  <a:pt x="23751" y="7828"/>
                  <a:pt x="23250" y="6694"/>
                  <a:pt x="22583" y="5627"/>
                </a:cubicBezTo>
                <a:cubicBezTo>
                  <a:pt x="20549" y="2458"/>
                  <a:pt x="17179" y="390"/>
                  <a:pt x="13443" y="56"/>
                </a:cubicBezTo>
                <a:cubicBezTo>
                  <a:pt x="13111" y="17"/>
                  <a:pt x="12791" y="1"/>
                  <a:pt x="1246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1795;p44">
            <a:extLst>
              <a:ext uri="{FF2B5EF4-FFF2-40B4-BE49-F238E27FC236}">
                <a16:creationId xmlns:a16="http://schemas.microsoft.com/office/drawing/2014/main" id="{254B0A58-441E-4D1E-9F8F-C8BE19D41604}"/>
              </a:ext>
            </a:extLst>
          </p:cNvPr>
          <p:cNvSpPr/>
          <p:nvPr/>
        </p:nvSpPr>
        <p:spPr>
          <a:xfrm>
            <a:off x="6582295" y="2231621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1796;p44">
            <a:extLst>
              <a:ext uri="{FF2B5EF4-FFF2-40B4-BE49-F238E27FC236}">
                <a16:creationId xmlns:a16="http://schemas.microsoft.com/office/drawing/2014/main" id="{C5E7F0E6-5B7C-4B76-9190-203BB2FFDA30}"/>
              </a:ext>
            </a:extLst>
          </p:cNvPr>
          <p:cNvSpPr/>
          <p:nvPr/>
        </p:nvSpPr>
        <p:spPr>
          <a:xfrm>
            <a:off x="7207033" y="4716286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1797;p44">
            <a:extLst>
              <a:ext uri="{FF2B5EF4-FFF2-40B4-BE49-F238E27FC236}">
                <a16:creationId xmlns:a16="http://schemas.microsoft.com/office/drawing/2014/main" id="{FCC0571F-CD4B-4577-83A3-6132A83C8CC0}"/>
              </a:ext>
            </a:extLst>
          </p:cNvPr>
          <p:cNvSpPr/>
          <p:nvPr/>
        </p:nvSpPr>
        <p:spPr>
          <a:xfrm>
            <a:off x="7207033" y="4716286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1798;p44">
            <a:extLst>
              <a:ext uri="{FF2B5EF4-FFF2-40B4-BE49-F238E27FC236}">
                <a16:creationId xmlns:a16="http://schemas.microsoft.com/office/drawing/2014/main" id="{A96569C0-C86A-4B40-ADF4-5793C8B128B9}"/>
              </a:ext>
            </a:extLst>
          </p:cNvPr>
          <p:cNvSpPr/>
          <p:nvPr/>
        </p:nvSpPr>
        <p:spPr>
          <a:xfrm>
            <a:off x="6582295" y="2231621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1799;p44">
            <a:extLst>
              <a:ext uri="{FF2B5EF4-FFF2-40B4-BE49-F238E27FC236}">
                <a16:creationId xmlns:a16="http://schemas.microsoft.com/office/drawing/2014/main" id="{A94AAFBD-F318-43F0-836F-D7C42CFE4B97}"/>
              </a:ext>
            </a:extLst>
          </p:cNvPr>
          <p:cNvSpPr/>
          <p:nvPr/>
        </p:nvSpPr>
        <p:spPr>
          <a:xfrm>
            <a:off x="6391435" y="2234953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1800;p44">
            <a:extLst>
              <a:ext uri="{FF2B5EF4-FFF2-40B4-BE49-F238E27FC236}">
                <a16:creationId xmlns:a16="http://schemas.microsoft.com/office/drawing/2014/main" id="{5810B473-71EF-4A1A-B7BD-CD1926BD12B9}"/>
              </a:ext>
            </a:extLst>
          </p:cNvPr>
          <p:cNvSpPr/>
          <p:nvPr/>
        </p:nvSpPr>
        <p:spPr>
          <a:xfrm>
            <a:off x="6391435" y="2234953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1801;p44">
            <a:extLst>
              <a:ext uri="{FF2B5EF4-FFF2-40B4-BE49-F238E27FC236}">
                <a16:creationId xmlns:a16="http://schemas.microsoft.com/office/drawing/2014/main" id="{DE8697EE-5C50-4668-A515-34A822E535E5}"/>
              </a:ext>
            </a:extLst>
          </p:cNvPr>
          <p:cNvSpPr/>
          <p:nvPr/>
        </p:nvSpPr>
        <p:spPr>
          <a:xfrm>
            <a:off x="7019297" y="4716286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1802;p44">
            <a:extLst>
              <a:ext uri="{FF2B5EF4-FFF2-40B4-BE49-F238E27FC236}">
                <a16:creationId xmlns:a16="http://schemas.microsoft.com/office/drawing/2014/main" id="{EF4E4AA1-7CB6-4D29-BB55-8C2276996D7A}"/>
              </a:ext>
            </a:extLst>
          </p:cNvPr>
          <p:cNvSpPr/>
          <p:nvPr/>
        </p:nvSpPr>
        <p:spPr>
          <a:xfrm>
            <a:off x="7019297" y="4716286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1803;p44">
            <a:extLst>
              <a:ext uri="{FF2B5EF4-FFF2-40B4-BE49-F238E27FC236}">
                <a16:creationId xmlns:a16="http://schemas.microsoft.com/office/drawing/2014/main" id="{10FBAFAF-1C78-43F2-86BC-C2C14D103575}"/>
              </a:ext>
            </a:extLst>
          </p:cNvPr>
          <p:cNvSpPr/>
          <p:nvPr/>
        </p:nvSpPr>
        <p:spPr>
          <a:xfrm>
            <a:off x="6850403" y="2690985"/>
            <a:ext cx="449557" cy="384694"/>
          </a:xfrm>
          <a:custGeom>
            <a:avLst/>
            <a:gdLst/>
            <a:ahLst/>
            <a:cxnLst/>
            <a:rect l="l" t="t" r="r" b="b"/>
            <a:pathLst>
              <a:path w="23884" h="20438" extrusionOk="0">
                <a:moveTo>
                  <a:pt x="21057" y="0"/>
                </a:moveTo>
                <a:cubicBezTo>
                  <a:pt x="20265" y="0"/>
                  <a:pt x="19472" y="52"/>
                  <a:pt x="18680" y="157"/>
                </a:cubicBezTo>
                <a:cubicBezTo>
                  <a:pt x="16812" y="390"/>
                  <a:pt x="14978" y="790"/>
                  <a:pt x="13176" y="1424"/>
                </a:cubicBezTo>
                <a:cubicBezTo>
                  <a:pt x="12142" y="1791"/>
                  <a:pt x="11108" y="2225"/>
                  <a:pt x="10141" y="2759"/>
                </a:cubicBezTo>
                <a:cubicBezTo>
                  <a:pt x="9073" y="3292"/>
                  <a:pt x="8039" y="3926"/>
                  <a:pt x="7139" y="4693"/>
                </a:cubicBezTo>
                <a:cubicBezTo>
                  <a:pt x="6205" y="5461"/>
                  <a:pt x="5371" y="6328"/>
                  <a:pt x="4670" y="7295"/>
                </a:cubicBezTo>
                <a:cubicBezTo>
                  <a:pt x="4003" y="8196"/>
                  <a:pt x="3369" y="9130"/>
                  <a:pt x="2836" y="10097"/>
                </a:cubicBezTo>
                <a:cubicBezTo>
                  <a:pt x="1935" y="11732"/>
                  <a:pt x="1201" y="13500"/>
                  <a:pt x="701" y="15301"/>
                </a:cubicBezTo>
                <a:cubicBezTo>
                  <a:pt x="367" y="16535"/>
                  <a:pt x="134" y="17803"/>
                  <a:pt x="34" y="19070"/>
                </a:cubicBezTo>
                <a:cubicBezTo>
                  <a:pt x="0" y="19504"/>
                  <a:pt x="0" y="19871"/>
                  <a:pt x="0" y="20104"/>
                </a:cubicBezTo>
                <a:cubicBezTo>
                  <a:pt x="0" y="20204"/>
                  <a:pt x="0" y="20338"/>
                  <a:pt x="0" y="20438"/>
                </a:cubicBezTo>
                <a:cubicBezTo>
                  <a:pt x="34" y="20338"/>
                  <a:pt x="34" y="20204"/>
                  <a:pt x="34" y="20104"/>
                </a:cubicBezTo>
                <a:cubicBezTo>
                  <a:pt x="67" y="19871"/>
                  <a:pt x="67" y="19504"/>
                  <a:pt x="100" y="19070"/>
                </a:cubicBezTo>
                <a:cubicBezTo>
                  <a:pt x="234" y="17803"/>
                  <a:pt x="501" y="16568"/>
                  <a:pt x="834" y="15368"/>
                </a:cubicBezTo>
                <a:cubicBezTo>
                  <a:pt x="1368" y="13566"/>
                  <a:pt x="2102" y="11832"/>
                  <a:pt x="3002" y="10197"/>
                </a:cubicBezTo>
                <a:cubicBezTo>
                  <a:pt x="3536" y="9230"/>
                  <a:pt x="4170" y="8296"/>
                  <a:pt x="4804" y="7429"/>
                </a:cubicBezTo>
                <a:cubicBezTo>
                  <a:pt x="5537" y="6495"/>
                  <a:pt x="6338" y="5627"/>
                  <a:pt x="7239" y="4860"/>
                </a:cubicBezTo>
                <a:cubicBezTo>
                  <a:pt x="8173" y="4126"/>
                  <a:pt x="9173" y="3459"/>
                  <a:pt x="10241" y="2925"/>
                </a:cubicBezTo>
                <a:cubicBezTo>
                  <a:pt x="11208" y="2425"/>
                  <a:pt x="12209" y="1991"/>
                  <a:pt x="13276" y="1624"/>
                </a:cubicBezTo>
                <a:cubicBezTo>
                  <a:pt x="15011" y="1024"/>
                  <a:pt x="16846" y="590"/>
                  <a:pt x="18714" y="357"/>
                </a:cubicBezTo>
                <a:cubicBezTo>
                  <a:pt x="19629" y="233"/>
                  <a:pt x="20563" y="164"/>
                  <a:pt x="21501" y="164"/>
                </a:cubicBezTo>
                <a:cubicBezTo>
                  <a:pt x="21828" y="164"/>
                  <a:pt x="22155" y="173"/>
                  <a:pt x="22483" y="190"/>
                </a:cubicBezTo>
                <a:cubicBezTo>
                  <a:pt x="22950" y="190"/>
                  <a:pt x="23283" y="290"/>
                  <a:pt x="23517" y="290"/>
                </a:cubicBezTo>
                <a:lnTo>
                  <a:pt x="23884" y="290"/>
                </a:lnTo>
                <a:cubicBezTo>
                  <a:pt x="23750" y="257"/>
                  <a:pt x="23650" y="223"/>
                  <a:pt x="23517" y="190"/>
                </a:cubicBezTo>
                <a:cubicBezTo>
                  <a:pt x="23183" y="123"/>
                  <a:pt x="22850" y="90"/>
                  <a:pt x="22483" y="57"/>
                </a:cubicBezTo>
                <a:cubicBezTo>
                  <a:pt x="22008" y="19"/>
                  <a:pt x="21532" y="0"/>
                  <a:pt x="210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1804;p44">
            <a:extLst>
              <a:ext uri="{FF2B5EF4-FFF2-40B4-BE49-F238E27FC236}">
                <a16:creationId xmlns:a16="http://schemas.microsoft.com/office/drawing/2014/main" id="{9C01A212-895D-417A-B00E-43BD83DDAF65}"/>
              </a:ext>
            </a:extLst>
          </p:cNvPr>
          <p:cNvSpPr/>
          <p:nvPr/>
        </p:nvSpPr>
        <p:spPr>
          <a:xfrm>
            <a:off x="7225855" y="2236214"/>
            <a:ext cx="756608" cy="379255"/>
          </a:xfrm>
          <a:custGeom>
            <a:avLst/>
            <a:gdLst/>
            <a:ahLst/>
            <a:cxnLst/>
            <a:rect l="l" t="t" r="r" b="b"/>
            <a:pathLst>
              <a:path w="40197" h="20149" extrusionOk="0">
                <a:moveTo>
                  <a:pt x="1" y="0"/>
                </a:moveTo>
                <a:lnTo>
                  <a:pt x="1402" y="34"/>
                </a:lnTo>
                <a:lnTo>
                  <a:pt x="2369" y="67"/>
                </a:lnTo>
                <a:cubicBezTo>
                  <a:pt x="2736" y="67"/>
                  <a:pt x="3136" y="134"/>
                  <a:pt x="3570" y="167"/>
                </a:cubicBezTo>
                <a:cubicBezTo>
                  <a:pt x="4404" y="234"/>
                  <a:pt x="5371" y="267"/>
                  <a:pt x="6439" y="467"/>
                </a:cubicBezTo>
                <a:lnTo>
                  <a:pt x="8107" y="701"/>
                </a:lnTo>
                <a:cubicBezTo>
                  <a:pt x="8707" y="768"/>
                  <a:pt x="9274" y="901"/>
                  <a:pt x="9874" y="1034"/>
                </a:cubicBezTo>
                <a:cubicBezTo>
                  <a:pt x="10508" y="1168"/>
                  <a:pt x="11142" y="1301"/>
                  <a:pt x="11776" y="1468"/>
                </a:cubicBezTo>
                <a:lnTo>
                  <a:pt x="13777" y="1968"/>
                </a:lnTo>
                <a:cubicBezTo>
                  <a:pt x="14478" y="2135"/>
                  <a:pt x="15145" y="2369"/>
                  <a:pt x="15845" y="2602"/>
                </a:cubicBezTo>
                <a:cubicBezTo>
                  <a:pt x="16546" y="2836"/>
                  <a:pt x="17280" y="3069"/>
                  <a:pt x="18014" y="3336"/>
                </a:cubicBezTo>
                <a:lnTo>
                  <a:pt x="20182" y="4170"/>
                </a:lnTo>
                <a:lnTo>
                  <a:pt x="22383" y="5171"/>
                </a:lnTo>
                <a:cubicBezTo>
                  <a:pt x="25152" y="6505"/>
                  <a:pt x="27787" y="8073"/>
                  <a:pt x="30256" y="9841"/>
                </a:cubicBezTo>
                <a:cubicBezTo>
                  <a:pt x="30856" y="10241"/>
                  <a:pt x="31356" y="10675"/>
                  <a:pt x="31890" y="11075"/>
                </a:cubicBezTo>
                <a:lnTo>
                  <a:pt x="32657" y="11709"/>
                </a:lnTo>
                <a:lnTo>
                  <a:pt x="33391" y="12342"/>
                </a:lnTo>
                <a:cubicBezTo>
                  <a:pt x="33858" y="12743"/>
                  <a:pt x="34292" y="13176"/>
                  <a:pt x="34726" y="13543"/>
                </a:cubicBezTo>
                <a:cubicBezTo>
                  <a:pt x="35159" y="13944"/>
                  <a:pt x="35526" y="14377"/>
                  <a:pt x="35893" y="14744"/>
                </a:cubicBezTo>
                <a:cubicBezTo>
                  <a:pt x="36260" y="15144"/>
                  <a:pt x="36627" y="15511"/>
                  <a:pt x="36960" y="15878"/>
                </a:cubicBezTo>
                <a:lnTo>
                  <a:pt x="37794" y="16912"/>
                </a:lnTo>
                <a:lnTo>
                  <a:pt x="38562" y="17846"/>
                </a:lnTo>
                <a:cubicBezTo>
                  <a:pt x="38762" y="18113"/>
                  <a:pt x="38962" y="18413"/>
                  <a:pt x="39129" y="18647"/>
                </a:cubicBezTo>
                <a:lnTo>
                  <a:pt x="39929" y="19781"/>
                </a:lnTo>
                <a:cubicBezTo>
                  <a:pt x="39976" y="19851"/>
                  <a:pt x="40038" y="19920"/>
                  <a:pt x="40083" y="19979"/>
                </a:cubicBezTo>
                <a:lnTo>
                  <a:pt x="40083" y="19979"/>
                </a:lnTo>
                <a:lnTo>
                  <a:pt x="39929" y="19748"/>
                </a:lnTo>
                <a:cubicBezTo>
                  <a:pt x="39729" y="19481"/>
                  <a:pt x="39496" y="19114"/>
                  <a:pt x="39162" y="18614"/>
                </a:cubicBezTo>
                <a:cubicBezTo>
                  <a:pt x="38995" y="18347"/>
                  <a:pt x="38828" y="18080"/>
                  <a:pt x="38595" y="17780"/>
                </a:cubicBezTo>
                <a:lnTo>
                  <a:pt x="37861" y="16846"/>
                </a:lnTo>
                <a:lnTo>
                  <a:pt x="37027" y="15778"/>
                </a:lnTo>
                <a:cubicBezTo>
                  <a:pt x="36727" y="15411"/>
                  <a:pt x="36360" y="15044"/>
                  <a:pt x="35993" y="14677"/>
                </a:cubicBezTo>
                <a:cubicBezTo>
                  <a:pt x="35626" y="14277"/>
                  <a:pt x="35259" y="13877"/>
                  <a:pt x="34826" y="13443"/>
                </a:cubicBezTo>
                <a:lnTo>
                  <a:pt x="33491" y="12209"/>
                </a:lnTo>
                <a:cubicBezTo>
                  <a:pt x="33258" y="11976"/>
                  <a:pt x="33024" y="11775"/>
                  <a:pt x="32791" y="11575"/>
                </a:cubicBezTo>
                <a:lnTo>
                  <a:pt x="31990" y="11008"/>
                </a:lnTo>
                <a:cubicBezTo>
                  <a:pt x="31457" y="10575"/>
                  <a:pt x="30956" y="10141"/>
                  <a:pt x="30356" y="9707"/>
                </a:cubicBezTo>
                <a:cubicBezTo>
                  <a:pt x="27887" y="7906"/>
                  <a:pt x="25219" y="6338"/>
                  <a:pt x="22450" y="5037"/>
                </a:cubicBezTo>
                <a:lnTo>
                  <a:pt x="20249" y="4037"/>
                </a:lnTo>
                <a:lnTo>
                  <a:pt x="18047" y="3203"/>
                </a:lnTo>
                <a:cubicBezTo>
                  <a:pt x="17346" y="2902"/>
                  <a:pt x="16613" y="2669"/>
                  <a:pt x="15912" y="2469"/>
                </a:cubicBezTo>
                <a:cubicBezTo>
                  <a:pt x="15178" y="2235"/>
                  <a:pt x="14511" y="2002"/>
                  <a:pt x="13811" y="1835"/>
                </a:cubicBezTo>
                <a:lnTo>
                  <a:pt x="11809" y="1301"/>
                </a:lnTo>
                <a:cubicBezTo>
                  <a:pt x="11142" y="1134"/>
                  <a:pt x="10508" y="1001"/>
                  <a:pt x="9908" y="901"/>
                </a:cubicBezTo>
                <a:cubicBezTo>
                  <a:pt x="9274" y="801"/>
                  <a:pt x="8674" y="634"/>
                  <a:pt x="8107" y="567"/>
                </a:cubicBezTo>
                <a:lnTo>
                  <a:pt x="6439" y="334"/>
                </a:lnTo>
                <a:cubicBezTo>
                  <a:pt x="5405" y="167"/>
                  <a:pt x="4404" y="134"/>
                  <a:pt x="3570" y="67"/>
                </a:cubicBezTo>
                <a:cubicBezTo>
                  <a:pt x="3136" y="34"/>
                  <a:pt x="2736" y="0"/>
                  <a:pt x="2369" y="0"/>
                </a:cubicBezTo>
                <a:close/>
                <a:moveTo>
                  <a:pt x="40083" y="19979"/>
                </a:moveTo>
                <a:lnTo>
                  <a:pt x="40129" y="20048"/>
                </a:lnTo>
                <a:cubicBezTo>
                  <a:pt x="40119" y="20028"/>
                  <a:pt x="40103" y="20004"/>
                  <a:pt x="40083" y="19979"/>
                </a:cubicBezTo>
                <a:close/>
                <a:moveTo>
                  <a:pt x="40129" y="20048"/>
                </a:moveTo>
                <a:lnTo>
                  <a:pt x="40129" y="20048"/>
                </a:lnTo>
                <a:cubicBezTo>
                  <a:pt x="40196" y="20115"/>
                  <a:pt x="40196" y="20148"/>
                  <a:pt x="40196" y="20148"/>
                </a:cubicBezTo>
                <a:lnTo>
                  <a:pt x="40196" y="20148"/>
                </a:lnTo>
                <a:cubicBezTo>
                  <a:pt x="40196" y="20115"/>
                  <a:pt x="40163" y="20081"/>
                  <a:pt x="40129" y="20048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1805;p44">
            <a:extLst>
              <a:ext uri="{FF2B5EF4-FFF2-40B4-BE49-F238E27FC236}">
                <a16:creationId xmlns:a16="http://schemas.microsoft.com/office/drawing/2014/main" id="{9806FF15-F321-4483-A12A-16E70196F1D7}"/>
              </a:ext>
            </a:extLst>
          </p:cNvPr>
          <p:cNvSpPr/>
          <p:nvPr/>
        </p:nvSpPr>
        <p:spPr>
          <a:xfrm>
            <a:off x="7470736" y="3588630"/>
            <a:ext cx="464633" cy="320227"/>
          </a:xfrm>
          <a:custGeom>
            <a:avLst/>
            <a:gdLst/>
            <a:ahLst/>
            <a:cxnLst/>
            <a:rect l="l" t="t" r="r" b="b"/>
            <a:pathLst>
              <a:path w="24685" h="17013" extrusionOk="0">
                <a:moveTo>
                  <a:pt x="24684" y="1"/>
                </a:moveTo>
                <a:cubicBezTo>
                  <a:pt x="24618" y="67"/>
                  <a:pt x="24551" y="134"/>
                  <a:pt x="24451" y="201"/>
                </a:cubicBezTo>
                <a:lnTo>
                  <a:pt x="23884" y="868"/>
                </a:lnTo>
                <a:cubicBezTo>
                  <a:pt x="23617" y="1168"/>
                  <a:pt x="23317" y="1535"/>
                  <a:pt x="22950" y="1935"/>
                </a:cubicBezTo>
                <a:cubicBezTo>
                  <a:pt x="22583" y="2336"/>
                  <a:pt x="22149" y="2769"/>
                  <a:pt x="21682" y="3270"/>
                </a:cubicBezTo>
                <a:cubicBezTo>
                  <a:pt x="21182" y="3770"/>
                  <a:pt x="20648" y="4270"/>
                  <a:pt x="20081" y="4838"/>
                </a:cubicBezTo>
                <a:cubicBezTo>
                  <a:pt x="19481" y="5405"/>
                  <a:pt x="18847" y="5972"/>
                  <a:pt x="18146" y="6572"/>
                </a:cubicBezTo>
                <a:cubicBezTo>
                  <a:pt x="16679" y="7840"/>
                  <a:pt x="15111" y="9041"/>
                  <a:pt x="13476" y="10175"/>
                </a:cubicBezTo>
                <a:cubicBezTo>
                  <a:pt x="11775" y="11342"/>
                  <a:pt x="10041" y="12376"/>
                  <a:pt x="8473" y="13244"/>
                </a:cubicBezTo>
                <a:cubicBezTo>
                  <a:pt x="7639" y="13677"/>
                  <a:pt x="6872" y="14077"/>
                  <a:pt x="6171" y="14411"/>
                </a:cubicBezTo>
                <a:cubicBezTo>
                  <a:pt x="5437" y="14778"/>
                  <a:pt x="4737" y="15078"/>
                  <a:pt x="4136" y="15378"/>
                </a:cubicBezTo>
                <a:cubicBezTo>
                  <a:pt x="3503" y="15645"/>
                  <a:pt x="2902" y="15879"/>
                  <a:pt x="2402" y="16079"/>
                </a:cubicBezTo>
                <a:cubicBezTo>
                  <a:pt x="1901" y="16279"/>
                  <a:pt x="1468" y="16446"/>
                  <a:pt x="1101" y="16579"/>
                </a:cubicBezTo>
                <a:lnTo>
                  <a:pt x="267" y="16879"/>
                </a:lnTo>
                <a:cubicBezTo>
                  <a:pt x="167" y="16913"/>
                  <a:pt x="67" y="16980"/>
                  <a:pt x="0" y="17013"/>
                </a:cubicBezTo>
                <a:cubicBezTo>
                  <a:pt x="100" y="17013"/>
                  <a:pt x="200" y="16980"/>
                  <a:pt x="300" y="16946"/>
                </a:cubicBezTo>
                <a:lnTo>
                  <a:pt x="1134" y="16646"/>
                </a:lnTo>
                <a:cubicBezTo>
                  <a:pt x="1501" y="16546"/>
                  <a:pt x="1935" y="16379"/>
                  <a:pt x="2435" y="16179"/>
                </a:cubicBezTo>
                <a:cubicBezTo>
                  <a:pt x="2935" y="16012"/>
                  <a:pt x="3536" y="15779"/>
                  <a:pt x="4170" y="15512"/>
                </a:cubicBezTo>
                <a:cubicBezTo>
                  <a:pt x="4803" y="15245"/>
                  <a:pt x="5504" y="14911"/>
                  <a:pt x="6238" y="14578"/>
                </a:cubicBezTo>
                <a:cubicBezTo>
                  <a:pt x="6972" y="14278"/>
                  <a:pt x="7739" y="13844"/>
                  <a:pt x="8539" y="13444"/>
                </a:cubicBezTo>
                <a:cubicBezTo>
                  <a:pt x="12042" y="11576"/>
                  <a:pt x="15311" y="9307"/>
                  <a:pt x="18280" y="6706"/>
                </a:cubicBezTo>
                <a:cubicBezTo>
                  <a:pt x="18947" y="6105"/>
                  <a:pt x="19581" y="5538"/>
                  <a:pt x="20181" y="4971"/>
                </a:cubicBezTo>
                <a:cubicBezTo>
                  <a:pt x="20782" y="4404"/>
                  <a:pt x="21282" y="3870"/>
                  <a:pt x="21782" y="3370"/>
                </a:cubicBezTo>
                <a:cubicBezTo>
                  <a:pt x="22249" y="2869"/>
                  <a:pt x="22650" y="2402"/>
                  <a:pt x="23016" y="2002"/>
                </a:cubicBezTo>
                <a:cubicBezTo>
                  <a:pt x="23383" y="1602"/>
                  <a:pt x="23684" y="1235"/>
                  <a:pt x="23950" y="935"/>
                </a:cubicBezTo>
                <a:lnTo>
                  <a:pt x="24518" y="268"/>
                </a:lnTo>
                <a:cubicBezTo>
                  <a:pt x="24584" y="168"/>
                  <a:pt x="24651" y="101"/>
                  <a:pt x="2468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1806;p44">
            <a:extLst>
              <a:ext uri="{FF2B5EF4-FFF2-40B4-BE49-F238E27FC236}">
                <a16:creationId xmlns:a16="http://schemas.microsoft.com/office/drawing/2014/main" id="{EAECDD99-5D44-4D63-8E21-C58834ACEAF5}"/>
              </a:ext>
            </a:extLst>
          </p:cNvPr>
          <p:cNvSpPr/>
          <p:nvPr/>
        </p:nvSpPr>
        <p:spPr>
          <a:xfrm>
            <a:off x="7458803" y="3906956"/>
            <a:ext cx="4404" cy="563226"/>
          </a:xfrm>
          <a:custGeom>
            <a:avLst/>
            <a:gdLst/>
            <a:ahLst/>
            <a:cxnLst/>
            <a:rect l="l" t="t" r="r" b="b"/>
            <a:pathLst>
              <a:path w="234" h="29923" extrusionOk="0">
                <a:moveTo>
                  <a:pt x="100" y="1"/>
                </a:moveTo>
                <a:cubicBezTo>
                  <a:pt x="67" y="1"/>
                  <a:pt x="0" y="6672"/>
                  <a:pt x="0" y="14945"/>
                </a:cubicBezTo>
                <a:cubicBezTo>
                  <a:pt x="0" y="23217"/>
                  <a:pt x="67" y="29922"/>
                  <a:pt x="100" y="29922"/>
                </a:cubicBezTo>
                <a:cubicBezTo>
                  <a:pt x="167" y="29922"/>
                  <a:pt x="234" y="23217"/>
                  <a:pt x="234" y="14945"/>
                </a:cubicBezTo>
                <a:cubicBezTo>
                  <a:pt x="234" y="6672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1807;p44">
            <a:extLst>
              <a:ext uri="{FF2B5EF4-FFF2-40B4-BE49-F238E27FC236}">
                <a16:creationId xmlns:a16="http://schemas.microsoft.com/office/drawing/2014/main" id="{710FA6E6-A62E-4B9D-9C0C-C57E75C4FB77}"/>
              </a:ext>
            </a:extLst>
          </p:cNvPr>
          <p:cNvSpPr/>
          <p:nvPr/>
        </p:nvSpPr>
        <p:spPr>
          <a:xfrm>
            <a:off x="7476383" y="4716907"/>
            <a:ext cx="3783" cy="394953"/>
          </a:xfrm>
          <a:custGeom>
            <a:avLst/>
            <a:gdLst/>
            <a:ahLst/>
            <a:cxnLst/>
            <a:rect l="l" t="t" r="r" b="b"/>
            <a:pathLst>
              <a:path w="201" h="20983" extrusionOk="0">
                <a:moveTo>
                  <a:pt x="100" y="1"/>
                </a:moveTo>
                <a:cubicBezTo>
                  <a:pt x="34" y="1"/>
                  <a:pt x="0" y="4704"/>
                  <a:pt x="0" y="10508"/>
                </a:cubicBezTo>
                <a:cubicBezTo>
                  <a:pt x="0" y="16279"/>
                  <a:pt x="34" y="20982"/>
                  <a:pt x="100" y="20982"/>
                </a:cubicBezTo>
                <a:cubicBezTo>
                  <a:pt x="167" y="20982"/>
                  <a:pt x="200" y="16312"/>
                  <a:pt x="200" y="10508"/>
                </a:cubicBezTo>
                <a:cubicBezTo>
                  <a:pt x="200" y="4704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1808;p44">
            <a:extLst>
              <a:ext uri="{FF2B5EF4-FFF2-40B4-BE49-F238E27FC236}">
                <a16:creationId xmlns:a16="http://schemas.microsoft.com/office/drawing/2014/main" id="{F4ED06C7-AD67-4B54-AA15-29ABBC6C5529}"/>
              </a:ext>
            </a:extLst>
          </p:cNvPr>
          <p:cNvSpPr/>
          <p:nvPr/>
        </p:nvSpPr>
        <p:spPr>
          <a:xfrm>
            <a:off x="7916509" y="2938802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1809;p44">
            <a:extLst>
              <a:ext uri="{FF2B5EF4-FFF2-40B4-BE49-F238E27FC236}">
                <a16:creationId xmlns:a16="http://schemas.microsoft.com/office/drawing/2014/main" id="{07B5ACF8-6044-4AB0-9F41-869BD19E1409}"/>
              </a:ext>
            </a:extLst>
          </p:cNvPr>
          <p:cNvSpPr/>
          <p:nvPr/>
        </p:nvSpPr>
        <p:spPr>
          <a:xfrm>
            <a:off x="7916509" y="2938802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1810;p44">
            <a:extLst>
              <a:ext uri="{FF2B5EF4-FFF2-40B4-BE49-F238E27FC236}">
                <a16:creationId xmlns:a16="http://schemas.microsoft.com/office/drawing/2014/main" id="{6DBD6A64-042E-4765-997C-6D19DEA1906F}"/>
              </a:ext>
            </a:extLst>
          </p:cNvPr>
          <p:cNvSpPr/>
          <p:nvPr/>
        </p:nvSpPr>
        <p:spPr>
          <a:xfrm>
            <a:off x="8436387" y="2916535"/>
            <a:ext cx="202812" cy="87619"/>
          </a:xfrm>
          <a:custGeom>
            <a:avLst/>
            <a:gdLst/>
            <a:ahLst/>
            <a:cxnLst/>
            <a:rect l="l" t="t" r="r" b="b"/>
            <a:pathLst>
              <a:path w="10775" h="4655" extrusionOk="0">
                <a:moveTo>
                  <a:pt x="7230" y="1"/>
                </a:moveTo>
                <a:cubicBezTo>
                  <a:pt x="6943" y="1"/>
                  <a:pt x="6655" y="8"/>
                  <a:pt x="6372" y="16"/>
                </a:cubicBezTo>
                <a:cubicBezTo>
                  <a:pt x="5071" y="82"/>
                  <a:pt x="3803" y="316"/>
                  <a:pt x="2569" y="749"/>
                </a:cubicBezTo>
                <a:cubicBezTo>
                  <a:pt x="1568" y="1116"/>
                  <a:pt x="501" y="1583"/>
                  <a:pt x="0" y="2517"/>
                </a:cubicBezTo>
                <a:lnTo>
                  <a:pt x="634" y="2884"/>
                </a:lnTo>
                <a:cubicBezTo>
                  <a:pt x="2235" y="4052"/>
                  <a:pt x="4203" y="4652"/>
                  <a:pt x="6171" y="4652"/>
                </a:cubicBezTo>
                <a:cubicBezTo>
                  <a:pt x="6220" y="4654"/>
                  <a:pt x="6269" y="4655"/>
                  <a:pt x="6317" y="4655"/>
                </a:cubicBezTo>
                <a:cubicBezTo>
                  <a:pt x="7232" y="4655"/>
                  <a:pt x="8111" y="4357"/>
                  <a:pt x="8840" y="3818"/>
                </a:cubicBezTo>
                <a:cubicBezTo>
                  <a:pt x="9174" y="3518"/>
                  <a:pt x="9407" y="3151"/>
                  <a:pt x="9741" y="2851"/>
                </a:cubicBezTo>
                <a:cubicBezTo>
                  <a:pt x="9941" y="2651"/>
                  <a:pt x="10208" y="2517"/>
                  <a:pt x="10441" y="2317"/>
                </a:cubicBezTo>
                <a:cubicBezTo>
                  <a:pt x="10641" y="2117"/>
                  <a:pt x="10775" y="1817"/>
                  <a:pt x="10741" y="1517"/>
                </a:cubicBezTo>
                <a:cubicBezTo>
                  <a:pt x="10641" y="1150"/>
                  <a:pt x="10441" y="816"/>
                  <a:pt x="10174" y="616"/>
                </a:cubicBezTo>
                <a:cubicBezTo>
                  <a:pt x="9288" y="94"/>
                  <a:pt x="8258" y="1"/>
                  <a:pt x="723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1811;p44">
            <a:extLst>
              <a:ext uri="{FF2B5EF4-FFF2-40B4-BE49-F238E27FC236}">
                <a16:creationId xmlns:a16="http://schemas.microsoft.com/office/drawing/2014/main" id="{867BCB0C-3DAE-4986-860A-C9FFFF4DEA13}"/>
              </a:ext>
            </a:extLst>
          </p:cNvPr>
          <p:cNvSpPr/>
          <p:nvPr/>
        </p:nvSpPr>
        <p:spPr>
          <a:xfrm>
            <a:off x="8436387" y="2916685"/>
            <a:ext cx="202812" cy="87468"/>
          </a:xfrm>
          <a:custGeom>
            <a:avLst/>
            <a:gdLst/>
            <a:ahLst/>
            <a:cxnLst/>
            <a:rect l="l" t="t" r="r" b="b"/>
            <a:pathLst>
              <a:path w="10775" h="4647" extrusionOk="0">
                <a:moveTo>
                  <a:pt x="6867" y="1"/>
                </a:moveTo>
                <a:cubicBezTo>
                  <a:pt x="6704" y="1"/>
                  <a:pt x="6538" y="3"/>
                  <a:pt x="6372" y="8"/>
                </a:cubicBezTo>
                <a:cubicBezTo>
                  <a:pt x="5071" y="74"/>
                  <a:pt x="3803" y="308"/>
                  <a:pt x="2569" y="741"/>
                </a:cubicBezTo>
                <a:cubicBezTo>
                  <a:pt x="1568" y="1075"/>
                  <a:pt x="501" y="1575"/>
                  <a:pt x="0" y="2509"/>
                </a:cubicBezTo>
                <a:lnTo>
                  <a:pt x="634" y="2876"/>
                </a:lnTo>
                <a:cubicBezTo>
                  <a:pt x="2235" y="4044"/>
                  <a:pt x="4203" y="4644"/>
                  <a:pt x="6205" y="4644"/>
                </a:cubicBezTo>
                <a:cubicBezTo>
                  <a:pt x="6252" y="4646"/>
                  <a:pt x="6299" y="4647"/>
                  <a:pt x="6346" y="4647"/>
                </a:cubicBezTo>
                <a:cubicBezTo>
                  <a:pt x="7232" y="4647"/>
                  <a:pt x="8111" y="4349"/>
                  <a:pt x="8840" y="3810"/>
                </a:cubicBezTo>
                <a:cubicBezTo>
                  <a:pt x="9174" y="3510"/>
                  <a:pt x="9407" y="3110"/>
                  <a:pt x="9741" y="2843"/>
                </a:cubicBezTo>
                <a:cubicBezTo>
                  <a:pt x="9941" y="2643"/>
                  <a:pt x="10208" y="2509"/>
                  <a:pt x="10441" y="2309"/>
                </a:cubicBezTo>
                <a:cubicBezTo>
                  <a:pt x="10641" y="2109"/>
                  <a:pt x="10775" y="1809"/>
                  <a:pt x="10741" y="1509"/>
                </a:cubicBezTo>
                <a:cubicBezTo>
                  <a:pt x="10575" y="1142"/>
                  <a:pt x="10341" y="875"/>
                  <a:pt x="10007" y="675"/>
                </a:cubicBezTo>
                <a:cubicBezTo>
                  <a:pt x="9019" y="122"/>
                  <a:pt x="7979" y="1"/>
                  <a:pt x="686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1812;p44">
            <a:extLst>
              <a:ext uri="{FF2B5EF4-FFF2-40B4-BE49-F238E27FC236}">
                <a16:creationId xmlns:a16="http://schemas.microsoft.com/office/drawing/2014/main" id="{713C2A75-4AE8-4B76-B311-E836F85B1BAA}"/>
              </a:ext>
            </a:extLst>
          </p:cNvPr>
          <p:cNvSpPr/>
          <p:nvPr/>
        </p:nvSpPr>
        <p:spPr>
          <a:xfrm>
            <a:off x="7864390" y="2568356"/>
            <a:ext cx="621613" cy="689412"/>
          </a:xfrm>
          <a:custGeom>
            <a:avLst/>
            <a:gdLst/>
            <a:ahLst/>
            <a:cxnLst/>
            <a:rect l="l" t="t" r="r" b="b"/>
            <a:pathLst>
              <a:path w="33025" h="36627" extrusionOk="0">
                <a:moveTo>
                  <a:pt x="13310" y="0"/>
                </a:moveTo>
                <a:lnTo>
                  <a:pt x="10575" y="1268"/>
                </a:lnTo>
                <a:cubicBezTo>
                  <a:pt x="9975" y="1568"/>
                  <a:pt x="9374" y="1902"/>
                  <a:pt x="8841" y="2269"/>
                </a:cubicBezTo>
                <a:cubicBezTo>
                  <a:pt x="7006" y="3469"/>
                  <a:pt x="2636" y="6271"/>
                  <a:pt x="1836" y="9374"/>
                </a:cubicBezTo>
                <a:cubicBezTo>
                  <a:pt x="1" y="16579"/>
                  <a:pt x="3103" y="24585"/>
                  <a:pt x="3103" y="24585"/>
                </a:cubicBezTo>
                <a:lnTo>
                  <a:pt x="5105" y="23017"/>
                </a:lnTo>
                <a:cubicBezTo>
                  <a:pt x="5605" y="22616"/>
                  <a:pt x="6139" y="22283"/>
                  <a:pt x="6706" y="21949"/>
                </a:cubicBezTo>
                <a:lnTo>
                  <a:pt x="10742" y="32757"/>
                </a:lnTo>
                <a:cubicBezTo>
                  <a:pt x="10242" y="33057"/>
                  <a:pt x="9908" y="33558"/>
                  <a:pt x="9841" y="34125"/>
                </a:cubicBezTo>
                <a:cubicBezTo>
                  <a:pt x="9808" y="34992"/>
                  <a:pt x="10275" y="36059"/>
                  <a:pt x="11776" y="36360"/>
                </a:cubicBezTo>
                <a:lnTo>
                  <a:pt x="32558" y="36626"/>
                </a:lnTo>
                <a:cubicBezTo>
                  <a:pt x="32724" y="36626"/>
                  <a:pt x="32824" y="36526"/>
                  <a:pt x="32824" y="36360"/>
                </a:cubicBezTo>
                <a:cubicBezTo>
                  <a:pt x="32824" y="36326"/>
                  <a:pt x="32824" y="36326"/>
                  <a:pt x="32824" y="36293"/>
                </a:cubicBezTo>
                <a:lnTo>
                  <a:pt x="30389" y="28687"/>
                </a:lnTo>
                <a:cubicBezTo>
                  <a:pt x="30389" y="28687"/>
                  <a:pt x="30756" y="24885"/>
                  <a:pt x="31257" y="20315"/>
                </a:cubicBezTo>
                <a:cubicBezTo>
                  <a:pt x="31988" y="13396"/>
                  <a:pt x="33019" y="4687"/>
                  <a:pt x="33025" y="4670"/>
                </a:cubicBezTo>
                <a:lnTo>
                  <a:pt x="33025" y="4670"/>
                </a:ln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lnTo>
                  <a:pt x="33025" y="4670"/>
                </a:lnTo>
                <a:cubicBezTo>
                  <a:pt x="31590" y="667"/>
                  <a:pt x="23218" y="0"/>
                  <a:pt x="23218" y="0"/>
                </a:cubicBezTo>
                <a:lnTo>
                  <a:pt x="13644" y="567"/>
                </a:lnTo>
                <a:lnTo>
                  <a:pt x="1331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1813;p44">
            <a:extLst>
              <a:ext uri="{FF2B5EF4-FFF2-40B4-BE49-F238E27FC236}">
                <a16:creationId xmlns:a16="http://schemas.microsoft.com/office/drawing/2014/main" id="{83373D80-4482-41F2-BF7F-384D60A403B7}"/>
              </a:ext>
            </a:extLst>
          </p:cNvPr>
          <p:cNvSpPr/>
          <p:nvPr/>
        </p:nvSpPr>
        <p:spPr>
          <a:xfrm>
            <a:off x="8202197" y="2810714"/>
            <a:ext cx="64053" cy="211151"/>
          </a:xfrm>
          <a:custGeom>
            <a:avLst/>
            <a:gdLst/>
            <a:ahLst/>
            <a:cxnLst/>
            <a:rect l="l" t="t" r="r" b="b"/>
            <a:pathLst>
              <a:path w="3403" h="11218" extrusionOk="0">
                <a:moveTo>
                  <a:pt x="2702" y="0"/>
                </a:moveTo>
                <a:cubicBezTo>
                  <a:pt x="1568" y="2902"/>
                  <a:pt x="1601" y="6238"/>
                  <a:pt x="367" y="9140"/>
                </a:cubicBezTo>
                <a:cubicBezTo>
                  <a:pt x="234" y="9440"/>
                  <a:pt x="100" y="9774"/>
                  <a:pt x="67" y="10107"/>
                </a:cubicBezTo>
                <a:cubicBezTo>
                  <a:pt x="0" y="10441"/>
                  <a:pt x="100" y="10775"/>
                  <a:pt x="334" y="11041"/>
                </a:cubicBezTo>
                <a:cubicBezTo>
                  <a:pt x="485" y="11178"/>
                  <a:pt x="671" y="11218"/>
                  <a:pt x="869" y="11218"/>
                </a:cubicBezTo>
                <a:cubicBezTo>
                  <a:pt x="1108" y="11218"/>
                  <a:pt x="1364" y="11160"/>
                  <a:pt x="1601" y="11141"/>
                </a:cubicBezTo>
                <a:cubicBezTo>
                  <a:pt x="2002" y="11041"/>
                  <a:pt x="2368" y="10941"/>
                  <a:pt x="2735" y="10775"/>
                </a:cubicBezTo>
                <a:cubicBezTo>
                  <a:pt x="3403" y="7205"/>
                  <a:pt x="3069" y="3569"/>
                  <a:pt x="27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1814;p44">
            <a:extLst>
              <a:ext uri="{FF2B5EF4-FFF2-40B4-BE49-F238E27FC236}">
                <a16:creationId xmlns:a16="http://schemas.microsoft.com/office/drawing/2014/main" id="{A16E0A01-2867-40C7-B578-66FA5074B23D}"/>
              </a:ext>
            </a:extLst>
          </p:cNvPr>
          <p:cNvSpPr/>
          <p:nvPr/>
        </p:nvSpPr>
        <p:spPr>
          <a:xfrm>
            <a:off x="8104866" y="3117653"/>
            <a:ext cx="332161" cy="53418"/>
          </a:xfrm>
          <a:custGeom>
            <a:avLst/>
            <a:gdLst/>
            <a:ahLst/>
            <a:cxnLst/>
            <a:rect l="l" t="t" r="r" b="b"/>
            <a:pathLst>
              <a:path w="17647" h="2838" extrusionOk="0">
                <a:moveTo>
                  <a:pt x="4617" y="1"/>
                </a:moveTo>
                <a:cubicBezTo>
                  <a:pt x="4043" y="1"/>
                  <a:pt x="3467" y="69"/>
                  <a:pt x="2903" y="205"/>
                </a:cubicBezTo>
                <a:cubicBezTo>
                  <a:pt x="1735" y="572"/>
                  <a:pt x="835" y="1506"/>
                  <a:pt x="1" y="2440"/>
                </a:cubicBezTo>
                <a:lnTo>
                  <a:pt x="268" y="2673"/>
                </a:lnTo>
                <a:cubicBezTo>
                  <a:pt x="611" y="2790"/>
                  <a:pt x="959" y="2838"/>
                  <a:pt x="1310" y="2838"/>
                </a:cubicBezTo>
                <a:cubicBezTo>
                  <a:pt x="2664" y="2838"/>
                  <a:pt x="4067" y="2132"/>
                  <a:pt x="5471" y="1973"/>
                </a:cubicBezTo>
                <a:cubicBezTo>
                  <a:pt x="5690" y="1948"/>
                  <a:pt x="5908" y="1937"/>
                  <a:pt x="6126" y="1937"/>
                </a:cubicBezTo>
                <a:cubicBezTo>
                  <a:pt x="7075" y="1937"/>
                  <a:pt x="8019" y="2144"/>
                  <a:pt x="8940" y="2306"/>
                </a:cubicBezTo>
                <a:cubicBezTo>
                  <a:pt x="10342" y="2524"/>
                  <a:pt x="11743" y="2636"/>
                  <a:pt x="13144" y="2636"/>
                </a:cubicBezTo>
                <a:cubicBezTo>
                  <a:pt x="14111" y="2636"/>
                  <a:pt x="15078" y="2582"/>
                  <a:pt x="16046" y="2473"/>
                </a:cubicBezTo>
                <a:cubicBezTo>
                  <a:pt x="16412" y="2440"/>
                  <a:pt x="16746" y="2340"/>
                  <a:pt x="17080" y="2206"/>
                </a:cubicBezTo>
                <a:cubicBezTo>
                  <a:pt x="17413" y="1973"/>
                  <a:pt x="17647" y="1573"/>
                  <a:pt x="17647" y="1172"/>
                </a:cubicBezTo>
                <a:cubicBezTo>
                  <a:pt x="13711" y="739"/>
                  <a:pt x="9774" y="539"/>
                  <a:pt x="5838" y="105"/>
                </a:cubicBezTo>
                <a:cubicBezTo>
                  <a:pt x="5435" y="35"/>
                  <a:pt x="5026" y="1"/>
                  <a:pt x="461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1815;p44">
            <a:extLst>
              <a:ext uri="{FF2B5EF4-FFF2-40B4-BE49-F238E27FC236}">
                <a16:creationId xmlns:a16="http://schemas.microsoft.com/office/drawing/2014/main" id="{060453B3-ABE2-449C-947E-D92EEE136B48}"/>
              </a:ext>
            </a:extLst>
          </p:cNvPr>
          <p:cNvSpPr/>
          <p:nvPr/>
        </p:nvSpPr>
        <p:spPr>
          <a:xfrm>
            <a:off x="8395580" y="2648088"/>
            <a:ext cx="242999" cy="323992"/>
          </a:xfrm>
          <a:custGeom>
            <a:avLst/>
            <a:gdLst/>
            <a:ahLst/>
            <a:cxnLst/>
            <a:rect l="l" t="t" r="r" b="b"/>
            <a:pathLst>
              <a:path w="12910" h="17213" extrusionOk="0">
                <a:moveTo>
                  <a:pt x="4637" y="1"/>
                </a:moveTo>
                <a:lnTo>
                  <a:pt x="0" y="5838"/>
                </a:lnTo>
                <a:lnTo>
                  <a:pt x="1068" y="17213"/>
                </a:lnTo>
                <a:cubicBezTo>
                  <a:pt x="1068" y="17213"/>
                  <a:pt x="3503" y="14511"/>
                  <a:pt x="10374" y="14444"/>
                </a:cubicBezTo>
                <a:cubicBezTo>
                  <a:pt x="11375" y="14478"/>
                  <a:pt x="12309" y="14978"/>
                  <a:pt x="12909" y="15779"/>
                </a:cubicBezTo>
                <a:lnTo>
                  <a:pt x="12309" y="14411"/>
                </a:lnTo>
                <a:cubicBezTo>
                  <a:pt x="10608" y="10575"/>
                  <a:pt x="4637" y="1"/>
                  <a:pt x="4637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1816;p44">
            <a:extLst>
              <a:ext uri="{FF2B5EF4-FFF2-40B4-BE49-F238E27FC236}">
                <a16:creationId xmlns:a16="http://schemas.microsoft.com/office/drawing/2014/main" id="{179527DE-01AC-48B0-944F-2A4FF83664BC}"/>
              </a:ext>
            </a:extLst>
          </p:cNvPr>
          <p:cNvSpPr/>
          <p:nvPr/>
        </p:nvSpPr>
        <p:spPr>
          <a:xfrm>
            <a:off x="8077875" y="2786226"/>
            <a:ext cx="25768" cy="94828"/>
          </a:xfrm>
          <a:custGeom>
            <a:avLst/>
            <a:gdLst/>
            <a:ahLst/>
            <a:cxnLst/>
            <a:rect l="l" t="t" r="r" b="b"/>
            <a:pathLst>
              <a:path w="1369" h="5038" extrusionOk="0">
                <a:moveTo>
                  <a:pt x="0" y="0"/>
                </a:moveTo>
                <a:cubicBezTo>
                  <a:pt x="134" y="868"/>
                  <a:pt x="334" y="1701"/>
                  <a:pt x="567" y="2535"/>
                </a:cubicBezTo>
                <a:cubicBezTo>
                  <a:pt x="768" y="3403"/>
                  <a:pt x="1034" y="4237"/>
                  <a:pt x="1368" y="5037"/>
                </a:cubicBezTo>
                <a:cubicBezTo>
                  <a:pt x="1235" y="4170"/>
                  <a:pt x="1068" y="3336"/>
                  <a:pt x="801" y="2502"/>
                </a:cubicBezTo>
                <a:cubicBezTo>
                  <a:pt x="601" y="1635"/>
                  <a:pt x="334" y="801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1817;p44">
            <a:extLst>
              <a:ext uri="{FF2B5EF4-FFF2-40B4-BE49-F238E27FC236}">
                <a16:creationId xmlns:a16="http://schemas.microsoft.com/office/drawing/2014/main" id="{1D9E4A37-419D-4339-8CBF-CBE67104411B}"/>
              </a:ext>
            </a:extLst>
          </p:cNvPr>
          <p:cNvSpPr/>
          <p:nvPr/>
        </p:nvSpPr>
        <p:spPr>
          <a:xfrm>
            <a:off x="8388032" y="2742897"/>
            <a:ext cx="74104" cy="247403"/>
          </a:xfrm>
          <a:custGeom>
            <a:avLst/>
            <a:gdLst/>
            <a:ahLst/>
            <a:cxnLst/>
            <a:rect l="l" t="t" r="r" b="b"/>
            <a:pathLst>
              <a:path w="3937" h="13144" extrusionOk="0">
                <a:moveTo>
                  <a:pt x="34" y="1"/>
                </a:moveTo>
                <a:lnTo>
                  <a:pt x="34" y="1"/>
                </a:lnTo>
                <a:cubicBezTo>
                  <a:pt x="1" y="34"/>
                  <a:pt x="601" y="568"/>
                  <a:pt x="1368" y="1602"/>
                </a:cubicBezTo>
                <a:cubicBezTo>
                  <a:pt x="2403" y="2936"/>
                  <a:pt x="3103" y="4470"/>
                  <a:pt x="3503" y="6072"/>
                </a:cubicBezTo>
                <a:cubicBezTo>
                  <a:pt x="3670" y="6972"/>
                  <a:pt x="3737" y="7906"/>
                  <a:pt x="3637" y="8807"/>
                </a:cubicBezTo>
                <a:cubicBezTo>
                  <a:pt x="3537" y="9641"/>
                  <a:pt x="3403" y="10408"/>
                  <a:pt x="3303" y="11042"/>
                </a:cubicBezTo>
                <a:cubicBezTo>
                  <a:pt x="3236" y="11542"/>
                  <a:pt x="3170" y="12076"/>
                  <a:pt x="3170" y="12576"/>
                </a:cubicBezTo>
                <a:cubicBezTo>
                  <a:pt x="3170" y="12776"/>
                  <a:pt x="3170" y="12943"/>
                  <a:pt x="3203" y="13143"/>
                </a:cubicBezTo>
                <a:cubicBezTo>
                  <a:pt x="3236" y="12943"/>
                  <a:pt x="3236" y="12776"/>
                  <a:pt x="3236" y="12576"/>
                </a:cubicBezTo>
                <a:cubicBezTo>
                  <a:pt x="3270" y="12209"/>
                  <a:pt x="3337" y="11709"/>
                  <a:pt x="3470" y="11075"/>
                </a:cubicBezTo>
                <a:cubicBezTo>
                  <a:pt x="3570" y="10441"/>
                  <a:pt x="3737" y="9674"/>
                  <a:pt x="3837" y="8840"/>
                </a:cubicBezTo>
                <a:cubicBezTo>
                  <a:pt x="3937" y="7906"/>
                  <a:pt x="3904" y="6972"/>
                  <a:pt x="3703" y="6038"/>
                </a:cubicBezTo>
                <a:cubicBezTo>
                  <a:pt x="3337" y="4370"/>
                  <a:pt x="2569" y="2836"/>
                  <a:pt x="1502" y="1502"/>
                </a:cubicBezTo>
                <a:cubicBezTo>
                  <a:pt x="1168" y="1101"/>
                  <a:pt x="835" y="734"/>
                  <a:pt x="468" y="367"/>
                </a:cubicBezTo>
                <a:cubicBezTo>
                  <a:pt x="334" y="234"/>
                  <a:pt x="201" y="134"/>
                  <a:pt x="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1818;p44">
            <a:extLst>
              <a:ext uri="{FF2B5EF4-FFF2-40B4-BE49-F238E27FC236}">
                <a16:creationId xmlns:a16="http://schemas.microsoft.com/office/drawing/2014/main" id="{937251C9-4A13-4E32-93E6-1297EB859AB4}"/>
              </a:ext>
            </a:extLst>
          </p:cNvPr>
          <p:cNvSpPr/>
          <p:nvPr/>
        </p:nvSpPr>
        <p:spPr>
          <a:xfrm>
            <a:off x="8103624" y="3171730"/>
            <a:ext cx="205316" cy="70660"/>
          </a:xfrm>
          <a:custGeom>
            <a:avLst/>
            <a:gdLst/>
            <a:ahLst/>
            <a:cxnLst/>
            <a:rect l="l" t="t" r="r" b="b"/>
            <a:pathLst>
              <a:path w="10908" h="3754" extrusionOk="0">
                <a:moveTo>
                  <a:pt x="0" y="1"/>
                </a:moveTo>
                <a:lnTo>
                  <a:pt x="0" y="1"/>
                </a:lnTo>
                <a:cubicBezTo>
                  <a:pt x="100" y="134"/>
                  <a:pt x="200" y="267"/>
                  <a:pt x="300" y="367"/>
                </a:cubicBezTo>
                <a:cubicBezTo>
                  <a:pt x="434" y="534"/>
                  <a:pt x="567" y="634"/>
                  <a:pt x="701" y="768"/>
                </a:cubicBezTo>
                <a:cubicBezTo>
                  <a:pt x="834" y="935"/>
                  <a:pt x="1034" y="1101"/>
                  <a:pt x="1234" y="1268"/>
                </a:cubicBezTo>
                <a:cubicBezTo>
                  <a:pt x="1735" y="1668"/>
                  <a:pt x="2268" y="2035"/>
                  <a:pt x="2835" y="2336"/>
                </a:cubicBezTo>
                <a:cubicBezTo>
                  <a:pt x="4203" y="3103"/>
                  <a:pt x="5704" y="3570"/>
                  <a:pt x="7272" y="3703"/>
                </a:cubicBezTo>
                <a:cubicBezTo>
                  <a:pt x="7589" y="3737"/>
                  <a:pt x="7906" y="3753"/>
                  <a:pt x="8223" y="3753"/>
                </a:cubicBezTo>
                <a:cubicBezTo>
                  <a:pt x="8539" y="3753"/>
                  <a:pt x="8856" y="3737"/>
                  <a:pt x="9173" y="3703"/>
                </a:cubicBezTo>
                <a:cubicBezTo>
                  <a:pt x="9440" y="3703"/>
                  <a:pt x="9707" y="3670"/>
                  <a:pt x="9907" y="3636"/>
                </a:cubicBezTo>
                <a:cubicBezTo>
                  <a:pt x="10074" y="3603"/>
                  <a:pt x="10274" y="3570"/>
                  <a:pt x="10441" y="3536"/>
                </a:cubicBezTo>
                <a:cubicBezTo>
                  <a:pt x="10608" y="3503"/>
                  <a:pt x="10774" y="3436"/>
                  <a:pt x="10908" y="3403"/>
                </a:cubicBezTo>
                <a:cubicBezTo>
                  <a:pt x="10908" y="3399"/>
                  <a:pt x="10900" y="3398"/>
                  <a:pt x="10885" y="3398"/>
                </a:cubicBezTo>
                <a:cubicBezTo>
                  <a:pt x="10759" y="3398"/>
                  <a:pt x="10125" y="3510"/>
                  <a:pt x="9173" y="3570"/>
                </a:cubicBezTo>
                <a:cubicBezTo>
                  <a:pt x="9003" y="3579"/>
                  <a:pt x="8834" y="3583"/>
                  <a:pt x="8664" y="3583"/>
                </a:cubicBezTo>
                <a:cubicBezTo>
                  <a:pt x="8200" y="3583"/>
                  <a:pt x="7736" y="3552"/>
                  <a:pt x="7272" y="3503"/>
                </a:cubicBezTo>
                <a:cubicBezTo>
                  <a:pt x="6538" y="3436"/>
                  <a:pt x="5771" y="3270"/>
                  <a:pt x="5037" y="3036"/>
                </a:cubicBezTo>
                <a:cubicBezTo>
                  <a:pt x="4303" y="2803"/>
                  <a:pt x="3603" y="2502"/>
                  <a:pt x="2902" y="2169"/>
                </a:cubicBezTo>
                <a:cubicBezTo>
                  <a:pt x="2368" y="1869"/>
                  <a:pt x="1835" y="1535"/>
                  <a:pt x="1334" y="1135"/>
                </a:cubicBezTo>
                <a:cubicBezTo>
                  <a:pt x="467" y="501"/>
                  <a:pt x="33" y="1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1819;p44">
            <a:extLst>
              <a:ext uri="{FF2B5EF4-FFF2-40B4-BE49-F238E27FC236}">
                <a16:creationId xmlns:a16="http://schemas.microsoft.com/office/drawing/2014/main" id="{21EE366F-E16F-427D-B326-8045A5EF3AFE}"/>
              </a:ext>
            </a:extLst>
          </p:cNvPr>
          <p:cNvSpPr/>
          <p:nvPr/>
        </p:nvSpPr>
        <p:spPr>
          <a:xfrm>
            <a:off x="8404370" y="3191193"/>
            <a:ext cx="29514" cy="69869"/>
          </a:xfrm>
          <a:custGeom>
            <a:avLst/>
            <a:gdLst/>
            <a:ahLst/>
            <a:cxnLst/>
            <a:rect l="l" t="t" r="r" b="b"/>
            <a:pathLst>
              <a:path w="1568" h="3712" extrusionOk="0">
                <a:moveTo>
                  <a:pt x="1334" y="1"/>
                </a:moveTo>
                <a:cubicBezTo>
                  <a:pt x="1268" y="1"/>
                  <a:pt x="1501" y="935"/>
                  <a:pt x="1168" y="2035"/>
                </a:cubicBezTo>
                <a:cubicBezTo>
                  <a:pt x="1034" y="2502"/>
                  <a:pt x="801" y="2936"/>
                  <a:pt x="467" y="3303"/>
                </a:cubicBezTo>
                <a:cubicBezTo>
                  <a:pt x="200" y="3570"/>
                  <a:pt x="0" y="3703"/>
                  <a:pt x="0" y="3703"/>
                </a:cubicBezTo>
                <a:cubicBezTo>
                  <a:pt x="5" y="3708"/>
                  <a:pt x="15" y="3711"/>
                  <a:pt x="29" y="3711"/>
                </a:cubicBezTo>
                <a:cubicBezTo>
                  <a:pt x="107" y="3711"/>
                  <a:pt x="313" y="3629"/>
                  <a:pt x="567" y="3403"/>
                </a:cubicBezTo>
                <a:cubicBezTo>
                  <a:pt x="967" y="3069"/>
                  <a:pt x="1234" y="2602"/>
                  <a:pt x="1401" y="2102"/>
                </a:cubicBezTo>
                <a:cubicBezTo>
                  <a:pt x="1535" y="1602"/>
                  <a:pt x="1568" y="1101"/>
                  <a:pt x="1501" y="601"/>
                </a:cubicBezTo>
                <a:cubicBezTo>
                  <a:pt x="1501" y="368"/>
                  <a:pt x="1434" y="167"/>
                  <a:pt x="13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1820;p44">
            <a:extLst>
              <a:ext uri="{FF2B5EF4-FFF2-40B4-BE49-F238E27FC236}">
                <a16:creationId xmlns:a16="http://schemas.microsoft.com/office/drawing/2014/main" id="{6021D4F0-8991-4110-A512-26F79CC53CA6}"/>
              </a:ext>
            </a:extLst>
          </p:cNvPr>
          <p:cNvSpPr/>
          <p:nvPr/>
        </p:nvSpPr>
        <p:spPr>
          <a:xfrm>
            <a:off x="8390554" y="3218824"/>
            <a:ext cx="21364" cy="43329"/>
          </a:xfrm>
          <a:custGeom>
            <a:avLst/>
            <a:gdLst/>
            <a:ahLst/>
            <a:cxnLst/>
            <a:rect l="l" t="t" r="r" b="b"/>
            <a:pathLst>
              <a:path w="1135" h="2302" extrusionOk="0">
                <a:moveTo>
                  <a:pt x="934" y="0"/>
                </a:moveTo>
                <a:cubicBezTo>
                  <a:pt x="901" y="0"/>
                  <a:pt x="868" y="567"/>
                  <a:pt x="634" y="1201"/>
                </a:cubicBezTo>
                <a:cubicBezTo>
                  <a:pt x="401" y="1835"/>
                  <a:pt x="0" y="2235"/>
                  <a:pt x="67" y="2302"/>
                </a:cubicBezTo>
                <a:cubicBezTo>
                  <a:pt x="767" y="1768"/>
                  <a:pt x="1134" y="868"/>
                  <a:pt x="9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1821;p44">
            <a:extLst>
              <a:ext uri="{FF2B5EF4-FFF2-40B4-BE49-F238E27FC236}">
                <a16:creationId xmlns:a16="http://schemas.microsoft.com/office/drawing/2014/main" id="{425FC11F-4C6D-4900-8F08-36D25EAB25A7}"/>
              </a:ext>
            </a:extLst>
          </p:cNvPr>
          <p:cNvSpPr/>
          <p:nvPr/>
        </p:nvSpPr>
        <p:spPr>
          <a:xfrm>
            <a:off x="8310803" y="2960146"/>
            <a:ext cx="27650" cy="40826"/>
          </a:xfrm>
          <a:custGeom>
            <a:avLst/>
            <a:gdLst/>
            <a:ahLst/>
            <a:cxnLst/>
            <a:rect l="l" t="t" r="r" b="b"/>
            <a:pathLst>
              <a:path w="1469" h="2169" extrusionOk="0">
                <a:moveTo>
                  <a:pt x="1469" y="0"/>
                </a:moveTo>
                <a:lnTo>
                  <a:pt x="1469" y="0"/>
                </a:lnTo>
                <a:cubicBezTo>
                  <a:pt x="1068" y="234"/>
                  <a:pt x="768" y="567"/>
                  <a:pt x="535" y="968"/>
                </a:cubicBezTo>
                <a:cubicBezTo>
                  <a:pt x="268" y="1301"/>
                  <a:pt x="68" y="1701"/>
                  <a:pt x="1" y="2168"/>
                </a:cubicBezTo>
                <a:cubicBezTo>
                  <a:pt x="268" y="1801"/>
                  <a:pt x="501" y="1468"/>
                  <a:pt x="735" y="1068"/>
                </a:cubicBezTo>
                <a:cubicBezTo>
                  <a:pt x="1002" y="734"/>
                  <a:pt x="1235" y="367"/>
                  <a:pt x="146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822;p44">
            <a:extLst>
              <a:ext uri="{FF2B5EF4-FFF2-40B4-BE49-F238E27FC236}">
                <a16:creationId xmlns:a16="http://schemas.microsoft.com/office/drawing/2014/main" id="{1246A336-F335-4A81-BE8E-03AB81EDADE6}"/>
              </a:ext>
            </a:extLst>
          </p:cNvPr>
          <p:cNvSpPr/>
          <p:nvPr/>
        </p:nvSpPr>
        <p:spPr>
          <a:xfrm>
            <a:off x="7939115" y="2720611"/>
            <a:ext cx="130609" cy="49936"/>
          </a:xfrm>
          <a:custGeom>
            <a:avLst/>
            <a:gdLst/>
            <a:ahLst/>
            <a:cxnLst/>
            <a:rect l="l" t="t" r="r" b="b"/>
            <a:pathLst>
              <a:path w="6939" h="2653" extrusionOk="0">
                <a:moveTo>
                  <a:pt x="551" y="0"/>
                </a:moveTo>
                <a:cubicBezTo>
                  <a:pt x="367" y="0"/>
                  <a:pt x="184" y="17"/>
                  <a:pt x="0" y="50"/>
                </a:cubicBezTo>
                <a:cubicBezTo>
                  <a:pt x="367" y="117"/>
                  <a:pt x="734" y="150"/>
                  <a:pt x="1101" y="184"/>
                </a:cubicBezTo>
                <a:cubicBezTo>
                  <a:pt x="2869" y="417"/>
                  <a:pt x="4537" y="1051"/>
                  <a:pt x="6038" y="2018"/>
                </a:cubicBezTo>
                <a:cubicBezTo>
                  <a:pt x="6305" y="2252"/>
                  <a:pt x="6639" y="2452"/>
                  <a:pt x="6939" y="2652"/>
                </a:cubicBezTo>
                <a:cubicBezTo>
                  <a:pt x="6705" y="2352"/>
                  <a:pt x="6438" y="2119"/>
                  <a:pt x="6138" y="1918"/>
                </a:cubicBezTo>
                <a:cubicBezTo>
                  <a:pt x="4670" y="851"/>
                  <a:pt x="2936" y="184"/>
                  <a:pt x="1101" y="50"/>
                </a:cubicBezTo>
                <a:cubicBezTo>
                  <a:pt x="918" y="17"/>
                  <a:pt x="734" y="0"/>
                  <a:pt x="55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1823;p44">
            <a:extLst>
              <a:ext uri="{FF2B5EF4-FFF2-40B4-BE49-F238E27FC236}">
                <a16:creationId xmlns:a16="http://schemas.microsoft.com/office/drawing/2014/main" id="{1FD46612-1C40-4F6A-B9F0-AEC74509A8D8}"/>
              </a:ext>
            </a:extLst>
          </p:cNvPr>
          <p:cNvSpPr/>
          <p:nvPr/>
        </p:nvSpPr>
        <p:spPr>
          <a:xfrm>
            <a:off x="8413781" y="2645585"/>
            <a:ext cx="69079" cy="82894"/>
          </a:xfrm>
          <a:custGeom>
            <a:avLst/>
            <a:gdLst/>
            <a:ahLst/>
            <a:cxnLst/>
            <a:rect l="l" t="t" r="r" b="b"/>
            <a:pathLst>
              <a:path w="3670" h="4404" extrusionOk="0">
                <a:moveTo>
                  <a:pt x="3670" y="0"/>
                </a:moveTo>
                <a:lnTo>
                  <a:pt x="3670" y="0"/>
                </a:lnTo>
                <a:cubicBezTo>
                  <a:pt x="3403" y="100"/>
                  <a:pt x="3136" y="267"/>
                  <a:pt x="2936" y="434"/>
                </a:cubicBezTo>
                <a:cubicBezTo>
                  <a:pt x="2369" y="834"/>
                  <a:pt x="1835" y="1301"/>
                  <a:pt x="1401" y="1835"/>
                </a:cubicBezTo>
                <a:cubicBezTo>
                  <a:pt x="968" y="2369"/>
                  <a:pt x="568" y="2969"/>
                  <a:pt x="267" y="3569"/>
                </a:cubicBezTo>
                <a:cubicBezTo>
                  <a:pt x="134" y="3836"/>
                  <a:pt x="34" y="4103"/>
                  <a:pt x="0" y="4403"/>
                </a:cubicBezTo>
                <a:cubicBezTo>
                  <a:pt x="434" y="3536"/>
                  <a:pt x="968" y="2735"/>
                  <a:pt x="1568" y="1968"/>
                </a:cubicBezTo>
                <a:cubicBezTo>
                  <a:pt x="2202" y="1268"/>
                  <a:pt x="2903" y="601"/>
                  <a:pt x="36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1824;p44">
            <a:extLst>
              <a:ext uri="{FF2B5EF4-FFF2-40B4-BE49-F238E27FC236}">
                <a16:creationId xmlns:a16="http://schemas.microsoft.com/office/drawing/2014/main" id="{6B1AAE63-0B2A-42DB-89B5-8E6CFAF854E8}"/>
              </a:ext>
            </a:extLst>
          </p:cNvPr>
          <p:cNvSpPr/>
          <p:nvPr/>
        </p:nvSpPr>
        <p:spPr>
          <a:xfrm>
            <a:off x="8093573" y="2580911"/>
            <a:ext cx="236091" cy="136915"/>
          </a:xfrm>
          <a:custGeom>
            <a:avLst/>
            <a:gdLst/>
            <a:ahLst/>
            <a:cxnLst/>
            <a:rect l="l" t="t" r="r" b="b"/>
            <a:pathLst>
              <a:path w="12543" h="7274" extrusionOk="0">
                <a:moveTo>
                  <a:pt x="12076" y="0"/>
                </a:moveTo>
                <a:cubicBezTo>
                  <a:pt x="12076" y="1"/>
                  <a:pt x="12176" y="301"/>
                  <a:pt x="12276" y="834"/>
                </a:cubicBezTo>
                <a:cubicBezTo>
                  <a:pt x="12409" y="1568"/>
                  <a:pt x="12376" y="2302"/>
                  <a:pt x="12176" y="3036"/>
                </a:cubicBezTo>
                <a:cubicBezTo>
                  <a:pt x="11909" y="4103"/>
                  <a:pt x="11342" y="5071"/>
                  <a:pt x="10508" y="5805"/>
                </a:cubicBezTo>
                <a:cubicBezTo>
                  <a:pt x="9474" y="6672"/>
                  <a:pt x="8173" y="7105"/>
                  <a:pt x="6805" y="7105"/>
                </a:cubicBezTo>
                <a:cubicBezTo>
                  <a:pt x="5471" y="7072"/>
                  <a:pt x="4137" y="6638"/>
                  <a:pt x="3069" y="5838"/>
                </a:cubicBezTo>
                <a:cubicBezTo>
                  <a:pt x="2169" y="5171"/>
                  <a:pt x="1468" y="4337"/>
                  <a:pt x="934" y="3336"/>
                </a:cubicBezTo>
                <a:cubicBezTo>
                  <a:pt x="601" y="2702"/>
                  <a:pt x="334" y="1968"/>
                  <a:pt x="200" y="1268"/>
                </a:cubicBezTo>
                <a:cubicBezTo>
                  <a:pt x="67" y="734"/>
                  <a:pt x="34" y="434"/>
                  <a:pt x="34" y="434"/>
                </a:cubicBezTo>
                <a:cubicBezTo>
                  <a:pt x="0" y="534"/>
                  <a:pt x="0" y="601"/>
                  <a:pt x="34" y="668"/>
                </a:cubicBezTo>
                <a:cubicBezTo>
                  <a:pt x="34" y="868"/>
                  <a:pt x="67" y="1068"/>
                  <a:pt x="100" y="1268"/>
                </a:cubicBezTo>
                <a:cubicBezTo>
                  <a:pt x="234" y="2035"/>
                  <a:pt x="467" y="2736"/>
                  <a:pt x="801" y="3436"/>
                </a:cubicBezTo>
                <a:cubicBezTo>
                  <a:pt x="1301" y="4437"/>
                  <a:pt x="2035" y="5304"/>
                  <a:pt x="2936" y="6005"/>
                </a:cubicBezTo>
                <a:cubicBezTo>
                  <a:pt x="4032" y="6811"/>
                  <a:pt x="5346" y="7274"/>
                  <a:pt x="6698" y="7274"/>
                </a:cubicBezTo>
                <a:cubicBezTo>
                  <a:pt x="6745" y="7274"/>
                  <a:pt x="6792" y="7273"/>
                  <a:pt x="6839" y="7272"/>
                </a:cubicBezTo>
                <a:cubicBezTo>
                  <a:pt x="6885" y="7273"/>
                  <a:pt x="6932" y="7274"/>
                  <a:pt x="6979" y="7274"/>
                </a:cubicBezTo>
                <a:cubicBezTo>
                  <a:pt x="8331" y="7274"/>
                  <a:pt x="9643" y="6807"/>
                  <a:pt x="10675" y="5905"/>
                </a:cubicBezTo>
                <a:cubicBezTo>
                  <a:pt x="11509" y="5171"/>
                  <a:pt x="12109" y="4170"/>
                  <a:pt x="12376" y="3036"/>
                </a:cubicBezTo>
                <a:cubicBezTo>
                  <a:pt x="12543" y="2302"/>
                  <a:pt x="12543" y="1535"/>
                  <a:pt x="12376" y="801"/>
                </a:cubicBezTo>
                <a:cubicBezTo>
                  <a:pt x="12309" y="601"/>
                  <a:pt x="12242" y="401"/>
                  <a:pt x="12176" y="201"/>
                </a:cubicBezTo>
                <a:cubicBezTo>
                  <a:pt x="12142" y="134"/>
                  <a:pt x="12109" y="67"/>
                  <a:pt x="1207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1825;p44">
            <a:extLst>
              <a:ext uri="{FF2B5EF4-FFF2-40B4-BE49-F238E27FC236}">
                <a16:creationId xmlns:a16="http://schemas.microsoft.com/office/drawing/2014/main" id="{3A7B3811-7B72-4C17-AC8F-1E8828AF7A2C}"/>
              </a:ext>
            </a:extLst>
          </p:cNvPr>
          <p:cNvSpPr/>
          <p:nvPr/>
        </p:nvSpPr>
        <p:spPr>
          <a:xfrm>
            <a:off x="8310803" y="2962970"/>
            <a:ext cx="38323" cy="39264"/>
          </a:xfrm>
          <a:custGeom>
            <a:avLst/>
            <a:gdLst/>
            <a:ahLst/>
            <a:cxnLst/>
            <a:rect l="l" t="t" r="r" b="b"/>
            <a:pathLst>
              <a:path w="2036" h="2086" extrusionOk="0">
                <a:moveTo>
                  <a:pt x="1602" y="0"/>
                </a:moveTo>
                <a:cubicBezTo>
                  <a:pt x="1535" y="0"/>
                  <a:pt x="1469" y="17"/>
                  <a:pt x="1402" y="50"/>
                </a:cubicBezTo>
                <a:cubicBezTo>
                  <a:pt x="1302" y="84"/>
                  <a:pt x="1202" y="184"/>
                  <a:pt x="1102" y="284"/>
                </a:cubicBezTo>
                <a:cubicBezTo>
                  <a:pt x="601" y="784"/>
                  <a:pt x="234" y="1418"/>
                  <a:pt x="1" y="2085"/>
                </a:cubicBezTo>
                <a:lnTo>
                  <a:pt x="2036" y="1885"/>
                </a:lnTo>
                <a:cubicBezTo>
                  <a:pt x="2036" y="1485"/>
                  <a:pt x="2002" y="1018"/>
                  <a:pt x="2002" y="584"/>
                </a:cubicBezTo>
                <a:cubicBezTo>
                  <a:pt x="2036" y="384"/>
                  <a:pt x="1936" y="184"/>
                  <a:pt x="1802" y="50"/>
                </a:cubicBezTo>
                <a:cubicBezTo>
                  <a:pt x="1735" y="17"/>
                  <a:pt x="1669" y="0"/>
                  <a:pt x="16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1826;p44">
            <a:extLst>
              <a:ext uri="{FF2B5EF4-FFF2-40B4-BE49-F238E27FC236}">
                <a16:creationId xmlns:a16="http://schemas.microsoft.com/office/drawing/2014/main" id="{215976E0-D051-4F29-8259-B84583AD1A3E}"/>
              </a:ext>
            </a:extLst>
          </p:cNvPr>
          <p:cNvSpPr/>
          <p:nvPr/>
        </p:nvSpPr>
        <p:spPr>
          <a:xfrm>
            <a:off x="8448320" y="2833941"/>
            <a:ext cx="30775" cy="121819"/>
          </a:xfrm>
          <a:custGeom>
            <a:avLst/>
            <a:gdLst/>
            <a:ahLst/>
            <a:cxnLst/>
            <a:rect l="l" t="t" r="r" b="b"/>
            <a:pathLst>
              <a:path w="1635" h="6472" extrusionOk="0">
                <a:moveTo>
                  <a:pt x="0" y="0"/>
                </a:moveTo>
                <a:cubicBezTo>
                  <a:pt x="867" y="2869"/>
                  <a:pt x="601" y="4504"/>
                  <a:pt x="100" y="6472"/>
                </a:cubicBezTo>
                <a:lnTo>
                  <a:pt x="200" y="6205"/>
                </a:lnTo>
                <a:cubicBezTo>
                  <a:pt x="767" y="5037"/>
                  <a:pt x="1635" y="4337"/>
                  <a:pt x="1468" y="3169"/>
                </a:cubicBezTo>
                <a:cubicBezTo>
                  <a:pt x="1268" y="1968"/>
                  <a:pt x="767" y="901"/>
                  <a:pt x="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827;p44">
            <a:extLst>
              <a:ext uri="{FF2B5EF4-FFF2-40B4-BE49-F238E27FC236}">
                <a16:creationId xmlns:a16="http://schemas.microsoft.com/office/drawing/2014/main" id="{2EEA4DBF-16FC-4859-A04F-9521D0939E58}"/>
              </a:ext>
            </a:extLst>
          </p:cNvPr>
          <p:cNvSpPr/>
          <p:nvPr/>
        </p:nvSpPr>
        <p:spPr>
          <a:xfrm>
            <a:off x="8199054" y="4701849"/>
            <a:ext cx="200309" cy="367942"/>
          </a:xfrm>
          <a:custGeom>
            <a:avLst/>
            <a:gdLst/>
            <a:ahLst/>
            <a:cxnLst/>
            <a:rect l="l" t="t" r="r" b="b"/>
            <a:pathLst>
              <a:path w="10642" h="19548" extrusionOk="0">
                <a:moveTo>
                  <a:pt x="0" y="0"/>
                </a:moveTo>
                <a:lnTo>
                  <a:pt x="1268" y="19447"/>
                </a:lnTo>
                <a:lnTo>
                  <a:pt x="9407" y="19547"/>
                </a:lnTo>
                <a:lnTo>
                  <a:pt x="10641" y="834"/>
                </a:lnTo>
                <a:lnTo>
                  <a:pt x="0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828;p44">
            <a:extLst>
              <a:ext uri="{FF2B5EF4-FFF2-40B4-BE49-F238E27FC236}">
                <a16:creationId xmlns:a16="http://schemas.microsoft.com/office/drawing/2014/main" id="{72B9CCCB-AE08-4858-BC83-A4B9BA4A424C}"/>
              </a:ext>
            </a:extLst>
          </p:cNvPr>
          <p:cNvSpPr/>
          <p:nvPr/>
        </p:nvSpPr>
        <p:spPr>
          <a:xfrm>
            <a:off x="8211609" y="5019535"/>
            <a:ext cx="342833" cy="116172"/>
          </a:xfrm>
          <a:custGeom>
            <a:avLst/>
            <a:gdLst/>
            <a:ahLst/>
            <a:cxnLst/>
            <a:rect l="l" t="t" r="r" b="b"/>
            <a:pathLst>
              <a:path w="18214" h="6172" extrusionOk="0">
                <a:moveTo>
                  <a:pt x="301" y="1"/>
                </a:moveTo>
                <a:lnTo>
                  <a:pt x="0" y="6072"/>
                </a:lnTo>
                <a:lnTo>
                  <a:pt x="18213" y="6172"/>
                </a:lnTo>
                <a:cubicBezTo>
                  <a:pt x="18147" y="4437"/>
                  <a:pt x="8974" y="735"/>
                  <a:pt x="8974" y="735"/>
                </a:cubicBezTo>
                <a:lnTo>
                  <a:pt x="8974" y="201"/>
                </a:lnTo>
                <a:cubicBezTo>
                  <a:pt x="7646" y="770"/>
                  <a:pt x="6237" y="1054"/>
                  <a:pt x="4833" y="1054"/>
                </a:cubicBezTo>
                <a:cubicBezTo>
                  <a:pt x="3274" y="1054"/>
                  <a:pt x="1723" y="703"/>
                  <a:pt x="30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829;p44">
            <a:extLst>
              <a:ext uri="{FF2B5EF4-FFF2-40B4-BE49-F238E27FC236}">
                <a16:creationId xmlns:a16="http://schemas.microsoft.com/office/drawing/2014/main" id="{0598BB0A-9B7B-47A8-84F7-BEDC71B48927}"/>
              </a:ext>
            </a:extLst>
          </p:cNvPr>
          <p:cNvSpPr/>
          <p:nvPr/>
        </p:nvSpPr>
        <p:spPr>
          <a:xfrm>
            <a:off x="8241122" y="5055806"/>
            <a:ext cx="28271" cy="26144"/>
          </a:xfrm>
          <a:custGeom>
            <a:avLst/>
            <a:gdLst/>
            <a:ahLst/>
            <a:cxnLst/>
            <a:rect l="l" t="t" r="r" b="b"/>
            <a:pathLst>
              <a:path w="1502" h="1389" extrusionOk="0">
                <a:moveTo>
                  <a:pt x="768" y="0"/>
                </a:moveTo>
                <a:cubicBezTo>
                  <a:pt x="690" y="0"/>
                  <a:pt x="611" y="14"/>
                  <a:pt x="534" y="42"/>
                </a:cubicBezTo>
                <a:lnTo>
                  <a:pt x="567" y="42"/>
                </a:lnTo>
                <a:cubicBezTo>
                  <a:pt x="200" y="142"/>
                  <a:pt x="0" y="476"/>
                  <a:pt x="34" y="876"/>
                </a:cubicBezTo>
                <a:cubicBezTo>
                  <a:pt x="121" y="1196"/>
                  <a:pt x="411" y="1389"/>
                  <a:pt x="727" y="1389"/>
                </a:cubicBezTo>
                <a:cubicBezTo>
                  <a:pt x="774" y="1389"/>
                  <a:pt x="821" y="1385"/>
                  <a:pt x="868" y="1376"/>
                </a:cubicBezTo>
                <a:cubicBezTo>
                  <a:pt x="1268" y="1276"/>
                  <a:pt x="1501" y="876"/>
                  <a:pt x="1435" y="476"/>
                </a:cubicBezTo>
                <a:cubicBezTo>
                  <a:pt x="1329" y="186"/>
                  <a:pt x="1058" y="0"/>
                  <a:pt x="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830;p44">
            <a:extLst>
              <a:ext uri="{FF2B5EF4-FFF2-40B4-BE49-F238E27FC236}">
                <a16:creationId xmlns:a16="http://schemas.microsoft.com/office/drawing/2014/main" id="{33A310BB-FC94-4AE6-834A-2C59DD86BD56}"/>
              </a:ext>
            </a:extLst>
          </p:cNvPr>
          <p:cNvSpPr/>
          <p:nvPr/>
        </p:nvSpPr>
        <p:spPr>
          <a:xfrm>
            <a:off x="8211609" y="5106194"/>
            <a:ext cx="344715" cy="29514"/>
          </a:xfrm>
          <a:custGeom>
            <a:avLst/>
            <a:gdLst/>
            <a:ahLst/>
            <a:cxnLst/>
            <a:rect l="l" t="t" r="r" b="b"/>
            <a:pathLst>
              <a:path w="18314" h="1568" extrusionOk="0">
                <a:moveTo>
                  <a:pt x="67" y="0"/>
                </a:moveTo>
                <a:lnTo>
                  <a:pt x="0" y="1468"/>
                </a:lnTo>
                <a:lnTo>
                  <a:pt x="18213" y="1568"/>
                </a:lnTo>
                <a:cubicBezTo>
                  <a:pt x="18314" y="1001"/>
                  <a:pt x="17513" y="634"/>
                  <a:pt x="17513" y="634"/>
                </a:cubicBezTo>
                <a:lnTo>
                  <a:pt x="6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831;p44">
            <a:extLst>
              <a:ext uri="{FF2B5EF4-FFF2-40B4-BE49-F238E27FC236}">
                <a16:creationId xmlns:a16="http://schemas.microsoft.com/office/drawing/2014/main" id="{6760D4F2-18D5-4294-8D42-FF2987B470AC}"/>
              </a:ext>
            </a:extLst>
          </p:cNvPr>
          <p:cNvSpPr/>
          <p:nvPr/>
        </p:nvSpPr>
        <p:spPr>
          <a:xfrm>
            <a:off x="8349107" y="5033068"/>
            <a:ext cx="32676" cy="21062"/>
          </a:xfrm>
          <a:custGeom>
            <a:avLst/>
            <a:gdLst/>
            <a:ahLst/>
            <a:cxnLst/>
            <a:rect l="l" t="t" r="r" b="b"/>
            <a:pathLst>
              <a:path w="1736" h="1119" extrusionOk="0">
                <a:moveTo>
                  <a:pt x="1472" y="1"/>
                </a:moveTo>
                <a:cubicBezTo>
                  <a:pt x="1266" y="1"/>
                  <a:pt x="967" y="62"/>
                  <a:pt x="668" y="249"/>
                </a:cubicBezTo>
                <a:cubicBezTo>
                  <a:pt x="134" y="583"/>
                  <a:pt x="1" y="1083"/>
                  <a:pt x="67" y="1116"/>
                </a:cubicBezTo>
                <a:cubicBezTo>
                  <a:pt x="72" y="1118"/>
                  <a:pt x="76" y="1119"/>
                  <a:pt x="81" y="1119"/>
                </a:cubicBezTo>
                <a:cubicBezTo>
                  <a:pt x="188" y="1119"/>
                  <a:pt x="420" y="770"/>
                  <a:pt x="835" y="483"/>
                </a:cubicBezTo>
                <a:cubicBezTo>
                  <a:pt x="1268" y="216"/>
                  <a:pt x="1735" y="182"/>
                  <a:pt x="1735" y="82"/>
                </a:cubicBezTo>
                <a:cubicBezTo>
                  <a:pt x="1735" y="38"/>
                  <a:pt x="1632" y="1"/>
                  <a:pt x="147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832;p44">
            <a:extLst>
              <a:ext uri="{FF2B5EF4-FFF2-40B4-BE49-F238E27FC236}">
                <a16:creationId xmlns:a16="http://schemas.microsoft.com/office/drawing/2014/main" id="{206A6144-B05A-4DFA-8C4C-DCD1C1A93B1C}"/>
              </a:ext>
            </a:extLst>
          </p:cNvPr>
          <p:cNvSpPr/>
          <p:nvPr/>
        </p:nvSpPr>
        <p:spPr>
          <a:xfrm>
            <a:off x="8393057" y="5049180"/>
            <a:ext cx="24507" cy="26257"/>
          </a:xfrm>
          <a:custGeom>
            <a:avLst/>
            <a:gdLst/>
            <a:ahLst/>
            <a:cxnLst/>
            <a:rect l="l" t="t" r="r" b="b"/>
            <a:pathLst>
              <a:path w="1302" h="1395" extrusionOk="0">
                <a:moveTo>
                  <a:pt x="1216" y="0"/>
                </a:moveTo>
                <a:cubicBezTo>
                  <a:pt x="1049" y="0"/>
                  <a:pt x="670" y="99"/>
                  <a:pt x="368" y="427"/>
                </a:cubicBezTo>
                <a:cubicBezTo>
                  <a:pt x="1" y="894"/>
                  <a:pt x="34" y="1395"/>
                  <a:pt x="134" y="1395"/>
                </a:cubicBezTo>
                <a:cubicBezTo>
                  <a:pt x="234" y="1395"/>
                  <a:pt x="301" y="994"/>
                  <a:pt x="634" y="627"/>
                </a:cubicBezTo>
                <a:cubicBezTo>
                  <a:pt x="935" y="260"/>
                  <a:pt x="1302" y="94"/>
                  <a:pt x="1302" y="27"/>
                </a:cubicBezTo>
                <a:cubicBezTo>
                  <a:pt x="1302" y="11"/>
                  <a:pt x="1270" y="0"/>
                  <a:pt x="12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833;p44">
            <a:extLst>
              <a:ext uri="{FF2B5EF4-FFF2-40B4-BE49-F238E27FC236}">
                <a16:creationId xmlns:a16="http://schemas.microsoft.com/office/drawing/2014/main" id="{304CA1EC-ADEC-4416-B316-E5ACC71E8A40}"/>
              </a:ext>
            </a:extLst>
          </p:cNvPr>
          <p:cNvSpPr/>
          <p:nvPr/>
        </p:nvSpPr>
        <p:spPr>
          <a:xfrm>
            <a:off x="8433865" y="5063862"/>
            <a:ext cx="17599" cy="29156"/>
          </a:xfrm>
          <a:custGeom>
            <a:avLst/>
            <a:gdLst/>
            <a:ahLst/>
            <a:cxnLst/>
            <a:rect l="l" t="t" r="r" b="b"/>
            <a:pathLst>
              <a:path w="935" h="1549" extrusionOk="0">
                <a:moveTo>
                  <a:pt x="868" y="0"/>
                </a:moveTo>
                <a:cubicBezTo>
                  <a:pt x="760" y="0"/>
                  <a:pt x="436" y="184"/>
                  <a:pt x="234" y="615"/>
                </a:cubicBezTo>
                <a:cubicBezTo>
                  <a:pt x="1" y="1115"/>
                  <a:pt x="101" y="1549"/>
                  <a:pt x="201" y="1549"/>
                </a:cubicBezTo>
                <a:cubicBezTo>
                  <a:pt x="301" y="1515"/>
                  <a:pt x="301" y="1148"/>
                  <a:pt x="501" y="748"/>
                </a:cubicBezTo>
                <a:cubicBezTo>
                  <a:pt x="701" y="348"/>
                  <a:pt x="935" y="81"/>
                  <a:pt x="902" y="14"/>
                </a:cubicBezTo>
                <a:cubicBezTo>
                  <a:pt x="897" y="5"/>
                  <a:pt x="885" y="0"/>
                  <a:pt x="8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834;p44">
            <a:extLst>
              <a:ext uri="{FF2B5EF4-FFF2-40B4-BE49-F238E27FC236}">
                <a16:creationId xmlns:a16="http://schemas.microsoft.com/office/drawing/2014/main" id="{F286521B-1114-4B68-920E-B5D2FE53B3AE}"/>
              </a:ext>
            </a:extLst>
          </p:cNvPr>
          <p:cNvSpPr/>
          <p:nvPr/>
        </p:nvSpPr>
        <p:spPr>
          <a:xfrm>
            <a:off x="8018283" y="2065400"/>
            <a:ext cx="433821" cy="393880"/>
          </a:xfrm>
          <a:custGeom>
            <a:avLst/>
            <a:gdLst/>
            <a:ahLst/>
            <a:cxnLst/>
            <a:rect l="l" t="t" r="r" b="b"/>
            <a:pathLst>
              <a:path w="23048" h="20926" extrusionOk="0">
                <a:moveTo>
                  <a:pt x="14997" y="1"/>
                </a:moveTo>
                <a:cubicBezTo>
                  <a:pt x="14678" y="1"/>
                  <a:pt x="14357" y="34"/>
                  <a:pt x="14041" y="102"/>
                </a:cubicBezTo>
                <a:cubicBezTo>
                  <a:pt x="12773" y="369"/>
                  <a:pt x="11606" y="769"/>
                  <a:pt x="10472" y="1370"/>
                </a:cubicBezTo>
                <a:cubicBezTo>
                  <a:pt x="9651" y="538"/>
                  <a:pt x="8625" y="159"/>
                  <a:pt x="7617" y="159"/>
                </a:cubicBezTo>
                <a:cubicBezTo>
                  <a:pt x="5756" y="159"/>
                  <a:pt x="3958" y="1451"/>
                  <a:pt x="3633" y="3571"/>
                </a:cubicBezTo>
                <a:cubicBezTo>
                  <a:pt x="3429" y="3523"/>
                  <a:pt x="3227" y="3500"/>
                  <a:pt x="3029" y="3500"/>
                </a:cubicBezTo>
                <a:cubicBezTo>
                  <a:pt x="1331" y="3500"/>
                  <a:pt x="0" y="5203"/>
                  <a:pt x="598" y="6907"/>
                </a:cubicBezTo>
                <a:lnTo>
                  <a:pt x="6235" y="8909"/>
                </a:lnTo>
                <a:lnTo>
                  <a:pt x="12406" y="19750"/>
                </a:lnTo>
                <a:cubicBezTo>
                  <a:pt x="13321" y="20534"/>
                  <a:pt x="14460" y="20926"/>
                  <a:pt x="15600" y="20926"/>
                </a:cubicBezTo>
                <a:cubicBezTo>
                  <a:pt x="16787" y="20926"/>
                  <a:pt x="17975" y="20500"/>
                  <a:pt x="18911" y="19650"/>
                </a:cubicBezTo>
                <a:cubicBezTo>
                  <a:pt x="20746" y="17982"/>
                  <a:pt x="21046" y="15213"/>
                  <a:pt x="19645" y="13178"/>
                </a:cubicBezTo>
                <a:cubicBezTo>
                  <a:pt x="19978" y="12878"/>
                  <a:pt x="20279" y="12511"/>
                  <a:pt x="20512" y="12111"/>
                </a:cubicBezTo>
                <a:cubicBezTo>
                  <a:pt x="21513" y="11544"/>
                  <a:pt x="22213" y="10576"/>
                  <a:pt x="22514" y="9442"/>
                </a:cubicBezTo>
                <a:cubicBezTo>
                  <a:pt x="23047" y="7074"/>
                  <a:pt x="21179" y="4439"/>
                  <a:pt x="18778" y="4138"/>
                </a:cubicBezTo>
                <a:cubicBezTo>
                  <a:pt x="19245" y="2971"/>
                  <a:pt x="18677" y="1570"/>
                  <a:pt x="17643" y="803"/>
                </a:cubicBezTo>
                <a:cubicBezTo>
                  <a:pt x="16849" y="282"/>
                  <a:pt x="15926" y="1"/>
                  <a:pt x="1499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835;p44">
            <a:extLst>
              <a:ext uri="{FF2B5EF4-FFF2-40B4-BE49-F238E27FC236}">
                <a16:creationId xmlns:a16="http://schemas.microsoft.com/office/drawing/2014/main" id="{532E8E00-3ED6-4FE4-A769-88A48BB3CA43}"/>
              </a:ext>
            </a:extLst>
          </p:cNvPr>
          <p:cNvSpPr/>
          <p:nvPr/>
        </p:nvSpPr>
        <p:spPr>
          <a:xfrm>
            <a:off x="8037067" y="2141198"/>
            <a:ext cx="315766" cy="536140"/>
          </a:xfrm>
          <a:custGeom>
            <a:avLst/>
            <a:gdLst/>
            <a:ahLst/>
            <a:cxnLst/>
            <a:rect l="l" t="t" r="r" b="b"/>
            <a:pathLst>
              <a:path w="16776" h="28484" extrusionOk="0">
                <a:moveTo>
                  <a:pt x="9797" y="0"/>
                </a:moveTo>
                <a:cubicBezTo>
                  <a:pt x="9493" y="0"/>
                  <a:pt x="9184" y="46"/>
                  <a:pt x="8873" y="145"/>
                </a:cubicBezTo>
                <a:lnTo>
                  <a:pt x="934" y="4048"/>
                </a:lnTo>
                <a:cubicBezTo>
                  <a:pt x="134" y="4281"/>
                  <a:pt x="0" y="5048"/>
                  <a:pt x="200" y="5849"/>
                </a:cubicBezTo>
                <a:lnTo>
                  <a:pt x="200" y="6283"/>
                </a:lnTo>
                <a:lnTo>
                  <a:pt x="3269" y="19058"/>
                </a:lnTo>
                <a:lnTo>
                  <a:pt x="4570" y="24762"/>
                </a:lnTo>
                <a:cubicBezTo>
                  <a:pt x="5113" y="26964"/>
                  <a:pt x="7074" y="28484"/>
                  <a:pt x="9269" y="28484"/>
                </a:cubicBezTo>
                <a:cubicBezTo>
                  <a:pt x="9502" y="28484"/>
                  <a:pt x="9737" y="28467"/>
                  <a:pt x="9974" y="28432"/>
                </a:cubicBezTo>
                <a:cubicBezTo>
                  <a:pt x="12609" y="28065"/>
                  <a:pt x="14444" y="25630"/>
                  <a:pt x="14077" y="22961"/>
                </a:cubicBezTo>
                <a:cubicBezTo>
                  <a:pt x="14077" y="22894"/>
                  <a:pt x="14044" y="22794"/>
                  <a:pt x="14044" y="22694"/>
                </a:cubicBezTo>
                <a:cubicBezTo>
                  <a:pt x="13679" y="20938"/>
                  <a:pt x="13446" y="19742"/>
                  <a:pt x="13443" y="19726"/>
                </a:cubicBezTo>
                <a:lnTo>
                  <a:pt x="13443" y="19726"/>
                </a:lnTo>
                <a:cubicBezTo>
                  <a:pt x="13443" y="19726"/>
                  <a:pt x="13444" y="19726"/>
                  <a:pt x="13445" y="19726"/>
                </a:cubicBezTo>
                <a:cubicBezTo>
                  <a:pt x="13525" y="19726"/>
                  <a:pt x="16776" y="18400"/>
                  <a:pt x="16545" y="13788"/>
                </a:cubicBezTo>
                <a:cubicBezTo>
                  <a:pt x="16412" y="11486"/>
                  <a:pt x="15545" y="7850"/>
                  <a:pt x="14711" y="4915"/>
                </a:cubicBezTo>
                <a:cubicBezTo>
                  <a:pt x="14064" y="2561"/>
                  <a:pt x="12067" y="0"/>
                  <a:pt x="9797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836;p44">
            <a:extLst>
              <a:ext uri="{FF2B5EF4-FFF2-40B4-BE49-F238E27FC236}">
                <a16:creationId xmlns:a16="http://schemas.microsoft.com/office/drawing/2014/main" id="{FEE3AAE4-8494-422A-9C25-D0DD0436D825}"/>
              </a:ext>
            </a:extLst>
          </p:cNvPr>
          <p:cNvSpPr/>
          <p:nvPr/>
        </p:nvSpPr>
        <p:spPr>
          <a:xfrm>
            <a:off x="8291341" y="2283383"/>
            <a:ext cx="23886" cy="21552"/>
          </a:xfrm>
          <a:custGeom>
            <a:avLst/>
            <a:gdLst/>
            <a:ahLst/>
            <a:cxnLst/>
            <a:rect l="l" t="t" r="r" b="b"/>
            <a:pathLst>
              <a:path w="1269" h="1145" extrusionOk="0">
                <a:moveTo>
                  <a:pt x="664" y="0"/>
                </a:moveTo>
                <a:cubicBezTo>
                  <a:pt x="609" y="0"/>
                  <a:pt x="554" y="10"/>
                  <a:pt x="501" y="29"/>
                </a:cubicBezTo>
                <a:cubicBezTo>
                  <a:pt x="168" y="96"/>
                  <a:pt x="1" y="396"/>
                  <a:pt x="68" y="730"/>
                </a:cubicBezTo>
                <a:cubicBezTo>
                  <a:pt x="153" y="986"/>
                  <a:pt x="384" y="1145"/>
                  <a:pt x="636" y="1145"/>
                </a:cubicBezTo>
                <a:cubicBezTo>
                  <a:pt x="679" y="1145"/>
                  <a:pt x="724" y="1140"/>
                  <a:pt x="768" y="1130"/>
                </a:cubicBezTo>
                <a:cubicBezTo>
                  <a:pt x="1068" y="1030"/>
                  <a:pt x="1268" y="730"/>
                  <a:pt x="1202" y="430"/>
                </a:cubicBezTo>
                <a:cubicBezTo>
                  <a:pt x="1202" y="430"/>
                  <a:pt x="1168" y="396"/>
                  <a:pt x="1168" y="396"/>
                </a:cubicBezTo>
                <a:cubicBezTo>
                  <a:pt x="1115" y="155"/>
                  <a:pt x="889" y="0"/>
                  <a:pt x="6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837;p44">
            <a:extLst>
              <a:ext uri="{FF2B5EF4-FFF2-40B4-BE49-F238E27FC236}">
                <a16:creationId xmlns:a16="http://schemas.microsoft.com/office/drawing/2014/main" id="{BF7289E9-B71F-4B14-94FB-DCDA51017611}"/>
              </a:ext>
            </a:extLst>
          </p:cNvPr>
          <p:cNvSpPr/>
          <p:nvPr/>
        </p:nvSpPr>
        <p:spPr>
          <a:xfrm>
            <a:off x="8262467" y="2267177"/>
            <a:ext cx="44591" cy="16903"/>
          </a:xfrm>
          <a:custGeom>
            <a:avLst/>
            <a:gdLst/>
            <a:ahLst/>
            <a:cxnLst/>
            <a:rect l="l" t="t" r="r" b="b"/>
            <a:pathLst>
              <a:path w="2369" h="898" extrusionOk="0">
                <a:moveTo>
                  <a:pt x="1475" y="0"/>
                </a:moveTo>
                <a:cubicBezTo>
                  <a:pt x="1351" y="0"/>
                  <a:pt x="1226" y="19"/>
                  <a:pt x="1101" y="57"/>
                </a:cubicBezTo>
                <a:cubicBezTo>
                  <a:pt x="768" y="123"/>
                  <a:pt x="501" y="257"/>
                  <a:pt x="267" y="524"/>
                </a:cubicBezTo>
                <a:cubicBezTo>
                  <a:pt x="100" y="690"/>
                  <a:pt x="0" y="824"/>
                  <a:pt x="100" y="890"/>
                </a:cubicBezTo>
                <a:cubicBezTo>
                  <a:pt x="106" y="895"/>
                  <a:pt x="113" y="898"/>
                  <a:pt x="121" y="898"/>
                </a:cubicBezTo>
                <a:cubicBezTo>
                  <a:pt x="229" y="898"/>
                  <a:pt x="613" y="544"/>
                  <a:pt x="1168" y="390"/>
                </a:cubicBezTo>
                <a:cubicBezTo>
                  <a:pt x="1316" y="359"/>
                  <a:pt x="1457" y="348"/>
                  <a:pt x="1587" y="348"/>
                </a:cubicBezTo>
                <a:cubicBezTo>
                  <a:pt x="1909" y="348"/>
                  <a:pt x="2162" y="416"/>
                  <a:pt x="2288" y="416"/>
                </a:cubicBezTo>
                <a:cubicBezTo>
                  <a:pt x="2329" y="416"/>
                  <a:pt x="2356" y="409"/>
                  <a:pt x="2369" y="390"/>
                </a:cubicBezTo>
                <a:cubicBezTo>
                  <a:pt x="2369" y="357"/>
                  <a:pt x="2302" y="257"/>
                  <a:pt x="2069" y="157"/>
                </a:cubicBezTo>
                <a:cubicBezTo>
                  <a:pt x="1881" y="52"/>
                  <a:pt x="1680" y="0"/>
                  <a:pt x="147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838;p44">
            <a:extLst>
              <a:ext uri="{FF2B5EF4-FFF2-40B4-BE49-F238E27FC236}">
                <a16:creationId xmlns:a16="http://schemas.microsoft.com/office/drawing/2014/main" id="{2559C321-C311-4A06-B2F4-38EA1954A272}"/>
              </a:ext>
            </a:extLst>
          </p:cNvPr>
          <p:cNvSpPr/>
          <p:nvPr/>
        </p:nvSpPr>
        <p:spPr>
          <a:xfrm>
            <a:off x="8177069" y="2309396"/>
            <a:ext cx="23886" cy="21495"/>
          </a:xfrm>
          <a:custGeom>
            <a:avLst/>
            <a:gdLst/>
            <a:ahLst/>
            <a:cxnLst/>
            <a:rect l="l" t="t" r="r" b="b"/>
            <a:pathLst>
              <a:path w="1269" h="1142" extrusionOk="0">
                <a:moveTo>
                  <a:pt x="633" y="0"/>
                </a:moveTo>
                <a:cubicBezTo>
                  <a:pt x="590" y="0"/>
                  <a:pt x="545" y="5"/>
                  <a:pt x="501" y="15"/>
                </a:cubicBezTo>
                <a:cubicBezTo>
                  <a:pt x="201" y="115"/>
                  <a:pt x="1" y="415"/>
                  <a:pt x="68" y="716"/>
                </a:cubicBezTo>
                <a:cubicBezTo>
                  <a:pt x="150" y="963"/>
                  <a:pt x="368" y="1142"/>
                  <a:pt x="628" y="1142"/>
                </a:cubicBezTo>
                <a:cubicBezTo>
                  <a:pt x="684" y="1142"/>
                  <a:pt x="742" y="1134"/>
                  <a:pt x="801" y="1116"/>
                </a:cubicBezTo>
                <a:cubicBezTo>
                  <a:pt x="1102" y="1016"/>
                  <a:pt x="1268" y="716"/>
                  <a:pt x="1202" y="415"/>
                </a:cubicBezTo>
                <a:cubicBezTo>
                  <a:pt x="1116" y="159"/>
                  <a:pt x="886" y="0"/>
                  <a:pt x="63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839;p44">
            <a:extLst>
              <a:ext uri="{FF2B5EF4-FFF2-40B4-BE49-F238E27FC236}">
                <a16:creationId xmlns:a16="http://schemas.microsoft.com/office/drawing/2014/main" id="{DDA92FD2-2210-4551-827D-8EFBD165A422}"/>
              </a:ext>
            </a:extLst>
          </p:cNvPr>
          <p:cNvSpPr/>
          <p:nvPr/>
        </p:nvSpPr>
        <p:spPr>
          <a:xfrm>
            <a:off x="8149457" y="2295223"/>
            <a:ext cx="45212" cy="16489"/>
          </a:xfrm>
          <a:custGeom>
            <a:avLst/>
            <a:gdLst/>
            <a:ahLst/>
            <a:cxnLst/>
            <a:rect l="l" t="t" r="r" b="b"/>
            <a:pathLst>
              <a:path w="2402" h="876" extrusionOk="0">
                <a:moveTo>
                  <a:pt x="1443" y="1"/>
                </a:moveTo>
                <a:cubicBezTo>
                  <a:pt x="1338" y="1"/>
                  <a:pt x="1234" y="12"/>
                  <a:pt x="1134" y="34"/>
                </a:cubicBezTo>
                <a:cubicBezTo>
                  <a:pt x="801" y="101"/>
                  <a:pt x="500" y="268"/>
                  <a:pt x="267" y="501"/>
                </a:cubicBezTo>
                <a:cubicBezTo>
                  <a:pt x="100" y="668"/>
                  <a:pt x="0" y="801"/>
                  <a:pt x="100" y="868"/>
                </a:cubicBezTo>
                <a:cubicBezTo>
                  <a:pt x="105" y="873"/>
                  <a:pt x="112" y="876"/>
                  <a:pt x="121" y="876"/>
                </a:cubicBezTo>
                <a:cubicBezTo>
                  <a:pt x="229" y="876"/>
                  <a:pt x="615" y="524"/>
                  <a:pt x="1201" y="401"/>
                </a:cubicBezTo>
                <a:cubicBezTo>
                  <a:pt x="1366" y="355"/>
                  <a:pt x="1523" y="340"/>
                  <a:pt x="1665" y="340"/>
                </a:cubicBezTo>
                <a:cubicBezTo>
                  <a:pt x="1975" y="340"/>
                  <a:pt x="2217" y="413"/>
                  <a:pt x="2321" y="413"/>
                </a:cubicBezTo>
                <a:cubicBezTo>
                  <a:pt x="2344" y="413"/>
                  <a:pt x="2360" y="410"/>
                  <a:pt x="2368" y="401"/>
                </a:cubicBezTo>
                <a:cubicBezTo>
                  <a:pt x="2402" y="334"/>
                  <a:pt x="2302" y="234"/>
                  <a:pt x="2068" y="134"/>
                </a:cubicBezTo>
                <a:cubicBezTo>
                  <a:pt x="1868" y="45"/>
                  <a:pt x="1653" y="1"/>
                  <a:pt x="144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840;p44">
            <a:extLst>
              <a:ext uri="{FF2B5EF4-FFF2-40B4-BE49-F238E27FC236}">
                <a16:creationId xmlns:a16="http://schemas.microsoft.com/office/drawing/2014/main" id="{B2161AFF-A67A-46F9-8D4E-C0BF6EA8C71B}"/>
              </a:ext>
            </a:extLst>
          </p:cNvPr>
          <p:cNvSpPr/>
          <p:nvPr/>
        </p:nvSpPr>
        <p:spPr>
          <a:xfrm>
            <a:off x="8226045" y="2280165"/>
            <a:ext cx="55282" cy="96070"/>
          </a:xfrm>
          <a:custGeom>
            <a:avLst/>
            <a:gdLst/>
            <a:ahLst/>
            <a:cxnLst/>
            <a:rect l="l" t="t" r="r" b="b"/>
            <a:pathLst>
              <a:path w="2937" h="5104" extrusionOk="0">
                <a:moveTo>
                  <a:pt x="67" y="0"/>
                </a:moveTo>
                <a:cubicBezTo>
                  <a:pt x="1" y="34"/>
                  <a:pt x="768" y="1368"/>
                  <a:pt x="1769" y="2936"/>
                </a:cubicBezTo>
                <a:lnTo>
                  <a:pt x="2502" y="4037"/>
                </a:lnTo>
                <a:cubicBezTo>
                  <a:pt x="2603" y="4170"/>
                  <a:pt x="2669" y="4337"/>
                  <a:pt x="2703" y="4504"/>
                </a:cubicBezTo>
                <a:cubicBezTo>
                  <a:pt x="2703" y="4604"/>
                  <a:pt x="2569" y="4670"/>
                  <a:pt x="2402" y="4704"/>
                </a:cubicBezTo>
                <a:cubicBezTo>
                  <a:pt x="2069" y="4804"/>
                  <a:pt x="1735" y="4937"/>
                  <a:pt x="1435" y="5104"/>
                </a:cubicBezTo>
                <a:cubicBezTo>
                  <a:pt x="1769" y="5071"/>
                  <a:pt x="2136" y="5004"/>
                  <a:pt x="2469" y="4904"/>
                </a:cubicBezTo>
                <a:cubicBezTo>
                  <a:pt x="2536" y="4870"/>
                  <a:pt x="2636" y="4837"/>
                  <a:pt x="2703" y="4804"/>
                </a:cubicBezTo>
                <a:cubicBezTo>
                  <a:pt x="2836" y="4737"/>
                  <a:pt x="2903" y="4637"/>
                  <a:pt x="2936" y="4537"/>
                </a:cubicBezTo>
                <a:cubicBezTo>
                  <a:pt x="2936" y="4303"/>
                  <a:pt x="2869" y="4103"/>
                  <a:pt x="2703" y="3936"/>
                </a:cubicBezTo>
                <a:lnTo>
                  <a:pt x="2002" y="2802"/>
                </a:lnTo>
                <a:cubicBezTo>
                  <a:pt x="1435" y="1835"/>
                  <a:pt x="801" y="901"/>
                  <a:pt x="6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841;p44">
            <a:extLst>
              <a:ext uri="{FF2B5EF4-FFF2-40B4-BE49-F238E27FC236}">
                <a16:creationId xmlns:a16="http://schemas.microsoft.com/office/drawing/2014/main" id="{63CE8A28-B106-4ECE-923A-182E945C4D01}"/>
              </a:ext>
            </a:extLst>
          </p:cNvPr>
          <p:cNvSpPr/>
          <p:nvPr/>
        </p:nvSpPr>
        <p:spPr>
          <a:xfrm>
            <a:off x="8170801" y="2506185"/>
            <a:ext cx="123701" cy="35236"/>
          </a:xfrm>
          <a:custGeom>
            <a:avLst/>
            <a:gdLst/>
            <a:ahLst/>
            <a:cxnLst/>
            <a:rect l="l" t="t" r="r" b="b"/>
            <a:pathLst>
              <a:path w="6572" h="1872" extrusionOk="0">
                <a:moveTo>
                  <a:pt x="0" y="1"/>
                </a:moveTo>
                <a:cubicBezTo>
                  <a:pt x="0" y="1"/>
                  <a:pt x="1414" y="1872"/>
                  <a:pt x="4277" y="1872"/>
                </a:cubicBezTo>
                <a:cubicBezTo>
                  <a:pt x="4959" y="1872"/>
                  <a:pt x="5724" y="1765"/>
                  <a:pt x="6572" y="1502"/>
                </a:cubicBezTo>
                <a:lnTo>
                  <a:pt x="6338" y="334"/>
                </a:lnTo>
                <a:cubicBezTo>
                  <a:pt x="5491" y="536"/>
                  <a:pt x="4627" y="635"/>
                  <a:pt x="3764" y="635"/>
                </a:cubicBezTo>
                <a:cubicBezTo>
                  <a:pt x="2488" y="635"/>
                  <a:pt x="1214" y="419"/>
                  <a:pt x="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842;p44">
            <a:extLst>
              <a:ext uri="{FF2B5EF4-FFF2-40B4-BE49-F238E27FC236}">
                <a16:creationId xmlns:a16="http://schemas.microsoft.com/office/drawing/2014/main" id="{4D58ED58-AF56-4FC3-96AD-0FD57E289393}"/>
              </a:ext>
            </a:extLst>
          </p:cNvPr>
          <p:cNvSpPr/>
          <p:nvPr/>
        </p:nvSpPr>
        <p:spPr>
          <a:xfrm>
            <a:off x="8141909" y="2279845"/>
            <a:ext cx="54642" cy="19218"/>
          </a:xfrm>
          <a:custGeom>
            <a:avLst/>
            <a:gdLst/>
            <a:ahLst/>
            <a:cxnLst/>
            <a:rect l="l" t="t" r="r" b="b"/>
            <a:pathLst>
              <a:path w="2903" h="1021" extrusionOk="0">
                <a:moveTo>
                  <a:pt x="1886" y="1"/>
                </a:moveTo>
                <a:cubicBezTo>
                  <a:pt x="1702" y="1"/>
                  <a:pt x="1519" y="17"/>
                  <a:pt x="1335" y="51"/>
                </a:cubicBezTo>
                <a:cubicBezTo>
                  <a:pt x="935" y="151"/>
                  <a:pt x="601" y="318"/>
                  <a:pt x="301" y="551"/>
                </a:cubicBezTo>
                <a:cubicBezTo>
                  <a:pt x="68" y="751"/>
                  <a:pt x="1" y="918"/>
                  <a:pt x="34" y="985"/>
                </a:cubicBezTo>
                <a:cubicBezTo>
                  <a:pt x="59" y="1010"/>
                  <a:pt x="100" y="1021"/>
                  <a:pt x="155" y="1021"/>
                </a:cubicBezTo>
                <a:cubicBezTo>
                  <a:pt x="388" y="1021"/>
                  <a:pt x="873" y="820"/>
                  <a:pt x="1469" y="684"/>
                </a:cubicBezTo>
                <a:cubicBezTo>
                  <a:pt x="2202" y="484"/>
                  <a:pt x="2836" y="484"/>
                  <a:pt x="2870" y="318"/>
                </a:cubicBezTo>
                <a:cubicBezTo>
                  <a:pt x="2903" y="251"/>
                  <a:pt x="2736" y="117"/>
                  <a:pt x="2436" y="51"/>
                </a:cubicBezTo>
                <a:cubicBezTo>
                  <a:pt x="2252" y="17"/>
                  <a:pt x="2069" y="1"/>
                  <a:pt x="18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843;p44">
            <a:extLst>
              <a:ext uri="{FF2B5EF4-FFF2-40B4-BE49-F238E27FC236}">
                <a16:creationId xmlns:a16="http://schemas.microsoft.com/office/drawing/2014/main" id="{FD1B7441-1C6D-43CD-9353-304F1ADD3656}"/>
              </a:ext>
            </a:extLst>
          </p:cNvPr>
          <p:cNvSpPr/>
          <p:nvPr/>
        </p:nvSpPr>
        <p:spPr>
          <a:xfrm>
            <a:off x="8254298" y="2229306"/>
            <a:ext cx="48995" cy="17731"/>
          </a:xfrm>
          <a:custGeom>
            <a:avLst/>
            <a:gdLst/>
            <a:ahLst/>
            <a:cxnLst/>
            <a:rect l="l" t="t" r="r" b="b"/>
            <a:pathLst>
              <a:path w="2603" h="942" extrusionOk="0">
                <a:moveTo>
                  <a:pt x="1544" y="0"/>
                </a:moveTo>
                <a:cubicBezTo>
                  <a:pt x="1428" y="0"/>
                  <a:pt x="1313" y="11"/>
                  <a:pt x="1202" y="34"/>
                </a:cubicBezTo>
                <a:cubicBezTo>
                  <a:pt x="835" y="100"/>
                  <a:pt x="501" y="267"/>
                  <a:pt x="234" y="501"/>
                </a:cubicBezTo>
                <a:cubicBezTo>
                  <a:pt x="67" y="668"/>
                  <a:pt x="1" y="834"/>
                  <a:pt x="67" y="901"/>
                </a:cubicBezTo>
                <a:cubicBezTo>
                  <a:pt x="96" y="929"/>
                  <a:pt x="141" y="941"/>
                  <a:pt x="200" y="941"/>
                </a:cubicBezTo>
                <a:cubicBezTo>
                  <a:pt x="418" y="941"/>
                  <a:pt x="829" y="780"/>
                  <a:pt x="1302" y="701"/>
                </a:cubicBezTo>
                <a:cubicBezTo>
                  <a:pt x="1935" y="567"/>
                  <a:pt x="2469" y="601"/>
                  <a:pt x="2569" y="434"/>
                </a:cubicBezTo>
                <a:cubicBezTo>
                  <a:pt x="2603" y="367"/>
                  <a:pt x="2503" y="234"/>
                  <a:pt x="2236" y="134"/>
                </a:cubicBezTo>
                <a:cubicBezTo>
                  <a:pt x="2013" y="45"/>
                  <a:pt x="1776" y="0"/>
                  <a:pt x="154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844;p44">
            <a:extLst>
              <a:ext uri="{FF2B5EF4-FFF2-40B4-BE49-F238E27FC236}">
                <a16:creationId xmlns:a16="http://schemas.microsoft.com/office/drawing/2014/main" id="{6EA4EB7B-CB62-4C60-A699-9174BCB0D874}"/>
              </a:ext>
            </a:extLst>
          </p:cNvPr>
          <p:cNvSpPr/>
          <p:nvPr/>
        </p:nvSpPr>
        <p:spPr>
          <a:xfrm>
            <a:off x="8087286" y="2121510"/>
            <a:ext cx="293236" cy="133094"/>
          </a:xfrm>
          <a:custGeom>
            <a:avLst/>
            <a:gdLst/>
            <a:ahLst/>
            <a:cxnLst/>
            <a:rect l="l" t="t" r="r" b="b"/>
            <a:pathLst>
              <a:path w="15579" h="7071" extrusionOk="0">
                <a:moveTo>
                  <a:pt x="8014" y="1"/>
                </a:moveTo>
                <a:cubicBezTo>
                  <a:pt x="7890" y="1"/>
                  <a:pt x="7765" y="8"/>
                  <a:pt x="7640" y="23"/>
                </a:cubicBezTo>
                <a:cubicBezTo>
                  <a:pt x="6770" y="88"/>
                  <a:pt x="5962" y="525"/>
                  <a:pt x="5067" y="525"/>
                </a:cubicBezTo>
                <a:cubicBezTo>
                  <a:pt x="5035" y="525"/>
                  <a:pt x="5003" y="525"/>
                  <a:pt x="4971" y="524"/>
                </a:cubicBezTo>
                <a:cubicBezTo>
                  <a:pt x="4304" y="490"/>
                  <a:pt x="3670" y="190"/>
                  <a:pt x="3003" y="190"/>
                </a:cubicBezTo>
                <a:cubicBezTo>
                  <a:pt x="1842" y="190"/>
                  <a:pt x="920" y="1120"/>
                  <a:pt x="237" y="2103"/>
                </a:cubicBezTo>
                <a:lnTo>
                  <a:pt x="237" y="2103"/>
                </a:lnTo>
                <a:cubicBezTo>
                  <a:pt x="236" y="2099"/>
                  <a:pt x="235" y="2095"/>
                  <a:pt x="234" y="2091"/>
                </a:cubicBezTo>
                <a:lnTo>
                  <a:pt x="1" y="2458"/>
                </a:lnTo>
                <a:cubicBezTo>
                  <a:pt x="76" y="2340"/>
                  <a:pt x="155" y="2221"/>
                  <a:pt x="237" y="2103"/>
                </a:cubicBezTo>
                <a:lnTo>
                  <a:pt x="237" y="2103"/>
                </a:lnTo>
                <a:cubicBezTo>
                  <a:pt x="555" y="3614"/>
                  <a:pt x="1871" y="4593"/>
                  <a:pt x="3291" y="4593"/>
                </a:cubicBezTo>
                <a:cubicBezTo>
                  <a:pt x="3682" y="4593"/>
                  <a:pt x="4082" y="4518"/>
                  <a:pt x="4471" y="4360"/>
                </a:cubicBezTo>
                <a:cubicBezTo>
                  <a:pt x="5004" y="4146"/>
                  <a:pt x="5559" y="3783"/>
                  <a:pt x="6102" y="3783"/>
                </a:cubicBezTo>
                <a:cubicBezTo>
                  <a:pt x="6237" y="3783"/>
                  <a:pt x="6372" y="3806"/>
                  <a:pt x="6505" y="3859"/>
                </a:cubicBezTo>
                <a:cubicBezTo>
                  <a:pt x="7173" y="4093"/>
                  <a:pt x="7439" y="5027"/>
                  <a:pt x="8073" y="5394"/>
                </a:cubicBezTo>
                <a:cubicBezTo>
                  <a:pt x="8289" y="5517"/>
                  <a:pt x="8516" y="5564"/>
                  <a:pt x="8752" y="5564"/>
                </a:cubicBezTo>
                <a:cubicBezTo>
                  <a:pt x="9502" y="5564"/>
                  <a:pt x="10331" y="5090"/>
                  <a:pt x="11096" y="5090"/>
                </a:cubicBezTo>
                <a:cubicBezTo>
                  <a:pt x="11134" y="5090"/>
                  <a:pt x="11171" y="5091"/>
                  <a:pt x="11209" y="5094"/>
                </a:cubicBezTo>
                <a:cubicBezTo>
                  <a:pt x="12043" y="5160"/>
                  <a:pt x="12676" y="5827"/>
                  <a:pt x="13310" y="6361"/>
                </a:cubicBezTo>
                <a:cubicBezTo>
                  <a:pt x="13798" y="6751"/>
                  <a:pt x="14393" y="7070"/>
                  <a:pt x="14964" y="7070"/>
                </a:cubicBezTo>
                <a:cubicBezTo>
                  <a:pt x="15174" y="7070"/>
                  <a:pt x="15381" y="7027"/>
                  <a:pt x="15579" y="6928"/>
                </a:cubicBezTo>
                <a:cubicBezTo>
                  <a:pt x="15412" y="6228"/>
                  <a:pt x="15178" y="5527"/>
                  <a:pt x="14845" y="4893"/>
                </a:cubicBezTo>
                <a:cubicBezTo>
                  <a:pt x="14511" y="4260"/>
                  <a:pt x="13977" y="3759"/>
                  <a:pt x="13310" y="3459"/>
                </a:cubicBezTo>
                <a:cubicBezTo>
                  <a:pt x="12943" y="3326"/>
                  <a:pt x="12576" y="3259"/>
                  <a:pt x="12209" y="3092"/>
                </a:cubicBezTo>
                <a:cubicBezTo>
                  <a:pt x="11442" y="2692"/>
                  <a:pt x="11109" y="1825"/>
                  <a:pt x="10575" y="1191"/>
                </a:cubicBezTo>
                <a:cubicBezTo>
                  <a:pt x="9925" y="452"/>
                  <a:pt x="8986" y="1"/>
                  <a:pt x="80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845;p44">
            <a:extLst>
              <a:ext uri="{FF2B5EF4-FFF2-40B4-BE49-F238E27FC236}">
                <a16:creationId xmlns:a16="http://schemas.microsoft.com/office/drawing/2014/main" id="{7B1BDE9D-C260-4359-BBA1-5378524AA29E}"/>
              </a:ext>
            </a:extLst>
          </p:cNvPr>
          <p:cNvSpPr/>
          <p:nvPr/>
        </p:nvSpPr>
        <p:spPr>
          <a:xfrm>
            <a:off x="7965485" y="2145584"/>
            <a:ext cx="213485" cy="353788"/>
          </a:xfrm>
          <a:custGeom>
            <a:avLst/>
            <a:gdLst/>
            <a:ahLst/>
            <a:cxnLst/>
            <a:rect l="l" t="t" r="r" b="b"/>
            <a:pathLst>
              <a:path w="11342" h="18796" extrusionOk="0">
                <a:moveTo>
                  <a:pt x="6264" y="1"/>
                </a:moveTo>
                <a:cubicBezTo>
                  <a:pt x="6023" y="1"/>
                  <a:pt x="5780" y="26"/>
                  <a:pt x="5538" y="79"/>
                </a:cubicBezTo>
                <a:cubicBezTo>
                  <a:pt x="4304" y="446"/>
                  <a:pt x="3470" y="1580"/>
                  <a:pt x="3436" y="2847"/>
                </a:cubicBezTo>
                <a:cubicBezTo>
                  <a:pt x="1969" y="3214"/>
                  <a:pt x="801" y="4348"/>
                  <a:pt x="401" y="5849"/>
                </a:cubicBezTo>
                <a:cubicBezTo>
                  <a:pt x="0" y="7384"/>
                  <a:pt x="401" y="9018"/>
                  <a:pt x="1435" y="10219"/>
                </a:cubicBezTo>
                <a:cubicBezTo>
                  <a:pt x="1702" y="10519"/>
                  <a:pt x="1935" y="10853"/>
                  <a:pt x="2135" y="11220"/>
                </a:cubicBezTo>
                <a:cubicBezTo>
                  <a:pt x="1835" y="11553"/>
                  <a:pt x="1602" y="11920"/>
                  <a:pt x="1368" y="12321"/>
                </a:cubicBezTo>
                <a:cubicBezTo>
                  <a:pt x="434" y="14456"/>
                  <a:pt x="3036" y="15256"/>
                  <a:pt x="3036" y="15256"/>
                </a:cubicBezTo>
                <a:cubicBezTo>
                  <a:pt x="3036" y="16657"/>
                  <a:pt x="4337" y="16657"/>
                  <a:pt x="5171" y="16657"/>
                </a:cubicBezTo>
                <a:cubicBezTo>
                  <a:pt x="5987" y="16657"/>
                  <a:pt x="6451" y="18795"/>
                  <a:pt x="7095" y="18795"/>
                </a:cubicBezTo>
                <a:cubicBezTo>
                  <a:pt x="7110" y="18795"/>
                  <a:pt x="7124" y="18794"/>
                  <a:pt x="7139" y="18792"/>
                </a:cubicBezTo>
                <a:lnTo>
                  <a:pt x="6472" y="11887"/>
                </a:lnTo>
                <a:lnTo>
                  <a:pt x="6472" y="11887"/>
                </a:lnTo>
                <a:cubicBezTo>
                  <a:pt x="6572" y="11920"/>
                  <a:pt x="6672" y="11954"/>
                  <a:pt x="6772" y="11954"/>
                </a:cubicBezTo>
                <a:cubicBezTo>
                  <a:pt x="6781" y="11954"/>
                  <a:pt x="6789" y="11954"/>
                  <a:pt x="6798" y="11954"/>
                </a:cubicBezTo>
                <a:cubicBezTo>
                  <a:pt x="8335" y="11954"/>
                  <a:pt x="7937" y="8981"/>
                  <a:pt x="7439" y="8218"/>
                </a:cubicBezTo>
                <a:cubicBezTo>
                  <a:pt x="7906" y="7617"/>
                  <a:pt x="8306" y="6984"/>
                  <a:pt x="8607" y="6283"/>
                </a:cubicBezTo>
                <a:cubicBezTo>
                  <a:pt x="8907" y="5249"/>
                  <a:pt x="8907" y="4148"/>
                  <a:pt x="8673" y="3114"/>
                </a:cubicBezTo>
                <a:cubicBezTo>
                  <a:pt x="9207" y="3047"/>
                  <a:pt x="11342" y="1780"/>
                  <a:pt x="11108" y="1780"/>
                </a:cubicBezTo>
                <a:cubicBezTo>
                  <a:pt x="10508" y="1713"/>
                  <a:pt x="9274" y="1613"/>
                  <a:pt x="8873" y="1179"/>
                </a:cubicBezTo>
                <a:cubicBezTo>
                  <a:pt x="8203" y="428"/>
                  <a:pt x="7252" y="1"/>
                  <a:pt x="626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846;p44">
            <a:extLst>
              <a:ext uri="{FF2B5EF4-FFF2-40B4-BE49-F238E27FC236}">
                <a16:creationId xmlns:a16="http://schemas.microsoft.com/office/drawing/2014/main" id="{9E689C92-9B04-4E50-BA7D-AA3FD0245572}"/>
              </a:ext>
            </a:extLst>
          </p:cNvPr>
          <p:cNvSpPr/>
          <p:nvPr/>
        </p:nvSpPr>
        <p:spPr>
          <a:xfrm>
            <a:off x="8038950" y="2357337"/>
            <a:ext cx="64994" cy="74951"/>
          </a:xfrm>
          <a:custGeom>
            <a:avLst/>
            <a:gdLst/>
            <a:ahLst/>
            <a:cxnLst/>
            <a:rect l="l" t="t" r="r" b="b"/>
            <a:pathLst>
              <a:path w="3453" h="3982" extrusionOk="0">
                <a:moveTo>
                  <a:pt x="1472" y="1"/>
                </a:moveTo>
                <a:cubicBezTo>
                  <a:pt x="1371" y="1"/>
                  <a:pt x="1269" y="12"/>
                  <a:pt x="1168" y="37"/>
                </a:cubicBezTo>
                <a:cubicBezTo>
                  <a:pt x="968" y="70"/>
                  <a:pt x="767" y="170"/>
                  <a:pt x="634" y="303"/>
                </a:cubicBezTo>
                <a:cubicBezTo>
                  <a:pt x="200" y="670"/>
                  <a:pt x="0" y="1271"/>
                  <a:pt x="234" y="2272"/>
                </a:cubicBezTo>
                <a:cubicBezTo>
                  <a:pt x="576" y="3639"/>
                  <a:pt x="1417" y="3982"/>
                  <a:pt x="2151" y="3982"/>
                </a:cubicBezTo>
                <a:cubicBezTo>
                  <a:pt x="2850" y="3982"/>
                  <a:pt x="3452" y="3672"/>
                  <a:pt x="3436" y="3639"/>
                </a:cubicBezTo>
                <a:cubicBezTo>
                  <a:pt x="3436" y="3572"/>
                  <a:pt x="3069" y="2138"/>
                  <a:pt x="2769" y="1004"/>
                </a:cubicBezTo>
                <a:cubicBezTo>
                  <a:pt x="2626" y="405"/>
                  <a:pt x="2069" y="1"/>
                  <a:pt x="1472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847;p44">
            <a:extLst>
              <a:ext uri="{FF2B5EF4-FFF2-40B4-BE49-F238E27FC236}">
                <a16:creationId xmlns:a16="http://schemas.microsoft.com/office/drawing/2014/main" id="{1EEBB397-7677-4C6D-BB86-F01A45A1DA14}"/>
              </a:ext>
            </a:extLst>
          </p:cNvPr>
          <p:cNvSpPr/>
          <p:nvPr/>
        </p:nvSpPr>
        <p:spPr>
          <a:xfrm>
            <a:off x="8055269" y="2372621"/>
            <a:ext cx="28893" cy="44440"/>
          </a:xfrm>
          <a:custGeom>
            <a:avLst/>
            <a:gdLst/>
            <a:ahLst/>
            <a:cxnLst/>
            <a:rect l="l" t="t" r="r" b="b"/>
            <a:pathLst>
              <a:path w="1535" h="2361" extrusionOk="0">
                <a:moveTo>
                  <a:pt x="580" y="0"/>
                </a:moveTo>
                <a:cubicBezTo>
                  <a:pt x="534" y="0"/>
                  <a:pt x="484" y="8"/>
                  <a:pt x="434" y="25"/>
                </a:cubicBezTo>
                <a:cubicBezTo>
                  <a:pt x="234" y="125"/>
                  <a:pt x="67" y="325"/>
                  <a:pt x="34" y="559"/>
                </a:cubicBezTo>
                <a:cubicBezTo>
                  <a:pt x="1" y="826"/>
                  <a:pt x="1" y="1093"/>
                  <a:pt x="67" y="1359"/>
                </a:cubicBezTo>
                <a:cubicBezTo>
                  <a:pt x="167" y="1860"/>
                  <a:pt x="568" y="2260"/>
                  <a:pt x="1035" y="2360"/>
                </a:cubicBezTo>
                <a:cubicBezTo>
                  <a:pt x="1201" y="2360"/>
                  <a:pt x="1368" y="2293"/>
                  <a:pt x="1468" y="2160"/>
                </a:cubicBezTo>
                <a:cubicBezTo>
                  <a:pt x="1535" y="2093"/>
                  <a:pt x="1535" y="2027"/>
                  <a:pt x="1502" y="2027"/>
                </a:cubicBezTo>
                <a:cubicBezTo>
                  <a:pt x="1468" y="2060"/>
                  <a:pt x="1435" y="2093"/>
                  <a:pt x="1402" y="2127"/>
                </a:cubicBezTo>
                <a:cubicBezTo>
                  <a:pt x="1301" y="2193"/>
                  <a:pt x="1168" y="2227"/>
                  <a:pt x="1068" y="2227"/>
                </a:cubicBezTo>
                <a:cubicBezTo>
                  <a:pt x="634" y="2060"/>
                  <a:pt x="334" y="1726"/>
                  <a:pt x="267" y="1293"/>
                </a:cubicBezTo>
                <a:cubicBezTo>
                  <a:pt x="201" y="1093"/>
                  <a:pt x="167" y="826"/>
                  <a:pt x="234" y="592"/>
                </a:cubicBezTo>
                <a:cubicBezTo>
                  <a:pt x="234" y="425"/>
                  <a:pt x="334" y="259"/>
                  <a:pt x="468" y="159"/>
                </a:cubicBezTo>
                <a:cubicBezTo>
                  <a:pt x="515" y="135"/>
                  <a:pt x="558" y="124"/>
                  <a:pt x="598" y="124"/>
                </a:cubicBezTo>
                <a:cubicBezTo>
                  <a:pt x="672" y="124"/>
                  <a:pt x="737" y="161"/>
                  <a:pt x="801" y="225"/>
                </a:cubicBezTo>
                <a:cubicBezTo>
                  <a:pt x="834" y="292"/>
                  <a:pt x="834" y="325"/>
                  <a:pt x="868" y="359"/>
                </a:cubicBezTo>
                <a:cubicBezTo>
                  <a:pt x="868" y="359"/>
                  <a:pt x="901" y="292"/>
                  <a:pt x="868" y="159"/>
                </a:cubicBezTo>
                <a:cubicBezTo>
                  <a:pt x="834" y="125"/>
                  <a:pt x="768" y="59"/>
                  <a:pt x="701" y="25"/>
                </a:cubicBezTo>
                <a:cubicBezTo>
                  <a:pt x="668" y="8"/>
                  <a:pt x="626" y="0"/>
                  <a:pt x="580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848;p44">
            <a:extLst>
              <a:ext uri="{FF2B5EF4-FFF2-40B4-BE49-F238E27FC236}">
                <a16:creationId xmlns:a16="http://schemas.microsoft.com/office/drawing/2014/main" id="{950A524A-62CE-4534-B9C5-228A7DC3CE23}"/>
              </a:ext>
            </a:extLst>
          </p:cNvPr>
          <p:cNvSpPr/>
          <p:nvPr/>
        </p:nvSpPr>
        <p:spPr>
          <a:xfrm>
            <a:off x="8118682" y="2153960"/>
            <a:ext cx="276917" cy="151954"/>
          </a:xfrm>
          <a:custGeom>
            <a:avLst/>
            <a:gdLst/>
            <a:ahLst/>
            <a:cxnLst/>
            <a:rect l="l" t="t" r="r" b="b"/>
            <a:pathLst>
              <a:path w="14712" h="8073" extrusionOk="0">
                <a:moveTo>
                  <a:pt x="6539" y="1"/>
                </a:moveTo>
                <a:cubicBezTo>
                  <a:pt x="6205" y="1"/>
                  <a:pt x="5905" y="34"/>
                  <a:pt x="5605" y="101"/>
                </a:cubicBezTo>
                <a:cubicBezTo>
                  <a:pt x="5038" y="234"/>
                  <a:pt x="4504" y="401"/>
                  <a:pt x="3970" y="634"/>
                </a:cubicBezTo>
                <a:cubicBezTo>
                  <a:pt x="3503" y="801"/>
                  <a:pt x="3036" y="968"/>
                  <a:pt x="2569" y="1035"/>
                </a:cubicBezTo>
                <a:cubicBezTo>
                  <a:pt x="2373" y="1072"/>
                  <a:pt x="2177" y="1091"/>
                  <a:pt x="1983" y="1091"/>
                </a:cubicBezTo>
                <a:cubicBezTo>
                  <a:pt x="1484" y="1091"/>
                  <a:pt x="1000" y="965"/>
                  <a:pt x="568" y="701"/>
                </a:cubicBezTo>
                <a:cubicBezTo>
                  <a:pt x="334" y="568"/>
                  <a:pt x="167" y="367"/>
                  <a:pt x="1" y="167"/>
                </a:cubicBezTo>
                <a:lnTo>
                  <a:pt x="1" y="167"/>
                </a:lnTo>
                <a:cubicBezTo>
                  <a:pt x="1" y="167"/>
                  <a:pt x="34" y="234"/>
                  <a:pt x="101" y="367"/>
                </a:cubicBezTo>
                <a:cubicBezTo>
                  <a:pt x="201" y="534"/>
                  <a:pt x="368" y="668"/>
                  <a:pt x="534" y="768"/>
                </a:cubicBezTo>
                <a:cubicBezTo>
                  <a:pt x="1008" y="1084"/>
                  <a:pt x="1565" y="1233"/>
                  <a:pt x="2139" y="1233"/>
                </a:cubicBezTo>
                <a:cubicBezTo>
                  <a:pt x="2293" y="1233"/>
                  <a:pt x="2448" y="1222"/>
                  <a:pt x="2602" y="1201"/>
                </a:cubicBezTo>
                <a:cubicBezTo>
                  <a:pt x="3536" y="1068"/>
                  <a:pt x="4504" y="568"/>
                  <a:pt x="5638" y="301"/>
                </a:cubicBezTo>
                <a:cubicBezTo>
                  <a:pt x="5865" y="238"/>
                  <a:pt x="6096" y="208"/>
                  <a:pt x="6327" y="208"/>
                </a:cubicBezTo>
                <a:cubicBezTo>
                  <a:pt x="6707" y="208"/>
                  <a:pt x="7086" y="289"/>
                  <a:pt x="7439" y="434"/>
                </a:cubicBezTo>
                <a:cubicBezTo>
                  <a:pt x="7739" y="534"/>
                  <a:pt x="8006" y="734"/>
                  <a:pt x="8240" y="968"/>
                </a:cubicBezTo>
                <a:cubicBezTo>
                  <a:pt x="8440" y="1201"/>
                  <a:pt x="8573" y="1502"/>
                  <a:pt x="8573" y="1835"/>
                </a:cubicBezTo>
                <a:lnTo>
                  <a:pt x="8573" y="2035"/>
                </a:lnTo>
                <a:lnTo>
                  <a:pt x="8740" y="1935"/>
                </a:lnTo>
                <a:cubicBezTo>
                  <a:pt x="8840" y="1869"/>
                  <a:pt x="8940" y="1802"/>
                  <a:pt x="9074" y="1735"/>
                </a:cubicBezTo>
                <a:cubicBezTo>
                  <a:pt x="9174" y="1702"/>
                  <a:pt x="9307" y="1635"/>
                  <a:pt x="9407" y="1602"/>
                </a:cubicBezTo>
                <a:cubicBezTo>
                  <a:pt x="9828" y="1454"/>
                  <a:pt x="10262" y="1383"/>
                  <a:pt x="10691" y="1383"/>
                </a:cubicBezTo>
                <a:cubicBezTo>
                  <a:pt x="11624" y="1383"/>
                  <a:pt x="12535" y="1719"/>
                  <a:pt x="13243" y="2336"/>
                </a:cubicBezTo>
                <a:cubicBezTo>
                  <a:pt x="13677" y="2736"/>
                  <a:pt x="14011" y="3270"/>
                  <a:pt x="14211" y="3837"/>
                </a:cubicBezTo>
                <a:cubicBezTo>
                  <a:pt x="14344" y="4337"/>
                  <a:pt x="14411" y="4871"/>
                  <a:pt x="14344" y="5371"/>
                </a:cubicBezTo>
                <a:cubicBezTo>
                  <a:pt x="14277" y="6138"/>
                  <a:pt x="13977" y="6872"/>
                  <a:pt x="13510" y="7473"/>
                </a:cubicBezTo>
                <a:cubicBezTo>
                  <a:pt x="13343" y="7673"/>
                  <a:pt x="13143" y="7873"/>
                  <a:pt x="12943" y="8073"/>
                </a:cubicBezTo>
                <a:cubicBezTo>
                  <a:pt x="12977" y="8040"/>
                  <a:pt x="13043" y="7973"/>
                  <a:pt x="13077" y="7940"/>
                </a:cubicBezTo>
                <a:cubicBezTo>
                  <a:pt x="13243" y="7806"/>
                  <a:pt x="13410" y="7673"/>
                  <a:pt x="13544" y="7539"/>
                </a:cubicBezTo>
                <a:cubicBezTo>
                  <a:pt x="14411" y="6472"/>
                  <a:pt x="14711" y="5071"/>
                  <a:pt x="14344" y="3770"/>
                </a:cubicBezTo>
                <a:cubicBezTo>
                  <a:pt x="14144" y="3169"/>
                  <a:pt x="13810" y="2602"/>
                  <a:pt x="13343" y="2202"/>
                </a:cubicBezTo>
                <a:cubicBezTo>
                  <a:pt x="12586" y="1536"/>
                  <a:pt x="11623" y="1171"/>
                  <a:pt x="10639" y="1171"/>
                </a:cubicBezTo>
                <a:cubicBezTo>
                  <a:pt x="10193" y="1171"/>
                  <a:pt x="9744" y="1246"/>
                  <a:pt x="9307" y="1402"/>
                </a:cubicBezTo>
                <a:cubicBezTo>
                  <a:pt x="9174" y="1435"/>
                  <a:pt x="9040" y="1502"/>
                  <a:pt x="8907" y="1568"/>
                </a:cubicBezTo>
                <a:lnTo>
                  <a:pt x="8730" y="1675"/>
                </a:lnTo>
                <a:lnTo>
                  <a:pt x="8730" y="1675"/>
                </a:lnTo>
                <a:cubicBezTo>
                  <a:pt x="8690" y="1363"/>
                  <a:pt x="8539" y="1062"/>
                  <a:pt x="8340" y="834"/>
                </a:cubicBezTo>
                <a:cubicBezTo>
                  <a:pt x="8106" y="568"/>
                  <a:pt x="7840" y="367"/>
                  <a:pt x="7506" y="234"/>
                </a:cubicBezTo>
                <a:cubicBezTo>
                  <a:pt x="7206" y="101"/>
                  <a:pt x="6872" y="34"/>
                  <a:pt x="6539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849;p44">
            <a:extLst>
              <a:ext uri="{FF2B5EF4-FFF2-40B4-BE49-F238E27FC236}">
                <a16:creationId xmlns:a16="http://schemas.microsoft.com/office/drawing/2014/main" id="{D90979D5-50A2-4F43-9EF1-605FA58FA38F}"/>
              </a:ext>
            </a:extLst>
          </p:cNvPr>
          <p:cNvSpPr/>
          <p:nvPr/>
        </p:nvSpPr>
        <p:spPr>
          <a:xfrm>
            <a:off x="8125590" y="2098546"/>
            <a:ext cx="226058" cy="43499"/>
          </a:xfrm>
          <a:custGeom>
            <a:avLst/>
            <a:gdLst/>
            <a:ahLst/>
            <a:cxnLst/>
            <a:rect l="l" t="t" r="r" b="b"/>
            <a:pathLst>
              <a:path w="12010" h="2311" extrusionOk="0">
                <a:moveTo>
                  <a:pt x="6158" y="1"/>
                </a:moveTo>
                <a:cubicBezTo>
                  <a:pt x="5750" y="1"/>
                  <a:pt x="5365" y="70"/>
                  <a:pt x="5004" y="209"/>
                </a:cubicBezTo>
                <a:cubicBezTo>
                  <a:pt x="4570" y="343"/>
                  <a:pt x="4204" y="543"/>
                  <a:pt x="3837" y="776"/>
                </a:cubicBezTo>
                <a:cubicBezTo>
                  <a:pt x="3236" y="1177"/>
                  <a:pt x="2602" y="1510"/>
                  <a:pt x="1935" y="1810"/>
                </a:cubicBezTo>
                <a:cubicBezTo>
                  <a:pt x="1558" y="1956"/>
                  <a:pt x="1129" y="2050"/>
                  <a:pt x="717" y="2050"/>
                </a:cubicBezTo>
                <a:cubicBezTo>
                  <a:pt x="655" y="2050"/>
                  <a:pt x="595" y="2048"/>
                  <a:pt x="534" y="2044"/>
                </a:cubicBezTo>
                <a:cubicBezTo>
                  <a:pt x="201" y="2011"/>
                  <a:pt x="1" y="1944"/>
                  <a:pt x="1" y="1944"/>
                </a:cubicBezTo>
                <a:lnTo>
                  <a:pt x="1" y="1944"/>
                </a:lnTo>
                <a:cubicBezTo>
                  <a:pt x="1" y="1977"/>
                  <a:pt x="34" y="1977"/>
                  <a:pt x="134" y="2010"/>
                </a:cubicBezTo>
                <a:cubicBezTo>
                  <a:pt x="267" y="2077"/>
                  <a:pt x="367" y="2111"/>
                  <a:pt x="501" y="2144"/>
                </a:cubicBezTo>
                <a:cubicBezTo>
                  <a:pt x="609" y="2151"/>
                  <a:pt x="716" y="2155"/>
                  <a:pt x="824" y="2155"/>
                </a:cubicBezTo>
                <a:cubicBezTo>
                  <a:pt x="1215" y="2155"/>
                  <a:pt x="1602" y="2101"/>
                  <a:pt x="1969" y="1944"/>
                </a:cubicBezTo>
                <a:cubicBezTo>
                  <a:pt x="2669" y="1677"/>
                  <a:pt x="3303" y="1343"/>
                  <a:pt x="3937" y="943"/>
                </a:cubicBezTo>
                <a:cubicBezTo>
                  <a:pt x="4593" y="474"/>
                  <a:pt x="5397" y="239"/>
                  <a:pt x="6209" y="239"/>
                </a:cubicBezTo>
                <a:cubicBezTo>
                  <a:pt x="6263" y="239"/>
                  <a:pt x="6318" y="240"/>
                  <a:pt x="6372" y="243"/>
                </a:cubicBezTo>
                <a:cubicBezTo>
                  <a:pt x="7506" y="376"/>
                  <a:pt x="8473" y="1076"/>
                  <a:pt x="8907" y="2144"/>
                </a:cubicBezTo>
                <a:lnTo>
                  <a:pt x="8974" y="2311"/>
                </a:lnTo>
                <a:lnTo>
                  <a:pt x="9074" y="2144"/>
                </a:lnTo>
                <a:cubicBezTo>
                  <a:pt x="9341" y="1777"/>
                  <a:pt x="9707" y="1510"/>
                  <a:pt x="10141" y="1377"/>
                </a:cubicBezTo>
                <a:cubicBezTo>
                  <a:pt x="10391" y="1302"/>
                  <a:pt x="10641" y="1264"/>
                  <a:pt x="10892" y="1264"/>
                </a:cubicBezTo>
                <a:cubicBezTo>
                  <a:pt x="10975" y="1264"/>
                  <a:pt x="11058" y="1268"/>
                  <a:pt x="11142" y="1277"/>
                </a:cubicBezTo>
                <a:cubicBezTo>
                  <a:pt x="11442" y="1343"/>
                  <a:pt x="11742" y="1443"/>
                  <a:pt x="12009" y="1577"/>
                </a:cubicBezTo>
                <a:cubicBezTo>
                  <a:pt x="11976" y="1543"/>
                  <a:pt x="11909" y="1477"/>
                  <a:pt x="11842" y="1443"/>
                </a:cubicBezTo>
                <a:cubicBezTo>
                  <a:pt x="11642" y="1343"/>
                  <a:pt x="11409" y="1243"/>
                  <a:pt x="11175" y="1210"/>
                </a:cubicBezTo>
                <a:cubicBezTo>
                  <a:pt x="11010" y="1180"/>
                  <a:pt x="10845" y="1163"/>
                  <a:pt x="10680" y="1163"/>
                </a:cubicBezTo>
                <a:cubicBezTo>
                  <a:pt x="10478" y="1163"/>
                  <a:pt x="10276" y="1188"/>
                  <a:pt x="10074" y="1243"/>
                </a:cubicBezTo>
                <a:cubicBezTo>
                  <a:pt x="9663" y="1361"/>
                  <a:pt x="9303" y="1608"/>
                  <a:pt x="9017" y="1940"/>
                </a:cubicBezTo>
                <a:lnTo>
                  <a:pt x="9017" y="1940"/>
                </a:lnTo>
                <a:cubicBezTo>
                  <a:pt x="8555" y="879"/>
                  <a:pt x="7557" y="137"/>
                  <a:pt x="6405" y="9"/>
                </a:cubicBezTo>
                <a:cubicBezTo>
                  <a:pt x="6322" y="4"/>
                  <a:pt x="6239" y="1"/>
                  <a:pt x="615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850;p44">
            <a:extLst>
              <a:ext uri="{FF2B5EF4-FFF2-40B4-BE49-F238E27FC236}">
                <a16:creationId xmlns:a16="http://schemas.microsoft.com/office/drawing/2014/main" id="{54DD6537-2170-4829-98D3-2348B5AEF8CB}"/>
              </a:ext>
            </a:extLst>
          </p:cNvPr>
          <p:cNvSpPr/>
          <p:nvPr/>
        </p:nvSpPr>
        <p:spPr>
          <a:xfrm>
            <a:off x="8219777" y="2395528"/>
            <a:ext cx="33918" cy="28893"/>
          </a:xfrm>
          <a:custGeom>
            <a:avLst/>
            <a:gdLst/>
            <a:ahLst/>
            <a:cxnLst/>
            <a:rect l="l" t="t" r="r" b="b"/>
            <a:pathLst>
              <a:path w="1802" h="1535" extrusionOk="0">
                <a:moveTo>
                  <a:pt x="953" y="1"/>
                </a:moveTo>
                <a:cubicBezTo>
                  <a:pt x="913" y="1"/>
                  <a:pt x="873" y="3"/>
                  <a:pt x="834" y="9"/>
                </a:cubicBezTo>
                <a:cubicBezTo>
                  <a:pt x="534" y="76"/>
                  <a:pt x="267" y="243"/>
                  <a:pt x="100" y="509"/>
                </a:cubicBezTo>
                <a:cubicBezTo>
                  <a:pt x="100" y="543"/>
                  <a:pt x="100" y="543"/>
                  <a:pt x="100" y="543"/>
                </a:cubicBezTo>
                <a:cubicBezTo>
                  <a:pt x="33" y="643"/>
                  <a:pt x="0" y="776"/>
                  <a:pt x="0" y="876"/>
                </a:cubicBezTo>
                <a:cubicBezTo>
                  <a:pt x="33" y="1110"/>
                  <a:pt x="200" y="1343"/>
                  <a:pt x="434" y="1443"/>
                </a:cubicBezTo>
                <a:cubicBezTo>
                  <a:pt x="568" y="1505"/>
                  <a:pt x="712" y="1534"/>
                  <a:pt x="855" y="1534"/>
                </a:cubicBezTo>
                <a:cubicBezTo>
                  <a:pt x="1101" y="1534"/>
                  <a:pt x="1344" y="1446"/>
                  <a:pt x="1535" y="1277"/>
                </a:cubicBezTo>
                <a:cubicBezTo>
                  <a:pt x="1801" y="976"/>
                  <a:pt x="1801" y="509"/>
                  <a:pt x="1535" y="209"/>
                </a:cubicBezTo>
                <a:cubicBezTo>
                  <a:pt x="1368" y="70"/>
                  <a:pt x="1155" y="1"/>
                  <a:pt x="95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851;p44">
            <a:extLst>
              <a:ext uri="{FF2B5EF4-FFF2-40B4-BE49-F238E27FC236}">
                <a16:creationId xmlns:a16="http://schemas.microsoft.com/office/drawing/2014/main" id="{20072858-D685-401B-8F10-E9A925B057D5}"/>
              </a:ext>
            </a:extLst>
          </p:cNvPr>
          <p:cNvSpPr/>
          <p:nvPr/>
        </p:nvSpPr>
        <p:spPr>
          <a:xfrm>
            <a:off x="8216634" y="2402756"/>
            <a:ext cx="36440" cy="21213"/>
          </a:xfrm>
          <a:custGeom>
            <a:avLst/>
            <a:gdLst/>
            <a:ahLst/>
            <a:cxnLst/>
            <a:rect l="l" t="t" r="r" b="b"/>
            <a:pathLst>
              <a:path w="1936" h="1127" extrusionOk="0">
                <a:moveTo>
                  <a:pt x="689" y="0"/>
                </a:moveTo>
                <a:cubicBezTo>
                  <a:pt x="571" y="0"/>
                  <a:pt x="452" y="19"/>
                  <a:pt x="334" y="59"/>
                </a:cubicBezTo>
                <a:cubicBezTo>
                  <a:pt x="100" y="125"/>
                  <a:pt x="0" y="225"/>
                  <a:pt x="34" y="259"/>
                </a:cubicBezTo>
                <a:cubicBezTo>
                  <a:pt x="34" y="265"/>
                  <a:pt x="39" y="268"/>
                  <a:pt x="49" y="268"/>
                </a:cubicBezTo>
                <a:cubicBezTo>
                  <a:pt x="90" y="268"/>
                  <a:pt x="207" y="225"/>
                  <a:pt x="367" y="225"/>
                </a:cubicBezTo>
                <a:cubicBezTo>
                  <a:pt x="449" y="210"/>
                  <a:pt x="531" y="203"/>
                  <a:pt x="612" y="203"/>
                </a:cubicBezTo>
                <a:cubicBezTo>
                  <a:pt x="1059" y="203"/>
                  <a:pt x="1481" y="431"/>
                  <a:pt x="1735" y="826"/>
                </a:cubicBezTo>
                <a:cubicBezTo>
                  <a:pt x="1835" y="993"/>
                  <a:pt x="1868" y="1126"/>
                  <a:pt x="1902" y="1126"/>
                </a:cubicBezTo>
                <a:cubicBezTo>
                  <a:pt x="1935" y="1126"/>
                  <a:pt x="1935" y="959"/>
                  <a:pt x="1868" y="759"/>
                </a:cubicBezTo>
                <a:cubicBezTo>
                  <a:pt x="1735" y="459"/>
                  <a:pt x="1501" y="225"/>
                  <a:pt x="1235" y="125"/>
                </a:cubicBezTo>
                <a:cubicBezTo>
                  <a:pt x="1053" y="45"/>
                  <a:pt x="871" y="0"/>
                  <a:pt x="68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852;p44">
            <a:extLst>
              <a:ext uri="{FF2B5EF4-FFF2-40B4-BE49-F238E27FC236}">
                <a16:creationId xmlns:a16="http://schemas.microsoft.com/office/drawing/2014/main" id="{E96DEC6D-4069-40D6-B3F4-149D57D45FDB}"/>
              </a:ext>
            </a:extLst>
          </p:cNvPr>
          <p:cNvSpPr/>
          <p:nvPr/>
        </p:nvSpPr>
        <p:spPr>
          <a:xfrm>
            <a:off x="8061556" y="2422067"/>
            <a:ext cx="32036" cy="30191"/>
          </a:xfrm>
          <a:custGeom>
            <a:avLst/>
            <a:gdLst/>
            <a:ahLst/>
            <a:cxnLst/>
            <a:rect l="l" t="t" r="r" b="b"/>
            <a:pathLst>
              <a:path w="1702" h="1604" extrusionOk="0">
                <a:moveTo>
                  <a:pt x="634" y="0"/>
                </a:moveTo>
                <a:cubicBezTo>
                  <a:pt x="634" y="0"/>
                  <a:pt x="400" y="0"/>
                  <a:pt x="200" y="267"/>
                </a:cubicBezTo>
                <a:cubicBezTo>
                  <a:pt x="67" y="434"/>
                  <a:pt x="0" y="634"/>
                  <a:pt x="33" y="834"/>
                </a:cubicBezTo>
                <a:cubicBezTo>
                  <a:pt x="33" y="1101"/>
                  <a:pt x="200" y="1334"/>
                  <a:pt x="400" y="1468"/>
                </a:cubicBezTo>
                <a:cubicBezTo>
                  <a:pt x="549" y="1559"/>
                  <a:pt x="714" y="1604"/>
                  <a:pt x="874" y="1604"/>
                </a:cubicBezTo>
                <a:cubicBezTo>
                  <a:pt x="1180" y="1604"/>
                  <a:pt x="1470" y="1441"/>
                  <a:pt x="1601" y="1134"/>
                </a:cubicBezTo>
                <a:cubicBezTo>
                  <a:pt x="1701" y="967"/>
                  <a:pt x="1701" y="767"/>
                  <a:pt x="1635" y="600"/>
                </a:cubicBezTo>
                <a:lnTo>
                  <a:pt x="1635" y="600"/>
                </a:lnTo>
                <a:cubicBezTo>
                  <a:pt x="1601" y="767"/>
                  <a:pt x="1535" y="934"/>
                  <a:pt x="1468" y="1067"/>
                </a:cubicBezTo>
                <a:cubicBezTo>
                  <a:pt x="1368" y="1201"/>
                  <a:pt x="1234" y="1301"/>
                  <a:pt x="1101" y="1368"/>
                </a:cubicBezTo>
                <a:cubicBezTo>
                  <a:pt x="1030" y="1391"/>
                  <a:pt x="959" y="1402"/>
                  <a:pt x="890" y="1402"/>
                </a:cubicBezTo>
                <a:cubicBezTo>
                  <a:pt x="763" y="1402"/>
                  <a:pt x="642" y="1366"/>
                  <a:pt x="534" y="1301"/>
                </a:cubicBezTo>
                <a:cubicBezTo>
                  <a:pt x="367" y="1168"/>
                  <a:pt x="234" y="1001"/>
                  <a:pt x="234" y="834"/>
                </a:cubicBezTo>
                <a:cubicBezTo>
                  <a:pt x="200" y="667"/>
                  <a:pt x="234" y="500"/>
                  <a:pt x="334" y="367"/>
                </a:cubicBezTo>
                <a:cubicBezTo>
                  <a:pt x="400" y="234"/>
                  <a:pt x="500" y="100"/>
                  <a:pt x="634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853;p44">
            <a:extLst>
              <a:ext uri="{FF2B5EF4-FFF2-40B4-BE49-F238E27FC236}">
                <a16:creationId xmlns:a16="http://schemas.microsoft.com/office/drawing/2014/main" id="{51A8D8B1-14D5-473A-81DA-0DD5CA91868D}"/>
              </a:ext>
            </a:extLst>
          </p:cNvPr>
          <p:cNvSpPr/>
          <p:nvPr/>
        </p:nvSpPr>
        <p:spPr>
          <a:xfrm>
            <a:off x="8047740" y="2415781"/>
            <a:ext cx="18220" cy="20102"/>
          </a:xfrm>
          <a:custGeom>
            <a:avLst/>
            <a:gdLst/>
            <a:ahLst/>
            <a:cxnLst/>
            <a:rect l="l" t="t" r="r" b="b"/>
            <a:pathLst>
              <a:path w="968" h="1068" extrusionOk="0">
                <a:moveTo>
                  <a:pt x="480" y="0"/>
                </a:moveTo>
                <a:cubicBezTo>
                  <a:pt x="426" y="0"/>
                  <a:pt x="351" y="17"/>
                  <a:pt x="267" y="67"/>
                </a:cubicBezTo>
                <a:cubicBezTo>
                  <a:pt x="167" y="134"/>
                  <a:pt x="100" y="234"/>
                  <a:pt x="67" y="334"/>
                </a:cubicBezTo>
                <a:cubicBezTo>
                  <a:pt x="0" y="467"/>
                  <a:pt x="0" y="601"/>
                  <a:pt x="67" y="734"/>
                </a:cubicBezTo>
                <a:cubicBezTo>
                  <a:pt x="145" y="941"/>
                  <a:pt x="362" y="1068"/>
                  <a:pt x="581" y="1068"/>
                </a:cubicBezTo>
                <a:cubicBezTo>
                  <a:pt x="644" y="1068"/>
                  <a:pt x="707" y="1057"/>
                  <a:pt x="767" y="1035"/>
                </a:cubicBezTo>
                <a:cubicBezTo>
                  <a:pt x="968" y="934"/>
                  <a:pt x="968" y="801"/>
                  <a:pt x="968" y="801"/>
                </a:cubicBezTo>
                <a:cubicBezTo>
                  <a:pt x="961" y="795"/>
                  <a:pt x="954" y="792"/>
                  <a:pt x="945" y="792"/>
                </a:cubicBezTo>
                <a:cubicBezTo>
                  <a:pt x="906" y="792"/>
                  <a:pt x="842" y="841"/>
                  <a:pt x="734" y="868"/>
                </a:cubicBezTo>
                <a:cubicBezTo>
                  <a:pt x="634" y="868"/>
                  <a:pt x="501" y="868"/>
                  <a:pt x="434" y="768"/>
                </a:cubicBezTo>
                <a:cubicBezTo>
                  <a:pt x="234" y="634"/>
                  <a:pt x="234" y="367"/>
                  <a:pt x="367" y="201"/>
                </a:cubicBezTo>
                <a:cubicBezTo>
                  <a:pt x="467" y="101"/>
                  <a:pt x="567" y="67"/>
                  <a:pt x="567" y="34"/>
                </a:cubicBezTo>
                <a:cubicBezTo>
                  <a:pt x="567" y="17"/>
                  <a:pt x="534" y="0"/>
                  <a:pt x="480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854;p44">
            <a:extLst>
              <a:ext uri="{FF2B5EF4-FFF2-40B4-BE49-F238E27FC236}">
                <a16:creationId xmlns:a16="http://schemas.microsoft.com/office/drawing/2014/main" id="{AF44474E-E9A8-4587-8306-3F4DEAC07658}"/>
              </a:ext>
            </a:extLst>
          </p:cNvPr>
          <p:cNvSpPr/>
          <p:nvPr/>
        </p:nvSpPr>
        <p:spPr>
          <a:xfrm>
            <a:off x="8151339" y="2919960"/>
            <a:ext cx="470920" cy="219809"/>
          </a:xfrm>
          <a:custGeom>
            <a:avLst/>
            <a:gdLst/>
            <a:ahLst/>
            <a:cxnLst/>
            <a:rect l="l" t="t" r="r" b="b"/>
            <a:pathLst>
              <a:path w="25019" h="11678" extrusionOk="0">
                <a:moveTo>
                  <a:pt x="23350" y="0"/>
                </a:moveTo>
                <a:cubicBezTo>
                  <a:pt x="20148" y="0"/>
                  <a:pt x="18180" y="467"/>
                  <a:pt x="16112" y="1435"/>
                </a:cubicBezTo>
                <a:lnTo>
                  <a:pt x="16645" y="3670"/>
                </a:lnTo>
                <a:lnTo>
                  <a:pt x="0" y="5104"/>
                </a:lnTo>
                <a:lnTo>
                  <a:pt x="34" y="11042"/>
                </a:lnTo>
                <a:cubicBezTo>
                  <a:pt x="34" y="11042"/>
                  <a:pt x="10374" y="11642"/>
                  <a:pt x="16479" y="11675"/>
                </a:cubicBezTo>
                <a:cubicBezTo>
                  <a:pt x="16596" y="11677"/>
                  <a:pt x="16711" y="11678"/>
                  <a:pt x="16825" y="11678"/>
                </a:cubicBezTo>
                <a:cubicBezTo>
                  <a:pt x="21288" y="11678"/>
                  <a:pt x="23340" y="10399"/>
                  <a:pt x="24251" y="7439"/>
                </a:cubicBezTo>
                <a:cubicBezTo>
                  <a:pt x="25018" y="4904"/>
                  <a:pt x="23350" y="0"/>
                  <a:pt x="23350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855;p44">
            <a:extLst>
              <a:ext uri="{FF2B5EF4-FFF2-40B4-BE49-F238E27FC236}">
                <a16:creationId xmlns:a16="http://schemas.microsoft.com/office/drawing/2014/main" id="{57D33A49-A4D3-4D37-BF2F-6000BCFCC84C}"/>
              </a:ext>
            </a:extLst>
          </p:cNvPr>
          <p:cNvSpPr/>
          <p:nvPr/>
        </p:nvSpPr>
        <p:spPr>
          <a:xfrm>
            <a:off x="8462757" y="2987514"/>
            <a:ext cx="67817" cy="46096"/>
          </a:xfrm>
          <a:custGeom>
            <a:avLst/>
            <a:gdLst/>
            <a:ahLst/>
            <a:cxnLst/>
            <a:rect l="l" t="t" r="r" b="b"/>
            <a:pathLst>
              <a:path w="3603" h="2449" extrusionOk="0">
                <a:moveTo>
                  <a:pt x="187" y="1"/>
                </a:moveTo>
                <a:cubicBezTo>
                  <a:pt x="125" y="1"/>
                  <a:pt x="63" y="5"/>
                  <a:pt x="0" y="14"/>
                </a:cubicBezTo>
                <a:cubicBezTo>
                  <a:pt x="1468" y="347"/>
                  <a:pt x="2736" y="1215"/>
                  <a:pt x="3570" y="2449"/>
                </a:cubicBezTo>
                <a:cubicBezTo>
                  <a:pt x="3603" y="2449"/>
                  <a:pt x="3503" y="2215"/>
                  <a:pt x="3269" y="1849"/>
                </a:cubicBezTo>
                <a:cubicBezTo>
                  <a:pt x="2969" y="1415"/>
                  <a:pt x="2602" y="1015"/>
                  <a:pt x="2135" y="714"/>
                </a:cubicBezTo>
                <a:cubicBezTo>
                  <a:pt x="1702" y="414"/>
                  <a:pt x="1201" y="214"/>
                  <a:pt x="667" y="81"/>
                </a:cubicBezTo>
                <a:cubicBezTo>
                  <a:pt x="521" y="32"/>
                  <a:pt x="357" y="1"/>
                  <a:pt x="187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856;p44">
            <a:extLst>
              <a:ext uri="{FF2B5EF4-FFF2-40B4-BE49-F238E27FC236}">
                <a16:creationId xmlns:a16="http://schemas.microsoft.com/office/drawing/2014/main" id="{FB5F5A3C-EAEF-4AF5-9C16-892940B05E36}"/>
              </a:ext>
            </a:extLst>
          </p:cNvPr>
          <p:cNvSpPr/>
          <p:nvPr/>
        </p:nvSpPr>
        <p:spPr>
          <a:xfrm>
            <a:off x="7976779" y="2676981"/>
            <a:ext cx="293876" cy="490477"/>
          </a:xfrm>
          <a:custGeom>
            <a:avLst/>
            <a:gdLst/>
            <a:ahLst/>
            <a:cxnLst/>
            <a:rect l="l" t="t" r="r" b="b"/>
            <a:pathLst>
              <a:path w="15613" h="26058" extrusionOk="0">
                <a:moveTo>
                  <a:pt x="9908" y="0"/>
                </a:moveTo>
                <a:lnTo>
                  <a:pt x="5572" y="14310"/>
                </a:lnTo>
                <a:lnTo>
                  <a:pt x="5538" y="14310"/>
                </a:lnTo>
                <a:cubicBezTo>
                  <a:pt x="5538" y="14310"/>
                  <a:pt x="2336" y="15078"/>
                  <a:pt x="1" y="16645"/>
                </a:cubicBezTo>
                <a:lnTo>
                  <a:pt x="2503" y="23417"/>
                </a:lnTo>
                <a:cubicBezTo>
                  <a:pt x="3106" y="25034"/>
                  <a:pt x="4600" y="26057"/>
                  <a:pt x="6151" y="26057"/>
                </a:cubicBezTo>
                <a:cubicBezTo>
                  <a:pt x="6743" y="26057"/>
                  <a:pt x="7344" y="25908"/>
                  <a:pt x="7907" y="25585"/>
                </a:cubicBezTo>
                <a:cubicBezTo>
                  <a:pt x="11042" y="23784"/>
                  <a:pt x="12176" y="18547"/>
                  <a:pt x="12176" y="18547"/>
                </a:cubicBezTo>
                <a:lnTo>
                  <a:pt x="15612" y="3603"/>
                </a:lnTo>
                <a:lnTo>
                  <a:pt x="990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857;p44">
            <a:extLst>
              <a:ext uri="{FF2B5EF4-FFF2-40B4-BE49-F238E27FC236}">
                <a16:creationId xmlns:a16="http://schemas.microsoft.com/office/drawing/2014/main" id="{A9A0BE34-7725-4663-860C-1FED9DF3B564}"/>
              </a:ext>
            </a:extLst>
          </p:cNvPr>
          <p:cNvSpPr/>
          <p:nvPr/>
        </p:nvSpPr>
        <p:spPr>
          <a:xfrm>
            <a:off x="8141288" y="2473152"/>
            <a:ext cx="188376" cy="271646"/>
          </a:xfrm>
          <a:custGeom>
            <a:avLst/>
            <a:gdLst/>
            <a:ahLst/>
            <a:cxnLst/>
            <a:rect l="l" t="t" r="r" b="b"/>
            <a:pathLst>
              <a:path w="10008" h="14432" extrusionOk="0">
                <a:moveTo>
                  <a:pt x="578" y="0"/>
                </a:moveTo>
                <a:cubicBezTo>
                  <a:pt x="446" y="0"/>
                  <a:pt x="312" y="42"/>
                  <a:pt x="201" y="121"/>
                </a:cubicBezTo>
                <a:cubicBezTo>
                  <a:pt x="0" y="288"/>
                  <a:pt x="34" y="655"/>
                  <a:pt x="101" y="922"/>
                </a:cubicBezTo>
                <a:lnTo>
                  <a:pt x="1368" y="5926"/>
                </a:lnTo>
                <a:lnTo>
                  <a:pt x="1135" y="10862"/>
                </a:lnTo>
                <a:lnTo>
                  <a:pt x="6839" y="14432"/>
                </a:lnTo>
                <a:cubicBezTo>
                  <a:pt x="6839" y="14432"/>
                  <a:pt x="8306" y="12997"/>
                  <a:pt x="8373" y="12764"/>
                </a:cubicBezTo>
                <a:cubicBezTo>
                  <a:pt x="8440" y="12530"/>
                  <a:pt x="8707" y="9962"/>
                  <a:pt x="8707" y="9962"/>
                </a:cubicBezTo>
                <a:cubicBezTo>
                  <a:pt x="8707" y="9962"/>
                  <a:pt x="9340" y="9595"/>
                  <a:pt x="9674" y="9428"/>
                </a:cubicBezTo>
                <a:cubicBezTo>
                  <a:pt x="10008" y="9228"/>
                  <a:pt x="9774" y="8427"/>
                  <a:pt x="9674" y="7927"/>
                </a:cubicBezTo>
                <a:cubicBezTo>
                  <a:pt x="9574" y="7393"/>
                  <a:pt x="8907" y="7193"/>
                  <a:pt x="8907" y="7193"/>
                </a:cubicBezTo>
                <a:cubicBezTo>
                  <a:pt x="8907" y="6759"/>
                  <a:pt x="8840" y="6292"/>
                  <a:pt x="8740" y="5859"/>
                </a:cubicBezTo>
                <a:cubicBezTo>
                  <a:pt x="8607" y="5659"/>
                  <a:pt x="7039" y="5625"/>
                  <a:pt x="7039" y="5625"/>
                </a:cubicBezTo>
                <a:cubicBezTo>
                  <a:pt x="7039" y="5292"/>
                  <a:pt x="7039" y="4992"/>
                  <a:pt x="7039" y="4691"/>
                </a:cubicBezTo>
                <a:cubicBezTo>
                  <a:pt x="7006" y="4594"/>
                  <a:pt x="6465" y="3288"/>
                  <a:pt x="6005" y="3288"/>
                </a:cubicBezTo>
                <a:cubicBezTo>
                  <a:pt x="5994" y="3288"/>
                  <a:pt x="5983" y="3289"/>
                  <a:pt x="5971" y="3290"/>
                </a:cubicBezTo>
                <a:cubicBezTo>
                  <a:pt x="5538" y="3390"/>
                  <a:pt x="3003" y="4891"/>
                  <a:pt x="3003" y="4891"/>
                </a:cubicBezTo>
                <a:cubicBezTo>
                  <a:pt x="3003" y="4891"/>
                  <a:pt x="1335" y="522"/>
                  <a:pt x="968" y="155"/>
                </a:cubicBezTo>
                <a:cubicBezTo>
                  <a:pt x="863" y="50"/>
                  <a:pt x="722" y="0"/>
                  <a:pt x="578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858;p44">
            <a:extLst>
              <a:ext uri="{FF2B5EF4-FFF2-40B4-BE49-F238E27FC236}">
                <a16:creationId xmlns:a16="http://schemas.microsoft.com/office/drawing/2014/main" id="{481DEE5B-E8CC-4AE5-8E70-9606CAB34CA4}"/>
              </a:ext>
            </a:extLst>
          </p:cNvPr>
          <p:cNvSpPr/>
          <p:nvPr/>
        </p:nvSpPr>
        <p:spPr>
          <a:xfrm>
            <a:off x="8062798" y="2472436"/>
            <a:ext cx="266244" cy="695529"/>
          </a:xfrm>
          <a:custGeom>
            <a:avLst/>
            <a:gdLst/>
            <a:ahLst/>
            <a:cxnLst/>
            <a:rect l="l" t="t" r="r" b="b"/>
            <a:pathLst>
              <a:path w="14145" h="36952" extrusionOk="0">
                <a:moveTo>
                  <a:pt x="1" y="36552"/>
                </a:moveTo>
                <a:cubicBezTo>
                  <a:pt x="28" y="36573"/>
                  <a:pt x="57" y="36592"/>
                  <a:pt x="87" y="36610"/>
                </a:cubicBezTo>
                <a:lnTo>
                  <a:pt x="87" y="36610"/>
                </a:lnTo>
                <a:lnTo>
                  <a:pt x="1" y="36552"/>
                </a:lnTo>
                <a:close/>
                <a:moveTo>
                  <a:pt x="87" y="36610"/>
                </a:moveTo>
                <a:lnTo>
                  <a:pt x="101" y="36619"/>
                </a:lnTo>
                <a:cubicBezTo>
                  <a:pt x="107" y="36622"/>
                  <a:pt x="113" y="36625"/>
                  <a:pt x="119" y="36628"/>
                </a:cubicBezTo>
                <a:lnTo>
                  <a:pt x="119" y="36628"/>
                </a:lnTo>
                <a:cubicBezTo>
                  <a:pt x="108" y="36622"/>
                  <a:pt x="98" y="36616"/>
                  <a:pt x="87" y="36610"/>
                </a:cubicBezTo>
                <a:close/>
                <a:moveTo>
                  <a:pt x="119" y="36628"/>
                </a:moveTo>
                <a:lnTo>
                  <a:pt x="119" y="36628"/>
                </a:lnTo>
                <a:cubicBezTo>
                  <a:pt x="168" y="36655"/>
                  <a:pt x="220" y="36678"/>
                  <a:pt x="274" y="36698"/>
                </a:cubicBezTo>
                <a:lnTo>
                  <a:pt x="274" y="36698"/>
                </a:lnTo>
                <a:cubicBezTo>
                  <a:pt x="224" y="36676"/>
                  <a:pt x="174" y="36655"/>
                  <a:pt x="119" y="36628"/>
                </a:cubicBezTo>
                <a:close/>
                <a:moveTo>
                  <a:pt x="4680" y="1"/>
                </a:moveTo>
                <a:cubicBezTo>
                  <a:pt x="4608" y="1"/>
                  <a:pt x="4537" y="9"/>
                  <a:pt x="4471" y="26"/>
                </a:cubicBezTo>
                <a:cubicBezTo>
                  <a:pt x="4337" y="93"/>
                  <a:pt x="4204" y="193"/>
                  <a:pt x="4137" y="326"/>
                </a:cubicBezTo>
                <a:cubicBezTo>
                  <a:pt x="4070" y="426"/>
                  <a:pt x="4037" y="593"/>
                  <a:pt x="4037" y="726"/>
                </a:cubicBezTo>
                <a:cubicBezTo>
                  <a:pt x="4070" y="860"/>
                  <a:pt x="4104" y="993"/>
                  <a:pt x="4137" y="1093"/>
                </a:cubicBezTo>
                <a:cubicBezTo>
                  <a:pt x="4204" y="1360"/>
                  <a:pt x="4271" y="1594"/>
                  <a:pt x="4337" y="1827"/>
                </a:cubicBezTo>
                <a:lnTo>
                  <a:pt x="4704" y="3228"/>
                </a:lnTo>
                <a:cubicBezTo>
                  <a:pt x="4937" y="4160"/>
                  <a:pt x="5170" y="5092"/>
                  <a:pt x="5436" y="5991"/>
                </a:cubicBezTo>
                <a:lnTo>
                  <a:pt x="5436" y="5991"/>
                </a:lnTo>
                <a:cubicBezTo>
                  <a:pt x="5337" y="7683"/>
                  <a:pt x="5271" y="9341"/>
                  <a:pt x="5205" y="10867"/>
                </a:cubicBezTo>
                <a:cubicBezTo>
                  <a:pt x="3670" y="16004"/>
                  <a:pt x="2369" y="20274"/>
                  <a:pt x="1469" y="23276"/>
                </a:cubicBezTo>
                <a:cubicBezTo>
                  <a:pt x="1035" y="24744"/>
                  <a:pt x="701" y="25911"/>
                  <a:pt x="468" y="26712"/>
                </a:cubicBezTo>
                <a:lnTo>
                  <a:pt x="201" y="27646"/>
                </a:lnTo>
                <a:cubicBezTo>
                  <a:pt x="134" y="27846"/>
                  <a:pt x="101" y="27946"/>
                  <a:pt x="101" y="27946"/>
                </a:cubicBezTo>
                <a:cubicBezTo>
                  <a:pt x="134" y="27846"/>
                  <a:pt x="201" y="27746"/>
                  <a:pt x="234" y="27646"/>
                </a:cubicBezTo>
                <a:cubicBezTo>
                  <a:pt x="301" y="27412"/>
                  <a:pt x="368" y="27112"/>
                  <a:pt x="501" y="26745"/>
                </a:cubicBezTo>
                <a:lnTo>
                  <a:pt x="1569" y="23309"/>
                </a:lnTo>
                <a:lnTo>
                  <a:pt x="5371" y="10934"/>
                </a:lnTo>
                <a:cubicBezTo>
                  <a:pt x="5438" y="9366"/>
                  <a:pt x="5538" y="7731"/>
                  <a:pt x="5605" y="6030"/>
                </a:cubicBezTo>
                <a:lnTo>
                  <a:pt x="5605" y="5997"/>
                </a:lnTo>
                <a:cubicBezTo>
                  <a:pt x="5371" y="5096"/>
                  <a:pt x="5138" y="4162"/>
                  <a:pt x="4904" y="3228"/>
                </a:cubicBezTo>
                <a:cubicBezTo>
                  <a:pt x="4771" y="2761"/>
                  <a:pt x="4637" y="2294"/>
                  <a:pt x="4537" y="1827"/>
                </a:cubicBezTo>
                <a:cubicBezTo>
                  <a:pt x="4471" y="1594"/>
                  <a:pt x="4404" y="1327"/>
                  <a:pt x="4337" y="1093"/>
                </a:cubicBezTo>
                <a:cubicBezTo>
                  <a:pt x="4304" y="993"/>
                  <a:pt x="4271" y="860"/>
                  <a:pt x="4237" y="760"/>
                </a:cubicBezTo>
                <a:cubicBezTo>
                  <a:pt x="4237" y="660"/>
                  <a:pt x="4271" y="560"/>
                  <a:pt x="4304" y="460"/>
                </a:cubicBezTo>
                <a:cubicBezTo>
                  <a:pt x="4404" y="310"/>
                  <a:pt x="4542" y="234"/>
                  <a:pt x="4689" y="234"/>
                </a:cubicBezTo>
                <a:cubicBezTo>
                  <a:pt x="4738" y="234"/>
                  <a:pt x="4788" y="243"/>
                  <a:pt x="4838" y="259"/>
                </a:cubicBezTo>
                <a:cubicBezTo>
                  <a:pt x="5071" y="293"/>
                  <a:pt x="5238" y="460"/>
                  <a:pt x="5305" y="660"/>
                </a:cubicBezTo>
                <a:cubicBezTo>
                  <a:pt x="5505" y="1160"/>
                  <a:pt x="5705" y="1627"/>
                  <a:pt x="5872" y="2094"/>
                </a:cubicBezTo>
                <a:cubicBezTo>
                  <a:pt x="6272" y="3061"/>
                  <a:pt x="6672" y="4029"/>
                  <a:pt x="7039" y="5030"/>
                </a:cubicBezTo>
                <a:lnTo>
                  <a:pt x="7106" y="5130"/>
                </a:lnTo>
                <a:lnTo>
                  <a:pt x="7206" y="5063"/>
                </a:lnTo>
                <a:cubicBezTo>
                  <a:pt x="7940" y="4629"/>
                  <a:pt x="8707" y="4196"/>
                  <a:pt x="9474" y="3795"/>
                </a:cubicBezTo>
                <a:cubicBezTo>
                  <a:pt x="9674" y="3695"/>
                  <a:pt x="9875" y="3595"/>
                  <a:pt x="10075" y="3528"/>
                </a:cubicBezTo>
                <a:cubicBezTo>
                  <a:pt x="10103" y="3500"/>
                  <a:pt x="10137" y="3490"/>
                  <a:pt x="10170" y="3490"/>
                </a:cubicBezTo>
                <a:cubicBezTo>
                  <a:pt x="10214" y="3490"/>
                  <a:pt x="10256" y="3509"/>
                  <a:pt x="10275" y="3528"/>
                </a:cubicBezTo>
                <a:cubicBezTo>
                  <a:pt x="10375" y="3595"/>
                  <a:pt x="10442" y="3662"/>
                  <a:pt x="10508" y="3762"/>
                </a:cubicBezTo>
                <a:cubicBezTo>
                  <a:pt x="10642" y="3929"/>
                  <a:pt x="10742" y="4096"/>
                  <a:pt x="10842" y="4296"/>
                </a:cubicBezTo>
                <a:cubicBezTo>
                  <a:pt x="10909" y="4396"/>
                  <a:pt x="10942" y="4496"/>
                  <a:pt x="10975" y="4596"/>
                </a:cubicBezTo>
                <a:cubicBezTo>
                  <a:pt x="11042" y="4696"/>
                  <a:pt x="11075" y="4763"/>
                  <a:pt x="11075" y="4863"/>
                </a:cubicBezTo>
                <a:lnTo>
                  <a:pt x="11075" y="5830"/>
                </a:lnTo>
                <a:lnTo>
                  <a:pt x="11209" y="5830"/>
                </a:lnTo>
                <a:cubicBezTo>
                  <a:pt x="11709" y="5830"/>
                  <a:pt x="12210" y="5863"/>
                  <a:pt x="12710" y="5997"/>
                </a:cubicBezTo>
                <a:lnTo>
                  <a:pt x="12777" y="6030"/>
                </a:lnTo>
                <a:lnTo>
                  <a:pt x="12810" y="6030"/>
                </a:lnTo>
                <a:cubicBezTo>
                  <a:pt x="12843" y="6097"/>
                  <a:pt x="12843" y="6130"/>
                  <a:pt x="12877" y="6197"/>
                </a:cubicBezTo>
                <a:cubicBezTo>
                  <a:pt x="12877" y="6330"/>
                  <a:pt x="12910" y="6431"/>
                  <a:pt x="12910" y="6564"/>
                </a:cubicBezTo>
                <a:cubicBezTo>
                  <a:pt x="12943" y="6797"/>
                  <a:pt x="12977" y="7064"/>
                  <a:pt x="12977" y="7298"/>
                </a:cubicBezTo>
                <a:lnTo>
                  <a:pt x="12977" y="7365"/>
                </a:lnTo>
                <a:lnTo>
                  <a:pt x="13043" y="7398"/>
                </a:lnTo>
                <a:cubicBezTo>
                  <a:pt x="13310" y="7498"/>
                  <a:pt x="13577" y="7665"/>
                  <a:pt x="13711" y="7932"/>
                </a:cubicBezTo>
                <a:cubicBezTo>
                  <a:pt x="13777" y="8232"/>
                  <a:pt x="13844" y="8532"/>
                  <a:pt x="13911" y="8832"/>
                </a:cubicBezTo>
                <a:cubicBezTo>
                  <a:pt x="13911" y="8966"/>
                  <a:pt x="13911" y="9132"/>
                  <a:pt x="13911" y="9266"/>
                </a:cubicBezTo>
                <a:cubicBezTo>
                  <a:pt x="13877" y="9299"/>
                  <a:pt x="13844" y="9366"/>
                  <a:pt x="13811" y="9399"/>
                </a:cubicBezTo>
                <a:cubicBezTo>
                  <a:pt x="13777" y="9433"/>
                  <a:pt x="13677" y="9466"/>
                  <a:pt x="13644" y="9499"/>
                </a:cubicBezTo>
                <a:lnTo>
                  <a:pt x="12843" y="9966"/>
                </a:lnTo>
                <a:lnTo>
                  <a:pt x="12777" y="9966"/>
                </a:lnTo>
                <a:lnTo>
                  <a:pt x="12777" y="10033"/>
                </a:lnTo>
                <a:cubicBezTo>
                  <a:pt x="12710" y="10900"/>
                  <a:pt x="12610" y="11768"/>
                  <a:pt x="12510" y="12602"/>
                </a:cubicBezTo>
                <a:cubicBezTo>
                  <a:pt x="12476" y="12702"/>
                  <a:pt x="12443" y="12802"/>
                  <a:pt x="12376" y="12868"/>
                </a:cubicBezTo>
                <a:cubicBezTo>
                  <a:pt x="12343" y="12935"/>
                  <a:pt x="12276" y="13035"/>
                  <a:pt x="12210" y="13102"/>
                </a:cubicBezTo>
                <a:cubicBezTo>
                  <a:pt x="12076" y="13269"/>
                  <a:pt x="11909" y="13402"/>
                  <a:pt x="11776" y="13569"/>
                </a:cubicBezTo>
                <a:cubicBezTo>
                  <a:pt x="11509" y="13869"/>
                  <a:pt x="11209" y="14136"/>
                  <a:pt x="10909" y="14436"/>
                </a:cubicBezTo>
                <a:lnTo>
                  <a:pt x="10909" y="14470"/>
                </a:lnTo>
                <a:cubicBezTo>
                  <a:pt x="10008" y="18339"/>
                  <a:pt x="9174" y="21942"/>
                  <a:pt x="8407" y="25144"/>
                </a:cubicBezTo>
                <a:cubicBezTo>
                  <a:pt x="8040" y="26745"/>
                  <a:pt x="7673" y="28280"/>
                  <a:pt x="7373" y="29681"/>
                </a:cubicBezTo>
                <a:cubicBezTo>
                  <a:pt x="7239" y="30348"/>
                  <a:pt x="7039" y="31015"/>
                  <a:pt x="6839" y="31682"/>
                </a:cubicBezTo>
                <a:cubicBezTo>
                  <a:pt x="6606" y="32249"/>
                  <a:pt x="6372" y="32849"/>
                  <a:pt x="6038" y="33383"/>
                </a:cubicBezTo>
                <a:cubicBezTo>
                  <a:pt x="5538" y="34317"/>
                  <a:pt x="4871" y="35184"/>
                  <a:pt x="4070" y="35885"/>
                </a:cubicBezTo>
                <a:cubicBezTo>
                  <a:pt x="3470" y="36419"/>
                  <a:pt x="2736" y="36752"/>
                  <a:pt x="1936" y="36886"/>
                </a:cubicBezTo>
                <a:cubicBezTo>
                  <a:pt x="1777" y="36907"/>
                  <a:pt x="1619" y="36918"/>
                  <a:pt x="1461" y="36918"/>
                </a:cubicBezTo>
                <a:cubicBezTo>
                  <a:pt x="1122" y="36918"/>
                  <a:pt x="787" y="36866"/>
                  <a:pt x="468" y="36752"/>
                </a:cubicBezTo>
                <a:cubicBezTo>
                  <a:pt x="402" y="36739"/>
                  <a:pt x="337" y="36721"/>
                  <a:pt x="274" y="36698"/>
                </a:cubicBezTo>
                <a:lnTo>
                  <a:pt x="274" y="36698"/>
                </a:lnTo>
                <a:cubicBezTo>
                  <a:pt x="336" y="36724"/>
                  <a:pt x="397" y="36750"/>
                  <a:pt x="468" y="36786"/>
                </a:cubicBezTo>
                <a:cubicBezTo>
                  <a:pt x="787" y="36900"/>
                  <a:pt x="1137" y="36951"/>
                  <a:pt x="1487" y="36951"/>
                </a:cubicBezTo>
                <a:cubicBezTo>
                  <a:pt x="1649" y="36951"/>
                  <a:pt x="1810" y="36940"/>
                  <a:pt x="1969" y="36919"/>
                </a:cubicBezTo>
                <a:cubicBezTo>
                  <a:pt x="2769" y="36819"/>
                  <a:pt x="3537" y="36485"/>
                  <a:pt x="4170" y="35952"/>
                </a:cubicBezTo>
                <a:cubicBezTo>
                  <a:pt x="4971" y="35218"/>
                  <a:pt x="5672" y="34351"/>
                  <a:pt x="6205" y="33417"/>
                </a:cubicBezTo>
                <a:cubicBezTo>
                  <a:pt x="6505" y="32849"/>
                  <a:pt x="6772" y="32282"/>
                  <a:pt x="6972" y="31682"/>
                </a:cubicBezTo>
                <a:cubicBezTo>
                  <a:pt x="7206" y="31015"/>
                  <a:pt x="7406" y="30348"/>
                  <a:pt x="7540" y="29647"/>
                </a:cubicBezTo>
                <a:cubicBezTo>
                  <a:pt x="7873" y="28246"/>
                  <a:pt x="8240" y="26745"/>
                  <a:pt x="8607" y="25144"/>
                </a:cubicBezTo>
                <a:cubicBezTo>
                  <a:pt x="9374" y="21943"/>
                  <a:pt x="10241" y="18342"/>
                  <a:pt x="11141" y="14474"/>
                </a:cubicBezTo>
                <a:lnTo>
                  <a:pt x="11141" y="14474"/>
                </a:lnTo>
                <a:cubicBezTo>
                  <a:pt x="11430" y="14215"/>
                  <a:pt x="11719" y="13925"/>
                  <a:pt x="11976" y="13636"/>
                </a:cubicBezTo>
                <a:lnTo>
                  <a:pt x="12410" y="13169"/>
                </a:lnTo>
                <a:cubicBezTo>
                  <a:pt x="12476" y="13102"/>
                  <a:pt x="12543" y="13002"/>
                  <a:pt x="12610" y="12935"/>
                </a:cubicBezTo>
                <a:cubicBezTo>
                  <a:pt x="12643" y="12868"/>
                  <a:pt x="12677" y="12802"/>
                  <a:pt x="12677" y="12735"/>
                </a:cubicBezTo>
                <a:lnTo>
                  <a:pt x="12710" y="12568"/>
                </a:lnTo>
                <a:cubicBezTo>
                  <a:pt x="12807" y="11756"/>
                  <a:pt x="12905" y="10913"/>
                  <a:pt x="13002" y="10068"/>
                </a:cubicBezTo>
                <a:lnTo>
                  <a:pt x="13002" y="10068"/>
                </a:lnTo>
                <a:lnTo>
                  <a:pt x="13744" y="9666"/>
                </a:lnTo>
                <a:cubicBezTo>
                  <a:pt x="13811" y="9633"/>
                  <a:pt x="13877" y="9599"/>
                  <a:pt x="13944" y="9533"/>
                </a:cubicBezTo>
                <a:cubicBezTo>
                  <a:pt x="14044" y="9466"/>
                  <a:pt x="14078" y="9399"/>
                  <a:pt x="14111" y="9299"/>
                </a:cubicBezTo>
                <a:cubicBezTo>
                  <a:pt x="14144" y="9099"/>
                  <a:pt x="14144" y="8932"/>
                  <a:pt x="14111" y="8766"/>
                </a:cubicBezTo>
                <a:cubicBezTo>
                  <a:pt x="14078" y="8465"/>
                  <a:pt x="14011" y="8132"/>
                  <a:pt x="13911" y="7798"/>
                </a:cubicBezTo>
                <a:cubicBezTo>
                  <a:pt x="13755" y="7518"/>
                  <a:pt x="13483" y="7296"/>
                  <a:pt x="13176" y="7186"/>
                </a:cubicBezTo>
                <a:lnTo>
                  <a:pt x="13176" y="7186"/>
                </a:lnTo>
                <a:cubicBezTo>
                  <a:pt x="13171" y="6951"/>
                  <a:pt x="13144" y="6738"/>
                  <a:pt x="13144" y="6497"/>
                </a:cubicBezTo>
                <a:cubicBezTo>
                  <a:pt x="13110" y="6364"/>
                  <a:pt x="13110" y="6230"/>
                  <a:pt x="13077" y="6097"/>
                </a:cubicBezTo>
                <a:cubicBezTo>
                  <a:pt x="13043" y="6030"/>
                  <a:pt x="13043" y="5964"/>
                  <a:pt x="13010" y="5897"/>
                </a:cubicBezTo>
                <a:cubicBezTo>
                  <a:pt x="12977" y="5863"/>
                  <a:pt x="12943" y="5797"/>
                  <a:pt x="12910" y="5797"/>
                </a:cubicBezTo>
                <a:lnTo>
                  <a:pt x="12777" y="5730"/>
                </a:lnTo>
                <a:cubicBezTo>
                  <a:pt x="12308" y="5636"/>
                  <a:pt x="11809" y="5572"/>
                  <a:pt x="11309" y="5564"/>
                </a:cubicBezTo>
                <a:lnTo>
                  <a:pt x="11309" y="5564"/>
                </a:lnTo>
                <a:lnTo>
                  <a:pt x="11309" y="4829"/>
                </a:lnTo>
                <a:cubicBezTo>
                  <a:pt x="11276" y="4729"/>
                  <a:pt x="11242" y="4596"/>
                  <a:pt x="11175" y="4496"/>
                </a:cubicBezTo>
                <a:cubicBezTo>
                  <a:pt x="11142" y="4396"/>
                  <a:pt x="11075" y="4296"/>
                  <a:pt x="11042" y="4162"/>
                </a:cubicBezTo>
                <a:cubicBezTo>
                  <a:pt x="10942" y="3962"/>
                  <a:pt x="10809" y="3762"/>
                  <a:pt x="10675" y="3595"/>
                </a:cubicBezTo>
                <a:cubicBezTo>
                  <a:pt x="10608" y="3495"/>
                  <a:pt x="10508" y="3395"/>
                  <a:pt x="10408" y="3328"/>
                </a:cubicBezTo>
                <a:cubicBezTo>
                  <a:pt x="10342" y="3295"/>
                  <a:pt x="10275" y="3262"/>
                  <a:pt x="10208" y="3262"/>
                </a:cubicBezTo>
                <a:cubicBezTo>
                  <a:pt x="10141" y="3262"/>
                  <a:pt x="10075" y="3262"/>
                  <a:pt x="10008" y="3295"/>
                </a:cubicBezTo>
                <a:cubicBezTo>
                  <a:pt x="9774" y="3362"/>
                  <a:pt x="9574" y="3462"/>
                  <a:pt x="9374" y="3562"/>
                </a:cubicBezTo>
                <a:cubicBezTo>
                  <a:pt x="8637" y="3978"/>
                  <a:pt x="7900" y="4395"/>
                  <a:pt x="7192" y="4812"/>
                </a:cubicBezTo>
                <a:lnTo>
                  <a:pt x="7192" y="4812"/>
                </a:lnTo>
                <a:cubicBezTo>
                  <a:pt x="6810" y="3853"/>
                  <a:pt x="6456" y="2923"/>
                  <a:pt x="6072" y="1994"/>
                </a:cubicBezTo>
                <a:lnTo>
                  <a:pt x="5505" y="560"/>
                </a:lnTo>
                <a:cubicBezTo>
                  <a:pt x="5471" y="426"/>
                  <a:pt x="5371" y="293"/>
                  <a:pt x="5271" y="226"/>
                </a:cubicBezTo>
                <a:cubicBezTo>
                  <a:pt x="5121" y="76"/>
                  <a:pt x="4896" y="1"/>
                  <a:pt x="468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859;p44">
            <a:extLst>
              <a:ext uri="{FF2B5EF4-FFF2-40B4-BE49-F238E27FC236}">
                <a16:creationId xmlns:a16="http://schemas.microsoft.com/office/drawing/2014/main" id="{A6ECB661-3F25-42DB-82E1-28E7E7F00ECE}"/>
              </a:ext>
            </a:extLst>
          </p:cNvPr>
          <p:cNvSpPr/>
          <p:nvPr/>
        </p:nvSpPr>
        <p:spPr>
          <a:xfrm>
            <a:off x="8232332" y="2576732"/>
            <a:ext cx="41447" cy="16846"/>
          </a:xfrm>
          <a:custGeom>
            <a:avLst/>
            <a:gdLst/>
            <a:ahLst/>
            <a:cxnLst/>
            <a:rect l="l" t="t" r="r" b="b"/>
            <a:pathLst>
              <a:path w="2202" h="895" extrusionOk="0">
                <a:moveTo>
                  <a:pt x="1462" y="0"/>
                </a:moveTo>
                <a:cubicBezTo>
                  <a:pt x="1286" y="0"/>
                  <a:pt x="1110" y="17"/>
                  <a:pt x="934" y="56"/>
                </a:cubicBezTo>
                <a:cubicBezTo>
                  <a:pt x="634" y="122"/>
                  <a:pt x="367" y="289"/>
                  <a:pt x="167" y="556"/>
                </a:cubicBezTo>
                <a:cubicBezTo>
                  <a:pt x="34" y="756"/>
                  <a:pt x="0" y="890"/>
                  <a:pt x="34" y="890"/>
                </a:cubicBezTo>
                <a:cubicBezTo>
                  <a:pt x="37" y="893"/>
                  <a:pt x="41" y="895"/>
                  <a:pt x="45" y="895"/>
                </a:cubicBezTo>
                <a:cubicBezTo>
                  <a:pt x="82" y="895"/>
                  <a:pt x="151" y="775"/>
                  <a:pt x="300" y="656"/>
                </a:cubicBezTo>
                <a:cubicBezTo>
                  <a:pt x="501" y="456"/>
                  <a:pt x="734" y="356"/>
                  <a:pt x="1001" y="289"/>
                </a:cubicBezTo>
                <a:cubicBezTo>
                  <a:pt x="1268" y="222"/>
                  <a:pt x="1535" y="189"/>
                  <a:pt x="1835" y="156"/>
                </a:cubicBezTo>
                <a:cubicBezTo>
                  <a:pt x="2068" y="156"/>
                  <a:pt x="2202" y="156"/>
                  <a:pt x="2202" y="122"/>
                </a:cubicBezTo>
                <a:cubicBezTo>
                  <a:pt x="2202" y="89"/>
                  <a:pt x="2068" y="56"/>
                  <a:pt x="1835" y="22"/>
                </a:cubicBezTo>
                <a:cubicBezTo>
                  <a:pt x="1711" y="8"/>
                  <a:pt x="1586" y="0"/>
                  <a:pt x="1462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860;p44">
            <a:extLst>
              <a:ext uri="{FF2B5EF4-FFF2-40B4-BE49-F238E27FC236}">
                <a16:creationId xmlns:a16="http://schemas.microsoft.com/office/drawing/2014/main" id="{33C017BC-91A7-4F8E-A8A9-CD1B20391FAE}"/>
              </a:ext>
            </a:extLst>
          </p:cNvPr>
          <p:cNvSpPr/>
          <p:nvPr/>
        </p:nvSpPr>
        <p:spPr>
          <a:xfrm>
            <a:off x="8249912" y="2570238"/>
            <a:ext cx="5666" cy="9562"/>
          </a:xfrm>
          <a:custGeom>
            <a:avLst/>
            <a:gdLst/>
            <a:ahLst/>
            <a:cxnLst/>
            <a:rect l="l" t="t" r="r" b="b"/>
            <a:pathLst>
              <a:path w="301" h="508" extrusionOk="0">
                <a:moveTo>
                  <a:pt x="234" y="0"/>
                </a:moveTo>
                <a:cubicBezTo>
                  <a:pt x="200" y="0"/>
                  <a:pt x="100" y="100"/>
                  <a:pt x="67" y="234"/>
                </a:cubicBezTo>
                <a:cubicBezTo>
                  <a:pt x="0" y="367"/>
                  <a:pt x="0" y="501"/>
                  <a:pt x="67" y="501"/>
                </a:cubicBezTo>
                <a:cubicBezTo>
                  <a:pt x="71" y="505"/>
                  <a:pt x="77" y="507"/>
                  <a:pt x="83" y="507"/>
                </a:cubicBezTo>
                <a:cubicBezTo>
                  <a:pt x="126" y="507"/>
                  <a:pt x="205" y="416"/>
                  <a:pt x="234" y="301"/>
                </a:cubicBezTo>
                <a:cubicBezTo>
                  <a:pt x="300" y="167"/>
                  <a:pt x="300" y="34"/>
                  <a:pt x="234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861;p44">
            <a:extLst>
              <a:ext uri="{FF2B5EF4-FFF2-40B4-BE49-F238E27FC236}">
                <a16:creationId xmlns:a16="http://schemas.microsoft.com/office/drawing/2014/main" id="{813F94BB-8DB0-4D0E-9F0D-40B9732FA2D3}"/>
              </a:ext>
            </a:extLst>
          </p:cNvPr>
          <p:cNvSpPr/>
          <p:nvPr/>
        </p:nvSpPr>
        <p:spPr>
          <a:xfrm>
            <a:off x="8269525" y="2606622"/>
            <a:ext cx="40675" cy="17072"/>
          </a:xfrm>
          <a:custGeom>
            <a:avLst/>
            <a:gdLst/>
            <a:ahLst/>
            <a:cxnLst/>
            <a:rect l="l" t="t" r="r" b="b"/>
            <a:pathLst>
              <a:path w="2161" h="907" extrusionOk="0">
                <a:moveTo>
                  <a:pt x="1352" y="1"/>
                </a:moveTo>
                <a:cubicBezTo>
                  <a:pt x="1200" y="1"/>
                  <a:pt x="1047" y="12"/>
                  <a:pt x="893" y="35"/>
                </a:cubicBezTo>
                <a:cubicBezTo>
                  <a:pt x="726" y="69"/>
                  <a:pt x="559" y="102"/>
                  <a:pt x="393" y="202"/>
                </a:cubicBezTo>
                <a:cubicBezTo>
                  <a:pt x="259" y="269"/>
                  <a:pt x="159" y="369"/>
                  <a:pt x="92" y="536"/>
                </a:cubicBezTo>
                <a:cubicBezTo>
                  <a:pt x="1" y="749"/>
                  <a:pt x="77" y="907"/>
                  <a:pt x="116" y="907"/>
                </a:cubicBezTo>
                <a:cubicBezTo>
                  <a:pt x="120" y="907"/>
                  <a:pt x="123" y="906"/>
                  <a:pt x="126" y="903"/>
                </a:cubicBezTo>
                <a:cubicBezTo>
                  <a:pt x="159" y="903"/>
                  <a:pt x="126" y="769"/>
                  <a:pt x="226" y="602"/>
                </a:cubicBezTo>
                <a:cubicBezTo>
                  <a:pt x="376" y="393"/>
                  <a:pt x="606" y="264"/>
                  <a:pt x="845" y="264"/>
                </a:cubicBezTo>
                <a:cubicBezTo>
                  <a:pt x="872" y="264"/>
                  <a:pt x="899" y="266"/>
                  <a:pt x="926" y="269"/>
                </a:cubicBezTo>
                <a:cubicBezTo>
                  <a:pt x="1327" y="269"/>
                  <a:pt x="1760" y="202"/>
                  <a:pt x="2161" y="102"/>
                </a:cubicBezTo>
                <a:cubicBezTo>
                  <a:pt x="1902" y="38"/>
                  <a:pt x="1630" y="1"/>
                  <a:pt x="135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862;p44">
            <a:extLst>
              <a:ext uri="{FF2B5EF4-FFF2-40B4-BE49-F238E27FC236}">
                <a16:creationId xmlns:a16="http://schemas.microsoft.com/office/drawing/2014/main" id="{3D201B66-5D17-41C1-9D42-7E970461AD97}"/>
              </a:ext>
            </a:extLst>
          </p:cNvPr>
          <p:cNvSpPr/>
          <p:nvPr/>
        </p:nvSpPr>
        <p:spPr>
          <a:xfrm>
            <a:off x="8302013" y="2636795"/>
            <a:ext cx="5044" cy="25749"/>
          </a:xfrm>
          <a:custGeom>
            <a:avLst/>
            <a:gdLst/>
            <a:ahLst/>
            <a:cxnLst/>
            <a:rect l="l" t="t" r="r" b="b"/>
            <a:pathLst>
              <a:path w="268" h="1368" extrusionOk="0">
                <a:moveTo>
                  <a:pt x="168" y="0"/>
                </a:moveTo>
                <a:cubicBezTo>
                  <a:pt x="101" y="0"/>
                  <a:pt x="34" y="300"/>
                  <a:pt x="34" y="667"/>
                </a:cubicBezTo>
                <a:cubicBezTo>
                  <a:pt x="1" y="1034"/>
                  <a:pt x="34" y="1368"/>
                  <a:pt x="101" y="1368"/>
                </a:cubicBezTo>
                <a:cubicBezTo>
                  <a:pt x="168" y="1368"/>
                  <a:pt x="234" y="1068"/>
                  <a:pt x="234" y="667"/>
                </a:cubicBezTo>
                <a:cubicBezTo>
                  <a:pt x="268" y="300"/>
                  <a:pt x="234" y="0"/>
                  <a:pt x="168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863;p44">
            <a:extLst>
              <a:ext uri="{FF2B5EF4-FFF2-40B4-BE49-F238E27FC236}">
                <a16:creationId xmlns:a16="http://schemas.microsoft.com/office/drawing/2014/main" id="{370C8306-562C-479D-9524-75FD9251C173}"/>
              </a:ext>
            </a:extLst>
          </p:cNvPr>
          <p:cNvSpPr/>
          <p:nvPr/>
        </p:nvSpPr>
        <p:spPr>
          <a:xfrm>
            <a:off x="8337813" y="2802847"/>
            <a:ext cx="57145" cy="44929"/>
          </a:xfrm>
          <a:custGeom>
            <a:avLst/>
            <a:gdLst/>
            <a:ahLst/>
            <a:cxnLst/>
            <a:rect l="l" t="t" r="r" b="b"/>
            <a:pathLst>
              <a:path w="3036" h="2387" extrusionOk="0">
                <a:moveTo>
                  <a:pt x="2043" y="0"/>
                </a:moveTo>
                <a:cubicBezTo>
                  <a:pt x="1902" y="0"/>
                  <a:pt x="1762" y="115"/>
                  <a:pt x="1735" y="251"/>
                </a:cubicBezTo>
                <a:lnTo>
                  <a:pt x="1435" y="1452"/>
                </a:lnTo>
                <a:lnTo>
                  <a:pt x="934" y="985"/>
                </a:lnTo>
                <a:cubicBezTo>
                  <a:pt x="901" y="919"/>
                  <a:pt x="834" y="885"/>
                  <a:pt x="801" y="885"/>
                </a:cubicBezTo>
                <a:cubicBezTo>
                  <a:pt x="775" y="881"/>
                  <a:pt x="750" y="879"/>
                  <a:pt x="725" y="879"/>
                </a:cubicBezTo>
                <a:cubicBezTo>
                  <a:pt x="559" y="879"/>
                  <a:pt x="425" y="973"/>
                  <a:pt x="367" y="1119"/>
                </a:cubicBezTo>
                <a:lnTo>
                  <a:pt x="0" y="2386"/>
                </a:lnTo>
                <a:lnTo>
                  <a:pt x="3036" y="1619"/>
                </a:lnTo>
                <a:lnTo>
                  <a:pt x="2369" y="185"/>
                </a:lnTo>
                <a:cubicBezTo>
                  <a:pt x="2335" y="85"/>
                  <a:pt x="2235" y="18"/>
                  <a:pt x="2135" y="18"/>
                </a:cubicBezTo>
                <a:cubicBezTo>
                  <a:pt x="2105" y="6"/>
                  <a:pt x="2074" y="0"/>
                  <a:pt x="204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864;p44">
            <a:extLst>
              <a:ext uri="{FF2B5EF4-FFF2-40B4-BE49-F238E27FC236}">
                <a16:creationId xmlns:a16="http://schemas.microsoft.com/office/drawing/2014/main" id="{8FCA6C99-5F31-4374-B19F-DF38BA89844A}"/>
              </a:ext>
            </a:extLst>
          </p:cNvPr>
          <p:cNvSpPr/>
          <p:nvPr/>
        </p:nvSpPr>
        <p:spPr>
          <a:xfrm>
            <a:off x="8339696" y="2843353"/>
            <a:ext cx="55903" cy="14456"/>
          </a:xfrm>
          <a:custGeom>
            <a:avLst/>
            <a:gdLst/>
            <a:ahLst/>
            <a:cxnLst/>
            <a:rect l="l" t="t" r="r" b="b"/>
            <a:pathLst>
              <a:path w="2970" h="768" extrusionOk="0">
                <a:moveTo>
                  <a:pt x="2969" y="1"/>
                </a:moveTo>
                <a:cubicBezTo>
                  <a:pt x="1968" y="134"/>
                  <a:pt x="934" y="368"/>
                  <a:pt x="0" y="768"/>
                </a:cubicBezTo>
                <a:cubicBezTo>
                  <a:pt x="501" y="735"/>
                  <a:pt x="1001" y="635"/>
                  <a:pt x="1501" y="501"/>
                </a:cubicBezTo>
                <a:cubicBezTo>
                  <a:pt x="2035" y="401"/>
                  <a:pt x="2502" y="234"/>
                  <a:pt x="29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865;p44">
            <a:extLst>
              <a:ext uri="{FF2B5EF4-FFF2-40B4-BE49-F238E27FC236}">
                <a16:creationId xmlns:a16="http://schemas.microsoft.com/office/drawing/2014/main" id="{FE6E1EA3-EB8C-45B5-BDB9-AD0F968FD841}"/>
              </a:ext>
            </a:extLst>
          </p:cNvPr>
          <p:cNvSpPr/>
          <p:nvPr/>
        </p:nvSpPr>
        <p:spPr>
          <a:xfrm>
            <a:off x="7907098" y="2709619"/>
            <a:ext cx="33918" cy="290092"/>
          </a:xfrm>
          <a:custGeom>
            <a:avLst/>
            <a:gdLst/>
            <a:ahLst/>
            <a:cxnLst/>
            <a:rect l="l" t="t" r="r" b="b"/>
            <a:pathLst>
              <a:path w="1802" h="15412" extrusionOk="0">
                <a:moveTo>
                  <a:pt x="1168" y="1"/>
                </a:moveTo>
                <a:lnTo>
                  <a:pt x="1168" y="1"/>
                </a:lnTo>
                <a:cubicBezTo>
                  <a:pt x="1001" y="134"/>
                  <a:pt x="868" y="301"/>
                  <a:pt x="767" y="468"/>
                </a:cubicBezTo>
                <a:cubicBezTo>
                  <a:pt x="467" y="968"/>
                  <a:pt x="234" y="1502"/>
                  <a:pt x="167" y="2069"/>
                </a:cubicBezTo>
                <a:cubicBezTo>
                  <a:pt x="34" y="2903"/>
                  <a:pt x="0" y="3737"/>
                  <a:pt x="67" y="4571"/>
                </a:cubicBezTo>
                <a:cubicBezTo>
                  <a:pt x="100" y="5505"/>
                  <a:pt x="167" y="6572"/>
                  <a:pt x="300" y="7639"/>
                </a:cubicBezTo>
                <a:cubicBezTo>
                  <a:pt x="501" y="9507"/>
                  <a:pt x="801" y="11342"/>
                  <a:pt x="1201" y="13143"/>
                </a:cubicBezTo>
                <a:cubicBezTo>
                  <a:pt x="1368" y="13877"/>
                  <a:pt x="1501" y="14444"/>
                  <a:pt x="1601" y="14811"/>
                </a:cubicBezTo>
                <a:cubicBezTo>
                  <a:pt x="1668" y="14978"/>
                  <a:pt x="1701" y="15178"/>
                  <a:pt x="1735" y="15278"/>
                </a:cubicBezTo>
                <a:cubicBezTo>
                  <a:pt x="1768" y="15378"/>
                  <a:pt x="1802" y="15412"/>
                  <a:pt x="1802" y="15412"/>
                </a:cubicBezTo>
                <a:cubicBezTo>
                  <a:pt x="1802" y="15412"/>
                  <a:pt x="1768" y="15378"/>
                  <a:pt x="1768" y="15278"/>
                </a:cubicBezTo>
                <a:cubicBezTo>
                  <a:pt x="1735" y="15145"/>
                  <a:pt x="1701" y="14978"/>
                  <a:pt x="1635" y="14811"/>
                </a:cubicBezTo>
                <a:cubicBezTo>
                  <a:pt x="1568" y="14411"/>
                  <a:pt x="1435" y="13844"/>
                  <a:pt x="1268" y="13143"/>
                </a:cubicBezTo>
                <a:cubicBezTo>
                  <a:pt x="901" y="11342"/>
                  <a:pt x="601" y="9474"/>
                  <a:pt x="401" y="7639"/>
                </a:cubicBezTo>
                <a:cubicBezTo>
                  <a:pt x="267" y="6539"/>
                  <a:pt x="200" y="5505"/>
                  <a:pt x="167" y="4571"/>
                </a:cubicBezTo>
                <a:cubicBezTo>
                  <a:pt x="100" y="3737"/>
                  <a:pt x="100" y="2903"/>
                  <a:pt x="234" y="2069"/>
                </a:cubicBezTo>
                <a:cubicBezTo>
                  <a:pt x="300" y="1502"/>
                  <a:pt x="501" y="968"/>
                  <a:pt x="801" y="501"/>
                </a:cubicBezTo>
                <a:cubicBezTo>
                  <a:pt x="901" y="334"/>
                  <a:pt x="1034" y="167"/>
                  <a:pt x="11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866;p44">
            <a:extLst>
              <a:ext uri="{FF2B5EF4-FFF2-40B4-BE49-F238E27FC236}">
                <a16:creationId xmlns:a16="http://schemas.microsoft.com/office/drawing/2014/main" id="{66067F37-C7F3-478E-A248-50FC3A14486D}"/>
              </a:ext>
            </a:extLst>
          </p:cNvPr>
          <p:cNvSpPr/>
          <p:nvPr/>
        </p:nvSpPr>
        <p:spPr>
          <a:xfrm>
            <a:off x="7929064" y="2603516"/>
            <a:ext cx="163266" cy="106121"/>
          </a:xfrm>
          <a:custGeom>
            <a:avLst/>
            <a:gdLst/>
            <a:ahLst/>
            <a:cxnLst/>
            <a:rect l="l" t="t" r="r" b="b"/>
            <a:pathLst>
              <a:path w="8674" h="5638" extrusionOk="0">
                <a:moveTo>
                  <a:pt x="8674" y="0"/>
                </a:moveTo>
                <a:lnTo>
                  <a:pt x="8407" y="100"/>
                </a:lnTo>
                <a:cubicBezTo>
                  <a:pt x="8140" y="200"/>
                  <a:pt x="7806" y="367"/>
                  <a:pt x="7373" y="601"/>
                </a:cubicBezTo>
                <a:cubicBezTo>
                  <a:pt x="6305" y="1168"/>
                  <a:pt x="5238" y="1835"/>
                  <a:pt x="4237" y="2535"/>
                </a:cubicBezTo>
                <a:cubicBezTo>
                  <a:pt x="3036" y="3369"/>
                  <a:pt x="1969" y="4137"/>
                  <a:pt x="1235" y="4704"/>
                </a:cubicBezTo>
                <a:lnTo>
                  <a:pt x="334" y="5371"/>
                </a:lnTo>
                <a:lnTo>
                  <a:pt x="67" y="5571"/>
                </a:lnTo>
                <a:cubicBezTo>
                  <a:pt x="67" y="5571"/>
                  <a:pt x="34" y="5604"/>
                  <a:pt x="1" y="5638"/>
                </a:cubicBezTo>
                <a:cubicBezTo>
                  <a:pt x="34" y="5604"/>
                  <a:pt x="67" y="5604"/>
                  <a:pt x="101" y="5571"/>
                </a:cubicBezTo>
                <a:lnTo>
                  <a:pt x="334" y="5404"/>
                </a:lnTo>
                <a:lnTo>
                  <a:pt x="1268" y="4737"/>
                </a:lnTo>
                <a:cubicBezTo>
                  <a:pt x="2036" y="4203"/>
                  <a:pt x="3070" y="3436"/>
                  <a:pt x="4270" y="2602"/>
                </a:cubicBezTo>
                <a:cubicBezTo>
                  <a:pt x="5305" y="1902"/>
                  <a:pt x="6339" y="1234"/>
                  <a:pt x="7406" y="667"/>
                </a:cubicBezTo>
                <a:cubicBezTo>
                  <a:pt x="7840" y="434"/>
                  <a:pt x="8173" y="267"/>
                  <a:pt x="8407" y="134"/>
                </a:cubicBezTo>
                <a:lnTo>
                  <a:pt x="86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867;p44">
            <a:extLst>
              <a:ext uri="{FF2B5EF4-FFF2-40B4-BE49-F238E27FC236}">
                <a16:creationId xmlns:a16="http://schemas.microsoft.com/office/drawing/2014/main" id="{10C18BBF-64C1-42A2-A555-B52B03B9C13D}"/>
              </a:ext>
            </a:extLst>
          </p:cNvPr>
          <p:cNvSpPr/>
          <p:nvPr/>
        </p:nvSpPr>
        <p:spPr>
          <a:xfrm>
            <a:off x="8324619" y="2590322"/>
            <a:ext cx="143804" cy="63432"/>
          </a:xfrm>
          <a:custGeom>
            <a:avLst/>
            <a:gdLst/>
            <a:ahLst/>
            <a:cxnLst/>
            <a:rect l="l" t="t" r="r" b="b"/>
            <a:pathLst>
              <a:path w="7640" h="3370" extrusionOk="0">
                <a:moveTo>
                  <a:pt x="1" y="1"/>
                </a:moveTo>
                <a:lnTo>
                  <a:pt x="234" y="67"/>
                </a:lnTo>
                <a:cubicBezTo>
                  <a:pt x="434" y="134"/>
                  <a:pt x="735" y="201"/>
                  <a:pt x="1135" y="301"/>
                </a:cubicBezTo>
                <a:cubicBezTo>
                  <a:pt x="2102" y="568"/>
                  <a:pt x="3036" y="901"/>
                  <a:pt x="3970" y="1268"/>
                </a:cubicBezTo>
                <a:cubicBezTo>
                  <a:pt x="4904" y="1602"/>
                  <a:pt x="5805" y="2069"/>
                  <a:pt x="6672" y="2603"/>
                </a:cubicBezTo>
                <a:cubicBezTo>
                  <a:pt x="6906" y="2769"/>
                  <a:pt x="7173" y="2970"/>
                  <a:pt x="7406" y="3170"/>
                </a:cubicBezTo>
                <a:lnTo>
                  <a:pt x="7573" y="3336"/>
                </a:lnTo>
                <a:cubicBezTo>
                  <a:pt x="7606" y="3336"/>
                  <a:pt x="7606" y="3370"/>
                  <a:pt x="7640" y="3370"/>
                </a:cubicBezTo>
                <a:cubicBezTo>
                  <a:pt x="7373" y="3070"/>
                  <a:pt x="7039" y="2769"/>
                  <a:pt x="6706" y="2536"/>
                </a:cubicBezTo>
                <a:cubicBezTo>
                  <a:pt x="5838" y="2002"/>
                  <a:pt x="4938" y="1535"/>
                  <a:pt x="4004" y="1168"/>
                </a:cubicBezTo>
                <a:cubicBezTo>
                  <a:pt x="3070" y="801"/>
                  <a:pt x="2102" y="468"/>
                  <a:pt x="1135" y="234"/>
                </a:cubicBezTo>
                <a:cubicBezTo>
                  <a:pt x="768" y="134"/>
                  <a:pt x="468" y="67"/>
                  <a:pt x="234" y="34"/>
                </a:cubicBezTo>
                <a:lnTo>
                  <a:pt x="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868;p44">
            <a:extLst>
              <a:ext uri="{FF2B5EF4-FFF2-40B4-BE49-F238E27FC236}">
                <a16:creationId xmlns:a16="http://schemas.microsoft.com/office/drawing/2014/main" id="{295E46B9-7628-4C04-A3B4-89E304820447}"/>
              </a:ext>
            </a:extLst>
          </p:cNvPr>
          <p:cNvSpPr/>
          <p:nvPr/>
        </p:nvSpPr>
        <p:spPr>
          <a:xfrm>
            <a:off x="8066562" y="3185546"/>
            <a:ext cx="30172" cy="67196"/>
          </a:xfrm>
          <a:custGeom>
            <a:avLst/>
            <a:gdLst/>
            <a:ahLst/>
            <a:cxnLst/>
            <a:rect l="l" t="t" r="r" b="b"/>
            <a:pathLst>
              <a:path w="1603" h="3570" extrusionOk="0">
                <a:moveTo>
                  <a:pt x="635" y="0"/>
                </a:moveTo>
                <a:cubicBezTo>
                  <a:pt x="601" y="0"/>
                  <a:pt x="568" y="34"/>
                  <a:pt x="501" y="134"/>
                </a:cubicBezTo>
                <a:cubicBezTo>
                  <a:pt x="401" y="267"/>
                  <a:pt x="335" y="401"/>
                  <a:pt x="268" y="534"/>
                </a:cubicBezTo>
                <a:cubicBezTo>
                  <a:pt x="34" y="1034"/>
                  <a:pt x="1" y="1568"/>
                  <a:pt x="101" y="2069"/>
                </a:cubicBezTo>
                <a:cubicBezTo>
                  <a:pt x="234" y="2602"/>
                  <a:pt x="568" y="3036"/>
                  <a:pt x="1002" y="3303"/>
                </a:cubicBezTo>
                <a:cubicBezTo>
                  <a:pt x="1135" y="3369"/>
                  <a:pt x="1269" y="3470"/>
                  <a:pt x="1435" y="3536"/>
                </a:cubicBezTo>
                <a:cubicBezTo>
                  <a:pt x="1469" y="3536"/>
                  <a:pt x="1535" y="3570"/>
                  <a:pt x="1602" y="3570"/>
                </a:cubicBezTo>
                <a:cubicBezTo>
                  <a:pt x="1602" y="3570"/>
                  <a:pt x="1369" y="3503"/>
                  <a:pt x="1035" y="3236"/>
                </a:cubicBezTo>
                <a:cubicBezTo>
                  <a:pt x="601" y="2969"/>
                  <a:pt x="301" y="2536"/>
                  <a:pt x="201" y="2035"/>
                </a:cubicBezTo>
                <a:cubicBezTo>
                  <a:pt x="68" y="1535"/>
                  <a:pt x="134" y="1034"/>
                  <a:pt x="301" y="567"/>
                </a:cubicBezTo>
                <a:cubicBezTo>
                  <a:pt x="401" y="367"/>
                  <a:pt x="501" y="167"/>
                  <a:pt x="63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869;p44">
            <a:extLst>
              <a:ext uri="{FF2B5EF4-FFF2-40B4-BE49-F238E27FC236}">
                <a16:creationId xmlns:a16="http://schemas.microsoft.com/office/drawing/2014/main" id="{839637BD-26E1-4F72-B637-520103B51560}"/>
              </a:ext>
            </a:extLst>
          </p:cNvPr>
          <p:cNvSpPr/>
          <p:nvPr/>
        </p:nvSpPr>
        <p:spPr>
          <a:xfrm>
            <a:off x="8071588" y="3167966"/>
            <a:ext cx="5684" cy="20102"/>
          </a:xfrm>
          <a:custGeom>
            <a:avLst/>
            <a:gdLst/>
            <a:ahLst/>
            <a:cxnLst/>
            <a:rect l="l" t="t" r="r" b="b"/>
            <a:pathLst>
              <a:path w="302" h="1068" extrusionOk="0">
                <a:moveTo>
                  <a:pt x="1" y="0"/>
                </a:moveTo>
                <a:cubicBezTo>
                  <a:pt x="1" y="201"/>
                  <a:pt x="34" y="367"/>
                  <a:pt x="101" y="534"/>
                </a:cubicBezTo>
                <a:cubicBezTo>
                  <a:pt x="134" y="734"/>
                  <a:pt x="201" y="901"/>
                  <a:pt x="301" y="1068"/>
                </a:cubicBezTo>
                <a:cubicBezTo>
                  <a:pt x="301" y="868"/>
                  <a:pt x="268" y="701"/>
                  <a:pt x="201" y="534"/>
                </a:cubicBezTo>
                <a:cubicBezTo>
                  <a:pt x="134" y="334"/>
                  <a:pt x="101" y="167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870;p44">
            <a:extLst>
              <a:ext uri="{FF2B5EF4-FFF2-40B4-BE49-F238E27FC236}">
                <a16:creationId xmlns:a16="http://schemas.microsoft.com/office/drawing/2014/main" id="{19B06EF8-F0E5-4802-9C33-7D6F8A67E7F8}"/>
              </a:ext>
            </a:extLst>
          </p:cNvPr>
          <p:cNvSpPr/>
          <p:nvPr/>
        </p:nvSpPr>
        <p:spPr>
          <a:xfrm>
            <a:off x="7979301" y="3252723"/>
            <a:ext cx="437642" cy="1675165"/>
          </a:xfrm>
          <a:custGeom>
            <a:avLst/>
            <a:gdLst/>
            <a:ahLst/>
            <a:cxnLst/>
            <a:rect l="l" t="t" r="r" b="b"/>
            <a:pathLst>
              <a:path w="23251" h="88998" extrusionOk="0">
                <a:moveTo>
                  <a:pt x="5671" y="1"/>
                </a:moveTo>
                <a:lnTo>
                  <a:pt x="2569" y="5838"/>
                </a:lnTo>
                <a:cubicBezTo>
                  <a:pt x="1301" y="8173"/>
                  <a:pt x="501" y="10742"/>
                  <a:pt x="200" y="13410"/>
                </a:cubicBezTo>
                <a:cubicBezTo>
                  <a:pt x="0" y="15445"/>
                  <a:pt x="1501" y="22016"/>
                  <a:pt x="2035" y="23684"/>
                </a:cubicBezTo>
                <a:lnTo>
                  <a:pt x="6772" y="38728"/>
                </a:lnTo>
                <a:lnTo>
                  <a:pt x="10541" y="88998"/>
                </a:lnTo>
                <a:lnTo>
                  <a:pt x="23250" y="88931"/>
                </a:lnTo>
                <a:lnTo>
                  <a:pt x="23017" y="44966"/>
                </a:lnTo>
                <a:lnTo>
                  <a:pt x="22917" y="234"/>
                </a:lnTo>
                <a:lnTo>
                  <a:pt x="5671" y="1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871;p44">
            <a:extLst>
              <a:ext uri="{FF2B5EF4-FFF2-40B4-BE49-F238E27FC236}">
                <a16:creationId xmlns:a16="http://schemas.microsoft.com/office/drawing/2014/main" id="{2AC8171E-D700-4ECA-8B9C-11A8728AD506}"/>
              </a:ext>
            </a:extLst>
          </p:cNvPr>
          <p:cNvSpPr/>
          <p:nvPr/>
        </p:nvSpPr>
        <p:spPr>
          <a:xfrm>
            <a:off x="8234214" y="3257128"/>
            <a:ext cx="541241" cy="1594793"/>
          </a:xfrm>
          <a:custGeom>
            <a:avLst/>
            <a:gdLst/>
            <a:ahLst/>
            <a:cxnLst/>
            <a:rect l="l" t="t" r="r" b="b"/>
            <a:pathLst>
              <a:path w="28755" h="84728" extrusionOk="0">
                <a:moveTo>
                  <a:pt x="9274" y="0"/>
                </a:moveTo>
                <a:lnTo>
                  <a:pt x="3636" y="100"/>
                </a:lnTo>
                <a:lnTo>
                  <a:pt x="1601" y="25552"/>
                </a:lnTo>
                <a:lnTo>
                  <a:pt x="13577" y="44932"/>
                </a:lnTo>
                <a:lnTo>
                  <a:pt x="0" y="73286"/>
                </a:lnTo>
                <a:lnTo>
                  <a:pt x="9107" y="84727"/>
                </a:lnTo>
                <a:lnTo>
                  <a:pt x="25352" y="53038"/>
                </a:lnTo>
                <a:cubicBezTo>
                  <a:pt x="28120" y="48568"/>
                  <a:pt x="28754" y="43098"/>
                  <a:pt x="27053" y="38127"/>
                </a:cubicBezTo>
                <a:lnTo>
                  <a:pt x="13110" y="33"/>
                </a:lnTo>
                <a:lnTo>
                  <a:pt x="9274" y="0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872;p44">
            <a:extLst>
              <a:ext uri="{FF2B5EF4-FFF2-40B4-BE49-F238E27FC236}">
                <a16:creationId xmlns:a16="http://schemas.microsoft.com/office/drawing/2014/main" id="{BFB46219-1CF1-4DC5-B9BC-D078E2753DF6}"/>
              </a:ext>
            </a:extLst>
          </p:cNvPr>
          <p:cNvSpPr/>
          <p:nvPr/>
        </p:nvSpPr>
        <p:spPr>
          <a:xfrm>
            <a:off x="8388672" y="3498225"/>
            <a:ext cx="28893" cy="1413344"/>
          </a:xfrm>
          <a:custGeom>
            <a:avLst/>
            <a:gdLst/>
            <a:ahLst/>
            <a:cxnLst/>
            <a:rect l="l" t="t" r="r" b="b"/>
            <a:pathLst>
              <a:path w="1535" h="75088" extrusionOk="0">
                <a:moveTo>
                  <a:pt x="0" y="0"/>
                </a:moveTo>
                <a:lnTo>
                  <a:pt x="0" y="200"/>
                </a:lnTo>
                <a:cubicBezTo>
                  <a:pt x="0" y="334"/>
                  <a:pt x="34" y="534"/>
                  <a:pt x="34" y="768"/>
                </a:cubicBezTo>
                <a:cubicBezTo>
                  <a:pt x="67" y="1268"/>
                  <a:pt x="100" y="2035"/>
                  <a:pt x="134" y="2969"/>
                </a:cubicBezTo>
                <a:cubicBezTo>
                  <a:pt x="166" y="3592"/>
                  <a:pt x="202" y="4302"/>
                  <a:pt x="242" y="5093"/>
                </a:cubicBezTo>
                <a:lnTo>
                  <a:pt x="242" y="5093"/>
                </a:lnTo>
                <a:cubicBezTo>
                  <a:pt x="213" y="4302"/>
                  <a:pt x="188" y="3592"/>
                  <a:pt x="167" y="2969"/>
                </a:cubicBezTo>
                <a:cubicBezTo>
                  <a:pt x="134" y="2035"/>
                  <a:pt x="100" y="1268"/>
                  <a:pt x="67" y="768"/>
                </a:cubicBezTo>
                <a:lnTo>
                  <a:pt x="67" y="200"/>
                </a:lnTo>
                <a:cubicBezTo>
                  <a:pt x="100" y="34"/>
                  <a:pt x="0" y="0"/>
                  <a:pt x="0" y="0"/>
                </a:cubicBezTo>
                <a:close/>
                <a:moveTo>
                  <a:pt x="242" y="5093"/>
                </a:moveTo>
                <a:lnTo>
                  <a:pt x="242" y="5093"/>
                </a:lnTo>
                <a:cubicBezTo>
                  <a:pt x="302" y="6757"/>
                  <a:pt x="377" y="8779"/>
                  <a:pt x="467" y="11108"/>
                </a:cubicBezTo>
                <a:cubicBezTo>
                  <a:pt x="634" y="14544"/>
                  <a:pt x="801" y="18614"/>
                  <a:pt x="1001" y="23150"/>
                </a:cubicBezTo>
                <a:cubicBezTo>
                  <a:pt x="1101" y="25418"/>
                  <a:pt x="1201" y="27820"/>
                  <a:pt x="1301" y="30289"/>
                </a:cubicBezTo>
                <a:cubicBezTo>
                  <a:pt x="1368" y="31490"/>
                  <a:pt x="1334" y="32757"/>
                  <a:pt x="1334" y="34025"/>
                </a:cubicBezTo>
                <a:lnTo>
                  <a:pt x="1334" y="37894"/>
                </a:lnTo>
                <a:cubicBezTo>
                  <a:pt x="1401" y="48368"/>
                  <a:pt x="1435" y="57875"/>
                  <a:pt x="1468" y="64747"/>
                </a:cubicBezTo>
                <a:cubicBezTo>
                  <a:pt x="1468" y="68182"/>
                  <a:pt x="1501" y="70951"/>
                  <a:pt x="1501" y="72886"/>
                </a:cubicBezTo>
                <a:cubicBezTo>
                  <a:pt x="1535" y="73853"/>
                  <a:pt x="1535" y="74587"/>
                  <a:pt x="1535" y="75087"/>
                </a:cubicBezTo>
                <a:lnTo>
                  <a:pt x="1535" y="64747"/>
                </a:lnTo>
                <a:cubicBezTo>
                  <a:pt x="1535" y="57875"/>
                  <a:pt x="1501" y="48368"/>
                  <a:pt x="1501" y="37894"/>
                </a:cubicBezTo>
                <a:cubicBezTo>
                  <a:pt x="1501" y="36593"/>
                  <a:pt x="1501" y="35259"/>
                  <a:pt x="1501" y="34025"/>
                </a:cubicBezTo>
                <a:cubicBezTo>
                  <a:pt x="1468" y="32757"/>
                  <a:pt x="1501" y="31523"/>
                  <a:pt x="1435" y="30255"/>
                </a:cubicBezTo>
                <a:cubicBezTo>
                  <a:pt x="1334" y="27787"/>
                  <a:pt x="1234" y="25418"/>
                  <a:pt x="1134" y="23150"/>
                </a:cubicBezTo>
                <a:cubicBezTo>
                  <a:pt x="901" y="18614"/>
                  <a:pt x="767" y="14511"/>
                  <a:pt x="567" y="11108"/>
                </a:cubicBezTo>
                <a:cubicBezTo>
                  <a:pt x="432" y="8779"/>
                  <a:pt x="327" y="6757"/>
                  <a:pt x="242" y="5093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873;p44">
            <a:extLst>
              <a:ext uri="{FF2B5EF4-FFF2-40B4-BE49-F238E27FC236}">
                <a16:creationId xmlns:a16="http://schemas.microsoft.com/office/drawing/2014/main" id="{3317F441-8DD9-4F01-8828-F2B7E6F32676}"/>
              </a:ext>
            </a:extLst>
          </p:cNvPr>
          <p:cNvSpPr/>
          <p:nvPr/>
        </p:nvSpPr>
        <p:spPr>
          <a:xfrm>
            <a:off x="8382385" y="3272186"/>
            <a:ext cx="11331" cy="200930"/>
          </a:xfrm>
          <a:custGeom>
            <a:avLst/>
            <a:gdLst/>
            <a:ahLst/>
            <a:cxnLst/>
            <a:rect l="l" t="t" r="r" b="b"/>
            <a:pathLst>
              <a:path w="602" h="10675" extrusionOk="0">
                <a:moveTo>
                  <a:pt x="1" y="1"/>
                </a:moveTo>
                <a:cubicBezTo>
                  <a:pt x="1" y="534"/>
                  <a:pt x="34" y="1068"/>
                  <a:pt x="101" y="1568"/>
                </a:cubicBezTo>
                <a:cubicBezTo>
                  <a:pt x="167" y="2536"/>
                  <a:pt x="267" y="3870"/>
                  <a:pt x="334" y="5338"/>
                </a:cubicBezTo>
                <a:cubicBezTo>
                  <a:pt x="401" y="6806"/>
                  <a:pt x="434" y="8140"/>
                  <a:pt x="434" y="9107"/>
                </a:cubicBezTo>
                <a:cubicBezTo>
                  <a:pt x="434" y="9641"/>
                  <a:pt x="434" y="10175"/>
                  <a:pt x="501" y="10675"/>
                </a:cubicBezTo>
                <a:cubicBezTo>
                  <a:pt x="534" y="10542"/>
                  <a:pt x="534" y="10408"/>
                  <a:pt x="534" y="10275"/>
                </a:cubicBezTo>
                <a:cubicBezTo>
                  <a:pt x="568" y="10008"/>
                  <a:pt x="601" y="9608"/>
                  <a:pt x="601" y="9107"/>
                </a:cubicBezTo>
                <a:cubicBezTo>
                  <a:pt x="601" y="8140"/>
                  <a:pt x="601" y="6806"/>
                  <a:pt x="534" y="5338"/>
                </a:cubicBezTo>
                <a:cubicBezTo>
                  <a:pt x="468" y="3837"/>
                  <a:pt x="368" y="2502"/>
                  <a:pt x="234" y="1535"/>
                </a:cubicBezTo>
                <a:cubicBezTo>
                  <a:pt x="201" y="1068"/>
                  <a:pt x="134" y="668"/>
                  <a:pt x="101" y="401"/>
                </a:cubicBezTo>
                <a:cubicBezTo>
                  <a:pt x="101" y="268"/>
                  <a:pt x="67" y="134"/>
                  <a:pt x="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874;p44">
            <a:extLst>
              <a:ext uri="{FF2B5EF4-FFF2-40B4-BE49-F238E27FC236}">
                <a16:creationId xmlns:a16="http://schemas.microsoft.com/office/drawing/2014/main" id="{372C13BF-5B86-431C-BF3D-F47C4620811B}"/>
              </a:ext>
            </a:extLst>
          </p:cNvPr>
          <p:cNvSpPr/>
          <p:nvPr/>
        </p:nvSpPr>
        <p:spPr>
          <a:xfrm>
            <a:off x="8320854" y="3286227"/>
            <a:ext cx="29533" cy="28046"/>
          </a:xfrm>
          <a:custGeom>
            <a:avLst/>
            <a:gdLst/>
            <a:ahLst/>
            <a:cxnLst/>
            <a:rect l="l" t="t" r="r" b="b"/>
            <a:pathLst>
              <a:path w="1569" h="1490" extrusionOk="0">
                <a:moveTo>
                  <a:pt x="829" y="0"/>
                </a:moveTo>
                <a:cubicBezTo>
                  <a:pt x="767" y="0"/>
                  <a:pt x="704" y="8"/>
                  <a:pt x="634" y="22"/>
                </a:cubicBezTo>
                <a:cubicBezTo>
                  <a:pt x="568" y="22"/>
                  <a:pt x="534" y="55"/>
                  <a:pt x="468" y="122"/>
                </a:cubicBezTo>
                <a:cubicBezTo>
                  <a:pt x="521" y="113"/>
                  <a:pt x="575" y="109"/>
                  <a:pt x="628" y="109"/>
                </a:cubicBezTo>
                <a:cubicBezTo>
                  <a:pt x="773" y="109"/>
                  <a:pt x="913" y="140"/>
                  <a:pt x="1035" y="189"/>
                </a:cubicBezTo>
                <a:cubicBezTo>
                  <a:pt x="1201" y="289"/>
                  <a:pt x="1302" y="456"/>
                  <a:pt x="1302" y="656"/>
                </a:cubicBezTo>
                <a:cubicBezTo>
                  <a:pt x="1302" y="889"/>
                  <a:pt x="1168" y="1089"/>
                  <a:pt x="968" y="1189"/>
                </a:cubicBezTo>
                <a:cubicBezTo>
                  <a:pt x="893" y="1227"/>
                  <a:pt x="813" y="1246"/>
                  <a:pt x="734" y="1246"/>
                </a:cubicBezTo>
                <a:cubicBezTo>
                  <a:pt x="602" y="1246"/>
                  <a:pt x="472" y="1194"/>
                  <a:pt x="368" y="1089"/>
                </a:cubicBezTo>
                <a:cubicBezTo>
                  <a:pt x="201" y="956"/>
                  <a:pt x="167" y="756"/>
                  <a:pt x="201" y="589"/>
                </a:cubicBezTo>
                <a:cubicBezTo>
                  <a:pt x="267" y="255"/>
                  <a:pt x="501" y="122"/>
                  <a:pt x="468" y="122"/>
                </a:cubicBezTo>
                <a:cubicBezTo>
                  <a:pt x="468" y="108"/>
                  <a:pt x="456" y="100"/>
                  <a:pt x="438" y="100"/>
                </a:cubicBezTo>
                <a:cubicBezTo>
                  <a:pt x="412" y="100"/>
                  <a:pt x="373" y="116"/>
                  <a:pt x="334" y="155"/>
                </a:cubicBezTo>
                <a:cubicBezTo>
                  <a:pt x="201" y="255"/>
                  <a:pt x="101" y="389"/>
                  <a:pt x="67" y="556"/>
                </a:cubicBezTo>
                <a:cubicBezTo>
                  <a:pt x="1" y="789"/>
                  <a:pt x="34" y="1056"/>
                  <a:pt x="234" y="1256"/>
                </a:cubicBezTo>
                <a:cubicBezTo>
                  <a:pt x="401" y="1423"/>
                  <a:pt x="634" y="1490"/>
                  <a:pt x="868" y="1490"/>
                </a:cubicBezTo>
                <a:cubicBezTo>
                  <a:pt x="1268" y="1423"/>
                  <a:pt x="1568" y="1056"/>
                  <a:pt x="1502" y="656"/>
                </a:cubicBezTo>
                <a:cubicBezTo>
                  <a:pt x="1502" y="389"/>
                  <a:pt x="1335" y="155"/>
                  <a:pt x="1101" y="55"/>
                </a:cubicBezTo>
                <a:cubicBezTo>
                  <a:pt x="1004" y="16"/>
                  <a:pt x="917" y="0"/>
                  <a:pt x="82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875;p44">
            <a:extLst>
              <a:ext uri="{FF2B5EF4-FFF2-40B4-BE49-F238E27FC236}">
                <a16:creationId xmlns:a16="http://schemas.microsoft.com/office/drawing/2014/main" id="{84A88E56-8A12-4BBD-8AC4-B620B644F76A}"/>
              </a:ext>
            </a:extLst>
          </p:cNvPr>
          <p:cNvSpPr/>
          <p:nvPr/>
        </p:nvSpPr>
        <p:spPr>
          <a:xfrm>
            <a:off x="8079136" y="3274068"/>
            <a:ext cx="128727" cy="104446"/>
          </a:xfrm>
          <a:custGeom>
            <a:avLst/>
            <a:gdLst/>
            <a:ahLst/>
            <a:cxnLst/>
            <a:rect l="l" t="t" r="r" b="b"/>
            <a:pathLst>
              <a:path w="6839" h="5549" extrusionOk="0">
                <a:moveTo>
                  <a:pt x="6638" y="1"/>
                </a:moveTo>
                <a:cubicBezTo>
                  <a:pt x="6705" y="501"/>
                  <a:pt x="6738" y="1035"/>
                  <a:pt x="6672" y="1535"/>
                </a:cubicBezTo>
                <a:cubicBezTo>
                  <a:pt x="6672" y="1669"/>
                  <a:pt x="6638" y="1769"/>
                  <a:pt x="6638" y="1902"/>
                </a:cubicBezTo>
                <a:cubicBezTo>
                  <a:pt x="6174" y="3963"/>
                  <a:pt x="4370" y="5367"/>
                  <a:pt x="2349" y="5367"/>
                </a:cubicBezTo>
                <a:cubicBezTo>
                  <a:pt x="2048" y="5367"/>
                  <a:pt x="1742" y="5336"/>
                  <a:pt x="1434" y="5271"/>
                </a:cubicBezTo>
                <a:cubicBezTo>
                  <a:pt x="934" y="5171"/>
                  <a:pt x="434" y="5004"/>
                  <a:pt x="0" y="4804"/>
                </a:cubicBezTo>
                <a:lnTo>
                  <a:pt x="0" y="4804"/>
                </a:lnTo>
                <a:cubicBezTo>
                  <a:pt x="100" y="4871"/>
                  <a:pt x="200" y="4971"/>
                  <a:pt x="334" y="5038"/>
                </a:cubicBezTo>
                <a:cubicBezTo>
                  <a:pt x="667" y="5204"/>
                  <a:pt x="1001" y="5338"/>
                  <a:pt x="1401" y="5438"/>
                </a:cubicBezTo>
                <a:cubicBezTo>
                  <a:pt x="1714" y="5516"/>
                  <a:pt x="2038" y="5549"/>
                  <a:pt x="2367" y="5549"/>
                </a:cubicBezTo>
                <a:cubicBezTo>
                  <a:pt x="2599" y="5549"/>
                  <a:pt x="2834" y="5532"/>
                  <a:pt x="3069" y="5505"/>
                </a:cubicBezTo>
                <a:cubicBezTo>
                  <a:pt x="4470" y="5305"/>
                  <a:pt x="5671" y="4437"/>
                  <a:pt x="6305" y="3170"/>
                </a:cubicBezTo>
                <a:cubicBezTo>
                  <a:pt x="6571" y="2669"/>
                  <a:pt x="6738" y="2102"/>
                  <a:pt x="6805" y="1535"/>
                </a:cubicBezTo>
                <a:cubicBezTo>
                  <a:pt x="6838" y="1168"/>
                  <a:pt x="6838" y="801"/>
                  <a:pt x="6772" y="401"/>
                </a:cubicBezTo>
                <a:cubicBezTo>
                  <a:pt x="6738" y="268"/>
                  <a:pt x="6705" y="134"/>
                  <a:pt x="663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876;p44">
            <a:extLst>
              <a:ext uri="{FF2B5EF4-FFF2-40B4-BE49-F238E27FC236}">
                <a16:creationId xmlns:a16="http://schemas.microsoft.com/office/drawing/2014/main" id="{F801EC85-644D-4963-867E-EF973ED20627}"/>
              </a:ext>
            </a:extLst>
          </p:cNvPr>
          <p:cNvSpPr/>
          <p:nvPr/>
        </p:nvSpPr>
        <p:spPr>
          <a:xfrm>
            <a:off x="8448320" y="3273447"/>
            <a:ext cx="64053" cy="69323"/>
          </a:xfrm>
          <a:custGeom>
            <a:avLst/>
            <a:gdLst/>
            <a:ahLst/>
            <a:cxnLst/>
            <a:rect l="l" t="t" r="r" b="b"/>
            <a:pathLst>
              <a:path w="3403" h="3683" extrusionOk="0">
                <a:moveTo>
                  <a:pt x="67" y="0"/>
                </a:moveTo>
                <a:cubicBezTo>
                  <a:pt x="0" y="267"/>
                  <a:pt x="0" y="534"/>
                  <a:pt x="67" y="801"/>
                </a:cubicBezTo>
                <a:cubicBezTo>
                  <a:pt x="200" y="1435"/>
                  <a:pt x="500" y="2035"/>
                  <a:pt x="967" y="2536"/>
                </a:cubicBezTo>
                <a:cubicBezTo>
                  <a:pt x="1401" y="3036"/>
                  <a:pt x="1968" y="3403"/>
                  <a:pt x="2602" y="3603"/>
                </a:cubicBezTo>
                <a:cubicBezTo>
                  <a:pt x="2773" y="3652"/>
                  <a:pt x="2980" y="3683"/>
                  <a:pt x="3183" y="3683"/>
                </a:cubicBezTo>
                <a:cubicBezTo>
                  <a:pt x="3257" y="3683"/>
                  <a:pt x="3331" y="3679"/>
                  <a:pt x="3403" y="3670"/>
                </a:cubicBezTo>
                <a:cubicBezTo>
                  <a:pt x="3403" y="3636"/>
                  <a:pt x="3102" y="3603"/>
                  <a:pt x="2669" y="3436"/>
                </a:cubicBezTo>
                <a:cubicBezTo>
                  <a:pt x="1468" y="2969"/>
                  <a:pt x="567" y="2002"/>
                  <a:pt x="234" y="768"/>
                </a:cubicBezTo>
                <a:cubicBezTo>
                  <a:pt x="100" y="301"/>
                  <a:pt x="100" y="0"/>
                  <a:pt x="6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877;p44">
            <a:extLst>
              <a:ext uri="{FF2B5EF4-FFF2-40B4-BE49-F238E27FC236}">
                <a16:creationId xmlns:a16="http://schemas.microsoft.com/office/drawing/2014/main" id="{43215402-3653-4047-AB03-B404842E2962}"/>
              </a:ext>
            </a:extLst>
          </p:cNvPr>
          <p:cNvSpPr/>
          <p:nvPr/>
        </p:nvSpPr>
        <p:spPr>
          <a:xfrm>
            <a:off x="8507329" y="4092188"/>
            <a:ext cx="98592" cy="44045"/>
          </a:xfrm>
          <a:custGeom>
            <a:avLst/>
            <a:gdLst/>
            <a:ahLst/>
            <a:cxnLst/>
            <a:rect l="l" t="t" r="r" b="b"/>
            <a:pathLst>
              <a:path w="5238" h="2340" extrusionOk="0">
                <a:moveTo>
                  <a:pt x="1" y="0"/>
                </a:moveTo>
                <a:lnTo>
                  <a:pt x="1" y="0"/>
                </a:lnTo>
                <a:cubicBezTo>
                  <a:pt x="101" y="300"/>
                  <a:pt x="268" y="567"/>
                  <a:pt x="468" y="801"/>
                </a:cubicBezTo>
                <a:cubicBezTo>
                  <a:pt x="901" y="1468"/>
                  <a:pt x="1535" y="1935"/>
                  <a:pt x="2269" y="2235"/>
                </a:cubicBezTo>
                <a:cubicBezTo>
                  <a:pt x="2484" y="2307"/>
                  <a:pt x="2717" y="2340"/>
                  <a:pt x="2949" y="2340"/>
                </a:cubicBezTo>
                <a:cubicBezTo>
                  <a:pt x="3151" y="2340"/>
                  <a:pt x="3351" y="2315"/>
                  <a:pt x="3537" y="2269"/>
                </a:cubicBezTo>
                <a:cubicBezTo>
                  <a:pt x="3870" y="2168"/>
                  <a:pt x="4204" y="2035"/>
                  <a:pt x="4504" y="1835"/>
                </a:cubicBezTo>
                <a:cubicBezTo>
                  <a:pt x="4771" y="1701"/>
                  <a:pt x="5004" y="1501"/>
                  <a:pt x="5238" y="1268"/>
                </a:cubicBezTo>
                <a:lnTo>
                  <a:pt x="5238" y="1268"/>
                </a:lnTo>
                <a:cubicBezTo>
                  <a:pt x="4938" y="1401"/>
                  <a:pt x="4671" y="1535"/>
                  <a:pt x="4404" y="1701"/>
                </a:cubicBezTo>
                <a:cubicBezTo>
                  <a:pt x="3964" y="1979"/>
                  <a:pt x="3477" y="2112"/>
                  <a:pt x="2986" y="2112"/>
                </a:cubicBezTo>
                <a:cubicBezTo>
                  <a:pt x="2768" y="2112"/>
                  <a:pt x="2550" y="2086"/>
                  <a:pt x="2336" y="2035"/>
                </a:cubicBezTo>
                <a:cubicBezTo>
                  <a:pt x="1635" y="1768"/>
                  <a:pt x="1035" y="1301"/>
                  <a:pt x="601" y="701"/>
                </a:cubicBezTo>
                <a:cubicBezTo>
                  <a:pt x="401" y="467"/>
                  <a:pt x="201" y="234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878;p44">
            <a:extLst>
              <a:ext uri="{FF2B5EF4-FFF2-40B4-BE49-F238E27FC236}">
                <a16:creationId xmlns:a16="http://schemas.microsoft.com/office/drawing/2014/main" id="{DFD1A023-0968-4684-8881-D9DA122716B2}"/>
              </a:ext>
            </a:extLst>
          </p:cNvPr>
          <p:cNvSpPr/>
          <p:nvPr/>
        </p:nvSpPr>
        <p:spPr>
          <a:xfrm>
            <a:off x="8499800" y="4096574"/>
            <a:ext cx="45852" cy="65314"/>
          </a:xfrm>
          <a:custGeom>
            <a:avLst/>
            <a:gdLst/>
            <a:ahLst/>
            <a:cxnLst/>
            <a:rect l="l" t="t" r="r" b="b"/>
            <a:pathLst>
              <a:path w="2436" h="3470" extrusionOk="0">
                <a:moveTo>
                  <a:pt x="0" y="1"/>
                </a:moveTo>
                <a:lnTo>
                  <a:pt x="0" y="1"/>
                </a:lnTo>
                <a:cubicBezTo>
                  <a:pt x="301" y="635"/>
                  <a:pt x="701" y="1235"/>
                  <a:pt x="1135" y="1802"/>
                </a:cubicBezTo>
                <a:cubicBezTo>
                  <a:pt x="1501" y="2369"/>
                  <a:pt x="1935" y="2936"/>
                  <a:pt x="2435" y="3470"/>
                </a:cubicBezTo>
                <a:cubicBezTo>
                  <a:pt x="2135" y="2803"/>
                  <a:pt x="1735" y="2202"/>
                  <a:pt x="1301" y="1669"/>
                </a:cubicBezTo>
                <a:cubicBezTo>
                  <a:pt x="934" y="1068"/>
                  <a:pt x="467" y="501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879;p44">
            <a:extLst>
              <a:ext uri="{FF2B5EF4-FFF2-40B4-BE49-F238E27FC236}">
                <a16:creationId xmlns:a16="http://schemas.microsoft.com/office/drawing/2014/main" id="{B177B127-3D48-4598-A09C-BF2C9ED65FA2}"/>
              </a:ext>
            </a:extLst>
          </p:cNvPr>
          <p:cNvSpPr/>
          <p:nvPr/>
        </p:nvSpPr>
        <p:spPr>
          <a:xfrm>
            <a:off x="8133759" y="3503872"/>
            <a:ext cx="10691" cy="22060"/>
          </a:xfrm>
          <a:custGeom>
            <a:avLst/>
            <a:gdLst/>
            <a:ahLst/>
            <a:cxnLst/>
            <a:rect l="l" t="t" r="r" b="b"/>
            <a:pathLst>
              <a:path w="568" h="1172" extrusionOk="0">
                <a:moveTo>
                  <a:pt x="67" y="1"/>
                </a:moveTo>
                <a:lnTo>
                  <a:pt x="67" y="1"/>
                </a:lnTo>
                <a:cubicBezTo>
                  <a:pt x="0" y="34"/>
                  <a:pt x="67" y="301"/>
                  <a:pt x="200" y="634"/>
                </a:cubicBezTo>
                <a:cubicBezTo>
                  <a:pt x="325" y="947"/>
                  <a:pt x="450" y="1171"/>
                  <a:pt x="520" y="1171"/>
                </a:cubicBezTo>
                <a:cubicBezTo>
                  <a:pt x="525" y="1171"/>
                  <a:pt x="530" y="1170"/>
                  <a:pt x="534" y="1168"/>
                </a:cubicBezTo>
                <a:cubicBezTo>
                  <a:pt x="567" y="1168"/>
                  <a:pt x="501" y="868"/>
                  <a:pt x="400" y="568"/>
                </a:cubicBezTo>
                <a:cubicBezTo>
                  <a:pt x="267" y="234"/>
                  <a:pt x="100" y="1"/>
                  <a:pt x="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880;p44">
            <a:extLst>
              <a:ext uri="{FF2B5EF4-FFF2-40B4-BE49-F238E27FC236}">
                <a16:creationId xmlns:a16="http://schemas.microsoft.com/office/drawing/2014/main" id="{2EB9DBFA-F86C-4507-A603-4785A2583F75}"/>
              </a:ext>
            </a:extLst>
          </p:cNvPr>
          <p:cNvSpPr/>
          <p:nvPr/>
        </p:nvSpPr>
        <p:spPr>
          <a:xfrm>
            <a:off x="8293223" y="3530242"/>
            <a:ext cx="4423" cy="17599"/>
          </a:xfrm>
          <a:custGeom>
            <a:avLst/>
            <a:gdLst/>
            <a:ahLst/>
            <a:cxnLst/>
            <a:rect l="l" t="t" r="r" b="b"/>
            <a:pathLst>
              <a:path w="235" h="935" extrusionOk="0">
                <a:moveTo>
                  <a:pt x="134" y="1"/>
                </a:moveTo>
                <a:cubicBezTo>
                  <a:pt x="68" y="1"/>
                  <a:pt x="1" y="201"/>
                  <a:pt x="1" y="468"/>
                </a:cubicBezTo>
                <a:cubicBezTo>
                  <a:pt x="1" y="734"/>
                  <a:pt x="68" y="935"/>
                  <a:pt x="134" y="935"/>
                </a:cubicBezTo>
                <a:cubicBezTo>
                  <a:pt x="168" y="935"/>
                  <a:pt x="234" y="734"/>
                  <a:pt x="234" y="468"/>
                </a:cubicBezTo>
                <a:cubicBezTo>
                  <a:pt x="234" y="201"/>
                  <a:pt x="201" y="1"/>
                  <a:pt x="13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881;p44">
            <a:extLst>
              <a:ext uri="{FF2B5EF4-FFF2-40B4-BE49-F238E27FC236}">
                <a16:creationId xmlns:a16="http://schemas.microsoft.com/office/drawing/2014/main" id="{E8668B42-A719-4C58-A28F-4EA34F3AF069}"/>
              </a:ext>
            </a:extLst>
          </p:cNvPr>
          <p:cNvSpPr/>
          <p:nvPr/>
        </p:nvSpPr>
        <p:spPr>
          <a:xfrm>
            <a:off x="8229810" y="3608732"/>
            <a:ext cx="5044" cy="21364"/>
          </a:xfrm>
          <a:custGeom>
            <a:avLst/>
            <a:gdLst/>
            <a:ahLst/>
            <a:cxnLst/>
            <a:rect l="l" t="t" r="r" b="b"/>
            <a:pathLst>
              <a:path w="268" h="1135" extrusionOk="0">
                <a:moveTo>
                  <a:pt x="101" y="0"/>
                </a:moveTo>
                <a:cubicBezTo>
                  <a:pt x="34" y="0"/>
                  <a:pt x="1" y="267"/>
                  <a:pt x="34" y="567"/>
                </a:cubicBezTo>
                <a:cubicBezTo>
                  <a:pt x="34" y="901"/>
                  <a:pt x="101" y="1134"/>
                  <a:pt x="168" y="1134"/>
                </a:cubicBezTo>
                <a:cubicBezTo>
                  <a:pt x="234" y="1134"/>
                  <a:pt x="268" y="867"/>
                  <a:pt x="234" y="567"/>
                </a:cubicBezTo>
                <a:cubicBezTo>
                  <a:pt x="234" y="234"/>
                  <a:pt x="168" y="0"/>
                  <a:pt x="10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882;p44">
            <a:extLst>
              <a:ext uri="{FF2B5EF4-FFF2-40B4-BE49-F238E27FC236}">
                <a16:creationId xmlns:a16="http://schemas.microsoft.com/office/drawing/2014/main" id="{4BE489CA-C176-4DD8-B75C-867493AB601E}"/>
              </a:ext>
            </a:extLst>
          </p:cNvPr>
          <p:cNvSpPr/>
          <p:nvPr/>
        </p:nvSpPr>
        <p:spPr>
          <a:xfrm>
            <a:off x="8102984" y="3678451"/>
            <a:ext cx="16978" cy="12630"/>
          </a:xfrm>
          <a:custGeom>
            <a:avLst/>
            <a:gdLst/>
            <a:ahLst/>
            <a:cxnLst/>
            <a:rect l="l" t="t" r="r" b="b"/>
            <a:pathLst>
              <a:path w="902" h="671" extrusionOk="0">
                <a:moveTo>
                  <a:pt x="66" y="1"/>
                </a:moveTo>
                <a:cubicBezTo>
                  <a:pt x="25" y="1"/>
                  <a:pt x="1" y="12"/>
                  <a:pt x="1" y="32"/>
                </a:cubicBezTo>
                <a:cubicBezTo>
                  <a:pt x="1" y="99"/>
                  <a:pt x="167" y="199"/>
                  <a:pt x="401" y="366"/>
                </a:cubicBezTo>
                <a:cubicBezTo>
                  <a:pt x="614" y="518"/>
                  <a:pt x="772" y="670"/>
                  <a:pt x="823" y="670"/>
                </a:cubicBezTo>
                <a:cubicBezTo>
                  <a:pt x="828" y="670"/>
                  <a:pt x="832" y="669"/>
                  <a:pt x="835" y="666"/>
                </a:cubicBezTo>
                <a:cubicBezTo>
                  <a:pt x="901" y="666"/>
                  <a:pt x="768" y="366"/>
                  <a:pt x="501" y="199"/>
                </a:cubicBezTo>
                <a:cubicBezTo>
                  <a:pt x="338" y="59"/>
                  <a:pt x="159" y="1"/>
                  <a:pt x="6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883;p44">
            <a:extLst>
              <a:ext uri="{FF2B5EF4-FFF2-40B4-BE49-F238E27FC236}">
                <a16:creationId xmlns:a16="http://schemas.microsoft.com/office/drawing/2014/main" id="{15187ECB-390D-41A5-A601-2DA27E98AF5A}"/>
              </a:ext>
            </a:extLst>
          </p:cNvPr>
          <p:cNvSpPr/>
          <p:nvPr/>
        </p:nvSpPr>
        <p:spPr>
          <a:xfrm>
            <a:off x="8318972" y="3754286"/>
            <a:ext cx="10691" cy="13420"/>
          </a:xfrm>
          <a:custGeom>
            <a:avLst/>
            <a:gdLst/>
            <a:ahLst/>
            <a:cxnLst/>
            <a:rect l="l" t="t" r="r" b="b"/>
            <a:pathLst>
              <a:path w="568" h="713" extrusionOk="0">
                <a:moveTo>
                  <a:pt x="512" y="1"/>
                </a:moveTo>
                <a:cubicBezTo>
                  <a:pt x="440" y="1"/>
                  <a:pt x="320" y="127"/>
                  <a:pt x="201" y="306"/>
                </a:cubicBezTo>
                <a:cubicBezTo>
                  <a:pt x="67" y="506"/>
                  <a:pt x="1" y="673"/>
                  <a:pt x="67" y="707"/>
                </a:cubicBezTo>
                <a:cubicBezTo>
                  <a:pt x="72" y="711"/>
                  <a:pt x="77" y="713"/>
                  <a:pt x="85" y="713"/>
                </a:cubicBezTo>
                <a:cubicBezTo>
                  <a:pt x="135" y="713"/>
                  <a:pt x="251" y="614"/>
                  <a:pt x="367" y="440"/>
                </a:cubicBezTo>
                <a:cubicBezTo>
                  <a:pt x="534" y="240"/>
                  <a:pt x="568" y="39"/>
                  <a:pt x="534" y="6"/>
                </a:cubicBezTo>
                <a:cubicBezTo>
                  <a:pt x="527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884;p44">
            <a:extLst>
              <a:ext uri="{FF2B5EF4-FFF2-40B4-BE49-F238E27FC236}">
                <a16:creationId xmlns:a16="http://schemas.microsoft.com/office/drawing/2014/main" id="{C91ACE9C-0FC2-45D3-9633-5876D712FF6F}"/>
              </a:ext>
            </a:extLst>
          </p:cNvPr>
          <p:cNvSpPr/>
          <p:nvPr/>
        </p:nvSpPr>
        <p:spPr>
          <a:xfrm>
            <a:off x="8194028" y="3760667"/>
            <a:ext cx="4404" cy="28911"/>
          </a:xfrm>
          <a:custGeom>
            <a:avLst/>
            <a:gdLst/>
            <a:ahLst/>
            <a:cxnLst/>
            <a:rect l="l" t="t" r="r" b="b"/>
            <a:pathLst>
              <a:path w="234" h="1536" extrusionOk="0">
                <a:moveTo>
                  <a:pt x="101" y="1"/>
                </a:moveTo>
                <a:cubicBezTo>
                  <a:pt x="34" y="1"/>
                  <a:pt x="0" y="334"/>
                  <a:pt x="0" y="768"/>
                </a:cubicBezTo>
                <a:cubicBezTo>
                  <a:pt x="0" y="1168"/>
                  <a:pt x="34" y="1535"/>
                  <a:pt x="101" y="1535"/>
                </a:cubicBezTo>
                <a:cubicBezTo>
                  <a:pt x="201" y="1268"/>
                  <a:pt x="234" y="1035"/>
                  <a:pt x="201" y="768"/>
                </a:cubicBezTo>
                <a:cubicBezTo>
                  <a:pt x="201" y="334"/>
                  <a:pt x="167" y="1"/>
                  <a:pt x="1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885;p44">
            <a:extLst>
              <a:ext uri="{FF2B5EF4-FFF2-40B4-BE49-F238E27FC236}">
                <a16:creationId xmlns:a16="http://schemas.microsoft.com/office/drawing/2014/main" id="{CDB6415E-A96E-42AA-B0BD-C723389A1EB3}"/>
              </a:ext>
            </a:extLst>
          </p:cNvPr>
          <p:cNvSpPr/>
          <p:nvPr/>
        </p:nvSpPr>
        <p:spPr>
          <a:xfrm>
            <a:off x="8138144" y="3865753"/>
            <a:ext cx="17599" cy="11877"/>
          </a:xfrm>
          <a:custGeom>
            <a:avLst/>
            <a:gdLst/>
            <a:ahLst/>
            <a:cxnLst/>
            <a:rect l="l" t="t" r="r" b="b"/>
            <a:pathLst>
              <a:path w="935" h="631" extrusionOk="0">
                <a:moveTo>
                  <a:pt x="114" y="1"/>
                </a:moveTo>
                <a:cubicBezTo>
                  <a:pt x="91" y="1"/>
                  <a:pt x="75" y="7"/>
                  <a:pt x="67" y="22"/>
                </a:cubicBezTo>
                <a:cubicBezTo>
                  <a:pt x="1" y="55"/>
                  <a:pt x="201" y="222"/>
                  <a:pt x="434" y="389"/>
                </a:cubicBezTo>
                <a:cubicBezTo>
                  <a:pt x="630" y="556"/>
                  <a:pt x="802" y="630"/>
                  <a:pt x="872" y="630"/>
                </a:cubicBezTo>
                <a:cubicBezTo>
                  <a:pt x="886" y="630"/>
                  <a:pt x="896" y="627"/>
                  <a:pt x="901" y="622"/>
                </a:cubicBezTo>
                <a:cubicBezTo>
                  <a:pt x="935" y="589"/>
                  <a:pt x="801" y="389"/>
                  <a:pt x="568" y="222"/>
                </a:cubicBezTo>
                <a:cubicBezTo>
                  <a:pt x="384" y="91"/>
                  <a:pt x="201" y="1"/>
                  <a:pt x="11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886;p44">
            <a:extLst>
              <a:ext uri="{FF2B5EF4-FFF2-40B4-BE49-F238E27FC236}">
                <a16:creationId xmlns:a16="http://schemas.microsoft.com/office/drawing/2014/main" id="{EA0E0CF9-8E33-4A77-9BC2-E8CABF61DE19}"/>
              </a:ext>
            </a:extLst>
          </p:cNvPr>
          <p:cNvSpPr/>
          <p:nvPr/>
        </p:nvSpPr>
        <p:spPr>
          <a:xfrm>
            <a:off x="8267493" y="3907539"/>
            <a:ext cx="13835" cy="7002"/>
          </a:xfrm>
          <a:custGeom>
            <a:avLst/>
            <a:gdLst/>
            <a:ahLst/>
            <a:cxnLst/>
            <a:rect l="l" t="t" r="r" b="b"/>
            <a:pathLst>
              <a:path w="735" h="372" extrusionOk="0">
                <a:moveTo>
                  <a:pt x="643" y="0"/>
                </a:moveTo>
                <a:cubicBezTo>
                  <a:pt x="568" y="0"/>
                  <a:pt x="458" y="29"/>
                  <a:pt x="334" y="70"/>
                </a:cubicBezTo>
                <a:cubicBezTo>
                  <a:pt x="134" y="170"/>
                  <a:pt x="0" y="270"/>
                  <a:pt x="34" y="337"/>
                </a:cubicBezTo>
                <a:cubicBezTo>
                  <a:pt x="34" y="360"/>
                  <a:pt x="59" y="371"/>
                  <a:pt x="99" y="371"/>
                </a:cubicBezTo>
                <a:cubicBezTo>
                  <a:pt x="171" y="371"/>
                  <a:pt x="293" y="335"/>
                  <a:pt x="401" y="270"/>
                </a:cubicBezTo>
                <a:cubicBezTo>
                  <a:pt x="601" y="203"/>
                  <a:pt x="734" y="70"/>
                  <a:pt x="734" y="37"/>
                </a:cubicBezTo>
                <a:cubicBezTo>
                  <a:pt x="721" y="11"/>
                  <a:pt x="689" y="0"/>
                  <a:pt x="64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887;p44">
            <a:extLst>
              <a:ext uri="{FF2B5EF4-FFF2-40B4-BE49-F238E27FC236}">
                <a16:creationId xmlns:a16="http://schemas.microsoft.com/office/drawing/2014/main" id="{F568C929-DBAA-44A4-B9FA-066E4FF4C026}"/>
              </a:ext>
            </a:extLst>
          </p:cNvPr>
          <p:cNvSpPr/>
          <p:nvPr/>
        </p:nvSpPr>
        <p:spPr>
          <a:xfrm>
            <a:off x="8180213" y="4022451"/>
            <a:ext cx="15717" cy="29570"/>
          </a:xfrm>
          <a:custGeom>
            <a:avLst/>
            <a:gdLst/>
            <a:ahLst/>
            <a:cxnLst/>
            <a:rect l="l" t="t" r="r" b="b"/>
            <a:pathLst>
              <a:path w="835" h="1571" extrusionOk="0">
                <a:moveTo>
                  <a:pt x="77" y="0"/>
                </a:moveTo>
                <a:cubicBezTo>
                  <a:pt x="74" y="0"/>
                  <a:pt x="70" y="1"/>
                  <a:pt x="67" y="3"/>
                </a:cubicBezTo>
                <a:cubicBezTo>
                  <a:pt x="1" y="36"/>
                  <a:pt x="134" y="403"/>
                  <a:pt x="368" y="836"/>
                </a:cubicBezTo>
                <a:cubicBezTo>
                  <a:pt x="568" y="1270"/>
                  <a:pt x="801" y="1570"/>
                  <a:pt x="835" y="1570"/>
                </a:cubicBezTo>
                <a:cubicBezTo>
                  <a:pt x="801" y="1270"/>
                  <a:pt x="701" y="970"/>
                  <a:pt x="534" y="736"/>
                </a:cubicBezTo>
                <a:cubicBezTo>
                  <a:pt x="343" y="323"/>
                  <a:pt x="153" y="0"/>
                  <a:pt x="7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888;p44">
            <a:extLst>
              <a:ext uri="{FF2B5EF4-FFF2-40B4-BE49-F238E27FC236}">
                <a16:creationId xmlns:a16="http://schemas.microsoft.com/office/drawing/2014/main" id="{425CF16D-FAB7-4488-880B-7BA42545EB85}"/>
              </a:ext>
            </a:extLst>
          </p:cNvPr>
          <p:cNvSpPr/>
          <p:nvPr/>
        </p:nvSpPr>
        <p:spPr>
          <a:xfrm>
            <a:off x="8333409" y="4016785"/>
            <a:ext cx="14456" cy="21476"/>
          </a:xfrm>
          <a:custGeom>
            <a:avLst/>
            <a:gdLst/>
            <a:ahLst/>
            <a:cxnLst/>
            <a:rect l="l" t="t" r="r" b="b"/>
            <a:pathLst>
              <a:path w="768" h="1141" extrusionOk="0">
                <a:moveTo>
                  <a:pt x="687" y="0"/>
                </a:moveTo>
                <a:cubicBezTo>
                  <a:pt x="609" y="0"/>
                  <a:pt x="424" y="223"/>
                  <a:pt x="268" y="504"/>
                </a:cubicBezTo>
                <a:cubicBezTo>
                  <a:pt x="101" y="837"/>
                  <a:pt x="1" y="1104"/>
                  <a:pt x="67" y="1137"/>
                </a:cubicBezTo>
                <a:cubicBezTo>
                  <a:pt x="70" y="1140"/>
                  <a:pt x="72" y="1141"/>
                  <a:pt x="76" y="1141"/>
                </a:cubicBezTo>
                <a:cubicBezTo>
                  <a:pt x="126" y="1141"/>
                  <a:pt x="312" y="918"/>
                  <a:pt x="468" y="637"/>
                </a:cubicBezTo>
                <a:cubicBezTo>
                  <a:pt x="635" y="304"/>
                  <a:pt x="768" y="37"/>
                  <a:pt x="701" y="3"/>
                </a:cubicBezTo>
                <a:cubicBezTo>
                  <a:pt x="697" y="1"/>
                  <a:pt x="692" y="0"/>
                  <a:pt x="6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889;p44">
            <a:extLst>
              <a:ext uri="{FF2B5EF4-FFF2-40B4-BE49-F238E27FC236}">
                <a16:creationId xmlns:a16="http://schemas.microsoft.com/office/drawing/2014/main" id="{2CEF5E96-3286-4C4F-AA5F-E85441ED7146}"/>
              </a:ext>
            </a:extLst>
          </p:cNvPr>
          <p:cNvSpPr/>
          <p:nvPr/>
        </p:nvSpPr>
        <p:spPr>
          <a:xfrm>
            <a:off x="8268114" y="4132318"/>
            <a:ext cx="8809" cy="27688"/>
          </a:xfrm>
          <a:custGeom>
            <a:avLst/>
            <a:gdLst/>
            <a:ahLst/>
            <a:cxnLst/>
            <a:rect l="l" t="t" r="r" b="b"/>
            <a:pathLst>
              <a:path w="468" h="1471" extrusionOk="0">
                <a:moveTo>
                  <a:pt x="79" y="1"/>
                </a:moveTo>
                <a:cubicBezTo>
                  <a:pt x="74" y="1"/>
                  <a:pt x="71" y="1"/>
                  <a:pt x="67" y="3"/>
                </a:cubicBezTo>
                <a:cubicBezTo>
                  <a:pt x="1" y="36"/>
                  <a:pt x="101" y="337"/>
                  <a:pt x="167" y="737"/>
                </a:cubicBezTo>
                <a:cubicBezTo>
                  <a:pt x="234" y="1137"/>
                  <a:pt x="234" y="1471"/>
                  <a:pt x="301" y="1471"/>
                </a:cubicBezTo>
                <a:cubicBezTo>
                  <a:pt x="368" y="1471"/>
                  <a:pt x="468" y="1137"/>
                  <a:pt x="401" y="704"/>
                </a:cubicBezTo>
                <a:cubicBezTo>
                  <a:pt x="338" y="292"/>
                  <a:pt x="154" y="1"/>
                  <a:pt x="7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890;p44">
            <a:extLst>
              <a:ext uri="{FF2B5EF4-FFF2-40B4-BE49-F238E27FC236}">
                <a16:creationId xmlns:a16="http://schemas.microsoft.com/office/drawing/2014/main" id="{08EE364F-3902-46C9-AAE9-26D46E3EB226}"/>
              </a:ext>
            </a:extLst>
          </p:cNvPr>
          <p:cNvSpPr/>
          <p:nvPr/>
        </p:nvSpPr>
        <p:spPr>
          <a:xfrm>
            <a:off x="8193407" y="4213273"/>
            <a:ext cx="16338" cy="16507"/>
          </a:xfrm>
          <a:custGeom>
            <a:avLst/>
            <a:gdLst/>
            <a:ahLst/>
            <a:cxnLst/>
            <a:rect l="l" t="t" r="r" b="b"/>
            <a:pathLst>
              <a:path w="868" h="877" extrusionOk="0">
                <a:moveTo>
                  <a:pt x="54" y="1"/>
                </a:moveTo>
                <a:cubicBezTo>
                  <a:pt x="46" y="1"/>
                  <a:pt x="39" y="2"/>
                  <a:pt x="33" y="5"/>
                </a:cubicBezTo>
                <a:cubicBezTo>
                  <a:pt x="0" y="39"/>
                  <a:pt x="134" y="272"/>
                  <a:pt x="334" y="506"/>
                </a:cubicBezTo>
                <a:cubicBezTo>
                  <a:pt x="547" y="719"/>
                  <a:pt x="733" y="877"/>
                  <a:pt x="789" y="877"/>
                </a:cubicBezTo>
                <a:cubicBezTo>
                  <a:pt x="794" y="877"/>
                  <a:pt x="798" y="875"/>
                  <a:pt x="801" y="872"/>
                </a:cubicBezTo>
                <a:cubicBezTo>
                  <a:pt x="867" y="806"/>
                  <a:pt x="734" y="606"/>
                  <a:pt x="500" y="372"/>
                </a:cubicBezTo>
                <a:cubicBezTo>
                  <a:pt x="318" y="159"/>
                  <a:pt x="135" y="1"/>
                  <a:pt x="5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891;p44">
            <a:extLst>
              <a:ext uri="{FF2B5EF4-FFF2-40B4-BE49-F238E27FC236}">
                <a16:creationId xmlns:a16="http://schemas.microsoft.com/office/drawing/2014/main" id="{78FDAB20-E7C9-465A-A5FB-FA96C247B2CD}"/>
              </a:ext>
            </a:extLst>
          </p:cNvPr>
          <p:cNvSpPr/>
          <p:nvPr/>
        </p:nvSpPr>
        <p:spPr>
          <a:xfrm>
            <a:off x="8366066" y="4239643"/>
            <a:ext cx="17599" cy="16507"/>
          </a:xfrm>
          <a:custGeom>
            <a:avLst/>
            <a:gdLst/>
            <a:ahLst/>
            <a:cxnLst/>
            <a:rect l="l" t="t" r="r" b="b"/>
            <a:pathLst>
              <a:path w="935" h="877" extrusionOk="0">
                <a:moveTo>
                  <a:pt x="851" y="0"/>
                </a:moveTo>
                <a:cubicBezTo>
                  <a:pt x="787" y="0"/>
                  <a:pt x="577" y="129"/>
                  <a:pt x="367" y="339"/>
                </a:cubicBezTo>
                <a:cubicBezTo>
                  <a:pt x="134" y="606"/>
                  <a:pt x="0" y="806"/>
                  <a:pt x="34" y="872"/>
                </a:cubicBezTo>
                <a:cubicBezTo>
                  <a:pt x="37" y="875"/>
                  <a:pt x="41" y="877"/>
                  <a:pt x="47" y="877"/>
                </a:cubicBezTo>
                <a:cubicBezTo>
                  <a:pt x="107" y="877"/>
                  <a:pt x="321" y="719"/>
                  <a:pt x="534" y="506"/>
                </a:cubicBezTo>
                <a:cubicBezTo>
                  <a:pt x="768" y="272"/>
                  <a:pt x="934" y="39"/>
                  <a:pt x="868" y="5"/>
                </a:cubicBezTo>
                <a:cubicBezTo>
                  <a:pt x="864" y="2"/>
                  <a:pt x="859" y="0"/>
                  <a:pt x="85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892;p44">
            <a:extLst>
              <a:ext uri="{FF2B5EF4-FFF2-40B4-BE49-F238E27FC236}">
                <a16:creationId xmlns:a16="http://schemas.microsoft.com/office/drawing/2014/main" id="{6426ABB0-D3A4-4A30-816E-24DA11DD74DC}"/>
              </a:ext>
            </a:extLst>
          </p:cNvPr>
          <p:cNvSpPr/>
          <p:nvPr/>
        </p:nvSpPr>
        <p:spPr>
          <a:xfrm>
            <a:off x="8275022" y="4333869"/>
            <a:ext cx="6306" cy="25806"/>
          </a:xfrm>
          <a:custGeom>
            <a:avLst/>
            <a:gdLst/>
            <a:ahLst/>
            <a:cxnLst/>
            <a:rect l="l" t="t" r="r" b="b"/>
            <a:pathLst>
              <a:path w="335" h="1371" extrusionOk="0">
                <a:moveTo>
                  <a:pt x="257" y="0"/>
                </a:moveTo>
                <a:cubicBezTo>
                  <a:pt x="191" y="0"/>
                  <a:pt x="97" y="290"/>
                  <a:pt x="34" y="670"/>
                </a:cubicBezTo>
                <a:cubicBezTo>
                  <a:pt x="1" y="1037"/>
                  <a:pt x="1" y="1370"/>
                  <a:pt x="34" y="1370"/>
                </a:cubicBezTo>
                <a:cubicBezTo>
                  <a:pt x="101" y="1370"/>
                  <a:pt x="201" y="1070"/>
                  <a:pt x="267" y="703"/>
                </a:cubicBezTo>
                <a:cubicBezTo>
                  <a:pt x="301" y="303"/>
                  <a:pt x="334" y="3"/>
                  <a:pt x="267" y="3"/>
                </a:cubicBezTo>
                <a:cubicBezTo>
                  <a:pt x="264" y="1"/>
                  <a:pt x="261" y="0"/>
                  <a:pt x="25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893;p44">
            <a:extLst>
              <a:ext uri="{FF2B5EF4-FFF2-40B4-BE49-F238E27FC236}">
                <a16:creationId xmlns:a16="http://schemas.microsoft.com/office/drawing/2014/main" id="{6BBAC5B5-AAC0-4E56-BC8D-F273905ED488}"/>
              </a:ext>
            </a:extLst>
          </p:cNvPr>
          <p:cNvSpPr/>
          <p:nvPr/>
        </p:nvSpPr>
        <p:spPr>
          <a:xfrm>
            <a:off x="8201557" y="4389734"/>
            <a:ext cx="13835" cy="20799"/>
          </a:xfrm>
          <a:custGeom>
            <a:avLst/>
            <a:gdLst/>
            <a:ahLst/>
            <a:cxnLst/>
            <a:rect l="l" t="t" r="r" b="b"/>
            <a:pathLst>
              <a:path w="735" h="1105" extrusionOk="0">
                <a:moveTo>
                  <a:pt x="76" y="0"/>
                </a:moveTo>
                <a:cubicBezTo>
                  <a:pt x="72" y="0"/>
                  <a:pt x="70" y="1"/>
                  <a:pt x="67" y="4"/>
                </a:cubicBezTo>
                <a:cubicBezTo>
                  <a:pt x="1" y="37"/>
                  <a:pt x="101" y="304"/>
                  <a:pt x="268" y="604"/>
                </a:cubicBezTo>
                <a:cubicBezTo>
                  <a:pt x="468" y="904"/>
                  <a:pt x="635" y="1104"/>
                  <a:pt x="701" y="1104"/>
                </a:cubicBezTo>
                <a:cubicBezTo>
                  <a:pt x="735" y="1071"/>
                  <a:pt x="668" y="804"/>
                  <a:pt x="468" y="504"/>
                </a:cubicBezTo>
                <a:cubicBezTo>
                  <a:pt x="312" y="223"/>
                  <a:pt x="126" y="0"/>
                  <a:pt x="7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894;p44">
            <a:extLst>
              <a:ext uri="{FF2B5EF4-FFF2-40B4-BE49-F238E27FC236}">
                <a16:creationId xmlns:a16="http://schemas.microsoft.com/office/drawing/2014/main" id="{A6DB1F2A-DFBB-426E-8A95-6FCD3365B0AD}"/>
              </a:ext>
            </a:extLst>
          </p:cNvPr>
          <p:cNvSpPr/>
          <p:nvPr/>
        </p:nvSpPr>
        <p:spPr>
          <a:xfrm>
            <a:off x="8340957" y="4473814"/>
            <a:ext cx="21985" cy="14889"/>
          </a:xfrm>
          <a:custGeom>
            <a:avLst/>
            <a:gdLst/>
            <a:ahLst/>
            <a:cxnLst/>
            <a:rect l="l" t="t" r="r" b="b"/>
            <a:pathLst>
              <a:path w="1168" h="791" extrusionOk="0">
                <a:moveTo>
                  <a:pt x="1110" y="0"/>
                </a:moveTo>
                <a:cubicBezTo>
                  <a:pt x="1026" y="0"/>
                  <a:pt x="767" y="102"/>
                  <a:pt x="534" y="307"/>
                </a:cubicBezTo>
                <a:cubicBezTo>
                  <a:pt x="234" y="507"/>
                  <a:pt x="0" y="740"/>
                  <a:pt x="33" y="774"/>
                </a:cubicBezTo>
                <a:cubicBezTo>
                  <a:pt x="39" y="785"/>
                  <a:pt x="52" y="791"/>
                  <a:pt x="71" y="791"/>
                </a:cubicBezTo>
                <a:cubicBezTo>
                  <a:pt x="161" y="791"/>
                  <a:pt x="386" y="666"/>
                  <a:pt x="634" y="473"/>
                </a:cubicBezTo>
                <a:cubicBezTo>
                  <a:pt x="934" y="273"/>
                  <a:pt x="1168" y="40"/>
                  <a:pt x="1134" y="6"/>
                </a:cubicBezTo>
                <a:cubicBezTo>
                  <a:pt x="1130" y="2"/>
                  <a:pt x="1122" y="0"/>
                  <a:pt x="111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895;p44">
            <a:extLst>
              <a:ext uri="{FF2B5EF4-FFF2-40B4-BE49-F238E27FC236}">
                <a16:creationId xmlns:a16="http://schemas.microsoft.com/office/drawing/2014/main" id="{23486732-ABB7-47AB-8B6F-679DC37742A3}"/>
              </a:ext>
            </a:extLst>
          </p:cNvPr>
          <p:cNvSpPr/>
          <p:nvPr/>
        </p:nvSpPr>
        <p:spPr>
          <a:xfrm>
            <a:off x="8237979" y="4527289"/>
            <a:ext cx="6927" cy="29533"/>
          </a:xfrm>
          <a:custGeom>
            <a:avLst/>
            <a:gdLst/>
            <a:ahLst/>
            <a:cxnLst/>
            <a:rect l="l" t="t" r="r" b="b"/>
            <a:pathLst>
              <a:path w="368" h="1569" extrusionOk="0">
                <a:moveTo>
                  <a:pt x="201" y="1"/>
                </a:moveTo>
                <a:cubicBezTo>
                  <a:pt x="134" y="34"/>
                  <a:pt x="167" y="368"/>
                  <a:pt x="134" y="768"/>
                </a:cubicBezTo>
                <a:cubicBezTo>
                  <a:pt x="67" y="1202"/>
                  <a:pt x="0" y="1535"/>
                  <a:pt x="67" y="1569"/>
                </a:cubicBezTo>
                <a:cubicBezTo>
                  <a:pt x="134" y="1569"/>
                  <a:pt x="301" y="1235"/>
                  <a:pt x="334" y="801"/>
                </a:cubicBezTo>
                <a:cubicBezTo>
                  <a:pt x="367" y="368"/>
                  <a:pt x="267" y="1"/>
                  <a:pt x="2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896;p44">
            <a:extLst>
              <a:ext uri="{FF2B5EF4-FFF2-40B4-BE49-F238E27FC236}">
                <a16:creationId xmlns:a16="http://schemas.microsoft.com/office/drawing/2014/main" id="{8901FF57-C272-4544-A10C-456DA17F18D7}"/>
              </a:ext>
            </a:extLst>
          </p:cNvPr>
          <p:cNvSpPr/>
          <p:nvPr/>
        </p:nvSpPr>
        <p:spPr>
          <a:xfrm>
            <a:off x="8275643" y="4660326"/>
            <a:ext cx="13835" cy="15246"/>
          </a:xfrm>
          <a:custGeom>
            <a:avLst/>
            <a:gdLst/>
            <a:ahLst/>
            <a:cxnLst/>
            <a:rect l="l" t="t" r="r" b="b"/>
            <a:pathLst>
              <a:path w="735" h="810" extrusionOk="0">
                <a:moveTo>
                  <a:pt x="79" y="0"/>
                </a:moveTo>
                <a:cubicBezTo>
                  <a:pt x="74" y="0"/>
                  <a:pt x="71" y="2"/>
                  <a:pt x="68" y="4"/>
                </a:cubicBezTo>
                <a:cubicBezTo>
                  <a:pt x="1" y="71"/>
                  <a:pt x="101" y="271"/>
                  <a:pt x="268" y="471"/>
                </a:cubicBezTo>
                <a:cubicBezTo>
                  <a:pt x="420" y="654"/>
                  <a:pt x="600" y="809"/>
                  <a:pt x="656" y="809"/>
                </a:cubicBezTo>
                <a:cubicBezTo>
                  <a:pt x="661" y="809"/>
                  <a:pt x="665" y="808"/>
                  <a:pt x="668" y="805"/>
                </a:cubicBezTo>
                <a:cubicBezTo>
                  <a:pt x="735" y="738"/>
                  <a:pt x="635" y="538"/>
                  <a:pt x="435" y="338"/>
                </a:cubicBezTo>
                <a:cubicBezTo>
                  <a:pt x="282" y="155"/>
                  <a:pt x="130" y="0"/>
                  <a:pt x="79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897;p44">
            <a:extLst>
              <a:ext uri="{FF2B5EF4-FFF2-40B4-BE49-F238E27FC236}">
                <a16:creationId xmlns:a16="http://schemas.microsoft.com/office/drawing/2014/main" id="{424F7AEB-906B-4FB2-B6F0-9E8F86DBA178}"/>
              </a:ext>
            </a:extLst>
          </p:cNvPr>
          <p:cNvSpPr/>
          <p:nvPr/>
        </p:nvSpPr>
        <p:spPr>
          <a:xfrm>
            <a:off x="8217895" y="4731306"/>
            <a:ext cx="17599" cy="23359"/>
          </a:xfrm>
          <a:custGeom>
            <a:avLst/>
            <a:gdLst/>
            <a:ahLst/>
            <a:cxnLst/>
            <a:rect l="l" t="t" r="r" b="b"/>
            <a:pathLst>
              <a:path w="935" h="1241" extrusionOk="0">
                <a:moveTo>
                  <a:pt x="46" y="0"/>
                </a:moveTo>
                <a:cubicBezTo>
                  <a:pt x="42" y="0"/>
                  <a:pt x="37" y="1"/>
                  <a:pt x="33" y="3"/>
                </a:cubicBezTo>
                <a:cubicBezTo>
                  <a:pt x="0" y="36"/>
                  <a:pt x="133" y="336"/>
                  <a:pt x="367" y="703"/>
                </a:cubicBezTo>
                <a:cubicBezTo>
                  <a:pt x="586" y="1016"/>
                  <a:pt x="804" y="1240"/>
                  <a:pt x="886" y="1240"/>
                </a:cubicBezTo>
                <a:cubicBezTo>
                  <a:pt x="892" y="1240"/>
                  <a:pt x="896" y="1239"/>
                  <a:pt x="901" y="1237"/>
                </a:cubicBezTo>
                <a:cubicBezTo>
                  <a:pt x="934" y="1204"/>
                  <a:pt x="801" y="904"/>
                  <a:pt x="567" y="570"/>
                </a:cubicBezTo>
                <a:cubicBezTo>
                  <a:pt x="347" y="255"/>
                  <a:pt x="127" y="0"/>
                  <a:pt x="4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898;p44">
            <a:extLst>
              <a:ext uri="{FF2B5EF4-FFF2-40B4-BE49-F238E27FC236}">
                <a16:creationId xmlns:a16="http://schemas.microsoft.com/office/drawing/2014/main" id="{DB5B3E43-A04D-4516-BB54-0BE2DAEFCC49}"/>
              </a:ext>
            </a:extLst>
          </p:cNvPr>
          <p:cNvSpPr/>
          <p:nvPr/>
        </p:nvSpPr>
        <p:spPr>
          <a:xfrm>
            <a:off x="8381124" y="4643348"/>
            <a:ext cx="6306" cy="11519"/>
          </a:xfrm>
          <a:custGeom>
            <a:avLst/>
            <a:gdLst/>
            <a:ahLst/>
            <a:cxnLst/>
            <a:rect l="l" t="t" r="r" b="b"/>
            <a:pathLst>
              <a:path w="335" h="612" extrusionOk="0">
                <a:moveTo>
                  <a:pt x="278" y="1"/>
                </a:moveTo>
                <a:cubicBezTo>
                  <a:pt x="208" y="1"/>
                  <a:pt x="98" y="123"/>
                  <a:pt x="68" y="273"/>
                </a:cubicBezTo>
                <a:cubicBezTo>
                  <a:pt x="1" y="439"/>
                  <a:pt x="1" y="606"/>
                  <a:pt x="68" y="606"/>
                </a:cubicBezTo>
                <a:cubicBezTo>
                  <a:pt x="75" y="610"/>
                  <a:pt x="82" y="611"/>
                  <a:pt x="90" y="611"/>
                </a:cubicBezTo>
                <a:cubicBezTo>
                  <a:pt x="155" y="611"/>
                  <a:pt x="241" y="489"/>
                  <a:pt x="301" y="339"/>
                </a:cubicBezTo>
                <a:cubicBezTo>
                  <a:pt x="334" y="173"/>
                  <a:pt x="334" y="6"/>
                  <a:pt x="301" y="6"/>
                </a:cubicBezTo>
                <a:cubicBezTo>
                  <a:pt x="294" y="2"/>
                  <a:pt x="286" y="1"/>
                  <a:pt x="2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899;p44">
            <a:extLst>
              <a:ext uri="{FF2B5EF4-FFF2-40B4-BE49-F238E27FC236}">
                <a16:creationId xmlns:a16="http://schemas.microsoft.com/office/drawing/2014/main" id="{E2263278-0A04-4CD7-A6F7-1E7EBBA03CD1}"/>
              </a:ext>
            </a:extLst>
          </p:cNvPr>
          <p:cNvSpPr/>
          <p:nvPr/>
        </p:nvSpPr>
        <p:spPr>
          <a:xfrm>
            <a:off x="8316469" y="4818586"/>
            <a:ext cx="8752" cy="25843"/>
          </a:xfrm>
          <a:custGeom>
            <a:avLst/>
            <a:gdLst/>
            <a:ahLst/>
            <a:cxnLst/>
            <a:rect l="l" t="t" r="r" b="b"/>
            <a:pathLst>
              <a:path w="465" h="1373" extrusionOk="0">
                <a:moveTo>
                  <a:pt x="342" y="0"/>
                </a:moveTo>
                <a:cubicBezTo>
                  <a:pt x="339" y="0"/>
                  <a:pt x="337" y="1"/>
                  <a:pt x="334" y="3"/>
                </a:cubicBezTo>
                <a:cubicBezTo>
                  <a:pt x="300" y="3"/>
                  <a:pt x="267" y="303"/>
                  <a:pt x="167" y="670"/>
                </a:cubicBezTo>
                <a:cubicBezTo>
                  <a:pt x="100" y="1037"/>
                  <a:pt x="0" y="1337"/>
                  <a:pt x="33" y="1370"/>
                </a:cubicBezTo>
                <a:cubicBezTo>
                  <a:pt x="37" y="1372"/>
                  <a:pt x="41" y="1373"/>
                  <a:pt x="46" y="1373"/>
                </a:cubicBezTo>
                <a:cubicBezTo>
                  <a:pt x="122" y="1373"/>
                  <a:pt x="306" y="1114"/>
                  <a:pt x="400" y="736"/>
                </a:cubicBezTo>
                <a:cubicBezTo>
                  <a:pt x="464" y="353"/>
                  <a:pt x="406" y="0"/>
                  <a:pt x="342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900;p44">
            <a:extLst>
              <a:ext uri="{FF2B5EF4-FFF2-40B4-BE49-F238E27FC236}">
                <a16:creationId xmlns:a16="http://schemas.microsoft.com/office/drawing/2014/main" id="{BA6CBEE7-0094-465E-8007-06B4BA212439}"/>
              </a:ext>
            </a:extLst>
          </p:cNvPr>
          <p:cNvSpPr/>
          <p:nvPr/>
        </p:nvSpPr>
        <p:spPr>
          <a:xfrm>
            <a:off x="8350989" y="3615546"/>
            <a:ext cx="10070" cy="15886"/>
          </a:xfrm>
          <a:custGeom>
            <a:avLst/>
            <a:gdLst/>
            <a:ahLst/>
            <a:cxnLst/>
            <a:rect l="l" t="t" r="r" b="b"/>
            <a:pathLst>
              <a:path w="535" h="844" extrusionOk="0">
                <a:moveTo>
                  <a:pt x="78" y="1"/>
                </a:moveTo>
                <a:cubicBezTo>
                  <a:pt x="74" y="1"/>
                  <a:pt x="70" y="2"/>
                  <a:pt x="67" y="5"/>
                </a:cubicBezTo>
                <a:cubicBezTo>
                  <a:pt x="1" y="38"/>
                  <a:pt x="67" y="239"/>
                  <a:pt x="168" y="472"/>
                </a:cubicBezTo>
                <a:cubicBezTo>
                  <a:pt x="259" y="686"/>
                  <a:pt x="378" y="843"/>
                  <a:pt x="449" y="843"/>
                </a:cubicBezTo>
                <a:cubicBezTo>
                  <a:pt x="456" y="843"/>
                  <a:pt x="462" y="842"/>
                  <a:pt x="468" y="839"/>
                </a:cubicBezTo>
                <a:cubicBezTo>
                  <a:pt x="534" y="806"/>
                  <a:pt x="468" y="606"/>
                  <a:pt x="368" y="372"/>
                </a:cubicBezTo>
                <a:cubicBezTo>
                  <a:pt x="246" y="159"/>
                  <a:pt x="124" y="1"/>
                  <a:pt x="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901;p44">
            <a:extLst>
              <a:ext uri="{FF2B5EF4-FFF2-40B4-BE49-F238E27FC236}">
                <a16:creationId xmlns:a16="http://schemas.microsoft.com/office/drawing/2014/main" id="{8B8A9522-6212-4252-B9B2-5685EC45962B}"/>
              </a:ext>
            </a:extLst>
          </p:cNvPr>
          <p:cNvSpPr/>
          <p:nvPr/>
        </p:nvSpPr>
        <p:spPr>
          <a:xfrm>
            <a:off x="8227928" y="3386852"/>
            <a:ext cx="23886" cy="23528"/>
          </a:xfrm>
          <a:custGeom>
            <a:avLst/>
            <a:gdLst/>
            <a:ahLst/>
            <a:cxnLst/>
            <a:rect l="l" t="t" r="r" b="b"/>
            <a:pathLst>
              <a:path w="1269" h="1250" extrusionOk="0">
                <a:moveTo>
                  <a:pt x="1195" y="0"/>
                </a:moveTo>
                <a:cubicBezTo>
                  <a:pt x="1075" y="0"/>
                  <a:pt x="763" y="190"/>
                  <a:pt x="501" y="480"/>
                </a:cubicBezTo>
                <a:cubicBezTo>
                  <a:pt x="168" y="814"/>
                  <a:pt x="1" y="1214"/>
                  <a:pt x="67" y="1247"/>
                </a:cubicBezTo>
                <a:cubicBezTo>
                  <a:pt x="71" y="1249"/>
                  <a:pt x="74" y="1250"/>
                  <a:pt x="78" y="1250"/>
                </a:cubicBezTo>
                <a:cubicBezTo>
                  <a:pt x="153" y="1250"/>
                  <a:pt x="348" y="933"/>
                  <a:pt x="635" y="647"/>
                </a:cubicBezTo>
                <a:cubicBezTo>
                  <a:pt x="968" y="313"/>
                  <a:pt x="1268" y="80"/>
                  <a:pt x="1235" y="13"/>
                </a:cubicBezTo>
                <a:cubicBezTo>
                  <a:pt x="1226" y="4"/>
                  <a:pt x="1213" y="0"/>
                  <a:pt x="1195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902;p44">
            <a:extLst>
              <a:ext uri="{FF2B5EF4-FFF2-40B4-BE49-F238E27FC236}">
                <a16:creationId xmlns:a16="http://schemas.microsoft.com/office/drawing/2014/main" id="{E7DB73A6-0843-48FD-AEDD-DBCC85EE93B3}"/>
              </a:ext>
            </a:extLst>
          </p:cNvPr>
          <p:cNvSpPr/>
          <p:nvPr/>
        </p:nvSpPr>
        <p:spPr>
          <a:xfrm>
            <a:off x="8336552" y="3364247"/>
            <a:ext cx="11952" cy="20347"/>
          </a:xfrm>
          <a:custGeom>
            <a:avLst/>
            <a:gdLst/>
            <a:ahLst/>
            <a:cxnLst/>
            <a:rect l="l" t="t" r="r" b="b"/>
            <a:pathLst>
              <a:path w="635" h="1081" extrusionOk="0">
                <a:moveTo>
                  <a:pt x="90" y="0"/>
                </a:moveTo>
                <a:cubicBezTo>
                  <a:pt x="79" y="0"/>
                  <a:pt x="72" y="5"/>
                  <a:pt x="67" y="13"/>
                </a:cubicBezTo>
                <a:cubicBezTo>
                  <a:pt x="1" y="47"/>
                  <a:pt x="134" y="280"/>
                  <a:pt x="301" y="547"/>
                </a:cubicBezTo>
                <a:cubicBezTo>
                  <a:pt x="434" y="847"/>
                  <a:pt x="534" y="1081"/>
                  <a:pt x="601" y="1081"/>
                </a:cubicBezTo>
                <a:cubicBezTo>
                  <a:pt x="634" y="1047"/>
                  <a:pt x="601" y="780"/>
                  <a:pt x="468" y="447"/>
                </a:cubicBezTo>
                <a:cubicBezTo>
                  <a:pt x="352" y="186"/>
                  <a:pt x="160" y="0"/>
                  <a:pt x="9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903;p44">
            <a:extLst>
              <a:ext uri="{FF2B5EF4-FFF2-40B4-BE49-F238E27FC236}">
                <a16:creationId xmlns:a16="http://schemas.microsoft.com/office/drawing/2014/main" id="{C951EDD9-A3F0-4B3E-8218-D937B158ABA6}"/>
              </a:ext>
            </a:extLst>
          </p:cNvPr>
          <p:cNvSpPr/>
          <p:nvPr/>
        </p:nvSpPr>
        <p:spPr>
          <a:xfrm>
            <a:off x="8044596" y="3442285"/>
            <a:ext cx="10691" cy="21476"/>
          </a:xfrm>
          <a:custGeom>
            <a:avLst/>
            <a:gdLst/>
            <a:ahLst/>
            <a:cxnLst/>
            <a:rect l="l" t="t" r="r" b="b"/>
            <a:pathLst>
              <a:path w="568" h="1141" extrusionOk="0">
                <a:moveTo>
                  <a:pt x="487" y="0"/>
                </a:moveTo>
                <a:cubicBezTo>
                  <a:pt x="417" y="0"/>
                  <a:pt x="292" y="225"/>
                  <a:pt x="167" y="537"/>
                </a:cubicBezTo>
                <a:cubicBezTo>
                  <a:pt x="34" y="837"/>
                  <a:pt x="0" y="1138"/>
                  <a:pt x="34" y="1138"/>
                </a:cubicBezTo>
                <a:cubicBezTo>
                  <a:pt x="40" y="1140"/>
                  <a:pt x="47" y="1141"/>
                  <a:pt x="53" y="1141"/>
                </a:cubicBezTo>
                <a:cubicBezTo>
                  <a:pt x="147" y="1141"/>
                  <a:pt x="242" y="916"/>
                  <a:pt x="367" y="604"/>
                </a:cubicBezTo>
                <a:cubicBezTo>
                  <a:pt x="501" y="304"/>
                  <a:pt x="568" y="37"/>
                  <a:pt x="501" y="4"/>
                </a:cubicBezTo>
                <a:cubicBezTo>
                  <a:pt x="497" y="1"/>
                  <a:pt x="492" y="0"/>
                  <a:pt x="4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904;p44">
            <a:extLst>
              <a:ext uri="{FF2B5EF4-FFF2-40B4-BE49-F238E27FC236}">
                <a16:creationId xmlns:a16="http://schemas.microsoft.com/office/drawing/2014/main" id="{DF6EEA6A-543D-4CDF-8CE7-807E7E2D18D1}"/>
              </a:ext>
            </a:extLst>
          </p:cNvPr>
          <p:cNvSpPr/>
          <p:nvPr/>
        </p:nvSpPr>
        <p:spPr>
          <a:xfrm>
            <a:off x="8037689" y="3567812"/>
            <a:ext cx="18220" cy="14889"/>
          </a:xfrm>
          <a:custGeom>
            <a:avLst/>
            <a:gdLst/>
            <a:ahLst/>
            <a:cxnLst/>
            <a:rect l="l" t="t" r="r" b="b"/>
            <a:pathLst>
              <a:path w="968" h="791" extrusionOk="0">
                <a:moveTo>
                  <a:pt x="18" y="1"/>
                </a:moveTo>
                <a:cubicBezTo>
                  <a:pt x="10" y="1"/>
                  <a:pt x="4" y="3"/>
                  <a:pt x="1" y="6"/>
                </a:cubicBezTo>
                <a:cubicBezTo>
                  <a:pt x="1" y="73"/>
                  <a:pt x="134" y="273"/>
                  <a:pt x="401" y="473"/>
                </a:cubicBezTo>
                <a:cubicBezTo>
                  <a:pt x="621" y="666"/>
                  <a:pt x="819" y="790"/>
                  <a:pt x="900" y="790"/>
                </a:cubicBezTo>
                <a:cubicBezTo>
                  <a:pt x="917" y="790"/>
                  <a:pt x="929" y="785"/>
                  <a:pt x="935" y="773"/>
                </a:cubicBezTo>
                <a:cubicBezTo>
                  <a:pt x="968" y="740"/>
                  <a:pt x="801" y="540"/>
                  <a:pt x="534" y="306"/>
                </a:cubicBezTo>
                <a:cubicBezTo>
                  <a:pt x="325" y="127"/>
                  <a:pt x="89" y="1"/>
                  <a:pt x="1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905;p44">
            <a:extLst>
              <a:ext uri="{FF2B5EF4-FFF2-40B4-BE49-F238E27FC236}">
                <a16:creationId xmlns:a16="http://schemas.microsoft.com/office/drawing/2014/main" id="{DD169F34-5F91-4AA8-A401-6F81984CCA3B}"/>
              </a:ext>
            </a:extLst>
          </p:cNvPr>
          <p:cNvSpPr/>
          <p:nvPr/>
        </p:nvSpPr>
        <p:spPr>
          <a:xfrm>
            <a:off x="8246769" y="3278472"/>
            <a:ext cx="7548" cy="14456"/>
          </a:xfrm>
          <a:custGeom>
            <a:avLst/>
            <a:gdLst/>
            <a:ahLst/>
            <a:cxnLst/>
            <a:rect l="l" t="t" r="r" b="b"/>
            <a:pathLst>
              <a:path w="401" h="768" extrusionOk="0">
                <a:moveTo>
                  <a:pt x="67" y="0"/>
                </a:moveTo>
                <a:cubicBezTo>
                  <a:pt x="0" y="0"/>
                  <a:pt x="34" y="200"/>
                  <a:pt x="101" y="434"/>
                </a:cubicBezTo>
                <a:cubicBezTo>
                  <a:pt x="201" y="634"/>
                  <a:pt x="301" y="767"/>
                  <a:pt x="367" y="767"/>
                </a:cubicBezTo>
                <a:cubicBezTo>
                  <a:pt x="401" y="767"/>
                  <a:pt x="401" y="567"/>
                  <a:pt x="301" y="367"/>
                </a:cubicBezTo>
                <a:cubicBezTo>
                  <a:pt x="234" y="134"/>
                  <a:pt x="101" y="0"/>
                  <a:pt x="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906;p44">
            <a:extLst>
              <a:ext uri="{FF2B5EF4-FFF2-40B4-BE49-F238E27FC236}">
                <a16:creationId xmlns:a16="http://schemas.microsoft.com/office/drawing/2014/main" id="{24FA1122-B693-4BCF-BC08-9579823B18B3}"/>
              </a:ext>
            </a:extLst>
          </p:cNvPr>
          <p:cNvSpPr/>
          <p:nvPr/>
        </p:nvSpPr>
        <p:spPr>
          <a:xfrm>
            <a:off x="8442034" y="3330573"/>
            <a:ext cx="6306" cy="20178"/>
          </a:xfrm>
          <a:custGeom>
            <a:avLst/>
            <a:gdLst/>
            <a:ahLst/>
            <a:cxnLst/>
            <a:rect l="l" t="t" r="r" b="b"/>
            <a:pathLst>
              <a:path w="335" h="1072" extrusionOk="0">
                <a:moveTo>
                  <a:pt x="301" y="1"/>
                </a:moveTo>
                <a:cubicBezTo>
                  <a:pt x="234" y="1"/>
                  <a:pt x="134" y="234"/>
                  <a:pt x="67" y="535"/>
                </a:cubicBezTo>
                <a:cubicBezTo>
                  <a:pt x="34" y="835"/>
                  <a:pt x="1" y="1068"/>
                  <a:pt x="67" y="1068"/>
                </a:cubicBezTo>
                <a:cubicBezTo>
                  <a:pt x="72" y="1070"/>
                  <a:pt x="76" y="1072"/>
                  <a:pt x="80" y="1072"/>
                </a:cubicBezTo>
                <a:cubicBezTo>
                  <a:pt x="147" y="1072"/>
                  <a:pt x="238" y="849"/>
                  <a:pt x="301" y="568"/>
                </a:cubicBezTo>
                <a:cubicBezTo>
                  <a:pt x="334" y="268"/>
                  <a:pt x="334" y="34"/>
                  <a:pt x="3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907;p44">
            <a:extLst>
              <a:ext uri="{FF2B5EF4-FFF2-40B4-BE49-F238E27FC236}">
                <a16:creationId xmlns:a16="http://schemas.microsoft.com/office/drawing/2014/main" id="{3648AF1B-5A49-4F8C-8F43-56FD3BF0D94C}"/>
              </a:ext>
            </a:extLst>
          </p:cNvPr>
          <p:cNvSpPr/>
          <p:nvPr/>
        </p:nvSpPr>
        <p:spPr>
          <a:xfrm>
            <a:off x="8487245" y="3415914"/>
            <a:ext cx="11952" cy="24620"/>
          </a:xfrm>
          <a:custGeom>
            <a:avLst/>
            <a:gdLst/>
            <a:ahLst/>
            <a:cxnLst/>
            <a:rect l="l" t="t" r="r" b="b"/>
            <a:pathLst>
              <a:path w="635" h="1308" extrusionOk="0">
                <a:moveTo>
                  <a:pt x="561" y="1"/>
                </a:moveTo>
                <a:cubicBezTo>
                  <a:pt x="517" y="1"/>
                  <a:pt x="359" y="287"/>
                  <a:pt x="200" y="604"/>
                </a:cubicBezTo>
                <a:cubicBezTo>
                  <a:pt x="67" y="971"/>
                  <a:pt x="0" y="1304"/>
                  <a:pt x="34" y="1304"/>
                </a:cubicBezTo>
                <a:cubicBezTo>
                  <a:pt x="37" y="1306"/>
                  <a:pt x="41" y="1307"/>
                  <a:pt x="46" y="1307"/>
                </a:cubicBezTo>
                <a:cubicBezTo>
                  <a:pt x="116" y="1307"/>
                  <a:pt x="243" y="1050"/>
                  <a:pt x="401" y="704"/>
                </a:cubicBezTo>
                <a:cubicBezTo>
                  <a:pt x="567" y="337"/>
                  <a:pt x="634" y="37"/>
                  <a:pt x="567" y="3"/>
                </a:cubicBezTo>
                <a:cubicBezTo>
                  <a:pt x="566" y="2"/>
                  <a:pt x="564" y="1"/>
                  <a:pt x="56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908;p44">
            <a:extLst>
              <a:ext uri="{FF2B5EF4-FFF2-40B4-BE49-F238E27FC236}">
                <a16:creationId xmlns:a16="http://schemas.microsoft.com/office/drawing/2014/main" id="{299D9421-1159-4E8C-8367-6CF2DD8DCF5A}"/>
              </a:ext>
            </a:extLst>
          </p:cNvPr>
          <p:cNvSpPr/>
          <p:nvPr/>
        </p:nvSpPr>
        <p:spPr>
          <a:xfrm>
            <a:off x="8442034" y="3486875"/>
            <a:ext cx="15096" cy="26427"/>
          </a:xfrm>
          <a:custGeom>
            <a:avLst/>
            <a:gdLst/>
            <a:ahLst/>
            <a:cxnLst/>
            <a:rect l="l" t="t" r="r" b="b"/>
            <a:pathLst>
              <a:path w="802" h="1404" extrusionOk="0">
                <a:moveTo>
                  <a:pt x="74" y="0"/>
                </a:moveTo>
                <a:cubicBezTo>
                  <a:pt x="71" y="0"/>
                  <a:pt x="69" y="1"/>
                  <a:pt x="67" y="3"/>
                </a:cubicBezTo>
                <a:cubicBezTo>
                  <a:pt x="1" y="36"/>
                  <a:pt x="101" y="370"/>
                  <a:pt x="301" y="737"/>
                </a:cubicBezTo>
                <a:cubicBezTo>
                  <a:pt x="501" y="1137"/>
                  <a:pt x="701" y="1404"/>
                  <a:pt x="768" y="1404"/>
                </a:cubicBezTo>
                <a:cubicBezTo>
                  <a:pt x="801" y="1371"/>
                  <a:pt x="701" y="1037"/>
                  <a:pt x="501" y="637"/>
                </a:cubicBezTo>
                <a:cubicBezTo>
                  <a:pt x="311" y="288"/>
                  <a:pt x="121" y="0"/>
                  <a:pt x="7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909;p44">
            <a:extLst>
              <a:ext uri="{FF2B5EF4-FFF2-40B4-BE49-F238E27FC236}">
                <a16:creationId xmlns:a16="http://schemas.microsoft.com/office/drawing/2014/main" id="{6B1FA4C2-42D1-41AE-80D1-E5D2FA071AC2}"/>
              </a:ext>
            </a:extLst>
          </p:cNvPr>
          <p:cNvSpPr/>
          <p:nvPr/>
        </p:nvSpPr>
        <p:spPr>
          <a:xfrm>
            <a:off x="8523027" y="3566588"/>
            <a:ext cx="9430" cy="18917"/>
          </a:xfrm>
          <a:custGeom>
            <a:avLst/>
            <a:gdLst/>
            <a:ahLst/>
            <a:cxnLst/>
            <a:rect l="l" t="t" r="r" b="b"/>
            <a:pathLst>
              <a:path w="501" h="1005" extrusionOk="0">
                <a:moveTo>
                  <a:pt x="425" y="1"/>
                </a:moveTo>
                <a:cubicBezTo>
                  <a:pt x="377" y="1"/>
                  <a:pt x="229" y="193"/>
                  <a:pt x="167" y="471"/>
                </a:cubicBezTo>
                <a:cubicBezTo>
                  <a:pt x="67" y="738"/>
                  <a:pt x="1" y="972"/>
                  <a:pt x="67" y="1005"/>
                </a:cubicBezTo>
                <a:cubicBezTo>
                  <a:pt x="134" y="1005"/>
                  <a:pt x="267" y="805"/>
                  <a:pt x="368" y="538"/>
                </a:cubicBezTo>
                <a:cubicBezTo>
                  <a:pt x="434" y="271"/>
                  <a:pt x="501" y="4"/>
                  <a:pt x="434" y="4"/>
                </a:cubicBezTo>
                <a:cubicBezTo>
                  <a:pt x="432" y="2"/>
                  <a:pt x="429" y="1"/>
                  <a:pt x="42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910;p44">
            <a:extLst>
              <a:ext uri="{FF2B5EF4-FFF2-40B4-BE49-F238E27FC236}">
                <a16:creationId xmlns:a16="http://schemas.microsoft.com/office/drawing/2014/main" id="{9C3BCF3C-7E24-426D-8872-F617290AEF55}"/>
              </a:ext>
            </a:extLst>
          </p:cNvPr>
          <p:cNvSpPr/>
          <p:nvPr/>
        </p:nvSpPr>
        <p:spPr>
          <a:xfrm>
            <a:off x="8455228" y="3644420"/>
            <a:ext cx="9430" cy="12141"/>
          </a:xfrm>
          <a:custGeom>
            <a:avLst/>
            <a:gdLst/>
            <a:ahLst/>
            <a:cxnLst/>
            <a:rect l="l" t="t" r="r" b="b"/>
            <a:pathLst>
              <a:path w="501" h="645" extrusionOk="0">
                <a:moveTo>
                  <a:pt x="80" y="0"/>
                </a:moveTo>
                <a:cubicBezTo>
                  <a:pt x="75" y="0"/>
                  <a:pt x="70" y="2"/>
                  <a:pt x="67" y="6"/>
                </a:cubicBezTo>
                <a:cubicBezTo>
                  <a:pt x="0" y="39"/>
                  <a:pt x="33" y="206"/>
                  <a:pt x="167" y="372"/>
                </a:cubicBezTo>
                <a:cubicBezTo>
                  <a:pt x="256" y="522"/>
                  <a:pt x="373" y="644"/>
                  <a:pt x="420" y="644"/>
                </a:cubicBezTo>
                <a:cubicBezTo>
                  <a:pt x="426" y="644"/>
                  <a:pt x="430" y="643"/>
                  <a:pt x="434" y="639"/>
                </a:cubicBezTo>
                <a:cubicBezTo>
                  <a:pt x="500" y="606"/>
                  <a:pt x="434" y="439"/>
                  <a:pt x="334" y="272"/>
                </a:cubicBezTo>
                <a:cubicBezTo>
                  <a:pt x="244" y="123"/>
                  <a:pt x="128" y="0"/>
                  <a:pt x="8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911;p44">
            <a:extLst>
              <a:ext uri="{FF2B5EF4-FFF2-40B4-BE49-F238E27FC236}">
                <a16:creationId xmlns:a16="http://schemas.microsoft.com/office/drawing/2014/main" id="{14FEEB9F-B8BB-4FC0-B8A6-6E5D7D11DFCD}"/>
              </a:ext>
            </a:extLst>
          </p:cNvPr>
          <p:cNvSpPr/>
          <p:nvPr/>
        </p:nvSpPr>
        <p:spPr>
          <a:xfrm>
            <a:off x="8456470" y="3781956"/>
            <a:ext cx="20742" cy="20874"/>
          </a:xfrm>
          <a:custGeom>
            <a:avLst/>
            <a:gdLst/>
            <a:ahLst/>
            <a:cxnLst/>
            <a:rect l="l" t="t" r="r" b="b"/>
            <a:pathLst>
              <a:path w="1102" h="1109" extrusionOk="0">
                <a:moveTo>
                  <a:pt x="78" y="0"/>
                </a:moveTo>
                <a:cubicBezTo>
                  <a:pt x="74" y="0"/>
                  <a:pt x="70" y="1"/>
                  <a:pt x="67" y="4"/>
                </a:cubicBezTo>
                <a:cubicBezTo>
                  <a:pt x="1" y="70"/>
                  <a:pt x="201" y="337"/>
                  <a:pt x="468" y="638"/>
                </a:cubicBezTo>
                <a:cubicBezTo>
                  <a:pt x="746" y="916"/>
                  <a:pt x="967" y="1108"/>
                  <a:pt x="1051" y="1108"/>
                </a:cubicBezTo>
                <a:cubicBezTo>
                  <a:pt x="1058" y="1108"/>
                  <a:pt x="1063" y="1107"/>
                  <a:pt x="1068" y="1105"/>
                </a:cubicBezTo>
                <a:cubicBezTo>
                  <a:pt x="1102" y="1038"/>
                  <a:pt x="901" y="771"/>
                  <a:pt x="635" y="471"/>
                </a:cubicBezTo>
                <a:cubicBezTo>
                  <a:pt x="387" y="192"/>
                  <a:pt x="140" y="0"/>
                  <a:pt x="7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912;p44">
            <a:extLst>
              <a:ext uri="{FF2B5EF4-FFF2-40B4-BE49-F238E27FC236}">
                <a16:creationId xmlns:a16="http://schemas.microsoft.com/office/drawing/2014/main" id="{6374053F-E620-4AEB-BE97-FE3AA5514A1A}"/>
              </a:ext>
            </a:extLst>
          </p:cNvPr>
          <p:cNvSpPr/>
          <p:nvPr/>
        </p:nvSpPr>
        <p:spPr>
          <a:xfrm>
            <a:off x="8539346" y="3698290"/>
            <a:ext cx="17599" cy="20404"/>
          </a:xfrm>
          <a:custGeom>
            <a:avLst/>
            <a:gdLst/>
            <a:ahLst/>
            <a:cxnLst/>
            <a:rect l="l" t="t" r="r" b="b"/>
            <a:pathLst>
              <a:path w="935" h="1084" extrusionOk="0">
                <a:moveTo>
                  <a:pt x="63" y="1"/>
                </a:moveTo>
                <a:cubicBezTo>
                  <a:pt x="52" y="1"/>
                  <a:pt x="42" y="4"/>
                  <a:pt x="34" y="12"/>
                </a:cubicBezTo>
                <a:cubicBezTo>
                  <a:pt x="1" y="46"/>
                  <a:pt x="134" y="312"/>
                  <a:pt x="368" y="613"/>
                </a:cubicBezTo>
                <a:cubicBezTo>
                  <a:pt x="584" y="891"/>
                  <a:pt x="801" y="1083"/>
                  <a:pt x="884" y="1083"/>
                </a:cubicBezTo>
                <a:cubicBezTo>
                  <a:pt x="891" y="1083"/>
                  <a:pt x="897" y="1082"/>
                  <a:pt x="902" y="1080"/>
                </a:cubicBezTo>
                <a:cubicBezTo>
                  <a:pt x="935" y="1046"/>
                  <a:pt x="768" y="779"/>
                  <a:pt x="535" y="479"/>
                </a:cubicBezTo>
                <a:cubicBezTo>
                  <a:pt x="328" y="214"/>
                  <a:pt x="148" y="1"/>
                  <a:pt x="6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913;p44">
            <a:extLst>
              <a:ext uri="{FF2B5EF4-FFF2-40B4-BE49-F238E27FC236}">
                <a16:creationId xmlns:a16="http://schemas.microsoft.com/office/drawing/2014/main" id="{4E75D0AD-31AD-4B12-B943-5CA8E1473AE1}"/>
              </a:ext>
            </a:extLst>
          </p:cNvPr>
          <p:cNvSpPr/>
          <p:nvPr/>
        </p:nvSpPr>
        <p:spPr>
          <a:xfrm>
            <a:off x="8598994" y="3809643"/>
            <a:ext cx="13835" cy="24563"/>
          </a:xfrm>
          <a:custGeom>
            <a:avLst/>
            <a:gdLst/>
            <a:ahLst/>
            <a:cxnLst/>
            <a:rect l="l" t="t" r="r" b="b"/>
            <a:pathLst>
              <a:path w="735" h="1305" extrusionOk="0">
                <a:moveTo>
                  <a:pt x="668" y="0"/>
                </a:moveTo>
                <a:cubicBezTo>
                  <a:pt x="601" y="0"/>
                  <a:pt x="434" y="267"/>
                  <a:pt x="268" y="634"/>
                </a:cubicBezTo>
                <a:cubicBezTo>
                  <a:pt x="68" y="968"/>
                  <a:pt x="1" y="1301"/>
                  <a:pt x="34" y="1301"/>
                </a:cubicBezTo>
                <a:cubicBezTo>
                  <a:pt x="38" y="1303"/>
                  <a:pt x="42" y="1304"/>
                  <a:pt x="47" y="1304"/>
                </a:cubicBezTo>
                <a:cubicBezTo>
                  <a:pt x="123" y="1304"/>
                  <a:pt x="311" y="1047"/>
                  <a:pt x="468" y="701"/>
                </a:cubicBezTo>
                <a:cubicBezTo>
                  <a:pt x="635" y="367"/>
                  <a:pt x="735" y="34"/>
                  <a:pt x="66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914;p44">
            <a:extLst>
              <a:ext uri="{FF2B5EF4-FFF2-40B4-BE49-F238E27FC236}">
                <a16:creationId xmlns:a16="http://schemas.microsoft.com/office/drawing/2014/main" id="{F268A121-29AB-44D5-82D9-0D0A4C07F878}"/>
              </a:ext>
            </a:extLst>
          </p:cNvPr>
          <p:cNvSpPr/>
          <p:nvPr/>
        </p:nvSpPr>
        <p:spPr>
          <a:xfrm>
            <a:off x="8487245" y="3912245"/>
            <a:ext cx="20742" cy="17392"/>
          </a:xfrm>
          <a:custGeom>
            <a:avLst/>
            <a:gdLst/>
            <a:ahLst/>
            <a:cxnLst/>
            <a:rect l="l" t="t" r="r" b="b"/>
            <a:pathLst>
              <a:path w="1102" h="924" extrusionOk="0">
                <a:moveTo>
                  <a:pt x="84" y="0"/>
                </a:moveTo>
                <a:cubicBezTo>
                  <a:pt x="58" y="0"/>
                  <a:pt x="40" y="7"/>
                  <a:pt x="34" y="20"/>
                </a:cubicBezTo>
                <a:cubicBezTo>
                  <a:pt x="0" y="87"/>
                  <a:pt x="267" y="254"/>
                  <a:pt x="534" y="487"/>
                </a:cubicBezTo>
                <a:cubicBezTo>
                  <a:pt x="784" y="705"/>
                  <a:pt x="975" y="924"/>
                  <a:pt x="1026" y="924"/>
                </a:cubicBezTo>
                <a:cubicBezTo>
                  <a:pt x="1029" y="924"/>
                  <a:pt x="1032" y="923"/>
                  <a:pt x="1034" y="921"/>
                </a:cubicBezTo>
                <a:cubicBezTo>
                  <a:pt x="1101" y="887"/>
                  <a:pt x="968" y="587"/>
                  <a:pt x="667" y="320"/>
                </a:cubicBezTo>
                <a:cubicBezTo>
                  <a:pt x="427" y="107"/>
                  <a:pt x="187" y="0"/>
                  <a:pt x="8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915;p44">
            <a:extLst>
              <a:ext uri="{FF2B5EF4-FFF2-40B4-BE49-F238E27FC236}">
                <a16:creationId xmlns:a16="http://schemas.microsoft.com/office/drawing/2014/main" id="{E3AC6C96-610D-46CC-8193-17162B58E341}"/>
              </a:ext>
            </a:extLst>
          </p:cNvPr>
          <p:cNvSpPr/>
          <p:nvPr/>
        </p:nvSpPr>
        <p:spPr>
          <a:xfrm>
            <a:off x="8495395" y="4026253"/>
            <a:ext cx="16978" cy="3783"/>
          </a:xfrm>
          <a:custGeom>
            <a:avLst/>
            <a:gdLst/>
            <a:ahLst/>
            <a:cxnLst/>
            <a:rect l="l" t="t" r="r" b="b"/>
            <a:pathLst>
              <a:path w="902" h="201" extrusionOk="0">
                <a:moveTo>
                  <a:pt x="468" y="1"/>
                </a:moveTo>
                <a:cubicBezTo>
                  <a:pt x="201" y="1"/>
                  <a:pt x="1" y="34"/>
                  <a:pt x="1" y="101"/>
                </a:cubicBezTo>
                <a:cubicBezTo>
                  <a:pt x="1" y="167"/>
                  <a:pt x="201" y="201"/>
                  <a:pt x="468" y="201"/>
                </a:cubicBezTo>
                <a:cubicBezTo>
                  <a:pt x="701" y="201"/>
                  <a:pt x="902" y="167"/>
                  <a:pt x="902" y="101"/>
                </a:cubicBezTo>
                <a:cubicBezTo>
                  <a:pt x="902" y="34"/>
                  <a:pt x="701" y="1"/>
                  <a:pt x="46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916;p44">
            <a:extLst>
              <a:ext uri="{FF2B5EF4-FFF2-40B4-BE49-F238E27FC236}">
                <a16:creationId xmlns:a16="http://schemas.microsoft.com/office/drawing/2014/main" id="{9F39F47E-4D11-4E47-8CA3-55D6D6508EE9}"/>
              </a:ext>
            </a:extLst>
          </p:cNvPr>
          <p:cNvSpPr/>
          <p:nvPr/>
        </p:nvSpPr>
        <p:spPr>
          <a:xfrm>
            <a:off x="8607163" y="3977277"/>
            <a:ext cx="9430" cy="23321"/>
          </a:xfrm>
          <a:custGeom>
            <a:avLst/>
            <a:gdLst/>
            <a:ahLst/>
            <a:cxnLst/>
            <a:rect l="l" t="t" r="r" b="b"/>
            <a:pathLst>
              <a:path w="501" h="1239" extrusionOk="0">
                <a:moveTo>
                  <a:pt x="367" y="1"/>
                </a:moveTo>
                <a:cubicBezTo>
                  <a:pt x="301" y="34"/>
                  <a:pt x="267" y="301"/>
                  <a:pt x="201" y="635"/>
                </a:cubicBezTo>
                <a:cubicBezTo>
                  <a:pt x="101" y="968"/>
                  <a:pt x="0" y="1202"/>
                  <a:pt x="67" y="1235"/>
                </a:cubicBezTo>
                <a:cubicBezTo>
                  <a:pt x="69" y="1237"/>
                  <a:pt x="72" y="1238"/>
                  <a:pt x="76" y="1238"/>
                </a:cubicBezTo>
                <a:cubicBezTo>
                  <a:pt x="126" y="1238"/>
                  <a:pt x="307" y="1012"/>
                  <a:pt x="401" y="668"/>
                </a:cubicBezTo>
                <a:cubicBezTo>
                  <a:pt x="501" y="301"/>
                  <a:pt x="434" y="1"/>
                  <a:pt x="3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917;p44">
            <a:extLst>
              <a:ext uri="{FF2B5EF4-FFF2-40B4-BE49-F238E27FC236}">
                <a16:creationId xmlns:a16="http://schemas.microsoft.com/office/drawing/2014/main" id="{9F1365DB-6837-4771-AE89-9306FC3E6A12}"/>
              </a:ext>
            </a:extLst>
          </p:cNvPr>
          <p:cNvSpPr/>
          <p:nvPr/>
        </p:nvSpPr>
        <p:spPr>
          <a:xfrm>
            <a:off x="8693182" y="4007995"/>
            <a:ext cx="10691" cy="25862"/>
          </a:xfrm>
          <a:custGeom>
            <a:avLst/>
            <a:gdLst/>
            <a:ahLst/>
            <a:cxnLst/>
            <a:rect l="l" t="t" r="r" b="b"/>
            <a:pathLst>
              <a:path w="568" h="1374" extrusionOk="0">
                <a:moveTo>
                  <a:pt x="45" y="1"/>
                </a:moveTo>
                <a:cubicBezTo>
                  <a:pt x="41" y="1"/>
                  <a:pt x="37" y="2"/>
                  <a:pt x="34" y="3"/>
                </a:cubicBezTo>
                <a:cubicBezTo>
                  <a:pt x="0" y="3"/>
                  <a:pt x="34" y="337"/>
                  <a:pt x="167" y="704"/>
                </a:cubicBezTo>
                <a:cubicBezTo>
                  <a:pt x="294" y="1084"/>
                  <a:pt x="451" y="1374"/>
                  <a:pt x="523" y="1374"/>
                </a:cubicBezTo>
                <a:cubicBezTo>
                  <a:pt x="527" y="1374"/>
                  <a:pt x="531" y="1373"/>
                  <a:pt x="534" y="1371"/>
                </a:cubicBezTo>
                <a:cubicBezTo>
                  <a:pt x="567" y="1338"/>
                  <a:pt x="534" y="1037"/>
                  <a:pt x="401" y="637"/>
                </a:cubicBezTo>
                <a:cubicBezTo>
                  <a:pt x="274" y="289"/>
                  <a:pt x="117" y="1"/>
                  <a:pt x="4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918;p44">
            <a:extLst>
              <a:ext uri="{FF2B5EF4-FFF2-40B4-BE49-F238E27FC236}">
                <a16:creationId xmlns:a16="http://schemas.microsoft.com/office/drawing/2014/main" id="{98F6958C-24C0-4F80-969F-33B354C00574}"/>
              </a:ext>
            </a:extLst>
          </p:cNvPr>
          <p:cNvSpPr/>
          <p:nvPr/>
        </p:nvSpPr>
        <p:spPr>
          <a:xfrm>
            <a:off x="8686896" y="4141108"/>
            <a:ext cx="16357" cy="27744"/>
          </a:xfrm>
          <a:custGeom>
            <a:avLst/>
            <a:gdLst/>
            <a:ahLst/>
            <a:cxnLst/>
            <a:rect l="l" t="t" r="r" b="b"/>
            <a:pathLst>
              <a:path w="869" h="1474" extrusionOk="0">
                <a:moveTo>
                  <a:pt x="823" y="1"/>
                </a:moveTo>
                <a:cubicBezTo>
                  <a:pt x="744" y="1"/>
                  <a:pt x="524" y="290"/>
                  <a:pt x="334" y="670"/>
                </a:cubicBezTo>
                <a:cubicBezTo>
                  <a:pt x="134" y="1104"/>
                  <a:pt x="1" y="1437"/>
                  <a:pt x="68" y="1471"/>
                </a:cubicBezTo>
                <a:cubicBezTo>
                  <a:pt x="69" y="1472"/>
                  <a:pt x="71" y="1473"/>
                  <a:pt x="73" y="1473"/>
                </a:cubicBezTo>
                <a:cubicBezTo>
                  <a:pt x="122" y="1473"/>
                  <a:pt x="344" y="1152"/>
                  <a:pt x="535" y="770"/>
                </a:cubicBezTo>
                <a:cubicBezTo>
                  <a:pt x="735" y="370"/>
                  <a:pt x="868" y="36"/>
                  <a:pt x="835" y="3"/>
                </a:cubicBezTo>
                <a:cubicBezTo>
                  <a:pt x="831" y="1"/>
                  <a:pt x="828" y="1"/>
                  <a:pt x="82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919;p44">
            <a:extLst>
              <a:ext uri="{FF2B5EF4-FFF2-40B4-BE49-F238E27FC236}">
                <a16:creationId xmlns:a16="http://schemas.microsoft.com/office/drawing/2014/main" id="{E42B4BD4-D6F1-4706-BD96-92EE57CD9400}"/>
              </a:ext>
            </a:extLst>
          </p:cNvPr>
          <p:cNvSpPr/>
          <p:nvPr/>
        </p:nvSpPr>
        <p:spPr>
          <a:xfrm>
            <a:off x="8589583" y="4222101"/>
            <a:ext cx="12573" cy="25862"/>
          </a:xfrm>
          <a:custGeom>
            <a:avLst/>
            <a:gdLst/>
            <a:ahLst/>
            <a:cxnLst/>
            <a:rect l="l" t="t" r="r" b="b"/>
            <a:pathLst>
              <a:path w="668" h="1374" extrusionOk="0">
                <a:moveTo>
                  <a:pt x="74" y="1"/>
                </a:moveTo>
                <a:cubicBezTo>
                  <a:pt x="71" y="1"/>
                  <a:pt x="69" y="1"/>
                  <a:pt x="67" y="3"/>
                </a:cubicBezTo>
                <a:cubicBezTo>
                  <a:pt x="0" y="37"/>
                  <a:pt x="67" y="337"/>
                  <a:pt x="234" y="737"/>
                </a:cubicBezTo>
                <a:cubicBezTo>
                  <a:pt x="392" y="1085"/>
                  <a:pt x="551" y="1373"/>
                  <a:pt x="623" y="1373"/>
                </a:cubicBezTo>
                <a:cubicBezTo>
                  <a:pt x="627" y="1373"/>
                  <a:pt x="631" y="1373"/>
                  <a:pt x="634" y="1371"/>
                </a:cubicBezTo>
                <a:cubicBezTo>
                  <a:pt x="668" y="1371"/>
                  <a:pt x="601" y="1037"/>
                  <a:pt x="434" y="637"/>
                </a:cubicBezTo>
                <a:cubicBezTo>
                  <a:pt x="308" y="289"/>
                  <a:pt x="121" y="1"/>
                  <a:pt x="7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920;p44">
            <a:extLst>
              <a:ext uri="{FF2B5EF4-FFF2-40B4-BE49-F238E27FC236}">
                <a16:creationId xmlns:a16="http://schemas.microsoft.com/office/drawing/2014/main" id="{F5A76EA1-DD7D-408B-BF96-6C46FE308B56}"/>
              </a:ext>
            </a:extLst>
          </p:cNvPr>
          <p:cNvSpPr/>
          <p:nvPr/>
        </p:nvSpPr>
        <p:spPr>
          <a:xfrm>
            <a:off x="8491010" y="4276780"/>
            <a:ext cx="14456" cy="3783"/>
          </a:xfrm>
          <a:custGeom>
            <a:avLst/>
            <a:gdLst/>
            <a:ahLst/>
            <a:cxnLst/>
            <a:rect l="l" t="t" r="r" b="b"/>
            <a:pathLst>
              <a:path w="768" h="201" extrusionOk="0">
                <a:moveTo>
                  <a:pt x="367" y="0"/>
                </a:moveTo>
                <a:cubicBezTo>
                  <a:pt x="167" y="0"/>
                  <a:pt x="0" y="34"/>
                  <a:pt x="0" y="100"/>
                </a:cubicBezTo>
                <a:cubicBezTo>
                  <a:pt x="0" y="167"/>
                  <a:pt x="167" y="200"/>
                  <a:pt x="367" y="200"/>
                </a:cubicBezTo>
                <a:cubicBezTo>
                  <a:pt x="601" y="200"/>
                  <a:pt x="768" y="167"/>
                  <a:pt x="768" y="100"/>
                </a:cubicBezTo>
                <a:cubicBezTo>
                  <a:pt x="768" y="34"/>
                  <a:pt x="601" y="0"/>
                  <a:pt x="3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921;p44">
            <a:extLst>
              <a:ext uri="{FF2B5EF4-FFF2-40B4-BE49-F238E27FC236}">
                <a16:creationId xmlns:a16="http://schemas.microsoft.com/office/drawing/2014/main" id="{71091690-9A5E-49AC-BB96-F54CC492F4F2}"/>
              </a:ext>
            </a:extLst>
          </p:cNvPr>
          <p:cNvSpPr/>
          <p:nvPr/>
        </p:nvSpPr>
        <p:spPr>
          <a:xfrm>
            <a:off x="8553802" y="4383447"/>
            <a:ext cx="7548" cy="21439"/>
          </a:xfrm>
          <a:custGeom>
            <a:avLst/>
            <a:gdLst/>
            <a:ahLst/>
            <a:cxnLst/>
            <a:rect l="l" t="t" r="r" b="b"/>
            <a:pathLst>
              <a:path w="401" h="1139" extrusionOk="0">
                <a:moveTo>
                  <a:pt x="47" y="1"/>
                </a:moveTo>
                <a:cubicBezTo>
                  <a:pt x="42" y="1"/>
                  <a:pt x="38" y="2"/>
                  <a:pt x="33" y="4"/>
                </a:cubicBezTo>
                <a:cubicBezTo>
                  <a:pt x="0" y="4"/>
                  <a:pt x="0" y="271"/>
                  <a:pt x="100" y="604"/>
                </a:cubicBezTo>
                <a:cubicBezTo>
                  <a:pt x="167" y="905"/>
                  <a:pt x="300" y="1138"/>
                  <a:pt x="334" y="1138"/>
                </a:cubicBezTo>
                <a:cubicBezTo>
                  <a:pt x="400" y="1105"/>
                  <a:pt x="400" y="838"/>
                  <a:pt x="300" y="538"/>
                </a:cubicBezTo>
                <a:cubicBezTo>
                  <a:pt x="207" y="225"/>
                  <a:pt x="113" y="1"/>
                  <a:pt x="4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922;p44">
            <a:extLst>
              <a:ext uri="{FF2B5EF4-FFF2-40B4-BE49-F238E27FC236}">
                <a16:creationId xmlns:a16="http://schemas.microsoft.com/office/drawing/2014/main" id="{CE04A9A9-D946-4E5A-806D-BC1681DA7D96}"/>
              </a:ext>
            </a:extLst>
          </p:cNvPr>
          <p:cNvSpPr/>
          <p:nvPr/>
        </p:nvSpPr>
        <p:spPr>
          <a:xfrm>
            <a:off x="8489749" y="4348249"/>
            <a:ext cx="10691" cy="14644"/>
          </a:xfrm>
          <a:custGeom>
            <a:avLst/>
            <a:gdLst/>
            <a:ahLst/>
            <a:cxnLst/>
            <a:rect l="l" t="t" r="r" b="b"/>
            <a:pathLst>
              <a:path w="568" h="778" extrusionOk="0">
                <a:moveTo>
                  <a:pt x="512" y="1"/>
                </a:moveTo>
                <a:cubicBezTo>
                  <a:pt x="440" y="1"/>
                  <a:pt x="321" y="127"/>
                  <a:pt x="201" y="306"/>
                </a:cubicBezTo>
                <a:cubicBezTo>
                  <a:pt x="67" y="540"/>
                  <a:pt x="1" y="740"/>
                  <a:pt x="67" y="773"/>
                </a:cubicBezTo>
                <a:cubicBezTo>
                  <a:pt x="70" y="776"/>
                  <a:pt x="74" y="777"/>
                  <a:pt x="78" y="777"/>
                </a:cubicBezTo>
                <a:cubicBezTo>
                  <a:pt x="124" y="777"/>
                  <a:pt x="246" y="622"/>
                  <a:pt x="368" y="440"/>
                </a:cubicBezTo>
                <a:cubicBezTo>
                  <a:pt x="534" y="206"/>
                  <a:pt x="568" y="6"/>
                  <a:pt x="534" y="6"/>
                </a:cubicBezTo>
                <a:cubicBezTo>
                  <a:pt x="528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923;p44">
            <a:extLst>
              <a:ext uri="{FF2B5EF4-FFF2-40B4-BE49-F238E27FC236}">
                <a16:creationId xmlns:a16="http://schemas.microsoft.com/office/drawing/2014/main" id="{9417AFBA-FFF6-4308-9596-A16FFD6FF01D}"/>
              </a:ext>
            </a:extLst>
          </p:cNvPr>
          <p:cNvSpPr/>
          <p:nvPr/>
        </p:nvSpPr>
        <p:spPr>
          <a:xfrm>
            <a:off x="8485363" y="4477014"/>
            <a:ext cx="5666" cy="24563"/>
          </a:xfrm>
          <a:custGeom>
            <a:avLst/>
            <a:gdLst/>
            <a:ahLst/>
            <a:cxnLst/>
            <a:rect l="l" t="t" r="r" b="b"/>
            <a:pathLst>
              <a:path w="301" h="1305" extrusionOk="0">
                <a:moveTo>
                  <a:pt x="77" y="1"/>
                </a:moveTo>
                <a:cubicBezTo>
                  <a:pt x="74" y="1"/>
                  <a:pt x="70" y="1"/>
                  <a:pt x="67" y="3"/>
                </a:cubicBezTo>
                <a:cubicBezTo>
                  <a:pt x="0" y="3"/>
                  <a:pt x="0" y="303"/>
                  <a:pt x="34" y="670"/>
                </a:cubicBezTo>
                <a:cubicBezTo>
                  <a:pt x="67" y="1037"/>
                  <a:pt x="167" y="1304"/>
                  <a:pt x="234" y="1304"/>
                </a:cubicBezTo>
                <a:cubicBezTo>
                  <a:pt x="267" y="1304"/>
                  <a:pt x="300" y="1004"/>
                  <a:pt x="234" y="637"/>
                </a:cubicBezTo>
                <a:cubicBezTo>
                  <a:pt x="202" y="289"/>
                  <a:pt x="140" y="1"/>
                  <a:pt x="7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3016;p59">
            <a:extLst>
              <a:ext uri="{FF2B5EF4-FFF2-40B4-BE49-F238E27FC236}">
                <a16:creationId xmlns:a16="http://schemas.microsoft.com/office/drawing/2014/main" id="{39BBAE79-3AE1-4646-8ADD-FE782197B959}"/>
              </a:ext>
            </a:extLst>
          </p:cNvPr>
          <p:cNvSpPr/>
          <p:nvPr/>
        </p:nvSpPr>
        <p:spPr>
          <a:xfrm rot="16678391">
            <a:off x="-976395" y="86790"/>
            <a:ext cx="5863850" cy="7432082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60D7F8A7-E5B2-47B7-9F4D-D49FC95523F4}"/>
              </a:ext>
            </a:extLst>
          </p:cNvPr>
          <p:cNvSpPr txBox="1"/>
          <p:nvPr/>
        </p:nvSpPr>
        <p:spPr>
          <a:xfrm>
            <a:off x="693975" y="1854180"/>
            <a:ext cx="3751104" cy="2589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Hai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bạn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Khoa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và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Long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đang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tranh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luận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về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việc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ai có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thể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chạy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nhanh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hơn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.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Em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hãy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gợi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ý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cho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hai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bạn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cách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để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xác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định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ai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chạy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nh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anh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hơn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.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8378548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5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2" fill="hold">
                      <p:stCondLst>
                        <p:cond delay="indefinite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6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9" name="Google Shape;3119;p61"/>
          <p:cNvSpPr txBox="1">
            <a:spLocks noGrp="1"/>
          </p:cNvSpPr>
          <p:nvPr>
            <p:ph type="title"/>
          </p:nvPr>
        </p:nvSpPr>
        <p:spPr>
          <a:xfrm>
            <a:off x="562732" y="1109097"/>
            <a:ext cx="4009268" cy="14137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vũ</a:t>
            </a:r>
            <a:r>
              <a:rPr lang="en-US" dirty="0"/>
              <a:t> </a:t>
            </a:r>
            <a:r>
              <a:rPr lang="en-US" dirty="0" err="1"/>
              <a:t>trụ</a:t>
            </a:r>
            <a:r>
              <a:rPr lang="en-US" dirty="0"/>
              <a:t>, </a:t>
            </a:r>
            <a:r>
              <a:rPr lang="en-US" dirty="0" err="1"/>
              <a:t>người</a:t>
            </a:r>
            <a:r>
              <a:rPr lang="en-US" dirty="0"/>
              <a:t> ta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đơn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năm</a:t>
            </a:r>
            <a:r>
              <a:rPr lang="en-US" dirty="0"/>
              <a:t> </a:t>
            </a:r>
            <a:r>
              <a:rPr lang="en-US" dirty="0" err="1"/>
              <a:t>ánh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:</a:t>
            </a:r>
            <a:endParaRPr dirty="0"/>
          </a:p>
        </p:txBody>
      </p:sp>
      <p:sp>
        <p:nvSpPr>
          <p:cNvPr id="3120" name="Google Shape;3120;p61"/>
          <p:cNvSpPr txBox="1">
            <a:spLocks noGrp="1"/>
          </p:cNvSpPr>
          <p:nvPr>
            <p:ph type="subTitle" idx="1"/>
          </p:nvPr>
        </p:nvSpPr>
        <p:spPr>
          <a:xfrm>
            <a:off x="562732" y="2335381"/>
            <a:ext cx="3907668" cy="11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Năm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ánh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sáng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= 9,4608.1I</a:t>
            </a:r>
            <a:r>
              <a:rPr lang="en-US" sz="1800" baseline="300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2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 km ≈ 1I6m.</a:t>
            </a:r>
          </a:p>
        </p:txBody>
      </p:sp>
      <p:pic>
        <p:nvPicPr>
          <p:cNvPr id="4100" name="Picture 4" descr="Không gian nền minh họa Các vector miễn phí">
            <a:extLst>
              <a:ext uri="{FF2B5EF4-FFF2-40B4-BE49-F238E27FC236}">
                <a16:creationId xmlns:a16="http://schemas.microsoft.com/office/drawing/2014/main" id="{EB00F0BB-CD5F-4AEC-BB01-C81817A3C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588" y="928022"/>
            <a:ext cx="3563815" cy="3563815"/>
          </a:xfrm>
          <a:prstGeom prst="roundRect">
            <a:avLst>
              <a:gd name="adj" fmla="val 1447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3120;p61">
            <a:extLst>
              <a:ext uri="{FF2B5EF4-FFF2-40B4-BE49-F238E27FC236}">
                <a16:creationId xmlns:a16="http://schemas.microsoft.com/office/drawing/2014/main" id="{0CAF128D-0CEE-4AD7-A2B0-311AC2F88306}"/>
              </a:ext>
            </a:extLst>
          </p:cNvPr>
          <p:cNvSpPr txBox="1">
            <a:spLocks/>
          </p:cNvSpPr>
          <p:nvPr/>
        </p:nvSpPr>
        <p:spPr>
          <a:xfrm>
            <a:off x="562732" y="3210705"/>
            <a:ext cx="3907668" cy="11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l">
              <a:lnSpc>
                <a:spcPct val="150000"/>
              </a:lnSpc>
              <a:spcBef>
                <a:spcPts val="1200"/>
              </a:spcBef>
            </a:pPr>
            <a:r>
              <a:rPr lang="nl-NL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 độ ánh sáng: 300.000 km/s.</a:t>
            </a:r>
            <a:endParaRPr lang="en-US" sz="1800"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9339388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9" grpId="0"/>
      <p:bldP spid="3120" grpId="0"/>
      <p:bldP spid="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6C59463-F391-4B4B-AA21-75E36BD19668}"/>
              </a:ext>
            </a:extLst>
          </p:cNvPr>
          <p:cNvSpPr/>
          <p:nvPr/>
        </p:nvSpPr>
        <p:spPr>
          <a:xfrm>
            <a:off x="1806198" y="3681281"/>
            <a:ext cx="5442745" cy="653220"/>
          </a:xfrm>
          <a:prstGeom prst="rect">
            <a:avLst/>
          </a:prstGeom>
          <a:solidFill>
            <a:srgbClr val="FDF2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10" name="Google Shape;3710;p71"/>
          <p:cNvSpPr txBox="1">
            <a:spLocks noGrp="1"/>
          </p:cNvSpPr>
          <p:nvPr>
            <p:ph type="title"/>
          </p:nvPr>
        </p:nvSpPr>
        <p:spPr>
          <a:xfrm>
            <a:off x="2308816" y="1556045"/>
            <a:ext cx="4687200" cy="12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Thanks!</a:t>
            </a:r>
            <a:endParaRPr dirty="0"/>
          </a:p>
        </p:txBody>
      </p:sp>
      <p:grpSp>
        <p:nvGrpSpPr>
          <p:cNvPr id="25" name="Google Shape;4267;p73">
            <a:extLst>
              <a:ext uri="{FF2B5EF4-FFF2-40B4-BE49-F238E27FC236}">
                <a16:creationId xmlns:a16="http://schemas.microsoft.com/office/drawing/2014/main" id="{8ACB1FD3-934D-47F2-AD79-371041AF0FB9}"/>
              </a:ext>
            </a:extLst>
          </p:cNvPr>
          <p:cNvGrpSpPr/>
          <p:nvPr/>
        </p:nvGrpSpPr>
        <p:grpSpPr>
          <a:xfrm>
            <a:off x="7465776" y="1500248"/>
            <a:ext cx="1153323" cy="2590995"/>
            <a:chOff x="2564525" y="726725"/>
            <a:chExt cx="2001950" cy="4497475"/>
          </a:xfrm>
        </p:grpSpPr>
        <p:sp>
          <p:nvSpPr>
            <p:cNvPr id="26" name="Google Shape;4268;p73">
              <a:extLst>
                <a:ext uri="{FF2B5EF4-FFF2-40B4-BE49-F238E27FC236}">
                  <a16:creationId xmlns:a16="http://schemas.microsoft.com/office/drawing/2014/main" id="{18EDB9CB-9006-4EF7-A6DB-9EBD7D5C47BF}"/>
                </a:ext>
              </a:extLst>
            </p:cNvPr>
            <p:cNvSpPr/>
            <p:nvPr/>
          </p:nvSpPr>
          <p:spPr>
            <a:xfrm>
              <a:off x="2937275" y="1119800"/>
              <a:ext cx="322750" cy="340875"/>
            </a:xfrm>
            <a:custGeom>
              <a:avLst/>
              <a:gdLst/>
              <a:ahLst/>
              <a:cxnLst/>
              <a:rect l="l" t="t" r="r" b="b"/>
              <a:pathLst>
                <a:path w="12910" h="13635" extrusionOk="0">
                  <a:moveTo>
                    <a:pt x="4674" y="0"/>
                  </a:moveTo>
                  <a:cubicBezTo>
                    <a:pt x="4626" y="0"/>
                    <a:pt x="4581" y="8"/>
                    <a:pt x="4537" y="25"/>
                  </a:cubicBezTo>
                  <a:cubicBezTo>
                    <a:pt x="3937" y="225"/>
                    <a:pt x="5238" y="2160"/>
                    <a:pt x="5605" y="3094"/>
                  </a:cubicBezTo>
                  <a:cubicBezTo>
                    <a:pt x="5972" y="4028"/>
                    <a:pt x="6539" y="5329"/>
                    <a:pt x="6539" y="5329"/>
                  </a:cubicBezTo>
                  <a:cubicBezTo>
                    <a:pt x="6539" y="5329"/>
                    <a:pt x="3737" y="1426"/>
                    <a:pt x="2703" y="592"/>
                  </a:cubicBezTo>
                  <a:cubicBezTo>
                    <a:pt x="2544" y="467"/>
                    <a:pt x="2390" y="413"/>
                    <a:pt x="2253" y="413"/>
                  </a:cubicBezTo>
                  <a:cubicBezTo>
                    <a:pt x="1730" y="413"/>
                    <a:pt x="1447" y="1205"/>
                    <a:pt x="2002" y="1893"/>
                  </a:cubicBezTo>
                  <a:cubicBezTo>
                    <a:pt x="2002" y="1893"/>
                    <a:pt x="1699" y="1741"/>
                    <a:pt x="1435" y="1741"/>
                  </a:cubicBezTo>
                  <a:cubicBezTo>
                    <a:pt x="1205" y="1741"/>
                    <a:pt x="1006" y="1857"/>
                    <a:pt x="1068" y="2293"/>
                  </a:cubicBezTo>
                  <a:cubicBezTo>
                    <a:pt x="1202" y="3261"/>
                    <a:pt x="4004" y="7030"/>
                    <a:pt x="3703" y="7163"/>
                  </a:cubicBezTo>
                  <a:cubicBezTo>
                    <a:pt x="3696" y="7168"/>
                    <a:pt x="3687" y="7170"/>
                    <a:pt x="3676" y="7170"/>
                  </a:cubicBezTo>
                  <a:cubicBezTo>
                    <a:pt x="3306" y="7170"/>
                    <a:pt x="1006" y="4460"/>
                    <a:pt x="389" y="4460"/>
                  </a:cubicBezTo>
                  <a:cubicBezTo>
                    <a:pt x="381" y="4460"/>
                    <a:pt x="374" y="4461"/>
                    <a:pt x="368" y="4461"/>
                  </a:cubicBezTo>
                  <a:cubicBezTo>
                    <a:pt x="34" y="4495"/>
                    <a:pt x="1" y="4995"/>
                    <a:pt x="568" y="5796"/>
                  </a:cubicBezTo>
                  <a:cubicBezTo>
                    <a:pt x="1168" y="6563"/>
                    <a:pt x="5638" y="12367"/>
                    <a:pt x="6405" y="13001"/>
                  </a:cubicBezTo>
                  <a:cubicBezTo>
                    <a:pt x="6806" y="13334"/>
                    <a:pt x="7273" y="13568"/>
                    <a:pt x="7773" y="13635"/>
                  </a:cubicBezTo>
                  <a:lnTo>
                    <a:pt x="11876" y="12200"/>
                  </a:lnTo>
                  <a:cubicBezTo>
                    <a:pt x="11876" y="12200"/>
                    <a:pt x="12910" y="10833"/>
                    <a:pt x="12810" y="9632"/>
                  </a:cubicBezTo>
                  <a:cubicBezTo>
                    <a:pt x="12710" y="8431"/>
                    <a:pt x="10575" y="1893"/>
                    <a:pt x="10575" y="1893"/>
                  </a:cubicBezTo>
                  <a:cubicBezTo>
                    <a:pt x="10575" y="1893"/>
                    <a:pt x="9674" y="2026"/>
                    <a:pt x="9641" y="3427"/>
                  </a:cubicBezTo>
                  <a:cubicBezTo>
                    <a:pt x="9674" y="4495"/>
                    <a:pt x="9774" y="5596"/>
                    <a:pt x="9941" y="6663"/>
                  </a:cubicBezTo>
                  <a:lnTo>
                    <a:pt x="6906" y="2260"/>
                  </a:lnTo>
                  <a:cubicBezTo>
                    <a:pt x="6287" y="1331"/>
                    <a:pt x="5294" y="0"/>
                    <a:pt x="4674" y="0"/>
                  </a:cubicBezTo>
                  <a:close/>
                </a:path>
              </a:pathLst>
            </a:custGeom>
            <a:solidFill>
              <a:srgbClr val="C1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269;p73">
              <a:extLst>
                <a:ext uri="{FF2B5EF4-FFF2-40B4-BE49-F238E27FC236}">
                  <a16:creationId xmlns:a16="http://schemas.microsoft.com/office/drawing/2014/main" id="{420302DA-0E74-4809-A574-9EE7AB7D88BA}"/>
                </a:ext>
              </a:extLst>
            </p:cNvPr>
            <p:cNvSpPr/>
            <p:nvPr/>
          </p:nvSpPr>
          <p:spPr>
            <a:xfrm>
              <a:off x="3091550" y="1349450"/>
              <a:ext cx="91775" cy="14500"/>
            </a:xfrm>
            <a:custGeom>
              <a:avLst/>
              <a:gdLst/>
              <a:ahLst/>
              <a:cxnLst/>
              <a:rect l="l" t="t" r="r" b="b"/>
              <a:pathLst>
                <a:path w="3671" h="580" extrusionOk="0">
                  <a:moveTo>
                    <a:pt x="1554" y="1"/>
                  </a:moveTo>
                  <a:cubicBezTo>
                    <a:pt x="1194" y="1"/>
                    <a:pt x="837" y="50"/>
                    <a:pt x="501" y="179"/>
                  </a:cubicBezTo>
                  <a:cubicBezTo>
                    <a:pt x="368" y="179"/>
                    <a:pt x="268" y="246"/>
                    <a:pt x="134" y="279"/>
                  </a:cubicBezTo>
                  <a:cubicBezTo>
                    <a:pt x="101" y="279"/>
                    <a:pt x="34" y="312"/>
                    <a:pt x="1" y="346"/>
                  </a:cubicBezTo>
                  <a:cubicBezTo>
                    <a:pt x="1" y="350"/>
                    <a:pt x="5" y="352"/>
                    <a:pt x="12" y="352"/>
                  </a:cubicBezTo>
                  <a:cubicBezTo>
                    <a:pt x="58" y="352"/>
                    <a:pt x="247" y="270"/>
                    <a:pt x="535" y="212"/>
                  </a:cubicBezTo>
                  <a:cubicBezTo>
                    <a:pt x="897" y="101"/>
                    <a:pt x="1264" y="48"/>
                    <a:pt x="1631" y="48"/>
                  </a:cubicBezTo>
                  <a:cubicBezTo>
                    <a:pt x="2142" y="48"/>
                    <a:pt x="2651" y="151"/>
                    <a:pt x="3136" y="346"/>
                  </a:cubicBezTo>
                  <a:cubicBezTo>
                    <a:pt x="3313" y="416"/>
                    <a:pt x="3452" y="477"/>
                    <a:pt x="3544" y="520"/>
                  </a:cubicBezTo>
                  <a:lnTo>
                    <a:pt x="3544" y="520"/>
                  </a:lnTo>
                  <a:cubicBezTo>
                    <a:pt x="3541" y="517"/>
                    <a:pt x="3539" y="515"/>
                    <a:pt x="3537" y="513"/>
                  </a:cubicBezTo>
                  <a:cubicBezTo>
                    <a:pt x="3403" y="446"/>
                    <a:pt x="3303" y="379"/>
                    <a:pt x="3170" y="346"/>
                  </a:cubicBezTo>
                  <a:cubicBezTo>
                    <a:pt x="2736" y="146"/>
                    <a:pt x="2303" y="12"/>
                    <a:pt x="1869" y="12"/>
                  </a:cubicBezTo>
                  <a:cubicBezTo>
                    <a:pt x="1764" y="5"/>
                    <a:pt x="1659" y="1"/>
                    <a:pt x="1554" y="1"/>
                  </a:cubicBezTo>
                  <a:close/>
                  <a:moveTo>
                    <a:pt x="3544" y="520"/>
                  </a:moveTo>
                  <a:lnTo>
                    <a:pt x="3544" y="520"/>
                  </a:lnTo>
                  <a:cubicBezTo>
                    <a:pt x="3575" y="550"/>
                    <a:pt x="3608" y="579"/>
                    <a:pt x="3670" y="579"/>
                  </a:cubicBezTo>
                  <a:cubicBezTo>
                    <a:pt x="3670" y="579"/>
                    <a:pt x="3626" y="557"/>
                    <a:pt x="3544" y="520"/>
                  </a:cubicBezTo>
                  <a:close/>
                </a:path>
              </a:pathLst>
            </a:custGeom>
            <a:solidFill>
              <a:srgbClr val="A37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270;p73">
              <a:extLst>
                <a:ext uri="{FF2B5EF4-FFF2-40B4-BE49-F238E27FC236}">
                  <a16:creationId xmlns:a16="http://schemas.microsoft.com/office/drawing/2014/main" id="{DA658FDA-88AB-4AFD-8BAC-D6279D54A06B}"/>
                </a:ext>
              </a:extLst>
            </p:cNvPr>
            <p:cNvSpPr/>
            <p:nvPr/>
          </p:nvSpPr>
          <p:spPr>
            <a:xfrm>
              <a:off x="3178300" y="1307200"/>
              <a:ext cx="10025" cy="54250"/>
            </a:xfrm>
            <a:custGeom>
              <a:avLst/>
              <a:gdLst/>
              <a:ahLst/>
              <a:cxnLst/>
              <a:rect l="l" t="t" r="r" b="b"/>
              <a:pathLst>
                <a:path w="401" h="2170" extrusionOk="0">
                  <a:moveTo>
                    <a:pt x="367" y="1"/>
                  </a:moveTo>
                  <a:lnTo>
                    <a:pt x="367" y="1"/>
                  </a:lnTo>
                  <a:cubicBezTo>
                    <a:pt x="200" y="335"/>
                    <a:pt x="67" y="701"/>
                    <a:pt x="67" y="1068"/>
                  </a:cubicBezTo>
                  <a:cubicBezTo>
                    <a:pt x="0" y="1435"/>
                    <a:pt x="0" y="1802"/>
                    <a:pt x="133" y="2169"/>
                  </a:cubicBezTo>
                  <a:cubicBezTo>
                    <a:pt x="167" y="2169"/>
                    <a:pt x="67" y="1669"/>
                    <a:pt x="167" y="1068"/>
                  </a:cubicBezTo>
                  <a:cubicBezTo>
                    <a:pt x="234" y="468"/>
                    <a:pt x="400" y="1"/>
                    <a:pt x="367" y="1"/>
                  </a:cubicBezTo>
                  <a:close/>
                </a:path>
              </a:pathLst>
            </a:custGeom>
            <a:solidFill>
              <a:srgbClr val="A37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271;p73">
              <a:extLst>
                <a:ext uri="{FF2B5EF4-FFF2-40B4-BE49-F238E27FC236}">
                  <a16:creationId xmlns:a16="http://schemas.microsoft.com/office/drawing/2014/main" id="{42A019B0-BE60-497F-9D84-5C788DBB3354}"/>
                </a:ext>
              </a:extLst>
            </p:cNvPr>
            <p:cNvSpPr/>
            <p:nvPr/>
          </p:nvSpPr>
          <p:spPr>
            <a:xfrm>
              <a:off x="2982325" y="1157950"/>
              <a:ext cx="88400" cy="115925"/>
            </a:xfrm>
            <a:custGeom>
              <a:avLst/>
              <a:gdLst/>
              <a:ahLst/>
              <a:cxnLst/>
              <a:rect l="l" t="t" r="r" b="b"/>
              <a:pathLst>
                <a:path w="3536" h="4637" extrusionOk="0">
                  <a:moveTo>
                    <a:pt x="33" y="0"/>
                  </a:moveTo>
                  <a:cubicBezTo>
                    <a:pt x="0" y="33"/>
                    <a:pt x="767" y="1067"/>
                    <a:pt x="1735" y="2335"/>
                  </a:cubicBezTo>
                  <a:cubicBezTo>
                    <a:pt x="2669" y="3636"/>
                    <a:pt x="3469" y="4637"/>
                    <a:pt x="3503" y="4637"/>
                  </a:cubicBezTo>
                  <a:cubicBezTo>
                    <a:pt x="3536" y="4603"/>
                    <a:pt x="2735" y="3569"/>
                    <a:pt x="1801" y="2302"/>
                  </a:cubicBezTo>
                  <a:cubicBezTo>
                    <a:pt x="867" y="1001"/>
                    <a:pt x="67" y="0"/>
                    <a:pt x="33" y="0"/>
                  </a:cubicBezTo>
                  <a:close/>
                </a:path>
              </a:pathLst>
            </a:custGeom>
            <a:solidFill>
              <a:srgbClr val="7A4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272;p73">
              <a:extLst>
                <a:ext uri="{FF2B5EF4-FFF2-40B4-BE49-F238E27FC236}">
                  <a16:creationId xmlns:a16="http://schemas.microsoft.com/office/drawing/2014/main" id="{42E7682D-49EB-422B-B163-DC1EB037F322}"/>
                </a:ext>
              </a:extLst>
            </p:cNvPr>
            <p:cNvSpPr/>
            <p:nvPr/>
          </p:nvSpPr>
          <p:spPr>
            <a:xfrm>
              <a:off x="3101575" y="1383925"/>
              <a:ext cx="755550" cy="924025"/>
            </a:xfrm>
            <a:custGeom>
              <a:avLst/>
              <a:gdLst/>
              <a:ahLst/>
              <a:cxnLst/>
              <a:rect l="l" t="t" r="r" b="b"/>
              <a:pathLst>
                <a:path w="30222" h="36961" extrusionOk="0">
                  <a:moveTo>
                    <a:pt x="5604" y="1"/>
                  </a:moveTo>
                  <a:lnTo>
                    <a:pt x="0" y="1902"/>
                  </a:lnTo>
                  <a:cubicBezTo>
                    <a:pt x="501" y="3570"/>
                    <a:pt x="4603" y="17380"/>
                    <a:pt x="9273" y="22050"/>
                  </a:cubicBezTo>
                  <a:cubicBezTo>
                    <a:pt x="13910" y="26753"/>
                    <a:pt x="27987" y="36961"/>
                    <a:pt x="27987" y="36961"/>
                  </a:cubicBezTo>
                  <a:lnTo>
                    <a:pt x="30222" y="23184"/>
                  </a:lnTo>
                  <a:cubicBezTo>
                    <a:pt x="30222" y="23184"/>
                    <a:pt x="18080" y="20182"/>
                    <a:pt x="14310" y="14945"/>
                  </a:cubicBezTo>
                  <a:cubicBezTo>
                    <a:pt x="10574" y="9708"/>
                    <a:pt x="7139" y="4204"/>
                    <a:pt x="5604" y="1"/>
                  </a:cubicBezTo>
                  <a:close/>
                </a:path>
              </a:pathLst>
            </a:custGeom>
            <a:solidFill>
              <a:srgbClr val="C1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273;p73">
              <a:extLst>
                <a:ext uri="{FF2B5EF4-FFF2-40B4-BE49-F238E27FC236}">
                  <a16:creationId xmlns:a16="http://schemas.microsoft.com/office/drawing/2014/main" id="{133A133E-A27E-40DE-B77D-B7E2A0159B60}"/>
                </a:ext>
              </a:extLst>
            </p:cNvPr>
            <p:cNvSpPr/>
            <p:nvPr/>
          </p:nvSpPr>
          <p:spPr>
            <a:xfrm>
              <a:off x="3060700" y="726725"/>
              <a:ext cx="501225" cy="484600"/>
            </a:xfrm>
            <a:custGeom>
              <a:avLst/>
              <a:gdLst/>
              <a:ahLst/>
              <a:cxnLst/>
              <a:rect l="l" t="t" r="r" b="b"/>
              <a:pathLst>
                <a:path w="20049" h="19384" extrusionOk="0">
                  <a:moveTo>
                    <a:pt x="6356" y="0"/>
                  </a:moveTo>
                  <a:cubicBezTo>
                    <a:pt x="4842" y="0"/>
                    <a:pt x="3376" y="830"/>
                    <a:pt x="2402" y="2005"/>
                  </a:cubicBezTo>
                  <a:cubicBezTo>
                    <a:pt x="1268" y="3406"/>
                    <a:pt x="768" y="5174"/>
                    <a:pt x="501" y="6942"/>
                  </a:cubicBezTo>
                  <a:cubicBezTo>
                    <a:pt x="1" y="10544"/>
                    <a:pt x="1001" y="16015"/>
                    <a:pt x="2336" y="19384"/>
                  </a:cubicBezTo>
                  <a:lnTo>
                    <a:pt x="3170" y="19384"/>
                  </a:lnTo>
                  <a:cubicBezTo>
                    <a:pt x="3103" y="17749"/>
                    <a:pt x="2469" y="16148"/>
                    <a:pt x="3103" y="14647"/>
                  </a:cubicBezTo>
                  <a:cubicBezTo>
                    <a:pt x="3236" y="14180"/>
                    <a:pt x="3570" y="13780"/>
                    <a:pt x="4004" y="13546"/>
                  </a:cubicBezTo>
                  <a:cubicBezTo>
                    <a:pt x="4118" y="13503"/>
                    <a:pt x="4233" y="13483"/>
                    <a:pt x="4347" y="13483"/>
                  </a:cubicBezTo>
                  <a:cubicBezTo>
                    <a:pt x="4937" y="13483"/>
                    <a:pt x="5519" y="14000"/>
                    <a:pt x="5938" y="14447"/>
                  </a:cubicBezTo>
                  <a:cubicBezTo>
                    <a:pt x="7106" y="15781"/>
                    <a:pt x="8340" y="17116"/>
                    <a:pt x="9908" y="17916"/>
                  </a:cubicBezTo>
                  <a:cubicBezTo>
                    <a:pt x="10757" y="18350"/>
                    <a:pt x="11734" y="18617"/>
                    <a:pt x="12684" y="18617"/>
                  </a:cubicBezTo>
                  <a:cubicBezTo>
                    <a:pt x="13488" y="18617"/>
                    <a:pt x="14272" y="18426"/>
                    <a:pt x="14945" y="17983"/>
                  </a:cubicBezTo>
                  <a:cubicBezTo>
                    <a:pt x="16446" y="17049"/>
                    <a:pt x="17013" y="14714"/>
                    <a:pt x="15812" y="13446"/>
                  </a:cubicBezTo>
                  <a:cubicBezTo>
                    <a:pt x="18147" y="12679"/>
                    <a:pt x="19781" y="10578"/>
                    <a:pt x="19915" y="8142"/>
                  </a:cubicBezTo>
                  <a:cubicBezTo>
                    <a:pt x="20049" y="4505"/>
                    <a:pt x="17107" y="2076"/>
                    <a:pt x="14046" y="2076"/>
                  </a:cubicBezTo>
                  <a:cubicBezTo>
                    <a:pt x="12532" y="2076"/>
                    <a:pt x="10989" y="2670"/>
                    <a:pt x="9774" y="4006"/>
                  </a:cubicBezTo>
                  <a:cubicBezTo>
                    <a:pt x="10275" y="2272"/>
                    <a:pt x="8840" y="404"/>
                    <a:pt x="7106" y="70"/>
                  </a:cubicBezTo>
                  <a:cubicBezTo>
                    <a:pt x="6856" y="23"/>
                    <a:pt x="6605" y="0"/>
                    <a:pt x="6356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274;p73">
              <a:extLst>
                <a:ext uri="{FF2B5EF4-FFF2-40B4-BE49-F238E27FC236}">
                  <a16:creationId xmlns:a16="http://schemas.microsoft.com/office/drawing/2014/main" id="{CC94BC07-7C29-4382-BCFD-C6F9FFD14C3F}"/>
                </a:ext>
              </a:extLst>
            </p:cNvPr>
            <p:cNvSpPr/>
            <p:nvPr/>
          </p:nvSpPr>
          <p:spPr>
            <a:xfrm>
              <a:off x="2564525" y="864500"/>
              <a:ext cx="358700" cy="321475"/>
            </a:xfrm>
            <a:custGeom>
              <a:avLst/>
              <a:gdLst/>
              <a:ahLst/>
              <a:cxnLst/>
              <a:rect l="l" t="t" r="r" b="b"/>
              <a:pathLst>
                <a:path w="14348" h="12859" extrusionOk="0">
                  <a:moveTo>
                    <a:pt x="7415" y="1"/>
                  </a:moveTo>
                  <a:cubicBezTo>
                    <a:pt x="6601" y="1"/>
                    <a:pt x="5780" y="248"/>
                    <a:pt x="5070" y="763"/>
                  </a:cubicBezTo>
                  <a:cubicBezTo>
                    <a:pt x="3403" y="1964"/>
                    <a:pt x="2902" y="4266"/>
                    <a:pt x="3936" y="6034"/>
                  </a:cubicBezTo>
                  <a:cubicBezTo>
                    <a:pt x="3670" y="5927"/>
                    <a:pt x="3391" y="5878"/>
                    <a:pt x="3110" y="5878"/>
                  </a:cubicBezTo>
                  <a:cubicBezTo>
                    <a:pt x="1983" y="5878"/>
                    <a:pt x="834" y="6674"/>
                    <a:pt x="434" y="7768"/>
                  </a:cubicBezTo>
                  <a:cubicBezTo>
                    <a:pt x="0" y="9203"/>
                    <a:pt x="434" y="10771"/>
                    <a:pt x="1601" y="11705"/>
                  </a:cubicBezTo>
                  <a:cubicBezTo>
                    <a:pt x="2563" y="12474"/>
                    <a:pt x="3728" y="12858"/>
                    <a:pt x="4929" y="12858"/>
                  </a:cubicBezTo>
                  <a:cubicBezTo>
                    <a:pt x="5186" y="12858"/>
                    <a:pt x="5445" y="12841"/>
                    <a:pt x="5704" y="12805"/>
                  </a:cubicBezTo>
                  <a:cubicBezTo>
                    <a:pt x="7139" y="12572"/>
                    <a:pt x="8506" y="12005"/>
                    <a:pt x="9740" y="11171"/>
                  </a:cubicBezTo>
                  <a:cubicBezTo>
                    <a:pt x="10172" y="11602"/>
                    <a:pt x="10739" y="11821"/>
                    <a:pt x="11311" y="11821"/>
                  </a:cubicBezTo>
                  <a:cubicBezTo>
                    <a:pt x="11801" y="11821"/>
                    <a:pt x="12294" y="11661"/>
                    <a:pt x="12709" y="11338"/>
                  </a:cubicBezTo>
                  <a:cubicBezTo>
                    <a:pt x="13543" y="10604"/>
                    <a:pt x="13943" y="9470"/>
                    <a:pt x="13710" y="8369"/>
                  </a:cubicBezTo>
                  <a:cubicBezTo>
                    <a:pt x="13443" y="7301"/>
                    <a:pt x="12843" y="6334"/>
                    <a:pt x="11975" y="5667"/>
                  </a:cubicBezTo>
                  <a:cubicBezTo>
                    <a:pt x="14348" y="4437"/>
                    <a:pt x="13171" y="1124"/>
                    <a:pt x="10953" y="1124"/>
                  </a:cubicBezTo>
                  <a:cubicBezTo>
                    <a:pt x="10745" y="1124"/>
                    <a:pt x="10529" y="1153"/>
                    <a:pt x="10306" y="1215"/>
                  </a:cubicBezTo>
                  <a:lnTo>
                    <a:pt x="10306" y="1215"/>
                  </a:lnTo>
                  <a:cubicBezTo>
                    <a:pt x="9523" y="420"/>
                    <a:pt x="8474" y="1"/>
                    <a:pt x="741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275;p73">
              <a:extLst>
                <a:ext uri="{FF2B5EF4-FFF2-40B4-BE49-F238E27FC236}">
                  <a16:creationId xmlns:a16="http://schemas.microsoft.com/office/drawing/2014/main" id="{01F771B0-1150-46BF-801A-7BF8C68BB452}"/>
                </a:ext>
              </a:extLst>
            </p:cNvPr>
            <p:cNvSpPr/>
            <p:nvPr/>
          </p:nvSpPr>
          <p:spPr>
            <a:xfrm>
              <a:off x="2938125" y="1118950"/>
              <a:ext cx="249350" cy="237575"/>
            </a:xfrm>
            <a:custGeom>
              <a:avLst/>
              <a:gdLst/>
              <a:ahLst/>
              <a:cxnLst/>
              <a:rect l="l" t="t" r="r" b="b"/>
              <a:pathLst>
                <a:path w="9974" h="9503" extrusionOk="0">
                  <a:moveTo>
                    <a:pt x="4667" y="1"/>
                  </a:moveTo>
                  <a:cubicBezTo>
                    <a:pt x="4621" y="1"/>
                    <a:pt x="4578" y="9"/>
                    <a:pt x="4537" y="26"/>
                  </a:cubicBezTo>
                  <a:cubicBezTo>
                    <a:pt x="3936" y="226"/>
                    <a:pt x="5204" y="2160"/>
                    <a:pt x="5571" y="3061"/>
                  </a:cubicBezTo>
                  <a:cubicBezTo>
                    <a:pt x="5938" y="3995"/>
                    <a:pt x="6505" y="5263"/>
                    <a:pt x="6505" y="5263"/>
                  </a:cubicBezTo>
                  <a:cubicBezTo>
                    <a:pt x="6505" y="5263"/>
                    <a:pt x="3736" y="1460"/>
                    <a:pt x="2702" y="626"/>
                  </a:cubicBezTo>
                  <a:cubicBezTo>
                    <a:pt x="2543" y="501"/>
                    <a:pt x="2390" y="447"/>
                    <a:pt x="2253" y="447"/>
                  </a:cubicBezTo>
                  <a:cubicBezTo>
                    <a:pt x="1731" y="447"/>
                    <a:pt x="1453" y="1239"/>
                    <a:pt x="2035" y="1927"/>
                  </a:cubicBezTo>
                  <a:cubicBezTo>
                    <a:pt x="2035" y="1927"/>
                    <a:pt x="1722" y="1775"/>
                    <a:pt x="1455" y="1775"/>
                  </a:cubicBezTo>
                  <a:cubicBezTo>
                    <a:pt x="1221" y="1775"/>
                    <a:pt x="1023" y="1891"/>
                    <a:pt x="1101" y="2327"/>
                  </a:cubicBezTo>
                  <a:cubicBezTo>
                    <a:pt x="1234" y="3295"/>
                    <a:pt x="4003" y="6997"/>
                    <a:pt x="3736" y="7164"/>
                  </a:cubicBezTo>
                  <a:cubicBezTo>
                    <a:pt x="3729" y="7167"/>
                    <a:pt x="3722" y="7168"/>
                    <a:pt x="3713" y="7168"/>
                  </a:cubicBezTo>
                  <a:cubicBezTo>
                    <a:pt x="3332" y="7168"/>
                    <a:pt x="1042" y="4461"/>
                    <a:pt x="422" y="4461"/>
                  </a:cubicBezTo>
                  <a:cubicBezTo>
                    <a:pt x="414" y="4461"/>
                    <a:pt x="407" y="4461"/>
                    <a:pt x="400" y="4462"/>
                  </a:cubicBezTo>
                  <a:cubicBezTo>
                    <a:pt x="34" y="4495"/>
                    <a:pt x="0" y="5029"/>
                    <a:pt x="601" y="5796"/>
                  </a:cubicBezTo>
                  <a:cubicBezTo>
                    <a:pt x="1168" y="6564"/>
                    <a:pt x="2669" y="8865"/>
                    <a:pt x="3503" y="9499"/>
                  </a:cubicBezTo>
                  <a:cubicBezTo>
                    <a:pt x="3503" y="9499"/>
                    <a:pt x="3544" y="9503"/>
                    <a:pt x="3612" y="9503"/>
                  </a:cubicBezTo>
                  <a:cubicBezTo>
                    <a:pt x="3894" y="9503"/>
                    <a:pt x="4636" y="9438"/>
                    <a:pt x="4770" y="8765"/>
                  </a:cubicBezTo>
                  <a:cubicBezTo>
                    <a:pt x="4937" y="7965"/>
                    <a:pt x="5004" y="7531"/>
                    <a:pt x="5004" y="7531"/>
                  </a:cubicBezTo>
                  <a:cubicBezTo>
                    <a:pt x="5221" y="7631"/>
                    <a:pt x="5462" y="7681"/>
                    <a:pt x="5704" y="7681"/>
                  </a:cubicBezTo>
                  <a:cubicBezTo>
                    <a:pt x="5946" y="7681"/>
                    <a:pt x="6188" y="7631"/>
                    <a:pt x="6405" y="7531"/>
                  </a:cubicBezTo>
                  <a:cubicBezTo>
                    <a:pt x="6805" y="7364"/>
                    <a:pt x="7072" y="7031"/>
                    <a:pt x="7172" y="6630"/>
                  </a:cubicBezTo>
                  <a:cubicBezTo>
                    <a:pt x="7172" y="6630"/>
                    <a:pt x="7558" y="7871"/>
                    <a:pt x="8505" y="7871"/>
                  </a:cubicBezTo>
                  <a:cubicBezTo>
                    <a:pt x="8600" y="7871"/>
                    <a:pt x="8700" y="7858"/>
                    <a:pt x="8806" y="7831"/>
                  </a:cubicBezTo>
                  <a:cubicBezTo>
                    <a:pt x="9974" y="7498"/>
                    <a:pt x="9907" y="6630"/>
                    <a:pt x="9907" y="6630"/>
                  </a:cubicBezTo>
                  <a:cubicBezTo>
                    <a:pt x="9907" y="6630"/>
                    <a:pt x="7639" y="3361"/>
                    <a:pt x="6872" y="2227"/>
                  </a:cubicBezTo>
                  <a:cubicBezTo>
                    <a:pt x="6253" y="1329"/>
                    <a:pt x="5260" y="1"/>
                    <a:pt x="4667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276;p73">
              <a:extLst>
                <a:ext uri="{FF2B5EF4-FFF2-40B4-BE49-F238E27FC236}">
                  <a16:creationId xmlns:a16="http://schemas.microsoft.com/office/drawing/2014/main" id="{CD3D77BB-FA98-4E42-A9AA-A4537A2DA8FC}"/>
                </a:ext>
              </a:extLst>
            </p:cNvPr>
            <p:cNvSpPr/>
            <p:nvPr/>
          </p:nvSpPr>
          <p:spPr>
            <a:xfrm>
              <a:off x="2964800" y="4853925"/>
              <a:ext cx="457025" cy="361100"/>
            </a:xfrm>
            <a:custGeom>
              <a:avLst/>
              <a:gdLst/>
              <a:ahLst/>
              <a:cxnLst/>
              <a:rect l="l" t="t" r="r" b="b"/>
              <a:pathLst>
                <a:path w="18281" h="14444" extrusionOk="0">
                  <a:moveTo>
                    <a:pt x="9641" y="0"/>
                  </a:moveTo>
                  <a:lnTo>
                    <a:pt x="9341" y="8907"/>
                  </a:lnTo>
                  <a:cubicBezTo>
                    <a:pt x="9341" y="8907"/>
                    <a:pt x="167" y="11608"/>
                    <a:pt x="1" y="13243"/>
                  </a:cubicBezTo>
                  <a:lnTo>
                    <a:pt x="17246" y="14444"/>
                  </a:lnTo>
                  <a:lnTo>
                    <a:pt x="18280" y="601"/>
                  </a:lnTo>
                  <a:lnTo>
                    <a:pt x="9641" y="0"/>
                  </a:ln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277;p73">
              <a:extLst>
                <a:ext uri="{FF2B5EF4-FFF2-40B4-BE49-F238E27FC236}">
                  <a16:creationId xmlns:a16="http://schemas.microsoft.com/office/drawing/2014/main" id="{D7823918-BC20-45ED-A305-3447C654713D}"/>
                </a:ext>
              </a:extLst>
            </p:cNvPr>
            <p:cNvSpPr/>
            <p:nvPr/>
          </p:nvSpPr>
          <p:spPr>
            <a:xfrm>
              <a:off x="3309225" y="5066250"/>
              <a:ext cx="36700" cy="33525"/>
            </a:xfrm>
            <a:custGeom>
              <a:avLst/>
              <a:gdLst/>
              <a:ahLst/>
              <a:cxnLst/>
              <a:rect l="l" t="t" r="r" b="b"/>
              <a:pathLst>
                <a:path w="1468" h="1341" extrusionOk="0">
                  <a:moveTo>
                    <a:pt x="741" y="1"/>
                  </a:moveTo>
                  <a:cubicBezTo>
                    <a:pt x="461" y="1"/>
                    <a:pt x="202" y="158"/>
                    <a:pt x="100" y="414"/>
                  </a:cubicBezTo>
                  <a:cubicBezTo>
                    <a:pt x="0" y="780"/>
                    <a:pt x="200" y="1147"/>
                    <a:pt x="534" y="1314"/>
                  </a:cubicBezTo>
                  <a:cubicBezTo>
                    <a:pt x="598" y="1332"/>
                    <a:pt x="662" y="1340"/>
                    <a:pt x="725" y="1340"/>
                  </a:cubicBezTo>
                  <a:cubicBezTo>
                    <a:pt x="1021" y="1340"/>
                    <a:pt x="1285" y="1156"/>
                    <a:pt x="1368" y="881"/>
                  </a:cubicBezTo>
                  <a:cubicBezTo>
                    <a:pt x="1468" y="547"/>
                    <a:pt x="1301" y="180"/>
                    <a:pt x="967" y="47"/>
                  </a:cubicBezTo>
                  <a:lnTo>
                    <a:pt x="1001" y="47"/>
                  </a:lnTo>
                  <a:cubicBezTo>
                    <a:pt x="915" y="15"/>
                    <a:pt x="827" y="1"/>
                    <a:pt x="74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278;p73">
              <a:extLst>
                <a:ext uri="{FF2B5EF4-FFF2-40B4-BE49-F238E27FC236}">
                  <a16:creationId xmlns:a16="http://schemas.microsoft.com/office/drawing/2014/main" id="{D84D5DFE-F280-4533-AEAC-3C93A636FBD2}"/>
                </a:ext>
              </a:extLst>
            </p:cNvPr>
            <p:cNvSpPr/>
            <p:nvPr/>
          </p:nvSpPr>
          <p:spPr>
            <a:xfrm>
              <a:off x="2963975" y="5164150"/>
              <a:ext cx="434500" cy="60050"/>
            </a:xfrm>
            <a:custGeom>
              <a:avLst/>
              <a:gdLst/>
              <a:ahLst/>
              <a:cxnLst/>
              <a:rect l="l" t="t" r="r" b="b"/>
              <a:pathLst>
                <a:path w="17380" h="2402" extrusionOk="0">
                  <a:moveTo>
                    <a:pt x="767" y="0"/>
                  </a:moveTo>
                  <a:cubicBezTo>
                    <a:pt x="767" y="0"/>
                    <a:pt x="0" y="300"/>
                    <a:pt x="34" y="834"/>
                  </a:cubicBezTo>
                  <a:lnTo>
                    <a:pt x="17279" y="2402"/>
                  </a:lnTo>
                  <a:lnTo>
                    <a:pt x="17379" y="1067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279;p73">
              <a:extLst>
                <a:ext uri="{FF2B5EF4-FFF2-40B4-BE49-F238E27FC236}">
                  <a16:creationId xmlns:a16="http://schemas.microsoft.com/office/drawing/2014/main" id="{4F0CC8BB-F752-47C5-BE31-8431F989C705}"/>
                </a:ext>
              </a:extLst>
            </p:cNvPr>
            <p:cNvSpPr/>
            <p:nvPr/>
          </p:nvSpPr>
          <p:spPr>
            <a:xfrm>
              <a:off x="3191625" y="5073175"/>
              <a:ext cx="40050" cy="29325"/>
            </a:xfrm>
            <a:custGeom>
              <a:avLst/>
              <a:gdLst/>
              <a:ahLst/>
              <a:cxnLst/>
              <a:rect l="l" t="t" r="r" b="b"/>
              <a:pathLst>
                <a:path w="1602" h="1173" extrusionOk="0">
                  <a:moveTo>
                    <a:pt x="215" y="1"/>
                  </a:moveTo>
                  <a:cubicBezTo>
                    <a:pt x="85" y="1"/>
                    <a:pt x="1" y="30"/>
                    <a:pt x="1" y="70"/>
                  </a:cubicBezTo>
                  <a:cubicBezTo>
                    <a:pt x="1" y="170"/>
                    <a:pt x="434" y="237"/>
                    <a:pt x="835" y="537"/>
                  </a:cubicBezTo>
                  <a:cubicBezTo>
                    <a:pt x="1251" y="793"/>
                    <a:pt x="1421" y="1173"/>
                    <a:pt x="1493" y="1173"/>
                  </a:cubicBezTo>
                  <a:cubicBezTo>
                    <a:pt x="1496" y="1173"/>
                    <a:pt x="1499" y="1172"/>
                    <a:pt x="1502" y="1171"/>
                  </a:cubicBezTo>
                  <a:cubicBezTo>
                    <a:pt x="1602" y="1137"/>
                    <a:pt x="1502" y="637"/>
                    <a:pt x="1001" y="270"/>
                  </a:cubicBezTo>
                  <a:cubicBezTo>
                    <a:pt x="720" y="69"/>
                    <a:pt x="413" y="1"/>
                    <a:pt x="21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280;p73">
              <a:extLst>
                <a:ext uri="{FF2B5EF4-FFF2-40B4-BE49-F238E27FC236}">
                  <a16:creationId xmlns:a16="http://schemas.microsoft.com/office/drawing/2014/main" id="{42155E5C-60AB-4567-A467-BCC1D49EB966}"/>
                </a:ext>
              </a:extLst>
            </p:cNvPr>
            <p:cNvSpPr/>
            <p:nvPr/>
          </p:nvSpPr>
          <p:spPr>
            <a:xfrm>
              <a:off x="3144925" y="5089025"/>
              <a:ext cx="30050" cy="35100"/>
            </a:xfrm>
            <a:custGeom>
              <a:avLst/>
              <a:gdLst/>
              <a:ahLst/>
              <a:cxnLst/>
              <a:rect l="l" t="t" r="r" b="b"/>
              <a:pathLst>
                <a:path w="1202" h="1404" extrusionOk="0">
                  <a:moveTo>
                    <a:pt x="107" y="1"/>
                  </a:moveTo>
                  <a:cubicBezTo>
                    <a:pt x="61" y="1"/>
                    <a:pt x="34" y="13"/>
                    <a:pt x="34" y="36"/>
                  </a:cubicBezTo>
                  <a:cubicBezTo>
                    <a:pt x="1" y="103"/>
                    <a:pt x="368" y="270"/>
                    <a:pt x="635" y="670"/>
                  </a:cubicBezTo>
                  <a:cubicBezTo>
                    <a:pt x="868" y="1037"/>
                    <a:pt x="935" y="1404"/>
                    <a:pt x="1035" y="1404"/>
                  </a:cubicBezTo>
                  <a:cubicBezTo>
                    <a:pt x="1135" y="1404"/>
                    <a:pt x="1202" y="937"/>
                    <a:pt x="868" y="470"/>
                  </a:cubicBezTo>
                  <a:cubicBezTo>
                    <a:pt x="612" y="137"/>
                    <a:pt x="257" y="1"/>
                    <a:pt x="10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4281;p73">
              <a:extLst>
                <a:ext uri="{FF2B5EF4-FFF2-40B4-BE49-F238E27FC236}">
                  <a16:creationId xmlns:a16="http://schemas.microsoft.com/office/drawing/2014/main" id="{644D535E-3102-4C4E-9471-C2B8DBDBC65A}"/>
                </a:ext>
              </a:extLst>
            </p:cNvPr>
            <p:cNvSpPr/>
            <p:nvPr/>
          </p:nvSpPr>
          <p:spPr>
            <a:xfrm>
              <a:off x="3100725" y="5104625"/>
              <a:ext cx="20875" cy="37850"/>
            </a:xfrm>
            <a:custGeom>
              <a:avLst/>
              <a:gdLst/>
              <a:ahLst/>
              <a:cxnLst/>
              <a:rect l="l" t="t" r="r" b="b"/>
              <a:pathLst>
                <a:path w="835" h="1514" extrusionOk="0">
                  <a:moveTo>
                    <a:pt x="62" y="0"/>
                  </a:moveTo>
                  <a:cubicBezTo>
                    <a:pt x="48" y="0"/>
                    <a:pt x="38" y="4"/>
                    <a:pt x="34" y="13"/>
                  </a:cubicBezTo>
                  <a:cubicBezTo>
                    <a:pt x="1" y="79"/>
                    <a:pt x="234" y="346"/>
                    <a:pt x="368" y="747"/>
                  </a:cubicBezTo>
                  <a:cubicBezTo>
                    <a:pt x="501" y="1147"/>
                    <a:pt x="535" y="1480"/>
                    <a:pt x="601" y="1514"/>
                  </a:cubicBezTo>
                  <a:cubicBezTo>
                    <a:pt x="668" y="1514"/>
                    <a:pt x="835" y="1113"/>
                    <a:pt x="635" y="646"/>
                  </a:cubicBezTo>
                  <a:cubicBezTo>
                    <a:pt x="488" y="208"/>
                    <a:pt x="163" y="0"/>
                    <a:pt x="6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282;p73">
              <a:extLst>
                <a:ext uri="{FF2B5EF4-FFF2-40B4-BE49-F238E27FC236}">
                  <a16:creationId xmlns:a16="http://schemas.microsoft.com/office/drawing/2014/main" id="{22761524-F42A-4CF7-ADE7-2889AA9A9210}"/>
                </a:ext>
              </a:extLst>
            </p:cNvPr>
            <p:cNvSpPr/>
            <p:nvPr/>
          </p:nvSpPr>
          <p:spPr>
            <a:xfrm>
              <a:off x="3198400" y="5017075"/>
              <a:ext cx="46625" cy="12375"/>
            </a:xfrm>
            <a:custGeom>
              <a:avLst/>
              <a:gdLst/>
              <a:ahLst/>
              <a:cxnLst/>
              <a:rect l="l" t="t" r="r" b="b"/>
              <a:pathLst>
                <a:path w="1865" h="495" extrusionOk="0">
                  <a:moveTo>
                    <a:pt x="774" y="0"/>
                  </a:moveTo>
                  <a:cubicBezTo>
                    <a:pt x="331" y="0"/>
                    <a:pt x="1" y="191"/>
                    <a:pt x="30" y="279"/>
                  </a:cubicBezTo>
                  <a:cubicBezTo>
                    <a:pt x="42" y="304"/>
                    <a:pt x="105" y="310"/>
                    <a:pt x="202" y="310"/>
                  </a:cubicBezTo>
                  <a:cubicBezTo>
                    <a:pt x="308" y="310"/>
                    <a:pt x="457" y="302"/>
                    <a:pt x="627" y="302"/>
                  </a:cubicBezTo>
                  <a:cubicBezTo>
                    <a:pt x="722" y="302"/>
                    <a:pt x="825" y="305"/>
                    <a:pt x="931" y="312"/>
                  </a:cubicBezTo>
                  <a:cubicBezTo>
                    <a:pt x="1322" y="368"/>
                    <a:pt x="1643" y="495"/>
                    <a:pt x="1757" y="495"/>
                  </a:cubicBezTo>
                  <a:cubicBezTo>
                    <a:pt x="1778" y="495"/>
                    <a:pt x="1792" y="490"/>
                    <a:pt x="1798" y="479"/>
                  </a:cubicBezTo>
                  <a:cubicBezTo>
                    <a:pt x="1865" y="412"/>
                    <a:pt x="1531" y="112"/>
                    <a:pt x="964" y="12"/>
                  </a:cubicBezTo>
                  <a:cubicBezTo>
                    <a:pt x="899" y="4"/>
                    <a:pt x="835" y="0"/>
                    <a:pt x="77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283;p73">
              <a:extLst>
                <a:ext uri="{FF2B5EF4-FFF2-40B4-BE49-F238E27FC236}">
                  <a16:creationId xmlns:a16="http://schemas.microsoft.com/office/drawing/2014/main" id="{C40513C7-167D-4041-84E2-F5B1A6437EB2}"/>
                </a:ext>
              </a:extLst>
            </p:cNvPr>
            <p:cNvSpPr/>
            <p:nvPr/>
          </p:nvSpPr>
          <p:spPr>
            <a:xfrm>
              <a:off x="4043075" y="4838075"/>
              <a:ext cx="432825" cy="364450"/>
            </a:xfrm>
            <a:custGeom>
              <a:avLst/>
              <a:gdLst/>
              <a:ahLst/>
              <a:cxnLst/>
              <a:rect l="l" t="t" r="r" b="b"/>
              <a:pathLst>
                <a:path w="17313" h="14578" extrusionOk="0">
                  <a:moveTo>
                    <a:pt x="15878" y="0"/>
                  </a:moveTo>
                  <a:lnTo>
                    <a:pt x="7372" y="367"/>
                  </a:lnTo>
                  <a:lnTo>
                    <a:pt x="8840" y="9240"/>
                  </a:lnTo>
                  <a:cubicBezTo>
                    <a:pt x="8840" y="9240"/>
                    <a:pt x="34" y="12910"/>
                    <a:pt x="0" y="14577"/>
                  </a:cubicBezTo>
                  <a:lnTo>
                    <a:pt x="17313" y="13844"/>
                  </a:lnTo>
                  <a:lnTo>
                    <a:pt x="15878" y="0"/>
                  </a:ln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84;p73">
              <a:extLst>
                <a:ext uri="{FF2B5EF4-FFF2-40B4-BE49-F238E27FC236}">
                  <a16:creationId xmlns:a16="http://schemas.microsoft.com/office/drawing/2014/main" id="{3F41075C-D65C-4B75-9EFB-E051B41C9BC9}"/>
                </a:ext>
              </a:extLst>
            </p:cNvPr>
            <p:cNvSpPr/>
            <p:nvPr/>
          </p:nvSpPr>
          <p:spPr>
            <a:xfrm>
              <a:off x="4374975" y="5044050"/>
              <a:ext cx="35875" cy="33475"/>
            </a:xfrm>
            <a:custGeom>
              <a:avLst/>
              <a:gdLst/>
              <a:ahLst/>
              <a:cxnLst/>
              <a:rect l="l" t="t" r="r" b="b"/>
              <a:pathLst>
                <a:path w="1435" h="1339" extrusionOk="0">
                  <a:moveTo>
                    <a:pt x="868" y="1"/>
                  </a:moveTo>
                  <a:lnTo>
                    <a:pt x="934" y="34"/>
                  </a:lnTo>
                  <a:cubicBezTo>
                    <a:pt x="871" y="17"/>
                    <a:pt x="806" y="8"/>
                    <a:pt x="742" y="8"/>
                  </a:cubicBezTo>
                  <a:cubicBezTo>
                    <a:pt x="438" y="8"/>
                    <a:pt x="150" y="198"/>
                    <a:pt x="67" y="501"/>
                  </a:cubicBezTo>
                  <a:cubicBezTo>
                    <a:pt x="0" y="868"/>
                    <a:pt x="234" y="1235"/>
                    <a:pt x="601" y="1335"/>
                  </a:cubicBezTo>
                  <a:cubicBezTo>
                    <a:pt x="624" y="1337"/>
                    <a:pt x="648" y="1338"/>
                    <a:pt x="671" y="1338"/>
                  </a:cubicBezTo>
                  <a:cubicBezTo>
                    <a:pt x="1009" y="1338"/>
                    <a:pt x="1306" y="1113"/>
                    <a:pt x="1368" y="801"/>
                  </a:cubicBezTo>
                  <a:cubicBezTo>
                    <a:pt x="1435" y="434"/>
                    <a:pt x="1201" y="101"/>
                    <a:pt x="868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285;p73">
              <a:extLst>
                <a:ext uri="{FF2B5EF4-FFF2-40B4-BE49-F238E27FC236}">
                  <a16:creationId xmlns:a16="http://schemas.microsoft.com/office/drawing/2014/main" id="{5951F865-4303-42D6-B632-7D49FC685CA1}"/>
                </a:ext>
              </a:extLst>
            </p:cNvPr>
            <p:cNvSpPr/>
            <p:nvPr/>
          </p:nvSpPr>
          <p:spPr>
            <a:xfrm>
              <a:off x="4040575" y="5159125"/>
              <a:ext cx="435325" cy="42575"/>
            </a:xfrm>
            <a:custGeom>
              <a:avLst/>
              <a:gdLst/>
              <a:ahLst/>
              <a:cxnLst/>
              <a:rect l="l" t="t" r="r" b="b"/>
              <a:pathLst>
                <a:path w="17413" h="1703" extrusionOk="0">
                  <a:moveTo>
                    <a:pt x="17346" y="1"/>
                  </a:moveTo>
                  <a:lnTo>
                    <a:pt x="734" y="801"/>
                  </a:lnTo>
                  <a:cubicBezTo>
                    <a:pt x="734" y="801"/>
                    <a:pt x="0" y="1168"/>
                    <a:pt x="100" y="1702"/>
                  </a:cubicBezTo>
                  <a:lnTo>
                    <a:pt x="17413" y="1369"/>
                  </a:lnTo>
                  <a:lnTo>
                    <a:pt x="17346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286;p73">
              <a:extLst>
                <a:ext uri="{FF2B5EF4-FFF2-40B4-BE49-F238E27FC236}">
                  <a16:creationId xmlns:a16="http://schemas.microsoft.com/office/drawing/2014/main" id="{7E3E5B62-C9F4-444E-9B0F-594349495DB8}"/>
                </a:ext>
              </a:extLst>
            </p:cNvPr>
            <p:cNvSpPr/>
            <p:nvPr/>
          </p:nvSpPr>
          <p:spPr>
            <a:xfrm>
              <a:off x="4256550" y="5064050"/>
              <a:ext cx="41725" cy="25950"/>
            </a:xfrm>
            <a:custGeom>
              <a:avLst/>
              <a:gdLst/>
              <a:ahLst/>
              <a:cxnLst/>
              <a:rect l="l" t="t" r="r" b="b"/>
              <a:pathLst>
                <a:path w="1669" h="1038" extrusionOk="0">
                  <a:moveTo>
                    <a:pt x="359" y="0"/>
                  </a:moveTo>
                  <a:cubicBezTo>
                    <a:pt x="146" y="0"/>
                    <a:pt x="1" y="65"/>
                    <a:pt x="1" y="101"/>
                  </a:cubicBezTo>
                  <a:cubicBezTo>
                    <a:pt x="1" y="201"/>
                    <a:pt x="434" y="201"/>
                    <a:pt x="868" y="468"/>
                  </a:cubicBezTo>
                  <a:cubicBezTo>
                    <a:pt x="1283" y="692"/>
                    <a:pt x="1515" y="1037"/>
                    <a:pt x="1592" y="1037"/>
                  </a:cubicBezTo>
                  <a:cubicBezTo>
                    <a:pt x="1596" y="1037"/>
                    <a:pt x="1599" y="1037"/>
                    <a:pt x="1602" y="1035"/>
                  </a:cubicBezTo>
                  <a:cubicBezTo>
                    <a:pt x="1669" y="1002"/>
                    <a:pt x="1535" y="502"/>
                    <a:pt x="1001" y="201"/>
                  </a:cubicBezTo>
                  <a:cubicBezTo>
                    <a:pt x="771" y="48"/>
                    <a:pt x="540" y="0"/>
                    <a:pt x="35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287;p73">
              <a:extLst>
                <a:ext uri="{FF2B5EF4-FFF2-40B4-BE49-F238E27FC236}">
                  <a16:creationId xmlns:a16="http://schemas.microsoft.com/office/drawing/2014/main" id="{BA18E1F7-AE21-476D-BF7E-9FE2A58534EC}"/>
                </a:ext>
              </a:extLst>
            </p:cNvPr>
            <p:cNvSpPr/>
            <p:nvPr/>
          </p:nvSpPr>
          <p:spPr>
            <a:xfrm>
              <a:off x="4212350" y="5086600"/>
              <a:ext cx="31725" cy="32525"/>
            </a:xfrm>
            <a:custGeom>
              <a:avLst/>
              <a:gdLst/>
              <a:ahLst/>
              <a:cxnLst/>
              <a:rect l="l" t="t" r="r" b="b"/>
              <a:pathLst>
                <a:path w="1269" h="1301" extrusionOk="0">
                  <a:moveTo>
                    <a:pt x="106" y="1"/>
                  </a:moveTo>
                  <a:cubicBezTo>
                    <a:pt x="41" y="1"/>
                    <a:pt x="1" y="14"/>
                    <a:pt x="1" y="33"/>
                  </a:cubicBezTo>
                  <a:cubicBezTo>
                    <a:pt x="1" y="100"/>
                    <a:pt x="334" y="233"/>
                    <a:pt x="668" y="600"/>
                  </a:cubicBezTo>
                  <a:cubicBezTo>
                    <a:pt x="968" y="934"/>
                    <a:pt x="1068" y="1301"/>
                    <a:pt x="1135" y="1301"/>
                  </a:cubicBezTo>
                  <a:cubicBezTo>
                    <a:pt x="1202" y="1301"/>
                    <a:pt x="1268" y="800"/>
                    <a:pt x="868" y="400"/>
                  </a:cubicBezTo>
                  <a:cubicBezTo>
                    <a:pt x="605" y="89"/>
                    <a:pt x="272" y="1"/>
                    <a:pt x="10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288;p73">
              <a:extLst>
                <a:ext uri="{FF2B5EF4-FFF2-40B4-BE49-F238E27FC236}">
                  <a16:creationId xmlns:a16="http://schemas.microsoft.com/office/drawing/2014/main" id="{E9657169-661F-4A28-9396-9339F07BDCFF}"/>
                </a:ext>
              </a:extLst>
            </p:cNvPr>
            <p:cNvSpPr/>
            <p:nvPr/>
          </p:nvSpPr>
          <p:spPr>
            <a:xfrm>
              <a:off x="4169825" y="5107075"/>
              <a:ext cx="23375" cy="35400"/>
            </a:xfrm>
            <a:custGeom>
              <a:avLst/>
              <a:gdLst/>
              <a:ahLst/>
              <a:cxnLst/>
              <a:rect l="l" t="t" r="r" b="b"/>
              <a:pathLst>
                <a:path w="935" h="1416" extrusionOk="0">
                  <a:moveTo>
                    <a:pt x="69" y="1"/>
                  </a:moveTo>
                  <a:cubicBezTo>
                    <a:pt x="51" y="1"/>
                    <a:pt x="39" y="5"/>
                    <a:pt x="34" y="15"/>
                  </a:cubicBezTo>
                  <a:cubicBezTo>
                    <a:pt x="1" y="81"/>
                    <a:pt x="234" y="315"/>
                    <a:pt x="434" y="682"/>
                  </a:cubicBezTo>
                  <a:cubicBezTo>
                    <a:pt x="634" y="1082"/>
                    <a:pt x="668" y="1416"/>
                    <a:pt x="768" y="1416"/>
                  </a:cubicBezTo>
                  <a:cubicBezTo>
                    <a:pt x="835" y="1416"/>
                    <a:pt x="935" y="1015"/>
                    <a:pt x="701" y="548"/>
                  </a:cubicBezTo>
                  <a:cubicBezTo>
                    <a:pt x="501" y="176"/>
                    <a:pt x="177" y="1"/>
                    <a:pt x="6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289;p73">
              <a:extLst>
                <a:ext uri="{FF2B5EF4-FFF2-40B4-BE49-F238E27FC236}">
                  <a16:creationId xmlns:a16="http://schemas.microsoft.com/office/drawing/2014/main" id="{866774DB-66E0-4881-8201-216938FDED62}"/>
                </a:ext>
              </a:extLst>
            </p:cNvPr>
            <p:cNvSpPr/>
            <p:nvPr/>
          </p:nvSpPr>
          <p:spPr>
            <a:xfrm>
              <a:off x="4257400" y="5007350"/>
              <a:ext cx="47550" cy="9675"/>
            </a:xfrm>
            <a:custGeom>
              <a:avLst/>
              <a:gdLst/>
              <a:ahLst/>
              <a:cxnLst/>
              <a:rect l="l" t="t" r="r" b="b"/>
              <a:pathLst>
                <a:path w="1902" h="387" extrusionOk="0">
                  <a:moveTo>
                    <a:pt x="934" y="1"/>
                  </a:moveTo>
                  <a:cubicBezTo>
                    <a:pt x="367" y="1"/>
                    <a:pt x="0" y="268"/>
                    <a:pt x="33" y="334"/>
                  </a:cubicBezTo>
                  <a:cubicBezTo>
                    <a:pt x="40" y="348"/>
                    <a:pt x="63" y="353"/>
                    <a:pt x="98" y="353"/>
                  </a:cubicBezTo>
                  <a:cubicBezTo>
                    <a:pt x="214" y="353"/>
                    <a:pt x="472" y="296"/>
                    <a:pt x="777" y="296"/>
                  </a:cubicBezTo>
                  <a:cubicBezTo>
                    <a:pt x="828" y="296"/>
                    <a:pt x="881" y="297"/>
                    <a:pt x="934" y="301"/>
                  </a:cubicBezTo>
                  <a:cubicBezTo>
                    <a:pt x="1334" y="301"/>
                    <a:pt x="1628" y="387"/>
                    <a:pt x="1763" y="387"/>
                  </a:cubicBezTo>
                  <a:cubicBezTo>
                    <a:pt x="1797" y="387"/>
                    <a:pt x="1821" y="381"/>
                    <a:pt x="1835" y="368"/>
                  </a:cubicBezTo>
                  <a:cubicBezTo>
                    <a:pt x="1901" y="301"/>
                    <a:pt x="1501" y="1"/>
                    <a:pt x="9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290;p73">
              <a:extLst>
                <a:ext uri="{FF2B5EF4-FFF2-40B4-BE49-F238E27FC236}">
                  <a16:creationId xmlns:a16="http://schemas.microsoft.com/office/drawing/2014/main" id="{48D4A795-60D7-4685-B65B-9CBB496A2959}"/>
                </a:ext>
              </a:extLst>
            </p:cNvPr>
            <p:cNvSpPr/>
            <p:nvPr/>
          </p:nvSpPr>
          <p:spPr>
            <a:xfrm>
              <a:off x="3174950" y="2985925"/>
              <a:ext cx="696350" cy="2031475"/>
            </a:xfrm>
            <a:custGeom>
              <a:avLst/>
              <a:gdLst/>
              <a:ahLst/>
              <a:cxnLst/>
              <a:rect l="l" t="t" r="r" b="b"/>
              <a:pathLst>
                <a:path w="27854" h="81259" extrusionOk="0">
                  <a:moveTo>
                    <a:pt x="12276" y="0"/>
                  </a:moveTo>
                  <a:lnTo>
                    <a:pt x="9107" y="9840"/>
                  </a:lnTo>
                  <a:cubicBezTo>
                    <a:pt x="9107" y="10207"/>
                    <a:pt x="3303" y="32790"/>
                    <a:pt x="1368" y="40429"/>
                  </a:cubicBezTo>
                  <a:cubicBezTo>
                    <a:pt x="935" y="42063"/>
                    <a:pt x="701" y="43765"/>
                    <a:pt x="668" y="45466"/>
                  </a:cubicBezTo>
                  <a:lnTo>
                    <a:pt x="1" y="80424"/>
                  </a:lnTo>
                  <a:lnTo>
                    <a:pt x="10842" y="81258"/>
                  </a:lnTo>
                  <a:cubicBezTo>
                    <a:pt x="10842" y="81258"/>
                    <a:pt x="13910" y="63212"/>
                    <a:pt x="14444" y="58408"/>
                  </a:cubicBezTo>
                  <a:cubicBezTo>
                    <a:pt x="14978" y="53638"/>
                    <a:pt x="15378" y="45433"/>
                    <a:pt x="15378" y="45433"/>
                  </a:cubicBezTo>
                  <a:lnTo>
                    <a:pt x="25018" y="18647"/>
                  </a:lnTo>
                  <a:lnTo>
                    <a:pt x="27854" y="167"/>
                  </a:lnTo>
                  <a:lnTo>
                    <a:pt x="12276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291;p73">
              <a:extLst>
                <a:ext uri="{FF2B5EF4-FFF2-40B4-BE49-F238E27FC236}">
                  <a16:creationId xmlns:a16="http://schemas.microsoft.com/office/drawing/2014/main" id="{6A0393FC-3038-43AC-9CEE-42EA9786D287}"/>
                </a:ext>
              </a:extLst>
            </p:cNvPr>
            <p:cNvSpPr/>
            <p:nvPr/>
          </p:nvSpPr>
          <p:spPr>
            <a:xfrm>
              <a:off x="3787900" y="2985075"/>
              <a:ext cx="681325" cy="2023175"/>
            </a:xfrm>
            <a:custGeom>
              <a:avLst/>
              <a:gdLst/>
              <a:ahLst/>
              <a:cxnLst/>
              <a:rect l="l" t="t" r="r" b="b"/>
              <a:pathLst>
                <a:path w="27253" h="80927" extrusionOk="0">
                  <a:moveTo>
                    <a:pt x="0" y="1"/>
                  </a:moveTo>
                  <a:lnTo>
                    <a:pt x="0" y="20482"/>
                  </a:lnTo>
                  <a:cubicBezTo>
                    <a:pt x="0" y="20482"/>
                    <a:pt x="4470" y="41163"/>
                    <a:pt x="6238" y="45200"/>
                  </a:cubicBezTo>
                  <a:cubicBezTo>
                    <a:pt x="8853" y="51124"/>
                    <a:pt x="16459" y="80695"/>
                    <a:pt x="16512" y="80925"/>
                  </a:cubicBezTo>
                  <a:lnTo>
                    <a:pt x="27253" y="80925"/>
                  </a:lnTo>
                  <a:cubicBezTo>
                    <a:pt x="27253" y="80925"/>
                    <a:pt x="25251" y="54940"/>
                    <a:pt x="23517" y="46367"/>
                  </a:cubicBezTo>
                  <a:cubicBezTo>
                    <a:pt x="22216" y="40029"/>
                    <a:pt x="18613" y="15478"/>
                    <a:pt x="18613" y="15478"/>
                  </a:cubicBezTo>
                  <a:lnTo>
                    <a:pt x="15211" y="1168"/>
                  </a:lnTo>
                  <a:lnTo>
                    <a:pt x="14911" y="401"/>
                  </a:lnTo>
                  <a:lnTo>
                    <a:pt x="0" y="1"/>
                  </a:lnTo>
                  <a:close/>
                  <a:moveTo>
                    <a:pt x="16512" y="80925"/>
                  </a:moveTo>
                  <a:cubicBezTo>
                    <a:pt x="16512" y="80926"/>
                    <a:pt x="16512" y="80927"/>
                    <a:pt x="16512" y="80927"/>
                  </a:cubicBezTo>
                  <a:cubicBezTo>
                    <a:pt x="16512" y="80927"/>
                    <a:pt x="16512" y="80926"/>
                    <a:pt x="16512" y="80925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292;p73">
              <a:extLst>
                <a:ext uri="{FF2B5EF4-FFF2-40B4-BE49-F238E27FC236}">
                  <a16:creationId xmlns:a16="http://schemas.microsoft.com/office/drawing/2014/main" id="{A3C3F045-307E-45D1-A017-3598F15C1BFD}"/>
                </a:ext>
              </a:extLst>
            </p:cNvPr>
            <p:cNvSpPr/>
            <p:nvPr/>
          </p:nvSpPr>
          <p:spPr>
            <a:xfrm>
              <a:off x="3877125" y="3851450"/>
              <a:ext cx="281875" cy="530475"/>
            </a:xfrm>
            <a:custGeom>
              <a:avLst/>
              <a:gdLst/>
              <a:ahLst/>
              <a:cxnLst/>
              <a:rect l="l" t="t" r="r" b="b"/>
              <a:pathLst>
                <a:path w="11275" h="21219" extrusionOk="0">
                  <a:moveTo>
                    <a:pt x="3236" y="0"/>
                  </a:moveTo>
                  <a:cubicBezTo>
                    <a:pt x="2040" y="0"/>
                    <a:pt x="811" y="414"/>
                    <a:pt x="0" y="1171"/>
                  </a:cubicBezTo>
                  <a:lnTo>
                    <a:pt x="2068" y="9210"/>
                  </a:lnTo>
                  <a:cubicBezTo>
                    <a:pt x="2135" y="9511"/>
                    <a:pt x="2235" y="9811"/>
                    <a:pt x="2369" y="10111"/>
                  </a:cubicBezTo>
                  <a:lnTo>
                    <a:pt x="3803" y="13480"/>
                  </a:lnTo>
                  <a:lnTo>
                    <a:pt x="6171" y="21219"/>
                  </a:lnTo>
                  <a:cubicBezTo>
                    <a:pt x="7606" y="20785"/>
                    <a:pt x="8473" y="19551"/>
                    <a:pt x="8773" y="18083"/>
                  </a:cubicBezTo>
                  <a:cubicBezTo>
                    <a:pt x="9040" y="16616"/>
                    <a:pt x="8540" y="15081"/>
                    <a:pt x="7406" y="14114"/>
                  </a:cubicBezTo>
                  <a:lnTo>
                    <a:pt x="7406" y="14114"/>
                  </a:lnTo>
                  <a:cubicBezTo>
                    <a:pt x="7648" y="14199"/>
                    <a:pt x="7899" y="14239"/>
                    <a:pt x="8149" y="14239"/>
                  </a:cubicBezTo>
                  <a:cubicBezTo>
                    <a:pt x="9274" y="14239"/>
                    <a:pt x="10393" y="13437"/>
                    <a:pt x="10775" y="12346"/>
                  </a:cubicBezTo>
                  <a:cubicBezTo>
                    <a:pt x="11275" y="11012"/>
                    <a:pt x="10775" y="9477"/>
                    <a:pt x="9774" y="8477"/>
                  </a:cubicBezTo>
                  <a:cubicBezTo>
                    <a:pt x="8740" y="7476"/>
                    <a:pt x="7406" y="6875"/>
                    <a:pt x="6005" y="6742"/>
                  </a:cubicBezTo>
                  <a:cubicBezTo>
                    <a:pt x="7472" y="5141"/>
                    <a:pt x="7506" y="2672"/>
                    <a:pt x="6038" y="1038"/>
                  </a:cubicBezTo>
                  <a:cubicBezTo>
                    <a:pt x="5346" y="330"/>
                    <a:pt x="4304" y="0"/>
                    <a:pt x="3236" y="0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293;p73">
              <a:extLst>
                <a:ext uri="{FF2B5EF4-FFF2-40B4-BE49-F238E27FC236}">
                  <a16:creationId xmlns:a16="http://schemas.microsoft.com/office/drawing/2014/main" id="{FE015269-1B3E-4B66-9BDE-980D654D4561}"/>
                </a:ext>
              </a:extLst>
            </p:cNvPr>
            <p:cNvSpPr/>
            <p:nvPr/>
          </p:nvSpPr>
          <p:spPr>
            <a:xfrm>
              <a:off x="4052325" y="3662100"/>
              <a:ext cx="155900" cy="145025"/>
            </a:xfrm>
            <a:custGeom>
              <a:avLst/>
              <a:gdLst/>
              <a:ahLst/>
              <a:cxnLst/>
              <a:rect l="l" t="t" r="r" b="b"/>
              <a:pathLst>
                <a:path w="6236" h="5801" extrusionOk="0">
                  <a:moveTo>
                    <a:pt x="3424" y="1"/>
                  </a:moveTo>
                  <a:cubicBezTo>
                    <a:pt x="2885" y="1"/>
                    <a:pt x="2351" y="160"/>
                    <a:pt x="1899" y="473"/>
                  </a:cubicBezTo>
                  <a:cubicBezTo>
                    <a:pt x="1747" y="409"/>
                    <a:pt x="1601" y="380"/>
                    <a:pt x="1462" y="380"/>
                  </a:cubicBezTo>
                  <a:cubicBezTo>
                    <a:pt x="589" y="380"/>
                    <a:pt x="1" y="1517"/>
                    <a:pt x="231" y="2207"/>
                  </a:cubicBezTo>
                  <a:cubicBezTo>
                    <a:pt x="446" y="2772"/>
                    <a:pt x="1007" y="3141"/>
                    <a:pt x="1601" y="3141"/>
                  </a:cubicBezTo>
                  <a:cubicBezTo>
                    <a:pt x="1745" y="3141"/>
                    <a:pt x="1890" y="3120"/>
                    <a:pt x="2032" y="3075"/>
                  </a:cubicBezTo>
                  <a:lnTo>
                    <a:pt x="2032" y="3075"/>
                  </a:lnTo>
                  <a:cubicBezTo>
                    <a:pt x="1598" y="3375"/>
                    <a:pt x="1365" y="3875"/>
                    <a:pt x="1432" y="4409"/>
                  </a:cubicBezTo>
                  <a:cubicBezTo>
                    <a:pt x="1565" y="5009"/>
                    <a:pt x="1999" y="5510"/>
                    <a:pt x="2599" y="5710"/>
                  </a:cubicBezTo>
                  <a:cubicBezTo>
                    <a:pt x="2819" y="5771"/>
                    <a:pt x="3048" y="5801"/>
                    <a:pt x="3277" y="5801"/>
                  </a:cubicBezTo>
                  <a:cubicBezTo>
                    <a:pt x="3671" y="5801"/>
                    <a:pt x="4062" y="5712"/>
                    <a:pt x="4400" y="5543"/>
                  </a:cubicBezTo>
                  <a:cubicBezTo>
                    <a:pt x="5368" y="5076"/>
                    <a:pt x="6035" y="4142"/>
                    <a:pt x="6168" y="3075"/>
                  </a:cubicBezTo>
                  <a:cubicBezTo>
                    <a:pt x="6235" y="2007"/>
                    <a:pt x="5735" y="973"/>
                    <a:pt x="4867" y="406"/>
                  </a:cubicBezTo>
                  <a:cubicBezTo>
                    <a:pt x="4420" y="135"/>
                    <a:pt x="3920" y="1"/>
                    <a:pt x="3424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4294;p73">
              <a:extLst>
                <a:ext uri="{FF2B5EF4-FFF2-40B4-BE49-F238E27FC236}">
                  <a16:creationId xmlns:a16="http://schemas.microsoft.com/office/drawing/2014/main" id="{42872FA6-2BD8-4D62-828A-B52AAAC51B91}"/>
                </a:ext>
              </a:extLst>
            </p:cNvPr>
            <p:cNvSpPr/>
            <p:nvPr/>
          </p:nvSpPr>
          <p:spPr>
            <a:xfrm>
              <a:off x="3724500" y="3248600"/>
              <a:ext cx="80100" cy="318575"/>
            </a:xfrm>
            <a:custGeom>
              <a:avLst/>
              <a:gdLst/>
              <a:ahLst/>
              <a:cxnLst/>
              <a:rect l="l" t="t" r="r" b="b"/>
              <a:pathLst>
                <a:path w="3204" h="12743" extrusionOk="0">
                  <a:moveTo>
                    <a:pt x="34" y="1"/>
                  </a:moveTo>
                  <a:cubicBezTo>
                    <a:pt x="1" y="167"/>
                    <a:pt x="34" y="367"/>
                    <a:pt x="34" y="534"/>
                  </a:cubicBezTo>
                  <a:cubicBezTo>
                    <a:pt x="101" y="868"/>
                    <a:pt x="168" y="1335"/>
                    <a:pt x="234" y="1935"/>
                  </a:cubicBezTo>
                  <a:cubicBezTo>
                    <a:pt x="435" y="3103"/>
                    <a:pt x="735" y="4737"/>
                    <a:pt x="1168" y="6505"/>
                  </a:cubicBezTo>
                  <a:cubicBezTo>
                    <a:pt x="1602" y="8240"/>
                    <a:pt x="2102" y="9841"/>
                    <a:pt x="2503" y="10942"/>
                  </a:cubicBezTo>
                  <a:cubicBezTo>
                    <a:pt x="2703" y="11509"/>
                    <a:pt x="2870" y="11976"/>
                    <a:pt x="2970" y="12276"/>
                  </a:cubicBezTo>
                  <a:cubicBezTo>
                    <a:pt x="3036" y="12443"/>
                    <a:pt x="3103" y="12610"/>
                    <a:pt x="3203" y="12743"/>
                  </a:cubicBezTo>
                  <a:cubicBezTo>
                    <a:pt x="3170" y="12576"/>
                    <a:pt x="3136" y="12409"/>
                    <a:pt x="3070" y="12243"/>
                  </a:cubicBezTo>
                  <a:lnTo>
                    <a:pt x="2636" y="10908"/>
                  </a:lnTo>
                  <a:cubicBezTo>
                    <a:pt x="2303" y="9774"/>
                    <a:pt x="1836" y="8206"/>
                    <a:pt x="1402" y="6438"/>
                  </a:cubicBezTo>
                  <a:cubicBezTo>
                    <a:pt x="968" y="4671"/>
                    <a:pt x="635" y="3069"/>
                    <a:pt x="401" y="1902"/>
                  </a:cubicBezTo>
                  <a:lnTo>
                    <a:pt x="134" y="501"/>
                  </a:lnTo>
                  <a:cubicBezTo>
                    <a:pt x="101" y="334"/>
                    <a:pt x="68" y="167"/>
                    <a:pt x="3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4295;p73">
              <a:extLst>
                <a:ext uri="{FF2B5EF4-FFF2-40B4-BE49-F238E27FC236}">
                  <a16:creationId xmlns:a16="http://schemas.microsoft.com/office/drawing/2014/main" id="{51FA0B57-42FE-4649-8409-32F6A133199C}"/>
                </a:ext>
              </a:extLst>
            </p:cNvPr>
            <p:cNvSpPr/>
            <p:nvPr/>
          </p:nvSpPr>
          <p:spPr>
            <a:xfrm>
              <a:off x="4006375" y="3283625"/>
              <a:ext cx="206000" cy="83425"/>
            </a:xfrm>
            <a:custGeom>
              <a:avLst/>
              <a:gdLst/>
              <a:ahLst/>
              <a:cxnLst/>
              <a:rect l="l" t="t" r="r" b="b"/>
              <a:pathLst>
                <a:path w="8240" h="3337" extrusionOk="0">
                  <a:moveTo>
                    <a:pt x="1" y="1"/>
                  </a:moveTo>
                  <a:cubicBezTo>
                    <a:pt x="1" y="34"/>
                    <a:pt x="67" y="134"/>
                    <a:pt x="234" y="301"/>
                  </a:cubicBezTo>
                  <a:cubicBezTo>
                    <a:pt x="468" y="534"/>
                    <a:pt x="701" y="768"/>
                    <a:pt x="935" y="968"/>
                  </a:cubicBezTo>
                  <a:cubicBezTo>
                    <a:pt x="2636" y="2402"/>
                    <a:pt x="4704" y="3203"/>
                    <a:pt x="6906" y="3336"/>
                  </a:cubicBezTo>
                  <a:lnTo>
                    <a:pt x="7906" y="3336"/>
                  </a:lnTo>
                  <a:cubicBezTo>
                    <a:pt x="8006" y="3336"/>
                    <a:pt x="8140" y="3303"/>
                    <a:pt x="8240" y="3270"/>
                  </a:cubicBezTo>
                  <a:cubicBezTo>
                    <a:pt x="7806" y="3203"/>
                    <a:pt x="7373" y="3169"/>
                    <a:pt x="6906" y="3169"/>
                  </a:cubicBezTo>
                  <a:cubicBezTo>
                    <a:pt x="4771" y="2969"/>
                    <a:pt x="2736" y="2169"/>
                    <a:pt x="1035" y="834"/>
                  </a:cubicBezTo>
                  <a:cubicBezTo>
                    <a:pt x="401" y="367"/>
                    <a:pt x="34" y="1"/>
                    <a:pt x="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4296;p73">
              <a:extLst>
                <a:ext uri="{FF2B5EF4-FFF2-40B4-BE49-F238E27FC236}">
                  <a16:creationId xmlns:a16="http://schemas.microsoft.com/office/drawing/2014/main" id="{8F70084B-D27A-430B-8515-18DDCE5FCE5A}"/>
                </a:ext>
              </a:extLst>
            </p:cNvPr>
            <p:cNvSpPr/>
            <p:nvPr/>
          </p:nvSpPr>
          <p:spPr>
            <a:xfrm>
              <a:off x="3359250" y="3214400"/>
              <a:ext cx="160150" cy="179325"/>
            </a:xfrm>
            <a:custGeom>
              <a:avLst/>
              <a:gdLst/>
              <a:ahLst/>
              <a:cxnLst/>
              <a:rect l="l" t="t" r="r" b="b"/>
              <a:pathLst>
                <a:path w="6406" h="7173" extrusionOk="0">
                  <a:moveTo>
                    <a:pt x="6405" y="1"/>
                  </a:moveTo>
                  <a:lnTo>
                    <a:pt x="6405" y="1"/>
                  </a:lnTo>
                  <a:cubicBezTo>
                    <a:pt x="6105" y="368"/>
                    <a:pt x="5805" y="735"/>
                    <a:pt x="5571" y="1135"/>
                  </a:cubicBezTo>
                  <a:cubicBezTo>
                    <a:pt x="4270" y="3003"/>
                    <a:pt x="2736" y="4704"/>
                    <a:pt x="1068" y="6205"/>
                  </a:cubicBezTo>
                  <a:cubicBezTo>
                    <a:pt x="701" y="6506"/>
                    <a:pt x="334" y="6839"/>
                    <a:pt x="0" y="7173"/>
                  </a:cubicBezTo>
                  <a:cubicBezTo>
                    <a:pt x="134" y="7139"/>
                    <a:pt x="234" y="7039"/>
                    <a:pt x="334" y="6973"/>
                  </a:cubicBezTo>
                  <a:cubicBezTo>
                    <a:pt x="634" y="6772"/>
                    <a:pt x="901" y="6572"/>
                    <a:pt x="1168" y="6339"/>
                  </a:cubicBezTo>
                  <a:cubicBezTo>
                    <a:pt x="2035" y="5605"/>
                    <a:pt x="2869" y="4804"/>
                    <a:pt x="3636" y="3937"/>
                  </a:cubicBezTo>
                  <a:cubicBezTo>
                    <a:pt x="4404" y="3103"/>
                    <a:pt x="5104" y="2202"/>
                    <a:pt x="5705" y="1235"/>
                  </a:cubicBezTo>
                  <a:cubicBezTo>
                    <a:pt x="5938" y="868"/>
                    <a:pt x="6138" y="535"/>
                    <a:pt x="6238" y="334"/>
                  </a:cubicBezTo>
                  <a:cubicBezTo>
                    <a:pt x="6305" y="234"/>
                    <a:pt x="6372" y="101"/>
                    <a:pt x="6405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4297;p73">
              <a:extLst>
                <a:ext uri="{FF2B5EF4-FFF2-40B4-BE49-F238E27FC236}">
                  <a16:creationId xmlns:a16="http://schemas.microsoft.com/office/drawing/2014/main" id="{13ECF8DA-442E-4AB7-A85D-EF55D59C75CA}"/>
                </a:ext>
              </a:extLst>
            </p:cNvPr>
            <p:cNvSpPr/>
            <p:nvPr/>
          </p:nvSpPr>
          <p:spPr>
            <a:xfrm>
              <a:off x="3538550" y="1867600"/>
              <a:ext cx="369450" cy="420350"/>
            </a:xfrm>
            <a:custGeom>
              <a:avLst/>
              <a:gdLst/>
              <a:ahLst/>
              <a:cxnLst/>
              <a:rect l="l" t="t" r="r" b="b"/>
              <a:pathLst>
                <a:path w="14778" h="16814" extrusionOk="0">
                  <a:moveTo>
                    <a:pt x="3770" y="1"/>
                  </a:moveTo>
                  <a:lnTo>
                    <a:pt x="0" y="11576"/>
                  </a:lnTo>
                  <a:lnTo>
                    <a:pt x="8706" y="16813"/>
                  </a:lnTo>
                  <a:lnTo>
                    <a:pt x="14777" y="4137"/>
                  </a:lnTo>
                  <a:lnTo>
                    <a:pt x="14777" y="3704"/>
                  </a:lnTo>
                  <a:lnTo>
                    <a:pt x="3770" y="1"/>
                  </a:ln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4298;p73">
              <a:extLst>
                <a:ext uri="{FF2B5EF4-FFF2-40B4-BE49-F238E27FC236}">
                  <a16:creationId xmlns:a16="http://schemas.microsoft.com/office/drawing/2014/main" id="{75B9D969-3094-4B6A-9DD7-8F6724169D00}"/>
                </a:ext>
              </a:extLst>
            </p:cNvPr>
            <p:cNvSpPr/>
            <p:nvPr/>
          </p:nvSpPr>
          <p:spPr>
            <a:xfrm>
              <a:off x="3395100" y="1959650"/>
              <a:ext cx="1104975" cy="1265500"/>
            </a:xfrm>
            <a:custGeom>
              <a:avLst/>
              <a:gdLst/>
              <a:ahLst/>
              <a:cxnLst/>
              <a:rect l="l" t="t" r="r" b="b"/>
              <a:pathLst>
                <a:path w="44199" h="50620" extrusionOk="0">
                  <a:moveTo>
                    <a:pt x="20834" y="0"/>
                  </a:moveTo>
                  <a:cubicBezTo>
                    <a:pt x="19359" y="0"/>
                    <a:pt x="18067" y="107"/>
                    <a:pt x="17480" y="422"/>
                  </a:cubicBezTo>
                  <a:cubicBezTo>
                    <a:pt x="16646" y="889"/>
                    <a:pt x="12043" y="13531"/>
                    <a:pt x="12043" y="13531"/>
                  </a:cubicBezTo>
                  <a:lnTo>
                    <a:pt x="1" y="47789"/>
                  </a:lnTo>
                  <a:lnTo>
                    <a:pt x="10241" y="48023"/>
                  </a:lnTo>
                  <a:cubicBezTo>
                    <a:pt x="12176" y="48056"/>
                    <a:pt x="14111" y="48390"/>
                    <a:pt x="15946" y="48990"/>
                  </a:cubicBezTo>
                  <a:lnTo>
                    <a:pt x="18381" y="49824"/>
                  </a:lnTo>
                  <a:cubicBezTo>
                    <a:pt x="19904" y="50357"/>
                    <a:pt x="21497" y="50619"/>
                    <a:pt x="23093" y="50619"/>
                  </a:cubicBezTo>
                  <a:cubicBezTo>
                    <a:pt x="24992" y="50619"/>
                    <a:pt x="26894" y="50249"/>
                    <a:pt x="28688" y="49524"/>
                  </a:cubicBezTo>
                  <a:cubicBezTo>
                    <a:pt x="29790" y="48909"/>
                    <a:pt x="30756" y="48618"/>
                    <a:pt x="31595" y="48618"/>
                  </a:cubicBezTo>
                  <a:cubicBezTo>
                    <a:pt x="32304" y="48618"/>
                    <a:pt x="32923" y="48826"/>
                    <a:pt x="33458" y="49224"/>
                  </a:cubicBezTo>
                  <a:lnTo>
                    <a:pt x="41130" y="15166"/>
                  </a:lnTo>
                  <a:lnTo>
                    <a:pt x="44199" y="8428"/>
                  </a:lnTo>
                  <a:lnTo>
                    <a:pt x="42231" y="4525"/>
                  </a:lnTo>
                  <a:lnTo>
                    <a:pt x="34926" y="1089"/>
                  </a:lnTo>
                  <a:lnTo>
                    <a:pt x="27721" y="455"/>
                  </a:lnTo>
                  <a:cubicBezTo>
                    <a:pt x="27721" y="455"/>
                    <a:pt x="23885" y="0"/>
                    <a:pt x="20834" y="0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4299;p73">
              <a:extLst>
                <a:ext uri="{FF2B5EF4-FFF2-40B4-BE49-F238E27FC236}">
                  <a16:creationId xmlns:a16="http://schemas.microsoft.com/office/drawing/2014/main" id="{1FCA36BA-117C-4FF5-B910-5F3BFAC80033}"/>
                </a:ext>
              </a:extLst>
            </p:cNvPr>
            <p:cNvSpPr/>
            <p:nvPr/>
          </p:nvSpPr>
          <p:spPr>
            <a:xfrm>
              <a:off x="3546875" y="2549250"/>
              <a:ext cx="820625" cy="336650"/>
            </a:xfrm>
            <a:custGeom>
              <a:avLst/>
              <a:gdLst/>
              <a:ahLst/>
              <a:cxnLst/>
              <a:rect l="l" t="t" r="r" b="b"/>
              <a:pathLst>
                <a:path w="32825" h="13466" extrusionOk="0">
                  <a:moveTo>
                    <a:pt x="30877" y="0"/>
                  </a:moveTo>
                  <a:cubicBezTo>
                    <a:pt x="30734" y="0"/>
                    <a:pt x="30592" y="8"/>
                    <a:pt x="30456" y="21"/>
                  </a:cubicBezTo>
                  <a:cubicBezTo>
                    <a:pt x="27087" y="255"/>
                    <a:pt x="23885" y="1722"/>
                    <a:pt x="20982" y="3457"/>
                  </a:cubicBezTo>
                  <a:cubicBezTo>
                    <a:pt x="19561" y="4297"/>
                    <a:pt x="18047" y="5261"/>
                    <a:pt x="16408" y="5261"/>
                  </a:cubicBezTo>
                  <a:cubicBezTo>
                    <a:pt x="16354" y="5261"/>
                    <a:pt x="16300" y="5260"/>
                    <a:pt x="16246" y="5258"/>
                  </a:cubicBezTo>
                  <a:cubicBezTo>
                    <a:pt x="14511" y="5192"/>
                    <a:pt x="12943" y="4024"/>
                    <a:pt x="11509" y="2990"/>
                  </a:cubicBezTo>
                  <a:cubicBezTo>
                    <a:pt x="10243" y="2026"/>
                    <a:pt x="8760" y="1089"/>
                    <a:pt x="7207" y="1089"/>
                  </a:cubicBezTo>
                  <a:cubicBezTo>
                    <a:pt x="7040" y="1089"/>
                    <a:pt x="6873" y="1099"/>
                    <a:pt x="6706" y="1122"/>
                  </a:cubicBezTo>
                  <a:cubicBezTo>
                    <a:pt x="5438" y="1289"/>
                    <a:pt x="4404" y="2056"/>
                    <a:pt x="3370" y="2823"/>
                  </a:cubicBezTo>
                  <a:cubicBezTo>
                    <a:pt x="2536" y="3457"/>
                    <a:pt x="1602" y="4057"/>
                    <a:pt x="768" y="4691"/>
                  </a:cubicBezTo>
                  <a:lnTo>
                    <a:pt x="1" y="6926"/>
                  </a:lnTo>
                  <a:cubicBezTo>
                    <a:pt x="786" y="7160"/>
                    <a:pt x="1591" y="7275"/>
                    <a:pt x="2394" y="7275"/>
                  </a:cubicBezTo>
                  <a:cubicBezTo>
                    <a:pt x="3878" y="7275"/>
                    <a:pt x="5352" y="6883"/>
                    <a:pt x="6672" y="6126"/>
                  </a:cubicBezTo>
                  <a:cubicBezTo>
                    <a:pt x="7873" y="7827"/>
                    <a:pt x="9074" y="9561"/>
                    <a:pt x="10642" y="10929"/>
                  </a:cubicBezTo>
                  <a:cubicBezTo>
                    <a:pt x="12176" y="12330"/>
                    <a:pt x="14144" y="13364"/>
                    <a:pt x="16212" y="13464"/>
                  </a:cubicBezTo>
                  <a:cubicBezTo>
                    <a:pt x="16273" y="13465"/>
                    <a:pt x="16334" y="13466"/>
                    <a:pt x="16395" y="13466"/>
                  </a:cubicBezTo>
                  <a:cubicBezTo>
                    <a:pt x="18033" y="13466"/>
                    <a:pt x="19634" y="13033"/>
                    <a:pt x="21049" y="12197"/>
                  </a:cubicBezTo>
                  <a:cubicBezTo>
                    <a:pt x="22517" y="11363"/>
                    <a:pt x="23885" y="10362"/>
                    <a:pt x="25152" y="9261"/>
                  </a:cubicBezTo>
                  <a:cubicBezTo>
                    <a:pt x="27554" y="7293"/>
                    <a:pt x="29989" y="5325"/>
                    <a:pt x="31890" y="2857"/>
                  </a:cubicBezTo>
                  <a:cubicBezTo>
                    <a:pt x="32357" y="2223"/>
                    <a:pt x="32824" y="1322"/>
                    <a:pt x="32391" y="622"/>
                  </a:cubicBezTo>
                  <a:cubicBezTo>
                    <a:pt x="32095" y="138"/>
                    <a:pt x="31474" y="0"/>
                    <a:pt x="308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4300;p73">
              <a:extLst>
                <a:ext uri="{FF2B5EF4-FFF2-40B4-BE49-F238E27FC236}">
                  <a16:creationId xmlns:a16="http://schemas.microsoft.com/office/drawing/2014/main" id="{14D5066A-E769-4FDC-9823-A35A139FE466}"/>
                </a:ext>
              </a:extLst>
            </p:cNvPr>
            <p:cNvSpPr/>
            <p:nvPr/>
          </p:nvSpPr>
          <p:spPr>
            <a:xfrm>
              <a:off x="3292525" y="2129150"/>
              <a:ext cx="452850" cy="277200"/>
            </a:xfrm>
            <a:custGeom>
              <a:avLst/>
              <a:gdLst/>
              <a:ahLst/>
              <a:cxnLst/>
              <a:rect l="l" t="t" r="r" b="b"/>
              <a:pathLst>
                <a:path w="18114" h="11088" extrusionOk="0">
                  <a:moveTo>
                    <a:pt x="8673" y="1"/>
                  </a:moveTo>
                  <a:cubicBezTo>
                    <a:pt x="6822" y="1"/>
                    <a:pt x="4995" y="1174"/>
                    <a:pt x="3770" y="2648"/>
                  </a:cubicBezTo>
                  <a:cubicBezTo>
                    <a:pt x="2269" y="4416"/>
                    <a:pt x="1335" y="6551"/>
                    <a:pt x="1" y="8419"/>
                  </a:cubicBezTo>
                  <a:lnTo>
                    <a:pt x="18114" y="11088"/>
                  </a:lnTo>
                  <a:cubicBezTo>
                    <a:pt x="17080" y="7852"/>
                    <a:pt x="15345" y="4883"/>
                    <a:pt x="13044" y="2382"/>
                  </a:cubicBezTo>
                  <a:cubicBezTo>
                    <a:pt x="12143" y="1414"/>
                    <a:pt x="11075" y="480"/>
                    <a:pt x="9775" y="147"/>
                  </a:cubicBezTo>
                  <a:cubicBezTo>
                    <a:pt x="9409" y="47"/>
                    <a:pt x="9041" y="1"/>
                    <a:pt x="867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4301;p73">
              <a:extLst>
                <a:ext uri="{FF2B5EF4-FFF2-40B4-BE49-F238E27FC236}">
                  <a16:creationId xmlns:a16="http://schemas.microsoft.com/office/drawing/2014/main" id="{CF7C0CE0-14D9-4B9D-B510-7BB6E334E30C}"/>
                </a:ext>
              </a:extLst>
            </p:cNvPr>
            <p:cNvSpPr/>
            <p:nvPr/>
          </p:nvSpPr>
          <p:spPr>
            <a:xfrm>
              <a:off x="3324225" y="2178850"/>
              <a:ext cx="186825" cy="191225"/>
            </a:xfrm>
            <a:custGeom>
              <a:avLst/>
              <a:gdLst/>
              <a:ahLst/>
              <a:cxnLst/>
              <a:rect l="l" t="t" r="r" b="b"/>
              <a:pathLst>
                <a:path w="7473" h="7649" extrusionOk="0">
                  <a:moveTo>
                    <a:pt x="4749" y="0"/>
                  </a:moveTo>
                  <a:cubicBezTo>
                    <a:pt x="4466" y="0"/>
                    <a:pt x="4197" y="142"/>
                    <a:pt x="4037" y="394"/>
                  </a:cubicBezTo>
                  <a:cubicBezTo>
                    <a:pt x="2669" y="1661"/>
                    <a:pt x="1435" y="3095"/>
                    <a:pt x="401" y="4663"/>
                  </a:cubicBezTo>
                  <a:cubicBezTo>
                    <a:pt x="67" y="4930"/>
                    <a:pt x="0" y="5430"/>
                    <a:pt x="267" y="5764"/>
                  </a:cubicBezTo>
                  <a:cubicBezTo>
                    <a:pt x="401" y="5897"/>
                    <a:pt x="568" y="5998"/>
                    <a:pt x="768" y="6031"/>
                  </a:cubicBezTo>
                  <a:cubicBezTo>
                    <a:pt x="2469" y="6798"/>
                    <a:pt x="4270" y="7332"/>
                    <a:pt x="6105" y="7599"/>
                  </a:cubicBezTo>
                  <a:cubicBezTo>
                    <a:pt x="6238" y="7632"/>
                    <a:pt x="6372" y="7649"/>
                    <a:pt x="6505" y="7649"/>
                  </a:cubicBezTo>
                  <a:cubicBezTo>
                    <a:pt x="6639" y="7649"/>
                    <a:pt x="6772" y="7632"/>
                    <a:pt x="6905" y="7599"/>
                  </a:cubicBezTo>
                  <a:cubicBezTo>
                    <a:pt x="7172" y="7532"/>
                    <a:pt x="7372" y="7332"/>
                    <a:pt x="7472" y="7065"/>
                  </a:cubicBezTo>
                  <a:cubicBezTo>
                    <a:pt x="7472" y="6731"/>
                    <a:pt x="7306" y="6398"/>
                    <a:pt x="6972" y="6264"/>
                  </a:cubicBezTo>
                  <a:cubicBezTo>
                    <a:pt x="6672" y="6131"/>
                    <a:pt x="6372" y="6031"/>
                    <a:pt x="6038" y="5931"/>
                  </a:cubicBezTo>
                  <a:cubicBezTo>
                    <a:pt x="5104" y="5497"/>
                    <a:pt x="4604" y="4496"/>
                    <a:pt x="4804" y="3496"/>
                  </a:cubicBezTo>
                  <a:cubicBezTo>
                    <a:pt x="4937" y="3095"/>
                    <a:pt x="5104" y="2695"/>
                    <a:pt x="5304" y="2328"/>
                  </a:cubicBezTo>
                  <a:cubicBezTo>
                    <a:pt x="5538" y="1961"/>
                    <a:pt x="5671" y="1561"/>
                    <a:pt x="5705" y="1161"/>
                  </a:cubicBezTo>
                  <a:cubicBezTo>
                    <a:pt x="5738" y="727"/>
                    <a:pt x="5538" y="293"/>
                    <a:pt x="5137" y="93"/>
                  </a:cubicBezTo>
                  <a:cubicBezTo>
                    <a:pt x="5011" y="30"/>
                    <a:pt x="4879" y="0"/>
                    <a:pt x="4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4302;p73">
              <a:extLst>
                <a:ext uri="{FF2B5EF4-FFF2-40B4-BE49-F238E27FC236}">
                  <a16:creationId xmlns:a16="http://schemas.microsoft.com/office/drawing/2014/main" id="{37E968EF-B1D2-41A0-98A3-AEA613D04F58}"/>
                </a:ext>
              </a:extLst>
            </p:cNvPr>
            <p:cNvSpPr/>
            <p:nvPr/>
          </p:nvSpPr>
          <p:spPr>
            <a:xfrm>
              <a:off x="3053200" y="2296250"/>
              <a:ext cx="762225" cy="411450"/>
            </a:xfrm>
            <a:custGeom>
              <a:avLst/>
              <a:gdLst/>
              <a:ahLst/>
              <a:cxnLst/>
              <a:rect l="l" t="t" r="r" b="b"/>
              <a:pathLst>
                <a:path w="30489" h="16458" extrusionOk="0">
                  <a:moveTo>
                    <a:pt x="9407" y="1"/>
                  </a:moveTo>
                  <a:lnTo>
                    <a:pt x="8940" y="2169"/>
                  </a:lnTo>
                  <a:cubicBezTo>
                    <a:pt x="8940" y="2169"/>
                    <a:pt x="0" y="14744"/>
                    <a:pt x="19214" y="16412"/>
                  </a:cubicBezTo>
                  <a:cubicBezTo>
                    <a:pt x="19555" y="16443"/>
                    <a:pt x="19888" y="16457"/>
                    <a:pt x="20215" y="16457"/>
                  </a:cubicBezTo>
                  <a:cubicBezTo>
                    <a:pt x="25297" y="16457"/>
                    <a:pt x="28677" y="12914"/>
                    <a:pt x="29555" y="9341"/>
                  </a:cubicBezTo>
                  <a:cubicBezTo>
                    <a:pt x="30489" y="5505"/>
                    <a:pt x="28020" y="3370"/>
                    <a:pt x="28020" y="3370"/>
                  </a:cubicBezTo>
                  <a:lnTo>
                    <a:pt x="27887" y="1735"/>
                  </a:lnTo>
                  <a:cubicBezTo>
                    <a:pt x="25304" y="2271"/>
                    <a:pt x="22661" y="2539"/>
                    <a:pt x="20043" y="2539"/>
                  </a:cubicBezTo>
                  <a:cubicBezTo>
                    <a:pt x="19889" y="2539"/>
                    <a:pt x="19735" y="2538"/>
                    <a:pt x="19581" y="2536"/>
                  </a:cubicBezTo>
                  <a:cubicBezTo>
                    <a:pt x="15311" y="2436"/>
                    <a:pt x="9407" y="1"/>
                    <a:pt x="94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4303;p73">
              <a:extLst>
                <a:ext uri="{FF2B5EF4-FFF2-40B4-BE49-F238E27FC236}">
                  <a16:creationId xmlns:a16="http://schemas.microsoft.com/office/drawing/2014/main" id="{09A8B975-DEC0-46D2-BDFD-69032CA47AE8}"/>
                </a:ext>
              </a:extLst>
            </p:cNvPr>
            <p:cNvSpPr/>
            <p:nvPr/>
          </p:nvSpPr>
          <p:spPr>
            <a:xfrm>
              <a:off x="3288375" y="2312925"/>
              <a:ext cx="10850" cy="34275"/>
            </a:xfrm>
            <a:custGeom>
              <a:avLst/>
              <a:gdLst/>
              <a:ahLst/>
              <a:cxnLst/>
              <a:rect l="l" t="t" r="r" b="b"/>
              <a:pathLst>
                <a:path w="434" h="1371" extrusionOk="0">
                  <a:moveTo>
                    <a:pt x="367" y="1"/>
                  </a:moveTo>
                  <a:cubicBezTo>
                    <a:pt x="300" y="1"/>
                    <a:pt x="200" y="301"/>
                    <a:pt x="134" y="668"/>
                  </a:cubicBezTo>
                  <a:cubicBezTo>
                    <a:pt x="34" y="1035"/>
                    <a:pt x="0" y="1368"/>
                    <a:pt x="67" y="1368"/>
                  </a:cubicBezTo>
                  <a:cubicBezTo>
                    <a:pt x="70" y="1370"/>
                    <a:pt x="74" y="1371"/>
                    <a:pt x="77" y="1371"/>
                  </a:cubicBezTo>
                  <a:cubicBezTo>
                    <a:pt x="144" y="1371"/>
                    <a:pt x="239" y="1083"/>
                    <a:pt x="334" y="735"/>
                  </a:cubicBezTo>
                  <a:cubicBezTo>
                    <a:pt x="400" y="334"/>
                    <a:pt x="434" y="34"/>
                    <a:pt x="367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4304;p73">
              <a:extLst>
                <a:ext uri="{FF2B5EF4-FFF2-40B4-BE49-F238E27FC236}">
                  <a16:creationId xmlns:a16="http://schemas.microsoft.com/office/drawing/2014/main" id="{E7682CF8-C162-4A5E-99EE-4CAB615EB60B}"/>
                </a:ext>
              </a:extLst>
            </p:cNvPr>
            <p:cNvSpPr/>
            <p:nvPr/>
          </p:nvSpPr>
          <p:spPr>
            <a:xfrm>
              <a:off x="3231650" y="2373800"/>
              <a:ext cx="105100" cy="273550"/>
            </a:xfrm>
            <a:custGeom>
              <a:avLst/>
              <a:gdLst/>
              <a:ahLst/>
              <a:cxnLst/>
              <a:rect l="l" t="t" r="r" b="b"/>
              <a:pathLst>
                <a:path w="4204" h="10942" extrusionOk="0">
                  <a:moveTo>
                    <a:pt x="1669" y="1"/>
                  </a:moveTo>
                  <a:lnTo>
                    <a:pt x="1669" y="1"/>
                  </a:lnTo>
                  <a:cubicBezTo>
                    <a:pt x="1569" y="134"/>
                    <a:pt x="1469" y="268"/>
                    <a:pt x="1402" y="434"/>
                  </a:cubicBezTo>
                  <a:cubicBezTo>
                    <a:pt x="1168" y="835"/>
                    <a:pt x="968" y="1268"/>
                    <a:pt x="801" y="1669"/>
                  </a:cubicBezTo>
                  <a:cubicBezTo>
                    <a:pt x="201" y="3103"/>
                    <a:pt x="1" y="4671"/>
                    <a:pt x="201" y="6205"/>
                  </a:cubicBezTo>
                  <a:cubicBezTo>
                    <a:pt x="468" y="7740"/>
                    <a:pt x="1302" y="9107"/>
                    <a:pt x="2536" y="10075"/>
                  </a:cubicBezTo>
                  <a:cubicBezTo>
                    <a:pt x="2903" y="10342"/>
                    <a:pt x="3303" y="10575"/>
                    <a:pt x="3737" y="10775"/>
                  </a:cubicBezTo>
                  <a:cubicBezTo>
                    <a:pt x="3870" y="10842"/>
                    <a:pt x="4037" y="10909"/>
                    <a:pt x="4204" y="10942"/>
                  </a:cubicBezTo>
                  <a:cubicBezTo>
                    <a:pt x="3670" y="10642"/>
                    <a:pt x="3136" y="10308"/>
                    <a:pt x="2636" y="9941"/>
                  </a:cubicBezTo>
                  <a:cubicBezTo>
                    <a:pt x="2102" y="9508"/>
                    <a:pt x="1669" y="9007"/>
                    <a:pt x="1302" y="8440"/>
                  </a:cubicBezTo>
                  <a:cubicBezTo>
                    <a:pt x="868" y="7740"/>
                    <a:pt x="568" y="6972"/>
                    <a:pt x="434" y="6172"/>
                  </a:cubicBezTo>
                  <a:cubicBezTo>
                    <a:pt x="201" y="4671"/>
                    <a:pt x="401" y="3136"/>
                    <a:pt x="935" y="1735"/>
                  </a:cubicBezTo>
                  <a:cubicBezTo>
                    <a:pt x="1335" y="668"/>
                    <a:pt x="1702" y="1"/>
                    <a:pt x="166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4305;p73">
              <a:extLst>
                <a:ext uri="{FF2B5EF4-FFF2-40B4-BE49-F238E27FC236}">
                  <a16:creationId xmlns:a16="http://schemas.microsoft.com/office/drawing/2014/main" id="{8879BF1F-32EB-4AEB-85AA-114F237FCFDB}"/>
                </a:ext>
              </a:extLst>
            </p:cNvPr>
            <p:cNvSpPr/>
            <p:nvPr/>
          </p:nvSpPr>
          <p:spPr>
            <a:xfrm>
              <a:off x="3367600" y="2659850"/>
              <a:ext cx="49225" cy="15350"/>
            </a:xfrm>
            <a:custGeom>
              <a:avLst/>
              <a:gdLst/>
              <a:ahLst/>
              <a:cxnLst/>
              <a:rect l="l" t="t" r="r" b="b"/>
              <a:pathLst>
                <a:path w="1969" h="614" extrusionOk="0">
                  <a:moveTo>
                    <a:pt x="0" y="0"/>
                  </a:moveTo>
                  <a:lnTo>
                    <a:pt x="0" y="0"/>
                  </a:lnTo>
                  <a:cubicBezTo>
                    <a:pt x="467" y="409"/>
                    <a:pt x="1087" y="613"/>
                    <a:pt x="1704" y="613"/>
                  </a:cubicBezTo>
                  <a:cubicBezTo>
                    <a:pt x="1792" y="613"/>
                    <a:pt x="1881" y="609"/>
                    <a:pt x="1968" y="601"/>
                  </a:cubicBezTo>
                  <a:cubicBezTo>
                    <a:pt x="1301" y="401"/>
                    <a:pt x="667" y="200"/>
                    <a:pt x="0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4306;p73">
              <a:extLst>
                <a:ext uri="{FF2B5EF4-FFF2-40B4-BE49-F238E27FC236}">
                  <a16:creationId xmlns:a16="http://schemas.microsoft.com/office/drawing/2014/main" id="{9E0AE368-43F8-4E58-8421-081CBA36FE7D}"/>
                </a:ext>
              </a:extLst>
            </p:cNvPr>
            <p:cNvSpPr/>
            <p:nvPr/>
          </p:nvSpPr>
          <p:spPr>
            <a:xfrm>
              <a:off x="3296700" y="2355400"/>
              <a:ext cx="69250" cy="29275"/>
            </a:xfrm>
            <a:custGeom>
              <a:avLst/>
              <a:gdLst/>
              <a:ahLst/>
              <a:cxnLst/>
              <a:rect l="l" t="t" r="r" b="b"/>
              <a:pathLst>
                <a:path w="2770" h="1171" extrusionOk="0">
                  <a:moveTo>
                    <a:pt x="9" y="1"/>
                  </a:moveTo>
                  <a:cubicBezTo>
                    <a:pt x="5" y="1"/>
                    <a:pt x="2" y="1"/>
                    <a:pt x="1" y="3"/>
                  </a:cubicBezTo>
                  <a:cubicBezTo>
                    <a:pt x="768" y="703"/>
                    <a:pt x="1735" y="1104"/>
                    <a:pt x="2769" y="1170"/>
                  </a:cubicBezTo>
                  <a:cubicBezTo>
                    <a:pt x="2769" y="1104"/>
                    <a:pt x="2136" y="937"/>
                    <a:pt x="1368" y="637"/>
                  </a:cubicBezTo>
                  <a:cubicBezTo>
                    <a:pt x="637" y="319"/>
                    <a:pt x="87" y="1"/>
                    <a:pt x="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4307;p73">
              <a:extLst>
                <a:ext uri="{FF2B5EF4-FFF2-40B4-BE49-F238E27FC236}">
                  <a16:creationId xmlns:a16="http://schemas.microsoft.com/office/drawing/2014/main" id="{0C869571-F4E9-45EB-83DF-D3E2EB9DEECF}"/>
                </a:ext>
              </a:extLst>
            </p:cNvPr>
            <p:cNvSpPr/>
            <p:nvPr/>
          </p:nvSpPr>
          <p:spPr>
            <a:xfrm>
              <a:off x="3643625" y="2383575"/>
              <a:ext cx="110925" cy="17625"/>
            </a:xfrm>
            <a:custGeom>
              <a:avLst/>
              <a:gdLst/>
              <a:ahLst/>
              <a:cxnLst/>
              <a:rect l="l" t="t" r="r" b="b"/>
              <a:pathLst>
                <a:path w="4437" h="705" extrusionOk="0">
                  <a:moveTo>
                    <a:pt x="4402" y="1"/>
                  </a:moveTo>
                  <a:cubicBezTo>
                    <a:pt x="4219" y="1"/>
                    <a:pt x="3349" y="260"/>
                    <a:pt x="2235" y="410"/>
                  </a:cubicBezTo>
                  <a:cubicBezTo>
                    <a:pt x="1001" y="611"/>
                    <a:pt x="0" y="544"/>
                    <a:pt x="0" y="611"/>
                  </a:cubicBezTo>
                  <a:cubicBezTo>
                    <a:pt x="404" y="673"/>
                    <a:pt x="811" y="705"/>
                    <a:pt x="1217" y="705"/>
                  </a:cubicBezTo>
                  <a:cubicBezTo>
                    <a:pt x="2318" y="705"/>
                    <a:pt x="3413" y="473"/>
                    <a:pt x="4437" y="10"/>
                  </a:cubicBezTo>
                  <a:cubicBezTo>
                    <a:pt x="4434" y="4"/>
                    <a:pt x="4422" y="1"/>
                    <a:pt x="4402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4308;p73">
              <a:extLst>
                <a:ext uri="{FF2B5EF4-FFF2-40B4-BE49-F238E27FC236}">
                  <a16:creationId xmlns:a16="http://schemas.microsoft.com/office/drawing/2014/main" id="{DA8C572C-B43D-4CC5-B9D4-C94818BC5129}"/>
                </a:ext>
              </a:extLst>
            </p:cNvPr>
            <p:cNvSpPr/>
            <p:nvPr/>
          </p:nvSpPr>
          <p:spPr>
            <a:xfrm>
              <a:off x="3462650" y="2139475"/>
              <a:ext cx="96775" cy="23375"/>
            </a:xfrm>
            <a:custGeom>
              <a:avLst/>
              <a:gdLst/>
              <a:ahLst/>
              <a:cxnLst/>
              <a:rect l="l" t="t" r="r" b="b"/>
              <a:pathLst>
                <a:path w="3871" h="935" extrusionOk="0">
                  <a:moveTo>
                    <a:pt x="1969" y="0"/>
                  </a:moveTo>
                  <a:cubicBezTo>
                    <a:pt x="1435" y="0"/>
                    <a:pt x="935" y="101"/>
                    <a:pt x="468" y="367"/>
                  </a:cubicBezTo>
                  <a:cubicBezTo>
                    <a:pt x="301" y="467"/>
                    <a:pt x="134" y="634"/>
                    <a:pt x="1" y="801"/>
                  </a:cubicBezTo>
                  <a:cubicBezTo>
                    <a:pt x="168" y="701"/>
                    <a:pt x="368" y="601"/>
                    <a:pt x="534" y="534"/>
                  </a:cubicBezTo>
                  <a:cubicBezTo>
                    <a:pt x="1001" y="334"/>
                    <a:pt x="1468" y="234"/>
                    <a:pt x="1935" y="234"/>
                  </a:cubicBezTo>
                  <a:cubicBezTo>
                    <a:pt x="2436" y="267"/>
                    <a:pt x="2903" y="401"/>
                    <a:pt x="3336" y="634"/>
                  </a:cubicBezTo>
                  <a:cubicBezTo>
                    <a:pt x="3503" y="734"/>
                    <a:pt x="3670" y="868"/>
                    <a:pt x="3870" y="934"/>
                  </a:cubicBezTo>
                  <a:cubicBezTo>
                    <a:pt x="3870" y="934"/>
                    <a:pt x="3737" y="734"/>
                    <a:pt x="3403" y="501"/>
                  </a:cubicBezTo>
                  <a:cubicBezTo>
                    <a:pt x="2970" y="201"/>
                    <a:pt x="2469" y="34"/>
                    <a:pt x="19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4309;p73">
              <a:extLst>
                <a:ext uri="{FF2B5EF4-FFF2-40B4-BE49-F238E27FC236}">
                  <a16:creationId xmlns:a16="http://schemas.microsoft.com/office/drawing/2014/main" id="{7F702419-C2D6-40A3-A09E-54F2932841AE}"/>
                </a:ext>
              </a:extLst>
            </p:cNvPr>
            <p:cNvSpPr/>
            <p:nvPr/>
          </p:nvSpPr>
          <p:spPr>
            <a:xfrm>
              <a:off x="3332575" y="2164500"/>
              <a:ext cx="108425" cy="130100"/>
            </a:xfrm>
            <a:custGeom>
              <a:avLst/>
              <a:gdLst/>
              <a:ahLst/>
              <a:cxnLst/>
              <a:rect l="l" t="t" r="r" b="b"/>
              <a:pathLst>
                <a:path w="4337" h="5204" extrusionOk="0">
                  <a:moveTo>
                    <a:pt x="4336" y="0"/>
                  </a:moveTo>
                  <a:lnTo>
                    <a:pt x="4336" y="0"/>
                  </a:lnTo>
                  <a:cubicBezTo>
                    <a:pt x="4070" y="167"/>
                    <a:pt x="3803" y="400"/>
                    <a:pt x="3569" y="634"/>
                  </a:cubicBezTo>
                  <a:cubicBezTo>
                    <a:pt x="2402" y="1768"/>
                    <a:pt x="1368" y="3002"/>
                    <a:pt x="500" y="4337"/>
                  </a:cubicBezTo>
                  <a:cubicBezTo>
                    <a:pt x="300" y="4603"/>
                    <a:pt x="133" y="4904"/>
                    <a:pt x="0" y="5204"/>
                  </a:cubicBezTo>
                  <a:cubicBezTo>
                    <a:pt x="234" y="4970"/>
                    <a:pt x="434" y="4704"/>
                    <a:pt x="600" y="4437"/>
                  </a:cubicBezTo>
                  <a:cubicBezTo>
                    <a:pt x="967" y="3936"/>
                    <a:pt x="1501" y="3269"/>
                    <a:pt x="2102" y="2535"/>
                  </a:cubicBezTo>
                  <a:cubicBezTo>
                    <a:pt x="2702" y="1835"/>
                    <a:pt x="3269" y="1201"/>
                    <a:pt x="3669" y="734"/>
                  </a:cubicBezTo>
                  <a:cubicBezTo>
                    <a:pt x="3903" y="501"/>
                    <a:pt x="4136" y="267"/>
                    <a:pt x="43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4310;p73">
              <a:extLst>
                <a:ext uri="{FF2B5EF4-FFF2-40B4-BE49-F238E27FC236}">
                  <a16:creationId xmlns:a16="http://schemas.microsoft.com/office/drawing/2014/main" id="{DB77A624-3DFA-46EA-B58B-E3D77D915F66}"/>
                </a:ext>
              </a:extLst>
            </p:cNvPr>
            <p:cNvSpPr/>
            <p:nvPr/>
          </p:nvSpPr>
          <p:spPr>
            <a:xfrm>
              <a:off x="3250000" y="2310425"/>
              <a:ext cx="466200" cy="284200"/>
            </a:xfrm>
            <a:custGeom>
              <a:avLst/>
              <a:gdLst/>
              <a:ahLst/>
              <a:cxnLst/>
              <a:rect l="l" t="t" r="r" b="b"/>
              <a:pathLst>
                <a:path w="18648" h="11368" extrusionOk="0">
                  <a:moveTo>
                    <a:pt x="9007" y="1"/>
                  </a:moveTo>
                  <a:cubicBezTo>
                    <a:pt x="9007" y="1"/>
                    <a:pt x="8040" y="101"/>
                    <a:pt x="8840" y="1135"/>
                  </a:cubicBezTo>
                  <a:cubicBezTo>
                    <a:pt x="9441" y="1835"/>
                    <a:pt x="10108" y="2502"/>
                    <a:pt x="10808" y="3136"/>
                  </a:cubicBezTo>
                  <a:lnTo>
                    <a:pt x="5905" y="2703"/>
                  </a:lnTo>
                  <a:cubicBezTo>
                    <a:pt x="5858" y="2698"/>
                    <a:pt x="5812" y="2696"/>
                    <a:pt x="5765" y="2696"/>
                  </a:cubicBezTo>
                  <a:cubicBezTo>
                    <a:pt x="5445" y="2696"/>
                    <a:pt x="5129" y="2795"/>
                    <a:pt x="4837" y="2969"/>
                  </a:cubicBezTo>
                  <a:lnTo>
                    <a:pt x="201" y="5872"/>
                  </a:lnTo>
                  <a:cubicBezTo>
                    <a:pt x="201" y="5872"/>
                    <a:pt x="417" y="6544"/>
                    <a:pt x="1216" y="6544"/>
                  </a:cubicBezTo>
                  <a:cubicBezTo>
                    <a:pt x="1359" y="6544"/>
                    <a:pt x="1520" y="6523"/>
                    <a:pt x="1702" y="6472"/>
                  </a:cubicBezTo>
                  <a:lnTo>
                    <a:pt x="1702" y="6472"/>
                  </a:lnTo>
                  <a:lnTo>
                    <a:pt x="1" y="7639"/>
                  </a:lnTo>
                  <a:cubicBezTo>
                    <a:pt x="1" y="7639"/>
                    <a:pt x="714" y="8372"/>
                    <a:pt x="1436" y="8372"/>
                  </a:cubicBezTo>
                  <a:cubicBezTo>
                    <a:pt x="1665" y="8372"/>
                    <a:pt x="1894" y="8299"/>
                    <a:pt x="2102" y="8106"/>
                  </a:cubicBezTo>
                  <a:lnTo>
                    <a:pt x="2102" y="8106"/>
                  </a:lnTo>
                  <a:lnTo>
                    <a:pt x="1335" y="9374"/>
                  </a:lnTo>
                  <a:cubicBezTo>
                    <a:pt x="1335" y="9374"/>
                    <a:pt x="1447" y="10093"/>
                    <a:pt x="1967" y="10093"/>
                  </a:cubicBezTo>
                  <a:cubicBezTo>
                    <a:pt x="2080" y="10093"/>
                    <a:pt x="2213" y="10058"/>
                    <a:pt x="2369" y="9974"/>
                  </a:cubicBezTo>
                  <a:cubicBezTo>
                    <a:pt x="3236" y="9507"/>
                    <a:pt x="4871" y="8707"/>
                    <a:pt x="4871" y="8707"/>
                  </a:cubicBezTo>
                  <a:lnTo>
                    <a:pt x="6906" y="8273"/>
                  </a:lnTo>
                  <a:lnTo>
                    <a:pt x="6906" y="8273"/>
                  </a:lnTo>
                  <a:cubicBezTo>
                    <a:pt x="6905" y="8273"/>
                    <a:pt x="3336" y="10575"/>
                    <a:pt x="4137" y="11175"/>
                  </a:cubicBezTo>
                  <a:cubicBezTo>
                    <a:pt x="4314" y="11314"/>
                    <a:pt x="4498" y="11367"/>
                    <a:pt x="4677" y="11367"/>
                  </a:cubicBezTo>
                  <a:cubicBezTo>
                    <a:pt x="5272" y="11367"/>
                    <a:pt x="5805" y="10775"/>
                    <a:pt x="5805" y="10775"/>
                  </a:cubicBezTo>
                  <a:lnTo>
                    <a:pt x="8573" y="9174"/>
                  </a:lnTo>
                  <a:lnTo>
                    <a:pt x="14678" y="9207"/>
                  </a:lnTo>
                  <a:lnTo>
                    <a:pt x="18647" y="5104"/>
                  </a:lnTo>
                  <a:cubicBezTo>
                    <a:pt x="18647" y="5104"/>
                    <a:pt x="16012" y="3603"/>
                    <a:pt x="14544" y="2936"/>
                  </a:cubicBezTo>
                  <a:cubicBezTo>
                    <a:pt x="13077" y="2236"/>
                    <a:pt x="9007" y="1"/>
                    <a:pt x="9007" y="1"/>
                  </a:cubicBezTo>
                  <a:close/>
                </a:path>
              </a:pathLst>
            </a:custGeom>
            <a:solidFill>
              <a:srgbClr val="C1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4311;p73">
              <a:extLst>
                <a:ext uri="{FF2B5EF4-FFF2-40B4-BE49-F238E27FC236}">
                  <a16:creationId xmlns:a16="http://schemas.microsoft.com/office/drawing/2014/main" id="{D02ED1D6-7320-42C8-815F-FC0FE9CBAFAC}"/>
                </a:ext>
              </a:extLst>
            </p:cNvPr>
            <p:cNvSpPr/>
            <p:nvPr/>
          </p:nvSpPr>
          <p:spPr>
            <a:xfrm>
              <a:off x="3285025" y="2409675"/>
              <a:ext cx="199350" cy="67575"/>
            </a:xfrm>
            <a:custGeom>
              <a:avLst/>
              <a:gdLst/>
              <a:ahLst/>
              <a:cxnLst/>
              <a:rect l="l" t="t" r="r" b="b"/>
              <a:pathLst>
                <a:path w="7974" h="2703" extrusionOk="0">
                  <a:moveTo>
                    <a:pt x="4504" y="0"/>
                  </a:moveTo>
                  <a:cubicBezTo>
                    <a:pt x="4170" y="0"/>
                    <a:pt x="3870" y="67"/>
                    <a:pt x="3603" y="267"/>
                  </a:cubicBezTo>
                  <a:cubicBezTo>
                    <a:pt x="2636" y="968"/>
                    <a:pt x="1735" y="1568"/>
                    <a:pt x="1068" y="1968"/>
                  </a:cubicBezTo>
                  <a:cubicBezTo>
                    <a:pt x="701" y="2202"/>
                    <a:pt x="334" y="2435"/>
                    <a:pt x="1" y="2702"/>
                  </a:cubicBezTo>
                  <a:cubicBezTo>
                    <a:pt x="401" y="2535"/>
                    <a:pt x="768" y="2335"/>
                    <a:pt x="1135" y="2102"/>
                  </a:cubicBezTo>
                  <a:cubicBezTo>
                    <a:pt x="2002" y="1568"/>
                    <a:pt x="2869" y="1034"/>
                    <a:pt x="3703" y="434"/>
                  </a:cubicBezTo>
                  <a:cubicBezTo>
                    <a:pt x="3937" y="267"/>
                    <a:pt x="4204" y="200"/>
                    <a:pt x="4504" y="200"/>
                  </a:cubicBezTo>
                  <a:cubicBezTo>
                    <a:pt x="4771" y="234"/>
                    <a:pt x="5038" y="267"/>
                    <a:pt x="5304" y="267"/>
                  </a:cubicBezTo>
                  <a:cubicBezTo>
                    <a:pt x="5838" y="334"/>
                    <a:pt x="6305" y="334"/>
                    <a:pt x="6672" y="334"/>
                  </a:cubicBezTo>
                  <a:cubicBezTo>
                    <a:pt x="7106" y="334"/>
                    <a:pt x="7539" y="334"/>
                    <a:pt x="7973" y="300"/>
                  </a:cubicBezTo>
                  <a:cubicBezTo>
                    <a:pt x="7539" y="200"/>
                    <a:pt x="7139" y="167"/>
                    <a:pt x="6705" y="167"/>
                  </a:cubicBezTo>
                  <a:lnTo>
                    <a:pt x="5338" y="67"/>
                  </a:lnTo>
                  <a:cubicBezTo>
                    <a:pt x="5038" y="67"/>
                    <a:pt x="4804" y="0"/>
                    <a:pt x="4504" y="0"/>
                  </a:cubicBezTo>
                  <a:close/>
                </a:path>
              </a:pathLst>
            </a:custGeom>
            <a:solidFill>
              <a:srgbClr val="7A4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4312;p73">
              <a:extLst>
                <a:ext uri="{FF2B5EF4-FFF2-40B4-BE49-F238E27FC236}">
                  <a16:creationId xmlns:a16="http://schemas.microsoft.com/office/drawing/2014/main" id="{481B59E5-41B7-455B-8655-D7B7F6412131}"/>
                </a:ext>
              </a:extLst>
            </p:cNvPr>
            <p:cNvSpPr/>
            <p:nvPr/>
          </p:nvSpPr>
          <p:spPr>
            <a:xfrm>
              <a:off x="3300050" y="2452900"/>
              <a:ext cx="168475" cy="64375"/>
            </a:xfrm>
            <a:custGeom>
              <a:avLst/>
              <a:gdLst/>
              <a:ahLst/>
              <a:cxnLst/>
              <a:rect l="l" t="t" r="r" b="b"/>
              <a:pathLst>
                <a:path w="6739" h="2575" extrusionOk="0">
                  <a:moveTo>
                    <a:pt x="4308" y="1"/>
                  </a:moveTo>
                  <a:cubicBezTo>
                    <a:pt x="3835" y="1"/>
                    <a:pt x="3392" y="130"/>
                    <a:pt x="3002" y="339"/>
                  </a:cubicBezTo>
                  <a:cubicBezTo>
                    <a:pt x="2235" y="806"/>
                    <a:pt x="1535" y="1307"/>
                    <a:pt x="834" y="1874"/>
                  </a:cubicBezTo>
                  <a:cubicBezTo>
                    <a:pt x="567" y="2107"/>
                    <a:pt x="267" y="2341"/>
                    <a:pt x="0" y="2574"/>
                  </a:cubicBezTo>
                  <a:cubicBezTo>
                    <a:pt x="334" y="2441"/>
                    <a:pt x="667" y="2241"/>
                    <a:pt x="934" y="2007"/>
                  </a:cubicBezTo>
                  <a:cubicBezTo>
                    <a:pt x="1635" y="1473"/>
                    <a:pt x="2368" y="973"/>
                    <a:pt x="3102" y="506"/>
                  </a:cubicBezTo>
                  <a:cubicBezTo>
                    <a:pt x="3482" y="302"/>
                    <a:pt x="3887" y="200"/>
                    <a:pt x="4295" y="200"/>
                  </a:cubicBezTo>
                  <a:cubicBezTo>
                    <a:pt x="4353" y="200"/>
                    <a:pt x="4412" y="202"/>
                    <a:pt x="4470" y="206"/>
                  </a:cubicBezTo>
                  <a:cubicBezTo>
                    <a:pt x="4904" y="206"/>
                    <a:pt x="5304" y="239"/>
                    <a:pt x="5637" y="273"/>
                  </a:cubicBezTo>
                  <a:cubicBezTo>
                    <a:pt x="5821" y="306"/>
                    <a:pt x="6004" y="323"/>
                    <a:pt x="6188" y="323"/>
                  </a:cubicBezTo>
                  <a:cubicBezTo>
                    <a:pt x="6371" y="323"/>
                    <a:pt x="6555" y="306"/>
                    <a:pt x="6738" y="273"/>
                  </a:cubicBezTo>
                  <a:cubicBezTo>
                    <a:pt x="6738" y="239"/>
                    <a:pt x="6338" y="239"/>
                    <a:pt x="5637" y="139"/>
                  </a:cubicBezTo>
                  <a:cubicBezTo>
                    <a:pt x="5271" y="72"/>
                    <a:pt x="4870" y="39"/>
                    <a:pt x="4470" y="6"/>
                  </a:cubicBezTo>
                  <a:cubicBezTo>
                    <a:pt x="4416" y="2"/>
                    <a:pt x="4361" y="1"/>
                    <a:pt x="4308" y="1"/>
                  </a:cubicBezTo>
                  <a:close/>
                </a:path>
              </a:pathLst>
            </a:custGeom>
            <a:solidFill>
              <a:srgbClr val="7A4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4313;p73">
              <a:extLst>
                <a:ext uri="{FF2B5EF4-FFF2-40B4-BE49-F238E27FC236}">
                  <a16:creationId xmlns:a16="http://schemas.microsoft.com/office/drawing/2014/main" id="{B70BAACD-C283-46BB-982D-57B3C25F0B61}"/>
                </a:ext>
              </a:extLst>
            </p:cNvPr>
            <p:cNvSpPr/>
            <p:nvPr/>
          </p:nvSpPr>
          <p:spPr>
            <a:xfrm>
              <a:off x="3611100" y="2072750"/>
              <a:ext cx="955375" cy="758075"/>
            </a:xfrm>
            <a:custGeom>
              <a:avLst/>
              <a:gdLst/>
              <a:ahLst/>
              <a:cxnLst/>
              <a:rect l="l" t="t" r="r" b="b"/>
              <a:pathLst>
                <a:path w="38215" h="30323" extrusionOk="0">
                  <a:moveTo>
                    <a:pt x="33591" y="1"/>
                  </a:moveTo>
                  <a:cubicBezTo>
                    <a:pt x="33591" y="1"/>
                    <a:pt x="29488" y="968"/>
                    <a:pt x="28087" y="2202"/>
                  </a:cubicBezTo>
                  <a:cubicBezTo>
                    <a:pt x="26686" y="3470"/>
                    <a:pt x="15078" y="20015"/>
                    <a:pt x="15078" y="20015"/>
                  </a:cubicBezTo>
                  <a:lnTo>
                    <a:pt x="4137" y="14578"/>
                  </a:lnTo>
                  <a:lnTo>
                    <a:pt x="0" y="18648"/>
                  </a:lnTo>
                  <a:cubicBezTo>
                    <a:pt x="0" y="18648"/>
                    <a:pt x="10508" y="28621"/>
                    <a:pt x="13844" y="30156"/>
                  </a:cubicBezTo>
                  <a:cubicBezTo>
                    <a:pt x="14094" y="30270"/>
                    <a:pt x="14380" y="30323"/>
                    <a:pt x="14693" y="30323"/>
                  </a:cubicBezTo>
                  <a:cubicBezTo>
                    <a:pt x="18590" y="30323"/>
                    <a:pt x="26819" y="22150"/>
                    <a:pt x="26819" y="22150"/>
                  </a:cubicBezTo>
                  <a:cubicBezTo>
                    <a:pt x="26821" y="22152"/>
                    <a:pt x="26824" y="22153"/>
                    <a:pt x="26828" y="22153"/>
                  </a:cubicBezTo>
                  <a:cubicBezTo>
                    <a:pt x="27245" y="22153"/>
                    <a:pt x="38215" y="8936"/>
                    <a:pt x="36760" y="4537"/>
                  </a:cubicBezTo>
                  <a:cubicBezTo>
                    <a:pt x="36193" y="2736"/>
                    <a:pt x="35092" y="1135"/>
                    <a:pt x="33591" y="1"/>
                  </a:cubicBezTo>
                  <a:close/>
                </a:path>
              </a:pathLst>
            </a:custGeom>
            <a:solidFill>
              <a:srgbClr val="C1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4314;p73">
              <a:extLst>
                <a:ext uri="{FF2B5EF4-FFF2-40B4-BE49-F238E27FC236}">
                  <a16:creationId xmlns:a16="http://schemas.microsoft.com/office/drawing/2014/main" id="{6900FA3C-DF67-4FBB-8D19-293EC6B09CE3}"/>
                </a:ext>
              </a:extLst>
            </p:cNvPr>
            <p:cNvSpPr/>
            <p:nvPr/>
          </p:nvSpPr>
          <p:spPr>
            <a:xfrm>
              <a:off x="4107275" y="2072750"/>
              <a:ext cx="446175" cy="519575"/>
            </a:xfrm>
            <a:custGeom>
              <a:avLst/>
              <a:gdLst/>
              <a:ahLst/>
              <a:cxnLst/>
              <a:rect l="l" t="t" r="r" b="b"/>
              <a:pathLst>
                <a:path w="17847" h="20783" extrusionOk="0">
                  <a:moveTo>
                    <a:pt x="13744" y="1"/>
                  </a:moveTo>
                  <a:lnTo>
                    <a:pt x="6672" y="835"/>
                  </a:lnTo>
                  <a:lnTo>
                    <a:pt x="1" y="13077"/>
                  </a:lnTo>
                  <a:lnTo>
                    <a:pt x="10775" y="20782"/>
                  </a:lnTo>
                  <a:cubicBezTo>
                    <a:pt x="10775" y="20782"/>
                    <a:pt x="16246" y="10942"/>
                    <a:pt x="16880" y="8807"/>
                  </a:cubicBezTo>
                  <a:cubicBezTo>
                    <a:pt x="17513" y="6706"/>
                    <a:pt x="17847" y="2102"/>
                    <a:pt x="13744" y="1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4315;p73">
              <a:extLst>
                <a:ext uri="{FF2B5EF4-FFF2-40B4-BE49-F238E27FC236}">
                  <a16:creationId xmlns:a16="http://schemas.microsoft.com/office/drawing/2014/main" id="{FD0CC27A-8B65-4C35-9785-93132967C882}"/>
                </a:ext>
              </a:extLst>
            </p:cNvPr>
            <p:cNvSpPr/>
            <p:nvPr/>
          </p:nvSpPr>
          <p:spPr>
            <a:xfrm>
              <a:off x="4115625" y="2099950"/>
              <a:ext cx="331925" cy="257200"/>
            </a:xfrm>
            <a:custGeom>
              <a:avLst/>
              <a:gdLst/>
              <a:ahLst/>
              <a:cxnLst/>
              <a:rect l="l" t="t" r="r" b="b"/>
              <a:pathLst>
                <a:path w="13277" h="10288" extrusionOk="0">
                  <a:moveTo>
                    <a:pt x="11884" y="0"/>
                  </a:moveTo>
                  <a:cubicBezTo>
                    <a:pt x="11507" y="0"/>
                    <a:pt x="11135" y="60"/>
                    <a:pt x="10775" y="180"/>
                  </a:cubicBezTo>
                  <a:cubicBezTo>
                    <a:pt x="9874" y="447"/>
                    <a:pt x="9040" y="881"/>
                    <a:pt x="8340" y="1515"/>
                  </a:cubicBezTo>
                  <a:cubicBezTo>
                    <a:pt x="7506" y="2182"/>
                    <a:pt x="6705" y="3016"/>
                    <a:pt x="5838" y="3850"/>
                  </a:cubicBezTo>
                  <a:cubicBezTo>
                    <a:pt x="4137" y="5518"/>
                    <a:pt x="2669" y="7152"/>
                    <a:pt x="1635" y="8320"/>
                  </a:cubicBezTo>
                  <a:cubicBezTo>
                    <a:pt x="1101" y="8920"/>
                    <a:pt x="701" y="9420"/>
                    <a:pt x="434" y="9754"/>
                  </a:cubicBezTo>
                  <a:cubicBezTo>
                    <a:pt x="267" y="9921"/>
                    <a:pt x="134" y="10088"/>
                    <a:pt x="0" y="10288"/>
                  </a:cubicBezTo>
                  <a:cubicBezTo>
                    <a:pt x="167" y="10154"/>
                    <a:pt x="334" y="9987"/>
                    <a:pt x="501" y="9787"/>
                  </a:cubicBezTo>
                  <a:lnTo>
                    <a:pt x="1735" y="8420"/>
                  </a:lnTo>
                  <a:cubicBezTo>
                    <a:pt x="2802" y="7252"/>
                    <a:pt x="4303" y="5651"/>
                    <a:pt x="6005" y="3983"/>
                  </a:cubicBezTo>
                  <a:cubicBezTo>
                    <a:pt x="6839" y="3149"/>
                    <a:pt x="7673" y="2349"/>
                    <a:pt x="8440" y="1682"/>
                  </a:cubicBezTo>
                  <a:cubicBezTo>
                    <a:pt x="9107" y="1048"/>
                    <a:pt x="9907" y="581"/>
                    <a:pt x="10808" y="314"/>
                  </a:cubicBezTo>
                  <a:cubicBezTo>
                    <a:pt x="11172" y="186"/>
                    <a:pt x="11563" y="126"/>
                    <a:pt x="11955" y="126"/>
                  </a:cubicBezTo>
                  <a:cubicBezTo>
                    <a:pt x="12174" y="126"/>
                    <a:pt x="12394" y="145"/>
                    <a:pt x="12609" y="180"/>
                  </a:cubicBezTo>
                  <a:cubicBezTo>
                    <a:pt x="12984" y="238"/>
                    <a:pt x="13209" y="320"/>
                    <a:pt x="13264" y="320"/>
                  </a:cubicBezTo>
                  <a:cubicBezTo>
                    <a:pt x="13272" y="320"/>
                    <a:pt x="13277" y="318"/>
                    <a:pt x="13277" y="314"/>
                  </a:cubicBezTo>
                  <a:cubicBezTo>
                    <a:pt x="13210" y="281"/>
                    <a:pt x="13176" y="247"/>
                    <a:pt x="13110" y="247"/>
                  </a:cubicBezTo>
                  <a:cubicBezTo>
                    <a:pt x="12976" y="180"/>
                    <a:pt x="12810" y="114"/>
                    <a:pt x="12643" y="80"/>
                  </a:cubicBezTo>
                  <a:cubicBezTo>
                    <a:pt x="12389" y="27"/>
                    <a:pt x="12136" y="0"/>
                    <a:pt x="1188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4316;p73">
              <a:extLst>
                <a:ext uri="{FF2B5EF4-FFF2-40B4-BE49-F238E27FC236}">
                  <a16:creationId xmlns:a16="http://schemas.microsoft.com/office/drawing/2014/main" id="{6A8B3B13-EC3D-4DB4-B684-5B9DBD090CDD}"/>
                </a:ext>
              </a:extLst>
            </p:cNvPr>
            <p:cNvSpPr/>
            <p:nvPr/>
          </p:nvSpPr>
          <p:spPr>
            <a:xfrm>
              <a:off x="3414300" y="2818625"/>
              <a:ext cx="312725" cy="286175"/>
            </a:xfrm>
            <a:custGeom>
              <a:avLst/>
              <a:gdLst/>
              <a:ahLst/>
              <a:cxnLst/>
              <a:rect l="l" t="t" r="r" b="b"/>
              <a:pathLst>
                <a:path w="12509" h="11447" extrusionOk="0">
                  <a:moveTo>
                    <a:pt x="5735" y="1"/>
                  </a:moveTo>
                  <a:cubicBezTo>
                    <a:pt x="4973" y="1"/>
                    <a:pt x="4193" y="308"/>
                    <a:pt x="3569" y="1021"/>
                  </a:cubicBezTo>
                  <a:lnTo>
                    <a:pt x="0" y="11195"/>
                  </a:lnTo>
                  <a:cubicBezTo>
                    <a:pt x="473" y="11366"/>
                    <a:pt x="957" y="11446"/>
                    <a:pt x="1436" y="11446"/>
                  </a:cubicBezTo>
                  <a:cubicBezTo>
                    <a:pt x="3018" y="11446"/>
                    <a:pt x="4549" y="10569"/>
                    <a:pt x="5471" y="9160"/>
                  </a:cubicBezTo>
                  <a:cubicBezTo>
                    <a:pt x="6293" y="9572"/>
                    <a:pt x="7214" y="9785"/>
                    <a:pt x="8143" y="9785"/>
                  </a:cubicBezTo>
                  <a:cubicBezTo>
                    <a:pt x="8420" y="9785"/>
                    <a:pt x="8697" y="9766"/>
                    <a:pt x="8973" y="9728"/>
                  </a:cubicBezTo>
                  <a:cubicBezTo>
                    <a:pt x="10174" y="9561"/>
                    <a:pt x="11241" y="8894"/>
                    <a:pt x="11875" y="7860"/>
                  </a:cubicBezTo>
                  <a:cubicBezTo>
                    <a:pt x="12509" y="6792"/>
                    <a:pt x="12476" y="5491"/>
                    <a:pt x="11742" y="4490"/>
                  </a:cubicBezTo>
                  <a:cubicBezTo>
                    <a:pt x="11254" y="3854"/>
                    <a:pt x="10523" y="3515"/>
                    <a:pt x="9781" y="3515"/>
                  </a:cubicBezTo>
                  <a:cubicBezTo>
                    <a:pt x="9357" y="3515"/>
                    <a:pt x="8928" y="3626"/>
                    <a:pt x="8539" y="3857"/>
                  </a:cubicBezTo>
                  <a:cubicBezTo>
                    <a:pt x="9243" y="1723"/>
                    <a:pt x="7540" y="1"/>
                    <a:pt x="5735" y="1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4317;p73">
              <a:extLst>
                <a:ext uri="{FF2B5EF4-FFF2-40B4-BE49-F238E27FC236}">
                  <a16:creationId xmlns:a16="http://schemas.microsoft.com/office/drawing/2014/main" id="{B5AE20B6-4CF9-4450-9B60-615399277A43}"/>
                </a:ext>
              </a:extLst>
            </p:cNvPr>
            <p:cNvSpPr/>
            <p:nvPr/>
          </p:nvSpPr>
          <p:spPr>
            <a:xfrm>
              <a:off x="4156475" y="2850825"/>
              <a:ext cx="45075" cy="281050"/>
            </a:xfrm>
            <a:custGeom>
              <a:avLst/>
              <a:gdLst/>
              <a:ahLst/>
              <a:cxnLst/>
              <a:rect l="l" t="t" r="r" b="b"/>
              <a:pathLst>
                <a:path w="1803" h="11242" extrusionOk="0">
                  <a:moveTo>
                    <a:pt x="1802" y="0"/>
                  </a:moveTo>
                  <a:cubicBezTo>
                    <a:pt x="1735" y="134"/>
                    <a:pt x="1702" y="267"/>
                    <a:pt x="1669" y="434"/>
                  </a:cubicBezTo>
                  <a:cubicBezTo>
                    <a:pt x="1569" y="701"/>
                    <a:pt x="1469" y="1101"/>
                    <a:pt x="1335" y="1601"/>
                  </a:cubicBezTo>
                  <a:cubicBezTo>
                    <a:pt x="968" y="2902"/>
                    <a:pt x="701" y="4203"/>
                    <a:pt x="501" y="5537"/>
                  </a:cubicBezTo>
                  <a:cubicBezTo>
                    <a:pt x="268" y="7105"/>
                    <a:pt x="101" y="8540"/>
                    <a:pt x="68" y="9574"/>
                  </a:cubicBezTo>
                  <a:cubicBezTo>
                    <a:pt x="34" y="9974"/>
                    <a:pt x="1" y="10374"/>
                    <a:pt x="1" y="10775"/>
                  </a:cubicBezTo>
                  <a:cubicBezTo>
                    <a:pt x="1" y="10941"/>
                    <a:pt x="1" y="11075"/>
                    <a:pt x="1" y="11242"/>
                  </a:cubicBezTo>
                  <a:cubicBezTo>
                    <a:pt x="34" y="11075"/>
                    <a:pt x="68" y="10941"/>
                    <a:pt x="68" y="10775"/>
                  </a:cubicBezTo>
                  <a:cubicBezTo>
                    <a:pt x="101" y="10441"/>
                    <a:pt x="134" y="10041"/>
                    <a:pt x="201" y="9574"/>
                  </a:cubicBezTo>
                  <a:cubicBezTo>
                    <a:pt x="268" y="8540"/>
                    <a:pt x="435" y="7139"/>
                    <a:pt x="701" y="5571"/>
                  </a:cubicBezTo>
                  <a:cubicBezTo>
                    <a:pt x="935" y="4036"/>
                    <a:pt x="1235" y="2635"/>
                    <a:pt x="1435" y="1635"/>
                  </a:cubicBezTo>
                  <a:cubicBezTo>
                    <a:pt x="1569" y="1168"/>
                    <a:pt x="1635" y="767"/>
                    <a:pt x="1702" y="434"/>
                  </a:cubicBezTo>
                  <a:cubicBezTo>
                    <a:pt x="1769" y="300"/>
                    <a:pt x="1769" y="134"/>
                    <a:pt x="180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4318;p73">
              <a:extLst>
                <a:ext uri="{FF2B5EF4-FFF2-40B4-BE49-F238E27FC236}">
                  <a16:creationId xmlns:a16="http://schemas.microsoft.com/office/drawing/2014/main" id="{EFD72843-09CE-4E81-86BE-EFD1CDEE2EAA}"/>
                </a:ext>
              </a:extLst>
            </p:cNvPr>
            <p:cNvSpPr/>
            <p:nvPr/>
          </p:nvSpPr>
          <p:spPr>
            <a:xfrm>
              <a:off x="3701150" y="2072750"/>
              <a:ext cx="74250" cy="212675"/>
            </a:xfrm>
            <a:custGeom>
              <a:avLst/>
              <a:gdLst/>
              <a:ahLst/>
              <a:cxnLst/>
              <a:rect l="l" t="t" r="r" b="b"/>
              <a:pathLst>
                <a:path w="2970" h="8507" extrusionOk="0">
                  <a:moveTo>
                    <a:pt x="2936" y="1"/>
                  </a:moveTo>
                  <a:cubicBezTo>
                    <a:pt x="2870" y="1"/>
                    <a:pt x="2169" y="1869"/>
                    <a:pt x="1402" y="4204"/>
                  </a:cubicBezTo>
                  <a:cubicBezTo>
                    <a:pt x="601" y="6572"/>
                    <a:pt x="1" y="8474"/>
                    <a:pt x="68" y="8507"/>
                  </a:cubicBezTo>
                  <a:cubicBezTo>
                    <a:pt x="101" y="8507"/>
                    <a:pt x="801" y="6639"/>
                    <a:pt x="1602" y="4271"/>
                  </a:cubicBezTo>
                  <a:cubicBezTo>
                    <a:pt x="2403" y="1936"/>
                    <a:pt x="2970" y="34"/>
                    <a:pt x="29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4319;p73">
              <a:extLst>
                <a:ext uri="{FF2B5EF4-FFF2-40B4-BE49-F238E27FC236}">
                  <a16:creationId xmlns:a16="http://schemas.microsoft.com/office/drawing/2014/main" id="{964A83BF-7407-4DF9-A261-0C723156BA70}"/>
                </a:ext>
              </a:extLst>
            </p:cNvPr>
            <p:cNvSpPr/>
            <p:nvPr/>
          </p:nvSpPr>
          <p:spPr>
            <a:xfrm>
              <a:off x="4287925" y="2226275"/>
              <a:ext cx="245525" cy="271850"/>
            </a:xfrm>
            <a:custGeom>
              <a:avLst/>
              <a:gdLst/>
              <a:ahLst/>
              <a:cxnLst/>
              <a:rect l="l" t="t" r="r" b="b"/>
              <a:pathLst>
                <a:path w="9821" h="10874" extrusionOk="0">
                  <a:moveTo>
                    <a:pt x="7052" y="0"/>
                  </a:moveTo>
                  <a:cubicBezTo>
                    <a:pt x="6820" y="0"/>
                    <a:pt x="6585" y="32"/>
                    <a:pt x="6351" y="98"/>
                  </a:cubicBezTo>
                  <a:cubicBezTo>
                    <a:pt x="5084" y="498"/>
                    <a:pt x="4283" y="1766"/>
                    <a:pt x="4483" y="3100"/>
                  </a:cubicBezTo>
                  <a:cubicBezTo>
                    <a:pt x="4038" y="2455"/>
                    <a:pt x="3352" y="2142"/>
                    <a:pt x="2674" y="2142"/>
                  </a:cubicBezTo>
                  <a:cubicBezTo>
                    <a:pt x="1878" y="2142"/>
                    <a:pt x="1092" y="2572"/>
                    <a:pt x="714" y="3400"/>
                  </a:cubicBezTo>
                  <a:cubicBezTo>
                    <a:pt x="0" y="4860"/>
                    <a:pt x="1084" y="6540"/>
                    <a:pt x="2678" y="6540"/>
                  </a:cubicBezTo>
                  <a:cubicBezTo>
                    <a:pt x="2723" y="6540"/>
                    <a:pt x="2769" y="6538"/>
                    <a:pt x="2815" y="6536"/>
                  </a:cubicBezTo>
                  <a:lnTo>
                    <a:pt x="2815" y="6536"/>
                  </a:lnTo>
                  <a:cubicBezTo>
                    <a:pt x="2448" y="7536"/>
                    <a:pt x="2515" y="8670"/>
                    <a:pt x="3015" y="9638"/>
                  </a:cubicBezTo>
                  <a:cubicBezTo>
                    <a:pt x="3249" y="10138"/>
                    <a:pt x="3616" y="10505"/>
                    <a:pt x="4116" y="10772"/>
                  </a:cubicBezTo>
                  <a:cubicBezTo>
                    <a:pt x="4309" y="10840"/>
                    <a:pt x="4505" y="10873"/>
                    <a:pt x="4701" y="10873"/>
                  </a:cubicBezTo>
                  <a:cubicBezTo>
                    <a:pt x="5080" y="10873"/>
                    <a:pt x="5454" y="10747"/>
                    <a:pt x="5784" y="10505"/>
                  </a:cubicBezTo>
                  <a:lnTo>
                    <a:pt x="8986" y="4267"/>
                  </a:lnTo>
                  <a:cubicBezTo>
                    <a:pt x="8986" y="4267"/>
                    <a:pt x="9820" y="2566"/>
                    <a:pt x="9520" y="1665"/>
                  </a:cubicBezTo>
                  <a:cubicBezTo>
                    <a:pt x="9082" y="653"/>
                    <a:pt x="8106" y="0"/>
                    <a:pt x="7052" y="0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4320;p73">
              <a:extLst>
                <a:ext uri="{FF2B5EF4-FFF2-40B4-BE49-F238E27FC236}">
                  <a16:creationId xmlns:a16="http://schemas.microsoft.com/office/drawing/2014/main" id="{4A3C9AAA-8E9C-46C8-B2D0-83A60D3863F3}"/>
                </a:ext>
              </a:extLst>
            </p:cNvPr>
            <p:cNvSpPr/>
            <p:nvPr/>
          </p:nvSpPr>
          <p:spPr>
            <a:xfrm>
              <a:off x="3633600" y="1871775"/>
              <a:ext cx="256050" cy="182850"/>
            </a:xfrm>
            <a:custGeom>
              <a:avLst/>
              <a:gdLst/>
              <a:ahLst/>
              <a:cxnLst/>
              <a:rect l="l" t="t" r="r" b="b"/>
              <a:pathLst>
                <a:path w="10242" h="7314" extrusionOk="0">
                  <a:moveTo>
                    <a:pt x="535" y="1"/>
                  </a:moveTo>
                  <a:lnTo>
                    <a:pt x="535" y="1"/>
                  </a:lnTo>
                  <a:cubicBezTo>
                    <a:pt x="1" y="635"/>
                    <a:pt x="335" y="2102"/>
                    <a:pt x="1035" y="2469"/>
                  </a:cubicBezTo>
                  <a:cubicBezTo>
                    <a:pt x="1449" y="2706"/>
                    <a:pt x="1920" y="2779"/>
                    <a:pt x="2402" y="2779"/>
                  </a:cubicBezTo>
                  <a:cubicBezTo>
                    <a:pt x="2736" y="2779"/>
                    <a:pt x="3076" y="2744"/>
                    <a:pt x="3403" y="2703"/>
                  </a:cubicBezTo>
                  <a:lnTo>
                    <a:pt x="3403" y="2703"/>
                  </a:lnTo>
                  <a:cubicBezTo>
                    <a:pt x="2288" y="5038"/>
                    <a:pt x="4139" y="7313"/>
                    <a:pt x="6289" y="7313"/>
                  </a:cubicBezTo>
                  <a:cubicBezTo>
                    <a:pt x="6902" y="7313"/>
                    <a:pt x="7540" y="7128"/>
                    <a:pt x="8140" y="6706"/>
                  </a:cubicBezTo>
                  <a:cubicBezTo>
                    <a:pt x="9274" y="5872"/>
                    <a:pt x="10242" y="4437"/>
                    <a:pt x="9741" y="3103"/>
                  </a:cubicBezTo>
                  <a:lnTo>
                    <a:pt x="7473" y="2336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4321;p73">
              <a:extLst>
                <a:ext uri="{FF2B5EF4-FFF2-40B4-BE49-F238E27FC236}">
                  <a16:creationId xmlns:a16="http://schemas.microsoft.com/office/drawing/2014/main" id="{E2BD4FEA-5F74-43EF-9261-4481DC85B2F1}"/>
                </a:ext>
              </a:extLst>
            </p:cNvPr>
            <p:cNvSpPr/>
            <p:nvPr/>
          </p:nvSpPr>
          <p:spPr>
            <a:xfrm>
              <a:off x="3935500" y="1297425"/>
              <a:ext cx="454500" cy="788700"/>
            </a:xfrm>
            <a:custGeom>
              <a:avLst/>
              <a:gdLst/>
              <a:ahLst/>
              <a:cxnLst/>
              <a:rect l="l" t="t" r="r" b="b"/>
              <a:pathLst>
                <a:path w="18180" h="31548" extrusionOk="0">
                  <a:moveTo>
                    <a:pt x="7984" y="1"/>
                  </a:moveTo>
                  <a:cubicBezTo>
                    <a:pt x="7770" y="1"/>
                    <a:pt x="7555" y="9"/>
                    <a:pt x="7339" y="25"/>
                  </a:cubicBezTo>
                  <a:lnTo>
                    <a:pt x="6872" y="58"/>
                  </a:lnTo>
                  <a:cubicBezTo>
                    <a:pt x="2102" y="692"/>
                    <a:pt x="0" y="5095"/>
                    <a:pt x="767" y="9865"/>
                  </a:cubicBezTo>
                  <a:lnTo>
                    <a:pt x="2669" y="29680"/>
                  </a:lnTo>
                  <a:cubicBezTo>
                    <a:pt x="2669" y="29680"/>
                    <a:pt x="3336" y="31548"/>
                    <a:pt x="7072" y="31548"/>
                  </a:cubicBezTo>
                  <a:cubicBezTo>
                    <a:pt x="8673" y="31514"/>
                    <a:pt x="10241" y="31181"/>
                    <a:pt x="11709" y="30547"/>
                  </a:cubicBezTo>
                  <a:cubicBezTo>
                    <a:pt x="12743" y="30113"/>
                    <a:pt x="13376" y="29079"/>
                    <a:pt x="13343" y="27978"/>
                  </a:cubicBezTo>
                  <a:lnTo>
                    <a:pt x="13143" y="23875"/>
                  </a:lnTo>
                  <a:cubicBezTo>
                    <a:pt x="13143" y="23875"/>
                    <a:pt x="18180" y="22808"/>
                    <a:pt x="17880" y="18205"/>
                  </a:cubicBezTo>
                  <a:cubicBezTo>
                    <a:pt x="17746" y="15970"/>
                    <a:pt x="17112" y="11400"/>
                    <a:pt x="16445" y="7297"/>
                  </a:cubicBezTo>
                  <a:cubicBezTo>
                    <a:pt x="15810" y="3075"/>
                    <a:pt x="12185" y="1"/>
                    <a:pt x="7984" y="1"/>
                  </a:cubicBezTo>
                  <a:close/>
                </a:path>
              </a:pathLst>
            </a:custGeom>
            <a:solidFill>
              <a:srgbClr val="C1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4322;p73">
              <a:extLst>
                <a:ext uri="{FF2B5EF4-FFF2-40B4-BE49-F238E27FC236}">
                  <a16:creationId xmlns:a16="http://schemas.microsoft.com/office/drawing/2014/main" id="{431582AA-9AD5-45A1-BC8E-E066C915DD9A}"/>
                </a:ext>
              </a:extLst>
            </p:cNvPr>
            <p:cNvSpPr/>
            <p:nvPr/>
          </p:nvSpPr>
          <p:spPr>
            <a:xfrm>
              <a:off x="4110625" y="1860950"/>
              <a:ext cx="154300" cy="64450"/>
            </a:xfrm>
            <a:custGeom>
              <a:avLst/>
              <a:gdLst/>
              <a:ahLst/>
              <a:cxnLst/>
              <a:rect l="l" t="t" r="r" b="b"/>
              <a:pathLst>
                <a:path w="6172" h="2578" extrusionOk="0">
                  <a:moveTo>
                    <a:pt x="0" y="0"/>
                  </a:moveTo>
                  <a:cubicBezTo>
                    <a:pt x="0" y="0"/>
                    <a:pt x="1289" y="2578"/>
                    <a:pt x="4855" y="2578"/>
                  </a:cubicBezTo>
                  <a:cubicBezTo>
                    <a:pt x="5263" y="2578"/>
                    <a:pt x="5701" y="2544"/>
                    <a:pt x="6171" y="2469"/>
                  </a:cubicBezTo>
                  <a:lnTo>
                    <a:pt x="6171" y="1301"/>
                  </a:lnTo>
                  <a:cubicBezTo>
                    <a:pt x="5875" y="1324"/>
                    <a:pt x="5578" y="1336"/>
                    <a:pt x="5282" y="1336"/>
                  </a:cubicBezTo>
                  <a:cubicBezTo>
                    <a:pt x="3448" y="1336"/>
                    <a:pt x="1638" y="891"/>
                    <a:pt x="0" y="0"/>
                  </a:cubicBezTo>
                  <a:close/>
                </a:path>
              </a:pathLst>
            </a:custGeom>
            <a:solidFill>
              <a:srgbClr val="A37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4323;p73">
              <a:extLst>
                <a:ext uri="{FF2B5EF4-FFF2-40B4-BE49-F238E27FC236}">
                  <a16:creationId xmlns:a16="http://schemas.microsoft.com/office/drawing/2014/main" id="{80FA7EF8-51E6-437F-9828-CDA22EB29AAE}"/>
                </a:ext>
              </a:extLst>
            </p:cNvPr>
            <p:cNvSpPr/>
            <p:nvPr/>
          </p:nvSpPr>
          <p:spPr>
            <a:xfrm>
              <a:off x="4294075" y="1567950"/>
              <a:ext cx="34225" cy="31250"/>
            </a:xfrm>
            <a:custGeom>
              <a:avLst/>
              <a:gdLst/>
              <a:ahLst/>
              <a:cxnLst/>
              <a:rect l="l" t="t" r="r" b="b"/>
              <a:pathLst>
                <a:path w="1369" h="1250" extrusionOk="0">
                  <a:moveTo>
                    <a:pt x="726" y="0"/>
                  </a:moveTo>
                  <a:cubicBezTo>
                    <a:pt x="685" y="0"/>
                    <a:pt x="644" y="4"/>
                    <a:pt x="601" y="12"/>
                  </a:cubicBezTo>
                  <a:cubicBezTo>
                    <a:pt x="268" y="45"/>
                    <a:pt x="1" y="345"/>
                    <a:pt x="34" y="712"/>
                  </a:cubicBezTo>
                  <a:cubicBezTo>
                    <a:pt x="65" y="1025"/>
                    <a:pt x="360" y="1249"/>
                    <a:pt x="671" y="1249"/>
                  </a:cubicBezTo>
                  <a:cubicBezTo>
                    <a:pt x="692" y="1249"/>
                    <a:pt x="713" y="1248"/>
                    <a:pt x="735" y="1246"/>
                  </a:cubicBezTo>
                  <a:cubicBezTo>
                    <a:pt x="1102" y="1213"/>
                    <a:pt x="1368" y="879"/>
                    <a:pt x="1335" y="545"/>
                  </a:cubicBezTo>
                  <a:lnTo>
                    <a:pt x="1335" y="512"/>
                  </a:lnTo>
                  <a:cubicBezTo>
                    <a:pt x="1276" y="217"/>
                    <a:pt x="1034" y="0"/>
                    <a:pt x="72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4324;p73">
              <a:extLst>
                <a:ext uri="{FF2B5EF4-FFF2-40B4-BE49-F238E27FC236}">
                  <a16:creationId xmlns:a16="http://schemas.microsoft.com/office/drawing/2014/main" id="{AA0752E5-3ECD-467F-9310-0143F37D1C31}"/>
                </a:ext>
              </a:extLst>
            </p:cNvPr>
            <p:cNvSpPr/>
            <p:nvPr/>
          </p:nvSpPr>
          <p:spPr>
            <a:xfrm>
              <a:off x="4259050" y="1522200"/>
              <a:ext cx="68425" cy="20400"/>
            </a:xfrm>
            <a:custGeom>
              <a:avLst/>
              <a:gdLst/>
              <a:ahLst/>
              <a:cxnLst/>
              <a:rect l="l" t="t" r="r" b="b"/>
              <a:pathLst>
                <a:path w="2737" h="816" extrusionOk="0">
                  <a:moveTo>
                    <a:pt x="1508" y="1"/>
                  </a:moveTo>
                  <a:cubicBezTo>
                    <a:pt x="1462" y="1"/>
                    <a:pt x="1415" y="3"/>
                    <a:pt x="1368" y="7"/>
                  </a:cubicBezTo>
                  <a:cubicBezTo>
                    <a:pt x="1002" y="40"/>
                    <a:pt x="635" y="174"/>
                    <a:pt x="334" y="441"/>
                  </a:cubicBezTo>
                  <a:cubicBezTo>
                    <a:pt x="134" y="608"/>
                    <a:pt x="1" y="741"/>
                    <a:pt x="101" y="808"/>
                  </a:cubicBezTo>
                  <a:cubicBezTo>
                    <a:pt x="109" y="813"/>
                    <a:pt x="120" y="816"/>
                    <a:pt x="133" y="816"/>
                  </a:cubicBezTo>
                  <a:cubicBezTo>
                    <a:pt x="280" y="816"/>
                    <a:pt x="729" y="502"/>
                    <a:pt x="1402" y="441"/>
                  </a:cubicBezTo>
                  <a:cubicBezTo>
                    <a:pt x="1466" y="435"/>
                    <a:pt x="1529" y="432"/>
                    <a:pt x="1589" y="432"/>
                  </a:cubicBezTo>
                  <a:cubicBezTo>
                    <a:pt x="2130" y="432"/>
                    <a:pt x="2525" y="650"/>
                    <a:pt x="2665" y="650"/>
                  </a:cubicBezTo>
                  <a:cubicBezTo>
                    <a:pt x="2681" y="650"/>
                    <a:pt x="2694" y="647"/>
                    <a:pt x="2703" y="641"/>
                  </a:cubicBezTo>
                  <a:cubicBezTo>
                    <a:pt x="2736" y="574"/>
                    <a:pt x="2636" y="441"/>
                    <a:pt x="2403" y="274"/>
                  </a:cubicBezTo>
                  <a:cubicBezTo>
                    <a:pt x="2140" y="99"/>
                    <a:pt x="1828" y="1"/>
                    <a:pt x="150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4325;p73">
              <a:extLst>
                <a:ext uri="{FF2B5EF4-FFF2-40B4-BE49-F238E27FC236}">
                  <a16:creationId xmlns:a16="http://schemas.microsoft.com/office/drawing/2014/main" id="{4A6C3662-EA50-47C5-A1D6-DCACE3B50A39}"/>
                </a:ext>
              </a:extLst>
            </p:cNvPr>
            <p:cNvSpPr/>
            <p:nvPr/>
          </p:nvSpPr>
          <p:spPr>
            <a:xfrm>
              <a:off x="4132300" y="1580650"/>
              <a:ext cx="34225" cy="31250"/>
            </a:xfrm>
            <a:custGeom>
              <a:avLst/>
              <a:gdLst/>
              <a:ahLst/>
              <a:cxnLst/>
              <a:rect l="l" t="t" r="r" b="b"/>
              <a:pathLst>
                <a:path w="1369" h="1250" extrusionOk="0">
                  <a:moveTo>
                    <a:pt x="670" y="1"/>
                  </a:moveTo>
                  <a:cubicBezTo>
                    <a:pt x="647" y="1"/>
                    <a:pt x="624" y="2"/>
                    <a:pt x="601" y="4"/>
                  </a:cubicBezTo>
                  <a:cubicBezTo>
                    <a:pt x="267" y="71"/>
                    <a:pt x="1" y="371"/>
                    <a:pt x="34" y="738"/>
                  </a:cubicBezTo>
                  <a:cubicBezTo>
                    <a:pt x="63" y="1033"/>
                    <a:pt x="328" y="1250"/>
                    <a:pt x="619" y="1250"/>
                  </a:cubicBezTo>
                  <a:cubicBezTo>
                    <a:pt x="657" y="1250"/>
                    <a:pt x="696" y="1246"/>
                    <a:pt x="734" y="1238"/>
                  </a:cubicBezTo>
                  <a:cubicBezTo>
                    <a:pt x="1101" y="1205"/>
                    <a:pt x="1368" y="905"/>
                    <a:pt x="1335" y="538"/>
                  </a:cubicBezTo>
                  <a:cubicBezTo>
                    <a:pt x="1272" y="226"/>
                    <a:pt x="1005" y="1"/>
                    <a:pt x="67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4326;p73">
              <a:extLst>
                <a:ext uri="{FF2B5EF4-FFF2-40B4-BE49-F238E27FC236}">
                  <a16:creationId xmlns:a16="http://schemas.microsoft.com/office/drawing/2014/main" id="{3B7D6469-4126-4D86-93B1-904CB73F5545}"/>
                </a:ext>
              </a:extLst>
            </p:cNvPr>
            <p:cNvSpPr/>
            <p:nvPr/>
          </p:nvSpPr>
          <p:spPr>
            <a:xfrm>
              <a:off x="4085600" y="1538850"/>
              <a:ext cx="68400" cy="19800"/>
            </a:xfrm>
            <a:custGeom>
              <a:avLst/>
              <a:gdLst/>
              <a:ahLst/>
              <a:cxnLst/>
              <a:rect l="l" t="t" r="r" b="b"/>
              <a:pathLst>
                <a:path w="2736" h="792" extrusionOk="0">
                  <a:moveTo>
                    <a:pt x="1513" y="0"/>
                  </a:moveTo>
                  <a:cubicBezTo>
                    <a:pt x="1454" y="0"/>
                    <a:pt x="1394" y="3"/>
                    <a:pt x="1335" y="8"/>
                  </a:cubicBezTo>
                  <a:cubicBezTo>
                    <a:pt x="968" y="8"/>
                    <a:pt x="601" y="175"/>
                    <a:pt x="334" y="409"/>
                  </a:cubicBezTo>
                  <a:cubicBezTo>
                    <a:pt x="101" y="575"/>
                    <a:pt x="1" y="709"/>
                    <a:pt x="67" y="775"/>
                  </a:cubicBezTo>
                  <a:cubicBezTo>
                    <a:pt x="78" y="786"/>
                    <a:pt x="94" y="791"/>
                    <a:pt x="115" y="791"/>
                  </a:cubicBezTo>
                  <a:cubicBezTo>
                    <a:pt x="280" y="791"/>
                    <a:pt x="745" y="468"/>
                    <a:pt x="1368" y="409"/>
                  </a:cubicBezTo>
                  <a:cubicBezTo>
                    <a:pt x="1402" y="407"/>
                    <a:pt x="1435" y="406"/>
                    <a:pt x="1468" y="406"/>
                  </a:cubicBezTo>
                  <a:cubicBezTo>
                    <a:pt x="2029" y="406"/>
                    <a:pt x="2468" y="627"/>
                    <a:pt x="2619" y="627"/>
                  </a:cubicBezTo>
                  <a:cubicBezTo>
                    <a:pt x="2644" y="627"/>
                    <a:pt x="2660" y="622"/>
                    <a:pt x="2669" y="609"/>
                  </a:cubicBezTo>
                  <a:cubicBezTo>
                    <a:pt x="2736" y="575"/>
                    <a:pt x="2636" y="409"/>
                    <a:pt x="2402" y="242"/>
                  </a:cubicBezTo>
                  <a:cubicBezTo>
                    <a:pt x="2123" y="74"/>
                    <a:pt x="1820" y="0"/>
                    <a:pt x="151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4327;p73">
              <a:extLst>
                <a:ext uri="{FF2B5EF4-FFF2-40B4-BE49-F238E27FC236}">
                  <a16:creationId xmlns:a16="http://schemas.microsoft.com/office/drawing/2014/main" id="{FAB3BA40-37EE-4F5F-B287-A0C2FBCED5CA}"/>
                </a:ext>
              </a:extLst>
            </p:cNvPr>
            <p:cNvSpPr/>
            <p:nvPr/>
          </p:nvSpPr>
          <p:spPr>
            <a:xfrm>
              <a:off x="4205675" y="1533200"/>
              <a:ext cx="65075" cy="147625"/>
            </a:xfrm>
            <a:custGeom>
              <a:avLst/>
              <a:gdLst/>
              <a:ahLst/>
              <a:cxnLst/>
              <a:rect l="l" t="t" r="r" b="b"/>
              <a:pathLst>
                <a:path w="2603" h="5905" extrusionOk="0">
                  <a:moveTo>
                    <a:pt x="70" y="0"/>
                  </a:moveTo>
                  <a:cubicBezTo>
                    <a:pt x="69" y="0"/>
                    <a:pt x="68" y="0"/>
                    <a:pt x="68" y="1"/>
                  </a:cubicBezTo>
                  <a:cubicBezTo>
                    <a:pt x="1" y="67"/>
                    <a:pt x="668" y="1635"/>
                    <a:pt x="1535" y="3537"/>
                  </a:cubicBezTo>
                  <a:lnTo>
                    <a:pt x="2169" y="4871"/>
                  </a:lnTo>
                  <a:cubicBezTo>
                    <a:pt x="2269" y="5004"/>
                    <a:pt x="2336" y="5204"/>
                    <a:pt x="2336" y="5405"/>
                  </a:cubicBezTo>
                  <a:cubicBezTo>
                    <a:pt x="2336" y="5505"/>
                    <a:pt x="2169" y="5571"/>
                    <a:pt x="1969" y="5605"/>
                  </a:cubicBezTo>
                  <a:cubicBezTo>
                    <a:pt x="1569" y="5638"/>
                    <a:pt x="1202" y="5738"/>
                    <a:pt x="835" y="5905"/>
                  </a:cubicBezTo>
                  <a:cubicBezTo>
                    <a:pt x="1235" y="5905"/>
                    <a:pt x="1635" y="5872"/>
                    <a:pt x="2002" y="5805"/>
                  </a:cubicBezTo>
                  <a:cubicBezTo>
                    <a:pt x="2102" y="5805"/>
                    <a:pt x="2203" y="5772"/>
                    <a:pt x="2303" y="5738"/>
                  </a:cubicBezTo>
                  <a:cubicBezTo>
                    <a:pt x="2436" y="5671"/>
                    <a:pt x="2536" y="5571"/>
                    <a:pt x="2569" y="5438"/>
                  </a:cubicBezTo>
                  <a:cubicBezTo>
                    <a:pt x="2603" y="5204"/>
                    <a:pt x="2569" y="4971"/>
                    <a:pt x="2436" y="4737"/>
                  </a:cubicBezTo>
                  <a:lnTo>
                    <a:pt x="1836" y="3403"/>
                  </a:lnTo>
                  <a:cubicBezTo>
                    <a:pt x="945" y="1522"/>
                    <a:pt x="151" y="0"/>
                    <a:pt x="7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4328;p73">
              <a:extLst>
                <a:ext uri="{FF2B5EF4-FFF2-40B4-BE49-F238E27FC236}">
                  <a16:creationId xmlns:a16="http://schemas.microsoft.com/office/drawing/2014/main" id="{89A22D03-9CBC-478F-B8C7-3BCB4DE94684}"/>
                </a:ext>
              </a:extLst>
            </p:cNvPr>
            <p:cNvSpPr/>
            <p:nvPr/>
          </p:nvSpPr>
          <p:spPr>
            <a:xfrm>
              <a:off x="4172325" y="1696650"/>
              <a:ext cx="63400" cy="47725"/>
            </a:xfrm>
            <a:custGeom>
              <a:avLst/>
              <a:gdLst/>
              <a:ahLst/>
              <a:cxnLst/>
              <a:rect l="l" t="t" r="r" b="b"/>
              <a:pathLst>
                <a:path w="2536" h="1909" extrusionOk="0">
                  <a:moveTo>
                    <a:pt x="134" y="1"/>
                  </a:moveTo>
                  <a:cubicBezTo>
                    <a:pt x="67" y="1"/>
                    <a:pt x="1" y="201"/>
                    <a:pt x="67" y="501"/>
                  </a:cubicBezTo>
                  <a:cubicBezTo>
                    <a:pt x="167" y="935"/>
                    <a:pt x="401" y="1302"/>
                    <a:pt x="768" y="1569"/>
                  </a:cubicBezTo>
                  <a:cubicBezTo>
                    <a:pt x="1060" y="1803"/>
                    <a:pt x="1455" y="1908"/>
                    <a:pt x="1841" y="1908"/>
                  </a:cubicBezTo>
                  <a:cubicBezTo>
                    <a:pt x="1895" y="1908"/>
                    <a:pt x="1949" y="1906"/>
                    <a:pt x="2002" y="1902"/>
                  </a:cubicBezTo>
                  <a:cubicBezTo>
                    <a:pt x="2336" y="1869"/>
                    <a:pt x="2536" y="1802"/>
                    <a:pt x="2536" y="1702"/>
                  </a:cubicBezTo>
                  <a:cubicBezTo>
                    <a:pt x="2502" y="1602"/>
                    <a:pt x="1702" y="1735"/>
                    <a:pt x="1001" y="1235"/>
                  </a:cubicBezTo>
                  <a:cubicBezTo>
                    <a:pt x="301" y="735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4329;p73">
              <a:extLst>
                <a:ext uri="{FF2B5EF4-FFF2-40B4-BE49-F238E27FC236}">
                  <a16:creationId xmlns:a16="http://schemas.microsoft.com/office/drawing/2014/main" id="{3E500E83-55A5-4846-9853-2395DC07787C}"/>
                </a:ext>
              </a:extLst>
            </p:cNvPr>
            <p:cNvSpPr/>
            <p:nvPr/>
          </p:nvSpPr>
          <p:spPr>
            <a:xfrm>
              <a:off x="4071425" y="1473250"/>
              <a:ext cx="80925" cy="27100"/>
            </a:xfrm>
            <a:custGeom>
              <a:avLst/>
              <a:gdLst/>
              <a:ahLst/>
              <a:cxnLst/>
              <a:rect l="l" t="t" r="r" b="b"/>
              <a:pathLst>
                <a:path w="3237" h="1084" extrusionOk="0">
                  <a:moveTo>
                    <a:pt x="2056" y="0"/>
                  </a:moveTo>
                  <a:cubicBezTo>
                    <a:pt x="1447" y="0"/>
                    <a:pt x="847" y="205"/>
                    <a:pt x="367" y="564"/>
                  </a:cubicBezTo>
                  <a:cubicBezTo>
                    <a:pt x="101" y="764"/>
                    <a:pt x="0" y="964"/>
                    <a:pt x="34" y="1031"/>
                  </a:cubicBezTo>
                  <a:cubicBezTo>
                    <a:pt x="64" y="1068"/>
                    <a:pt x="120" y="1084"/>
                    <a:pt x="198" y="1084"/>
                  </a:cubicBezTo>
                  <a:cubicBezTo>
                    <a:pt x="471" y="1084"/>
                    <a:pt x="1013" y="894"/>
                    <a:pt x="1635" y="764"/>
                  </a:cubicBezTo>
                  <a:cubicBezTo>
                    <a:pt x="2469" y="597"/>
                    <a:pt x="3169" y="631"/>
                    <a:pt x="3236" y="431"/>
                  </a:cubicBezTo>
                  <a:cubicBezTo>
                    <a:pt x="3236" y="364"/>
                    <a:pt x="3103" y="231"/>
                    <a:pt x="2769" y="97"/>
                  </a:cubicBezTo>
                  <a:cubicBezTo>
                    <a:pt x="2534" y="31"/>
                    <a:pt x="2294" y="0"/>
                    <a:pt x="205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4330;p73">
              <a:extLst>
                <a:ext uri="{FF2B5EF4-FFF2-40B4-BE49-F238E27FC236}">
                  <a16:creationId xmlns:a16="http://schemas.microsoft.com/office/drawing/2014/main" id="{9ADD47B7-3D1D-450B-82CC-2C2C766BF63F}"/>
                </a:ext>
              </a:extLst>
            </p:cNvPr>
            <p:cNvSpPr/>
            <p:nvPr/>
          </p:nvSpPr>
          <p:spPr>
            <a:xfrm>
              <a:off x="4254900" y="1470650"/>
              <a:ext cx="62550" cy="21050"/>
            </a:xfrm>
            <a:custGeom>
              <a:avLst/>
              <a:gdLst/>
              <a:ahLst/>
              <a:cxnLst/>
              <a:rect l="l" t="t" r="r" b="b"/>
              <a:pathLst>
                <a:path w="2502" h="842" extrusionOk="0">
                  <a:moveTo>
                    <a:pt x="1234" y="1"/>
                  </a:moveTo>
                  <a:cubicBezTo>
                    <a:pt x="867" y="1"/>
                    <a:pt x="534" y="134"/>
                    <a:pt x="267" y="335"/>
                  </a:cubicBezTo>
                  <a:cubicBezTo>
                    <a:pt x="33" y="501"/>
                    <a:pt x="0" y="701"/>
                    <a:pt x="33" y="768"/>
                  </a:cubicBezTo>
                  <a:cubicBezTo>
                    <a:pt x="76" y="822"/>
                    <a:pt x="158" y="841"/>
                    <a:pt x="267" y="841"/>
                  </a:cubicBezTo>
                  <a:cubicBezTo>
                    <a:pt x="497" y="841"/>
                    <a:pt x="850" y="757"/>
                    <a:pt x="1234" y="735"/>
                  </a:cubicBezTo>
                  <a:cubicBezTo>
                    <a:pt x="1306" y="731"/>
                    <a:pt x="1377" y="729"/>
                    <a:pt x="1446" y="729"/>
                  </a:cubicBezTo>
                  <a:cubicBezTo>
                    <a:pt x="1717" y="729"/>
                    <a:pt x="1957" y="754"/>
                    <a:pt x="2135" y="754"/>
                  </a:cubicBezTo>
                  <a:cubicBezTo>
                    <a:pt x="2288" y="754"/>
                    <a:pt x="2394" y="736"/>
                    <a:pt x="2435" y="668"/>
                  </a:cubicBezTo>
                  <a:cubicBezTo>
                    <a:pt x="2502" y="568"/>
                    <a:pt x="2402" y="435"/>
                    <a:pt x="2202" y="268"/>
                  </a:cubicBezTo>
                  <a:cubicBezTo>
                    <a:pt x="1901" y="68"/>
                    <a:pt x="1568" y="1"/>
                    <a:pt x="12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4331;p73">
              <a:extLst>
                <a:ext uri="{FF2B5EF4-FFF2-40B4-BE49-F238E27FC236}">
                  <a16:creationId xmlns:a16="http://schemas.microsoft.com/office/drawing/2014/main" id="{6DEECFA8-2A76-4E59-B0BB-CAA06A7C0555}"/>
                </a:ext>
              </a:extLst>
            </p:cNvPr>
            <p:cNvSpPr/>
            <p:nvPr/>
          </p:nvSpPr>
          <p:spPr>
            <a:xfrm>
              <a:off x="3916325" y="1282125"/>
              <a:ext cx="415300" cy="420850"/>
            </a:xfrm>
            <a:custGeom>
              <a:avLst/>
              <a:gdLst/>
              <a:ahLst/>
              <a:cxnLst/>
              <a:rect l="l" t="t" r="r" b="b"/>
              <a:pathLst>
                <a:path w="16612" h="16834" extrusionOk="0">
                  <a:moveTo>
                    <a:pt x="9845" y="1"/>
                  </a:moveTo>
                  <a:cubicBezTo>
                    <a:pt x="7730" y="1"/>
                    <a:pt x="4830" y="329"/>
                    <a:pt x="2802" y="2071"/>
                  </a:cubicBezTo>
                  <a:cubicBezTo>
                    <a:pt x="1468" y="3239"/>
                    <a:pt x="734" y="4273"/>
                    <a:pt x="400" y="5707"/>
                  </a:cubicBezTo>
                  <a:cubicBezTo>
                    <a:pt x="0" y="7409"/>
                    <a:pt x="300" y="10244"/>
                    <a:pt x="701" y="12579"/>
                  </a:cubicBezTo>
                  <a:cubicBezTo>
                    <a:pt x="1001" y="14380"/>
                    <a:pt x="2235" y="14614"/>
                    <a:pt x="2302" y="15047"/>
                  </a:cubicBezTo>
                  <a:cubicBezTo>
                    <a:pt x="2528" y="16243"/>
                    <a:pt x="2813" y="16834"/>
                    <a:pt x="3092" y="16834"/>
                  </a:cubicBezTo>
                  <a:cubicBezTo>
                    <a:pt x="3717" y="16834"/>
                    <a:pt x="4318" y="13882"/>
                    <a:pt x="4203" y="8142"/>
                  </a:cubicBezTo>
                  <a:cubicBezTo>
                    <a:pt x="4170" y="6108"/>
                    <a:pt x="3236" y="5207"/>
                    <a:pt x="4937" y="3706"/>
                  </a:cubicBezTo>
                  <a:cubicBezTo>
                    <a:pt x="5655" y="3079"/>
                    <a:pt x="6388" y="2880"/>
                    <a:pt x="7128" y="2880"/>
                  </a:cubicBezTo>
                  <a:cubicBezTo>
                    <a:pt x="8003" y="2880"/>
                    <a:pt x="8888" y="3158"/>
                    <a:pt x="9774" y="3339"/>
                  </a:cubicBezTo>
                  <a:cubicBezTo>
                    <a:pt x="9910" y="3366"/>
                    <a:pt x="10039" y="3379"/>
                    <a:pt x="10162" y="3379"/>
                  </a:cubicBezTo>
                  <a:cubicBezTo>
                    <a:pt x="11305" y="3379"/>
                    <a:pt x="11919" y="2315"/>
                    <a:pt x="13001" y="2315"/>
                  </a:cubicBezTo>
                  <a:cubicBezTo>
                    <a:pt x="13225" y="2315"/>
                    <a:pt x="13470" y="2361"/>
                    <a:pt x="13743" y="2472"/>
                  </a:cubicBezTo>
                  <a:cubicBezTo>
                    <a:pt x="15211" y="3039"/>
                    <a:pt x="16612" y="5841"/>
                    <a:pt x="16612" y="5841"/>
                  </a:cubicBezTo>
                  <a:cubicBezTo>
                    <a:pt x="16545" y="2205"/>
                    <a:pt x="12309" y="37"/>
                    <a:pt x="10174" y="3"/>
                  </a:cubicBezTo>
                  <a:cubicBezTo>
                    <a:pt x="10067" y="2"/>
                    <a:pt x="9957" y="1"/>
                    <a:pt x="984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4332;p73">
              <a:extLst>
                <a:ext uri="{FF2B5EF4-FFF2-40B4-BE49-F238E27FC236}">
                  <a16:creationId xmlns:a16="http://schemas.microsoft.com/office/drawing/2014/main" id="{6CDD2C72-FFF6-4314-8A6D-F9C3360FB69C}"/>
                </a:ext>
              </a:extLst>
            </p:cNvPr>
            <p:cNvSpPr/>
            <p:nvPr/>
          </p:nvSpPr>
          <p:spPr>
            <a:xfrm>
              <a:off x="3900475" y="1626450"/>
              <a:ext cx="90075" cy="119225"/>
            </a:xfrm>
            <a:custGeom>
              <a:avLst/>
              <a:gdLst/>
              <a:ahLst/>
              <a:cxnLst/>
              <a:rect l="l" t="t" r="r" b="b"/>
              <a:pathLst>
                <a:path w="3603" h="4769" extrusionOk="0">
                  <a:moveTo>
                    <a:pt x="1960" y="1"/>
                  </a:moveTo>
                  <a:cubicBezTo>
                    <a:pt x="1919" y="1"/>
                    <a:pt x="1877" y="3"/>
                    <a:pt x="1835" y="7"/>
                  </a:cubicBezTo>
                  <a:lnTo>
                    <a:pt x="1768" y="7"/>
                  </a:lnTo>
                  <a:cubicBezTo>
                    <a:pt x="934" y="140"/>
                    <a:pt x="0" y="707"/>
                    <a:pt x="200" y="2475"/>
                  </a:cubicBezTo>
                  <a:cubicBezTo>
                    <a:pt x="403" y="4376"/>
                    <a:pt x="1610" y="4769"/>
                    <a:pt x="2529" y="4769"/>
                  </a:cubicBezTo>
                  <a:cubicBezTo>
                    <a:pt x="3127" y="4769"/>
                    <a:pt x="3603" y="4603"/>
                    <a:pt x="3603" y="4577"/>
                  </a:cubicBezTo>
                  <a:cubicBezTo>
                    <a:pt x="3603" y="4477"/>
                    <a:pt x="3369" y="2442"/>
                    <a:pt x="3236" y="1141"/>
                  </a:cubicBezTo>
                  <a:cubicBezTo>
                    <a:pt x="3142" y="482"/>
                    <a:pt x="2606" y="1"/>
                    <a:pt x="1960" y="1"/>
                  </a:cubicBezTo>
                  <a:close/>
                </a:path>
              </a:pathLst>
            </a:custGeom>
            <a:solidFill>
              <a:srgbClr val="C1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4333;p73">
              <a:extLst>
                <a:ext uri="{FF2B5EF4-FFF2-40B4-BE49-F238E27FC236}">
                  <a16:creationId xmlns:a16="http://schemas.microsoft.com/office/drawing/2014/main" id="{C8F40A82-F9AB-44DA-A7C7-36F053E9DE51}"/>
                </a:ext>
              </a:extLst>
            </p:cNvPr>
            <p:cNvSpPr/>
            <p:nvPr/>
          </p:nvSpPr>
          <p:spPr>
            <a:xfrm>
              <a:off x="3930500" y="1652125"/>
              <a:ext cx="40875" cy="68125"/>
            </a:xfrm>
            <a:custGeom>
              <a:avLst/>
              <a:gdLst/>
              <a:ahLst/>
              <a:cxnLst/>
              <a:rect l="l" t="t" r="r" b="b"/>
              <a:pathLst>
                <a:path w="1635" h="2725" extrusionOk="0">
                  <a:moveTo>
                    <a:pt x="728" y="0"/>
                  </a:moveTo>
                  <a:cubicBezTo>
                    <a:pt x="695" y="0"/>
                    <a:pt x="663" y="4"/>
                    <a:pt x="634" y="14"/>
                  </a:cubicBezTo>
                  <a:cubicBezTo>
                    <a:pt x="400" y="81"/>
                    <a:pt x="200" y="314"/>
                    <a:pt x="134" y="581"/>
                  </a:cubicBezTo>
                  <a:cubicBezTo>
                    <a:pt x="33" y="848"/>
                    <a:pt x="0" y="1148"/>
                    <a:pt x="33" y="1448"/>
                  </a:cubicBezTo>
                  <a:cubicBezTo>
                    <a:pt x="134" y="2082"/>
                    <a:pt x="534" y="2649"/>
                    <a:pt x="1001" y="2716"/>
                  </a:cubicBezTo>
                  <a:cubicBezTo>
                    <a:pt x="1036" y="2722"/>
                    <a:pt x="1071" y="2724"/>
                    <a:pt x="1104" y="2724"/>
                  </a:cubicBezTo>
                  <a:cubicBezTo>
                    <a:pt x="1259" y="2724"/>
                    <a:pt x="1391" y="2665"/>
                    <a:pt x="1501" y="2582"/>
                  </a:cubicBezTo>
                  <a:cubicBezTo>
                    <a:pt x="1635" y="2482"/>
                    <a:pt x="1635" y="2416"/>
                    <a:pt x="1635" y="2416"/>
                  </a:cubicBezTo>
                  <a:lnTo>
                    <a:pt x="1635" y="2416"/>
                  </a:lnTo>
                  <a:cubicBezTo>
                    <a:pt x="1635" y="2416"/>
                    <a:pt x="1568" y="2449"/>
                    <a:pt x="1468" y="2516"/>
                  </a:cubicBezTo>
                  <a:cubicBezTo>
                    <a:pt x="1385" y="2557"/>
                    <a:pt x="1303" y="2585"/>
                    <a:pt x="1220" y="2585"/>
                  </a:cubicBezTo>
                  <a:cubicBezTo>
                    <a:pt x="1169" y="2585"/>
                    <a:pt x="1119" y="2574"/>
                    <a:pt x="1068" y="2549"/>
                  </a:cubicBezTo>
                  <a:cubicBezTo>
                    <a:pt x="701" y="2482"/>
                    <a:pt x="367" y="1982"/>
                    <a:pt x="267" y="1415"/>
                  </a:cubicBezTo>
                  <a:cubicBezTo>
                    <a:pt x="234" y="1148"/>
                    <a:pt x="267" y="881"/>
                    <a:pt x="334" y="614"/>
                  </a:cubicBezTo>
                  <a:cubicBezTo>
                    <a:pt x="367" y="414"/>
                    <a:pt x="500" y="247"/>
                    <a:pt x="701" y="147"/>
                  </a:cubicBezTo>
                  <a:cubicBezTo>
                    <a:pt x="732" y="139"/>
                    <a:pt x="764" y="135"/>
                    <a:pt x="794" y="135"/>
                  </a:cubicBezTo>
                  <a:cubicBezTo>
                    <a:pt x="893" y="135"/>
                    <a:pt x="983" y="179"/>
                    <a:pt x="1034" y="281"/>
                  </a:cubicBezTo>
                  <a:cubicBezTo>
                    <a:pt x="1101" y="347"/>
                    <a:pt x="1068" y="414"/>
                    <a:pt x="1101" y="414"/>
                  </a:cubicBezTo>
                  <a:cubicBezTo>
                    <a:pt x="1101" y="414"/>
                    <a:pt x="1168" y="347"/>
                    <a:pt x="1101" y="214"/>
                  </a:cubicBezTo>
                  <a:cubicBezTo>
                    <a:pt x="1068" y="147"/>
                    <a:pt x="1034" y="81"/>
                    <a:pt x="934" y="47"/>
                  </a:cubicBezTo>
                  <a:cubicBezTo>
                    <a:pt x="887" y="24"/>
                    <a:pt x="806" y="0"/>
                    <a:pt x="728" y="0"/>
                  </a:cubicBezTo>
                  <a:close/>
                </a:path>
              </a:pathLst>
            </a:custGeom>
            <a:solidFill>
              <a:srgbClr val="A37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4334;p73">
              <a:extLst>
                <a:ext uri="{FF2B5EF4-FFF2-40B4-BE49-F238E27FC236}">
                  <a16:creationId xmlns:a16="http://schemas.microsoft.com/office/drawing/2014/main" id="{B0CF0F64-BF7E-476F-AEFF-AAFCA4D1105B}"/>
                </a:ext>
              </a:extLst>
            </p:cNvPr>
            <p:cNvSpPr/>
            <p:nvPr/>
          </p:nvSpPr>
          <p:spPr>
            <a:xfrm>
              <a:off x="3890450" y="1256725"/>
              <a:ext cx="381150" cy="258375"/>
            </a:xfrm>
            <a:custGeom>
              <a:avLst/>
              <a:gdLst/>
              <a:ahLst/>
              <a:cxnLst/>
              <a:rect l="l" t="t" r="r" b="b"/>
              <a:pathLst>
                <a:path w="15246" h="10335" extrusionOk="0">
                  <a:moveTo>
                    <a:pt x="9953" y="0"/>
                  </a:moveTo>
                  <a:cubicBezTo>
                    <a:pt x="8937" y="0"/>
                    <a:pt x="7925" y="535"/>
                    <a:pt x="7440" y="1620"/>
                  </a:cubicBezTo>
                  <a:cubicBezTo>
                    <a:pt x="6922" y="1228"/>
                    <a:pt x="6310" y="1036"/>
                    <a:pt x="5705" y="1036"/>
                  </a:cubicBezTo>
                  <a:cubicBezTo>
                    <a:pt x="4869" y="1036"/>
                    <a:pt x="4046" y="1404"/>
                    <a:pt x="3503" y="2120"/>
                  </a:cubicBezTo>
                  <a:cubicBezTo>
                    <a:pt x="3303" y="2387"/>
                    <a:pt x="3137" y="2654"/>
                    <a:pt x="3036" y="2987"/>
                  </a:cubicBezTo>
                  <a:cubicBezTo>
                    <a:pt x="2900" y="2962"/>
                    <a:pt x="2767" y="2949"/>
                    <a:pt x="2637" y="2949"/>
                  </a:cubicBezTo>
                  <a:cubicBezTo>
                    <a:pt x="1082" y="2949"/>
                    <a:pt x="45" y="4707"/>
                    <a:pt x="968" y="6123"/>
                  </a:cubicBezTo>
                  <a:cubicBezTo>
                    <a:pt x="368" y="6456"/>
                    <a:pt x="34" y="7057"/>
                    <a:pt x="1" y="7724"/>
                  </a:cubicBezTo>
                  <a:cubicBezTo>
                    <a:pt x="29" y="8291"/>
                    <a:pt x="539" y="8809"/>
                    <a:pt x="1060" y="8809"/>
                  </a:cubicBezTo>
                  <a:cubicBezTo>
                    <a:pt x="1152" y="8809"/>
                    <a:pt x="1245" y="8793"/>
                    <a:pt x="1335" y="8758"/>
                  </a:cubicBezTo>
                  <a:lnTo>
                    <a:pt x="1335" y="8758"/>
                  </a:lnTo>
                  <a:cubicBezTo>
                    <a:pt x="982" y="9641"/>
                    <a:pt x="1710" y="10335"/>
                    <a:pt x="2437" y="10335"/>
                  </a:cubicBezTo>
                  <a:cubicBezTo>
                    <a:pt x="2761" y="10335"/>
                    <a:pt x="3085" y="10196"/>
                    <a:pt x="3312" y="9874"/>
                  </a:cubicBezTo>
                  <a:lnTo>
                    <a:pt x="3312" y="9874"/>
                  </a:lnTo>
                  <a:cubicBezTo>
                    <a:pt x="3695" y="10113"/>
                    <a:pt x="4135" y="10263"/>
                    <a:pt x="4604" y="10326"/>
                  </a:cubicBezTo>
                  <a:cubicBezTo>
                    <a:pt x="4629" y="10327"/>
                    <a:pt x="4653" y="10328"/>
                    <a:pt x="4677" y="10328"/>
                  </a:cubicBezTo>
                  <a:cubicBezTo>
                    <a:pt x="5177" y="10328"/>
                    <a:pt x="5578" y="10003"/>
                    <a:pt x="5705" y="9525"/>
                  </a:cubicBezTo>
                  <a:cubicBezTo>
                    <a:pt x="5705" y="9292"/>
                    <a:pt x="5638" y="9058"/>
                    <a:pt x="5772" y="8858"/>
                  </a:cubicBezTo>
                  <a:cubicBezTo>
                    <a:pt x="5905" y="8691"/>
                    <a:pt x="6272" y="8691"/>
                    <a:pt x="6506" y="8691"/>
                  </a:cubicBezTo>
                  <a:cubicBezTo>
                    <a:pt x="7473" y="8691"/>
                    <a:pt x="8307" y="8024"/>
                    <a:pt x="8507" y="7090"/>
                  </a:cubicBezTo>
                  <a:cubicBezTo>
                    <a:pt x="8661" y="7261"/>
                    <a:pt x="8868" y="7345"/>
                    <a:pt x="9078" y="7345"/>
                  </a:cubicBezTo>
                  <a:cubicBezTo>
                    <a:pt x="9277" y="7345"/>
                    <a:pt x="9479" y="7270"/>
                    <a:pt x="9641" y="7124"/>
                  </a:cubicBezTo>
                  <a:cubicBezTo>
                    <a:pt x="9941" y="6823"/>
                    <a:pt x="10208" y="6523"/>
                    <a:pt x="10442" y="6156"/>
                  </a:cubicBezTo>
                  <a:cubicBezTo>
                    <a:pt x="10642" y="5789"/>
                    <a:pt x="11042" y="5556"/>
                    <a:pt x="11476" y="5522"/>
                  </a:cubicBezTo>
                  <a:cubicBezTo>
                    <a:pt x="11709" y="5589"/>
                    <a:pt x="11943" y="5623"/>
                    <a:pt x="12176" y="5623"/>
                  </a:cubicBezTo>
                  <a:cubicBezTo>
                    <a:pt x="12610" y="5556"/>
                    <a:pt x="12743" y="5055"/>
                    <a:pt x="12777" y="4655"/>
                  </a:cubicBezTo>
                  <a:cubicBezTo>
                    <a:pt x="12810" y="4222"/>
                    <a:pt x="12843" y="3755"/>
                    <a:pt x="13177" y="3488"/>
                  </a:cubicBezTo>
                  <a:cubicBezTo>
                    <a:pt x="13344" y="3371"/>
                    <a:pt x="13527" y="3338"/>
                    <a:pt x="13715" y="3338"/>
                  </a:cubicBezTo>
                  <a:cubicBezTo>
                    <a:pt x="13903" y="3338"/>
                    <a:pt x="14094" y="3371"/>
                    <a:pt x="14278" y="3388"/>
                  </a:cubicBezTo>
                  <a:cubicBezTo>
                    <a:pt x="14317" y="3391"/>
                    <a:pt x="14357" y="3393"/>
                    <a:pt x="14398" y="3393"/>
                  </a:cubicBezTo>
                  <a:cubicBezTo>
                    <a:pt x="14772" y="3393"/>
                    <a:pt x="15185" y="3252"/>
                    <a:pt x="15245" y="2921"/>
                  </a:cubicBezTo>
                  <a:cubicBezTo>
                    <a:pt x="15245" y="2720"/>
                    <a:pt x="15178" y="2487"/>
                    <a:pt x="15045" y="2354"/>
                  </a:cubicBezTo>
                  <a:cubicBezTo>
                    <a:pt x="14647" y="1844"/>
                    <a:pt x="14057" y="1570"/>
                    <a:pt x="13462" y="1570"/>
                  </a:cubicBezTo>
                  <a:cubicBezTo>
                    <a:pt x="13160" y="1570"/>
                    <a:pt x="12857" y="1641"/>
                    <a:pt x="12577" y="1786"/>
                  </a:cubicBezTo>
                  <a:cubicBezTo>
                    <a:pt x="12113" y="602"/>
                    <a:pt x="11031" y="0"/>
                    <a:pt x="995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4335;p73">
              <a:extLst>
                <a:ext uri="{FF2B5EF4-FFF2-40B4-BE49-F238E27FC236}">
                  <a16:creationId xmlns:a16="http://schemas.microsoft.com/office/drawing/2014/main" id="{28E77643-A13D-4D3E-863F-BD0177D302E5}"/>
                </a:ext>
              </a:extLst>
            </p:cNvPr>
            <p:cNvSpPr/>
            <p:nvPr/>
          </p:nvSpPr>
          <p:spPr>
            <a:xfrm>
              <a:off x="3899625" y="1323050"/>
              <a:ext cx="312750" cy="184450"/>
            </a:xfrm>
            <a:custGeom>
              <a:avLst/>
              <a:gdLst/>
              <a:ahLst/>
              <a:cxnLst/>
              <a:rect l="l" t="t" r="r" b="b"/>
              <a:pathLst>
                <a:path w="12510" h="7378" extrusionOk="0">
                  <a:moveTo>
                    <a:pt x="12510" y="1"/>
                  </a:moveTo>
                  <a:cubicBezTo>
                    <a:pt x="12410" y="635"/>
                    <a:pt x="12110" y="1235"/>
                    <a:pt x="11576" y="1602"/>
                  </a:cubicBezTo>
                  <a:cubicBezTo>
                    <a:pt x="11242" y="1869"/>
                    <a:pt x="10809" y="2036"/>
                    <a:pt x="10375" y="2036"/>
                  </a:cubicBezTo>
                  <a:lnTo>
                    <a:pt x="10308" y="2036"/>
                  </a:lnTo>
                  <a:lnTo>
                    <a:pt x="10342" y="2102"/>
                  </a:lnTo>
                  <a:cubicBezTo>
                    <a:pt x="10442" y="2369"/>
                    <a:pt x="10442" y="2636"/>
                    <a:pt x="10342" y="2903"/>
                  </a:cubicBezTo>
                  <a:cubicBezTo>
                    <a:pt x="10208" y="3170"/>
                    <a:pt x="10041" y="3437"/>
                    <a:pt x="9875" y="3670"/>
                  </a:cubicBezTo>
                  <a:cubicBezTo>
                    <a:pt x="9775" y="3803"/>
                    <a:pt x="9674" y="3937"/>
                    <a:pt x="9541" y="4037"/>
                  </a:cubicBezTo>
                  <a:cubicBezTo>
                    <a:pt x="9441" y="4137"/>
                    <a:pt x="9274" y="4204"/>
                    <a:pt x="9141" y="4237"/>
                  </a:cubicBezTo>
                  <a:cubicBezTo>
                    <a:pt x="9073" y="4251"/>
                    <a:pt x="9005" y="4257"/>
                    <a:pt x="8937" y="4257"/>
                  </a:cubicBezTo>
                  <a:cubicBezTo>
                    <a:pt x="8674" y="4257"/>
                    <a:pt x="8419" y="4156"/>
                    <a:pt x="8207" y="3970"/>
                  </a:cubicBezTo>
                  <a:lnTo>
                    <a:pt x="8107" y="3870"/>
                  </a:lnTo>
                  <a:lnTo>
                    <a:pt x="8107" y="4004"/>
                  </a:lnTo>
                  <a:cubicBezTo>
                    <a:pt x="8073" y="4637"/>
                    <a:pt x="7773" y="5238"/>
                    <a:pt x="7273" y="5638"/>
                  </a:cubicBezTo>
                  <a:cubicBezTo>
                    <a:pt x="7006" y="5838"/>
                    <a:pt x="6672" y="5972"/>
                    <a:pt x="6339" y="6005"/>
                  </a:cubicBezTo>
                  <a:cubicBezTo>
                    <a:pt x="6280" y="6011"/>
                    <a:pt x="6221" y="6014"/>
                    <a:pt x="6161" y="6014"/>
                  </a:cubicBezTo>
                  <a:cubicBezTo>
                    <a:pt x="5887" y="6014"/>
                    <a:pt x="5613" y="5954"/>
                    <a:pt x="5338" y="5872"/>
                  </a:cubicBezTo>
                  <a:lnTo>
                    <a:pt x="5305" y="5872"/>
                  </a:lnTo>
                  <a:lnTo>
                    <a:pt x="5305" y="5938"/>
                  </a:lnTo>
                  <a:cubicBezTo>
                    <a:pt x="5171" y="6305"/>
                    <a:pt x="4938" y="6639"/>
                    <a:pt x="4671" y="6906"/>
                  </a:cubicBezTo>
                  <a:cubicBezTo>
                    <a:pt x="4431" y="7146"/>
                    <a:pt x="4110" y="7278"/>
                    <a:pt x="3781" y="7278"/>
                  </a:cubicBezTo>
                  <a:cubicBezTo>
                    <a:pt x="3744" y="7278"/>
                    <a:pt x="3707" y="7276"/>
                    <a:pt x="3670" y="7273"/>
                  </a:cubicBezTo>
                  <a:cubicBezTo>
                    <a:pt x="3036" y="7173"/>
                    <a:pt x="2503" y="6706"/>
                    <a:pt x="2336" y="6105"/>
                  </a:cubicBezTo>
                  <a:lnTo>
                    <a:pt x="2303" y="6038"/>
                  </a:lnTo>
                  <a:lnTo>
                    <a:pt x="2269" y="6072"/>
                  </a:lnTo>
                  <a:cubicBezTo>
                    <a:pt x="2018" y="6239"/>
                    <a:pt x="1719" y="6313"/>
                    <a:pt x="1413" y="6313"/>
                  </a:cubicBezTo>
                  <a:cubicBezTo>
                    <a:pt x="1354" y="6313"/>
                    <a:pt x="1295" y="6311"/>
                    <a:pt x="1235" y="6305"/>
                  </a:cubicBezTo>
                  <a:cubicBezTo>
                    <a:pt x="968" y="6305"/>
                    <a:pt x="701" y="6205"/>
                    <a:pt x="501" y="6072"/>
                  </a:cubicBezTo>
                  <a:cubicBezTo>
                    <a:pt x="301" y="5938"/>
                    <a:pt x="134" y="5772"/>
                    <a:pt x="1" y="5605"/>
                  </a:cubicBezTo>
                  <a:lnTo>
                    <a:pt x="1" y="5605"/>
                  </a:lnTo>
                  <a:cubicBezTo>
                    <a:pt x="1" y="5638"/>
                    <a:pt x="34" y="5705"/>
                    <a:pt x="68" y="5738"/>
                  </a:cubicBezTo>
                  <a:cubicBezTo>
                    <a:pt x="168" y="5905"/>
                    <a:pt x="301" y="6005"/>
                    <a:pt x="468" y="6105"/>
                  </a:cubicBezTo>
                  <a:cubicBezTo>
                    <a:pt x="701" y="6272"/>
                    <a:pt x="968" y="6372"/>
                    <a:pt x="1235" y="6405"/>
                  </a:cubicBezTo>
                  <a:cubicBezTo>
                    <a:pt x="1282" y="6410"/>
                    <a:pt x="1329" y="6412"/>
                    <a:pt x="1376" y="6412"/>
                  </a:cubicBezTo>
                  <a:cubicBezTo>
                    <a:pt x="1679" y="6412"/>
                    <a:pt x="1993" y="6326"/>
                    <a:pt x="2247" y="6174"/>
                  </a:cubicBezTo>
                  <a:lnTo>
                    <a:pt x="2247" y="6174"/>
                  </a:lnTo>
                  <a:cubicBezTo>
                    <a:pt x="2455" y="6822"/>
                    <a:pt x="2982" y="7274"/>
                    <a:pt x="3670" y="7373"/>
                  </a:cubicBezTo>
                  <a:cubicBezTo>
                    <a:pt x="3711" y="7376"/>
                    <a:pt x="3751" y="7378"/>
                    <a:pt x="3791" y="7378"/>
                  </a:cubicBezTo>
                  <a:cubicBezTo>
                    <a:pt x="4150" y="7378"/>
                    <a:pt x="4498" y="7246"/>
                    <a:pt x="4738" y="7006"/>
                  </a:cubicBezTo>
                  <a:cubicBezTo>
                    <a:pt x="5026" y="6718"/>
                    <a:pt x="5252" y="6399"/>
                    <a:pt x="5388" y="6020"/>
                  </a:cubicBezTo>
                  <a:lnTo>
                    <a:pt x="5388" y="6020"/>
                  </a:lnTo>
                  <a:cubicBezTo>
                    <a:pt x="5705" y="6112"/>
                    <a:pt x="6024" y="6172"/>
                    <a:pt x="6372" y="6172"/>
                  </a:cubicBezTo>
                  <a:cubicBezTo>
                    <a:pt x="6739" y="6138"/>
                    <a:pt x="7106" y="5972"/>
                    <a:pt x="7373" y="5738"/>
                  </a:cubicBezTo>
                  <a:cubicBezTo>
                    <a:pt x="7871" y="5365"/>
                    <a:pt x="8165" y="4788"/>
                    <a:pt x="8257" y="4171"/>
                  </a:cubicBezTo>
                  <a:lnTo>
                    <a:pt x="8257" y="4171"/>
                  </a:lnTo>
                  <a:cubicBezTo>
                    <a:pt x="8456" y="4317"/>
                    <a:pt x="8704" y="4391"/>
                    <a:pt x="8951" y="4391"/>
                  </a:cubicBezTo>
                  <a:cubicBezTo>
                    <a:pt x="9026" y="4391"/>
                    <a:pt x="9101" y="4384"/>
                    <a:pt x="9174" y="4371"/>
                  </a:cubicBezTo>
                  <a:cubicBezTo>
                    <a:pt x="9374" y="4337"/>
                    <a:pt x="9541" y="4237"/>
                    <a:pt x="9674" y="4137"/>
                  </a:cubicBezTo>
                  <a:cubicBezTo>
                    <a:pt x="9775" y="4037"/>
                    <a:pt x="9908" y="3904"/>
                    <a:pt x="10008" y="3737"/>
                  </a:cubicBezTo>
                  <a:cubicBezTo>
                    <a:pt x="10208" y="3503"/>
                    <a:pt x="10342" y="3203"/>
                    <a:pt x="10475" y="2903"/>
                  </a:cubicBezTo>
                  <a:cubicBezTo>
                    <a:pt x="10568" y="2655"/>
                    <a:pt x="10575" y="2379"/>
                    <a:pt x="10495" y="2101"/>
                  </a:cubicBezTo>
                  <a:lnTo>
                    <a:pt x="10495" y="2101"/>
                  </a:lnTo>
                  <a:cubicBezTo>
                    <a:pt x="10911" y="2088"/>
                    <a:pt x="11324" y="1924"/>
                    <a:pt x="11676" y="1669"/>
                  </a:cubicBezTo>
                  <a:cubicBezTo>
                    <a:pt x="11943" y="1435"/>
                    <a:pt x="12176" y="1168"/>
                    <a:pt x="12310" y="868"/>
                  </a:cubicBezTo>
                  <a:cubicBezTo>
                    <a:pt x="12410" y="668"/>
                    <a:pt x="12476" y="468"/>
                    <a:pt x="12510" y="234"/>
                  </a:cubicBezTo>
                  <a:cubicBezTo>
                    <a:pt x="12510" y="168"/>
                    <a:pt x="12510" y="134"/>
                    <a:pt x="12510" y="67"/>
                  </a:cubicBezTo>
                  <a:lnTo>
                    <a:pt x="12510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" name="Google Shape;4336;p73">
            <a:extLst>
              <a:ext uri="{FF2B5EF4-FFF2-40B4-BE49-F238E27FC236}">
                <a16:creationId xmlns:a16="http://schemas.microsoft.com/office/drawing/2014/main" id="{018EED07-E252-48D5-9F4C-93940A9D6C04}"/>
              </a:ext>
            </a:extLst>
          </p:cNvPr>
          <p:cNvGrpSpPr/>
          <p:nvPr/>
        </p:nvGrpSpPr>
        <p:grpSpPr>
          <a:xfrm flipH="1">
            <a:off x="157515" y="-349071"/>
            <a:ext cx="1510362" cy="2141562"/>
            <a:chOff x="2709625" y="904525"/>
            <a:chExt cx="2566025" cy="3638400"/>
          </a:xfrm>
        </p:grpSpPr>
        <p:sp>
          <p:nvSpPr>
            <p:cNvPr id="95" name="Google Shape;4337;p73">
              <a:extLst>
                <a:ext uri="{FF2B5EF4-FFF2-40B4-BE49-F238E27FC236}">
                  <a16:creationId xmlns:a16="http://schemas.microsoft.com/office/drawing/2014/main" id="{03C5BF82-DCC3-4B1A-B8AD-101E4F019B5E}"/>
                </a:ext>
              </a:extLst>
            </p:cNvPr>
            <p:cNvSpPr/>
            <p:nvPr/>
          </p:nvSpPr>
          <p:spPr>
            <a:xfrm>
              <a:off x="3416800" y="1664175"/>
              <a:ext cx="609025" cy="566950"/>
            </a:xfrm>
            <a:custGeom>
              <a:avLst/>
              <a:gdLst/>
              <a:ahLst/>
              <a:cxnLst/>
              <a:rect l="l" t="t" r="r" b="b"/>
              <a:pathLst>
                <a:path w="24361" h="22678" extrusionOk="0">
                  <a:moveTo>
                    <a:pt x="16178" y="1"/>
                  </a:moveTo>
                  <a:cubicBezTo>
                    <a:pt x="15011" y="1"/>
                    <a:pt x="13827" y="475"/>
                    <a:pt x="12943" y="1500"/>
                  </a:cubicBezTo>
                  <a:cubicBezTo>
                    <a:pt x="11708" y="966"/>
                    <a:pt x="10408" y="633"/>
                    <a:pt x="9073" y="466"/>
                  </a:cubicBezTo>
                  <a:cubicBezTo>
                    <a:pt x="8857" y="440"/>
                    <a:pt x="8642" y="426"/>
                    <a:pt x="8429" y="426"/>
                  </a:cubicBezTo>
                  <a:cubicBezTo>
                    <a:pt x="7290" y="426"/>
                    <a:pt x="6198" y="798"/>
                    <a:pt x="5271" y="1500"/>
                  </a:cubicBezTo>
                  <a:cubicBezTo>
                    <a:pt x="4270" y="2367"/>
                    <a:pt x="3769" y="3902"/>
                    <a:pt x="4370" y="5102"/>
                  </a:cubicBezTo>
                  <a:cubicBezTo>
                    <a:pt x="1801" y="5603"/>
                    <a:pt x="0" y="8538"/>
                    <a:pt x="767" y="11007"/>
                  </a:cubicBezTo>
                  <a:cubicBezTo>
                    <a:pt x="1134" y="12208"/>
                    <a:pt x="1968" y="13142"/>
                    <a:pt x="3069" y="13709"/>
                  </a:cubicBezTo>
                  <a:cubicBezTo>
                    <a:pt x="3369" y="14109"/>
                    <a:pt x="3703" y="14476"/>
                    <a:pt x="4070" y="14776"/>
                  </a:cubicBezTo>
                  <a:cubicBezTo>
                    <a:pt x="2735" y="17044"/>
                    <a:pt x="3302" y="19946"/>
                    <a:pt x="5371" y="21581"/>
                  </a:cubicBezTo>
                  <a:cubicBezTo>
                    <a:pt x="6319" y="22316"/>
                    <a:pt x="7458" y="22678"/>
                    <a:pt x="8593" y="22678"/>
                  </a:cubicBezTo>
                  <a:cubicBezTo>
                    <a:pt x="9931" y="22678"/>
                    <a:pt x="11265" y="22174"/>
                    <a:pt x="12276" y="21181"/>
                  </a:cubicBezTo>
                  <a:lnTo>
                    <a:pt x="17980" y="9205"/>
                  </a:lnTo>
                  <a:lnTo>
                    <a:pt x="23817" y="6670"/>
                  </a:lnTo>
                  <a:cubicBezTo>
                    <a:pt x="24361" y="4868"/>
                    <a:pt x="22966" y="3188"/>
                    <a:pt x="21232" y="3188"/>
                  </a:cubicBezTo>
                  <a:cubicBezTo>
                    <a:pt x="20944" y="3188"/>
                    <a:pt x="20647" y="3235"/>
                    <a:pt x="20348" y="3335"/>
                  </a:cubicBezTo>
                  <a:cubicBezTo>
                    <a:pt x="19875" y="1219"/>
                    <a:pt x="18049" y="1"/>
                    <a:pt x="1617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4338;p73">
              <a:extLst>
                <a:ext uri="{FF2B5EF4-FFF2-40B4-BE49-F238E27FC236}">
                  <a16:creationId xmlns:a16="http://schemas.microsoft.com/office/drawing/2014/main" id="{403989B8-23B6-4B6E-AFF2-7D5EBA6E625D}"/>
                </a:ext>
              </a:extLst>
            </p:cNvPr>
            <p:cNvSpPr/>
            <p:nvPr/>
          </p:nvSpPr>
          <p:spPr>
            <a:xfrm>
              <a:off x="3582750" y="1773500"/>
              <a:ext cx="423650" cy="754925"/>
            </a:xfrm>
            <a:custGeom>
              <a:avLst/>
              <a:gdLst/>
              <a:ahLst/>
              <a:cxnLst/>
              <a:rect l="l" t="t" r="r" b="b"/>
              <a:pathLst>
                <a:path w="16946" h="30197" extrusionOk="0">
                  <a:moveTo>
                    <a:pt x="6391" y="1"/>
                  </a:moveTo>
                  <a:cubicBezTo>
                    <a:pt x="3876" y="1"/>
                    <a:pt x="1849" y="2962"/>
                    <a:pt x="1334" y="5566"/>
                  </a:cubicBezTo>
                  <a:cubicBezTo>
                    <a:pt x="667" y="8769"/>
                    <a:pt x="0" y="12705"/>
                    <a:pt x="67" y="15173"/>
                  </a:cubicBezTo>
                  <a:cubicBezTo>
                    <a:pt x="200" y="20082"/>
                    <a:pt x="3796" y="21231"/>
                    <a:pt x="3836" y="21244"/>
                  </a:cubicBezTo>
                  <a:lnTo>
                    <a:pt x="3836" y="21244"/>
                  </a:lnTo>
                  <a:cubicBezTo>
                    <a:pt x="3827" y="21274"/>
                    <a:pt x="3631" y="22557"/>
                    <a:pt x="3403" y="24413"/>
                  </a:cubicBezTo>
                  <a:cubicBezTo>
                    <a:pt x="3403" y="24513"/>
                    <a:pt x="3369" y="24613"/>
                    <a:pt x="3369" y="24713"/>
                  </a:cubicBezTo>
                  <a:cubicBezTo>
                    <a:pt x="3169" y="27549"/>
                    <a:pt x="5304" y="29984"/>
                    <a:pt x="8139" y="30184"/>
                  </a:cubicBezTo>
                  <a:cubicBezTo>
                    <a:pt x="8248" y="30192"/>
                    <a:pt x="8357" y="30196"/>
                    <a:pt x="8467" y="30196"/>
                  </a:cubicBezTo>
                  <a:cubicBezTo>
                    <a:pt x="11048" y="30196"/>
                    <a:pt x="13826" y="27976"/>
                    <a:pt x="14210" y="25481"/>
                  </a:cubicBezTo>
                  <a:lnTo>
                    <a:pt x="14511" y="19710"/>
                  </a:lnTo>
                  <a:lnTo>
                    <a:pt x="16812" y="5900"/>
                  </a:lnTo>
                  <a:lnTo>
                    <a:pt x="16812" y="5500"/>
                  </a:lnTo>
                  <a:cubicBezTo>
                    <a:pt x="16946" y="4599"/>
                    <a:pt x="16745" y="3832"/>
                    <a:pt x="15878" y="3598"/>
                  </a:cubicBezTo>
                  <a:lnTo>
                    <a:pt x="7172" y="96"/>
                  </a:lnTo>
                  <a:cubicBezTo>
                    <a:pt x="6907" y="31"/>
                    <a:pt x="6647" y="1"/>
                    <a:pt x="6391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4339;p73">
              <a:extLst>
                <a:ext uri="{FF2B5EF4-FFF2-40B4-BE49-F238E27FC236}">
                  <a16:creationId xmlns:a16="http://schemas.microsoft.com/office/drawing/2014/main" id="{34E11F67-C85A-47EE-9749-81DAF32E9F5D}"/>
                </a:ext>
              </a:extLst>
            </p:cNvPr>
            <p:cNvSpPr/>
            <p:nvPr/>
          </p:nvSpPr>
          <p:spPr>
            <a:xfrm>
              <a:off x="3631100" y="2013800"/>
              <a:ext cx="33400" cy="29275"/>
            </a:xfrm>
            <a:custGeom>
              <a:avLst/>
              <a:gdLst/>
              <a:ahLst/>
              <a:cxnLst/>
              <a:rect l="l" t="t" r="r" b="b"/>
              <a:pathLst>
                <a:path w="1336" h="1171" extrusionOk="0">
                  <a:moveTo>
                    <a:pt x="611" y="0"/>
                  </a:moveTo>
                  <a:cubicBezTo>
                    <a:pt x="344" y="0"/>
                    <a:pt x="124" y="205"/>
                    <a:pt x="68" y="458"/>
                  </a:cubicBezTo>
                  <a:cubicBezTo>
                    <a:pt x="1" y="791"/>
                    <a:pt x="234" y="1125"/>
                    <a:pt x="568" y="1158"/>
                  </a:cubicBezTo>
                  <a:cubicBezTo>
                    <a:pt x="611" y="1167"/>
                    <a:pt x="654" y="1171"/>
                    <a:pt x="696" y="1171"/>
                  </a:cubicBezTo>
                  <a:cubicBezTo>
                    <a:pt x="976" y="1171"/>
                    <a:pt x="1210" y="985"/>
                    <a:pt x="1268" y="724"/>
                  </a:cubicBezTo>
                  <a:cubicBezTo>
                    <a:pt x="1335" y="391"/>
                    <a:pt x="1102" y="57"/>
                    <a:pt x="768" y="24"/>
                  </a:cubicBezTo>
                  <a:cubicBezTo>
                    <a:pt x="715" y="8"/>
                    <a:pt x="662" y="0"/>
                    <a:pt x="61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4340;p73">
              <a:extLst>
                <a:ext uri="{FF2B5EF4-FFF2-40B4-BE49-F238E27FC236}">
                  <a16:creationId xmlns:a16="http://schemas.microsoft.com/office/drawing/2014/main" id="{D8407B87-4991-4082-8CC3-02EF9247EE63}"/>
                </a:ext>
              </a:extLst>
            </p:cNvPr>
            <p:cNvSpPr/>
            <p:nvPr/>
          </p:nvSpPr>
          <p:spPr>
            <a:xfrm>
              <a:off x="3631100" y="1967050"/>
              <a:ext cx="64250" cy="20850"/>
            </a:xfrm>
            <a:custGeom>
              <a:avLst/>
              <a:gdLst/>
              <a:ahLst/>
              <a:cxnLst/>
              <a:rect l="l" t="t" r="r" b="b"/>
              <a:pathLst>
                <a:path w="2570" h="834" extrusionOk="0">
                  <a:moveTo>
                    <a:pt x="1072" y="0"/>
                  </a:moveTo>
                  <a:cubicBezTo>
                    <a:pt x="816" y="0"/>
                    <a:pt x="557" y="69"/>
                    <a:pt x="334" y="193"/>
                  </a:cubicBezTo>
                  <a:cubicBezTo>
                    <a:pt x="101" y="326"/>
                    <a:pt x="1" y="493"/>
                    <a:pt x="34" y="493"/>
                  </a:cubicBezTo>
                  <a:cubicBezTo>
                    <a:pt x="45" y="509"/>
                    <a:pt x="68" y="516"/>
                    <a:pt x="102" y="516"/>
                  </a:cubicBezTo>
                  <a:cubicBezTo>
                    <a:pt x="253" y="516"/>
                    <a:pt x="621" y="382"/>
                    <a:pt x="1080" y="382"/>
                  </a:cubicBezTo>
                  <a:cubicBezTo>
                    <a:pt x="1152" y="382"/>
                    <a:pt x="1226" y="385"/>
                    <a:pt x="1302" y="393"/>
                  </a:cubicBezTo>
                  <a:cubicBezTo>
                    <a:pt x="1918" y="485"/>
                    <a:pt x="2335" y="834"/>
                    <a:pt x="2474" y="834"/>
                  </a:cubicBezTo>
                  <a:cubicBezTo>
                    <a:pt x="2486" y="834"/>
                    <a:pt x="2495" y="832"/>
                    <a:pt x="2503" y="826"/>
                  </a:cubicBezTo>
                  <a:cubicBezTo>
                    <a:pt x="2569" y="760"/>
                    <a:pt x="2503" y="626"/>
                    <a:pt x="2269" y="460"/>
                  </a:cubicBezTo>
                  <a:cubicBezTo>
                    <a:pt x="2002" y="226"/>
                    <a:pt x="1702" y="59"/>
                    <a:pt x="1335" y="26"/>
                  </a:cubicBezTo>
                  <a:cubicBezTo>
                    <a:pt x="1249" y="9"/>
                    <a:pt x="1161" y="0"/>
                    <a:pt x="107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4341;p73">
              <a:extLst>
                <a:ext uri="{FF2B5EF4-FFF2-40B4-BE49-F238E27FC236}">
                  <a16:creationId xmlns:a16="http://schemas.microsoft.com/office/drawing/2014/main" id="{8FDEA7AF-3E9D-4674-A2E3-58C3D2CADC6C}"/>
                </a:ext>
              </a:extLst>
            </p:cNvPr>
            <p:cNvSpPr/>
            <p:nvPr/>
          </p:nvSpPr>
          <p:spPr>
            <a:xfrm>
              <a:off x="3775375" y="2030125"/>
              <a:ext cx="32550" cy="29900"/>
            </a:xfrm>
            <a:custGeom>
              <a:avLst/>
              <a:gdLst/>
              <a:ahLst/>
              <a:cxnLst/>
              <a:rect l="l" t="t" r="r" b="b"/>
              <a:pathLst>
                <a:path w="1302" h="1196" extrusionOk="0">
                  <a:moveTo>
                    <a:pt x="685" y="0"/>
                  </a:moveTo>
                  <a:cubicBezTo>
                    <a:pt x="386" y="0"/>
                    <a:pt x="129" y="166"/>
                    <a:pt x="67" y="472"/>
                  </a:cubicBezTo>
                  <a:lnTo>
                    <a:pt x="34" y="472"/>
                  </a:lnTo>
                  <a:cubicBezTo>
                    <a:pt x="1" y="805"/>
                    <a:pt x="234" y="1139"/>
                    <a:pt x="568" y="1172"/>
                  </a:cubicBezTo>
                  <a:cubicBezTo>
                    <a:pt x="616" y="1188"/>
                    <a:pt x="665" y="1196"/>
                    <a:pt x="713" y="1196"/>
                  </a:cubicBezTo>
                  <a:cubicBezTo>
                    <a:pt x="968" y="1196"/>
                    <a:pt x="1212" y="991"/>
                    <a:pt x="1268" y="739"/>
                  </a:cubicBezTo>
                  <a:cubicBezTo>
                    <a:pt x="1302" y="405"/>
                    <a:pt x="1101" y="71"/>
                    <a:pt x="768" y="5"/>
                  </a:cubicBezTo>
                  <a:cubicBezTo>
                    <a:pt x="740" y="2"/>
                    <a:pt x="712" y="0"/>
                    <a:pt x="68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4342;p73">
              <a:extLst>
                <a:ext uri="{FF2B5EF4-FFF2-40B4-BE49-F238E27FC236}">
                  <a16:creationId xmlns:a16="http://schemas.microsoft.com/office/drawing/2014/main" id="{668909B0-F0CD-4161-B795-BA89A10FE287}"/>
                </a:ext>
              </a:extLst>
            </p:cNvPr>
            <p:cNvSpPr/>
            <p:nvPr/>
          </p:nvSpPr>
          <p:spPr>
            <a:xfrm>
              <a:off x="3791225" y="1986125"/>
              <a:ext cx="64225" cy="20125"/>
            </a:xfrm>
            <a:custGeom>
              <a:avLst/>
              <a:gdLst/>
              <a:ahLst/>
              <a:cxnLst/>
              <a:rect l="l" t="t" r="r" b="b"/>
              <a:pathLst>
                <a:path w="2569" h="805" extrusionOk="0">
                  <a:moveTo>
                    <a:pt x="1128" y="0"/>
                  </a:moveTo>
                  <a:cubicBezTo>
                    <a:pt x="858" y="0"/>
                    <a:pt x="585" y="65"/>
                    <a:pt x="334" y="197"/>
                  </a:cubicBezTo>
                  <a:cubicBezTo>
                    <a:pt x="101" y="297"/>
                    <a:pt x="0" y="430"/>
                    <a:pt x="34" y="497"/>
                  </a:cubicBezTo>
                  <a:cubicBezTo>
                    <a:pt x="41" y="505"/>
                    <a:pt x="55" y="508"/>
                    <a:pt x="74" y="508"/>
                  </a:cubicBezTo>
                  <a:cubicBezTo>
                    <a:pt x="196" y="508"/>
                    <a:pt x="544" y="374"/>
                    <a:pt x="991" y="374"/>
                  </a:cubicBezTo>
                  <a:cubicBezTo>
                    <a:pt x="1090" y="374"/>
                    <a:pt x="1194" y="381"/>
                    <a:pt x="1301" y="397"/>
                  </a:cubicBezTo>
                  <a:cubicBezTo>
                    <a:pt x="1918" y="459"/>
                    <a:pt x="2335" y="805"/>
                    <a:pt x="2474" y="805"/>
                  </a:cubicBezTo>
                  <a:cubicBezTo>
                    <a:pt x="2485" y="805"/>
                    <a:pt x="2495" y="802"/>
                    <a:pt x="2502" y="797"/>
                  </a:cubicBezTo>
                  <a:cubicBezTo>
                    <a:pt x="2569" y="731"/>
                    <a:pt x="2502" y="597"/>
                    <a:pt x="2269" y="430"/>
                  </a:cubicBezTo>
                  <a:cubicBezTo>
                    <a:pt x="1947" y="149"/>
                    <a:pt x="1540" y="0"/>
                    <a:pt x="112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4343;p73">
              <a:extLst>
                <a:ext uri="{FF2B5EF4-FFF2-40B4-BE49-F238E27FC236}">
                  <a16:creationId xmlns:a16="http://schemas.microsoft.com/office/drawing/2014/main" id="{5B8F816F-41DC-40E1-85BC-7D9D72AB181F}"/>
                </a:ext>
              </a:extLst>
            </p:cNvPr>
            <p:cNvSpPr/>
            <p:nvPr/>
          </p:nvSpPr>
          <p:spPr>
            <a:xfrm>
              <a:off x="3675300" y="1970175"/>
              <a:ext cx="69250" cy="138475"/>
            </a:xfrm>
            <a:custGeom>
              <a:avLst/>
              <a:gdLst/>
              <a:ahLst/>
              <a:cxnLst/>
              <a:rect l="l" t="t" r="r" b="b"/>
              <a:pathLst>
                <a:path w="2770" h="5539" extrusionOk="0">
                  <a:moveTo>
                    <a:pt x="2700" y="0"/>
                  </a:moveTo>
                  <a:cubicBezTo>
                    <a:pt x="2617" y="0"/>
                    <a:pt x="1791" y="1389"/>
                    <a:pt x="835" y="3103"/>
                  </a:cubicBezTo>
                  <a:lnTo>
                    <a:pt x="168" y="4371"/>
                  </a:lnTo>
                  <a:cubicBezTo>
                    <a:pt x="68" y="4538"/>
                    <a:pt x="1" y="4771"/>
                    <a:pt x="1" y="5005"/>
                  </a:cubicBezTo>
                  <a:cubicBezTo>
                    <a:pt x="34" y="5138"/>
                    <a:pt x="134" y="5238"/>
                    <a:pt x="234" y="5305"/>
                  </a:cubicBezTo>
                  <a:cubicBezTo>
                    <a:pt x="334" y="5338"/>
                    <a:pt x="434" y="5371"/>
                    <a:pt x="535" y="5371"/>
                  </a:cubicBezTo>
                  <a:cubicBezTo>
                    <a:pt x="901" y="5472"/>
                    <a:pt x="1268" y="5538"/>
                    <a:pt x="1635" y="5538"/>
                  </a:cubicBezTo>
                  <a:cubicBezTo>
                    <a:pt x="1302" y="5371"/>
                    <a:pt x="935" y="5238"/>
                    <a:pt x="568" y="5171"/>
                  </a:cubicBezTo>
                  <a:cubicBezTo>
                    <a:pt x="401" y="5138"/>
                    <a:pt x="268" y="5071"/>
                    <a:pt x="234" y="4971"/>
                  </a:cubicBezTo>
                  <a:cubicBezTo>
                    <a:pt x="234" y="4771"/>
                    <a:pt x="301" y="4604"/>
                    <a:pt x="434" y="4471"/>
                  </a:cubicBezTo>
                  <a:cubicBezTo>
                    <a:pt x="635" y="4071"/>
                    <a:pt x="868" y="3670"/>
                    <a:pt x="1102" y="3237"/>
                  </a:cubicBezTo>
                  <a:cubicBezTo>
                    <a:pt x="2069" y="1502"/>
                    <a:pt x="2769" y="34"/>
                    <a:pt x="2703" y="1"/>
                  </a:cubicBezTo>
                  <a:cubicBezTo>
                    <a:pt x="2702" y="1"/>
                    <a:pt x="2701" y="0"/>
                    <a:pt x="270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344;p73">
              <a:extLst>
                <a:ext uri="{FF2B5EF4-FFF2-40B4-BE49-F238E27FC236}">
                  <a16:creationId xmlns:a16="http://schemas.microsoft.com/office/drawing/2014/main" id="{711ECE63-159B-4835-907D-CD3993766F73}"/>
                </a:ext>
              </a:extLst>
            </p:cNvPr>
            <p:cNvSpPr/>
            <p:nvPr/>
          </p:nvSpPr>
          <p:spPr>
            <a:xfrm>
              <a:off x="3673650" y="2283750"/>
              <a:ext cx="171800" cy="57525"/>
            </a:xfrm>
            <a:custGeom>
              <a:avLst/>
              <a:gdLst/>
              <a:ahLst/>
              <a:cxnLst/>
              <a:rect l="l" t="t" r="r" b="b"/>
              <a:pathLst>
                <a:path w="6872" h="2301" extrusionOk="0">
                  <a:moveTo>
                    <a:pt x="6872" y="0"/>
                  </a:moveTo>
                  <a:lnTo>
                    <a:pt x="6872" y="0"/>
                  </a:lnTo>
                  <a:cubicBezTo>
                    <a:pt x="5331" y="636"/>
                    <a:pt x="3665" y="967"/>
                    <a:pt x="1992" y="967"/>
                  </a:cubicBezTo>
                  <a:cubicBezTo>
                    <a:pt x="1383" y="967"/>
                    <a:pt x="772" y="923"/>
                    <a:pt x="167" y="834"/>
                  </a:cubicBezTo>
                  <a:lnTo>
                    <a:pt x="0" y="2068"/>
                  </a:lnTo>
                  <a:cubicBezTo>
                    <a:pt x="711" y="2231"/>
                    <a:pt x="1362" y="2301"/>
                    <a:pt x="1955" y="2301"/>
                  </a:cubicBezTo>
                  <a:cubicBezTo>
                    <a:pt x="5370" y="2301"/>
                    <a:pt x="6872" y="0"/>
                    <a:pt x="6872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4345;p73">
              <a:extLst>
                <a:ext uri="{FF2B5EF4-FFF2-40B4-BE49-F238E27FC236}">
                  <a16:creationId xmlns:a16="http://schemas.microsoft.com/office/drawing/2014/main" id="{89771FAF-6E70-4CBE-8771-9EACC67251C2}"/>
                </a:ext>
              </a:extLst>
            </p:cNvPr>
            <p:cNvSpPr/>
            <p:nvPr/>
          </p:nvSpPr>
          <p:spPr>
            <a:xfrm>
              <a:off x="3797900" y="1941800"/>
              <a:ext cx="77575" cy="24725"/>
            </a:xfrm>
            <a:custGeom>
              <a:avLst/>
              <a:gdLst/>
              <a:ahLst/>
              <a:cxnLst/>
              <a:rect l="l" t="t" r="r" b="b"/>
              <a:pathLst>
                <a:path w="3103" h="989" extrusionOk="0">
                  <a:moveTo>
                    <a:pt x="1201" y="0"/>
                  </a:moveTo>
                  <a:cubicBezTo>
                    <a:pt x="936" y="0"/>
                    <a:pt x="671" y="37"/>
                    <a:pt x="434" y="102"/>
                  </a:cubicBezTo>
                  <a:cubicBezTo>
                    <a:pt x="134" y="235"/>
                    <a:pt x="0" y="369"/>
                    <a:pt x="0" y="435"/>
                  </a:cubicBezTo>
                  <a:cubicBezTo>
                    <a:pt x="67" y="636"/>
                    <a:pt x="734" y="569"/>
                    <a:pt x="1535" y="702"/>
                  </a:cubicBezTo>
                  <a:cubicBezTo>
                    <a:pt x="2129" y="806"/>
                    <a:pt x="2643" y="989"/>
                    <a:pt x="2891" y="989"/>
                  </a:cubicBezTo>
                  <a:cubicBezTo>
                    <a:pt x="2964" y="989"/>
                    <a:pt x="3013" y="973"/>
                    <a:pt x="3036" y="936"/>
                  </a:cubicBezTo>
                  <a:cubicBezTo>
                    <a:pt x="3103" y="869"/>
                    <a:pt x="3002" y="669"/>
                    <a:pt x="2736" y="502"/>
                  </a:cubicBezTo>
                  <a:cubicBezTo>
                    <a:pt x="2402" y="235"/>
                    <a:pt x="2035" y="102"/>
                    <a:pt x="1635" y="35"/>
                  </a:cubicBezTo>
                  <a:cubicBezTo>
                    <a:pt x="1493" y="12"/>
                    <a:pt x="1347" y="0"/>
                    <a:pt x="12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4346;p73">
              <a:extLst>
                <a:ext uri="{FF2B5EF4-FFF2-40B4-BE49-F238E27FC236}">
                  <a16:creationId xmlns:a16="http://schemas.microsoft.com/office/drawing/2014/main" id="{C34081C7-0347-4BDC-B549-D518B7026DD2}"/>
                </a:ext>
              </a:extLst>
            </p:cNvPr>
            <p:cNvSpPr/>
            <p:nvPr/>
          </p:nvSpPr>
          <p:spPr>
            <a:xfrm>
              <a:off x="3636950" y="1917000"/>
              <a:ext cx="70075" cy="22650"/>
            </a:xfrm>
            <a:custGeom>
              <a:avLst/>
              <a:gdLst/>
              <a:ahLst/>
              <a:cxnLst/>
              <a:rect l="l" t="t" r="r" b="b"/>
              <a:pathLst>
                <a:path w="2803" h="906" extrusionOk="0">
                  <a:moveTo>
                    <a:pt x="1154" y="0"/>
                  </a:moveTo>
                  <a:cubicBezTo>
                    <a:pt x="874" y="0"/>
                    <a:pt x="612" y="62"/>
                    <a:pt x="367" y="160"/>
                  </a:cubicBezTo>
                  <a:cubicBezTo>
                    <a:pt x="100" y="327"/>
                    <a:pt x="0" y="460"/>
                    <a:pt x="67" y="560"/>
                  </a:cubicBezTo>
                  <a:cubicBezTo>
                    <a:pt x="167" y="727"/>
                    <a:pt x="734" y="660"/>
                    <a:pt x="1401" y="727"/>
                  </a:cubicBezTo>
                  <a:cubicBezTo>
                    <a:pt x="1883" y="778"/>
                    <a:pt x="2326" y="905"/>
                    <a:pt x="2569" y="905"/>
                  </a:cubicBezTo>
                  <a:cubicBezTo>
                    <a:pt x="2646" y="905"/>
                    <a:pt x="2704" y="892"/>
                    <a:pt x="2736" y="860"/>
                  </a:cubicBezTo>
                  <a:cubicBezTo>
                    <a:pt x="2802" y="794"/>
                    <a:pt x="2736" y="627"/>
                    <a:pt x="2502" y="427"/>
                  </a:cubicBezTo>
                  <a:cubicBezTo>
                    <a:pt x="2202" y="193"/>
                    <a:pt x="1835" y="60"/>
                    <a:pt x="1468" y="26"/>
                  </a:cubicBezTo>
                  <a:cubicBezTo>
                    <a:pt x="1361" y="9"/>
                    <a:pt x="1256" y="0"/>
                    <a:pt x="115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4347;p73">
              <a:extLst>
                <a:ext uri="{FF2B5EF4-FFF2-40B4-BE49-F238E27FC236}">
                  <a16:creationId xmlns:a16="http://schemas.microsoft.com/office/drawing/2014/main" id="{1CAB644D-C8A8-44D9-AFDA-3C29CF886E62}"/>
                </a:ext>
              </a:extLst>
            </p:cNvPr>
            <p:cNvSpPr/>
            <p:nvPr/>
          </p:nvSpPr>
          <p:spPr>
            <a:xfrm>
              <a:off x="3523525" y="1741625"/>
              <a:ext cx="406150" cy="205750"/>
            </a:xfrm>
            <a:custGeom>
              <a:avLst/>
              <a:gdLst/>
              <a:ahLst/>
              <a:cxnLst/>
              <a:rect l="l" t="t" r="r" b="b"/>
              <a:pathLst>
                <a:path w="16246" h="8230" extrusionOk="0">
                  <a:moveTo>
                    <a:pt x="12992" y="0"/>
                  </a:moveTo>
                  <a:cubicBezTo>
                    <a:pt x="12954" y="0"/>
                    <a:pt x="12915" y="1"/>
                    <a:pt x="12877" y="3"/>
                  </a:cubicBezTo>
                  <a:cubicBezTo>
                    <a:pt x="12143" y="36"/>
                    <a:pt x="11476" y="403"/>
                    <a:pt x="10775" y="503"/>
                  </a:cubicBezTo>
                  <a:cubicBezTo>
                    <a:pt x="10668" y="514"/>
                    <a:pt x="10562" y="519"/>
                    <a:pt x="10455" y="519"/>
                  </a:cubicBezTo>
                  <a:cubicBezTo>
                    <a:pt x="9601" y="519"/>
                    <a:pt x="8767" y="200"/>
                    <a:pt x="7906" y="170"/>
                  </a:cubicBezTo>
                  <a:cubicBezTo>
                    <a:pt x="7872" y="169"/>
                    <a:pt x="7838" y="168"/>
                    <a:pt x="7803" y="168"/>
                  </a:cubicBezTo>
                  <a:cubicBezTo>
                    <a:pt x="6672" y="168"/>
                    <a:pt x="5584" y="699"/>
                    <a:pt x="4904" y="1638"/>
                  </a:cubicBezTo>
                  <a:cubicBezTo>
                    <a:pt x="4371" y="2338"/>
                    <a:pt x="4070" y="3305"/>
                    <a:pt x="3303" y="3772"/>
                  </a:cubicBezTo>
                  <a:cubicBezTo>
                    <a:pt x="2936" y="4006"/>
                    <a:pt x="2536" y="4073"/>
                    <a:pt x="2136" y="4239"/>
                  </a:cubicBezTo>
                  <a:cubicBezTo>
                    <a:pt x="1469" y="4606"/>
                    <a:pt x="935" y="5207"/>
                    <a:pt x="635" y="5907"/>
                  </a:cubicBezTo>
                  <a:cubicBezTo>
                    <a:pt x="334" y="6641"/>
                    <a:pt x="134" y="7342"/>
                    <a:pt x="1" y="8109"/>
                  </a:cubicBezTo>
                  <a:cubicBezTo>
                    <a:pt x="183" y="8192"/>
                    <a:pt x="372" y="8229"/>
                    <a:pt x="563" y="8229"/>
                  </a:cubicBezTo>
                  <a:cubicBezTo>
                    <a:pt x="1211" y="8229"/>
                    <a:pt x="1880" y="7805"/>
                    <a:pt x="2369" y="7342"/>
                  </a:cubicBezTo>
                  <a:cubicBezTo>
                    <a:pt x="3036" y="6741"/>
                    <a:pt x="3637" y="6007"/>
                    <a:pt x="4537" y="5874"/>
                  </a:cubicBezTo>
                  <a:cubicBezTo>
                    <a:pt x="4637" y="5859"/>
                    <a:pt x="4739" y="5852"/>
                    <a:pt x="4841" y="5852"/>
                  </a:cubicBezTo>
                  <a:cubicBezTo>
                    <a:pt x="5556" y="5852"/>
                    <a:pt x="6321" y="6176"/>
                    <a:pt x="7017" y="6176"/>
                  </a:cubicBezTo>
                  <a:cubicBezTo>
                    <a:pt x="7318" y="6176"/>
                    <a:pt x="7607" y="6115"/>
                    <a:pt x="7873" y="5941"/>
                  </a:cubicBezTo>
                  <a:cubicBezTo>
                    <a:pt x="8540" y="5507"/>
                    <a:pt x="8740" y="4473"/>
                    <a:pt x="9408" y="4173"/>
                  </a:cubicBezTo>
                  <a:cubicBezTo>
                    <a:pt x="9561" y="4107"/>
                    <a:pt x="9719" y="4079"/>
                    <a:pt x="9878" y="4079"/>
                  </a:cubicBezTo>
                  <a:cubicBezTo>
                    <a:pt x="10444" y="4079"/>
                    <a:pt x="11036" y="4424"/>
                    <a:pt x="11609" y="4606"/>
                  </a:cubicBezTo>
                  <a:cubicBezTo>
                    <a:pt x="11809" y="4673"/>
                    <a:pt x="12009" y="4706"/>
                    <a:pt x="12210" y="4740"/>
                  </a:cubicBezTo>
                  <a:cubicBezTo>
                    <a:pt x="12353" y="4758"/>
                    <a:pt x="12495" y="4767"/>
                    <a:pt x="12636" y="4767"/>
                  </a:cubicBezTo>
                  <a:cubicBezTo>
                    <a:pt x="14296" y="4767"/>
                    <a:pt x="15730" y="3529"/>
                    <a:pt x="15946" y="1838"/>
                  </a:cubicBezTo>
                  <a:lnTo>
                    <a:pt x="16246" y="2171"/>
                  </a:lnTo>
                  <a:cubicBezTo>
                    <a:pt x="15403" y="1102"/>
                    <a:pt x="14308" y="0"/>
                    <a:pt x="1299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4348;p73">
              <a:extLst>
                <a:ext uri="{FF2B5EF4-FFF2-40B4-BE49-F238E27FC236}">
                  <a16:creationId xmlns:a16="http://schemas.microsoft.com/office/drawing/2014/main" id="{BFCDF2A8-3655-4B62-943C-1911A52C08CB}"/>
                </a:ext>
              </a:extLst>
            </p:cNvPr>
            <p:cNvSpPr/>
            <p:nvPr/>
          </p:nvSpPr>
          <p:spPr>
            <a:xfrm>
              <a:off x="3800400" y="1765125"/>
              <a:ext cx="314425" cy="501150"/>
            </a:xfrm>
            <a:custGeom>
              <a:avLst/>
              <a:gdLst/>
              <a:ahLst/>
              <a:cxnLst/>
              <a:rect l="l" t="t" r="r" b="b"/>
              <a:pathLst>
                <a:path w="12577" h="20046" extrusionOk="0">
                  <a:moveTo>
                    <a:pt x="5589" y="0"/>
                  </a:moveTo>
                  <a:cubicBezTo>
                    <a:pt x="4423" y="0"/>
                    <a:pt x="3306" y="526"/>
                    <a:pt x="2602" y="1465"/>
                  </a:cubicBezTo>
                  <a:cubicBezTo>
                    <a:pt x="2202" y="1965"/>
                    <a:pt x="901" y="2165"/>
                    <a:pt x="267" y="2265"/>
                  </a:cubicBezTo>
                  <a:cubicBezTo>
                    <a:pt x="0" y="2299"/>
                    <a:pt x="2402" y="3466"/>
                    <a:pt x="2969" y="3500"/>
                  </a:cubicBezTo>
                  <a:cubicBezTo>
                    <a:pt x="2802" y="4634"/>
                    <a:pt x="2902" y="5801"/>
                    <a:pt x="3269" y="6902"/>
                  </a:cubicBezTo>
                  <a:cubicBezTo>
                    <a:pt x="3670" y="7603"/>
                    <a:pt x="4137" y="8236"/>
                    <a:pt x="4704" y="8837"/>
                  </a:cubicBezTo>
                  <a:cubicBezTo>
                    <a:pt x="4216" y="9682"/>
                    <a:pt x="4014" y="12746"/>
                    <a:pt x="5548" y="12746"/>
                  </a:cubicBezTo>
                  <a:cubicBezTo>
                    <a:pt x="5588" y="12746"/>
                    <a:pt x="5629" y="12744"/>
                    <a:pt x="5671" y="12740"/>
                  </a:cubicBezTo>
                  <a:cubicBezTo>
                    <a:pt x="5771" y="12740"/>
                    <a:pt x="5905" y="12706"/>
                    <a:pt x="6005" y="12673"/>
                  </a:cubicBezTo>
                  <a:lnTo>
                    <a:pt x="6005" y="12673"/>
                  </a:lnTo>
                  <a:lnTo>
                    <a:pt x="5805" y="20045"/>
                  </a:lnTo>
                  <a:cubicBezTo>
                    <a:pt x="5809" y="20045"/>
                    <a:pt x="5814" y="20045"/>
                    <a:pt x="5819" y="20045"/>
                  </a:cubicBezTo>
                  <a:cubicBezTo>
                    <a:pt x="6510" y="20045"/>
                    <a:pt x="6845" y="17676"/>
                    <a:pt x="7739" y="17610"/>
                  </a:cubicBezTo>
                  <a:cubicBezTo>
                    <a:pt x="8607" y="17543"/>
                    <a:pt x="10008" y="17476"/>
                    <a:pt x="9907" y="15942"/>
                  </a:cubicBezTo>
                  <a:cubicBezTo>
                    <a:pt x="9907" y="15942"/>
                    <a:pt x="12576" y="14908"/>
                    <a:pt x="11409" y="12740"/>
                  </a:cubicBezTo>
                  <a:cubicBezTo>
                    <a:pt x="11175" y="12339"/>
                    <a:pt x="10875" y="11939"/>
                    <a:pt x="10541" y="11605"/>
                  </a:cubicBezTo>
                  <a:cubicBezTo>
                    <a:pt x="10741" y="11205"/>
                    <a:pt x="10942" y="10838"/>
                    <a:pt x="11208" y="10505"/>
                  </a:cubicBezTo>
                  <a:cubicBezTo>
                    <a:pt x="12209" y="9137"/>
                    <a:pt x="12509" y="7369"/>
                    <a:pt x="11976" y="5768"/>
                  </a:cubicBezTo>
                  <a:cubicBezTo>
                    <a:pt x="11442" y="4233"/>
                    <a:pt x="10108" y="3099"/>
                    <a:pt x="8506" y="2832"/>
                  </a:cubicBezTo>
                  <a:cubicBezTo>
                    <a:pt x="8406" y="1465"/>
                    <a:pt x="7406" y="331"/>
                    <a:pt x="6071" y="30"/>
                  </a:cubicBezTo>
                  <a:cubicBezTo>
                    <a:pt x="5910" y="10"/>
                    <a:pt x="5749" y="0"/>
                    <a:pt x="558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4349;p73">
              <a:extLst>
                <a:ext uri="{FF2B5EF4-FFF2-40B4-BE49-F238E27FC236}">
                  <a16:creationId xmlns:a16="http://schemas.microsoft.com/office/drawing/2014/main" id="{9B8A443F-5023-4A03-8650-45DB72F883AB}"/>
                </a:ext>
              </a:extLst>
            </p:cNvPr>
            <p:cNvSpPr/>
            <p:nvPr/>
          </p:nvSpPr>
          <p:spPr>
            <a:xfrm>
              <a:off x="3931775" y="2062250"/>
              <a:ext cx="87975" cy="107775"/>
            </a:xfrm>
            <a:custGeom>
              <a:avLst/>
              <a:gdLst/>
              <a:ahLst/>
              <a:cxnLst/>
              <a:rect l="l" t="t" r="r" b="b"/>
              <a:pathLst>
                <a:path w="3519" h="4311" extrusionOk="0">
                  <a:moveTo>
                    <a:pt x="1913" y="0"/>
                  </a:moveTo>
                  <a:cubicBezTo>
                    <a:pt x="1232" y="0"/>
                    <a:pt x="606" y="500"/>
                    <a:pt x="516" y="1188"/>
                  </a:cubicBezTo>
                  <a:cubicBezTo>
                    <a:pt x="283" y="2389"/>
                    <a:pt x="49" y="3957"/>
                    <a:pt x="16" y="4023"/>
                  </a:cubicBezTo>
                  <a:cubicBezTo>
                    <a:pt x="1" y="4068"/>
                    <a:pt x="554" y="4311"/>
                    <a:pt x="1217" y="4311"/>
                  </a:cubicBezTo>
                  <a:cubicBezTo>
                    <a:pt x="2043" y="4311"/>
                    <a:pt x="3040" y="3933"/>
                    <a:pt x="3318" y="2322"/>
                  </a:cubicBezTo>
                  <a:cubicBezTo>
                    <a:pt x="3518" y="1221"/>
                    <a:pt x="3218" y="621"/>
                    <a:pt x="2784" y="254"/>
                  </a:cubicBezTo>
                  <a:cubicBezTo>
                    <a:pt x="2584" y="121"/>
                    <a:pt x="2384" y="54"/>
                    <a:pt x="2151" y="21"/>
                  </a:cubicBezTo>
                  <a:cubicBezTo>
                    <a:pt x="2071" y="7"/>
                    <a:pt x="1992" y="0"/>
                    <a:pt x="1913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4350;p73">
              <a:extLst>
                <a:ext uri="{FF2B5EF4-FFF2-40B4-BE49-F238E27FC236}">
                  <a16:creationId xmlns:a16="http://schemas.microsoft.com/office/drawing/2014/main" id="{74DA750F-9899-493E-86A1-ED5B7C089226}"/>
                </a:ext>
              </a:extLst>
            </p:cNvPr>
            <p:cNvSpPr/>
            <p:nvPr/>
          </p:nvSpPr>
          <p:spPr>
            <a:xfrm>
              <a:off x="3958000" y="2084100"/>
              <a:ext cx="40075" cy="63125"/>
            </a:xfrm>
            <a:custGeom>
              <a:avLst/>
              <a:gdLst/>
              <a:ahLst/>
              <a:cxnLst/>
              <a:rect l="l" t="t" r="r" b="b"/>
              <a:pathLst>
                <a:path w="1603" h="2525" extrusionOk="0">
                  <a:moveTo>
                    <a:pt x="980" y="0"/>
                  </a:moveTo>
                  <a:cubicBezTo>
                    <a:pt x="910" y="0"/>
                    <a:pt x="839" y="24"/>
                    <a:pt x="768" y="47"/>
                  </a:cubicBezTo>
                  <a:cubicBezTo>
                    <a:pt x="701" y="81"/>
                    <a:pt x="635" y="147"/>
                    <a:pt x="635" y="214"/>
                  </a:cubicBezTo>
                  <a:cubicBezTo>
                    <a:pt x="568" y="314"/>
                    <a:pt x="601" y="381"/>
                    <a:pt x="635" y="381"/>
                  </a:cubicBezTo>
                  <a:cubicBezTo>
                    <a:pt x="635" y="381"/>
                    <a:pt x="635" y="314"/>
                    <a:pt x="668" y="247"/>
                  </a:cubicBezTo>
                  <a:cubicBezTo>
                    <a:pt x="743" y="172"/>
                    <a:pt x="837" y="135"/>
                    <a:pt x="921" y="135"/>
                  </a:cubicBezTo>
                  <a:cubicBezTo>
                    <a:pt x="949" y="135"/>
                    <a:pt x="977" y="139"/>
                    <a:pt x="1002" y="147"/>
                  </a:cubicBezTo>
                  <a:cubicBezTo>
                    <a:pt x="1168" y="247"/>
                    <a:pt x="1302" y="414"/>
                    <a:pt x="1335" y="614"/>
                  </a:cubicBezTo>
                  <a:cubicBezTo>
                    <a:pt x="1369" y="848"/>
                    <a:pt x="1369" y="1115"/>
                    <a:pt x="1335" y="1382"/>
                  </a:cubicBezTo>
                  <a:cubicBezTo>
                    <a:pt x="1268" y="1815"/>
                    <a:pt x="968" y="2215"/>
                    <a:pt x="535" y="2382"/>
                  </a:cubicBezTo>
                  <a:cubicBezTo>
                    <a:pt x="499" y="2391"/>
                    <a:pt x="463" y="2395"/>
                    <a:pt x="428" y="2395"/>
                  </a:cubicBezTo>
                  <a:cubicBezTo>
                    <a:pt x="332" y="2395"/>
                    <a:pt x="241" y="2364"/>
                    <a:pt x="168" y="2316"/>
                  </a:cubicBezTo>
                  <a:cubicBezTo>
                    <a:pt x="134" y="2282"/>
                    <a:pt x="68" y="2249"/>
                    <a:pt x="34" y="2215"/>
                  </a:cubicBezTo>
                  <a:cubicBezTo>
                    <a:pt x="1" y="2215"/>
                    <a:pt x="34" y="2282"/>
                    <a:pt x="134" y="2382"/>
                  </a:cubicBezTo>
                  <a:cubicBezTo>
                    <a:pt x="244" y="2465"/>
                    <a:pt x="376" y="2524"/>
                    <a:pt x="513" y="2524"/>
                  </a:cubicBezTo>
                  <a:cubicBezTo>
                    <a:pt x="542" y="2524"/>
                    <a:pt x="572" y="2522"/>
                    <a:pt x="601" y="2516"/>
                  </a:cubicBezTo>
                  <a:cubicBezTo>
                    <a:pt x="1035" y="2482"/>
                    <a:pt x="1435" y="1982"/>
                    <a:pt x="1535" y="1415"/>
                  </a:cubicBezTo>
                  <a:cubicBezTo>
                    <a:pt x="1602" y="1115"/>
                    <a:pt x="1602" y="848"/>
                    <a:pt x="1502" y="581"/>
                  </a:cubicBezTo>
                  <a:cubicBezTo>
                    <a:pt x="1469" y="314"/>
                    <a:pt x="1302" y="114"/>
                    <a:pt x="1068" y="14"/>
                  </a:cubicBezTo>
                  <a:cubicBezTo>
                    <a:pt x="1039" y="4"/>
                    <a:pt x="1010" y="0"/>
                    <a:pt x="980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4351;p73">
              <a:extLst>
                <a:ext uri="{FF2B5EF4-FFF2-40B4-BE49-F238E27FC236}">
                  <a16:creationId xmlns:a16="http://schemas.microsoft.com/office/drawing/2014/main" id="{8D7BF30A-16F6-48A0-A300-C06E891B4901}"/>
                </a:ext>
              </a:extLst>
            </p:cNvPr>
            <p:cNvSpPr/>
            <p:nvPr/>
          </p:nvSpPr>
          <p:spPr>
            <a:xfrm>
              <a:off x="3506025" y="1785050"/>
              <a:ext cx="377800" cy="235200"/>
            </a:xfrm>
            <a:custGeom>
              <a:avLst/>
              <a:gdLst/>
              <a:ahLst/>
              <a:cxnLst/>
              <a:rect l="l" t="t" r="r" b="b"/>
              <a:pathLst>
                <a:path w="15112" h="9408" extrusionOk="0">
                  <a:moveTo>
                    <a:pt x="15111" y="1"/>
                  </a:moveTo>
                  <a:cubicBezTo>
                    <a:pt x="14944" y="234"/>
                    <a:pt x="14778" y="434"/>
                    <a:pt x="14544" y="601"/>
                  </a:cubicBezTo>
                  <a:cubicBezTo>
                    <a:pt x="14056" y="953"/>
                    <a:pt x="13458" y="1130"/>
                    <a:pt x="12858" y="1130"/>
                  </a:cubicBezTo>
                  <a:cubicBezTo>
                    <a:pt x="12719" y="1130"/>
                    <a:pt x="12580" y="1120"/>
                    <a:pt x="12443" y="1101"/>
                  </a:cubicBezTo>
                  <a:cubicBezTo>
                    <a:pt x="11942" y="1068"/>
                    <a:pt x="11408" y="935"/>
                    <a:pt x="10941" y="801"/>
                  </a:cubicBezTo>
                  <a:cubicBezTo>
                    <a:pt x="10341" y="601"/>
                    <a:pt x="9741" y="468"/>
                    <a:pt x="9174" y="334"/>
                  </a:cubicBezTo>
                  <a:cubicBezTo>
                    <a:pt x="8981" y="315"/>
                    <a:pt x="8777" y="296"/>
                    <a:pt x="8575" y="296"/>
                  </a:cubicBezTo>
                  <a:cubicBezTo>
                    <a:pt x="8427" y="296"/>
                    <a:pt x="8280" y="306"/>
                    <a:pt x="8139" y="334"/>
                  </a:cubicBezTo>
                  <a:cubicBezTo>
                    <a:pt x="7806" y="368"/>
                    <a:pt x="7439" y="468"/>
                    <a:pt x="7139" y="634"/>
                  </a:cubicBezTo>
                  <a:cubicBezTo>
                    <a:pt x="6805" y="801"/>
                    <a:pt x="6538" y="1035"/>
                    <a:pt x="6305" y="1335"/>
                  </a:cubicBezTo>
                  <a:cubicBezTo>
                    <a:pt x="6108" y="1616"/>
                    <a:pt x="5982" y="1922"/>
                    <a:pt x="5968" y="2250"/>
                  </a:cubicBezTo>
                  <a:lnTo>
                    <a:pt x="5968" y="2250"/>
                  </a:lnTo>
                  <a:cubicBezTo>
                    <a:pt x="5891" y="2212"/>
                    <a:pt x="5814" y="2174"/>
                    <a:pt x="5738" y="2135"/>
                  </a:cubicBezTo>
                  <a:cubicBezTo>
                    <a:pt x="5604" y="2102"/>
                    <a:pt x="5471" y="2035"/>
                    <a:pt x="5337" y="2002"/>
                  </a:cubicBezTo>
                  <a:cubicBezTo>
                    <a:pt x="4962" y="1904"/>
                    <a:pt x="4578" y="1856"/>
                    <a:pt x="4197" y="1856"/>
                  </a:cubicBezTo>
                  <a:cubicBezTo>
                    <a:pt x="3020" y="1856"/>
                    <a:pt x="1866" y="2313"/>
                    <a:pt x="1034" y="3170"/>
                  </a:cubicBezTo>
                  <a:cubicBezTo>
                    <a:pt x="567" y="3670"/>
                    <a:pt x="234" y="4270"/>
                    <a:pt x="100" y="4937"/>
                  </a:cubicBezTo>
                  <a:cubicBezTo>
                    <a:pt x="0" y="5505"/>
                    <a:pt x="0" y="6105"/>
                    <a:pt x="100" y="6672"/>
                  </a:cubicBezTo>
                  <a:cubicBezTo>
                    <a:pt x="267" y="7473"/>
                    <a:pt x="667" y="8240"/>
                    <a:pt x="1235" y="8840"/>
                  </a:cubicBezTo>
                  <a:cubicBezTo>
                    <a:pt x="1401" y="9007"/>
                    <a:pt x="1568" y="9141"/>
                    <a:pt x="1768" y="9274"/>
                  </a:cubicBezTo>
                  <a:cubicBezTo>
                    <a:pt x="1835" y="9307"/>
                    <a:pt x="1902" y="9374"/>
                    <a:pt x="1968" y="9407"/>
                  </a:cubicBezTo>
                  <a:cubicBezTo>
                    <a:pt x="1735" y="9207"/>
                    <a:pt x="1501" y="9007"/>
                    <a:pt x="1301" y="8807"/>
                  </a:cubicBezTo>
                  <a:cubicBezTo>
                    <a:pt x="768" y="8207"/>
                    <a:pt x="401" y="7439"/>
                    <a:pt x="267" y="6639"/>
                  </a:cubicBezTo>
                  <a:cubicBezTo>
                    <a:pt x="167" y="6105"/>
                    <a:pt x="167" y="5538"/>
                    <a:pt x="301" y="4971"/>
                  </a:cubicBezTo>
                  <a:cubicBezTo>
                    <a:pt x="434" y="4337"/>
                    <a:pt x="734" y="3770"/>
                    <a:pt x="1201" y="3303"/>
                  </a:cubicBezTo>
                  <a:cubicBezTo>
                    <a:pt x="1978" y="2526"/>
                    <a:pt x="3038" y="2088"/>
                    <a:pt x="4125" y="2088"/>
                  </a:cubicBezTo>
                  <a:cubicBezTo>
                    <a:pt x="4485" y="2088"/>
                    <a:pt x="4847" y="2136"/>
                    <a:pt x="5204" y="2236"/>
                  </a:cubicBezTo>
                  <a:cubicBezTo>
                    <a:pt x="5337" y="2269"/>
                    <a:pt x="5471" y="2336"/>
                    <a:pt x="5604" y="2369"/>
                  </a:cubicBezTo>
                  <a:cubicBezTo>
                    <a:pt x="5738" y="2402"/>
                    <a:pt x="5838" y="2469"/>
                    <a:pt x="5971" y="2536"/>
                  </a:cubicBezTo>
                  <a:lnTo>
                    <a:pt x="6138" y="2602"/>
                  </a:lnTo>
                  <a:lnTo>
                    <a:pt x="6138" y="2436"/>
                  </a:lnTo>
                  <a:cubicBezTo>
                    <a:pt x="6138" y="2069"/>
                    <a:pt x="6238" y="1735"/>
                    <a:pt x="6438" y="1468"/>
                  </a:cubicBezTo>
                  <a:cubicBezTo>
                    <a:pt x="6638" y="1201"/>
                    <a:pt x="6905" y="968"/>
                    <a:pt x="7205" y="835"/>
                  </a:cubicBezTo>
                  <a:cubicBezTo>
                    <a:pt x="7631" y="622"/>
                    <a:pt x="8089" y="510"/>
                    <a:pt x="8546" y="510"/>
                  </a:cubicBezTo>
                  <a:cubicBezTo>
                    <a:pt x="8734" y="510"/>
                    <a:pt x="8922" y="529"/>
                    <a:pt x="9107" y="568"/>
                  </a:cubicBezTo>
                  <a:cubicBezTo>
                    <a:pt x="10341" y="734"/>
                    <a:pt x="11408" y="1235"/>
                    <a:pt x="12409" y="1268"/>
                  </a:cubicBezTo>
                  <a:cubicBezTo>
                    <a:pt x="12505" y="1277"/>
                    <a:pt x="12602" y="1281"/>
                    <a:pt x="12698" y="1281"/>
                  </a:cubicBezTo>
                  <a:cubicBezTo>
                    <a:pt x="13374" y="1281"/>
                    <a:pt x="14056" y="1076"/>
                    <a:pt x="14611" y="668"/>
                  </a:cubicBezTo>
                  <a:cubicBezTo>
                    <a:pt x="14744" y="534"/>
                    <a:pt x="14911" y="368"/>
                    <a:pt x="15011" y="201"/>
                  </a:cubicBezTo>
                  <a:cubicBezTo>
                    <a:pt x="15044" y="134"/>
                    <a:pt x="15078" y="67"/>
                    <a:pt x="1511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4352;p73">
              <a:extLst>
                <a:ext uri="{FF2B5EF4-FFF2-40B4-BE49-F238E27FC236}">
                  <a16:creationId xmlns:a16="http://schemas.microsoft.com/office/drawing/2014/main" id="{801058A7-9F81-4DE2-9A76-B4006C6FA559}"/>
                </a:ext>
              </a:extLst>
            </p:cNvPr>
            <p:cNvSpPr/>
            <p:nvPr/>
          </p:nvSpPr>
          <p:spPr>
            <a:xfrm>
              <a:off x="3551875" y="1715225"/>
              <a:ext cx="320275" cy="66525"/>
            </a:xfrm>
            <a:custGeom>
              <a:avLst/>
              <a:gdLst/>
              <a:ahLst/>
              <a:cxnLst/>
              <a:rect l="l" t="t" r="r" b="b"/>
              <a:pathLst>
                <a:path w="12811" h="2661" extrusionOk="0">
                  <a:moveTo>
                    <a:pt x="6497" y="0"/>
                  </a:moveTo>
                  <a:cubicBezTo>
                    <a:pt x="6300" y="0"/>
                    <a:pt x="6103" y="19"/>
                    <a:pt x="5905" y="58"/>
                  </a:cubicBezTo>
                  <a:cubicBezTo>
                    <a:pt x="4693" y="282"/>
                    <a:pt x="3664" y="1115"/>
                    <a:pt x="3256" y="2266"/>
                  </a:cubicBezTo>
                  <a:lnTo>
                    <a:pt x="3256" y="2266"/>
                  </a:lnTo>
                  <a:cubicBezTo>
                    <a:pt x="2934" y="1936"/>
                    <a:pt x="2515" y="1715"/>
                    <a:pt x="2069" y="1626"/>
                  </a:cubicBezTo>
                  <a:cubicBezTo>
                    <a:pt x="1901" y="1584"/>
                    <a:pt x="1728" y="1566"/>
                    <a:pt x="1556" y="1566"/>
                  </a:cubicBezTo>
                  <a:cubicBezTo>
                    <a:pt x="1317" y="1566"/>
                    <a:pt x="1082" y="1601"/>
                    <a:pt x="868" y="1659"/>
                  </a:cubicBezTo>
                  <a:cubicBezTo>
                    <a:pt x="601" y="1726"/>
                    <a:pt x="401" y="1826"/>
                    <a:pt x="168" y="1960"/>
                  </a:cubicBezTo>
                  <a:cubicBezTo>
                    <a:pt x="101" y="2026"/>
                    <a:pt x="34" y="2060"/>
                    <a:pt x="1" y="2160"/>
                  </a:cubicBezTo>
                  <a:cubicBezTo>
                    <a:pt x="268" y="1960"/>
                    <a:pt x="568" y="1826"/>
                    <a:pt x="902" y="1760"/>
                  </a:cubicBezTo>
                  <a:cubicBezTo>
                    <a:pt x="1085" y="1726"/>
                    <a:pt x="1269" y="1710"/>
                    <a:pt x="1452" y="1710"/>
                  </a:cubicBezTo>
                  <a:cubicBezTo>
                    <a:pt x="1635" y="1710"/>
                    <a:pt x="1819" y="1726"/>
                    <a:pt x="2002" y="1760"/>
                  </a:cubicBezTo>
                  <a:cubicBezTo>
                    <a:pt x="2469" y="1860"/>
                    <a:pt x="2870" y="2126"/>
                    <a:pt x="3170" y="2493"/>
                  </a:cubicBezTo>
                  <a:lnTo>
                    <a:pt x="3303" y="2660"/>
                  </a:lnTo>
                  <a:lnTo>
                    <a:pt x="3370" y="2493"/>
                  </a:lnTo>
                  <a:cubicBezTo>
                    <a:pt x="3770" y="1326"/>
                    <a:pt x="4738" y="492"/>
                    <a:pt x="5905" y="292"/>
                  </a:cubicBezTo>
                  <a:cubicBezTo>
                    <a:pt x="6084" y="255"/>
                    <a:pt x="6261" y="238"/>
                    <a:pt x="6437" y="238"/>
                  </a:cubicBezTo>
                  <a:cubicBezTo>
                    <a:pt x="7212" y="238"/>
                    <a:pt x="7948" y="560"/>
                    <a:pt x="8574" y="859"/>
                  </a:cubicBezTo>
                  <a:cubicBezTo>
                    <a:pt x="9241" y="1226"/>
                    <a:pt x="9975" y="1526"/>
                    <a:pt x="10709" y="1760"/>
                  </a:cubicBezTo>
                  <a:cubicBezTo>
                    <a:pt x="10991" y="1854"/>
                    <a:pt x="11283" y="1895"/>
                    <a:pt x="11580" y="1895"/>
                  </a:cubicBezTo>
                  <a:cubicBezTo>
                    <a:pt x="11810" y="1895"/>
                    <a:pt x="12043" y="1870"/>
                    <a:pt x="12276" y="1826"/>
                  </a:cubicBezTo>
                  <a:cubicBezTo>
                    <a:pt x="12410" y="1793"/>
                    <a:pt x="12543" y="1760"/>
                    <a:pt x="12677" y="1693"/>
                  </a:cubicBezTo>
                  <a:cubicBezTo>
                    <a:pt x="12777" y="1659"/>
                    <a:pt x="12810" y="1626"/>
                    <a:pt x="12810" y="1626"/>
                  </a:cubicBezTo>
                  <a:lnTo>
                    <a:pt x="12810" y="1626"/>
                  </a:lnTo>
                  <a:cubicBezTo>
                    <a:pt x="12643" y="1659"/>
                    <a:pt x="12443" y="1726"/>
                    <a:pt x="12276" y="1760"/>
                  </a:cubicBezTo>
                  <a:cubicBezTo>
                    <a:pt x="12147" y="1777"/>
                    <a:pt x="12016" y="1785"/>
                    <a:pt x="11884" y="1785"/>
                  </a:cubicBezTo>
                  <a:cubicBezTo>
                    <a:pt x="11505" y="1785"/>
                    <a:pt x="11122" y="1716"/>
                    <a:pt x="10775" y="1593"/>
                  </a:cubicBezTo>
                  <a:cubicBezTo>
                    <a:pt x="10041" y="1359"/>
                    <a:pt x="9341" y="1026"/>
                    <a:pt x="8674" y="659"/>
                  </a:cubicBezTo>
                  <a:cubicBezTo>
                    <a:pt x="8274" y="459"/>
                    <a:pt x="7840" y="258"/>
                    <a:pt x="7406" y="125"/>
                  </a:cubicBezTo>
                  <a:cubicBezTo>
                    <a:pt x="7103" y="44"/>
                    <a:pt x="6800" y="0"/>
                    <a:pt x="649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4353;p73">
              <a:extLst>
                <a:ext uri="{FF2B5EF4-FFF2-40B4-BE49-F238E27FC236}">
                  <a16:creationId xmlns:a16="http://schemas.microsoft.com/office/drawing/2014/main" id="{4F5ABF32-5E29-4409-ABA8-183D156DEFC6}"/>
                </a:ext>
              </a:extLst>
            </p:cNvPr>
            <p:cNvSpPr/>
            <p:nvPr/>
          </p:nvSpPr>
          <p:spPr>
            <a:xfrm>
              <a:off x="3917150" y="1722525"/>
              <a:ext cx="181825" cy="225175"/>
            </a:xfrm>
            <a:custGeom>
              <a:avLst/>
              <a:gdLst/>
              <a:ahLst/>
              <a:cxnLst/>
              <a:rect l="l" t="t" r="r" b="b"/>
              <a:pathLst>
                <a:path w="7273" h="9007" extrusionOk="0">
                  <a:moveTo>
                    <a:pt x="26" y="836"/>
                  </a:moveTo>
                  <a:cubicBezTo>
                    <a:pt x="18" y="846"/>
                    <a:pt x="9" y="856"/>
                    <a:pt x="0" y="867"/>
                  </a:cubicBezTo>
                  <a:cubicBezTo>
                    <a:pt x="9" y="858"/>
                    <a:pt x="18" y="848"/>
                    <a:pt x="26" y="836"/>
                  </a:cubicBezTo>
                  <a:close/>
                  <a:moveTo>
                    <a:pt x="1711" y="1"/>
                  </a:moveTo>
                  <a:cubicBezTo>
                    <a:pt x="1246" y="1"/>
                    <a:pt x="799" y="139"/>
                    <a:pt x="434" y="400"/>
                  </a:cubicBezTo>
                  <a:cubicBezTo>
                    <a:pt x="301" y="500"/>
                    <a:pt x="201" y="600"/>
                    <a:pt x="100" y="734"/>
                  </a:cubicBezTo>
                  <a:cubicBezTo>
                    <a:pt x="76" y="758"/>
                    <a:pt x="51" y="801"/>
                    <a:pt x="26" y="836"/>
                  </a:cubicBezTo>
                  <a:lnTo>
                    <a:pt x="26" y="836"/>
                  </a:lnTo>
                  <a:cubicBezTo>
                    <a:pt x="155" y="683"/>
                    <a:pt x="311" y="561"/>
                    <a:pt x="467" y="467"/>
                  </a:cubicBezTo>
                  <a:cubicBezTo>
                    <a:pt x="820" y="215"/>
                    <a:pt x="1230" y="96"/>
                    <a:pt x="1653" y="96"/>
                  </a:cubicBezTo>
                  <a:cubicBezTo>
                    <a:pt x="1791" y="96"/>
                    <a:pt x="1930" y="109"/>
                    <a:pt x="2069" y="133"/>
                  </a:cubicBezTo>
                  <a:cubicBezTo>
                    <a:pt x="2869" y="333"/>
                    <a:pt x="3536" y="934"/>
                    <a:pt x="3836" y="1701"/>
                  </a:cubicBezTo>
                  <a:cubicBezTo>
                    <a:pt x="4203" y="2668"/>
                    <a:pt x="4170" y="3736"/>
                    <a:pt x="3770" y="4670"/>
                  </a:cubicBezTo>
                  <a:lnTo>
                    <a:pt x="3770" y="4703"/>
                  </a:lnTo>
                  <a:lnTo>
                    <a:pt x="3603" y="5170"/>
                  </a:lnTo>
                  <a:lnTo>
                    <a:pt x="3903" y="4803"/>
                  </a:lnTo>
                  <a:cubicBezTo>
                    <a:pt x="4213" y="4432"/>
                    <a:pt x="4666" y="4233"/>
                    <a:pt x="5156" y="4233"/>
                  </a:cubicBezTo>
                  <a:cubicBezTo>
                    <a:pt x="5194" y="4233"/>
                    <a:pt x="5232" y="4234"/>
                    <a:pt x="5271" y="4236"/>
                  </a:cubicBezTo>
                  <a:cubicBezTo>
                    <a:pt x="5738" y="4270"/>
                    <a:pt x="6171" y="4470"/>
                    <a:pt x="6505" y="4837"/>
                  </a:cubicBezTo>
                  <a:cubicBezTo>
                    <a:pt x="6805" y="5137"/>
                    <a:pt x="7005" y="5537"/>
                    <a:pt x="7072" y="5971"/>
                  </a:cubicBezTo>
                  <a:cubicBezTo>
                    <a:pt x="7139" y="6371"/>
                    <a:pt x="7139" y="6738"/>
                    <a:pt x="7039" y="7105"/>
                  </a:cubicBezTo>
                  <a:cubicBezTo>
                    <a:pt x="6872" y="7639"/>
                    <a:pt x="6572" y="8139"/>
                    <a:pt x="6205" y="8539"/>
                  </a:cubicBezTo>
                  <a:cubicBezTo>
                    <a:pt x="5938" y="8873"/>
                    <a:pt x="5771" y="9006"/>
                    <a:pt x="5771" y="9006"/>
                  </a:cubicBezTo>
                  <a:cubicBezTo>
                    <a:pt x="5838" y="8973"/>
                    <a:pt x="5871" y="8940"/>
                    <a:pt x="5905" y="8906"/>
                  </a:cubicBezTo>
                  <a:cubicBezTo>
                    <a:pt x="6038" y="8840"/>
                    <a:pt x="6171" y="8706"/>
                    <a:pt x="6272" y="8606"/>
                  </a:cubicBezTo>
                  <a:cubicBezTo>
                    <a:pt x="6672" y="8206"/>
                    <a:pt x="6972" y="7705"/>
                    <a:pt x="7139" y="7172"/>
                  </a:cubicBezTo>
                  <a:cubicBezTo>
                    <a:pt x="7239" y="6771"/>
                    <a:pt x="7272" y="6371"/>
                    <a:pt x="7206" y="5971"/>
                  </a:cubicBezTo>
                  <a:cubicBezTo>
                    <a:pt x="7139" y="5504"/>
                    <a:pt x="6939" y="5070"/>
                    <a:pt x="6605" y="4737"/>
                  </a:cubicBezTo>
                  <a:cubicBezTo>
                    <a:pt x="6272" y="4336"/>
                    <a:pt x="5771" y="4103"/>
                    <a:pt x="5271" y="4069"/>
                  </a:cubicBezTo>
                  <a:cubicBezTo>
                    <a:pt x="5235" y="4067"/>
                    <a:pt x="5199" y="4066"/>
                    <a:pt x="5163" y="4066"/>
                  </a:cubicBezTo>
                  <a:cubicBezTo>
                    <a:pt x="4749" y="4066"/>
                    <a:pt x="4342" y="4205"/>
                    <a:pt x="4020" y="4445"/>
                  </a:cubicBezTo>
                  <a:lnTo>
                    <a:pt x="4020" y="4445"/>
                  </a:lnTo>
                  <a:cubicBezTo>
                    <a:pt x="4339" y="3546"/>
                    <a:pt x="4331" y="2539"/>
                    <a:pt x="3970" y="1668"/>
                  </a:cubicBezTo>
                  <a:cubicBezTo>
                    <a:pt x="3670" y="834"/>
                    <a:pt x="2969" y="233"/>
                    <a:pt x="2102" y="33"/>
                  </a:cubicBezTo>
                  <a:cubicBezTo>
                    <a:pt x="1971" y="11"/>
                    <a:pt x="1841" y="1"/>
                    <a:pt x="171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4354;p73">
              <a:extLst>
                <a:ext uri="{FF2B5EF4-FFF2-40B4-BE49-F238E27FC236}">
                  <a16:creationId xmlns:a16="http://schemas.microsoft.com/office/drawing/2014/main" id="{72D746FD-E152-4D57-992C-283470193508}"/>
                </a:ext>
              </a:extLst>
            </p:cNvPr>
            <p:cNvSpPr/>
            <p:nvPr/>
          </p:nvSpPr>
          <p:spPr>
            <a:xfrm>
              <a:off x="3702000" y="2136975"/>
              <a:ext cx="60900" cy="48225"/>
            </a:xfrm>
            <a:custGeom>
              <a:avLst/>
              <a:gdLst/>
              <a:ahLst/>
              <a:cxnLst/>
              <a:rect l="l" t="t" r="r" b="b"/>
              <a:pathLst>
                <a:path w="2436" h="1929" extrusionOk="0">
                  <a:moveTo>
                    <a:pt x="2202" y="0"/>
                  </a:moveTo>
                  <a:cubicBezTo>
                    <a:pt x="1501" y="201"/>
                    <a:pt x="734" y="334"/>
                    <a:pt x="0" y="401"/>
                  </a:cubicBezTo>
                  <a:lnTo>
                    <a:pt x="267" y="1401"/>
                  </a:lnTo>
                  <a:cubicBezTo>
                    <a:pt x="334" y="1668"/>
                    <a:pt x="567" y="1835"/>
                    <a:pt x="801" y="1868"/>
                  </a:cubicBezTo>
                  <a:cubicBezTo>
                    <a:pt x="955" y="1910"/>
                    <a:pt x="1114" y="1929"/>
                    <a:pt x="1272" y="1929"/>
                  </a:cubicBezTo>
                  <a:cubicBezTo>
                    <a:pt x="1491" y="1929"/>
                    <a:pt x="1708" y="1893"/>
                    <a:pt x="1902" y="1835"/>
                  </a:cubicBezTo>
                  <a:cubicBezTo>
                    <a:pt x="2235" y="1635"/>
                    <a:pt x="2435" y="1268"/>
                    <a:pt x="2435" y="868"/>
                  </a:cubicBezTo>
                  <a:cubicBezTo>
                    <a:pt x="2402" y="567"/>
                    <a:pt x="2335" y="267"/>
                    <a:pt x="2202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4355;p73">
              <a:extLst>
                <a:ext uri="{FF2B5EF4-FFF2-40B4-BE49-F238E27FC236}">
                  <a16:creationId xmlns:a16="http://schemas.microsoft.com/office/drawing/2014/main" id="{B45FB2AB-4B24-47A4-846E-12247A48158C}"/>
                </a:ext>
              </a:extLst>
            </p:cNvPr>
            <p:cNvSpPr/>
            <p:nvPr/>
          </p:nvSpPr>
          <p:spPr>
            <a:xfrm>
              <a:off x="3702000" y="2132800"/>
              <a:ext cx="64225" cy="55700"/>
            </a:xfrm>
            <a:custGeom>
              <a:avLst/>
              <a:gdLst/>
              <a:ahLst/>
              <a:cxnLst/>
              <a:rect l="l" t="t" r="r" b="b"/>
              <a:pathLst>
                <a:path w="2569" h="2228" extrusionOk="0">
                  <a:moveTo>
                    <a:pt x="2269" y="1"/>
                  </a:moveTo>
                  <a:lnTo>
                    <a:pt x="2168" y="34"/>
                  </a:lnTo>
                  <a:cubicBezTo>
                    <a:pt x="968" y="401"/>
                    <a:pt x="0" y="468"/>
                    <a:pt x="0" y="534"/>
                  </a:cubicBezTo>
                  <a:cubicBezTo>
                    <a:pt x="96" y="538"/>
                    <a:pt x="192" y="541"/>
                    <a:pt x="288" y="541"/>
                  </a:cubicBezTo>
                  <a:cubicBezTo>
                    <a:pt x="925" y="541"/>
                    <a:pt x="1556" y="448"/>
                    <a:pt x="2143" y="264"/>
                  </a:cubicBezTo>
                  <a:lnTo>
                    <a:pt x="2143" y="264"/>
                  </a:lnTo>
                  <a:cubicBezTo>
                    <a:pt x="2186" y="377"/>
                    <a:pt x="2217" y="506"/>
                    <a:pt x="2269" y="634"/>
                  </a:cubicBezTo>
                  <a:cubicBezTo>
                    <a:pt x="2369" y="935"/>
                    <a:pt x="2369" y="1268"/>
                    <a:pt x="2202" y="1568"/>
                  </a:cubicBezTo>
                  <a:cubicBezTo>
                    <a:pt x="2068" y="1802"/>
                    <a:pt x="1835" y="1969"/>
                    <a:pt x="1568" y="2035"/>
                  </a:cubicBezTo>
                  <a:cubicBezTo>
                    <a:pt x="1451" y="2069"/>
                    <a:pt x="1326" y="2085"/>
                    <a:pt x="1201" y="2085"/>
                  </a:cubicBezTo>
                  <a:cubicBezTo>
                    <a:pt x="1076" y="2085"/>
                    <a:pt x="951" y="2069"/>
                    <a:pt x="834" y="2035"/>
                  </a:cubicBezTo>
                  <a:lnTo>
                    <a:pt x="834" y="2035"/>
                  </a:lnTo>
                  <a:cubicBezTo>
                    <a:pt x="983" y="2159"/>
                    <a:pt x="1186" y="2228"/>
                    <a:pt x="1390" y="2228"/>
                  </a:cubicBezTo>
                  <a:cubicBezTo>
                    <a:pt x="1461" y="2228"/>
                    <a:pt x="1532" y="2219"/>
                    <a:pt x="1601" y="2202"/>
                  </a:cubicBezTo>
                  <a:cubicBezTo>
                    <a:pt x="1935" y="2135"/>
                    <a:pt x="2202" y="1935"/>
                    <a:pt x="2369" y="1668"/>
                  </a:cubicBezTo>
                  <a:cubicBezTo>
                    <a:pt x="2469" y="1502"/>
                    <a:pt x="2535" y="1335"/>
                    <a:pt x="2535" y="1135"/>
                  </a:cubicBezTo>
                  <a:cubicBezTo>
                    <a:pt x="2569" y="935"/>
                    <a:pt x="2535" y="734"/>
                    <a:pt x="2469" y="568"/>
                  </a:cubicBezTo>
                  <a:cubicBezTo>
                    <a:pt x="2435" y="401"/>
                    <a:pt x="2369" y="234"/>
                    <a:pt x="2335" y="101"/>
                  </a:cubicBezTo>
                  <a:lnTo>
                    <a:pt x="2269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4356;p73">
              <a:extLst>
                <a:ext uri="{FF2B5EF4-FFF2-40B4-BE49-F238E27FC236}">
                  <a16:creationId xmlns:a16="http://schemas.microsoft.com/office/drawing/2014/main" id="{650B7BCE-0924-4843-AA01-28BD14C2B5BD}"/>
                </a:ext>
              </a:extLst>
            </p:cNvPr>
            <p:cNvSpPr/>
            <p:nvPr/>
          </p:nvSpPr>
          <p:spPr>
            <a:xfrm>
              <a:off x="3792900" y="2070400"/>
              <a:ext cx="109650" cy="95850"/>
            </a:xfrm>
            <a:custGeom>
              <a:avLst/>
              <a:gdLst/>
              <a:ahLst/>
              <a:cxnLst/>
              <a:rect l="l" t="t" r="r" b="b"/>
              <a:pathLst>
                <a:path w="4386" h="3834" extrusionOk="0">
                  <a:moveTo>
                    <a:pt x="2528" y="1"/>
                  </a:moveTo>
                  <a:cubicBezTo>
                    <a:pt x="2288" y="1"/>
                    <a:pt x="2049" y="118"/>
                    <a:pt x="1902" y="328"/>
                  </a:cubicBezTo>
                  <a:cubicBezTo>
                    <a:pt x="1835" y="428"/>
                    <a:pt x="1801" y="529"/>
                    <a:pt x="1801" y="629"/>
                  </a:cubicBezTo>
                  <a:cubicBezTo>
                    <a:pt x="1663" y="538"/>
                    <a:pt x="1522" y="499"/>
                    <a:pt x="1388" y="499"/>
                  </a:cubicBezTo>
                  <a:cubicBezTo>
                    <a:pt x="782" y="499"/>
                    <a:pt x="321" y="1304"/>
                    <a:pt x="867" y="1796"/>
                  </a:cubicBezTo>
                  <a:cubicBezTo>
                    <a:pt x="334" y="1896"/>
                    <a:pt x="0" y="2397"/>
                    <a:pt x="100" y="2930"/>
                  </a:cubicBezTo>
                  <a:cubicBezTo>
                    <a:pt x="100" y="2964"/>
                    <a:pt x="100" y="2964"/>
                    <a:pt x="100" y="2997"/>
                  </a:cubicBezTo>
                  <a:cubicBezTo>
                    <a:pt x="259" y="3506"/>
                    <a:pt x="753" y="3833"/>
                    <a:pt x="1261" y="3833"/>
                  </a:cubicBezTo>
                  <a:cubicBezTo>
                    <a:pt x="1285" y="3833"/>
                    <a:pt x="1310" y="3832"/>
                    <a:pt x="1334" y="3831"/>
                  </a:cubicBezTo>
                  <a:cubicBezTo>
                    <a:pt x="1902" y="3764"/>
                    <a:pt x="2369" y="3464"/>
                    <a:pt x="2669" y="2997"/>
                  </a:cubicBezTo>
                  <a:cubicBezTo>
                    <a:pt x="2853" y="3158"/>
                    <a:pt x="3073" y="3232"/>
                    <a:pt x="3289" y="3232"/>
                  </a:cubicBezTo>
                  <a:cubicBezTo>
                    <a:pt x="3699" y="3232"/>
                    <a:pt x="4094" y="2967"/>
                    <a:pt x="4203" y="2530"/>
                  </a:cubicBezTo>
                  <a:cubicBezTo>
                    <a:pt x="4385" y="1893"/>
                    <a:pt x="3905" y="1311"/>
                    <a:pt x="3290" y="1311"/>
                  </a:cubicBezTo>
                  <a:cubicBezTo>
                    <a:pt x="3241" y="1311"/>
                    <a:pt x="3191" y="1315"/>
                    <a:pt x="3140" y="1323"/>
                  </a:cubicBezTo>
                  <a:lnTo>
                    <a:pt x="3140" y="1323"/>
                  </a:lnTo>
                  <a:cubicBezTo>
                    <a:pt x="3402" y="956"/>
                    <a:pt x="3334" y="427"/>
                    <a:pt x="2969" y="162"/>
                  </a:cubicBezTo>
                  <a:lnTo>
                    <a:pt x="2936" y="128"/>
                  </a:lnTo>
                  <a:cubicBezTo>
                    <a:pt x="2812" y="42"/>
                    <a:pt x="2670" y="1"/>
                    <a:pt x="2528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4357;p73">
              <a:extLst>
                <a:ext uri="{FF2B5EF4-FFF2-40B4-BE49-F238E27FC236}">
                  <a16:creationId xmlns:a16="http://schemas.microsoft.com/office/drawing/2014/main" id="{0C033DEB-A3B3-4FC7-BB21-5C97D3099870}"/>
                </a:ext>
              </a:extLst>
            </p:cNvPr>
            <p:cNvSpPr/>
            <p:nvPr/>
          </p:nvSpPr>
          <p:spPr>
            <a:xfrm>
              <a:off x="3832925" y="2190525"/>
              <a:ext cx="41850" cy="35450"/>
            </a:xfrm>
            <a:custGeom>
              <a:avLst/>
              <a:gdLst/>
              <a:ahLst/>
              <a:cxnLst/>
              <a:rect l="l" t="t" r="r" b="b"/>
              <a:pathLst>
                <a:path w="1674" h="1418" extrusionOk="0">
                  <a:moveTo>
                    <a:pt x="845" y="1"/>
                  </a:moveTo>
                  <a:cubicBezTo>
                    <a:pt x="785" y="1"/>
                    <a:pt x="725" y="9"/>
                    <a:pt x="667" y="27"/>
                  </a:cubicBezTo>
                  <a:lnTo>
                    <a:pt x="567" y="93"/>
                  </a:lnTo>
                  <a:cubicBezTo>
                    <a:pt x="0" y="327"/>
                    <a:pt x="34" y="1127"/>
                    <a:pt x="567" y="1361"/>
                  </a:cubicBezTo>
                  <a:cubicBezTo>
                    <a:pt x="661" y="1399"/>
                    <a:pt x="755" y="1417"/>
                    <a:pt x="845" y="1417"/>
                  </a:cubicBezTo>
                  <a:cubicBezTo>
                    <a:pt x="1302" y="1417"/>
                    <a:pt x="1674" y="967"/>
                    <a:pt x="1535" y="494"/>
                  </a:cubicBezTo>
                  <a:cubicBezTo>
                    <a:pt x="1424" y="190"/>
                    <a:pt x="1132" y="1"/>
                    <a:pt x="84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4358;p73">
              <a:extLst>
                <a:ext uri="{FF2B5EF4-FFF2-40B4-BE49-F238E27FC236}">
                  <a16:creationId xmlns:a16="http://schemas.microsoft.com/office/drawing/2014/main" id="{39CA3D5D-B43C-4EC7-AEF9-4AE57A80B720}"/>
                </a:ext>
              </a:extLst>
            </p:cNvPr>
            <p:cNvSpPr/>
            <p:nvPr/>
          </p:nvSpPr>
          <p:spPr>
            <a:xfrm>
              <a:off x="3942175" y="1754200"/>
              <a:ext cx="167950" cy="209425"/>
            </a:xfrm>
            <a:custGeom>
              <a:avLst/>
              <a:gdLst/>
              <a:ahLst/>
              <a:cxnLst/>
              <a:rect l="l" t="t" r="r" b="b"/>
              <a:pathLst>
                <a:path w="6718" h="8377" extrusionOk="0">
                  <a:moveTo>
                    <a:pt x="1468" y="0"/>
                  </a:moveTo>
                  <a:lnTo>
                    <a:pt x="1468" y="0"/>
                  </a:lnTo>
                  <a:cubicBezTo>
                    <a:pt x="0" y="834"/>
                    <a:pt x="267" y="3036"/>
                    <a:pt x="1868" y="3470"/>
                  </a:cubicBezTo>
                  <a:cubicBezTo>
                    <a:pt x="146" y="4553"/>
                    <a:pt x="1222" y="6884"/>
                    <a:pt x="2824" y="6884"/>
                  </a:cubicBezTo>
                  <a:cubicBezTo>
                    <a:pt x="3146" y="6884"/>
                    <a:pt x="3490" y="6790"/>
                    <a:pt x="3836" y="6572"/>
                  </a:cubicBezTo>
                  <a:lnTo>
                    <a:pt x="3836" y="6572"/>
                  </a:lnTo>
                  <a:cubicBezTo>
                    <a:pt x="3703" y="7306"/>
                    <a:pt x="4103" y="8040"/>
                    <a:pt x="4837" y="8306"/>
                  </a:cubicBezTo>
                  <a:cubicBezTo>
                    <a:pt x="4980" y="8354"/>
                    <a:pt x="5143" y="8377"/>
                    <a:pt x="5312" y="8377"/>
                  </a:cubicBezTo>
                  <a:cubicBezTo>
                    <a:pt x="5973" y="8377"/>
                    <a:pt x="6718" y="8030"/>
                    <a:pt x="6638" y="7472"/>
                  </a:cubicBezTo>
                  <a:cubicBezTo>
                    <a:pt x="6038" y="3536"/>
                    <a:pt x="2902" y="3536"/>
                    <a:pt x="2902" y="3536"/>
                  </a:cubicBezTo>
                  <a:cubicBezTo>
                    <a:pt x="3369" y="801"/>
                    <a:pt x="1468" y="0"/>
                    <a:pt x="1468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4359;p73">
              <a:extLst>
                <a:ext uri="{FF2B5EF4-FFF2-40B4-BE49-F238E27FC236}">
                  <a16:creationId xmlns:a16="http://schemas.microsoft.com/office/drawing/2014/main" id="{0AF530FC-C266-4B4B-8E09-324ED60A86AE}"/>
                </a:ext>
              </a:extLst>
            </p:cNvPr>
            <p:cNvSpPr/>
            <p:nvPr/>
          </p:nvSpPr>
          <p:spPr>
            <a:xfrm>
              <a:off x="2709625" y="904525"/>
              <a:ext cx="348600" cy="321425"/>
            </a:xfrm>
            <a:custGeom>
              <a:avLst/>
              <a:gdLst/>
              <a:ahLst/>
              <a:cxnLst/>
              <a:rect l="l" t="t" r="r" b="b"/>
              <a:pathLst>
                <a:path w="13944" h="12857" extrusionOk="0">
                  <a:moveTo>
                    <a:pt x="7415" y="1"/>
                  </a:moveTo>
                  <a:cubicBezTo>
                    <a:pt x="6601" y="1"/>
                    <a:pt x="5781" y="249"/>
                    <a:pt x="5071" y="764"/>
                  </a:cubicBezTo>
                  <a:cubicBezTo>
                    <a:pt x="3369" y="1964"/>
                    <a:pt x="2869" y="4266"/>
                    <a:pt x="3936" y="6067"/>
                  </a:cubicBezTo>
                  <a:cubicBezTo>
                    <a:pt x="3665" y="5959"/>
                    <a:pt x="3380" y="5908"/>
                    <a:pt x="3094" y="5908"/>
                  </a:cubicBezTo>
                  <a:cubicBezTo>
                    <a:pt x="1972" y="5908"/>
                    <a:pt x="833" y="6686"/>
                    <a:pt x="434" y="7802"/>
                  </a:cubicBezTo>
                  <a:cubicBezTo>
                    <a:pt x="0" y="9203"/>
                    <a:pt x="467" y="10771"/>
                    <a:pt x="1601" y="11705"/>
                  </a:cubicBezTo>
                  <a:cubicBezTo>
                    <a:pt x="2572" y="12453"/>
                    <a:pt x="3749" y="12856"/>
                    <a:pt x="4961" y="12856"/>
                  </a:cubicBezTo>
                  <a:cubicBezTo>
                    <a:pt x="5208" y="12856"/>
                    <a:pt x="5456" y="12839"/>
                    <a:pt x="5704" y="12806"/>
                  </a:cubicBezTo>
                  <a:cubicBezTo>
                    <a:pt x="7139" y="12572"/>
                    <a:pt x="8506" y="12005"/>
                    <a:pt x="9707" y="11171"/>
                  </a:cubicBezTo>
                  <a:cubicBezTo>
                    <a:pt x="10139" y="11602"/>
                    <a:pt x="10706" y="11821"/>
                    <a:pt x="11278" y="11821"/>
                  </a:cubicBezTo>
                  <a:cubicBezTo>
                    <a:pt x="11767" y="11821"/>
                    <a:pt x="12261" y="11661"/>
                    <a:pt x="12676" y="11338"/>
                  </a:cubicBezTo>
                  <a:cubicBezTo>
                    <a:pt x="13543" y="10604"/>
                    <a:pt x="13944" y="9470"/>
                    <a:pt x="13710" y="8369"/>
                  </a:cubicBezTo>
                  <a:cubicBezTo>
                    <a:pt x="13443" y="7302"/>
                    <a:pt x="12843" y="6334"/>
                    <a:pt x="11976" y="5667"/>
                  </a:cubicBezTo>
                  <a:cubicBezTo>
                    <a:pt x="13176" y="5100"/>
                    <a:pt x="13677" y="3666"/>
                    <a:pt x="13110" y="2498"/>
                  </a:cubicBezTo>
                  <a:cubicBezTo>
                    <a:pt x="12721" y="1624"/>
                    <a:pt x="11856" y="1104"/>
                    <a:pt x="10950" y="1104"/>
                  </a:cubicBezTo>
                  <a:cubicBezTo>
                    <a:pt x="10730" y="1104"/>
                    <a:pt x="10508" y="1134"/>
                    <a:pt x="10289" y="1198"/>
                  </a:cubicBezTo>
                  <a:lnTo>
                    <a:pt x="10289" y="1198"/>
                  </a:lnTo>
                  <a:cubicBezTo>
                    <a:pt x="9508" y="414"/>
                    <a:pt x="8467" y="1"/>
                    <a:pt x="741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4360;p73">
              <a:extLst>
                <a:ext uri="{FF2B5EF4-FFF2-40B4-BE49-F238E27FC236}">
                  <a16:creationId xmlns:a16="http://schemas.microsoft.com/office/drawing/2014/main" id="{4DC4C478-385A-4C7B-9575-69168A8B4730}"/>
                </a:ext>
              </a:extLst>
            </p:cNvPr>
            <p:cNvSpPr/>
            <p:nvPr/>
          </p:nvSpPr>
          <p:spPr>
            <a:xfrm>
              <a:off x="2921975" y="1272675"/>
              <a:ext cx="270525" cy="333100"/>
            </a:xfrm>
            <a:custGeom>
              <a:avLst/>
              <a:gdLst/>
              <a:ahLst/>
              <a:cxnLst/>
              <a:rect l="l" t="t" r="r" b="b"/>
              <a:pathLst>
                <a:path w="10821" h="13324" extrusionOk="0">
                  <a:moveTo>
                    <a:pt x="2986" y="1"/>
                  </a:moveTo>
                  <a:cubicBezTo>
                    <a:pt x="2561" y="1"/>
                    <a:pt x="2205" y="631"/>
                    <a:pt x="2548" y="1315"/>
                  </a:cubicBezTo>
                  <a:cubicBezTo>
                    <a:pt x="2548" y="1315"/>
                    <a:pt x="2214" y="1033"/>
                    <a:pt x="1937" y="1033"/>
                  </a:cubicBezTo>
                  <a:cubicBezTo>
                    <a:pt x="1767" y="1033"/>
                    <a:pt x="1618" y="1140"/>
                    <a:pt x="1580" y="1482"/>
                  </a:cubicBezTo>
                  <a:cubicBezTo>
                    <a:pt x="1480" y="2383"/>
                    <a:pt x="3181" y="6452"/>
                    <a:pt x="2881" y="6519"/>
                  </a:cubicBezTo>
                  <a:cubicBezTo>
                    <a:pt x="2878" y="6520"/>
                    <a:pt x="2875" y="6520"/>
                    <a:pt x="2872" y="6520"/>
                  </a:cubicBezTo>
                  <a:cubicBezTo>
                    <a:pt x="2549" y="6520"/>
                    <a:pt x="1007" y="3349"/>
                    <a:pt x="446" y="3283"/>
                  </a:cubicBezTo>
                  <a:cubicBezTo>
                    <a:pt x="425" y="3279"/>
                    <a:pt x="405" y="3277"/>
                    <a:pt x="385" y="3277"/>
                  </a:cubicBezTo>
                  <a:cubicBezTo>
                    <a:pt x="97" y="3277"/>
                    <a:pt x="0" y="3736"/>
                    <a:pt x="313" y="4518"/>
                  </a:cubicBezTo>
                  <a:cubicBezTo>
                    <a:pt x="680" y="5351"/>
                    <a:pt x="3415" y="11689"/>
                    <a:pt x="4015" y="12457"/>
                  </a:cubicBezTo>
                  <a:cubicBezTo>
                    <a:pt x="4249" y="12857"/>
                    <a:pt x="4649" y="13157"/>
                    <a:pt x="5083" y="13324"/>
                  </a:cubicBezTo>
                  <a:lnTo>
                    <a:pt x="9186" y="12957"/>
                  </a:lnTo>
                  <a:cubicBezTo>
                    <a:pt x="9186" y="12957"/>
                    <a:pt x="10453" y="11956"/>
                    <a:pt x="10620" y="10855"/>
                  </a:cubicBezTo>
                  <a:cubicBezTo>
                    <a:pt x="10820" y="9755"/>
                    <a:pt x="10353" y="3283"/>
                    <a:pt x="10353" y="3283"/>
                  </a:cubicBezTo>
                  <a:cubicBezTo>
                    <a:pt x="10353" y="3283"/>
                    <a:pt x="10338" y="3281"/>
                    <a:pt x="10310" y="3281"/>
                  </a:cubicBezTo>
                  <a:cubicBezTo>
                    <a:pt x="10134" y="3281"/>
                    <a:pt x="9469" y="3356"/>
                    <a:pt x="9152" y="4451"/>
                  </a:cubicBezTo>
                  <a:cubicBezTo>
                    <a:pt x="8952" y="5452"/>
                    <a:pt x="8785" y="6452"/>
                    <a:pt x="8685" y="7486"/>
                  </a:cubicBezTo>
                  <a:cubicBezTo>
                    <a:pt x="8685" y="7486"/>
                    <a:pt x="7384" y="3950"/>
                    <a:pt x="6951" y="2750"/>
                  </a:cubicBezTo>
                  <a:cubicBezTo>
                    <a:pt x="6526" y="1704"/>
                    <a:pt x="5909" y="146"/>
                    <a:pt x="5319" y="146"/>
                  </a:cubicBezTo>
                  <a:cubicBezTo>
                    <a:pt x="5307" y="146"/>
                    <a:pt x="5295" y="146"/>
                    <a:pt x="5283" y="148"/>
                  </a:cubicBezTo>
                  <a:cubicBezTo>
                    <a:pt x="4649" y="214"/>
                    <a:pt x="5383" y="2283"/>
                    <a:pt x="5516" y="3217"/>
                  </a:cubicBezTo>
                  <a:cubicBezTo>
                    <a:pt x="5650" y="4151"/>
                    <a:pt x="5850" y="5452"/>
                    <a:pt x="5850" y="5452"/>
                  </a:cubicBezTo>
                  <a:cubicBezTo>
                    <a:pt x="5850" y="5452"/>
                    <a:pt x="4182" y="1282"/>
                    <a:pt x="3448" y="281"/>
                  </a:cubicBezTo>
                  <a:cubicBezTo>
                    <a:pt x="3305" y="85"/>
                    <a:pt x="3141" y="1"/>
                    <a:pt x="2986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4361;p73">
              <a:extLst>
                <a:ext uri="{FF2B5EF4-FFF2-40B4-BE49-F238E27FC236}">
                  <a16:creationId xmlns:a16="http://schemas.microsoft.com/office/drawing/2014/main" id="{A69403F5-C1E3-401B-81DF-C87A051401D8}"/>
                </a:ext>
              </a:extLst>
            </p:cNvPr>
            <p:cNvSpPr/>
            <p:nvPr/>
          </p:nvSpPr>
          <p:spPr>
            <a:xfrm>
              <a:off x="3036525" y="1501275"/>
              <a:ext cx="82575" cy="28625"/>
            </a:xfrm>
            <a:custGeom>
              <a:avLst/>
              <a:gdLst/>
              <a:ahLst/>
              <a:cxnLst/>
              <a:rect l="l" t="t" r="r" b="b"/>
              <a:pathLst>
                <a:path w="3303" h="1145" extrusionOk="0">
                  <a:moveTo>
                    <a:pt x="788" y="0"/>
                  </a:moveTo>
                  <a:cubicBezTo>
                    <a:pt x="703" y="0"/>
                    <a:pt x="618" y="3"/>
                    <a:pt x="534" y="10"/>
                  </a:cubicBezTo>
                  <a:cubicBezTo>
                    <a:pt x="401" y="10"/>
                    <a:pt x="267" y="10"/>
                    <a:pt x="134" y="44"/>
                  </a:cubicBezTo>
                  <a:cubicBezTo>
                    <a:pt x="100" y="44"/>
                    <a:pt x="34" y="77"/>
                    <a:pt x="0" y="77"/>
                  </a:cubicBezTo>
                  <a:cubicBezTo>
                    <a:pt x="0" y="88"/>
                    <a:pt x="23" y="92"/>
                    <a:pt x="65" y="92"/>
                  </a:cubicBezTo>
                  <a:cubicBezTo>
                    <a:pt x="149" y="92"/>
                    <a:pt x="312" y="77"/>
                    <a:pt x="534" y="77"/>
                  </a:cubicBezTo>
                  <a:cubicBezTo>
                    <a:pt x="1368" y="77"/>
                    <a:pt x="2202" y="344"/>
                    <a:pt x="2869" y="811"/>
                  </a:cubicBezTo>
                  <a:cubicBezTo>
                    <a:pt x="3136" y="1011"/>
                    <a:pt x="3303" y="1144"/>
                    <a:pt x="3303" y="1144"/>
                  </a:cubicBezTo>
                  <a:cubicBezTo>
                    <a:pt x="3269" y="1111"/>
                    <a:pt x="3236" y="1044"/>
                    <a:pt x="3203" y="1011"/>
                  </a:cubicBezTo>
                  <a:cubicBezTo>
                    <a:pt x="3103" y="911"/>
                    <a:pt x="3002" y="844"/>
                    <a:pt x="2902" y="744"/>
                  </a:cubicBezTo>
                  <a:cubicBezTo>
                    <a:pt x="2303" y="264"/>
                    <a:pt x="1541" y="0"/>
                    <a:pt x="788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4362;p73">
              <a:extLst>
                <a:ext uri="{FF2B5EF4-FFF2-40B4-BE49-F238E27FC236}">
                  <a16:creationId xmlns:a16="http://schemas.microsoft.com/office/drawing/2014/main" id="{287E825C-15FE-4BB1-AC8E-40E2F63076DB}"/>
                </a:ext>
              </a:extLst>
            </p:cNvPr>
            <p:cNvSpPr/>
            <p:nvPr/>
          </p:nvSpPr>
          <p:spPr>
            <a:xfrm>
              <a:off x="3117400" y="1479000"/>
              <a:ext cx="19225" cy="48400"/>
            </a:xfrm>
            <a:custGeom>
              <a:avLst/>
              <a:gdLst/>
              <a:ahLst/>
              <a:cxnLst/>
              <a:rect l="l" t="t" r="r" b="b"/>
              <a:pathLst>
                <a:path w="769" h="1936" extrusionOk="0">
                  <a:moveTo>
                    <a:pt x="768" y="1"/>
                  </a:moveTo>
                  <a:lnTo>
                    <a:pt x="768" y="1"/>
                  </a:lnTo>
                  <a:cubicBezTo>
                    <a:pt x="535" y="267"/>
                    <a:pt x="335" y="568"/>
                    <a:pt x="201" y="901"/>
                  </a:cubicBezTo>
                  <a:cubicBezTo>
                    <a:pt x="68" y="1235"/>
                    <a:pt x="1" y="1568"/>
                    <a:pt x="34" y="1935"/>
                  </a:cubicBezTo>
                  <a:cubicBezTo>
                    <a:pt x="68" y="1935"/>
                    <a:pt x="101" y="1468"/>
                    <a:pt x="301" y="935"/>
                  </a:cubicBezTo>
                  <a:cubicBezTo>
                    <a:pt x="435" y="634"/>
                    <a:pt x="601" y="301"/>
                    <a:pt x="768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4363;p73">
              <a:extLst>
                <a:ext uri="{FF2B5EF4-FFF2-40B4-BE49-F238E27FC236}">
                  <a16:creationId xmlns:a16="http://schemas.microsoft.com/office/drawing/2014/main" id="{0F28DEFF-CC85-4ADD-971D-8576394E04DB}"/>
                </a:ext>
              </a:extLst>
            </p:cNvPr>
            <p:cNvSpPr/>
            <p:nvPr/>
          </p:nvSpPr>
          <p:spPr>
            <a:xfrm>
              <a:off x="2983150" y="1296375"/>
              <a:ext cx="54225" cy="125950"/>
            </a:xfrm>
            <a:custGeom>
              <a:avLst/>
              <a:gdLst/>
              <a:ahLst/>
              <a:cxnLst/>
              <a:rect l="l" t="t" r="r" b="b"/>
              <a:pathLst>
                <a:path w="2169" h="5038" extrusionOk="0">
                  <a:moveTo>
                    <a:pt x="34" y="0"/>
                  </a:moveTo>
                  <a:lnTo>
                    <a:pt x="34" y="0"/>
                  </a:lnTo>
                  <a:cubicBezTo>
                    <a:pt x="0" y="0"/>
                    <a:pt x="467" y="1134"/>
                    <a:pt x="1035" y="2535"/>
                  </a:cubicBezTo>
                  <a:cubicBezTo>
                    <a:pt x="1635" y="3903"/>
                    <a:pt x="2135" y="5037"/>
                    <a:pt x="2135" y="5037"/>
                  </a:cubicBezTo>
                  <a:cubicBezTo>
                    <a:pt x="2169" y="5004"/>
                    <a:pt x="1702" y="3903"/>
                    <a:pt x="1135" y="2502"/>
                  </a:cubicBezTo>
                  <a:cubicBezTo>
                    <a:pt x="534" y="1101"/>
                    <a:pt x="67" y="0"/>
                    <a:pt x="34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4364;p73">
              <a:extLst>
                <a:ext uri="{FF2B5EF4-FFF2-40B4-BE49-F238E27FC236}">
                  <a16:creationId xmlns:a16="http://schemas.microsoft.com/office/drawing/2014/main" id="{92D70233-8F19-4A72-8945-22C366BFCE4C}"/>
                </a:ext>
              </a:extLst>
            </p:cNvPr>
            <p:cNvSpPr/>
            <p:nvPr/>
          </p:nvSpPr>
          <p:spPr>
            <a:xfrm>
              <a:off x="3029850" y="1562400"/>
              <a:ext cx="530400" cy="969875"/>
            </a:xfrm>
            <a:custGeom>
              <a:avLst/>
              <a:gdLst/>
              <a:ahLst/>
              <a:cxnLst/>
              <a:rect l="l" t="t" r="r" b="b"/>
              <a:pathLst>
                <a:path w="21216" h="38795" extrusionOk="0">
                  <a:moveTo>
                    <a:pt x="5571" y="0"/>
                  </a:moveTo>
                  <a:lnTo>
                    <a:pt x="0" y="401"/>
                  </a:lnTo>
                  <a:cubicBezTo>
                    <a:pt x="101" y="2035"/>
                    <a:pt x="668" y="15578"/>
                    <a:pt x="3837" y="20915"/>
                  </a:cubicBezTo>
                  <a:cubicBezTo>
                    <a:pt x="6972" y="26286"/>
                    <a:pt x="17513" y="38795"/>
                    <a:pt x="17513" y="38795"/>
                  </a:cubicBezTo>
                  <a:lnTo>
                    <a:pt x="21216" y="29288"/>
                  </a:lnTo>
                  <a:cubicBezTo>
                    <a:pt x="21216" y="29288"/>
                    <a:pt x="12276" y="21249"/>
                    <a:pt x="10074" y="15611"/>
                  </a:cubicBezTo>
                  <a:cubicBezTo>
                    <a:pt x="7839" y="10007"/>
                    <a:pt x="6005" y="4170"/>
                    <a:pt x="5571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4365;p73">
              <a:extLst>
                <a:ext uri="{FF2B5EF4-FFF2-40B4-BE49-F238E27FC236}">
                  <a16:creationId xmlns:a16="http://schemas.microsoft.com/office/drawing/2014/main" id="{78809B29-4804-4568-98FA-31615DF22288}"/>
                </a:ext>
              </a:extLst>
            </p:cNvPr>
            <p:cNvSpPr/>
            <p:nvPr/>
          </p:nvSpPr>
          <p:spPr>
            <a:xfrm>
              <a:off x="3221650" y="2188425"/>
              <a:ext cx="167675" cy="193750"/>
            </a:xfrm>
            <a:custGeom>
              <a:avLst/>
              <a:gdLst/>
              <a:ahLst/>
              <a:cxnLst/>
              <a:rect l="l" t="t" r="r" b="b"/>
              <a:pathLst>
                <a:path w="6707" h="7750" extrusionOk="0">
                  <a:moveTo>
                    <a:pt x="2077" y="0"/>
                  </a:moveTo>
                  <a:cubicBezTo>
                    <a:pt x="1187" y="0"/>
                    <a:pt x="303" y="542"/>
                    <a:pt x="1" y="1545"/>
                  </a:cubicBezTo>
                  <a:lnTo>
                    <a:pt x="4804" y="7749"/>
                  </a:lnTo>
                  <a:cubicBezTo>
                    <a:pt x="5238" y="7449"/>
                    <a:pt x="5371" y="6882"/>
                    <a:pt x="5104" y="6448"/>
                  </a:cubicBezTo>
                  <a:cubicBezTo>
                    <a:pt x="5071" y="6382"/>
                    <a:pt x="5037" y="6348"/>
                    <a:pt x="4971" y="6282"/>
                  </a:cubicBezTo>
                  <a:lnTo>
                    <a:pt x="4971" y="6282"/>
                  </a:lnTo>
                  <a:cubicBezTo>
                    <a:pt x="5005" y="6284"/>
                    <a:pt x="5038" y="6285"/>
                    <a:pt x="5071" y="6285"/>
                  </a:cubicBezTo>
                  <a:cubicBezTo>
                    <a:pt x="6452" y="6285"/>
                    <a:pt x="6706" y="4273"/>
                    <a:pt x="5338" y="3947"/>
                  </a:cubicBezTo>
                  <a:cubicBezTo>
                    <a:pt x="5971" y="3613"/>
                    <a:pt x="6405" y="3013"/>
                    <a:pt x="6539" y="2312"/>
                  </a:cubicBezTo>
                  <a:cubicBezTo>
                    <a:pt x="6672" y="1578"/>
                    <a:pt x="6338" y="878"/>
                    <a:pt x="5705" y="511"/>
                  </a:cubicBezTo>
                  <a:cubicBezTo>
                    <a:pt x="5498" y="402"/>
                    <a:pt x="5274" y="350"/>
                    <a:pt x="5052" y="350"/>
                  </a:cubicBezTo>
                  <a:cubicBezTo>
                    <a:pt x="4592" y="350"/>
                    <a:pt x="4140" y="573"/>
                    <a:pt x="3870" y="978"/>
                  </a:cubicBezTo>
                  <a:cubicBezTo>
                    <a:pt x="3437" y="314"/>
                    <a:pt x="2755" y="0"/>
                    <a:pt x="207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4366;p73">
              <a:extLst>
                <a:ext uri="{FF2B5EF4-FFF2-40B4-BE49-F238E27FC236}">
                  <a16:creationId xmlns:a16="http://schemas.microsoft.com/office/drawing/2014/main" id="{3D2B7EBD-F5EC-4DC1-93A3-5819A5C400AC}"/>
                </a:ext>
              </a:extLst>
            </p:cNvPr>
            <p:cNvSpPr/>
            <p:nvPr/>
          </p:nvSpPr>
          <p:spPr>
            <a:xfrm>
              <a:off x="2921175" y="1272675"/>
              <a:ext cx="267150" cy="244250"/>
            </a:xfrm>
            <a:custGeom>
              <a:avLst/>
              <a:gdLst/>
              <a:ahLst/>
              <a:cxnLst/>
              <a:rect l="l" t="t" r="r" b="b"/>
              <a:pathLst>
                <a:path w="10686" h="9770" extrusionOk="0">
                  <a:moveTo>
                    <a:pt x="3003" y="1"/>
                  </a:moveTo>
                  <a:cubicBezTo>
                    <a:pt x="2573" y="1"/>
                    <a:pt x="2229" y="631"/>
                    <a:pt x="2546" y="1315"/>
                  </a:cubicBezTo>
                  <a:cubicBezTo>
                    <a:pt x="2546" y="1315"/>
                    <a:pt x="2213" y="1033"/>
                    <a:pt x="1944" y="1033"/>
                  </a:cubicBezTo>
                  <a:cubicBezTo>
                    <a:pt x="1779" y="1033"/>
                    <a:pt x="1638" y="1140"/>
                    <a:pt x="1612" y="1482"/>
                  </a:cubicBezTo>
                  <a:cubicBezTo>
                    <a:pt x="1512" y="2383"/>
                    <a:pt x="3213" y="6452"/>
                    <a:pt x="2913" y="6519"/>
                  </a:cubicBezTo>
                  <a:cubicBezTo>
                    <a:pt x="2910" y="6520"/>
                    <a:pt x="2907" y="6520"/>
                    <a:pt x="2904" y="6520"/>
                  </a:cubicBezTo>
                  <a:cubicBezTo>
                    <a:pt x="2581" y="6520"/>
                    <a:pt x="1039" y="3349"/>
                    <a:pt x="478" y="3283"/>
                  </a:cubicBezTo>
                  <a:cubicBezTo>
                    <a:pt x="457" y="3279"/>
                    <a:pt x="437" y="3277"/>
                    <a:pt x="417" y="3277"/>
                  </a:cubicBezTo>
                  <a:cubicBezTo>
                    <a:pt x="126" y="3277"/>
                    <a:pt x="1" y="3736"/>
                    <a:pt x="345" y="4518"/>
                  </a:cubicBezTo>
                  <a:cubicBezTo>
                    <a:pt x="712" y="5351"/>
                    <a:pt x="1579" y="7853"/>
                    <a:pt x="2146" y="8620"/>
                  </a:cubicBezTo>
                  <a:cubicBezTo>
                    <a:pt x="2537" y="9347"/>
                    <a:pt x="3303" y="9769"/>
                    <a:pt x="4110" y="9769"/>
                  </a:cubicBezTo>
                  <a:cubicBezTo>
                    <a:pt x="4267" y="9769"/>
                    <a:pt x="4424" y="9754"/>
                    <a:pt x="4581" y="9721"/>
                  </a:cubicBezTo>
                  <a:cubicBezTo>
                    <a:pt x="6349" y="9388"/>
                    <a:pt x="5915" y="7620"/>
                    <a:pt x="5915" y="7620"/>
                  </a:cubicBezTo>
                  <a:lnTo>
                    <a:pt x="5915" y="7620"/>
                  </a:lnTo>
                  <a:cubicBezTo>
                    <a:pt x="5915" y="7620"/>
                    <a:pt x="6399" y="8587"/>
                    <a:pt x="7033" y="8587"/>
                  </a:cubicBezTo>
                  <a:cubicBezTo>
                    <a:pt x="7124" y="8587"/>
                    <a:pt x="7219" y="8567"/>
                    <a:pt x="7316" y="8520"/>
                  </a:cubicBezTo>
                  <a:cubicBezTo>
                    <a:pt x="7874" y="8229"/>
                    <a:pt x="7903" y="7850"/>
                    <a:pt x="7877" y="7665"/>
                  </a:cubicBezTo>
                  <a:lnTo>
                    <a:pt x="7877" y="7665"/>
                  </a:lnTo>
                  <a:cubicBezTo>
                    <a:pt x="7986" y="8085"/>
                    <a:pt x="8432" y="9547"/>
                    <a:pt x="9364" y="9547"/>
                  </a:cubicBezTo>
                  <a:cubicBezTo>
                    <a:pt x="9494" y="9547"/>
                    <a:pt x="9635" y="9519"/>
                    <a:pt x="9785" y="9454"/>
                  </a:cubicBezTo>
                  <a:cubicBezTo>
                    <a:pt x="10252" y="9221"/>
                    <a:pt x="10552" y="8787"/>
                    <a:pt x="10652" y="8254"/>
                  </a:cubicBezTo>
                  <a:cubicBezTo>
                    <a:pt x="10685" y="7019"/>
                    <a:pt x="10385" y="3283"/>
                    <a:pt x="10385" y="3283"/>
                  </a:cubicBezTo>
                  <a:cubicBezTo>
                    <a:pt x="10385" y="3283"/>
                    <a:pt x="10369" y="3281"/>
                    <a:pt x="10340" y="3281"/>
                  </a:cubicBezTo>
                  <a:cubicBezTo>
                    <a:pt x="10158" y="3281"/>
                    <a:pt x="9472" y="3356"/>
                    <a:pt x="9184" y="4451"/>
                  </a:cubicBezTo>
                  <a:cubicBezTo>
                    <a:pt x="8984" y="5452"/>
                    <a:pt x="8817" y="6452"/>
                    <a:pt x="8717" y="7486"/>
                  </a:cubicBezTo>
                  <a:cubicBezTo>
                    <a:pt x="8717" y="7486"/>
                    <a:pt x="7416" y="3950"/>
                    <a:pt x="6949" y="2750"/>
                  </a:cubicBezTo>
                  <a:cubicBezTo>
                    <a:pt x="6557" y="1704"/>
                    <a:pt x="5941" y="146"/>
                    <a:pt x="5320" y="146"/>
                  </a:cubicBezTo>
                  <a:cubicBezTo>
                    <a:pt x="5307" y="146"/>
                    <a:pt x="5294" y="146"/>
                    <a:pt x="5281" y="148"/>
                  </a:cubicBezTo>
                  <a:cubicBezTo>
                    <a:pt x="4681" y="214"/>
                    <a:pt x="5415" y="2283"/>
                    <a:pt x="5548" y="3217"/>
                  </a:cubicBezTo>
                  <a:cubicBezTo>
                    <a:pt x="5682" y="4151"/>
                    <a:pt x="5882" y="5452"/>
                    <a:pt x="5882" y="5452"/>
                  </a:cubicBezTo>
                  <a:cubicBezTo>
                    <a:pt x="5882" y="5452"/>
                    <a:pt x="4214" y="1282"/>
                    <a:pt x="3480" y="281"/>
                  </a:cubicBezTo>
                  <a:cubicBezTo>
                    <a:pt x="3328" y="85"/>
                    <a:pt x="3160" y="1"/>
                    <a:pt x="300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4367;p73">
              <a:extLst>
                <a:ext uri="{FF2B5EF4-FFF2-40B4-BE49-F238E27FC236}">
                  <a16:creationId xmlns:a16="http://schemas.microsoft.com/office/drawing/2014/main" id="{E937CD48-0DE2-4780-A560-38A09FEB07FE}"/>
                </a:ext>
              </a:extLst>
            </p:cNvPr>
            <p:cNvSpPr/>
            <p:nvPr/>
          </p:nvSpPr>
          <p:spPr>
            <a:xfrm>
              <a:off x="3049875" y="1535700"/>
              <a:ext cx="28375" cy="20875"/>
            </a:xfrm>
            <a:custGeom>
              <a:avLst/>
              <a:gdLst/>
              <a:ahLst/>
              <a:cxnLst/>
              <a:rect l="l" t="t" r="r" b="b"/>
              <a:pathLst>
                <a:path w="1135" h="835" extrusionOk="0">
                  <a:moveTo>
                    <a:pt x="500" y="1"/>
                  </a:moveTo>
                  <a:cubicBezTo>
                    <a:pt x="0" y="68"/>
                    <a:pt x="67" y="835"/>
                    <a:pt x="567" y="835"/>
                  </a:cubicBezTo>
                  <a:cubicBezTo>
                    <a:pt x="1101" y="835"/>
                    <a:pt x="1134" y="68"/>
                    <a:pt x="634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4368;p73">
              <a:extLst>
                <a:ext uri="{FF2B5EF4-FFF2-40B4-BE49-F238E27FC236}">
                  <a16:creationId xmlns:a16="http://schemas.microsoft.com/office/drawing/2014/main" id="{1349890F-A566-4F4C-8BCC-88BC4F15741B}"/>
                </a:ext>
              </a:extLst>
            </p:cNvPr>
            <p:cNvSpPr/>
            <p:nvPr/>
          </p:nvSpPr>
          <p:spPr>
            <a:xfrm>
              <a:off x="3496850" y="3169575"/>
              <a:ext cx="657150" cy="269175"/>
            </a:xfrm>
            <a:custGeom>
              <a:avLst/>
              <a:gdLst/>
              <a:ahLst/>
              <a:cxnLst/>
              <a:rect l="l" t="t" r="r" b="b"/>
              <a:pathLst>
                <a:path w="26286" h="10767" extrusionOk="0">
                  <a:moveTo>
                    <a:pt x="14752" y="1"/>
                  </a:moveTo>
                  <a:cubicBezTo>
                    <a:pt x="14460" y="1"/>
                    <a:pt x="14168" y="9"/>
                    <a:pt x="13877" y="26"/>
                  </a:cubicBezTo>
                  <a:cubicBezTo>
                    <a:pt x="9774" y="259"/>
                    <a:pt x="5871" y="2027"/>
                    <a:pt x="2669" y="4596"/>
                  </a:cubicBezTo>
                  <a:cubicBezTo>
                    <a:pt x="1001" y="5964"/>
                    <a:pt x="601" y="8432"/>
                    <a:pt x="0" y="10533"/>
                  </a:cubicBezTo>
                  <a:cubicBezTo>
                    <a:pt x="669" y="10694"/>
                    <a:pt x="1288" y="10766"/>
                    <a:pt x="1881" y="10766"/>
                  </a:cubicBezTo>
                  <a:cubicBezTo>
                    <a:pt x="3506" y="10766"/>
                    <a:pt x="4937" y="10224"/>
                    <a:pt x="6672" y="9466"/>
                  </a:cubicBezTo>
                  <a:cubicBezTo>
                    <a:pt x="9007" y="8432"/>
                    <a:pt x="11308" y="7198"/>
                    <a:pt x="13877" y="6931"/>
                  </a:cubicBezTo>
                  <a:cubicBezTo>
                    <a:pt x="14227" y="6895"/>
                    <a:pt x="14577" y="6879"/>
                    <a:pt x="14926" y="6879"/>
                  </a:cubicBezTo>
                  <a:cubicBezTo>
                    <a:pt x="17505" y="6879"/>
                    <a:pt x="20061" y="7770"/>
                    <a:pt x="22617" y="8299"/>
                  </a:cubicBezTo>
                  <a:cubicBezTo>
                    <a:pt x="23075" y="8400"/>
                    <a:pt x="23534" y="8444"/>
                    <a:pt x="23978" y="8444"/>
                  </a:cubicBezTo>
                  <a:cubicBezTo>
                    <a:pt x="24115" y="8444"/>
                    <a:pt x="24251" y="8440"/>
                    <a:pt x="24384" y="8432"/>
                  </a:cubicBezTo>
                  <a:cubicBezTo>
                    <a:pt x="24985" y="8365"/>
                    <a:pt x="25552" y="8065"/>
                    <a:pt x="25919" y="7598"/>
                  </a:cubicBezTo>
                  <a:cubicBezTo>
                    <a:pt x="26252" y="7031"/>
                    <a:pt x="26286" y="6364"/>
                    <a:pt x="26052" y="5763"/>
                  </a:cubicBezTo>
                  <a:cubicBezTo>
                    <a:pt x="25819" y="5163"/>
                    <a:pt x="25452" y="4629"/>
                    <a:pt x="25018" y="4196"/>
                  </a:cubicBezTo>
                  <a:cubicBezTo>
                    <a:pt x="22417" y="1408"/>
                    <a:pt x="18549" y="1"/>
                    <a:pt x="14752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4369;p73">
              <a:extLst>
                <a:ext uri="{FF2B5EF4-FFF2-40B4-BE49-F238E27FC236}">
                  <a16:creationId xmlns:a16="http://schemas.microsoft.com/office/drawing/2014/main" id="{1058F800-84E7-44DF-A607-FB3EAB68A14A}"/>
                </a:ext>
              </a:extLst>
            </p:cNvPr>
            <p:cNvSpPr/>
            <p:nvPr/>
          </p:nvSpPr>
          <p:spPr>
            <a:xfrm>
              <a:off x="3496850" y="3169575"/>
              <a:ext cx="657150" cy="269175"/>
            </a:xfrm>
            <a:custGeom>
              <a:avLst/>
              <a:gdLst/>
              <a:ahLst/>
              <a:cxnLst/>
              <a:rect l="l" t="t" r="r" b="b"/>
              <a:pathLst>
                <a:path w="26286" h="10767" extrusionOk="0">
                  <a:moveTo>
                    <a:pt x="14752" y="1"/>
                  </a:moveTo>
                  <a:cubicBezTo>
                    <a:pt x="14460" y="1"/>
                    <a:pt x="14168" y="9"/>
                    <a:pt x="13877" y="26"/>
                  </a:cubicBezTo>
                  <a:cubicBezTo>
                    <a:pt x="9774" y="259"/>
                    <a:pt x="5871" y="2027"/>
                    <a:pt x="2669" y="4596"/>
                  </a:cubicBezTo>
                  <a:cubicBezTo>
                    <a:pt x="1001" y="5964"/>
                    <a:pt x="601" y="8432"/>
                    <a:pt x="0" y="10533"/>
                  </a:cubicBezTo>
                  <a:cubicBezTo>
                    <a:pt x="669" y="10694"/>
                    <a:pt x="1288" y="10766"/>
                    <a:pt x="1881" y="10766"/>
                  </a:cubicBezTo>
                  <a:cubicBezTo>
                    <a:pt x="3506" y="10766"/>
                    <a:pt x="4937" y="10224"/>
                    <a:pt x="6672" y="9466"/>
                  </a:cubicBezTo>
                  <a:cubicBezTo>
                    <a:pt x="9007" y="8432"/>
                    <a:pt x="11308" y="7198"/>
                    <a:pt x="13877" y="6931"/>
                  </a:cubicBezTo>
                  <a:cubicBezTo>
                    <a:pt x="14227" y="6895"/>
                    <a:pt x="14577" y="6879"/>
                    <a:pt x="14926" y="6879"/>
                  </a:cubicBezTo>
                  <a:cubicBezTo>
                    <a:pt x="17505" y="6879"/>
                    <a:pt x="20061" y="7770"/>
                    <a:pt x="22617" y="8299"/>
                  </a:cubicBezTo>
                  <a:cubicBezTo>
                    <a:pt x="23075" y="8400"/>
                    <a:pt x="23534" y="8444"/>
                    <a:pt x="23978" y="8444"/>
                  </a:cubicBezTo>
                  <a:cubicBezTo>
                    <a:pt x="24115" y="8444"/>
                    <a:pt x="24251" y="8440"/>
                    <a:pt x="24384" y="8432"/>
                  </a:cubicBezTo>
                  <a:cubicBezTo>
                    <a:pt x="24985" y="8365"/>
                    <a:pt x="25552" y="8065"/>
                    <a:pt x="25919" y="7598"/>
                  </a:cubicBezTo>
                  <a:cubicBezTo>
                    <a:pt x="26252" y="7031"/>
                    <a:pt x="26286" y="6364"/>
                    <a:pt x="26052" y="5763"/>
                  </a:cubicBezTo>
                  <a:cubicBezTo>
                    <a:pt x="25819" y="5163"/>
                    <a:pt x="25452" y="4629"/>
                    <a:pt x="25018" y="4196"/>
                  </a:cubicBezTo>
                  <a:cubicBezTo>
                    <a:pt x="22417" y="1408"/>
                    <a:pt x="18549" y="1"/>
                    <a:pt x="1475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4370;p73">
              <a:extLst>
                <a:ext uri="{FF2B5EF4-FFF2-40B4-BE49-F238E27FC236}">
                  <a16:creationId xmlns:a16="http://schemas.microsoft.com/office/drawing/2014/main" id="{1B4C0971-4C72-4EE8-85FF-ADCFB9458F41}"/>
                </a:ext>
              </a:extLst>
            </p:cNvPr>
            <p:cNvSpPr/>
            <p:nvPr/>
          </p:nvSpPr>
          <p:spPr>
            <a:xfrm>
              <a:off x="3991375" y="3770650"/>
              <a:ext cx="494525" cy="354400"/>
            </a:xfrm>
            <a:custGeom>
              <a:avLst/>
              <a:gdLst/>
              <a:ahLst/>
              <a:cxnLst/>
              <a:rect l="l" t="t" r="r" b="b"/>
              <a:pathLst>
                <a:path w="19781" h="14176" extrusionOk="0">
                  <a:moveTo>
                    <a:pt x="11342" y="0"/>
                  </a:moveTo>
                  <a:lnTo>
                    <a:pt x="0" y="6738"/>
                  </a:lnTo>
                  <a:lnTo>
                    <a:pt x="4237" y="13743"/>
                  </a:lnTo>
                  <a:lnTo>
                    <a:pt x="11308" y="9173"/>
                  </a:lnTo>
                  <a:cubicBezTo>
                    <a:pt x="11308" y="9173"/>
                    <a:pt x="17547" y="14176"/>
                    <a:pt x="19466" y="14176"/>
                  </a:cubicBezTo>
                  <a:cubicBezTo>
                    <a:pt x="19590" y="14176"/>
                    <a:pt x="19696" y="14155"/>
                    <a:pt x="19781" y="14110"/>
                  </a:cubicBezTo>
                  <a:lnTo>
                    <a:pt x="11342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4371;p73">
              <a:extLst>
                <a:ext uri="{FF2B5EF4-FFF2-40B4-BE49-F238E27FC236}">
                  <a16:creationId xmlns:a16="http://schemas.microsoft.com/office/drawing/2014/main" id="{09584EB4-3776-4368-A756-4F64E423CA1D}"/>
                </a:ext>
              </a:extLst>
            </p:cNvPr>
            <p:cNvSpPr/>
            <p:nvPr/>
          </p:nvSpPr>
          <p:spPr>
            <a:xfrm>
              <a:off x="4192350" y="3879175"/>
              <a:ext cx="34200" cy="31875"/>
            </a:xfrm>
            <a:custGeom>
              <a:avLst/>
              <a:gdLst/>
              <a:ahLst/>
              <a:cxnLst/>
              <a:rect l="l" t="t" r="r" b="b"/>
              <a:pathLst>
                <a:path w="1368" h="1275" extrusionOk="0">
                  <a:moveTo>
                    <a:pt x="681" y="0"/>
                  </a:moveTo>
                  <a:cubicBezTo>
                    <a:pt x="620" y="0"/>
                    <a:pt x="559" y="9"/>
                    <a:pt x="501" y="29"/>
                  </a:cubicBezTo>
                  <a:cubicBezTo>
                    <a:pt x="167" y="129"/>
                    <a:pt x="0" y="463"/>
                    <a:pt x="67" y="796"/>
                  </a:cubicBezTo>
                  <a:lnTo>
                    <a:pt x="67" y="763"/>
                  </a:lnTo>
                  <a:cubicBezTo>
                    <a:pt x="126" y="1058"/>
                    <a:pt x="394" y="1275"/>
                    <a:pt x="709" y="1275"/>
                  </a:cubicBezTo>
                  <a:cubicBezTo>
                    <a:pt x="750" y="1275"/>
                    <a:pt x="792" y="1271"/>
                    <a:pt x="834" y="1263"/>
                  </a:cubicBezTo>
                  <a:cubicBezTo>
                    <a:pt x="1168" y="1163"/>
                    <a:pt x="1368" y="796"/>
                    <a:pt x="1268" y="429"/>
                  </a:cubicBezTo>
                  <a:cubicBezTo>
                    <a:pt x="1187" y="161"/>
                    <a:pt x="934" y="0"/>
                    <a:pt x="68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4372;p73">
              <a:extLst>
                <a:ext uri="{FF2B5EF4-FFF2-40B4-BE49-F238E27FC236}">
                  <a16:creationId xmlns:a16="http://schemas.microsoft.com/office/drawing/2014/main" id="{BB4BC380-F738-4B74-8724-F0A2E2293BB5}"/>
                </a:ext>
              </a:extLst>
            </p:cNvPr>
            <p:cNvSpPr/>
            <p:nvPr/>
          </p:nvSpPr>
          <p:spPr>
            <a:xfrm>
              <a:off x="4247375" y="3770650"/>
              <a:ext cx="238525" cy="355775"/>
            </a:xfrm>
            <a:custGeom>
              <a:avLst/>
              <a:gdLst/>
              <a:ahLst/>
              <a:cxnLst/>
              <a:rect l="l" t="t" r="r" b="b"/>
              <a:pathLst>
                <a:path w="9541" h="14231" extrusionOk="0">
                  <a:moveTo>
                    <a:pt x="1135" y="0"/>
                  </a:moveTo>
                  <a:lnTo>
                    <a:pt x="1" y="734"/>
                  </a:lnTo>
                  <a:lnTo>
                    <a:pt x="8507" y="13977"/>
                  </a:lnTo>
                  <a:cubicBezTo>
                    <a:pt x="8507" y="13977"/>
                    <a:pt x="8851" y="14230"/>
                    <a:pt x="9192" y="14230"/>
                  </a:cubicBezTo>
                  <a:cubicBezTo>
                    <a:pt x="9314" y="14230"/>
                    <a:pt x="9436" y="14198"/>
                    <a:pt x="9541" y="14110"/>
                  </a:cubicBezTo>
                  <a:lnTo>
                    <a:pt x="11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4373;p73">
              <a:extLst>
                <a:ext uri="{FF2B5EF4-FFF2-40B4-BE49-F238E27FC236}">
                  <a16:creationId xmlns:a16="http://schemas.microsoft.com/office/drawing/2014/main" id="{3717BB0C-E727-4913-8FA5-9FFA2CE11B0B}"/>
                </a:ext>
              </a:extLst>
            </p:cNvPr>
            <p:cNvSpPr/>
            <p:nvPr/>
          </p:nvSpPr>
          <p:spPr>
            <a:xfrm>
              <a:off x="4267400" y="3962400"/>
              <a:ext cx="11700" cy="43625"/>
            </a:xfrm>
            <a:custGeom>
              <a:avLst/>
              <a:gdLst/>
              <a:ahLst/>
              <a:cxnLst/>
              <a:rect l="l" t="t" r="r" b="b"/>
              <a:pathLst>
                <a:path w="468" h="1745" extrusionOk="0">
                  <a:moveTo>
                    <a:pt x="390" y="0"/>
                  </a:moveTo>
                  <a:cubicBezTo>
                    <a:pt x="304" y="0"/>
                    <a:pt x="0" y="329"/>
                    <a:pt x="0" y="870"/>
                  </a:cubicBezTo>
                  <a:cubicBezTo>
                    <a:pt x="0" y="1392"/>
                    <a:pt x="255" y="1745"/>
                    <a:pt x="348" y="1745"/>
                  </a:cubicBezTo>
                  <a:cubicBezTo>
                    <a:pt x="355" y="1745"/>
                    <a:pt x="362" y="1742"/>
                    <a:pt x="367" y="1737"/>
                  </a:cubicBezTo>
                  <a:cubicBezTo>
                    <a:pt x="434" y="1704"/>
                    <a:pt x="267" y="1337"/>
                    <a:pt x="267" y="870"/>
                  </a:cubicBezTo>
                  <a:cubicBezTo>
                    <a:pt x="301" y="403"/>
                    <a:pt x="467" y="36"/>
                    <a:pt x="401" y="2"/>
                  </a:cubicBezTo>
                  <a:cubicBezTo>
                    <a:pt x="398" y="1"/>
                    <a:pt x="394" y="0"/>
                    <a:pt x="39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4374;p73">
              <a:extLst>
                <a:ext uri="{FF2B5EF4-FFF2-40B4-BE49-F238E27FC236}">
                  <a16:creationId xmlns:a16="http://schemas.microsoft.com/office/drawing/2014/main" id="{9AEAA07C-BF4B-4AF4-BAF9-BF75B8C0AE7E}"/>
                </a:ext>
              </a:extLst>
            </p:cNvPr>
            <p:cNvSpPr/>
            <p:nvPr/>
          </p:nvSpPr>
          <p:spPr>
            <a:xfrm>
              <a:off x="4306750" y="3995450"/>
              <a:ext cx="21550" cy="38775"/>
            </a:xfrm>
            <a:custGeom>
              <a:avLst/>
              <a:gdLst/>
              <a:ahLst/>
              <a:cxnLst/>
              <a:rect l="l" t="t" r="r" b="b"/>
              <a:pathLst>
                <a:path w="862" h="1551" extrusionOk="0">
                  <a:moveTo>
                    <a:pt x="783" y="1"/>
                  </a:moveTo>
                  <a:cubicBezTo>
                    <a:pt x="655" y="1"/>
                    <a:pt x="334" y="188"/>
                    <a:pt x="161" y="648"/>
                  </a:cubicBezTo>
                  <a:cubicBezTo>
                    <a:pt x="0" y="1131"/>
                    <a:pt x="211" y="1551"/>
                    <a:pt x="257" y="1551"/>
                  </a:cubicBezTo>
                  <a:cubicBezTo>
                    <a:pt x="258" y="1551"/>
                    <a:pt x="260" y="1550"/>
                    <a:pt x="261" y="1549"/>
                  </a:cubicBezTo>
                  <a:cubicBezTo>
                    <a:pt x="361" y="1516"/>
                    <a:pt x="261" y="1149"/>
                    <a:pt x="428" y="748"/>
                  </a:cubicBezTo>
                  <a:cubicBezTo>
                    <a:pt x="595" y="315"/>
                    <a:pt x="861" y="81"/>
                    <a:pt x="828" y="15"/>
                  </a:cubicBezTo>
                  <a:cubicBezTo>
                    <a:pt x="819" y="5"/>
                    <a:pt x="803" y="1"/>
                    <a:pt x="78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4375;p73">
              <a:extLst>
                <a:ext uri="{FF2B5EF4-FFF2-40B4-BE49-F238E27FC236}">
                  <a16:creationId xmlns:a16="http://schemas.microsoft.com/office/drawing/2014/main" id="{4B594262-8285-4B45-BA49-EAADB1B047CC}"/>
                </a:ext>
              </a:extLst>
            </p:cNvPr>
            <p:cNvSpPr/>
            <p:nvPr/>
          </p:nvSpPr>
          <p:spPr>
            <a:xfrm>
              <a:off x="4346625" y="4028375"/>
              <a:ext cx="25025" cy="31675"/>
            </a:xfrm>
            <a:custGeom>
              <a:avLst/>
              <a:gdLst/>
              <a:ahLst/>
              <a:cxnLst/>
              <a:rect l="l" t="t" r="r" b="b"/>
              <a:pathLst>
                <a:path w="1001" h="1267" extrusionOk="0">
                  <a:moveTo>
                    <a:pt x="902" y="0"/>
                  </a:moveTo>
                  <a:cubicBezTo>
                    <a:pt x="771" y="0"/>
                    <a:pt x="478" y="150"/>
                    <a:pt x="267" y="466"/>
                  </a:cubicBezTo>
                  <a:cubicBezTo>
                    <a:pt x="0" y="866"/>
                    <a:pt x="34" y="1266"/>
                    <a:pt x="100" y="1266"/>
                  </a:cubicBezTo>
                  <a:cubicBezTo>
                    <a:pt x="200" y="1266"/>
                    <a:pt x="267" y="933"/>
                    <a:pt x="501" y="632"/>
                  </a:cubicBezTo>
                  <a:cubicBezTo>
                    <a:pt x="734" y="299"/>
                    <a:pt x="1001" y="65"/>
                    <a:pt x="968" y="32"/>
                  </a:cubicBezTo>
                  <a:cubicBezTo>
                    <a:pt x="961" y="11"/>
                    <a:pt x="937" y="0"/>
                    <a:pt x="90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4376;p73">
              <a:extLst>
                <a:ext uri="{FF2B5EF4-FFF2-40B4-BE49-F238E27FC236}">
                  <a16:creationId xmlns:a16="http://schemas.microsoft.com/office/drawing/2014/main" id="{7ADDA318-FEF6-4ED4-A7D2-136DCE817601}"/>
                </a:ext>
              </a:extLst>
            </p:cNvPr>
            <p:cNvSpPr/>
            <p:nvPr/>
          </p:nvSpPr>
          <p:spPr>
            <a:xfrm>
              <a:off x="4209850" y="3989975"/>
              <a:ext cx="24225" cy="37900"/>
            </a:xfrm>
            <a:custGeom>
              <a:avLst/>
              <a:gdLst/>
              <a:ahLst/>
              <a:cxnLst/>
              <a:rect l="l" t="t" r="r" b="b"/>
              <a:pathLst>
                <a:path w="969" h="1516" extrusionOk="0">
                  <a:moveTo>
                    <a:pt x="134" y="0"/>
                  </a:moveTo>
                  <a:cubicBezTo>
                    <a:pt x="67" y="0"/>
                    <a:pt x="1" y="400"/>
                    <a:pt x="234" y="901"/>
                  </a:cubicBezTo>
                  <a:cubicBezTo>
                    <a:pt x="435" y="1332"/>
                    <a:pt x="785" y="1515"/>
                    <a:pt x="899" y="1515"/>
                  </a:cubicBezTo>
                  <a:cubicBezTo>
                    <a:pt x="918" y="1515"/>
                    <a:pt x="930" y="1510"/>
                    <a:pt x="935" y="1501"/>
                  </a:cubicBezTo>
                  <a:cubicBezTo>
                    <a:pt x="968" y="1434"/>
                    <a:pt x="701" y="1201"/>
                    <a:pt x="501" y="767"/>
                  </a:cubicBezTo>
                  <a:cubicBezTo>
                    <a:pt x="268" y="367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4377;p73">
              <a:extLst>
                <a:ext uri="{FF2B5EF4-FFF2-40B4-BE49-F238E27FC236}">
                  <a16:creationId xmlns:a16="http://schemas.microsoft.com/office/drawing/2014/main" id="{0580FE39-7BB9-4500-A42D-559E17F072A5}"/>
                </a:ext>
              </a:extLst>
            </p:cNvPr>
            <p:cNvSpPr/>
            <p:nvPr/>
          </p:nvSpPr>
          <p:spPr>
            <a:xfrm>
              <a:off x="4085600" y="3859875"/>
              <a:ext cx="120950" cy="202675"/>
            </a:xfrm>
            <a:custGeom>
              <a:avLst/>
              <a:gdLst/>
              <a:ahLst/>
              <a:cxnLst/>
              <a:rect l="l" t="t" r="r" b="b"/>
              <a:pathLst>
                <a:path w="4838" h="8107" extrusionOk="0">
                  <a:moveTo>
                    <a:pt x="1602" y="0"/>
                  </a:moveTo>
                  <a:lnTo>
                    <a:pt x="1" y="934"/>
                  </a:lnTo>
                  <a:lnTo>
                    <a:pt x="3737" y="8106"/>
                  </a:lnTo>
                  <a:lnTo>
                    <a:pt x="4837" y="7339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4378;p73">
              <a:extLst>
                <a:ext uri="{FF2B5EF4-FFF2-40B4-BE49-F238E27FC236}">
                  <a16:creationId xmlns:a16="http://schemas.microsoft.com/office/drawing/2014/main" id="{66265A4C-8D4D-4772-84DB-E8FB4F4166C5}"/>
                </a:ext>
              </a:extLst>
            </p:cNvPr>
            <p:cNvSpPr/>
            <p:nvPr/>
          </p:nvSpPr>
          <p:spPr>
            <a:xfrm>
              <a:off x="3107400" y="3136800"/>
              <a:ext cx="1094975" cy="1406125"/>
            </a:xfrm>
            <a:custGeom>
              <a:avLst/>
              <a:gdLst/>
              <a:ahLst/>
              <a:cxnLst/>
              <a:rect l="l" t="t" r="r" b="b"/>
              <a:pathLst>
                <a:path w="43799" h="56245" extrusionOk="0">
                  <a:moveTo>
                    <a:pt x="36107" y="0"/>
                  </a:moveTo>
                  <a:cubicBezTo>
                    <a:pt x="34233" y="0"/>
                    <a:pt x="26109" y="161"/>
                    <a:pt x="21483" y="3205"/>
                  </a:cubicBezTo>
                  <a:lnTo>
                    <a:pt x="17380" y="5507"/>
                  </a:lnTo>
                  <a:lnTo>
                    <a:pt x="17513" y="9643"/>
                  </a:lnTo>
                  <a:cubicBezTo>
                    <a:pt x="17513" y="9643"/>
                    <a:pt x="16612" y="11111"/>
                    <a:pt x="16813" y="11978"/>
                  </a:cubicBezTo>
                  <a:cubicBezTo>
                    <a:pt x="17013" y="12845"/>
                    <a:pt x="16779" y="16548"/>
                    <a:pt x="16779" y="16548"/>
                  </a:cubicBezTo>
                  <a:cubicBezTo>
                    <a:pt x="16779" y="16548"/>
                    <a:pt x="15278" y="16648"/>
                    <a:pt x="15078" y="19283"/>
                  </a:cubicBezTo>
                  <a:cubicBezTo>
                    <a:pt x="15078" y="19283"/>
                    <a:pt x="12943" y="20150"/>
                    <a:pt x="12009" y="21718"/>
                  </a:cubicBezTo>
                  <a:cubicBezTo>
                    <a:pt x="11075" y="23286"/>
                    <a:pt x="1535" y="40765"/>
                    <a:pt x="968" y="43601"/>
                  </a:cubicBezTo>
                  <a:cubicBezTo>
                    <a:pt x="401" y="46436"/>
                    <a:pt x="1" y="51406"/>
                    <a:pt x="2136" y="53041"/>
                  </a:cubicBezTo>
                  <a:cubicBezTo>
                    <a:pt x="3377" y="54010"/>
                    <a:pt x="5509" y="54213"/>
                    <a:pt x="7076" y="54213"/>
                  </a:cubicBezTo>
                  <a:cubicBezTo>
                    <a:pt x="8205" y="54213"/>
                    <a:pt x="9040" y="54108"/>
                    <a:pt x="9040" y="54108"/>
                  </a:cubicBezTo>
                  <a:cubicBezTo>
                    <a:pt x="9040" y="54108"/>
                    <a:pt x="9741" y="56143"/>
                    <a:pt x="13911" y="56243"/>
                  </a:cubicBezTo>
                  <a:cubicBezTo>
                    <a:pt x="13953" y="56244"/>
                    <a:pt x="13996" y="56244"/>
                    <a:pt x="14039" y="56244"/>
                  </a:cubicBezTo>
                  <a:cubicBezTo>
                    <a:pt x="18243" y="56244"/>
                    <a:pt x="24518" y="51473"/>
                    <a:pt x="24518" y="51473"/>
                  </a:cubicBezTo>
                  <a:lnTo>
                    <a:pt x="43799" y="38330"/>
                  </a:lnTo>
                  <a:lnTo>
                    <a:pt x="39229" y="28590"/>
                  </a:lnTo>
                  <a:lnTo>
                    <a:pt x="32490" y="32726"/>
                  </a:lnTo>
                  <a:lnTo>
                    <a:pt x="39729" y="24353"/>
                  </a:lnTo>
                  <a:cubicBezTo>
                    <a:pt x="39729" y="24353"/>
                    <a:pt x="43031" y="18683"/>
                    <a:pt x="42064" y="12778"/>
                  </a:cubicBezTo>
                  <a:cubicBezTo>
                    <a:pt x="41330" y="8342"/>
                    <a:pt x="36493" y="3"/>
                    <a:pt x="36493" y="3"/>
                  </a:cubicBezTo>
                  <a:cubicBezTo>
                    <a:pt x="36462" y="3"/>
                    <a:pt x="36328" y="0"/>
                    <a:pt x="36107" y="0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4379;p73">
              <a:extLst>
                <a:ext uri="{FF2B5EF4-FFF2-40B4-BE49-F238E27FC236}">
                  <a16:creationId xmlns:a16="http://schemas.microsoft.com/office/drawing/2014/main" id="{8F56A532-BC02-403D-9F14-FB9FEADBC836}"/>
                </a:ext>
              </a:extLst>
            </p:cNvPr>
            <p:cNvSpPr/>
            <p:nvPr/>
          </p:nvSpPr>
          <p:spPr>
            <a:xfrm>
              <a:off x="3546050" y="3208575"/>
              <a:ext cx="514550" cy="168475"/>
            </a:xfrm>
            <a:custGeom>
              <a:avLst/>
              <a:gdLst/>
              <a:ahLst/>
              <a:cxnLst/>
              <a:rect l="l" t="t" r="r" b="b"/>
              <a:pathLst>
                <a:path w="20582" h="6739" extrusionOk="0">
                  <a:moveTo>
                    <a:pt x="17346" y="0"/>
                  </a:moveTo>
                  <a:cubicBezTo>
                    <a:pt x="16145" y="0"/>
                    <a:pt x="14978" y="34"/>
                    <a:pt x="13810" y="134"/>
                  </a:cubicBezTo>
                  <a:cubicBezTo>
                    <a:pt x="12343" y="267"/>
                    <a:pt x="10908" y="567"/>
                    <a:pt x="9541" y="1034"/>
                  </a:cubicBezTo>
                  <a:cubicBezTo>
                    <a:pt x="6605" y="2002"/>
                    <a:pt x="4270" y="3603"/>
                    <a:pt x="2602" y="4737"/>
                  </a:cubicBezTo>
                  <a:cubicBezTo>
                    <a:pt x="1802" y="5338"/>
                    <a:pt x="1135" y="5805"/>
                    <a:pt x="701" y="6171"/>
                  </a:cubicBezTo>
                  <a:lnTo>
                    <a:pt x="167" y="6572"/>
                  </a:lnTo>
                  <a:cubicBezTo>
                    <a:pt x="101" y="6605"/>
                    <a:pt x="67" y="6672"/>
                    <a:pt x="0" y="6739"/>
                  </a:cubicBezTo>
                  <a:cubicBezTo>
                    <a:pt x="67" y="6705"/>
                    <a:pt x="134" y="6672"/>
                    <a:pt x="201" y="6605"/>
                  </a:cubicBezTo>
                  <a:lnTo>
                    <a:pt x="734" y="6238"/>
                  </a:lnTo>
                  <a:lnTo>
                    <a:pt x="2702" y="4871"/>
                  </a:lnTo>
                  <a:cubicBezTo>
                    <a:pt x="4370" y="3770"/>
                    <a:pt x="6672" y="2202"/>
                    <a:pt x="9607" y="1235"/>
                  </a:cubicBezTo>
                  <a:cubicBezTo>
                    <a:pt x="10975" y="768"/>
                    <a:pt x="12376" y="501"/>
                    <a:pt x="13810" y="367"/>
                  </a:cubicBezTo>
                  <a:cubicBezTo>
                    <a:pt x="14978" y="234"/>
                    <a:pt x="16145" y="167"/>
                    <a:pt x="17346" y="167"/>
                  </a:cubicBezTo>
                  <a:lnTo>
                    <a:pt x="20582" y="167"/>
                  </a:lnTo>
                  <a:cubicBezTo>
                    <a:pt x="20515" y="134"/>
                    <a:pt x="20448" y="100"/>
                    <a:pt x="20382" y="100"/>
                  </a:cubicBezTo>
                  <a:lnTo>
                    <a:pt x="19715" y="67"/>
                  </a:lnTo>
                  <a:cubicBezTo>
                    <a:pt x="19147" y="34"/>
                    <a:pt x="18347" y="0"/>
                    <a:pt x="17346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4380;p73">
              <a:extLst>
                <a:ext uri="{FF2B5EF4-FFF2-40B4-BE49-F238E27FC236}">
                  <a16:creationId xmlns:a16="http://schemas.microsoft.com/office/drawing/2014/main" id="{0999DB15-98AE-4127-A502-D602565DB827}"/>
                </a:ext>
              </a:extLst>
            </p:cNvPr>
            <p:cNvSpPr/>
            <p:nvPr/>
          </p:nvSpPr>
          <p:spPr>
            <a:xfrm>
              <a:off x="3556900" y="3285075"/>
              <a:ext cx="44225" cy="42775"/>
            </a:xfrm>
            <a:custGeom>
              <a:avLst/>
              <a:gdLst/>
              <a:ahLst/>
              <a:cxnLst/>
              <a:rect l="l" t="t" r="r" b="b"/>
              <a:pathLst>
                <a:path w="1769" h="1711" extrusionOk="0">
                  <a:moveTo>
                    <a:pt x="989" y="1"/>
                  </a:moveTo>
                  <a:cubicBezTo>
                    <a:pt x="960" y="1"/>
                    <a:pt x="930" y="3"/>
                    <a:pt x="901" y="9"/>
                  </a:cubicBezTo>
                  <a:cubicBezTo>
                    <a:pt x="834" y="9"/>
                    <a:pt x="767" y="9"/>
                    <a:pt x="701" y="43"/>
                  </a:cubicBezTo>
                  <a:cubicBezTo>
                    <a:pt x="934" y="76"/>
                    <a:pt x="1134" y="143"/>
                    <a:pt x="1301" y="243"/>
                  </a:cubicBezTo>
                  <a:cubicBezTo>
                    <a:pt x="1501" y="376"/>
                    <a:pt x="1601" y="610"/>
                    <a:pt x="1568" y="843"/>
                  </a:cubicBezTo>
                  <a:cubicBezTo>
                    <a:pt x="1568" y="1010"/>
                    <a:pt x="1501" y="1177"/>
                    <a:pt x="1368" y="1310"/>
                  </a:cubicBezTo>
                  <a:cubicBezTo>
                    <a:pt x="1234" y="1444"/>
                    <a:pt x="1059" y="1510"/>
                    <a:pt x="884" y="1510"/>
                  </a:cubicBezTo>
                  <a:cubicBezTo>
                    <a:pt x="709" y="1510"/>
                    <a:pt x="534" y="1444"/>
                    <a:pt x="400" y="1310"/>
                  </a:cubicBezTo>
                  <a:cubicBezTo>
                    <a:pt x="234" y="1143"/>
                    <a:pt x="167" y="943"/>
                    <a:pt x="200" y="710"/>
                  </a:cubicBezTo>
                  <a:cubicBezTo>
                    <a:pt x="234" y="510"/>
                    <a:pt x="334" y="309"/>
                    <a:pt x="500" y="143"/>
                  </a:cubicBezTo>
                  <a:cubicBezTo>
                    <a:pt x="500" y="134"/>
                    <a:pt x="496" y="130"/>
                    <a:pt x="487" y="130"/>
                  </a:cubicBezTo>
                  <a:cubicBezTo>
                    <a:pt x="462" y="130"/>
                    <a:pt x="407" y="161"/>
                    <a:pt x="334" y="209"/>
                  </a:cubicBezTo>
                  <a:cubicBezTo>
                    <a:pt x="200" y="343"/>
                    <a:pt x="100" y="510"/>
                    <a:pt x="67" y="676"/>
                  </a:cubicBezTo>
                  <a:cubicBezTo>
                    <a:pt x="0" y="943"/>
                    <a:pt x="67" y="1243"/>
                    <a:pt x="267" y="1444"/>
                  </a:cubicBezTo>
                  <a:cubicBezTo>
                    <a:pt x="434" y="1610"/>
                    <a:pt x="667" y="1677"/>
                    <a:pt x="901" y="1710"/>
                  </a:cubicBezTo>
                  <a:cubicBezTo>
                    <a:pt x="1368" y="1710"/>
                    <a:pt x="1768" y="1310"/>
                    <a:pt x="1768" y="843"/>
                  </a:cubicBezTo>
                  <a:cubicBezTo>
                    <a:pt x="1768" y="576"/>
                    <a:pt x="1635" y="309"/>
                    <a:pt x="1401" y="143"/>
                  </a:cubicBezTo>
                  <a:cubicBezTo>
                    <a:pt x="1264" y="60"/>
                    <a:pt x="1127" y="1"/>
                    <a:pt x="98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4381;p73">
              <a:extLst>
                <a:ext uri="{FF2B5EF4-FFF2-40B4-BE49-F238E27FC236}">
                  <a16:creationId xmlns:a16="http://schemas.microsoft.com/office/drawing/2014/main" id="{7890DC31-0B67-4481-ABAA-366FBA217F34}"/>
                </a:ext>
              </a:extLst>
            </p:cNvPr>
            <p:cNvSpPr/>
            <p:nvPr/>
          </p:nvSpPr>
          <p:spPr>
            <a:xfrm>
              <a:off x="3627775" y="3233600"/>
              <a:ext cx="27550" cy="67575"/>
            </a:xfrm>
            <a:custGeom>
              <a:avLst/>
              <a:gdLst/>
              <a:ahLst/>
              <a:cxnLst/>
              <a:rect l="l" t="t" r="r" b="b"/>
              <a:pathLst>
                <a:path w="1102" h="2703" extrusionOk="0">
                  <a:moveTo>
                    <a:pt x="467" y="0"/>
                  </a:moveTo>
                  <a:lnTo>
                    <a:pt x="467" y="0"/>
                  </a:lnTo>
                  <a:cubicBezTo>
                    <a:pt x="401" y="134"/>
                    <a:pt x="334" y="267"/>
                    <a:pt x="301" y="434"/>
                  </a:cubicBezTo>
                  <a:cubicBezTo>
                    <a:pt x="0" y="1134"/>
                    <a:pt x="167" y="1935"/>
                    <a:pt x="768" y="2402"/>
                  </a:cubicBezTo>
                  <a:cubicBezTo>
                    <a:pt x="868" y="2535"/>
                    <a:pt x="968" y="2635"/>
                    <a:pt x="1101" y="2702"/>
                  </a:cubicBezTo>
                  <a:cubicBezTo>
                    <a:pt x="1101" y="2669"/>
                    <a:pt x="1001" y="2535"/>
                    <a:pt x="868" y="2302"/>
                  </a:cubicBezTo>
                  <a:cubicBezTo>
                    <a:pt x="634" y="2035"/>
                    <a:pt x="467" y="1735"/>
                    <a:pt x="401" y="1434"/>
                  </a:cubicBezTo>
                  <a:cubicBezTo>
                    <a:pt x="334" y="1101"/>
                    <a:pt x="334" y="734"/>
                    <a:pt x="434" y="434"/>
                  </a:cubicBezTo>
                  <a:cubicBezTo>
                    <a:pt x="467" y="300"/>
                    <a:pt x="467" y="134"/>
                    <a:pt x="46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4382;p73">
              <a:extLst>
                <a:ext uri="{FF2B5EF4-FFF2-40B4-BE49-F238E27FC236}">
                  <a16:creationId xmlns:a16="http://schemas.microsoft.com/office/drawing/2014/main" id="{1404124C-23B3-42E3-A2BE-6537F3949737}"/>
                </a:ext>
              </a:extLst>
            </p:cNvPr>
            <p:cNvSpPr/>
            <p:nvPr/>
          </p:nvSpPr>
          <p:spPr>
            <a:xfrm>
              <a:off x="3651125" y="3226925"/>
              <a:ext cx="24200" cy="61900"/>
            </a:xfrm>
            <a:custGeom>
              <a:avLst/>
              <a:gdLst/>
              <a:ahLst/>
              <a:cxnLst/>
              <a:rect l="l" t="t" r="r" b="b"/>
              <a:pathLst>
                <a:path w="968" h="2476" extrusionOk="0">
                  <a:moveTo>
                    <a:pt x="134" y="0"/>
                  </a:moveTo>
                  <a:cubicBezTo>
                    <a:pt x="0" y="434"/>
                    <a:pt x="0" y="934"/>
                    <a:pt x="167" y="1368"/>
                  </a:cubicBezTo>
                  <a:cubicBezTo>
                    <a:pt x="267" y="1701"/>
                    <a:pt x="401" y="1968"/>
                    <a:pt x="634" y="2235"/>
                  </a:cubicBezTo>
                  <a:cubicBezTo>
                    <a:pt x="809" y="2380"/>
                    <a:pt x="932" y="2475"/>
                    <a:pt x="961" y="2475"/>
                  </a:cubicBezTo>
                  <a:cubicBezTo>
                    <a:pt x="966" y="2475"/>
                    <a:pt x="968" y="2473"/>
                    <a:pt x="968" y="2469"/>
                  </a:cubicBezTo>
                  <a:cubicBezTo>
                    <a:pt x="701" y="2102"/>
                    <a:pt x="501" y="1735"/>
                    <a:pt x="334" y="1301"/>
                  </a:cubicBezTo>
                  <a:cubicBezTo>
                    <a:pt x="134" y="601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4383;p73">
              <a:extLst>
                <a:ext uri="{FF2B5EF4-FFF2-40B4-BE49-F238E27FC236}">
                  <a16:creationId xmlns:a16="http://schemas.microsoft.com/office/drawing/2014/main" id="{8F1F4584-7BE5-4413-BA0B-5AD2C2BBA5AC}"/>
                </a:ext>
              </a:extLst>
            </p:cNvPr>
            <p:cNvSpPr/>
            <p:nvPr/>
          </p:nvSpPr>
          <p:spPr>
            <a:xfrm>
              <a:off x="3903800" y="3145200"/>
              <a:ext cx="31725" cy="67575"/>
            </a:xfrm>
            <a:custGeom>
              <a:avLst/>
              <a:gdLst/>
              <a:ahLst/>
              <a:cxnLst/>
              <a:rect l="l" t="t" r="r" b="b"/>
              <a:pathLst>
                <a:path w="1269" h="2703" extrusionOk="0">
                  <a:moveTo>
                    <a:pt x="1" y="0"/>
                  </a:moveTo>
                  <a:cubicBezTo>
                    <a:pt x="1" y="34"/>
                    <a:pt x="134" y="167"/>
                    <a:pt x="301" y="367"/>
                  </a:cubicBezTo>
                  <a:cubicBezTo>
                    <a:pt x="534" y="601"/>
                    <a:pt x="735" y="901"/>
                    <a:pt x="901" y="1234"/>
                  </a:cubicBezTo>
                  <a:cubicBezTo>
                    <a:pt x="1001" y="1568"/>
                    <a:pt x="1101" y="1902"/>
                    <a:pt x="1135" y="2269"/>
                  </a:cubicBezTo>
                  <a:cubicBezTo>
                    <a:pt x="1135" y="2535"/>
                    <a:pt x="1168" y="2702"/>
                    <a:pt x="1202" y="2702"/>
                  </a:cubicBezTo>
                  <a:cubicBezTo>
                    <a:pt x="1202" y="2702"/>
                    <a:pt x="1235" y="2535"/>
                    <a:pt x="1268" y="2235"/>
                  </a:cubicBezTo>
                  <a:cubicBezTo>
                    <a:pt x="1268" y="1868"/>
                    <a:pt x="1202" y="1501"/>
                    <a:pt x="1068" y="1168"/>
                  </a:cubicBezTo>
                  <a:cubicBezTo>
                    <a:pt x="901" y="801"/>
                    <a:pt x="701" y="501"/>
                    <a:pt x="401" y="267"/>
                  </a:cubicBezTo>
                  <a:cubicBezTo>
                    <a:pt x="201" y="67"/>
                    <a:pt x="34" y="0"/>
                    <a:pt x="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4384;p73">
              <a:extLst>
                <a:ext uri="{FF2B5EF4-FFF2-40B4-BE49-F238E27FC236}">
                  <a16:creationId xmlns:a16="http://schemas.microsoft.com/office/drawing/2014/main" id="{4D42A5C4-1351-4E79-8563-6C4493E3017B}"/>
                </a:ext>
              </a:extLst>
            </p:cNvPr>
            <p:cNvSpPr/>
            <p:nvPr/>
          </p:nvSpPr>
          <p:spPr>
            <a:xfrm>
              <a:off x="3943825" y="3141725"/>
              <a:ext cx="25050" cy="70200"/>
            </a:xfrm>
            <a:custGeom>
              <a:avLst/>
              <a:gdLst/>
              <a:ahLst/>
              <a:cxnLst/>
              <a:rect l="l" t="t" r="r" b="b"/>
              <a:pathLst>
                <a:path w="1002" h="2808" extrusionOk="0">
                  <a:moveTo>
                    <a:pt x="46" y="1"/>
                  </a:moveTo>
                  <a:cubicBezTo>
                    <a:pt x="42" y="1"/>
                    <a:pt x="38" y="2"/>
                    <a:pt x="34" y="6"/>
                  </a:cubicBezTo>
                  <a:cubicBezTo>
                    <a:pt x="1" y="39"/>
                    <a:pt x="101" y="206"/>
                    <a:pt x="234" y="439"/>
                  </a:cubicBezTo>
                  <a:cubicBezTo>
                    <a:pt x="434" y="706"/>
                    <a:pt x="601" y="1007"/>
                    <a:pt x="735" y="1340"/>
                  </a:cubicBezTo>
                  <a:cubicBezTo>
                    <a:pt x="801" y="1674"/>
                    <a:pt x="835" y="2007"/>
                    <a:pt x="801" y="2374"/>
                  </a:cubicBezTo>
                  <a:cubicBezTo>
                    <a:pt x="801" y="2641"/>
                    <a:pt x="801" y="2808"/>
                    <a:pt x="835" y="2808"/>
                  </a:cubicBezTo>
                  <a:cubicBezTo>
                    <a:pt x="835" y="2808"/>
                    <a:pt x="901" y="2641"/>
                    <a:pt x="935" y="2374"/>
                  </a:cubicBezTo>
                  <a:cubicBezTo>
                    <a:pt x="1002" y="2007"/>
                    <a:pt x="1002" y="1607"/>
                    <a:pt x="901" y="1273"/>
                  </a:cubicBezTo>
                  <a:cubicBezTo>
                    <a:pt x="768" y="906"/>
                    <a:pt x="601" y="606"/>
                    <a:pt x="334" y="339"/>
                  </a:cubicBezTo>
                  <a:cubicBezTo>
                    <a:pt x="185" y="130"/>
                    <a:pt x="89" y="1"/>
                    <a:pt x="46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4385;p73">
              <a:extLst>
                <a:ext uri="{FF2B5EF4-FFF2-40B4-BE49-F238E27FC236}">
                  <a16:creationId xmlns:a16="http://schemas.microsoft.com/office/drawing/2014/main" id="{C300CF41-A78A-4B8A-8D3F-AE7AE3BB2F18}"/>
                </a:ext>
              </a:extLst>
            </p:cNvPr>
            <p:cNvSpPr/>
            <p:nvPr/>
          </p:nvSpPr>
          <p:spPr>
            <a:xfrm>
              <a:off x="3551875" y="3948250"/>
              <a:ext cx="373625" cy="321950"/>
            </a:xfrm>
            <a:custGeom>
              <a:avLst/>
              <a:gdLst/>
              <a:ahLst/>
              <a:cxnLst/>
              <a:rect l="l" t="t" r="r" b="b"/>
              <a:pathLst>
                <a:path w="14945" h="12878" extrusionOk="0">
                  <a:moveTo>
                    <a:pt x="14877" y="1"/>
                  </a:moveTo>
                  <a:cubicBezTo>
                    <a:pt x="14806" y="1"/>
                    <a:pt x="11452" y="2824"/>
                    <a:pt x="7373" y="6372"/>
                  </a:cubicBezTo>
                  <a:cubicBezTo>
                    <a:pt x="3303" y="9908"/>
                    <a:pt x="1" y="12810"/>
                    <a:pt x="34" y="12877"/>
                  </a:cubicBezTo>
                  <a:cubicBezTo>
                    <a:pt x="35" y="12877"/>
                    <a:pt x="35" y="12877"/>
                    <a:pt x="35" y="12877"/>
                  </a:cubicBezTo>
                  <a:cubicBezTo>
                    <a:pt x="107" y="12877"/>
                    <a:pt x="3461" y="10054"/>
                    <a:pt x="7540" y="6506"/>
                  </a:cubicBezTo>
                  <a:cubicBezTo>
                    <a:pt x="11643" y="2970"/>
                    <a:pt x="14945" y="35"/>
                    <a:pt x="14878" y="1"/>
                  </a:cubicBezTo>
                  <a:cubicBezTo>
                    <a:pt x="14878" y="1"/>
                    <a:pt x="14878" y="1"/>
                    <a:pt x="14877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4386;p73">
              <a:extLst>
                <a:ext uri="{FF2B5EF4-FFF2-40B4-BE49-F238E27FC236}">
                  <a16:creationId xmlns:a16="http://schemas.microsoft.com/office/drawing/2014/main" id="{6A223C25-6A1D-4584-A006-860407E48B54}"/>
                </a:ext>
              </a:extLst>
            </p:cNvPr>
            <p:cNvSpPr/>
            <p:nvPr/>
          </p:nvSpPr>
          <p:spPr>
            <a:xfrm>
              <a:off x="3546050" y="3355350"/>
              <a:ext cx="36725" cy="303575"/>
            </a:xfrm>
            <a:custGeom>
              <a:avLst/>
              <a:gdLst/>
              <a:ahLst/>
              <a:cxnLst/>
              <a:rect l="l" t="t" r="r" b="b"/>
              <a:pathLst>
                <a:path w="1469" h="12143" extrusionOk="0">
                  <a:moveTo>
                    <a:pt x="1201" y="0"/>
                  </a:moveTo>
                  <a:cubicBezTo>
                    <a:pt x="1201" y="0"/>
                    <a:pt x="1168" y="34"/>
                    <a:pt x="1101" y="67"/>
                  </a:cubicBezTo>
                  <a:cubicBezTo>
                    <a:pt x="1035" y="167"/>
                    <a:pt x="968" y="267"/>
                    <a:pt x="901" y="401"/>
                  </a:cubicBezTo>
                  <a:cubicBezTo>
                    <a:pt x="701" y="801"/>
                    <a:pt x="568" y="1234"/>
                    <a:pt x="501" y="1701"/>
                  </a:cubicBezTo>
                  <a:cubicBezTo>
                    <a:pt x="401" y="2369"/>
                    <a:pt x="401" y="3036"/>
                    <a:pt x="534" y="3703"/>
                  </a:cubicBezTo>
                  <a:cubicBezTo>
                    <a:pt x="634" y="4470"/>
                    <a:pt x="934" y="5237"/>
                    <a:pt x="1135" y="6071"/>
                  </a:cubicBezTo>
                  <a:cubicBezTo>
                    <a:pt x="1301" y="6872"/>
                    <a:pt x="1301" y="7672"/>
                    <a:pt x="1068" y="8473"/>
                  </a:cubicBezTo>
                  <a:cubicBezTo>
                    <a:pt x="934" y="9107"/>
                    <a:pt x="768" y="9741"/>
                    <a:pt x="534" y="10374"/>
                  </a:cubicBezTo>
                  <a:cubicBezTo>
                    <a:pt x="367" y="10908"/>
                    <a:pt x="234" y="11308"/>
                    <a:pt x="134" y="11675"/>
                  </a:cubicBezTo>
                  <a:cubicBezTo>
                    <a:pt x="67" y="11809"/>
                    <a:pt x="34" y="11976"/>
                    <a:pt x="0" y="12142"/>
                  </a:cubicBezTo>
                  <a:cubicBezTo>
                    <a:pt x="67" y="12009"/>
                    <a:pt x="134" y="11842"/>
                    <a:pt x="201" y="11675"/>
                  </a:cubicBezTo>
                  <a:cubicBezTo>
                    <a:pt x="301" y="11408"/>
                    <a:pt x="467" y="10975"/>
                    <a:pt x="668" y="10441"/>
                  </a:cubicBezTo>
                  <a:cubicBezTo>
                    <a:pt x="901" y="9807"/>
                    <a:pt x="1101" y="9173"/>
                    <a:pt x="1235" y="8506"/>
                  </a:cubicBezTo>
                  <a:cubicBezTo>
                    <a:pt x="1335" y="8139"/>
                    <a:pt x="1401" y="7739"/>
                    <a:pt x="1435" y="7339"/>
                  </a:cubicBezTo>
                  <a:cubicBezTo>
                    <a:pt x="1468" y="6905"/>
                    <a:pt x="1435" y="6472"/>
                    <a:pt x="1335" y="6038"/>
                  </a:cubicBezTo>
                  <a:cubicBezTo>
                    <a:pt x="1101" y="5171"/>
                    <a:pt x="801" y="4437"/>
                    <a:pt x="701" y="3670"/>
                  </a:cubicBezTo>
                  <a:cubicBezTo>
                    <a:pt x="568" y="3036"/>
                    <a:pt x="534" y="2369"/>
                    <a:pt x="634" y="1701"/>
                  </a:cubicBezTo>
                  <a:cubicBezTo>
                    <a:pt x="701" y="1268"/>
                    <a:pt x="834" y="834"/>
                    <a:pt x="1001" y="434"/>
                  </a:cubicBezTo>
                  <a:cubicBezTo>
                    <a:pt x="1068" y="300"/>
                    <a:pt x="1135" y="134"/>
                    <a:pt x="120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4387;p73">
              <a:extLst>
                <a:ext uri="{FF2B5EF4-FFF2-40B4-BE49-F238E27FC236}">
                  <a16:creationId xmlns:a16="http://schemas.microsoft.com/office/drawing/2014/main" id="{AAC62BD8-7C9F-4C1F-B28E-85DD466ECD24}"/>
                </a:ext>
              </a:extLst>
            </p:cNvPr>
            <p:cNvSpPr/>
            <p:nvPr/>
          </p:nvSpPr>
          <p:spPr>
            <a:xfrm>
              <a:off x="3586900" y="3327825"/>
              <a:ext cx="35050" cy="307750"/>
            </a:xfrm>
            <a:custGeom>
              <a:avLst/>
              <a:gdLst/>
              <a:ahLst/>
              <a:cxnLst/>
              <a:rect l="l" t="t" r="r" b="b"/>
              <a:pathLst>
                <a:path w="1402" h="12310" extrusionOk="0">
                  <a:moveTo>
                    <a:pt x="1102" y="0"/>
                  </a:moveTo>
                  <a:cubicBezTo>
                    <a:pt x="1102" y="1"/>
                    <a:pt x="1068" y="34"/>
                    <a:pt x="1035" y="101"/>
                  </a:cubicBezTo>
                  <a:cubicBezTo>
                    <a:pt x="968" y="201"/>
                    <a:pt x="935" y="334"/>
                    <a:pt x="868" y="434"/>
                  </a:cubicBezTo>
                  <a:cubicBezTo>
                    <a:pt x="701" y="868"/>
                    <a:pt x="601" y="1335"/>
                    <a:pt x="568" y="1768"/>
                  </a:cubicBezTo>
                  <a:cubicBezTo>
                    <a:pt x="468" y="2469"/>
                    <a:pt x="468" y="3136"/>
                    <a:pt x="501" y="3837"/>
                  </a:cubicBezTo>
                  <a:cubicBezTo>
                    <a:pt x="601" y="4670"/>
                    <a:pt x="735" y="5471"/>
                    <a:pt x="935" y="6305"/>
                  </a:cubicBezTo>
                  <a:cubicBezTo>
                    <a:pt x="1102" y="7106"/>
                    <a:pt x="1202" y="7906"/>
                    <a:pt x="1235" y="8740"/>
                  </a:cubicBezTo>
                  <a:cubicBezTo>
                    <a:pt x="1235" y="9407"/>
                    <a:pt x="1168" y="10074"/>
                    <a:pt x="935" y="10708"/>
                  </a:cubicBezTo>
                  <a:cubicBezTo>
                    <a:pt x="735" y="11309"/>
                    <a:pt x="435" y="11842"/>
                    <a:pt x="1" y="12309"/>
                  </a:cubicBezTo>
                  <a:cubicBezTo>
                    <a:pt x="34" y="12276"/>
                    <a:pt x="68" y="12276"/>
                    <a:pt x="101" y="12243"/>
                  </a:cubicBezTo>
                  <a:cubicBezTo>
                    <a:pt x="201" y="12142"/>
                    <a:pt x="268" y="12076"/>
                    <a:pt x="368" y="11976"/>
                  </a:cubicBezTo>
                  <a:cubicBezTo>
                    <a:pt x="668" y="11609"/>
                    <a:pt x="902" y="11208"/>
                    <a:pt x="1068" y="10775"/>
                  </a:cubicBezTo>
                  <a:cubicBezTo>
                    <a:pt x="1302" y="10141"/>
                    <a:pt x="1402" y="9441"/>
                    <a:pt x="1402" y="8740"/>
                  </a:cubicBezTo>
                  <a:cubicBezTo>
                    <a:pt x="1369" y="7906"/>
                    <a:pt x="1302" y="7072"/>
                    <a:pt x="1102" y="6238"/>
                  </a:cubicBezTo>
                  <a:cubicBezTo>
                    <a:pt x="935" y="5371"/>
                    <a:pt x="768" y="4570"/>
                    <a:pt x="701" y="3803"/>
                  </a:cubicBezTo>
                  <a:cubicBezTo>
                    <a:pt x="635" y="3136"/>
                    <a:pt x="635" y="2469"/>
                    <a:pt x="701" y="1802"/>
                  </a:cubicBezTo>
                  <a:cubicBezTo>
                    <a:pt x="735" y="1335"/>
                    <a:pt x="802" y="901"/>
                    <a:pt x="935" y="467"/>
                  </a:cubicBezTo>
                  <a:cubicBezTo>
                    <a:pt x="1035" y="167"/>
                    <a:pt x="1102" y="1"/>
                    <a:pt x="1102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4388;p73">
              <a:extLst>
                <a:ext uri="{FF2B5EF4-FFF2-40B4-BE49-F238E27FC236}">
                  <a16:creationId xmlns:a16="http://schemas.microsoft.com/office/drawing/2014/main" id="{75958B05-736A-4A01-93E2-D711FAFF8446}"/>
                </a:ext>
              </a:extLst>
            </p:cNvPr>
            <p:cNvSpPr/>
            <p:nvPr/>
          </p:nvSpPr>
          <p:spPr>
            <a:xfrm>
              <a:off x="4001375" y="3392875"/>
              <a:ext cx="150975" cy="398650"/>
            </a:xfrm>
            <a:custGeom>
              <a:avLst/>
              <a:gdLst/>
              <a:ahLst/>
              <a:cxnLst/>
              <a:rect l="l" t="t" r="r" b="b"/>
              <a:pathLst>
                <a:path w="6039" h="15946" extrusionOk="0">
                  <a:moveTo>
                    <a:pt x="901" y="0"/>
                  </a:moveTo>
                  <a:lnTo>
                    <a:pt x="901" y="67"/>
                  </a:lnTo>
                  <a:cubicBezTo>
                    <a:pt x="934" y="1668"/>
                    <a:pt x="901" y="3570"/>
                    <a:pt x="768" y="5604"/>
                  </a:cubicBezTo>
                  <a:cubicBezTo>
                    <a:pt x="634" y="7572"/>
                    <a:pt x="367" y="9540"/>
                    <a:pt x="0" y="11475"/>
                  </a:cubicBezTo>
                  <a:lnTo>
                    <a:pt x="0" y="11509"/>
                  </a:lnTo>
                  <a:cubicBezTo>
                    <a:pt x="367" y="12643"/>
                    <a:pt x="801" y="13744"/>
                    <a:pt x="1301" y="14811"/>
                  </a:cubicBezTo>
                  <a:cubicBezTo>
                    <a:pt x="1468" y="15111"/>
                    <a:pt x="1635" y="15378"/>
                    <a:pt x="1802" y="15678"/>
                  </a:cubicBezTo>
                  <a:cubicBezTo>
                    <a:pt x="1868" y="15778"/>
                    <a:pt x="1935" y="15845"/>
                    <a:pt x="2002" y="15945"/>
                  </a:cubicBezTo>
                  <a:cubicBezTo>
                    <a:pt x="1969" y="15845"/>
                    <a:pt x="1902" y="15745"/>
                    <a:pt x="1835" y="15645"/>
                  </a:cubicBezTo>
                  <a:cubicBezTo>
                    <a:pt x="1735" y="15445"/>
                    <a:pt x="1568" y="15145"/>
                    <a:pt x="1401" y="14778"/>
                  </a:cubicBezTo>
                  <a:cubicBezTo>
                    <a:pt x="938" y="13685"/>
                    <a:pt x="507" y="12593"/>
                    <a:pt x="142" y="11468"/>
                  </a:cubicBezTo>
                  <a:lnTo>
                    <a:pt x="142" y="11468"/>
                  </a:lnTo>
                  <a:cubicBezTo>
                    <a:pt x="538" y="9514"/>
                    <a:pt x="802" y="7592"/>
                    <a:pt x="934" y="5604"/>
                  </a:cubicBezTo>
                  <a:cubicBezTo>
                    <a:pt x="1065" y="3615"/>
                    <a:pt x="1100" y="1753"/>
                    <a:pt x="1039" y="175"/>
                  </a:cubicBezTo>
                  <a:lnTo>
                    <a:pt x="1039" y="175"/>
                  </a:lnTo>
                  <a:cubicBezTo>
                    <a:pt x="2251" y="312"/>
                    <a:pt x="3493" y="608"/>
                    <a:pt x="4670" y="1001"/>
                  </a:cubicBezTo>
                  <a:cubicBezTo>
                    <a:pt x="5104" y="1134"/>
                    <a:pt x="5438" y="1268"/>
                    <a:pt x="5671" y="1368"/>
                  </a:cubicBezTo>
                  <a:cubicBezTo>
                    <a:pt x="5805" y="1401"/>
                    <a:pt x="5905" y="1435"/>
                    <a:pt x="6038" y="1468"/>
                  </a:cubicBezTo>
                  <a:cubicBezTo>
                    <a:pt x="5938" y="1401"/>
                    <a:pt x="5838" y="1368"/>
                    <a:pt x="5738" y="1301"/>
                  </a:cubicBezTo>
                  <a:cubicBezTo>
                    <a:pt x="5504" y="1201"/>
                    <a:pt x="5171" y="1034"/>
                    <a:pt x="4737" y="901"/>
                  </a:cubicBezTo>
                  <a:cubicBezTo>
                    <a:pt x="3536" y="467"/>
                    <a:pt x="2269" y="167"/>
                    <a:pt x="100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4389;p73">
              <a:extLst>
                <a:ext uri="{FF2B5EF4-FFF2-40B4-BE49-F238E27FC236}">
                  <a16:creationId xmlns:a16="http://schemas.microsoft.com/office/drawing/2014/main" id="{9962EDB9-C78F-4855-8DC3-9007B83F4361}"/>
                </a:ext>
              </a:extLst>
            </p:cNvPr>
            <p:cNvSpPr/>
            <p:nvPr/>
          </p:nvSpPr>
          <p:spPr>
            <a:xfrm>
              <a:off x="4026400" y="3436225"/>
              <a:ext cx="134275" cy="34225"/>
            </a:xfrm>
            <a:custGeom>
              <a:avLst/>
              <a:gdLst/>
              <a:ahLst/>
              <a:cxnLst/>
              <a:rect l="l" t="t" r="r" b="b"/>
              <a:pathLst>
                <a:path w="5371" h="1369" extrusionOk="0">
                  <a:moveTo>
                    <a:pt x="0" y="1"/>
                  </a:moveTo>
                  <a:cubicBezTo>
                    <a:pt x="0" y="68"/>
                    <a:pt x="1201" y="301"/>
                    <a:pt x="2702" y="635"/>
                  </a:cubicBezTo>
                  <a:cubicBezTo>
                    <a:pt x="3436" y="835"/>
                    <a:pt x="4103" y="1002"/>
                    <a:pt x="4570" y="1135"/>
                  </a:cubicBezTo>
                  <a:cubicBezTo>
                    <a:pt x="4837" y="1235"/>
                    <a:pt x="5104" y="1302"/>
                    <a:pt x="5371" y="1369"/>
                  </a:cubicBezTo>
                  <a:cubicBezTo>
                    <a:pt x="4537" y="935"/>
                    <a:pt x="3636" y="635"/>
                    <a:pt x="2735" y="468"/>
                  </a:cubicBezTo>
                  <a:cubicBezTo>
                    <a:pt x="2002" y="268"/>
                    <a:pt x="1301" y="168"/>
                    <a:pt x="801" y="101"/>
                  </a:cubicBezTo>
                  <a:cubicBezTo>
                    <a:pt x="534" y="34"/>
                    <a:pt x="267" y="1"/>
                    <a:pt x="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4390;p73">
              <a:extLst>
                <a:ext uri="{FF2B5EF4-FFF2-40B4-BE49-F238E27FC236}">
                  <a16:creationId xmlns:a16="http://schemas.microsoft.com/office/drawing/2014/main" id="{C4AB0EC7-D88B-4535-A1C2-F36D1571EB50}"/>
                </a:ext>
              </a:extLst>
            </p:cNvPr>
            <p:cNvSpPr/>
            <p:nvPr/>
          </p:nvSpPr>
          <p:spPr>
            <a:xfrm>
              <a:off x="3278350" y="3638050"/>
              <a:ext cx="304425" cy="853125"/>
            </a:xfrm>
            <a:custGeom>
              <a:avLst/>
              <a:gdLst/>
              <a:ahLst/>
              <a:cxnLst/>
              <a:rect l="l" t="t" r="r" b="b"/>
              <a:pathLst>
                <a:path w="12177" h="34125" extrusionOk="0">
                  <a:moveTo>
                    <a:pt x="12176" y="0"/>
                  </a:moveTo>
                  <a:lnTo>
                    <a:pt x="12076" y="100"/>
                  </a:lnTo>
                  <a:lnTo>
                    <a:pt x="11943" y="367"/>
                  </a:lnTo>
                  <a:lnTo>
                    <a:pt x="11442" y="1335"/>
                  </a:lnTo>
                  <a:cubicBezTo>
                    <a:pt x="11042" y="2169"/>
                    <a:pt x="10408" y="3369"/>
                    <a:pt x="9574" y="4871"/>
                  </a:cubicBezTo>
                  <a:cubicBezTo>
                    <a:pt x="8774" y="6338"/>
                    <a:pt x="7806" y="8073"/>
                    <a:pt x="6739" y="10041"/>
                  </a:cubicBezTo>
                  <a:cubicBezTo>
                    <a:pt x="5672" y="12009"/>
                    <a:pt x="4504" y="14177"/>
                    <a:pt x="3403" y="16512"/>
                  </a:cubicBezTo>
                  <a:cubicBezTo>
                    <a:pt x="2269" y="18647"/>
                    <a:pt x="1368" y="20915"/>
                    <a:pt x="668" y="23217"/>
                  </a:cubicBezTo>
                  <a:cubicBezTo>
                    <a:pt x="368" y="24251"/>
                    <a:pt x="168" y="25285"/>
                    <a:pt x="68" y="26353"/>
                  </a:cubicBezTo>
                  <a:cubicBezTo>
                    <a:pt x="1" y="27287"/>
                    <a:pt x="1" y="28221"/>
                    <a:pt x="134" y="29121"/>
                  </a:cubicBezTo>
                  <a:cubicBezTo>
                    <a:pt x="268" y="30455"/>
                    <a:pt x="701" y="31756"/>
                    <a:pt x="1335" y="32924"/>
                  </a:cubicBezTo>
                  <a:cubicBezTo>
                    <a:pt x="1569" y="33358"/>
                    <a:pt x="1869" y="33758"/>
                    <a:pt x="2169" y="34125"/>
                  </a:cubicBezTo>
                  <a:cubicBezTo>
                    <a:pt x="2169" y="34125"/>
                    <a:pt x="2169" y="34091"/>
                    <a:pt x="2136" y="34058"/>
                  </a:cubicBezTo>
                  <a:lnTo>
                    <a:pt x="1969" y="33825"/>
                  </a:lnTo>
                  <a:cubicBezTo>
                    <a:pt x="1869" y="33691"/>
                    <a:pt x="1802" y="33558"/>
                    <a:pt x="1735" y="33424"/>
                  </a:cubicBezTo>
                  <a:cubicBezTo>
                    <a:pt x="1602" y="33257"/>
                    <a:pt x="1502" y="33091"/>
                    <a:pt x="1402" y="32891"/>
                  </a:cubicBezTo>
                  <a:cubicBezTo>
                    <a:pt x="768" y="31723"/>
                    <a:pt x="401" y="30422"/>
                    <a:pt x="268" y="29121"/>
                  </a:cubicBezTo>
                  <a:cubicBezTo>
                    <a:pt x="168" y="28187"/>
                    <a:pt x="168" y="27287"/>
                    <a:pt x="268" y="26386"/>
                  </a:cubicBezTo>
                  <a:cubicBezTo>
                    <a:pt x="368" y="25318"/>
                    <a:pt x="568" y="24284"/>
                    <a:pt x="868" y="23284"/>
                  </a:cubicBezTo>
                  <a:cubicBezTo>
                    <a:pt x="1569" y="20982"/>
                    <a:pt x="2503" y="18747"/>
                    <a:pt x="3603" y="16579"/>
                  </a:cubicBezTo>
                  <a:cubicBezTo>
                    <a:pt x="4704" y="14277"/>
                    <a:pt x="5872" y="12109"/>
                    <a:pt x="6939" y="10141"/>
                  </a:cubicBezTo>
                  <a:cubicBezTo>
                    <a:pt x="8007" y="8173"/>
                    <a:pt x="8974" y="6405"/>
                    <a:pt x="9741" y="4904"/>
                  </a:cubicBezTo>
                  <a:cubicBezTo>
                    <a:pt x="10542" y="3436"/>
                    <a:pt x="11142" y="2202"/>
                    <a:pt x="11576" y="1368"/>
                  </a:cubicBezTo>
                  <a:cubicBezTo>
                    <a:pt x="11776" y="934"/>
                    <a:pt x="11909" y="601"/>
                    <a:pt x="12009" y="367"/>
                  </a:cubicBezTo>
                  <a:cubicBezTo>
                    <a:pt x="12076" y="267"/>
                    <a:pt x="12109" y="167"/>
                    <a:pt x="12143" y="100"/>
                  </a:cubicBezTo>
                  <a:cubicBezTo>
                    <a:pt x="12143" y="67"/>
                    <a:pt x="12143" y="34"/>
                    <a:pt x="12176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4391;p73">
              <a:extLst>
                <a:ext uri="{FF2B5EF4-FFF2-40B4-BE49-F238E27FC236}">
                  <a16:creationId xmlns:a16="http://schemas.microsoft.com/office/drawing/2014/main" id="{02D49D5D-8516-4817-AFA0-E121033E52EA}"/>
                </a:ext>
              </a:extLst>
            </p:cNvPr>
            <p:cNvSpPr/>
            <p:nvPr/>
          </p:nvSpPr>
          <p:spPr>
            <a:xfrm>
              <a:off x="3621100" y="3546100"/>
              <a:ext cx="229350" cy="79450"/>
            </a:xfrm>
            <a:custGeom>
              <a:avLst/>
              <a:gdLst/>
              <a:ahLst/>
              <a:cxnLst/>
              <a:rect l="l" t="t" r="r" b="b"/>
              <a:pathLst>
                <a:path w="9174" h="3178" extrusionOk="0">
                  <a:moveTo>
                    <a:pt x="7289" y="0"/>
                  </a:moveTo>
                  <a:cubicBezTo>
                    <a:pt x="5035" y="0"/>
                    <a:pt x="2859" y="761"/>
                    <a:pt x="1068" y="2144"/>
                  </a:cubicBezTo>
                  <a:cubicBezTo>
                    <a:pt x="801" y="2377"/>
                    <a:pt x="534" y="2611"/>
                    <a:pt x="267" y="2878"/>
                  </a:cubicBezTo>
                  <a:cubicBezTo>
                    <a:pt x="167" y="2944"/>
                    <a:pt x="67" y="3045"/>
                    <a:pt x="1" y="3178"/>
                  </a:cubicBezTo>
                  <a:cubicBezTo>
                    <a:pt x="34" y="3178"/>
                    <a:pt x="434" y="2811"/>
                    <a:pt x="1168" y="2277"/>
                  </a:cubicBezTo>
                  <a:cubicBezTo>
                    <a:pt x="3069" y="910"/>
                    <a:pt x="5371" y="176"/>
                    <a:pt x="7706" y="142"/>
                  </a:cubicBezTo>
                  <a:cubicBezTo>
                    <a:pt x="8382" y="142"/>
                    <a:pt x="8869" y="199"/>
                    <a:pt x="9071" y="199"/>
                  </a:cubicBezTo>
                  <a:cubicBezTo>
                    <a:pt x="9138" y="199"/>
                    <a:pt x="9174" y="193"/>
                    <a:pt x="9174" y="176"/>
                  </a:cubicBezTo>
                  <a:cubicBezTo>
                    <a:pt x="9040" y="142"/>
                    <a:pt x="8907" y="109"/>
                    <a:pt x="8774" y="109"/>
                  </a:cubicBezTo>
                  <a:cubicBezTo>
                    <a:pt x="8407" y="42"/>
                    <a:pt x="8073" y="9"/>
                    <a:pt x="7706" y="9"/>
                  </a:cubicBezTo>
                  <a:cubicBezTo>
                    <a:pt x="7567" y="3"/>
                    <a:pt x="7428" y="0"/>
                    <a:pt x="728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4392;p73">
              <a:extLst>
                <a:ext uri="{FF2B5EF4-FFF2-40B4-BE49-F238E27FC236}">
                  <a16:creationId xmlns:a16="http://schemas.microsoft.com/office/drawing/2014/main" id="{FEBEE52C-854D-42D4-A5F8-3D487239655B}"/>
                </a:ext>
              </a:extLst>
            </p:cNvPr>
            <p:cNvSpPr/>
            <p:nvPr/>
          </p:nvSpPr>
          <p:spPr>
            <a:xfrm>
              <a:off x="3551875" y="4252650"/>
              <a:ext cx="15875" cy="89250"/>
            </a:xfrm>
            <a:custGeom>
              <a:avLst/>
              <a:gdLst/>
              <a:ahLst/>
              <a:cxnLst/>
              <a:rect l="l" t="t" r="r" b="b"/>
              <a:pathLst>
                <a:path w="635" h="3570" extrusionOk="0">
                  <a:moveTo>
                    <a:pt x="635" y="1"/>
                  </a:moveTo>
                  <a:lnTo>
                    <a:pt x="635" y="1"/>
                  </a:lnTo>
                  <a:cubicBezTo>
                    <a:pt x="1" y="1101"/>
                    <a:pt x="1" y="2436"/>
                    <a:pt x="635" y="3570"/>
                  </a:cubicBezTo>
                  <a:cubicBezTo>
                    <a:pt x="501" y="2969"/>
                    <a:pt x="401" y="2369"/>
                    <a:pt x="368" y="1769"/>
                  </a:cubicBezTo>
                  <a:cubicBezTo>
                    <a:pt x="401" y="1168"/>
                    <a:pt x="501" y="568"/>
                    <a:pt x="635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4393;p73">
              <a:extLst>
                <a:ext uri="{FF2B5EF4-FFF2-40B4-BE49-F238E27FC236}">
                  <a16:creationId xmlns:a16="http://schemas.microsoft.com/office/drawing/2014/main" id="{353D1150-8DBB-413A-80B5-6A2CA3608F9C}"/>
                </a:ext>
              </a:extLst>
            </p:cNvPr>
            <p:cNvSpPr/>
            <p:nvPr/>
          </p:nvSpPr>
          <p:spPr>
            <a:xfrm>
              <a:off x="3832925" y="3258600"/>
              <a:ext cx="19200" cy="66750"/>
            </a:xfrm>
            <a:custGeom>
              <a:avLst/>
              <a:gdLst/>
              <a:ahLst/>
              <a:cxnLst/>
              <a:rect l="l" t="t" r="r" b="b"/>
              <a:pathLst>
                <a:path w="768" h="2670" extrusionOk="0">
                  <a:moveTo>
                    <a:pt x="34" y="1"/>
                  </a:moveTo>
                  <a:cubicBezTo>
                    <a:pt x="0" y="1"/>
                    <a:pt x="234" y="568"/>
                    <a:pt x="401" y="1335"/>
                  </a:cubicBezTo>
                  <a:cubicBezTo>
                    <a:pt x="567" y="2069"/>
                    <a:pt x="567" y="2669"/>
                    <a:pt x="634" y="2669"/>
                  </a:cubicBezTo>
                  <a:cubicBezTo>
                    <a:pt x="768" y="2202"/>
                    <a:pt x="734" y="1735"/>
                    <a:pt x="601" y="1268"/>
                  </a:cubicBezTo>
                  <a:cubicBezTo>
                    <a:pt x="534" y="801"/>
                    <a:pt x="334" y="334"/>
                    <a:pt x="3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4394;p73">
              <a:extLst>
                <a:ext uri="{FF2B5EF4-FFF2-40B4-BE49-F238E27FC236}">
                  <a16:creationId xmlns:a16="http://schemas.microsoft.com/office/drawing/2014/main" id="{953DE359-C899-4DD4-82EE-C5240B13DA94}"/>
                </a:ext>
              </a:extLst>
            </p:cNvPr>
            <p:cNvSpPr/>
            <p:nvPr/>
          </p:nvSpPr>
          <p:spPr>
            <a:xfrm>
              <a:off x="3870450" y="3242775"/>
              <a:ext cx="24200" cy="69225"/>
            </a:xfrm>
            <a:custGeom>
              <a:avLst/>
              <a:gdLst/>
              <a:ahLst/>
              <a:cxnLst/>
              <a:rect l="l" t="t" r="r" b="b"/>
              <a:pathLst>
                <a:path w="968" h="2769" extrusionOk="0">
                  <a:moveTo>
                    <a:pt x="67" y="0"/>
                  </a:moveTo>
                  <a:lnTo>
                    <a:pt x="67" y="0"/>
                  </a:lnTo>
                  <a:cubicBezTo>
                    <a:pt x="0" y="33"/>
                    <a:pt x="301" y="600"/>
                    <a:pt x="534" y="1368"/>
                  </a:cubicBezTo>
                  <a:cubicBezTo>
                    <a:pt x="768" y="2135"/>
                    <a:pt x="801" y="2769"/>
                    <a:pt x="868" y="2769"/>
                  </a:cubicBezTo>
                  <a:cubicBezTo>
                    <a:pt x="968" y="2268"/>
                    <a:pt x="901" y="1768"/>
                    <a:pt x="734" y="1301"/>
                  </a:cubicBezTo>
                  <a:cubicBezTo>
                    <a:pt x="634" y="801"/>
                    <a:pt x="401" y="334"/>
                    <a:pt x="6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4395;p73">
              <a:extLst>
                <a:ext uri="{FF2B5EF4-FFF2-40B4-BE49-F238E27FC236}">
                  <a16:creationId xmlns:a16="http://schemas.microsoft.com/office/drawing/2014/main" id="{E1A7FB50-EFF1-4A95-9801-6398EB511C06}"/>
                </a:ext>
              </a:extLst>
            </p:cNvPr>
            <p:cNvSpPr/>
            <p:nvPr/>
          </p:nvSpPr>
          <p:spPr>
            <a:xfrm>
              <a:off x="3300875" y="3931175"/>
              <a:ext cx="233525" cy="361650"/>
            </a:xfrm>
            <a:custGeom>
              <a:avLst/>
              <a:gdLst/>
              <a:ahLst/>
              <a:cxnLst/>
              <a:rect l="l" t="t" r="r" b="b"/>
              <a:pathLst>
                <a:path w="9341" h="14466" extrusionOk="0">
                  <a:moveTo>
                    <a:pt x="5739" y="0"/>
                  </a:moveTo>
                  <a:cubicBezTo>
                    <a:pt x="5485" y="0"/>
                    <a:pt x="5216" y="47"/>
                    <a:pt x="4937" y="151"/>
                  </a:cubicBezTo>
                  <a:cubicBezTo>
                    <a:pt x="4937" y="151"/>
                    <a:pt x="301" y="8690"/>
                    <a:pt x="1" y="11759"/>
                  </a:cubicBezTo>
                  <a:lnTo>
                    <a:pt x="1" y="12559"/>
                  </a:lnTo>
                  <a:cubicBezTo>
                    <a:pt x="34" y="12659"/>
                    <a:pt x="67" y="12760"/>
                    <a:pt x="101" y="12860"/>
                  </a:cubicBezTo>
                  <a:cubicBezTo>
                    <a:pt x="544" y="13873"/>
                    <a:pt x="1770" y="14466"/>
                    <a:pt x="2920" y="14466"/>
                  </a:cubicBezTo>
                  <a:cubicBezTo>
                    <a:pt x="2981" y="14466"/>
                    <a:pt x="3042" y="14464"/>
                    <a:pt x="3103" y="14461"/>
                  </a:cubicBezTo>
                  <a:cubicBezTo>
                    <a:pt x="5438" y="14361"/>
                    <a:pt x="7239" y="12359"/>
                    <a:pt x="7106" y="9991"/>
                  </a:cubicBezTo>
                  <a:cubicBezTo>
                    <a:pt x="7072" y="9390"/>
                    <a:pt x="6905" y="8757"/>
                    <a:pt x="6605" y="8223"/>
                  </a:cubicBezTo>
                  <a:cubicBezTo>
                    <a:pt x="7139" y="8223"/>
                    <a:pt x="7639" y="8023"/>
                    <a:pt x="8040" y="7689"/>
                  </a:cubicBezTo>
                  <a:cubicBezTo>
                    <a:pt x="8573" y="7289"/>
                    <a:pt x="9174" y="6855"/>
                    <a:pt x="9274" y="6188"/>
                  </a:cubicBezTo>
                  <a:cubicBezTo>
                    <a:pt x="9340" y="5588"/>
                    <a:pt x="9074" y="4987"/>
                    <a:pt x="8573" y="4620"/>
                  </a:cubicBezTo>
                  <a:cubicBezTo>
                    <a:pt x="8073" y="4253"/>
                    <a:pt x="7539" y="4020"/>
                    <a:pt x="6972" y="3853"/>
                  </a:cubicBezTo>
                  <a:cubicBezTo>
                    <a:pt x="8705" y="2561"/>
                    <a:pt x="7619" y="0"/>
                    <a:pt x="5739" y="0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4396;p73">
              <a:extLst>
                <a:ext uri="{FF2B5EF4-FFF2-40B4-BE49-F238E27FC236}">
                  <a16:creationId xmlns:a16="http://schemas.microsoft.com/office/drawing/2014/main" id="{D5162B92-6184-48B8-A766-7EFE9B736FBD}"/>
                </a:ext>
              </a:extLst>
            </p:cNvPr>
            <p:cNvSpPr/>
            <p:nvPr/>
          </p:nvSpPr>
          <p:spPr>
            <a:xfrm>
              <a:off x="4003875" y="2229550"/>
              <a:ext cx="1057450" cy="411775"/>
            </a:xfrm>
            <a:custGeom>
              <a:avLst/>
              <a:gdLst/>
              <a:ahLst/>
              <a:cxnLst/>
              <a:rect l="l" t="t" r="r" b="b"/>
              <a:pathLst>
                <a:path w="42298" h="16471" extrusionOk="0">
                  <a:moveTo>
                    <a:pt x="41930" y="0"/>
                  </a:moveTo>
                  <a:lnTo>
                    <a:pt x="24918" y="2802"/>
                  </a:lnTo>
                  <a:cubicBezTo>
                    <a:pt x="24918" y="2802"/>
                    <a:pt x="13410" y="5571"/>
                    <a:pt x="10408" y="6438"/>
                  </a:cubicBezTo>
                  <a:cubicBezTo>
                    <a:pt x="7372" y="7339"/>
                    <a:pt x="2369" y="7505"/>
                    <a:pt x="2369" y="7505"/>
                  </a:cubicBezTo>
                  <a:lnTo>
                    <a:pt x="1" y="12742"/>
                  </a:lnTo>
                  <a:lnTo>
                    <a:pt x="1802" y="16412"/>
                  </a:lnTo>
                  <a:cubicBezTo>
                    <a:pt x="1972" y="16451"/>
                    <a:pt x="2187" y="16470"/>
                    <a:pt x="2440" y="16470"/>
                  </a:cubicBezTo>
                  <a:cubicBezTo>
                    <a:pt x="6442" y="16470"/>
                    <a:pt x="20113" y="11774"/>
                    <a:pt x="23250" y="10708"/>
                  </a:cubicBezTo>
                  <a:cubicBezTo>
                    <a:pt x="26586" y="9540"/>
                    <a:pt x="42297" y="4770"/>
                    <a:pt x="42297" y="4770"/>
                  </a:cubicBezTo>
                  <a:lnTo>
                    <a:pt x="41930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397;p73">
              <a:extLst>
                <a:ext uri="{FF2B5EF4-FFF2-40B4-BE49-F238E27FC236}">
                  <a16:creationId xmlns:a16="http://schemas.microsoft.com/office/drawing/2014/main" id="{C8070152-6A9C-48D2-ADB8-1F28EC682F20}"/>
                </a:ext>
              </a:extLst>
            </p:cNvPr>
            <p:cNvSpPr/>
            <p:nvPr/>
          </p:nvSpPr>
          <p:spPr>
            <a:xfrm>
              <a:off x="5033775" y="2068600"/>
              <a:ext cx="241875" cy="277100"/>
            </a:xfrm>
            <a:custGeom>
              <a:avLst/>
              <a:gdLst/>
              <a:ahLst/>
              <a:cxnLst/>
              <a:rect l="l" t="t" r="r" b="b"/>
              <a:pathLst>
                <a:path w="9675" h="11084" extrusionOk="0">
                  <a:moveTo>
                    <a:pt x="7639" y="0"/>
                  </a:moveTo>
                  <a:lnTo>
                    <a:pt x="5571" y="1001"/>
                  </a:lnTo>
                  <a:cubicBezTo>
                    <a:pt x="5037" y="1568"/>
                    <a:pt x="4470" y="2068"/>
                    <a:pt x="3870" y="2569"/>
                  </a:cubicBezTo>
                  <a:cubicBezTo>
                    <a:pt x="2903" y="3436"/>
                    <a:pt x="2035" y="4370"/>
                    <a:pt x="1235" y="5404"/>
                  </a:cubicBezTo>
                  <a:lnTo>
                    <a:pt x="1" y="6538"/>
                  </a:lnTo>
                  <a:lnTo>
                    <a:pt x="801" y="11075"/>
                  </a:lnTo>
                  <a:cubicBezTo>
                    <a:pt x="890" y="11080"/>
                    <a:pt x="980" y="11083"/>
                    <a:pt x="1070" y="11083"/>
                  </a:cubicBezTo>
                  <a:cubicBezTo>
                    <a:pt x="1522" y="11083"/>
                    <a:pt x="1985" y="11014"/>
                    <a:pt x="2402" y="10875"/>
                  </a:cubicBezTo>
                  <a:cubicBezTo>
                    <a:pt x="3036" y="10574"/>
                    <a:pt x="3970" y="9373"/>
                    <a:pt x="3970" y="9373"/>
                  </a:cubicBezTo>
                  <a:lnTo>
                    <a:pt x="5705" y="9240"/>
                  </a:lnTo>
                  <a:cubicBezTo>
                    <a:pt x="5938" y="9240"/>
                    <a:pt x="6105" y="9140"/>
                    <a:pt x="6272" y="9007"/>
                  </a:cubicBezTo>
                  <a:cubicBezTo>
                    <a:pt x="6605" y="8706"/>
                    <a:pt x="6739" y="8273"/>
                    <a:pt x="6705" y="7839"/>
                  </a:cubicBezTo>
                  <a:cubicBezTo>
                    <a:pt x="7806" y="7172"/>
                    <a:pt x="7172" y="6371"/>
                    <a:pt x="7172" y="6371"/>
                  </a:cubicBezTo>
                  <a:cubicBezTo>
                    <a:pt x="7506" y="6338"/>
                    <a:pt x="7839" y="6171"/>
                    <a:pt x="8073" y="5871"/>
                  </a:cubicBezTo>
                  <a:cubicBezTo>
                    <a:pt x="8273" y="5571"/>
                    <a:pt x="8240" y="5170"/>
                    <a:pt x="8006" y="4904"/>
                  </a:cubicBezTo>
                  <a:cubicBezTo>
                    <a:pt x="7877" y="4666"/>
                    <a:pt x="7161" y="4624"/>
                    <a:pt x="6671" y="4624"/>
                  </a:cubicBezTo>
                  <a:cubicBezTo>
                    <a:pt x="6404" y="4624"/>
                    <a:pt x="6205" y="4637"/>
                    <a:pt x="6205" y="4637"/>
                  </a:cubicBezTo>
                  <a:lnTo>
                    <a:pt x="6105" y="4170"/>
                  </a:lnTo>
                  <a:cubicBezTo>
                    <a:pt x="6105" y="4170"/>
                    <a:pt x="8573" y="2235"/>
                    <a:pt x="9107" y="1801"/>
                  </a:cubicBezTo>
                  <a:cubicBezTo>
                    <a:pt x="9641" y="1368"/>
                    <a:pt x="9674" y="701"/>
                    <a:pt x="9407" y="634"/>
                  </a:cubicBezTo>
                  <a:cubicBezTo>
                    <a:pt x="9394" y="631"/>
                    <a:pt x="9377" y="629"/>
                    <a:pt x="9359" y="629"/>
                  </a:cubicBezTo>
                  <a:cubicBezTo>
                    <a:pt x="8974" y="629"/>
                    <a:pt x="7606" y="1268"/>
                    <a:pt x="7606" y="1268"/>
                  </a:cubicBezTo>
                  <a:cubicBezTo>
                    <a:pt x="7906" y="901"/>
                    <a:pt x="7906" y="367"/>
                    <a:pt x="7639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398;p73">
              <a:extLst>
                <a:ext uri="{FF2B5EF4-FFF2-40B4-BE49-F238E27FC236}">
                  <a16:creationId xmlns:a16="http://schemas.microsoft.com/office/drawing/2014/main" id="{F10FEFEA-2EE3-49B5-B7F3-0CFD5798493E}"/>
                </a:ext>
              </a:extLst>
            </p:cNvPr>
            <p:cNvSpPr/>
            <p:nvPr/>
          </p:nvSpPr>
          <p:spPr>
            <a:xfrm>
              <a:off x="5111325" y="2098600"/>
              <a:ext cx="113450" cy="160150"/>
            </a:xfrm>
            <a:custGeom>
              <a:avLst/>
              <a:gdLst/>
              <a:ahLst/>
              <a:cxnLst/>
              <a:rect l="l" t="t" r="r" b="b"/>
              <a:pathLst>
                <a:path w="4538" h="6406" extrusionOk="0">
                  <a:moveTo>
                    <a:pt x="4537" y="1"/>
                  </a:moveTo>
                  <a:lnTo>
                    <a:pt x="4537" y="1"/>
                  </a:lnTo>
                  <a:cubicBezTo>
                    <a:pt x="4270" y="301"/>
                    <a:pt x="4004" y="568"/>
                    <a:pt x="3703" y="802"/>
                  </a:cubicBezTo>
                  <a:cubicBezTo>
                    <a:pt x="3370" y="1068"/>
                    <a:pt x="3036" y="1369"/>
                    <a:pt x="2769" y="1669"/>
                  </a:cubicBezTo>
                  <a:cubicBezTo>
                    <a:pt x="2436" y="2102"/>
                    <a:pt x="2169" y="2569"/>
                    <a:pt x="2069" y="3070"/>
                  </a:cubicBezTo>
                  <a:cubicBezTo>
                    <a:pt x="1935" y="3570"/>
                    <a:pt x="1735" y="4071"/>
                    <a:pt x="1535" y="4538"/>
                  </a:cubicBezTo>
                  <a:cubicBezTo>
                    <a:pt x="1335" y="4904"/>
                    <a:pt x="1102" y="5238"/>
                    <a:pt x="835" y="5572"/>
                  </a:cubicBezTo>
                  <a:cubicBezTo>
                    <a:pt x="368" y="6105"/>
                    <a:pt x="1" y="6372"/>
                    <a:pt x="1" y="6406"/>
                  </a:cubicBezTo>
                  <a:cubicBezTo>
                    <a:pt x="101" y="6372"/>
                    <a:pt x="201" y="6305"/>
                    <a:pt x="268" y="6239"/>
                  </a:cubicBezTo>
                  <a:cubicBezTo>
                    <a:pt x="501" y="6072"/>
                    <a:pt x="735" y="5872"/>
                    <a:pt x="935" y="5672"/>
                  </a:cubicBezTo>
                  <a:cubicBezTo>
                    <a:pt x="1202" y="5338"/>
                    <a:pt x="1468" y="5005"/>
                    <a:pt x="1669" y="4604"/>
                  </a:cubicBezTo>
                  <a:cubicBezTo>
                    <a:pt x="1902" y="4137"/>
                    <a:pt x="2102" y="3670"/>
                    <a:pt x="2236" y="3137"/>
                  </a:cubicBezTo>
                  <a:cubicBezTo>
                    <a:pt x="2336" y="2670"/>
                    <a:pt x="2569" y="2203"/>
                    <a:pt x="2869" y="1802"/>
                  </a:cubicBezTo>
                  <a:cubicBezTo>
                    <a:pt x="3170" y="1469"/>
                    <a:pt x="3470" y="1202"/>
                    <a:pt x="3770" y="902"/>
                  </a:cubicBezTo>
                  <a:cubicBezTo>
                    <a:pt x="4104" y="668"/>
                    <a:pt x="4337" y="368"/>
                    <a:pt x="4537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399;p73">
              <a:extLst>
                <a:ext uri="{FF2B5EF4-FFF2-40B4-BE49-F238E27FC236}">
                  <a16:creationId xmlns:a16="http://schemas.microsoft.com/office/drawing/2014/main" id="{D5235CCB-BAEA-44B0-9E83-03734A97FFAA}"/>
                </a:ext>
              </a:extLst>
            </p:cNvPr>
            <p:cNvSpPr/>
            <p:nvPr/>
          </p:nvSpPr>
          <p:spPr>
            <a:xfrm>
              <a:off x="5118000" y="2232050"/>
              <a:ext cx="84250" cy="46725"/>
            </a:xfrm>
            <a:custGeom>
              <a:avLst/>
              <a:gdLst/>
              <a:ahLst/>
              <a:cxnLst/>
              <a:rect l="l" t="t" r="r" b="b"/>
              <a:pathLst>
                <a:path w="3370" h="1869" extrusionOk="0">
                  <a:moveTo>
                    <a:pt x="2169" y="0"/>
                  </a:moveTo>
                  <a:cubicBezTo>
                    <a:pt x="1869" y="0"/>
                    <a:pt x="1568" y="33"/>
                    <a:pt x="1268" y="100"/>
                  </a:cubicBezTo>
                  <a:lnTo>
                    <a:pt x="835" y="234"/>
                  </a:lnTo>
                  <a:cubicBezTo>
                    <a:pt x="668" y="267"/>
                    <a:pt x="501" y="367"/>
                    <a:pt x="368" y="500"/>
                  </a:cubicBezTo>
                  <a:cubicBezTo>
                    <a:pt x="167" y="634"/>
                    <a:pt x="67" y="834"/>
                    <a:pt x="34" y="1034"/>
                  </a:cubicBezTo>
                  <a:cubicBezTo>
                    <a:pt x="1" y="1268"/>
                    <a:pt x="134" y="1501"/>
                    <a:pt x="334" y="1635"/>
                  </a:cubicBezTo>
                  <a:cubicBezTo>
                    <a:pt x="534" y="1768"/>
                    <a:pt x="734" y="1835"/>
                    <a:pt x="968" y="1868"/>
                  </a:cubicBezTo>
                  <a:lnTo>
                    <a:pt x="1568" y="1868"/>
                  </a:lnTo>
                  <a:cubicBezTo>
                    <a:pt x="1902" y="1835"/>
                    <a:pt x="2202" y="1768"/>
                    <a:pt x="2536" y="1668"/>
                  </a:cubicBezTo>
                  <a:cubicBezTo>
                    <a:pt x="2836" y="1568"/>
                    <a:pt x="3103" y="1434"/>
                    <a:pt x="3370" y="1268"/>
                  </a:cubicBezTo>
                  <a:cubicBezTo>
                    <a:pt x="3367" y="1265"/>
                    <a:pt x="3362" y="1263"/>
                    <a:pt x="3355" y="1263"/>
                  </a:cubicBezTo>
                  <a:cubicBezTo>
                    <a:pt x="3282" y="1263"/>
                    <a:pt x="2989" y="1413"/>
                    <a:pt x="2502" y="1535"/>
                  </a:cubicBezTo>
                  <a:cubicBezTo>
                    <a:pt x="2202" y="1635"/>
                    <a:pt x="1869" y="1668"/>
                    <a:pt x="1568" y="1701"/>
                  </a:cubicBezTo>
                  <a:cubicBezTo>
                    <a:pt x="1502" y="1707"/>
                    <a:pt x="1436" y="1710"/>
                    <a:pt x="1371" y="1710"/>
                  </a:cubicBezTo>
                  <a:cubicBezTo>
                    <a:pt x="1047" y="1710"/>
                    <a:pt x="746" y="1640"/>
                    <a:pt x="468" y="1501"/>
                  </a:cubicBezTo>
                  <a:cubicBezTo>
                    <a:pt x="301" y="1401"/>
                    <a:pt x="234" y="1234"/>
                    <a:pt x="234" y="1034"/>
                  </a:cubicBezTo>
                  <a:cubicBezTo>
                    <a:pt x="267" y="867"/>
                    <a:pt x="368" y="734"/>
                    <a:pt x="468" y="634"/>
                  </a:cubicBezTo>
                  <a:cubicBezTo>
                    <a:pt x="601" y="500"/>
                    <a:pt x="734" y="434"/>
                    <a:pt x="901" y="367"/>
                  </a:cubicBezTo>
                  <a:lnTo>
                    <a:pt x="1302" y="234"/>
                  </a:lnTo>
                  <a:cubicBezTo>
                    <a:pt x="1869" y="100"/>
                    <a:pt x="2169" y="33"/>
                    <a:pt x="2169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400;p73">
              <a:extLst>
                <a:ext uri="{FF2B5EF4-FFF2-40B4-BE49-F238E27FC236}">
                  <a16:creationId xmlns:a16="http://schemas.microsoft.com/office/drawing/2014/main" id="{F6919C4C-5EA4-4575-85CA-4BCAB5811EC7}"/>
                </a:ext>
              </a:extLst>
            </p:cNvPr>
            <p:cNvSpPr/>
            <p:nvPr/>
          </p:nvSpPr>
          <p:spPr>
            <a:xfrm>
              <a:off x="5153850" y="2186175"/>
              <a:ext cx="60075" cy="48400"/>
            </a:xfrm>
            <a:custGeom>
              <a:avLst/>
              <a:gdLst/>
              <a:ahLst/>
              <a:cxnLst/>
              <a:rect l="l" t="t" r="r" b="b"/>
              <a:pathLst>
                <a:path w="2403" h="1936" extrusionOk="0">
                  <a:moveTo>
                    <a:pt x="1369" y="0"/>
                  </a:moveTo>
                  <a:cubicBezTo>
                    <a:pt x="1135" y="0"/>
                    <a:pt x="902" y="67"/>
                    <a:pt x="735" y="167"/>
                  </a:cubicBezTo>
                  <a:cubicBezTo>
                    <a:pt x="501" y="267"/>
                    <a:pt x="301" y="467"/>
                    <a:pt x="168" y="668"/>
                  </a:cubicBezTo>
                  <a:cubicBezTo>
                    <a:pt x="1" y="968"/>
                    <a:pt x="1" y="1335"/>
                    <a:pt x="201" y="1602"/>
                  </a:cubicBezTo>
                  <a:cubicBezTo>
                    <a:pt x="435" y="1835"/>
                    <a:pt x="735" y="1935"/>
                    <a:pt x="1035" y="1935"/>
                  </a:cubicBezTo>
                  <a:cubicBezTo>
                    <a:pt x="1302" y="1935"/>
                    <a:pt x="1535" y="1902"/>
                    <a:pt x="1769" y="1868"/>
                  </a:cubicBezTo>
                  <a:cubicBezTo>
                    <a:pt x="2002" y="1868"/>
                    <a:pt x="2203" y="1802"/>
                    <a:pt x="2403" y="1702"/>
                  </a:cubicBezTo>
                  <a:cubicBezTo>
                    <a:pt x="2203" y="1702"/>
                    <a:pt x="1969" y="1702"/>
                    <a:pt x="1769" y="1735"/>
                  </a:cubicBezTo>
                  <a:cubicBezTo>
                    <a:pt x="1652" y="1752"/>
                    <a:pt x="1535" y="1760"/>
                    <a:pt x="1419" y="1760"/>
                  </a:cubicBezTo>
                  <a:cubicBezTo>
                    <a:pt x="1302" y="1760"/>
                    <a:pt x="1185" y="1752"/>
                    <a:pt x="1068" y="1735"/>
                  </a:cubicBezTo>
                  <a:cubicBezTo>
                    <a:pt x="1035" y="1739"/>
                    <a:pt x="1001" y="1741"/>
                    <a:pt x="968" y="1741"/>
                  </a:cubicBezTo>
                  <a:cubicBezTo>
                    <a:pt x="743" y="1741"/>
                    <a:pt x="543" y="1643"/>
                    <a:pt x="368" y="1468"/>
                  </a:cubicBezTo>
                  <a:cubicBezTo>
                    <a:pt x="234" y="1268"/>
                    <a:pt x="201" y="968"/>
                    <a:pt x="335" y="768"/>
                  </a:cubicBezTo>
                  <a:cubicBezTo>
                    <a:pt x="435" y="568"/>
                    <a:pt x="601" y="401"/>
                    <a:pt x="802" y="301"/>
                  </a:cubicBezTo>
                  <a:cubicBezTo>
                    <a:pt x="1135" y="101"/>
                    <a:pt x="1369" y="34"/>
                    <a:pt x="1369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401;p73">
              <a:extLst>
                <a:ext uri="{FF2B5EF4-FFF2-40B4-BE49-F238E27FC236}">
                  <a16:creationId xmlns:a16="http://schemas.microsoft.com/office/drawing/2014/main" id="{D91626A6-4226-4BA8-B6BE-02CA0A174CD1}"/>
                </a:ext>
              </a:extLst>
            </p:cNvPr>
            <p:cNvSpPr/>
            <p:nvPr/>
          </p:nvSpPr>
          <p:spPr>
            <a:xfrm>
              <a:off x="5125500" y="2275975"/>
              <a:ext cx="59250" cy="30525"/>
            </a:xfrm>
            <a:custGeom>
              <a:avLst/>
              <a:gdLst/>
              <a:ahLst/>
              <a:cxnLst/>
              <a:rect l="l" t="t" r="r" b="b"/>
              <a:pathLst>
                <a:path w="2370" h="1221" extrusionOk="0">
                  <a:moveTo>
                    <a:pt x="664" y="1"/>
                  </a:moveTo>
                  <a:cubicBezTo>
                    <a:pt x="569" y="1"/>
                    <a:pt x="444" y="25"/>
                    <a:pt x="301" y="111"/>
                  </a:cubicBezTo>
                  <a:cubicBezTo>
                    <a:pt x="134" y="245"/>
                    <a:pt x="1" y="445"/>
                    <a:pt x="1" y="678"/>
                  </a:cubicBezTo>
                  <a:cubicBezTo>
                    <a:pt x="1" y="812"/>
                    <a:pt x="34" y="945"/>
                    <a:pt x="101" y="1045"/>
                  </a:cubicBezTo>
                  <a:cubicBezTo>
                    <a:pt x="184" y="1156"/>
                    <a:pt x="312" y="1220"/>
                    <a:pt x="449" y="1220"/>
                  </a:cubicBezTo>
                  <a:cubicBezTo>
                    <a:pt x="477" y="1220"/>
                    <a:pt x="506" y="1218"/>
                    <a:pt x="535" y="1212"/>
                  </a:cubicBezTo>
                  <a:cubicBezTo>
                    <a:pt x="968" y="1212"/>
                    <a:pt x="1402" y="1179"/>
                    <a:pt x="1835" y="1045"/>
                  </a:cubicBezTo>
                  <a:cubicBezTo>
                    <a:pt x="2002" y="1045"/>
                    <a:pt x="2202" y="978"/>
                    <a:pt x="2369" y="912"/>
                  </a:cubicBezTo>
                  <a:cubicBezTo>
                    <a:pt x="2269" y="895"/>
                    <a:pt x="2169" y="887"/>
                    <a:pt x="2069" y="887"/>
                  </a:cubicBezTo>
                  <a:cubicBezTo>
                    <a:pt x="1969" y="887"/>
                    <a:pt x="1869" y="895"/>
                    <a:pt x="1769" y="912"/>
                  </a:cubicBezTo>
                  <a:cubicBezTo>
                    <a:pt x="1469" y="987"/>
                    <a:pt x="1150" y="1024"/>
                    <a:pt x="840" y="1024"/>
                  </a:cubicBezTo>
                  <a:cubicBezTo>
                    <a:pt x="737" y="1024"/>
                    <a:pt x="635" y="1020"/>
                    <a:pt x="535" y="1012"/>
                  </a:cubicBezTo>
                  <a:cubicBezTo>
                    <a:pt x="510" y="1020"/>
                    <a:pt x="485" y="1024"/>
                    <a:pt x="460" y="1024"/>
                  </a:cubicBezTo>
                  <a:cubicBezTo>
                    <a:pt x="387" y="1024"/>
                    <a:pt x="318" y="987"/>
                    <a:pt x="268" y="912"/>
                  </a:cubicBezTo>
                  <a:cubicBezTo>
                    <a:pt x="201" y="845"/>
                    <a:pt x="168" y="745"/>
                    <a:pt x="168" y="678"/>
                  </a:cubicBezTo>
                  <a:cubicBezTo>
                    <a:pt x="168" y="478"/>
                    <a:pt x="268" y="345"/>
                    <a:pt x="401" y="211"/>
                  </a:cubicBezTo>
                  <a:cubicBezTo>
                    <a:pt x="535" y="144"/>
                    <a:pt x="701" y="78"/>
                    <a:pt x="868" y="44"/>
                  </a:cubicBezTo>
                  <a:cubicBezTo>
                    <a:pt x="868" y="44"/>
                    <a:pt x="792" y="1"/>
                    <a:pt x="664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402;p73">
              <a:extLst>
                <a:ext uri="{FF2B5EF4-FFF2-40B4-BE49-F238E27FC236}">
                  <a16:creationId xmlns:a16="http://schemas.microsoft.com/office/drawing/2014/main" id="{19EB78DC-B3F8-41C5-B4A3-8E131360F100}"/>
                </a:ext>
              </a:extLst>
            </p:cNvPr>
            <p:cNvSpPr/>
            <p:nvPr/>
          </p:nvSpPr>
          <p:spPr>
            <a:xfrm>
              <a:off x="4460025" y="2251225"/>
              <a:ext cx="458700" cy="160225"/>
            </a:xfrm>
            <a:custGeom>
              <a:avLst/>
              <a:gdLst/>
              <a:ahLst/>
              <a:cxnLst/>
              <a:rect l="l" t="t" r="r" b="b"/>
              <a:pathLst>
                <a:path w="18348" h="6409" extrusionOk="0">
                  <a:moveTo>
                    <a:pt x="18014" y="0"/>
                  </a:moveTo>
                  <a:lnTo>
                    <a:pt x="6572" y="1902"/>
                  </a:lnTo>
                  <a:lnTo>
                    <a:pt x="1" y="3570"/>
                  </a:lnTo>
                  <a:cubicBezTo>
                    <a:pt x="435" y="5137"/>
                    <a:pt x="2269" y="6305"/>
                    <a:pt x="3870" y="6405"/>
                  </a:cubicBezTo>
                  <a:cubicBezTo>
                    <a:pt x="3924" y="6407"/>
                    <a:pt x="3977" y="6408"/>
                    <a:pt x="4031" y="6408"/>
                  </a:cubicBezTo>
                  <a:cubicBezTo>
                    <a:pt x="5667" y="6408"/>
                    <a:pt x="7126" y="5423"/>
                    <a:pt x="7740" y="3936"/>
                  </a:cubicBezTo>
                  <a:cubicBezTo>
                    <a:pt x="8465" y="4736"/>
                    <a:pt x="9460" y="5142"/>
                    <a:pt x="10465" y="5142"/>
                  </a:cubicBezTo>
                  <a:cubicBezTo>
                    <a:pt x="11262" y="5142"/>
                    <a:pt x="12064" y="4887"/>
                    <a:pt x="12743" y="4370"/>
                  </a:cubicBezTo>
                  <a:cubicBezTo>
                    <a:pt x="13310" y="3870"/>
                    <a:pt x="13744" y="3203"/>
                    <a:pt x="14444" y="2902"/>
                  </a:cubicBezTo>
                  <a:cubicBezTo>
                    <a:pt x="15145" y="2636"/>
                    <a:pt x="15912" y="2802"/>
                    <a:pt x="16613" y="2569"/>
                  </a:cubicBezTo>
                  <a:cubicBezTo>
                    <a:pt x="17713" y="2235"/>
                    <a:pt x="18347" y="1101"/>
                    <a:pt x="18014" y="0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403;p73">
              <a:extLst>
                <a:ext uri="{FF2B5EF4-FFF2-40B4-BE49-F238E27FC236}">
                  <a16:creationId xmlns:a16="http://schemas.microsoft.com/office/drawing/2014/main" id="{BEBFFED2-677E-4D54-91CF-7360E0280C75}"/>
                </a:ext>
              </a:extLst>
            </p:cNvPr>
            <p:cNvSpPr/>
            <p:nvPr/>
          </p:nvSpPr>
          <p:spPr>
            <a:xfrm>
              <a:off x="4856150" y="2319350"/>
              <a:ext cx="158475" cy="92850"/>
            </a:xfrm>
            <a:custGeom>
              <a:avLst/>
              <a:gdLst/>
              <a:ahLst/>
              <a:cxnLst/>
              <a:rect l="l" t="t" r="r" b="b"/>
              <a:pathLst>
                <a:path w="6339" h="3714" extrusionOk="0">
                  <a:moveTo>
                    <a:pt x="4470" y="1"/>
                  </a:moveTo>
                  <a:cubicBezTo>
                    <a:pt x="3510" y="1"/>
                    <a:pt x="2551" y="661"/>
                    <a:pt x="2602" y="1945"/>
                  </a:cubicBezTo>
                  <a:cubicBezTo>
                    <a:pt x="2419" y="1897"/>
                    <a:pt x="2235" y="1873"/>
                    <a:pt x="2055" y="1873"/>
                  </a:cubicBezTo>
                  <a:cubicBezTo>
                    <a:pt x="1123" y="1873"/>
                    <a:pt x="285" y="2496"/>
                    <a:pt x="34" y="3446"/>
                  </a:cubicBezTo>
                  <a:cubicBezTo>
                    <a:pt x="0" y="3513"/>
                    <a:pt x="0" y="3613"/>
                    <a:pt x="0" y="3713"/>
                  </a:cubicBezTo>
                  <a:lnTo>
                    <a:pt x="6338" y="1812"/>
                  </a:lnTo>
                  <a:cubicBezTo>
                    <a:pt x="6290" y="594"/>
                    <a:pt x="5380" y="1"/>
                    <a:pt x="4470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404;p73">
              <a:extLst>
                <a:ext uri="{FF2B5EF4-FFF2-40B4-BE49-F238E27FC236}">
                  <a16:creationId xmlns:a16="http://schemas.microsoft.com/office/drawing/2014/main" id="{C8F64B8E-C377-4286-B0C8-C271AB1A8E8E}"/>
                </a:ext>
              </a:extLst>
            </p:cNvPr>
            <p:cNvSpPr/>
            <p:nvPr/>
          </p:nvSpPr>
          <p:spPr>
            <a:xfrm>
              <a:off x="3392600" y="2246225"/>
              <a:ext cx="891500" cy="1185875"/>
            </a:xfrm>
            <a:custGeom>
              <a:avLst/>
              <a:gdLst/>
              <a:ahLst/>
              <a:cxnLst/>
              <a:rect l="l" t="t" r="r" b="b"/>
              <a:pathLst>
                <a:path w="35660" h="47435" extrusionOk="0">
                  <a:moveTo>
                    <a:pt x="5905" y="0"/>
                  </a:moveTo>
                  <a:lnTo>
                    <a:pt x="1" y="9841"/>
                  </a:lnTo>
                  <a:lnTo>
                    <a:pt x="4237" y="14611"/>
                  </a:lnTo>
                  <a:cubicBezTo>
                    <a:pt x="4237" y="14611"/>
                    <a:pt x="2936" y="18413"/>
                    <a:pt x="2069" y="20815"/>
                  </a:cubicBezTo>
                  <a:cubicBezTo>
                    <a:pt x="1202" y="23217"/>
                    <a:pt x="3470" y="27120"/>
                    <a:pt x="4504" y="29822"/>
                  </a:cubicBezTo>
                  <a:cubicBezTo>
                    <a:pt x="5571" y="32523"/>
                    <a:pt x="4104" y="47434"/>
                    <a:pt x="4104" y="47434"/>
                  </a:cubicBezTo>
                  <a:cubicBezTo>
                    <a:pt x="5305" y="46600"/>
                    <a:pt x="7539" y="41830"/>
                    <a:pt x="18214" y="39695"/>
                  </a:cubicBezTo>
                  <a:cubicBezTo>
                    <a:pt x="19509" y="39436"/>
                    <a:pt x="20868" y="39311"/>
                    <a:pt x="22085" y="39311"/>
                  </a:cubicBezTo>
                  <a:cubicBezTo>
                    <a:pt x="23218" y="39311"/>
                    <a:pt x="24228" y="39419"/>
                    <a:pt x="24952" y="39629"/>
                  </a:cubicBezTo>
                  <a:cubicBezTo>
                    <a:pt x="29866" y="41004"/>
                    <a:pt x="30243" y="43667"/>
                    <a:pt x="30319" y="43667"/>
                  </a:cubicBezTo>
                  <a:cubicBezTo>
                    <a:pt x="30320" y="43667"/>
                    <a:pt x="30321" y="43667"/>
                    <a:pt x="30322" y="43665"/>
                  </a:cubicBezTo>
                  <a:cubicBezTo>
                    <a:pt x="30856" y="42797"/>
                    <a:pt x="27120" y="35325"/>
                    <a:pt x="25319" y="30422"/>
                  </a:cubicBezTo>
                  <a:cubicBezTo>
                    <a:pt x="24452" y="28054"/>
                    <a:pt x="25152" y="24418"/>
                    <a:pt x="25152" y="24418"/>
                  </a:cubicBezTo>
                  <a:lnTo>
                    <a:pt x="26720" y="17746"/>
                  </a:lnTo>
                  <a:lnTo>
                    <a:pt x="35660" y="15811"/>
                  </a:lnTo>
                  <a:cubicBezTo>
                    <a:pt x="33024" y="13577"/>
                    <a:pt x="35193" y="5237"/>
                    <a:pt x="35193" y="5237"/>
                  </a:cubicBezTo>
                  <a:lnTo>
                    <a:pt x="35193" y="5237"/>
                  </a:lnTo>
                  <a:lnTo>
                    <a:pt x="25019" y="5271"/>
                  </a:lnTo>
                  <a:lnTo>
                    <a:pt x="21750" y="5204"/>
                  </a:lnTo>
                  <a:cubicBezTo>
                    <a:pt x="20882" y="6505"/>
                    <a:pt x="19515" y="7405"/>
                    <a:pt x="17947" y="7672"/>
                  </a:cubicBezTo>
                  <a:cubicBezTo>
                    <a:pt x="17136" y="7807"/>
                    <a:pt x="16259" y="7887"/>
                    <a:pt x="15412" y="7887"/>
                  </a:cubicBezTo>
                  <a:cubicBezTo>
                    <a:pt x="13334" y="7887"/>
                    <a:pt x="11446" y="7408"/>
                    <a:pt x="11209" y="6105"/>
                  </a:cubicBezTo>
                  <a:lnTo>
                    <a:pt x="11209" y="4070"/>
                  </a:lnTo>
                  <a:lnTo>
                    <a:pt x="5905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405;p73">
              <a:extLst>
                <a:ext uri="{FF2B5EF4-FFF2-40B4-BE49-F238E27FC236}">
                  <a16:creationId xmlns:a16="http://schemas.microsoft.com/office/drawing/2014/main" id="{C0416699-1816-4D36-B3CF-CACE0646B5B1}"/>
                </a:ext>
              </a:extLst>
            </p:cNvPr>
            <p:cNvSpPr/>
            <p:nvPr/>
          </p:nvSpPr>
          <p:spPr>
            <a:xfrm>
              <a:off x="3582750" y="2729050"/>
              <a:ext cx="167625" cy="161600"/>
            </a:xfrm>
            <a:custGeom>
              <a:avLst/>
              <a:gdLst/>
              <a:ahLst/>
              <a:cxnLst/>
              <a:rect l="l" t="t" r="r" b="b"/>
              <a:pathLst>
                <a:path w="6705" h="6464" extrusionOk="0">
                  <a:moveTo>
                    <a:pt x="34" y="1"/>
                  </a:moveTo>
                  <a:cubicBezTo>
                    <a:pt x="34" y="134"/>
                    <a:pt x="0" y="268"/>
                    <a:pt x="34" y="401"/>
                  </a:cubicBezTo>
                  <a:cubicBezTo>
                    <a:pt x="34" y="768"/>
                    <a:pt x="100" y="1135"/>
                    <a:pt x="167" y="1502"/>
                  </a:cubicBezTo>
                  <a:cubicBezTo>
                    <a:pt x="467" y="2703"/>
                    <a:pt x="1101" y="3804"/>
                    <a:pt x="2002" y="4638"/>
                  </a:cubicBezTo>
                  <a:cubicBezTo>
                    <a:pt x="2902" y="5472"/>
                    <a:pt x="4003" y="6039"/>
                    <a:pt x="5204" y="6306"/>
                  </a:cubicBezTo>
                  <a:cubicBezTo>
                    <a:pt x="5571" y="6406"/>
                    <a:pt x="5938" y="6439"/>
                    <a:pt x="6305" y="6439"/>
                  </a:cubicBezTo>
                  <a:cubicBezTo>
                    <a:pt x="6371" y="6456"/>
                    <a:pt x="6438" y="6464"/>
                    <a:pt x="6505" y="6464"/>
                  </a:cubicBezTo>
                  <a:cubicBezTo>
                    <a:pt x="6572" y="6464"/>
                    <a:pt x="6638" y="6456"/>
                    <a:pt x="6705" y="6439"/>
                  </a:cubicBezTo>
                  <a:cubicBezTo>
                    <a:pt x="6705" y="6406"/>
                    <a:pt x="6138" y="6406"/>
                    <a:pt x="5237" y="6172"/>
                  </a:cubicBezTo>
                  <a:cubicBezTo>
                    <a:pt x="4070" y="5872"/>
                    <a:pt x="3002" y="5305"/>
                    <a:pt x="2135" y="4504"/>
                  </a:cubicBezTo>
                  <a:cubicBezTo>
                    <a:pt x="1268" y="3670"/>
                    <a:pt x="634" y="2603"/>
                    <a:pt x="300" y="1469"/>
                  </a:cubicBezTo>
                  <a:cubicBezTo>
                    <a:pt x="200" y="968"/>
                    <a:pt x="100" y="468"/>
                    <a:pt x="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406;p73">
              <a:extLst>
                <a:ext uri="{FF2B5EF4-FFF2-40B4-BE49-F238E27FC236}">
                  <a16:creationId xmlns:a16="http://schemas.microsoft.com/office/drawing/2014/main" id="{A67161C0-55F0-45F4-9F29-44E2EE07324A}"/>
                </a:ext>
              </a:extLst>
            </p:cNvPr>
            <p:cNvSpPr/>
            <p:nvPr/>
          </p:nvSpPr>
          <p:spPr>
            <a:xfrm>
              <a:off x="3475175" y="2525575"/>
              <a:ext cx="24200" cy="105100"/>
            </a:xfrm>
            <a:custGeom>
              <a:avLst/>
              <a:gdLst/>
              <a:ahLst/>
              <a:cxnLst/>
              <a:rect l="l" t="t" r="r" b="b"/>
              <a:pathLst>
                <a:path w="968" h="4204" extrusionOk="0">
                  <a:moveTo>
                    <a:pt x="0" y="1"/>
                  </a:moveTo>
                  <a:lnTo>
                    <a:pt x="0" y="1"/>
                  </a:lnTo>
                  <a:cubicBezTo>
                    <a:pt x="267" y="668"/>
                    <a:pt x="467" y="1335"/>
                    <a:pt x="634" y="2036"/>
                  </a:cubicBezTo>
                  <a:cubicBezTo>
                    <a:pt x="701" y="2769"/>
                    <a:pt x="701" y="3470"/>
                    <a:pt x="634" y="4204"/>
                  </a:cubicBezTo>
                  <a:cubicBezTo>
                    <a:pt x="901" y="3503"/>
                    <a:pt x="967" y="2736"/>
                    <a:pt x="834" y="2036"/>
                  </a:cubicBezTo>
                  <a:cubicBezTo>
                    <a:pt x="734" y="1268"/>
                    <a:pt x="434" y="568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407;p73">
              <a:extLst>
                <a:ext uri="{FF2B5EF4-FFF2-40B4-BE49-F238E27FC236}">
                  <a16:creationId xmlns:a16="http://schemas.microsoft.com/office/drawing/2014/main" id="{2CB6C5B0-9DCE-462F-9E0D-E2A2B094B135}"/>
                </a:ext>
              </a:extLst>
            </p:cNvPr>
            <p:cNvSpPr/>
            <p:nvPr/>
          </p:nvSpPr>
          <p:spPr>
            <a:xfrm>
              <a:off x="3594425" y="2798275"/>
              <a:ext cx="208500" cy="113075"/>
            </a:xfrm>
            <a:custGeom>
              <a:avLst/>
              <a:gdLst/>
              <a:ahLst/>
              <a:cxnLst/>
              <a:rect l="l" t="t" r="r" b="b"/>
              <a:pathLst>
                <a:path w="8340" h="4523" extrusionOk="0">
                  <a:moveTo>
                    <a:pt x="300" y="1"/>
                  </a:moveTo>
                  <a:cubicBezTo>
                    <a:pt x="0" y="1168"/>
                    <a:pt x="1635" y="3236"/>
                    <a:pt x="3236" y="4004"/>
                  </a:cubicBezTo>
                  <a:cubicBezTo>
                    <a:pt x="4002" y="4347"/>
                    <a:pt x="4819" y="4523"/>
                    <a:pt x="5637" y="4523"/>
                  </a:cubicBezTo>
                  <a:cubicBezTo>
                    <a:pt x="6563" y="4523"/>
                    <a:pt x="7489" y="4298"/>
                    <a:pt x="8339" y="3837"/>
                  </a:cubicBezTo>
                  <a:cubicBezTo>
                    <a:pt x="7039" y="3837"/>
                    <a:pt x="5771" y="3703"/>
                    <a:pt x="4503" y="3436"/>
                  </a:cubicBezTo>
                  <a:cubicBezTo>
                    <a:pt x="3369" y="3203"/>
                    <a:pt x="2335" y="2603"/>
                    <a:pt x="1568" y="1769"/>
                  </a:cubicBezTo>
                  <a:cubicBezTo>
                    <a:pt x="1034" y="1235"/>
                    <a:pt x="601" y="634"/>
                    <a:pt x="3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408;p73">
              <a:extLst>
                <a:ext uri="{FF2B5EF4-FFF2-40B4-BE49-F238E27FC236}">
                  <a16:creationId xmlns:a16="http://schemas.microsoft.com/office/drawing/2014/main" id="{C0E6A81E-D6E8-4617-8290-FD412B2DF7FA}"/>
                </a:ext>
              </a:extLst>
            </p:cNvPr>
            <p:cNvSpPr/>
            <p:nvPr/>
          </p:nvSpPr>
          <p:spPr>
            <a:xfrm>
              <a:off x="3953000" y="2385475"/>
              <a:ext cx="85925" cy="265225"/>
            </a:xfrm>
            <a:custGeom>
              <a:avLst/>
              <a:gdLst/>
              <a:ahLst/>
              <a:cxnLst/>
              <a:rect l="l" t="t" r="r" b="b"/>
              <a:pathLst>
                <a:path w="3437" h="10609" extrusionOk="0">
                  <a:moveTo>
                    <a:pt x="3437" y="1"/>
                  </a:moveTo>
                  <a:cubicBezTo>
                    <a:pt x="3303" y="68"/>
                    <a:pt x="3170" y="134"/>
                    <a:pt x="3070" y="268"/>
                  </a:cubicBezTo>
                  <a:cubicBezTo>
                    <a:pt x="2703" y="535"/>
                    <a:pt x="2402" y="835"/>
                    <a:pt x="2136" y="1168"/>
                  </a:cubicBezTo>
                  <a:cubicBezTo>
                    <a:pt x="268" y="3470"/>
                    <a:pt x="1" y="6706"/>
                    <a:pt x="1569" y="9241"/>
                  </a:cubicBezTo>
                  <a:cubicBezTo>
                    <a:pt x="1769" y="9608"/>
                    <a:pt x="2036" y="9941"/>
                    <a:pt x="2336" y="10275"/>
                  </a:cubicBezTo>
                  <a:cubicBezTo>
                    <a:pt x="2436" y="10408"/>
                    <a:pt x="2536" y="10508"/>
                    <a:pt x="2669" y="10608"/>
                  </a:cubicBezTo>
                  <a:cubicBezTo>
                    <a:pt x="2302" y="10141"/>
                    <a:pt x="1969" y="9674"/>
                    <a:pt x="1702" y="9174"/>
                  </a:cubicBezTo>
                  <a:cubicBezTo>
                    <a:pt x="268" y="6672"/>
                    <a:pt x="501" y="3537"/>
                    <a:pt x="2269" y="1268"/>
                  </a:cubicBezTo>
                  <a:cubicBezTo>
                    <a:pt x="2636" y="835"/>
                    <a:pt x="3036" y="401"/>
                    <a:pt x="343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409;p73">
              <a:extLst>
                <a:ext uri="{FF2B5EF4-FFF2-40B4-BE49-F238E27FC236}">
                  <a16:creationId xmlns:a16="http://schemas.microsoft.com/office/drawing/2014/main" id="{653A6D58-FE37-4EC0-B8F6-FA154BBAF447}"/>
                </a:ext>
              </a:extLst>
            </p:cNvPr>
            <p:cNvSpPr/>
            <p:nvPr/>
          </p:nvSpPr>
          <p:spPr>
            <a:xfrm>
              <a:off x="3508525" y="2351300"/>
              <a:ext cx="150975" cy="186850"/>
            </a:xfrm>
            <a:custGeom>
              <a:avLst/>
              <a:gdLst/>
              <a:ahLst/>
              <a:cxnLst/>
              <a:rect l="l" t="t" r="r" b="b"/>
              <a:pathLst>
                <a:path w="6039" h="7474" extrusionOk="0">
                  <a:moveTo>
                    <a:pt x="6038" y="0"/>
                  </a:moveTo>
                  <a:lnTo>
                    <a:pt x="6038" y="0"/>
                  </a:lnTo>
                  <a:cubicBezTo>
                    <a:pt x="5905" y="67"/>
                    <a:pt x="5805" y="134"/>
                    <a:pt x="5704" y="234"/>
                  </a:cubicBezTo>
                  <a:cubicBezTo>
                    <a:pt x="5504" y="367"/>
                    <a:pt x="5237" y="601"/>
                    <a:pt x="4904" y="867"/>
                  </a:cubicBezTo>
                  <a:cubicBezTo>
                    <a:pt x="3169" y="2402"/>
                    <a:pt x="1735" y="4203"/>
                    <a:pt x="601" y="6205"/>
                  </a:cubicBezTo>
                  <a:cubicBezTo>
                    <a:pt x="401" y="6572"/>
                    <a:pt x="234" y="6905"/>
                    <a:pt x="134" y="7139"/>
                  </a:cubicBezTo>
                  <a:cubicBezTo>
                    <a:pt x="67" y="7239"/>
                    <a:pt x="0" y="7339"/>
                    <a:pt x="0" y="7472"/>
                  </a:cubicBezTo>
                  <a:cubicBezTo>
                    <a:pt x="0" y="7473"/>
                    <a:pt x="1" y="7474"/>
                    <a:pt x="1" y="7474"/>
                  </a:cubicBezTo>
                  <a:cubicBezTo>
                    <a:pt x="17" y="7474"/>
                    <a:pt x="282" y="6982"/>
                    <a:pt x="734" y="6271"/>
                  </a:cubicBezTo>
                  <a:cubicBezTo>
                    <a:pt x="1335" y="5304"/>
                    <a:pt x="1968" y="4370"/>
                    <a:pt x="2702" y="3503"/>
                  </a:cubicBezTo>
                  <a:cubicBezTo>
                    <a:pt x="3403" y="2602"/>
                    <a:pt x="4170" y="1768"/>
                    <a:pt x="5004" y="1001"/>
                  </a:cubicBezTo>
                  <a:cubicBezTo>
                    <a:pt x="5638" y="400"/>
                    <a:pt x="6038" y="34"/>
                    <a:pt x="603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410;p73">
              <a:extLst>
                <a:ext uri="{FF2B5EF4-FFF2-40B4-BE49-F238E27FC236}">
                  <a16:creationId xmlns:a16="http://schemas.microsoft.com/office/drawing/2014/main" id="{0D496768-EBDE-4E36-B599-FEC23140C5CA}"/>
                </a:ext>
              </a:extLst>
            </p:cNvPr>
            <p:cNvSpPr/>
            <p:nvPr/>
          </p:nvSpPr>
          <p:spPr>
            <a:xfrm>
              <a:off x="3745350" y="2774100"/>
              <a:ext cx="305250" cy="339650"/>
            </a:xfrm>
            <a:custGeom>
              <a:avLst/>
              <a:gdLst/>
              <a:ahLst/>
              <a:cxnLst/>
              <a:rect l="l" t="t" r="r" b="b"/>
              <a:pathLst>
                <a:path w="12210" h="13586" extrusionOk="0">
                  <a:moveTo>
                    <a:pt x="7951" y="1"/>
                  </a:moveTo>
                  <a:cubicBezTo>
                    <a:pt x="7473" y="1"/>
                    <a:pt x="6990" y="108"/>
                    <a:pt x="6539" y="334"/>
                  </a:cubicBezTo>
                  <a:cubicBezTo>
                    <a:pt x="5004" y="1134"/>
                    <a:pt x="4337" y="3002"/>
                    <a:pt x="5104" y="4537"/>
                  </a:cubicBezTo>
                  <a:cubicBezTo>
                    <a:pt x="3904" y="4804"/>
                    <a:pt x="2636" y="5037"/>
                    <a:pt x="1669" y="5771"/>
                  </a:cubicBezTo>
                  <a:cubicBezTo>
                    <a:pt x="668" y="6472"/>
                    <a:pt x="1" y="7806"/>
                    <a:pt x="401" y="8940"/>
                  </a:cubicBezTo>
                  <a:cubicBezTo>
                    <a:pt x="801" y="9841"/>
                    <a:pt x="1602" y="10474"/>
                    <a:pt x="2569" y="10675"/>
                  </a:cubicBezTo>
                  <a:cubicBezTo>
                    <a:pt x="3036" y="10758"/>
                    <a:pt x="3520" y="10800"/>
                    <a:pt x="4004" y="10800"/>
                  </a:cubicBezTo>
                  <a:cubicBezTo>
                    <a:pt x="4487" y="10800"/>
                    <a:pt x="4971" y="10758"/>
                    <a:pt x="5438" y="10675"/>
                  </a:cubicBezTo>
                  <a:cubicBezTo>
                    <a:pt x="5857" y="12530"/>
                    <a:pt x="7480" y="13586"/>
                    <a:pt x="9125" y="13586"/>
                  </a:cubicBezTo>
                  <a:cubicBezTo>
                    <a:pt x="10230" y="13586"/>
                    <a:pt x="11345" y="13108"/>
                    <a:pt x="12109" y="12076"/>
                  </a:cubicBezTo>
                  <a:lnTo>
                    <a:pt x="12210" y="11775"/>
                  </a:lnTo>
                  <a:cubicBezTo>
                    <a:pt x="11676" y="10508"/>
                    <a:pt x="11242" y="9240"/>
                    <a:pt x="10909" y="7906"/>
                  </a:cubicBezTo>
                  <a:cubicBezTo>
                    <a:pt x="10575" y="6372"/>
                    <a:pt x="11142" y="2936"/>
                    <a:pt x="11142" y="2936"/>
                  </a:cubicBezTo>
                  <a:lnTo>
                    <a:pt x="10942" y="2135"/>
                  </a:lnTo>
                  <a:cubicBezTo>
                    <a:pt x="10875" y="2002"/>
                    <a:pt x="10842" y="1868"/>
                    <a:pt x="10775" y="1702"/>
                  </a:cubicBezTo>
                  <a:cubicBezTo>
                    <a:pt x="10210" y="619"/>
                    <a:pt x="9097" y="1"/>
                    <a:pt x="7951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411;p73">
              <a:extLst>
                <a:ext uri="{FF2B5EF4-FFF2-40B4-BE49-F238E27FC236}">
                  <a16:creationId xmlns:a16="http://schemas.microsoft.com/office/drawing/2014/main" id="{D8311FEB-575C-495F-949F-BA440565E641}"/>
                </a:ext>
              </a:extLst>
            </p:cNvPr>
            <p:cNvSpPr/>
            <p:nvPr/>
          </p:nvSpPr>
          <p:spPr>
            <a:xfrm>
              <a:off x="3438475" y="2557050"/>
              <a:ext cx="216475" cy="274050"/>
            </a:xfrm>
            <a:custGeom>
              <a:avLst/>
              <a:gdLst/>
              <a:ahLst/>
              <a:cxnLst/>
              <a:rect l="l" t="t" r="r" b="b"/>
              <a:pathLst>
                <a:path w="8659" h="10962" extrusionOk="0">
                  <a:moveTo>
                    <a:pt x="4699" y="0"/>
                  </a:moveTo>
                  <a:cubicBezTo>
                    <a:pt x="3863" y="0"/>
                    <a:pt x="3016" y="299"/>
                    <a:pt x="2335" y="943"/>
                  </a:cubicBezTo>
                  <a:lnTo>
                    <a:pt x="2369" y="2144"/>
                  </a:lnTo>
                  <a:cubicBezTo>
                    <a:pt x="2369" y="2144"/>
                    <a:pt x="167" y="8549"/>
                    <a:pt x="100" y="8782"/>
                  </a:cubicBezTo>
                  <a:lnTo>
                    <a:pt x="100" y="8882"/>
                  </a:lnTo>
                  <a:lnTo>
                    <a:pt x="100" y="9016"/>
                  </a:lnTo>
                  <a:cubicBezTo>
                    <a:pt x="0" y="10017"/>
                    <a:pt x="734" y="10884"/>
                    <a:pt x="1735" y="10951"/>
                  </a:cubicBezTo>
                  <a:cubicBezTo>
                    <a:pt x="1807" y="10958"/>
                    <a:pt x="1880" y="10962"/>
                    <a:pt x="1953" y="10962"/>
                  </a:cubicBezTo>
                  <a:cubicBezTo>
                    <a:pt x="2519" y="10962"/>
                    <a:pt x="3097" y="10738"/>
                    <a:pt x="3570" y="10384"/>
                  </a:cubicBezTo>
                  <a:cubicBezTo>
                    <a:pt x="4537" y="9449"/>
                    <a:pt x="4670" y="7915"/>
                    <a:pt x="3836" y="6814"/>
                  </a:cubicBezTo>
                  <a:lnTo>
                    <a:pt x="3836" y="6814"/>
                  </a:lnTo>
                  <a:cubicBezTo>
                    <a:pt x="4151" y="6900"/>
                    <a:pt x="4461" y="6940"/>
                    <a:pt x="4763" y="6940"/>
                  </a:cubicBezTo>
                  <a:cubicBezTo>
                    <a:pt x="6931" y="6940"/>
                    <a:pt x="8658" y="4866"/>
                    <a:pt x="8073" y="2611"/>
                  </a:cubicBezTo>
                  <a:cubicBezTo>
                    <a:pt x="7666" y="962"/>
                    <a:pt x="6200" y="0"/>
                    <a:pt x="4699" y="0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412;p73">
              <a:extLst>
                <a:ext uri="{FF2B5EF4-FFF2-40B4-BE49-F238E27FC236}">
                  <a16:creationId xmlns:a16="http://schemas.microsoft.com/office/drawing/2014/main" id="{938C371F-6D53-4D53-8A26-E763047C3AE6}"/>
                </a:ext>
              </a:extLst>
            </p:cNvPr>
            <p:cNvSpPr/>
            <p:nvPr/>
          </p:nvSpPr>
          <p:spPr>
            <a:xfrm>
              <a:off x="3760375" y="2626425"/>
              <a:ext cx="85075" cy="75025"/>
            </a:xfrm>
            <a:custGeom>
              <a:avLst/>
              <a:gdLst/>
              <a:ahLst/>
              <a:cxnLst/>
              <a:rect l="l" t="t" r="r" b="b"/>
              <a:pathLst>
                <a:path w="3403" h="3001" extrusionOk="0">
                  <a:moveTo>
                    <a:pt x="1768" y="0"/>
                  </a:moveTo>
                  <a:cubicBezTo>
                    <a:pt x="1567" y="0"/>
                    <a:pt x="1362" y="44"/>
                    <a:pt x="1168" y="136"/>
                  </a:cubicBezTo>
                  <a:cubicBezTo>
                    <a:pt x="367" y="437"/>
                    <a:pt x="0" y="1337"/>
                    <a:pt x="300" y="2105"/>
                  </a:cubicBezTo>
                  <a:cubicBezTo>
                    <a:pt x="571" y="2671"/>
                    <a:pt x="1133" y="3001"/>
                    <a:pt x="1717" y="3001"/>
                  </a:cubicBezTo>
                  <a:cubicBezTo>
                    <a:pt x="1924" y="3001"/>
                    <a:pt x="2134" y="2959"/>
                    <a:pt x="2335" y="2872"/>
                  </a:cubicBezTo>
                  <a:cubicBezTo>
                    <a:pt x="3069" y="2471"/>
                    <a:pt x="3403" y="1571"/>
                    <a:pt x="3036" y="804"/>
                  </a:cubicBezTo>
                  <a:cubicBezTo>
                    <a:pt x="2795" y="297"/>
                    <a:pt x="2292" y="0"/>
                    <a:pt x="1768" y="0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413;p73">
              <a:extLst>
                <a:ext uri="{FF2B5EF4-FFF2-40B4-BE49-F238E27FC236}">
                  <a16:creationId xmlns:a16="http://schemas.microsoft.com/office/drawing/2014/main" id="{D3A465DE-6B0A-4E29-9ABB-3B54FA624E71}"/>
                </a:ext>
              </a:extLst>
            </p:cNvPr>
            <p:cNvSpPr/>
            <p:nvPr/>
          </p:nvSpPr>
          <p:spPr>
            <a:xfrm>
              <a:off x="3760375" y="2621475"/>
              <a:ext cx="85075" cy="85100"/>
            </a:xfrm>
            <a:custGeom>
              <a:avLst/>
              <a:gdLst/>
              <a:ahLst/>
              <a:cxnLst/>
              <a:rect l="l" t="t" r="r" b="b"/>
              <a:pathLst>
                <a:path w="3403" h="3404" fill="none" extrusionOk="0">
                  <a:moveTo>
                    <a:pt x="1168" y="334"/>
                  </a:moveTo>
                  <a:cubicBezTo>
                    <a:pt x="367" y="635"/>
                    <a:pt x="0" y="1535"/>
                    <a:pt x="300" y="2303"/>
                  </a:cubicBezTo>
                  <a:lnTo>
                    <a:pt x="300" y="2303"/>
                  </a:lnTo>
                  <a:cubicBezTo>
                    <a:pt x="667" y="3070"/>
                    <a:pt x="1568" y="3403"/>
                    <a:pt x="2335" y="3070"/>
                  </a:cubicBezTo>
                  <a:cubicBezTo>
                    <a:pt x="3069" y="2669"/>
                    <a:pt x="3403" y="1769"/>
                    <a:pt x="3036" y="1002"/>
                  </a:cubicBezTo>
                  <a:cubicBezTo>
                    <a:pt x="2702" y="301"/>
                    <a:pt x="1868" y="1"/>
                    <a:pt x="1168" y="334"/>
                  </a:cubicBezTo>
                  <a:lnTo>
                    <a:pt x="1168" y="334"/>
                  </a:lnTo>
                </a:path>
              </a:pathLst>
            </a:custGeom>
            <a:noFill/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" name="Google Shape;4414;p73">
            <a:extLst>
              <a:ext uri="{FF2B5EF4-FFF2-40B4-BE49-F238E27FC236}">
                <a16:creationId xmlns:a16="http://schemas.microsoft.com/office/drawing/2014/main" id="{C451C652-367F-4F2E-B948-7BAA127F0681}"/>
              </a:ext>
            </a:extLst>
          </p:cNvPr>
          <p:cNvGrpSpPr/>
          <p:nvPr/>
        </p:nvGrpSpPr>
        <p:grpSpPr>
          <a:xfrm>
            <a:off x="1435997" y="2260552"/>
            <a:ext cx="999831" cy="2590987"/>
            <a:chOff x="2780500" y="635125"/>
            <a:chExt cx="1760575" cy="4562400"/>
          </a:xfrm>
        </p:grpSpPr>
        <p:sp>
          <p:nvSpPr>
            <p:cNvPr id="173" name="Google Shape;4415;p73">
              <a:extLst>
                <a:ext uri="{FF2B5EF4-FFF2-40B4-BE49-F238E27FC236}">
                  <a16:creationId xmlns:a16="http://schemas.microsoft.com/office/drawing/2014/main" id="{8E5932F6-F886-48C3-89A3-A972247A3AE4}"/>
                </a:ext>
              </a:extLst>
            </p:cNvPr>
            <p:cNvSpPr/>
            <p:nvPr/>
          </p:nvSpPr>
          <p:spPr>
            <a:xfrm>
              <a:off x="4170650" y="635125"/>
              <a:ext cx="370425" cy="499950"/>
            </a:xfrm>
            <a:custGeom>
              <a:avLst/>
              <a:gdLst/>
              <a:ahLst/>
              <a:cxnLst/>
              <a:rect l="l" t="t" r="r" b="b"/>
              <a:pathLst>
                <a:path w="14817" h="19998" extrusionOk="0">
                  <a:moveTo>
                    <a:pt x="4034" y="1"/>
                  </a:moveTo>
                  <a:cubicBezTo>
                    <a:pt x="3356" y="1"/>
                    <a:pt x="2675" y="187"/>
                    <a:pt x="2069" y="565"/>
                  </a:cubicBezTo>
                  <a:cubicBezTo>
                    <a:pt x="768" y="1432"/>
                    <a:pt x="1" y="2900"/>
                    <a:pt x="34" y="4468"/>
                  </a:cubicBezTo>
                  <a:cubicBezTo>
                    <a:pt x="101" y="6002"/>
                    <a:pt x="735" y="7470"/>
                    <a:pt x="1836" y="8537"/>
                  </a:cubicBezTo>
                  <a:lnTo>
                    <a:pt x="1902" y="8037"/>
                  </a:lnTo>
                  <a:cubicBezTo>
                    <a:pt x="2569" y="10772"/>
                    <a:pt x="3270" y="13474"/>
                    <a:pt x="3937" y="16210"/>
                  </a:cubicBezTo>
                  <a:cubicBezTo>
                    <a:pt x="4237" y="17377"/>
                    <a:pt x="4571" y="18611"/>
                    <a:pt x="5472" y="19379"/>
                  </a:cubicBezTo>
                  <a:cubicBezTo>
                    <a:pt x="5984" y="19806"/>
                    <a:pt x="6610" y="19997"/>
                    <a:pt x="7252" y="19997"/>
                  </a:cubicBezTo>
                  <a:cubicBezTo>
                    <a:pt x="8612" y="19997"/>
                    <a:pt x="10042" y="19136"/>
                    <a:pt x="10609" y="17844"/>
                  </a:cubicBezTo>
                  <a:cubicBezTo>
                    <a:pt x="11409" y="15943"/>
                    <a:pt x="10609" y="13641"/>
                    <a:pt x="9041" y="12240"/>
                  </a:cubicBezTo>
                  <a:lnTo>
                    <a:pt x="9041" y="12240"/>
                  </a:lnTo>
                  <a:cubicBezTo>
                    <a:pt x="9118" y="12244"/>
                    <a:pt x="9193" y="12246"/>
                    <a:pt x="9269" y="12246"/>
                  </a:cubicBezTo>
                  <a:cubicBezTo>
                    <a:pt x="13144" y="12246"/>
                    <a:pt x="14817" y="7258"/>
                    <a:pt x="11643" y="4902"/>
                  </a:cubicBezTo>
                  <a:lnTo>
                    <a:pt x="11643" y="4902"/>
                  </a:lnTo>
                  <a:lnTo>
                    <a:pt x="11643" y="4935"/>
                  </a:lnTo>
                  <a:cubicBezTo>
                    <a:pt x="10925" y="4418"/>
                    <a:pt x="10083" y="4159"/>
                    <a:pt x="9237" y="4159"/>
                  </a:cubicBezTo>
                  <a:cubicBezTo>
                    <a:pt x="8390" y="4159"/>
                    <a:pt x="7540" y="4418"/>
                    <a:pt x="6806" y="4935"/>
                  </a:cubicBezTo>
                  <a:cubicBezTo>
                    <a:pt x="7740" y="3634"/>
                    <a:pt x="7506" y="1866"/>
                    <a:pt x="6339" y="799"/>
                  </a:cubicBezTo>
                  <a:cubicBezTo>
                    <a:pt x="5665" y="270"/>
                    <a:pt x="4851" y="1"/>
                    <a:pt x="4034" y="1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416;p73">
              <a:extLst>
                <a:ext uri="{FF2B5EF4-FFF2-40B4-BE49-F238E27FC236}">
                  <a16:creationId xmlns:a16="http://schemas.microsoft.com/office/drawing/2014/main" id="{5851C9EC-341D-4441-AAB2-A4EAE8B86D6F}"/>
                </a:ext>
              </a:extLst>
            </p:cNvPr>
            <p:cNvSpPr/>
            <p:nvPr/>
          </p:nvSpPr>
          <p:spPr>
            <a:xfrm>
              <a:off x="4059750" y="1065375"/>
              <a:ext cx="294400" cy="989900"/>
            </a:xfrm>
            <a:custGeom>
              <a:avLst/>
              <a:gdLst/>
              <a:ahLst/>
              <a:cxnLst/>
              <a:rect l="l" t="t" r="r" b="b"/>
              <a:pathLst>
                <a:path w="11776" h="39596" extrusionOk="0">
                  <a:moveTo>
                    <a:pt x="11776" y="0"/>
                  </a:moveTo>
                  <a:lnTo>
                    <a:pt x="7039" y="2069"/>
                  </a:lnTo>
                  <a:lnTo>
                    <a:pt x="3003" y="18847"/>
                  </a:lnTo>
                  <a:lnTo>
                    <a:pt x="0" y="30956"/>
                  </a:lnTo>
                  <a:lnTo>
                    <a:pt x="6038" y="39595"/>
                  </a:lnTo>
                  <a:cubicBezTo>
                    <a:pt x="6038" y="39595"/>
                    <a:pt x="9340" y="23817"/>
                    <a:pt x="9741" y="20882"/>
                  </a:cubicBezTo>
                  <a:cubicBezTo>
                    <a:pt x="9974" y="19247"/>
                    <a:pt x="10875" y="12943"/>
                    <a:pt x="11342" y="7673"/>
                  </a:cubicBezTo>
                  <a:cubicBezTo>
                    <a:pt x="11742" y="3503"/>
                    <a:pt x="11776" y="1"/>
                    <a:pt x="11776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417;p73">
              <a:extLst>
                <a:ext uri="{FF2B5EF4-FFF2-40B4-BE49-F238E27FC236}">
                  <a16:creationId xmlns:a16="http://schemas.microsoft.com/office/drawing/2014/main" id="{39FC5817-94CA-45E5-8D74-0B0D494EE383}"/>
                </a:ext>
              </a:extLst>
            </p:cNvPr>
            <p:cNvSpPr/>
            <p:nvPr/>
          </p:nvSpPr>
          <p:spPr>
            <a:xfrm>
              <a:off x="4118125" y="860050"/>
              <a:ext cx="236025" cy="271225"/>
            </a:xfrm>
            <a:custGeom>
              <a:avLst/>
              <a:gdLst/>
              <a:ahLst/>
              <a:cxnLst/>
              <a:rect l="l" t="t" r="r" b="b"/>
              <a:pathLst>
                <a:path w="9441" h="10849" extrusionOk="0">
                  <a:moveTo>
                    <a:pt x="3963" y="0"/>
                  </a:moveTo>
                  <a:cubicBezTo>
                    <a:pt x="3684" y="0"/>
                    <a:pt x="3157" y="53"/>
                    <a:pt x="3036" y="441"/>
                  </a:cubicBezTo>
                  <a:lnTo>
                    <a:pt x="1802" y="575"/>
                  </a:lnTo>
                  <a:cubicBezTo>
                    <a:pt x="1201" y="675"/>
                    <a:pt x="768" y="1108"/>
                    <a:pt x="701" y="1675"/>
                  </a:cubicBezTo>
                  <a:cubicBezTo>
                    <a:pt x="634" y="2309"/>
                    <a:pt x="601" y="2910"/>
                    <a:pt x="601" y="3543"/>
                  </a:cubicBezTo>
                  <a:cubicBezTo>
                    <a:pt x="634" y="3910"/>
                    <a:pt x="0" y="5611"/>
                    <a:pt x="601" y="6646"/>
                  </a:cubicBezTo>
                  <a:cubicBezTo>
                    <a:pt x="1201" y="7646"/>
                    <a:pt x="5271" y="10849"/>
                    <a:pt x="5271" y="10849"/>
                  </a:cubicBezTo>
                  <a:lnTo>
                    <a:pt x="9441" y="8213"/>
                  </a:lnTo>
                  <a:cubicBezTo>
                    <a:pt x="9307" y="7346"/>
                    <a:pt x="9107" y="6512"/>
                    <a:pt x="8873" y="5678"/>
                  </a:cubicBezTo>
                  <a:cubicBezTo>
                    <a:pt x="8507" y="4544"/>
                    <a:pt x="4137" y="7"/>
                    <a:pt x="4137" y="7"/>
                  </a:cubicBezTo>
                  <a:cubicBezTo>
                    <a:pt x="4137" y="7"/>
                    <a:pt x="4067" y="0"/>
                    <a:pt x="3963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418;p73">
              <a:extLst>
                <a:ext uri="{FF2B5EF4-FFF2-40B4-BE49-F238E27FC236}">
                  <a16:creationId xmlns:a16="http://schemas.microsoft.com/office/drawing/2014/main" id="{851E8AA6-C9B2-4149-8989-73E95414BEBA}"/>
                </a:ext>
              </a:extLst>
            </p:cNvPr>
            <p:cNvSpPr/>
            <p:nvPr/>
          </p:nvSpPr>
          <p:spPr>
            <a:xfrm>
              <a:off x="4170650" y="873575"/>
              <a:ext cx="61750" cy="120925"/>
            </a:xfrm>
            <a:custGeom>
              <a:avLst/>
              <a:gdLst/>
              <a:ahLst/>
              <a:cxnLst/>
              <a:rect l="l" t="t" r="r" b="b"/>
              <a:pathLst>
                <a:path w="2470" h="4837" extrusionOk="0">
                  <a:moveTo>
                    <a:pt x="1035" y="0"/>
                  </a:moveTo>
                  <a:cubicBezTo>
                    <a:pt x="935" y="300"/>
                    <a:pt x="935" y="667"/>
                    <a:pt x="1102" y="968"/>
                  </a:cubicBezTo>
                  <a:cubicBezTo>
                    <a:pt x="1369" y="1568"/>
                    <a:pt x="1802" y="2302"/>
                    <a:pt x="2303" y="3202"/>
                  </a:cubicBezTo>
                  <a:lnTo>
                    <a:pt x="2303" y="4291"/>
                  </a:lnTo>
                  <a:lnTo>
                    <a:pt x="2303" y="4291"/>
                  </a:lnTo>
                  <a:cubicBezTo>
                    <a:pt x="1505" y="3401"/>
                    <a:pt x="745" y="2578"/>
                    <a:pt x="168" y="2002"/>
                  </a:cubicBezTo>
                  <a:lnTo>
                    <a:pt x="168" y="2002"/>
                  </a:lnTo>
                  <a:lnTo>
                    <a:pt x="201" y="2035"/>
                  </a:lnTo>
                  <a:lnTo>
                    <a:pt x="171" y="1367"/>
                  </a:lnTo>
                  <a:lnTo>
                    <a:pt x="171" y="1367"/>
                  </a:lnTo>
                  <a:cubicBezTo>
                    <a:pt x="481" y="1359"/>
                    <a:pt x="789" y="1296"/>
                    <a:pt x="1068" y="1234"/>
                  </a:cubicBezTo>
                  <a:cubicBezTo>
                    <a:pt x="971" y="1225"/>
                    <a:pt x="876" y="1221"/>
                    <a:pt x="782" y="1221"/>
                  </a:cubicBezTo>
                  <a:cubicBezTo>
                    <a:pt x="556" y="1221"/>
                    <a:pt x="337" y="1244"/>
                    <a:pt x="101" y="1268"/>
                  </a:cubicBezTo>
                  <a:lnTo>
                    <a:pt x="1" y="1268"/>
                  </a:lnTo>
                  <a:lnTo>
                    <a:pt x="1" y="2068"/>
                  </a:lnTo>
                  <a:lnTo>
                    <a:pt x="1" y="2102"/>
                  </a:lnTo>
                  <a:cubicBezTo>
                    <a:pt x="601" y="2735"/>
                    <a:pt x="1369" y="3603"/>
                    <a:pt x="2203" y="4537"/>
                  </a:cubicBezTo>
                  <a:lnTo>
                    <a:pt x="2269" y="4603"/>
                  </a:lnTo>
                  <a:lnTo>
                    <a:pt x="2469" y="4837"/>
                  </a:lnTo>
                  <a:lnTo>
                    <a:pt x="2469" y="3102"/>
                  </a:lnTo>
                  <a:cubicBezTo>
                    <a:pt x="1969" y="2202"/>
                    <a:pt x="1502" y="1468"/>
                    <a:pt x="1202" y="934"/>
                  </a:cubicBezTo>
                  <a:cubicBezTo>
                    <a:pt x="1102" y="634"/>
                    <a:pt x="1035" y="300"/>
                    <a:pt x="1035" y="0"/>
                  </a:cubicBezTo>
                  <a:close/>
                </a:path>
              </a:pathLst>
            </a:custGeom>
            <a:solidFill>
              <a:srgbClr val="975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419;p73">
              <a:extLst>
                <a:ext uri="{FF2B5EF4-FFF2-40B4-BE49-F238E27FC236}">
                  <a16:creationId xmlns:a16="http://schemas.microsoft.com/office/drawing/2014/main" id="{7B09A906-8378-4B3D-B255-408408E715F7}"/>
                </a:ext>
              </a:extLst>
            </p:cNvPr>
            <p:cNvSpPr/>
            <p:nvPr/>
          </p:nvSpPr>
          <p:spPr>
            <a:xfrm>
              <a:off x="4128975" y="949450"/>
              <a:ext cx="31700" cy="65900"/>
            </a:xfrm>
            <a:custGeom>
              <a:avLst/>
              <a:gdLst/>
              <a:ahLst/>
              <a:cxnLst/>
              <a:rect l="l" t="t" r="r" b="b"/>
              <a:pathLst>
                <a:path w="1268" h="2636" extrusionOk="0">
                  <a:moveTo>
                    <a:pt x="134" y="1"/>
                  </a:moveTo>
                  <a:cubicBezTo>
                    <a:pt x="0" y="1001"/>
                    <a:pt x="434" y="2002"/>
                    <a:pt x="1234" y="2636"/>
                  </a:cubicBezTo>
                  <a:cubicBezTo>
                    <a:pt x="1268" y="2603"/>
                    <a:pt x="867" y="2102"/>
                    <a:pt x="534" y="1368"/>
                  </a:cubicBezTo>
                  <a:cubicBezTo>
                    <a:pt x="234" y="668"/>
                    <a:pt x="200" y="1"/>
                    <a:pt x="134" y="1"/>
                  </a:cubicBezTo>
                  <a:close/>
                </a:path>
              </a:pathLst>
            </a:custGeom>
            <a:solidFill>
              <a:srgbClr val="975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420;p73">
              <a:extLst>
                <a:ext uri="{FF2B5EF4-FFF2-40B4-BE49-F238E27FC236}">
                  <a16:creationId xmlns:a16="http://schemas.microsoft.com/office/drawing/2014/main" id="{B61B5A71-46BB-4D80-845D-4011C6269D70}"/>
                </a:ext>
              </a:extLst>
            </p:cNvPr>
            <p:cNvSpPr/>
            <p:nvPr/>
          </p:nvSpPr>
          <p:spPr>
            <a:xfrm>
              <a:off x="4259900" y="1047875"/>
              <a:ext cx="100075" cy="168625"/>
            </a:xfrm>
            <a:custGeom>
              <a:avLst/>
              <a:gdLst/>
              <a:ahLst/>
              <a:cxnLst/>
              <a:rect l="l" t="t" r="r" b="b"/>
              <a:pathLst>
                <a:path w="4003" h="6745" extrusionOk="0">
                  <a:moveTo>
                    <a:pt x="2952" y="0"/>
                  </a:moveTo>
                  <a:cubicBezTo>
                    <a:pt x="2556" y="0"/>
                    <a:pt x="2129" y="114"/>
                    <a:pt x="1868" y="300"/>
                  </a:cubicBezTo>
                  <a:cubicBezTo>
                    <a:pt x="1435" y="667"/>
                    <a:pt x="1201" y="1167"/>
                    <a:pt x="1168" y="1734"/>
                  </a:cubicBezTo>
                  <a:cubicBezTo>
                    <a:pt x="1168" y="2302"/>
                    <a:pt x="1268" y="2835"/>
                    <a:pt x="1468" y="3369"/>
                  </a:cubicBezTo>
                  <a:cubicBezTo>
                    <a:pt x="834" y="3369"/>
                    <a:pt x="300" y="3803"/>
                    <a:pt x="134" y="4403"/>
                  </a:cubicBezTo>
                  <a:cubicBezTo>
                    <a:pt x="0" y="5003"/>
                    <a:pt x="200" y="5637"/>
                    <a:pt x="634" y="6071"/>
                  </a:cubicBezTo>
                  <a:cubicBezTo>
                    <a:pt x="1068" y="6471"/>
                    <a:pt x="1635" y="6738"/>
                    <a:pt x="2268" y="6738"/>
                  </a:cubicBezTo>
                  <a:cubicBezTo>
                    <a:pt x="2310" y="6742"/>
                    <a:pt x="2352" y="6744"/>
                    <a:pt x="2395" y="6744"/>
                  </a:cubicBezTo>
                  <a:cubicBezTo>
                    <a:pt x="2692" y="6744"/>
                    <a:pt x="3002" y="6642"/>
                    <a:pt x="3236" y="6438"/>
                  </a:cubicBezTo>
                  <a:cubicBezTo>
                    <a:pt x="3469" y="6138"/>
                    <a:pt x="3603" y="5804"/>
                    <a:pt x="3603" y="5437"/>
                  </a:cubicBezTo>
                  <a:cubicBezTo>
                    <a:pt x="3803" y="3703"/>
                    <a:pt x="4003" y="1935"/>
                    <a:pt x="3736" y="233"/>
                  </a:cubicBezTo>
                  <a:cubicBezTo>
                    <a:pt x="3559" y="71"/>
                    <a:pt x="3266" y="0"/>
                    <a:pt x="2952" y="0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421;p73">
              <a:extLst>
                <a:ext uri="{FF2B5EF4-FFF2-40B4-BE49-F238E27FC236}">
                  <a16:creationId xmlns:a16="http://schemas.microsoft.com/office/drawing/2014/main" id="{91F88BCA-949A-43B5-8F67-2AC170BA6800}"/>
                </a:ext>
              </a:extLst>
            </p:cNvPr>
            <p:cNvSpPr/>
            <p:nvPr/>
          </p:nvSpPr>
          <p:spPr>
            <a:xfrm>
              <a:off x="2780500" y="1240025"/>
              <a:ext cx="301900" cy="323225"/>
            </a:xfrm>
            <a:custGeom>
              <a:avLst/>
              <a:gdLst/>
              <a:ahLst/>
              <a:cxnLst/>
              <a:rect l="l" t="t" r="r" b="b"/>
              <a:pathLst>
                <a:path w="12076" h="12929" extrusionOk="0">
                  <a:moveTo>
                    <a:pt x="4487" y="0"/>
                  </a:moveTo>
                  <a:cubicBezTo>
                    <a:pt x="4446" y="0"/>
                    <a:pt x="4407" y="6"/>
                    <a:pt x="4370" y="19"/>
                  </a:cubicBezTo>
                  <a:cubicBezTo>
                    <a:pt x="3803" y="186"/>
                    <a:pt x="4971" y="2054"/>
                    <a:pt x="5304" y="2921"/>
                  </a:cubicBezTo>
                  <a:cubicBezTo>
                    <a:pt x="5638" y="3822"/>
                    <a:pt x="6138" y="5056"/>
                    <a:pt x="6138" y="5056"/>
                  </a:cubicBezTo>
                  <a:cubicBezTo>
                    <a:pt x="6138" y="5056"/>
                    <a:pt x="3603" y="1354"/>
                    <a:pt x="2636" y="553"/>
                  </a:cubicBezTo>
                  <a:cubicBezTo>
                    <a:pt x="2487" y="425"/>
                    <a:pt x="2342" y="370"/>
                    <a:pt x="2213" y="370"/>
                  </a:cubicBezTo>
                  <a:cubicBezTo>
                    <a:pt x="1736" y="370"/>
                    <a:pt x="1470" y="1124"/>
                    <a:pt x="1969" y="1754"/>
                  </a:cubicBezTo>
                  <a:cubicBezTo>
                    <a:pt x="1969" y="1754"/>
                    <a:pt x="1674" y="1597"/>
                    <a:pt x="1421" y="1597"/>
                  </a:cubicBezTo>
                  <a:cubicBezTo>
                    <a:pt x="1207" y="1597"/>
                    <a:pt x="1022" y="1709"/>
                    <a:pt x="1068" y="2121"/>
                  </a:cubicBezTo>
                  <a:cubicBezTo>
                    <a:pt x="1202" y="3022"/>
                    <a:pt x="3770" y="6624"/>
                    <a:pt x="3470" y="6758"/>
                  </a:cubicBezTo>
                  <a:cubicBezTo>
                    <a:pt x="3464" y="6761"/>
                    <a:pt x="3456" y="6762"/>
                    <a:pt x="3448" y="6762"/>
                  </a:cubicBezTo>
                  <a:cubicBezTo>
                    <a:pt x="3104" y="6762"/>
                    <a:pt x="1006" y="4154"/>
                    <a:pt x="422" y="4154"/>
                  </a:cubicBezTo>
                  <a:cubicBezTo>
                    <a:pt x="415" y="4154"/>
                    <a:pt x="408" y="4155"/>
                    <a:pt x="401" y="4156"/>
                  </a:cubicBezTo>
                  <a:cubicBezTo>
                    <a:pt x="67" y="4189"/>
                    <a:pt x="1" y="4656"/>
                    <a:pt x="534" y="5390"/>
                  </a:cubicBezTo>
                  <a:cubicBezTo>
                    <a:pt x="1068" y="6124"/>
                    <a:pt x="5171" y="11661"/>
                    <a:pt x="5905" y="12295"/>
                  </a:cubicBezTo>
                  <a:cubicBezTo>
                    <a:pt x="6272" y="12628"/>
                    <a:pt x="6705" y="12829"/>
                    <a:pt x="7172" y="12929"/>
                  </a:cubicBezTo>
                  <a:lnTo>
                    <a:pt x="11075" y="11628"/>
                  </a:lnTo>
                  <a:cubicBezTo>
                    <a:pt x="11075" y="11628"/>
                    <a:pt x="12076" y="10393"/>
                    <a:pt x="11976" y="9226"/>
                  </a:cubicBezTo>
                  <a:cubicBezTo>
                    <a:pt x="11909" y="8092"/>
                    <a:pt x="10041" y="1921"/>
                    <a:pt x="10041" y="1921"/>
                  </a:cubicBezTo>
                  <a:cubicBezTo>
                    <a:pt x="10041" y="1921"/>
                    <a:pt x="9174" y="2021"/>
                    <a:pt x="9107" y="3322"/>
                  </a:cubicBezTo>
                  <a:cubicBezTo>
                    <a:pt x="9141" y="4356"/>
                    <a:pt x="9207" y="5390"/>
                    <a:pt x="9341" y="6391"/>
                  </a:cubicBezTo>
                  <a:lnTo>
                    <a:pt x="6572" y="2154"/>
                  </a:lnTo>
                  <a:cubicBezTo>
                    <a:pt x="5980" y="1281"/>
                    <a:pt x="5067" y="0"/>
                    <a:pt x="44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422;p73">
              <a:extLst>
                <a:ext uri="{FF2B5EF4-FFF2-40B4-BE49-F238E27FC236}">
                  <a16:creationId xmlns:a16="http://schemas.microsoft.com/office/drawing/2014/main" id="{D0C64E27-D567-406F-9742-128828E25E5B}"/>
                </a:ext>
              </a:extLst>
            </p:cNvPr>
            <p:cNvSpPr/>
            <p:nvPr/>
          </p:nvSpPr>
          <p:spPr>
            <a:xfrm>
              <a:off x="2923950" y="1457025"/>
              <a:ext cx="85900" cy="15325"/>
            </a:xfrm>
            <a:custGeom>
              <a:avLst/>
              <a:gdLst/>
              <a:ahLst/>
              <a:cxnLst/>
              <a:rect l="l" t="t" r="r" b="b"/>
              <a:pathLst>
                <a:path w="3436" h="613" extrusionOk="0">
                  <a:moveTo>
                    <a:pt x="1433" y="0"/>
                  </a:moveTo>
                  <a:cubicBezTo>
                    <a:pt x="1112" y="0"/>
                    <a:pt x="806" y="44"/>
                    <a:pt x="500" y="146"/>
                  </a:cubicBezTo>
                  <a:cubicBezTo>
                    <a:pt x="367" y="179"/>
                    <a:pt x="234" y="212"/>
                    <a:pt x="134" y="279"/>
                  </a:cubicBezTo>
                  <a:cubicBezTo>
                    <a:pt x="67" y="279"/>
                    <a:pt x="33" y="312"/>
                    <a:pt x="0" y="346"/>
                  </a:cubicBezTo>
                  <a:cubicBezTo>
                    <a:pt x="0" y="346"/>
                    <a:pt x="200" y="279"/>
                    <a:pt x="500" y="212"/>
                  </a:cubicBezTo>
                  <a:cubicBezTo>
                    <a:pt x="810" y="126"/>
                    <a:pt x="1119" y="85"/>
                    <a:pt x="1426" y="85"/>
                  </a:cubicBezTo>
                  <a:cubicBezTo>
                    <a:pt x="1948" y="85"/>
                    <a:pt x="2465" y="203"/>
                    <a:pt x="2969" y="413"/>
                  </a:cubicBezTo>
                  <a:cubicBezTo>
                    <a:pt x="3236" y="513"/>
                    <a:pt x="3436" y="613"/>
                    <a:pt x="3436" y="613"/>
                  </a:cubicBezTo>
                  <a:cubicBezTo>
                    <a:pt x="3436" y="613"/>
                    <a:pt x="3403" y="579"/>
                    <a:pt x="3336" y="513"/>
                  </a:cubicBezTo>
                  <a:cubicBezTo>
                    <a:pt x="3202" y="446"/>
                    <a:pt x="3102" y="379"/>
                    <a:pt x="3002" y="346"/>
                  </a:cubicBezTo>
                  <a:cubicBezTo>
                    <a:pt x="2602" y="146"/>
                    <a:pt x="2168" y="46"/>
                    <a:pt x="1735" y="12"/>
                  </a:cubicBezTo>
                  <a:cubicBezTo>
                    <a:pt x="1632" y="4"/>
                    <a:pt x="1532" y="0"/>
                    <a:pt x="1433" y="0"/>
                  </a:cubicBezTo>
                  <a:close/>
                </a:path>
              </a:pathLst>
            </a:custGeom>
            <a:solidFill>
              <a:srgbClr val="975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423;p73">
              <a:extLst>
                <a:ext uri="{FF2B5EF4-FFF2-40B4-BE49-F238E27FC236}">
                  <a16:creationId xmlns:a16="http://schemas.microsoft.com/office/drawing/2014/main" id="{698A3AE7-3AA8-4AD9-B713-7EEDF0D97DBD}"/>
                </a:ext>
              </a:extLst>
            </p:cNvPr>
            <p:cNvSpPr/>
            <p:nvPr/>
          </p:nvSpPr>
          <p:spPr>
            <a:xfrm>
              <a:off x="3006500" y="1418950"/>
              <a:ext cx="10025" cy="50900"/>
            </a:xfrm>
            <a:custGeom>
              <a:avLst/>
              <a:gdLst/>
              <a:ahLst/>
              <a:cxnLst/>
              <a:rect l="l" t="t" r="r" b="b"/>
              <a:pathLst>
                <a:path w="401" h="2036" extrusionOk="0">
                  <a:moveTo>
                    <a:pt x="401" y="1"/>
                  </a:moveTo>
                  <a:lnTo>
                    <a:pt x="401" y="1"/>
                  </a:lnTo>
                  <a:cubicBezTo>
                    <a:pt x="201" y="301"/>
                    <a:pt x="101" y="635"/>
                    <a:pt x="67" y="1002"/>
                  </a:cubicBezTo>
                  <a:cubicBezTo>
                    <a:pt x="0" y="1335"/>
                    <a:pt x="0" y="1702"/>
                    <a:pt x="101" y="2036"/>
                  </a:cubicBezTo>
                  <a:cubicBezTo>
                    <a:pt x="134" y="2036"/>
                    <a:pt x="67" y="1569"/>
                    <a:pt x="134" y="1002"/>
                  </a:cubicBezTo>
                  <a:cubicBezTo>
                    <a:pt x="201" y="668"/>
                    <a:pt x="301" y="334"/>
                    <a:pt x="401" y="1"/>
                  </a:cubicBezTo>
                  <a:close/>
                </a:path>
              </a:pathLst>
            </a:custGeom>
            <a:solidFill>
              <a:srgbClr val="975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424;p73">
              <a:extLst>
                <a:ext uri="{FF2B5EF4-FFF2-40B4-BE49-F238E27FC236}">
                  <a16:creationId xmlns:a16="http://schemas.microsoft.com/office/drawing/2014/main" id="{5B0D3E08-9EBA-4A56-8C0E-35CEDACEE21E}"/>
                </a:ext>
              </a:extLst>
            </p:cNvPr>
            <p:cNvSpPr/>
            <p:nvPr/>
          </p:nvSpPr>
          <p:spPr>
            <a:xfrm>
              <a:off x="2825525" y="1274700"/>
              <a:ext cx="80100" cy="110925"/>
            </a:xfrm>
            <a:custGeom>
              <a:avLst/>
              <a:gdLst/>
              <a:ahLst/>
              <a:cxnLst/>
              <a:rect l="l" t="t" r="r" b="b"/>
              <a:pathLst>
                <a:path w="3204" h="4437" extrusionOk="0">
                  <a:moveTo>
                    <a:pt x="1" y="0"/>
                  </a:moveTo>
                  <a:cubicBezTo>
                    <a:pt x="1" y="33"/>
                    <a:pt x="668" y="1034"/>
                    <a:pt x="1569" y="2235"/>
                  </a:cubicBezTo>
                  <a:cubicBezTo>
                    <a:pt x="2436" y="3469"/>
                    <a:pt x="3170" y="4437"/>
                    <a:pt x="3203" y="4437"/>
                  </a:cubicBezTo>
                  <a:cubicBezTo>
                    <a:pt x="3203" y="4403"/>
                    <a:pt x="2536" y="3402"/>
                    <a:pt x="1635" y="2202"/>
                  </a:cubicBezTo>
                  <a:cubicBezTo>
                    <a:pt x="768" y="967"/>
                    <a:pt x="34" y="0"/>
                    <a:pt x="1" y="0"/>
                  </a:cubicBezTo>
                  <a:close/>
                </a:path>
              </a:pathLst>
            </a:custGeom>
            <a:solidFill>
              <a:srgbClr val="975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425;p73">
              <a:extLst>
                <a:ext uri="{FF2B5EF4-FFF2-40B4-BE49-F238E27FC236}">
                  <a16:creationId xmlns:a16="http://schemas.microsoft.com/office/drawing/2014/main" id="{FD41023F-F7D1-484B-BF9B-4B7B968ED2EF}"/>
                </a:ext>
              </a:extLst>
            </p:cNvPr>
            <p:cNvSpPr/>
            <p:nvPr/>
          </p:nvSpPr>
          <p:spPr>
            <a:xfrm>
              <a:off x="2931450" y="1491500"/>
              <a:ext cx="678825" cy="879825"/>
            </a:xfrm>
            <a:custGeom>
              <a:avLst/>
              <a:gdLst/>
              <a:ahLst/>
              <a:cxnLst/>
              <a:rect l="l" t="t" r="r" b="b"/>
              <a:pathLst>
                <a:path w="27153" h="35193" extrusionOk="0">
                  <a:moveTo>
                    <a:pt x="5337" y="1"/>
                  </a:moveTo>
                  <a:lnTo>
                    <a:pt x="0" y="1702"/>
                  </a:lnTo>
                  <a:cubicBezTo>
                    <a:pt x="467" y="3270"/>
                    <a:pt x="4070" y="16346"/>
                    <a:pt x="8340" y="20849"/>
                  </a:cubicBezTo>
                  <a:cubicBezTo>
                    <a:pt x="12609" y="25352"/>
                    <a:pt x="25685" y="35193"/>
                    <a:pt x="25685" y="35193"/>
                  </a:cubicBezTo>
                  <a:lnTo>
                    <a:pt x="27153" y="25086"/>
                  </a:lnTo>
                  <a:cubicBezTo>
                    <a:pt x="27153" y="25086"/>
                    <a:pt x="16746" y="19248"/>
                    <a:pt x="13243" y="14244"/>
                  </a:cubicBezTo>
                  <a:cubicBezTo>
                    <a:pt x="9807" y="9241"/>
                    <a:pt x="6705" y="4037"/>
                    <a:pt x="5337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426;p73">
              <a:extLst>
                <a:ext uri="{FF2B5EF4-FFF2-40B4-BE49-F238E27FC236}">
                  <a16:creationId xmlns:a16="http://schemas.microsoft.com/office/drawing/2014/main" id="{E8558D98-C1D0-4E6D-9456-D6C209D47073}"/>
                </a:ext>
              </a:extLst>
            </p:cNvPr>
            <p:cNvSpPr/>
            <p:nvPr/>
          </p:nvSpPr>
          <p:spPr>
            <a:xfrm>
              <a:off x="3198300" y="1852600"/>
              <a:ext cx="236025" cy="229150"/>
            </a:xfrm>
            <a:custGeom>
              <a:avLst/>
              <a:gdLst/>
              <a:ahLst/>
              <a:cxnLst/>
              <a:rect l="l" t="t" r="r" b="b"/>
              <a:pathLst>
                <a:path w="9441" h="9166" extrusionOk="0">
                  <a:moveTo>
                    <a:pt x="2702" y="1"/>
                  </a:moveTo>
                  <a:cubicBezTo>
                    <a:pt x="1001" y="301"/>
                    <a:pt x="1" y="2069"/>
                    <a:pt x="568" y="3670"/>
                  </a:cubicBezTo>
                  <a:cubicBezTo>
                    <a:pt x="1042" y="4842"/>
                    <a:pt x="2170" y="5593"/>
                    <a:pt x="3385" y="5593"/>
                  </a:cubicBezTo>
                  <a:cubicBezTo>
                    <a:pt x="3622" y="5593"/>
                    <a:pt x="3863" y="5565"/>
                    <a:pt x="4104" y="5505"/>
                  </a:cubicBezTo>
                  <a:lnTo>
                    <a:pt x="4104" y="5505"/>
                  </a:lnTo>
                  <a:cubicBezTo>
                    <a:pt x="3136" y="6238"/>
                    <a:pt x="3270" y="7840"/>
                    <a:pt x="4170" y="8607"/>
                  </a:cubicBezTo>
                  <a:cubicBezTo>
                    <a:pt x="4637" y="8990"/>
                    <a:pt x="5221" y="9165"/>
                    <a:pt x="5813" y="9165"/>
                  </a:cubicBezTo>
                  <a:cubicBezTo>
                    <a:pt x="6405" y="9165"/>
                    <a:pt x="7006" y="8990"/>
                    <a:pt x="7506" y="8673"/>
                  </a:cubicBezTo>
                  <a:cubicBezTo>
                    <a:pt x="8440" y="8073"/>
                    <a:pt x="9140" y="7172"/>
                    <a:pt x="9441" y="6105"/>
                  </a:cubicBezTo>
                  <a:cubicBezTo>
                    <a:pt x="9441" y="6105"/>
                    <a:pt x="6238" y="3603"/>
                    <a:pt x="5204" y="2736"/>
                  </a:cubicBezTo>
                  <a:cubicBezTo>
                    <a:pt x="4337" y="1869"/>
                    <a:pt x="3503" y="968"/>
                    <a:pt x="2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427;p73">
              <a:extLst>
                <a:ext uri="{FF2B5EF4-FFF2-40B4-BE49-F238E27FC236}">
                  <a16:creationId xmlns:a16="http://schemas.microsoft.com/office/drawing/2014/main" id="{B768A925-ED7D-4B54-9C7B-B8A1B6D0C5FF}"/>
                </a:ext>
              </a:extLst>
            </p:cNvPr>
            <p:cNvSpPr/>
            <p:nvPr/>
          </p:nvSpPr>
          <p:spPr>
            <a:xfrm>
              <a:off x="3084050" y="1771825"/>
              <a:ext cx="93425" cy="110050"/>
            </a:xfrm>
            <a:custGeom>
              <a:avLst/>
              <a:gdLst/>
              <a:ahLst/>
              <a:cxnLst/>
              <a:rect l="l" t="t" r="r" b="b"/>
              <a:pathLst>
                <a:path w="3737" h="4402" extrusionOk="0">
                  <a:moveTo>
                    <a:pt x="2261" y="0"/>
                  </a:moveTo>
                  <a:cubicBezTo>
                    <a:pt x="2174" y="0"/>
                    <a:pt x="2088" y="10"/>
                    <a:pt x="2002" y="29"/>
                  </a:cubicBezTo>
                  <a:cubicBezTo>
                    <a:pt x="1568" y="129"/>
                    <a:pt x="1302" y="563"/>
                    <a:pt x="1402" y="997"/>
                  </a:cubicBezTo>
                  <a:lnTo>
                    <a:pt x="935" y="863"/>
                  </a:lnTo>
                  <a:cubicBezTo>
                    <a:pt x="34" y="1163"/>
                    <a:pt x="1" y="2431"/>
                    <a:pt x="868" y="2765"/>
                  </a:cubicBezTo>
                  <a:cubicBezTo>
                    <a:pt x="634" y="2765"/>
                    <a:pt x="434" y="2865"/>
                    <a:pt x="301" y="3065"/>
                  </a:cubicBezTo>
                  <a:cubicBezTo>
                    <a:pt x="167" y="3298"/>
                    <a:pt x="201" y="3632"/>
                    <a:pt x="368" y="3865"/>
                  </a:cubicBezTo>
                  <a:cubicBezTo>
                    <a:pt x="534" y="4099"/>
                    <a:pt x="768" y="4266"/>
                    <a:pt x="1035" y="4332"/>
                  </a:cubicBezTo>
                  <a:cubicBezTo>
                    <a:pt x="1199" y="4378"/>
                    <a:pt x="1366" y="4401"/>
                    <a:pt x="1530" y="4401"/>
                  </a:cubicBezTo>
                  <a:cubicBezTo>
                    <a:pt x="1964" y="4401"/>
                    <a:pt x="2378" y="4238"/>
                    <a:pt x="2669" y="3899"/>
                  </a:cubicBezTo>
                  <a:cubicBezTo>
                    <a:pt x="3070" y="3432"/>
                    <a:pt x="3070" y="2731"/>
                    <a:pt x="2636" y="2298"/>
                  </a:cubicBezTo>
                  <a:lnTo>
                    <a:pt x="2636" y="2298"/>
                  </a:lnTo>
                  <a:cubicBezTo>
                    <a:pt x="2718" y="2321"/>
                    <a:pt x="2800" y="2332"/>
                    <a:pt x="2880" y="2332"/>
                  </a:cubicBezTo>
                  <a:cubicBezTo>
                    <a:pt x="3257" y="2332"/>
                    <a:pt x="3593" y="2088"/>
                    <a:pt x="3703" y="1730"/>
                  </a:cubicBezTo>
                  <a:cubicBezTo>
                    <a:pt x="3703" y="1697"/>
                    <a:pt x="3703" y="1664"/>
                    <a:pt x="3703" y="1664"/>
                  </a:cubicBezTo>
                  <a:cubicBezTo>
                    <a:pt x="3737" y="1197"/>
                    <a:pt x="3570" y="696"/>
                    <a:pt x="3203" y="396"/>
                  </a:cubicBezTo>
                  <a:cubicBezTo>
                    <a:pt x="2962" y="155"/>
                    <a:pt x="2613" y="0"/>
                    <a:pt x="22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428;p73">
              <a:extLst>
                <a:ext uri="{FF2B5EF4-FFF2-40B4-BE49-F238E27FC236}">
                  <a16:creationId xmlns:a16="http://schemas.microsoft.com/office/drawing/2014/main" id="{11D20131-AC3D-4646-B0E4-004E24CB8770}"/>
                </a:ext>
              </a:extLst>
            </p:cNvPr>
            <p:cNvSpPr/>
            <p:nvPr/>
          </p:nvSpPr>
          <p:spPr>
            <a:xfrm>
              <a:off x="3548550" y="4750500"/>
              <a:ext cx="426175" cy="447025"/>
            </a:xfrm>
            <a:custGeom>
              <a:avLst/>
              <a:gdLst/>
              <a:ahLst/>
              <a:cxnLst/>
              <a:rect l="l" t="t" r="r" b="b"/>
              <a:pathLst>
                <a:path w="17047" h="17881" extrusionOk="0">
                  <a:moveTo>
                    <a:pt x="3470" y="1"/>
                  </a:moveTo>
                  <a:lnTo>
                    <a:pt x="1" y="13444"/>
                  </a:lnTo>
                  <a:lnTo>
                    <a:pt x="16712" y="17880"/>
                  </a:lnTo>
                  <a:cubicBezTo>
                    <a:pt x="17046" y="16246"/>
                    <a:pt x="9240" y="10742"/>
                    <a:pt x="9240" y="10742"/>
                  </a:cubicBezTo>
                  <a:lnTo>
                    <a:pt x="11809" y="2236"/>
                  </a:lnTo>
                  <a:lnTo>
                    <a:pt x="3470" y="1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429;p73">
              <a:extLst>
                <a:ext uri="{FF2B5EF4-FFF2-40B4-BE49-F238E27FC236}">
                  <a16:creationId xmlns:a16="http://schemas.microsoft.com/office/drawing/2014/main" id="{0AB5C70B-0881-4191-992B-B8BF2F7D0AE0}"/>
                </a:ext>
              </a:extLst>
            </p:cNvPr>
            <p:cNvSpPr/>
            <p:nvPr/>
          </p:nvSpPr>
          <p:spPr>
            <a:xfrm>
              <a:off x="3637775" y="4967250"/>
              <a:ext cx="34225" cy="33475"/>
            </a:xfrm>
            <a:custGeom>
              <a:avLst/>
              <a:gdLst/>
              <a:ahLst/>
              <a:cxnLst/>
              <a:rect l="l" t="t" r="r" b="b"/>
              <a:pathLst>
                <a:path w="1369" h="1339" extrusionOk="0">
                  <a:moveTo>
                    <a:pt x="696" y="1"/>
                  </a:moveTo>
                  <a:cubicBezTo>
                    <a:pt x="676" y="1"/>
                    <a:pt x="655" y="2"/>
                    <a:pt x="635" y="4"/>
                  </a:cubicBezTo>
                  <a:lnTo>
                    <a:pt x="701" y="4"/>
                  </a:lnTo>
                  <a:cubicBezTo>
                    <a:pt x="334" y="4"/>
                    <a:pt x="34" y="304"/>
                    <a:pt x="1" y="638"/>
                  </a:cubicBezTo>
                  <a:cubicBezTo>
                    <a:pt x="1" y="1004"/>
                    <a:pt x="301" y="1305"/>
                    <a:pt x="668" y="1338"/>
                  </a:cubicBezTo>
                  <a:cubicBezTo>
                    <a:pt x="1035" y="1305"/>
                    <a:pt x="1335" y="1004"/>
                    <a:pt x="1368" y="638"/>
                  </a:cubicBezTo>
                  <a:cubicBezTo>
                    <a:pt x="1337" y="260"/>
                    <a:pt x="1038" y="1"/>
                    <a:pt x="696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430;p73">
              <a:extLst>
                <a:ext uri="{FF2B5EF4-FFF2-40B4-BE49-F238E27FC236}">
                  <a16:creationId xmlns:a16="http://schemas.microsoft.com/office/drawing/2014/main" id="{C616A7C9-6498-4EE4-950C-6178BDFD93DD}"/>
                </a:ext>
              </a:extLst>
            </p:cNvPr>
            <p:cNvSpPr/>
            <p:nvPr/>
          </p:nvSpPr>
          <p:spPr>
            <a:xfrm>
              <a:off x="3544375" y="5071575"/>
              <a:ext cx="429500" cy="117600"/>
            </a:xfrm>
            <a:custGeom>
              <a:avLst/>
              <a:gdLst/>
              <a:ahLst/>
              <a:cxnLst/>
              <a:rect l="l" t="t" r="r" b="b"/>
              <a:pathLst>
                <a:path w="17180" h="4704" extrusionOk="0">
                  <a:moveTo>
                    <a:pt x="301" y="0"/>
                  </a:moveTo>
                  <a:lnTo>
                    <a:pt x="1" y="1301"/>
                  </a:lnTo>
                  <a:lnTo>
                    <a:pt x="16980" y="4704"/>
                  </a:lnTo>
                  <a:cubicBezTo>
                    <a:pt x="17180" y="4203"/>
                    <a:pt x="16513" y="3703"/>
                    <a:pt x="16513" y="3703"/>
                  </a:cubicBezTo>
                  <a:lnTo>
                    <a:pt x="301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431;p73">
              <a:extLst>
                <a:ext uri="{FF2B5EF4-FFF2-40B4-BE49-F238E27FC236}">
                  <a16:creationId xmlns:a16="http://schemas.microsoft.com/office/drawing/2014/main" id="{15DB063D-FB5B-4A57-B3C6-AF35DED5F67D}"/>
                </a:ext>
              </a:extLst>
            </p:cNvPr>
            <p:cNvSpPr/>
            <p:nvPr/>
          </p:nvSpPr>
          <p:spPr>
            <a:xfrm>
              <a:off x="3742025" y="5014550"/>
              <a:ext cx="45650" cy="18750"/>
            </a:xfrm>
            <a:custGeom>
              <a:avLst/>
              <a:gdLst/>
              <a:ahLst/>
              <a:cxnLst/>
              <a:rect l="l" t="t" r="r" b="b"/>
              <a:pathLst>
                <a:path w="1826" h="750" extrusionOk="0">
                  <a:moveTo>
                    <a:pt x="1257" y="0"/>
                  </a:moveTo>
                  <a:cubicBezTo>
                    <a:pt x="1120" y="0"/>
                    <a:pt x="964" y="22"/>
                    <a:pt x="801" y="80"/>
                  </a:cubicBezTo>
                  <a:cubicBezTo>
                    <a:pt x="234" y="247"/>
                    <a:pt x="0" y="680"/>
                    <a:pt x="34" y="747"/>
                  </a:cubicBezTo>
                  <a:cubicBezTo>
                    <a:pt x="38" y="749"/>
                    <a:pt x="42" y="750"/>
                    <a:pt x="48" y="750"/>
                  </a:cubicBezTo>
                  <a:cubicBezTo>
                    <a:pt x="136" y="750"/>
                    <a:pt x="428" y="504"/>
                    <a:pt x="868" y="347"/>
                  </a:cubicBezTo>
                  <a:cubicBezTo>
                    <a:pt x="1368" y="180"/>
                    <a:pt x="1768" y="247"/>
                    <a:pt x="1802" y="180"/>
                  </a:cubicBezTo>
                  <a:cubicBezTo>
                    <a:pt x="1825" y="132"/>
                    <a:pt x="1596" y="0"/>
                    <a:pt x="125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432;p73">
              <a:extLst>
                <a:ext uri="{FF2B5EF4-FFF2-40B4-BE49-F238E27FC236}">
                  <a16:creationId xmlns:a16="http://schemas.microsoft.com/office/drawing/2014/main" id="{914AF753-7AFA-4800-9EBE-78E10A0A8526}"/>
                </a:ext>
              </a:extLst>
            </p:cNvPr>
            <p:cNvSpPr/>
            <p:nvPr/>
          </p:nvSpPr>
          <p:spPr>
            <a:xfrm>
              <a:off x="3789550" y="5047025"/>
              <a:ext cx="36725" cy="27125"/>
            </a:xfrm>
            <a:custGeom>
              <a:avLst/>
              <a:gdLst/>
              <a:ahLst/>
              <a:cxnLst/>
              <a:rect l="l" t="t" r="r" b="b"/>
              <a:pathLst>
                <a:path w="1469" h="1085" extrusionOk="0">
                  <a:moveTo>
                    <a:pt x="1227" y="0"/>
                  </a:moveTo>
                  <a:cubicBezTo>
                    <a:pt x="1042" y="0"/>
                    <a:pt x="778" y="61"/>
                    <a:pt x="534" y="249"/>
                  </a:cubicBezTo>
                  <a:cubicBezTo>
                    <a:pt x="67" y="582"/>
                    <a:pt x="1" y="1049"/>
                    <a:pt x="67" y="1082"/>
                  </a:cubicBezTo>
                  <a:cubicBezTo>
                    <a:pt x="71" y="1084"/>
                    <a:pt x="74" y="1085"/>
                    <a:pt x="78" y="1085"/>
                  </a:cubicBezTo>
                  <a:cubicBezTo>
                    <a:pt x="153" y="1085"/>
                    <a:pt x="351" y="768"/>
                    <a:pt x="701" y="482"/>
                  </a:cubicBezTo>
                  <a:cubicBezTo>
                    <a:pt x="1068" y="215"/>
                    <a:pt x="1468" y="148"/>
                    <a:pt x="1468" y="82"/>
                  </a:cubicBezTo>
                  <a:cubicBezTo>
                    <a:pt x="1468" y="38"/>
                    <a:pt x="1372" y="0"/>
                    <a:pt x="122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433;p73">
              <a:extLst>
                <a:ext uri="{FF2B5EF4-FFF2-40B4-BE49-F238E27FC236}">
                  <a16:creationId xmlns:a16="http://schemas.microsoft.com/office/drawing/2014/main" id="{2F163C12-BF4E-4668-9D18-68B84CD96E65}"/>
                </a:ext>
              </a:extLst>
            </p:cNvPr>
            <p:cNvSpPr/>
            <p:nvPr/>
          </p:nvSpPr>
          <p:spPr>
            <a:xfrm>
              <a:off x="3834600" y="5076500"/>
              <a:ext cx="28375" cy="31025"/>
            </a:xfrm>
            <a:custGeom>
              <a:avLst/>
              <a:gdLst/>
              <a:ahLst/>
              <a:cxnLst/>
              <a:rect l="l" t="t" r="r" b="b"/>
              <a:pathLst>
                <a:path w="1135" h="1241" extrusionOk="0">
                  <a:moveTo>
                    <a:pt x="1033" y="0"/>
                  </a:moveTo>
                  <a:cubicBezTo>
                    <a:pt x="898" y="0"/>
                    <a:pt x="587" y="125"/>
                    <a:pt x="334" y="404"/>
                  </a:cubicBezTo>
                  <a:cubicBezTo>
                    <a:pt x="0" y="804"/>
                    <a:pt x="0" y="1238"/>
                    <a:pt x="100" y="1238"/>
                  </a:cubicBezTo>
                  <a:cubicBezTo>
                    <a:pt x="103" y="1239"/>
                    <a:pt x="106" y="1240"/>
                    <a:pt x="110" y="1240"/>
                  </a:cubicBezTo>
                  <a:cubicBezTo>
                    <a:pt x="180" y="1240"/>
                    <a:pt x="313" y="922"/>
                    <a:pt x="567" y="604"/>
                  </a:cubicBezTo>
                  <a:cubicBezTo>
                    <a:pt x="834" y="270"/>
                    <a:pt x="1134" y="104"/>
                    <a:pt x="1101" y="37"/>
                  </a:cubicBezTo>
                  <a:cubicBezTo>
                    <a:pt x="1101" y="13"/>
                    <a:pt x="1076" y="0"/>
                    <a:pt x="103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434;p73">
              <a:extLst>
                <a:ext uri="{FF2B5EF4-FFF2-40B4-BE49-F238E27FC236}">
                  <a16:creationId xmlns:a16="http://schemas.microsoft.com/office/drawing/2014/main" id="{066E7388-8B1E-41EF-B5FA-8A0571C4D26A}"/>
                </a:ext>
              </a:extLst>
            </p:cNvPr>
            <p:cNvSpPr/>
            <p:nvPr/>
          </p:nvSpPr>
          <p:spPr>
            <a:xfrm>
              <a:off x="3751375" y="4954875"/>
              <a:ext cx="46550" cy="14450"/>
            </a:xfrm>
            <a:custGeom>
              <a:avLst/>
              <a:gdLst/>
              <a:ahLst/>
              <a:cxnLst/>
              <a:rect l="l" t="t" r="r" b="b"/>
              <a:pathLst>
                <a:path w="1862" h="578" extrusionOk="0">
                  <a:moveTo>
                    <a:pt x="661" y="1"/>
                  </a:moveTo>
                  <a:cubicBezTo>
                    <a:pt x="281" y="1"/>
                    <a:pt x="1" y="120"/>
                    <a:pt x="27" y="199"/>
                  </a:cubicBezTo>
                  <a:cubicBezTo>
                    <a:pt x="60" y="299"/>
                    <a:pt x="460" y="232"/>
                    <a:pt x="927" y="332"/>
                  </a:cubicBezTo>
                  <a:cubicBezTo>
                    <a:pt x="1308" y="390"/>
                    <a:pt x="1637" y="577"/>
                    <a:pt x="1757" y="577"/>
                  </a:cubicBezTo>
                  <a:cubicBezTo>
                    <a:pt x="1774" y="577"/>
                    <a:pt x="1786" y="574"/>
                    <a:pt x="1795" y="565"/>
                  </a:cubicBezTo>
                  <a:cubicBezTo>
                    <a:pt x="1861" y="499"/>
                    <a:pt x="1528" y="132"/>
                    <a:pt x="994" y="32"/>
                  </a:cubicBezTo>
                  <a:cubicBezTo>
                    <a:pt x="878" y="10"/>
                    <a:pt x="766" y="1"/>
                    <a:pt x="66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435;p73">
              <a:extLst>
                <a:ext uri="{FF2B5EF4-FFF2-40B4-BE49-F238E27FC236}">
                  <a16:creationId xmlns:a16="http://schemas.microsoft.com/office/drawing/2014/main" id="{0D4BFB81-6B77-4A24-A42A-6662F74DCC68}"/>
                </a:ext>
              </a:extLst>
            </p:cNvPr>
            <p:cNvSpPr/>
            <p:nvPr/>
          </p:nvSpPr>
          <p:spPr>
            <a:xfrm>
              <a:off x="3095725" y="3653900"/>
              <a:ext cx="389475" cy="430325"/>
            </a:xfrm>
            <a:custGeom>
              <a:avLst/>
              <a:gdLst/>
              <a:ahLst/>
              <a:cxnLst/>
              <a:rect l="l" t="t" r="r" b="b"/>
              <a:pathLst>
                <a:path w="15579" h="17213" extrusionOk="0">
                  <a:moveTo>
                    <a:pt x="1735" y="0"/>
                  </a:moveTo>
                  <a:lnTo>
                    <a:pt x="1" y="17212"/>
                  </a:lnTo>
                  <a:cubicBezTo>
                    <a:pt x="7" y="17213"/>
                    <a:pt x="13" y="17213"/>
                    <a:pt x="20" y="17213"/>
                  </a:cubicBezTo>
                  <a:cubicBezTo>
                    <a:pt x="1668" y="17213"/>
                    <a:pt x="5838" y="8706"/>
                    <a:pt x="5838" y="8706"/>
                  </a:cubicBezTo>
                  <a:lnTo>
                    <a:pt x="14644" y="9941"/>
                  </a:lnTo>
                  <a:lnTo>
                    <a:pt x="15578" y="1334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436;p73">
              <a:extLst>
                <a:ext uri="{FF2B5EF4-FFF2-40B4-BE49-F238E27FC236}">
                  <a16:creationId xmlns:a16="http://schemas.microsoft.com/office/drawing/2014/main" id="{AC9F966A-F02D-4C05-85A8-0FE603E5E3DC}"/>
                </a:ext>
              </a:extLst>
            </p:cNvPr>
            <p:cNvSpPr/>
            <p:nvPr/>
          </p:nvSpPr>
          <p:spPr>
            <a:xfrm>
              <a:off x="3239175" y="3726375"/>
              <a:ext cx="35875" cy="33525"/>
            </a:xfrm>
            <a:custGeom>
              <a:avLst/>
              <a:gdLst/>
              <a:ahLst/>
              <a:cxnLst/>
              <a:rect l="l" t="t" r="r" b="b"/>
              <a:pathLst>
                <a:path w="1435" h="1341" extrusionOk="0">
                  <a:moveTo>
                    <a:pt x="697" y="0"/>
                  </a:moveTo>
                  <a:cubicBezTo>
                    <a:pt x="676" y="0"/>
                    <a:pt x="655" y="1"/>
                    <a:pt x="634" y="3"/>
                  </a:cubicBezTo>
                  <a:cubicBezTo>
                    <a:pt x="267" y="70"/>
                    <a:pt x="0" y="370"/>
                    <a:pt x="33" y="737"/>
                  </a:cubicBezTo>
                  <a:cubicBezTo>
                    <a:pt x="128" y="1083"/>
                    <a:pt x="430" y="1340"/>
                    <a:pt x="772" y="1340"/>
                  </a:cubicBezTo>
                  <a:cubicBezTo>
                    <a:pt x="793" y="1340"/>
                    <a:pt x="813" y="1339"/>
                    <a:pt x="834" y="1338"/>
                  </a:cubicBezTo>
                  <a:cubicBezTo>
                    <a:pt x="1201" y="1237"/>
                    <a:pt x="1434" y="871"/>
                    <a:pt x="1368" y="504"/>
                  </a:cubicBezTo>
                  <a:lnTo>
                    <a:pt x="1368" y="504"/>
                  </a:lnTo>
                  <a:lnTo>
                    <a:pt x="1368" y="570"/>
                  </a:lnTo>
                  <a:cubicBezTo>
                    <a:pt x="1305" y="227"/>
                    <a:pt x="1009" y="0"/>
                    <a:pt x="697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437;p73">
              <a:extLst>
                <a:ext uri="{FF2B5EF4-FFF2-40B4-BE49-F238E27FC236}">
                  <a16:creationId xmlns:a16="http://schemas.microsoft.com/office/drawing/2014/main" id="{84EAF279-DFA6-46C9-A62C-8C5BBE153018}"/>
                </a:ext>
              </a:extLst>
            </p:cNvPr>
            <p:cNvSpPr/>
            <p:nvPr/>
          </p:nvSpPr>
          <p:spPr>
            <a:xfrm>
              <a:off x="3104075" y="3653050"/>
              <a:ext cx="50050" cy="432425"/>
            </a:xfrm>
            <a:custGeom>
              <a:avLst/>
              <a:gdLst/>
              <a:ahLst/>
              <a:cxnLst/>
              <a:rect l="l" t="t" r="r" b="b"/>
              <a:pathLst>
                <a:path w="2002" h="17297" extrusionOk="0">
                  <a:moveTo>
                    <a:pt x="667" y="1"/>
                  </a:moveTo>
                  <a:lnTo>
                    <a:pt x="0" y="17280"/>
                  </a:lnTo>
                  <a:cubicBezTo>
                    <a:pt x="45" y="17291"/>
                    <a:pt x="88" y="17296"/>
                    <a:pt x="131" y="17296"/>
                  </a:cubicBezTo>
                  <a:cubicBezTo>
                    <a:pt x="598" y="17296"/>
                    <a:pt x="934" y="16679"/>
                    <a:pt x="934" y="16679"/>
                  </a:cubicBezTo>
                  <a:lnTo>
                    <a:pt x="2002" y="68"/>
                  </a:lnTo>
                  <a:lnTo>
                    <a:pt x="667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438;p73">
              <a:extLst>
                <a:ext uri="{FF2B5EF4-FFF2-40B4-BE49-F238E27FC236}">
                  <a16:creationId xmlns:a16="http://schemas.microsoft.com/office/drawing/2014/main" id="{DB25EF11-B41E-4008-8244-5F3126BDBAFB}"/>
                </a:ext>
              </a:extLst>
            </p:cNvPr>
            <p:cNvSpPr/>
            <p:nvPr/>
          </p:nvSpPr>
          <p:spPr>
            <a:xfrm>
              <a:off x="3220825" y="3837000"/>
              <a:ext cx="27325" cy="42125"/>
            </a:xfrm>
            <a:custGeom>
              <a:avLst/>
              <a:gdLst/>
              <a:ahLst/>
              <a:cxnLst/>
              <a:rect l="l" t="t" r="r" b="b"/>
              <a:pathLst>
                <a:path w="1093" h="1685" extrusionOk="0">
                  <a:moveTo>
                    <a:pt x="103" y="1"/>
                  </a:moveTo>
                  <a:cubicBezTo>
                    <a:pt x="84" y="1"/>
                    <a:pt x="71" y="6"/>
                    <a:pt x="67" y="15"/>
                  </a:cubicBezTo>
                  <a:cubicBezTo>
                    <a:pt x="0" y="115"/>
                    <a:pt x="334" y="348"/>
                    <a:pt x="567" y="815"/>
                  </a:cubicBezTo>
                  <a:cubicBezTo>
                    <a:pt x="801" y="1249"/>
                    <a:pt x="801" y="1683"/>
                    <a:pt x="867" y="1683"/>
                  </a:cubicBezTo>
                  <a:cubicBezTo>
                    <a:pt x="870" y="1684"/>
                    <a:pt x="872" y="1684"/>
                    <a:pt x="874" y="1684"/>
                  </a:cubicBezTo>
                  <a:cubicBezTo>
                    <a:pt x="944" y="1684"/>
                    <a:pt x="1093" y="1199"/>
                    <a:pt x="834" y="682"/>
                  </a:cubicBezTo>
                  <a:cubicBezTo>
                    <a:pt x="604" y="192"/>
                    <a:pt x="224" y="1"/>
                    <a:pt x="10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439;p73">
              <a:extLst>
                <a:ext uri="{FF2B5EF4-FFF2-40B4-BE49-F238E27FC236}">
                  <a16:creationId xmlns:a16="http://schemas.microsoft.com/office/drawing/2014/main" id="{7BD4AF45-C597-4227-ADF5-D9E9A9E266D8}"/>
                </a:ext>
              </a:extLst>
            </p:cNvPr>
            <p:cNvSpPr/>
            <p:nvPr/>
          </p:nvSpPr>
          <p:spPr>
            <a:xfrm>
              <a:off x="3189125" y="3890725"/>
              <a:ext cx="32550" cy="31725"/>
            </a:xfrm>
            <a:custGeom>
              <a:avLst/>
              <a:gdLst/>
              <a:ahLst/>
              <a:cxnLst/>
              <a:rect l="l" t="t" r="r" b="b"/>
              <a:pathLst>
                <a:path w="1302" h="1269" extrusionOk="0">
                  <a:moveTo>
                    <a:pt x="139" y="1"/>
                  </a:moveTo>
                  <a:cubicBezTo>
                    <a:pt x="73" y="1"/>
                    <a:pt x="34" y="15"/>
                    <a:pt x="34" y="34"/>
                  </a:cubicBezTo>
                  <a:cubicBezTo>
                    <a:pt x="1" y="134"/>
                    <a:pt x="368" y="234"/>
                    <a:pt x="701" y="568"/>
                  </a:cubicBezTo>
                  <a:cubicBezTo>
                    <a:pt x="1035" y="901"/>
                    <a:pt x="1135" y="1268"/>
                    <a:pt x="1235" y="1268"/>
                  </a:cubicBezTo>
                  <a:cubicBezTo>
                    <a:pt x="1302" y="1268"/>
                    <a:pt x="1302" y="768"/>
                    <a:pt x="901" y="368"/>
                  </a:cubicBezTo>
                  <a:cubicBezTo>
                    <a:pt x="617" y="83"/>
                    <a:pt x="299" y="1"/>
                    <a:pt x="13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440;p73">
              <a:extLst>
                <a:ext uri="{FF2B5EF4-FFF2-40B4-BE49-F238E27FC236}">
                  <a16:creationId xmlns:a16="http://schemas.microsoft.com/office/drawing/2014/main" id="{14E70038-C865-418B-88C3-8931CFDD1D25}"/>
                </a:ext>
              </a:extLst>
            </p:cNvPr>
            <p:cNvSpPr/>
            <p:nvPr/>
          </p:nvSpPr>
          <p:spPr>
            <a:xfrm>
              <a:off x="3163275" y="3940225"/>
              <a:ext cx="35875" cy="22325"/>
            </a:xfrm>
            <a:custGeom>
              <a:avLst/>
              <a:gdLst/>
              <a:ahLst/>
              <a:cxnLst/>
              <a:rect l="l" t="t" r="r" b="b"/>
              <a:pathLst>
                <a:path w="1435" h="893" extrusionOk="0">
                  <a:moveTo>
                    <a:pt x="234" y="1"/>
                  </a:moveTo>
                  <a:cubicBezTo>
                    <a:pt x="92" y="1"/>
                    <a:pt x="1" y="41"/>
                    <a:pt x="1" y="89"/>
                  </a:cubicBezTo>
                  <a:cubicBezTo>
                    <a:pt x="1" y="155"/>
                    <a:pt x="334" y="222"/>
                    <a:pt x="701" y="456"/>
                  </a:cubicBezTo>
                  <a:cubicBezTo>
                    <a:pt x="1047" y="644"/>
                    <a:pt x="1274" y="892"/>
                    <a:pt x="1355" y="892"/>
                  </a:cubicBezTo>
                  <a:cubicBezTo>
                    <a:pt x="1360" y="892"/>
                    <a:pt x="1364" y="891"/>
                    <a:pt x="1368" y="889"/>
                  </a:cubicBezTo>
                  <a:cubicBezTo>
                    <a:pt x="1435" y="856"/>
                    <a:pt x="1302" y="456"/>
                    <a:pt x="835" y="189"/>
                  </a:cubicBezTo>
                  <a:cubicBezTo>
                    <a:pt x="608" y="49"/>
                    <a:pt x="390" y="1"/>
                    <a:pt x="2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441;p73">
              <a:extLst>
                <a:ext uri="{FF2B5EF4-FFF2-40B4-BE49-F238E27FC236}">
                  <a16:creationId xmlns:a16="http://schemas.microsoft.com/office/drawing/2014/main" id="{C27D8E55-7131-4F3A-8596-6B043B1FFFE4}"/>
                </a:ext>
              </a:extLst>
            </p:cNvPr>
            <p:cNvSpPr/>
            <p:nvPr/>
          </p:nvSpPr>
          <p:spPr>
            <a:xfrm>
              <a:off x="3291700" y="3835625"/>
              <a:ext cx="13325" cy="44475"/>
            </a:xfrm>
            <a:custGeom>
              <a:avLst/>
              <a:gdLst/>
              <a:ahLst/>
              <a:cxnLst/>
              <a:rect l="l" t="t" r="r" b="b"/>
              <a:pathLst>
                <a:path w="533" h="1779" extrusionOk="0">
                  <a:moveTo>
                    <a:pt x="210" y="1"/>
                  </a:moveTo>
                  <a:cubicBezTo>
                    <a:pt x="207" y="1"/>
                    <a:pt x="204" y="2"/>
                    <a:pt x="201" y="3"/>
                  </a:cubicBezTo>
                  <a:cubicBezTo>
                    <a:pt x="101" y="36"/>
                    <a:pt x="201" y="403"/>
                    <a:pt x="201" y="904"/>
                  </a:cubicBezTo>
                  <a:cubicBezTo>
                    <a:pt x="167" y="1371"/>
                    <a:pt x="1" y="1738"/>
                    <a:pt x="67" y="1771"/>
                  </a:cubicBezTo>
                  <a:cubicBezTo>
                    <a:pt x="73" y="1776"/>
                    <a:pt x="79" y="1779"/>
                    <a:pt x="88" y="1779"/>
                  </a:cubicBezTo>
                  <a:cubicBezTo>
                    <a:pt x="185" y="1779"/>
                    <a:pt x="470" y="1426"/>
                    <a:pt x="501" y="904"/>
                  </a:cubicBezTo>
                  <a:cubicBezTo>
                    <a:pt x="533" y="360"/>
                    <a:pt x="289" y="1"/>
                    <a:pt x="21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442;p73">
              <a:extLst>
                <a:ext uri="{FF2B5EF4-FFF2-40B4-BE49-F238E27FC236}">
                  <a16:creationId xmlns:a16="http://schemas.microsoft.com/office/drawing/2014/main" id="{5D2EB468-D0F2-4446-9A41-C5A5E8BE5433}"/>
                </a:ext>
              </a:extLst>
            </p:cNvPr>
            <p:cNvSpPr/>
            <p:nvPr/>
          </p:nvSpPr>
          <p:spPr>
            <a:xfrm>
              <a:off x="3560225" y="2858325"/>
              <a:ext cx="764725" cy="2114875"/>
            </a:xfrm>
            <a:custGeom>
              <a:avLst/>
              <a:gdLst/>
              <a:ahLst/>
              <a:cxnLst/>
              <a:rect l="l" t="t" r="r" b="b"/>
              <a:pathLst>
                <a:path w="30589" h="84595" extrusionOk="0">
                  <a:moveTo>
                    <a:pt x="30589" y="0"/>
                  </a:moveTo>
                  <a:lnTo>
                    <a:pt x="7473" y="1101"/>
                  </a:lnTo>
                  <a:cubicBezTo>
                    <a:pt x="4437" y="6739"/>
                    <a:pt x="2736" y="12976"/>
                    <a:pt x="2536" y="19381"/>
                  </a:cubicBezTo>
                  <a:cubicBezTo>
                    <a:pt x="2436" y="23450"/>
                    <a:pt x="6772" y="51137"/>
                    <a:pt x="6772" y="51137"/>
                  </a:cubicBezTo>
                  <a:lnTo>
                    <a:pt x="1" y="82559"/>
                  </a:lnTo>
                  <a:lnTo>
                    <a:pt x="10842" y="84594"/>
                  </a:lnTo>
                  <a:cubicBezTo>
                    <a:pt x="10842" y="84594"/>
                    <a:pt x="20715" y="58275"/>
                    <a:pt x="22383" y="47568"/>
                  </a:cubicBezTo>
                  <a:cubicBezTo>
                    <a:pt x="24084" y="36860"/>
                    <a:pt x="24451" y="20882"/>
                    <a:pt x="24451" y="20882"/>
                  </a:cubicBezTo>
                  <a:cubicBezTo>
                    <a:pt x="24451" y="20882"/>
                    <a:pt x="27654" y="14344"/>
                    <a:pt x="28721" y="9407"/>
                  </a:cubicBezTo>
                  <a:cubicBezTo>
                    <a:pt x="29588" y="5338"/>
                    <a:pt x="30589" y="0"/>
                    <a:pt x="30589" y="0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443;p73">
              <a:extLst>
                <a:ext uri="{FF2B5EF4-FFF2-40B4-BE49-F238E27FC236}">
                  <a16:creationId xmlns:a16="http://schemas.microsoft.com/office/drawing/2014/main" id="{50890076-F098-4A63-AC35-6B879A137801}"/>
                </a:ext>
              </a:extLst>
            </p:cNvPr>
            <p:cNvSpPr/>
            <p:nvPr/>
          </p:nvSpPr>
          <p:spPr>
            <a:xfrm>
              <a:off x="3334225" y="3059300"/>
              <a:ext cx="1019100" cy="1023250"/>
            </a:xfrm>
            <a:custGeom>
              <a:avLst/>
              <a:gdLst/>
              <a:ahLst/>
              <a:cxnLst/>
              <a:rect l="l" t="t" r="r" b="b"/>
              <a:pathLst>
                <a:path w="40764" h="40930" extrusionOk="0">
                  <a:moveTo>
                    <a:pt x="38061" y="0"/>
                  </a:moveTo>
                  <a:lnTo>
                    <a:pt x="27354" y="10842"/>
                  </a:lnTo>
                  <a:lnTo>
                    <a:pt x="22217" y="24752"/>
                  </a:lnTo>
                  <a:lnTo>
                    <a:pt x="1468" y="24351"/>
                  </a:lnTo>
                  <a:lnTo>
                    <a:pt x="1" y="33891"/>
                  </a:lnTo>
                  <a:lnTo>
                    <a:pt x="32090" y="40930"/>
                  </a:lnTo>
                  <a:cubicBezTo>
                    <a:pt x="32090" y="40930"/>
                    <a:pt x="35326" y="40229"/>
                    <a:pt x="38061" y="31923"/>
                  </a:cubicBezTo>
                  <a:cubicBezTo>
                    <a:pt x="40763" y="23617"/>
                    <a:pt x="38228" y="834"/>
                    <a:pt x="38061" y="0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444;p73">
              <a:extLst>
                <a:ext uri="{FF2B5EF4-FFF2-40B4-BE49-F238E27FC236}">
                  <a16:creationId xmlns:a16="http://schemas.microsoft.com/office/drawing/2014/main" id="{B22B07DA-ED98-4DDD-A722-8D8B6104827B}"/>
                </a:ext>
              </a:extLst>
            </p:cNvPr>
            <p:cNvSpPr/>
            <p:nvPr/>
          </p:nvSpPr>
          <p:spPr>
            <a:xfrm>
              <a:off x="4108125" y="2998425"/>
              <a:ext cx="191825" cy="1113325"/>
            </a:xfrm>
            <a:custGeom>
              <a:avLst/>
              <a:gdLst/>
              <a:ahLst/>
              <a:cxnLst/>
              <a:rect l="l" t="t" r="r" b="b"/>
              <a:pathLst>
                <a:path w="7673" h="44533" extrusionOk="0">
                  <a:moveTo>
                    <a:pt x="7672" y="0"/>
                  </a:moveTo>
                  <a:cubicBezTo>
                    <a:pt x="7639" y="34"/>
                    <a:pt x="7639" y="67"/>
                    <a:pt x="7639" y="100"/>
                  </a:cubicBezTo>
                  <a:lnTo>
                    <a:pt x="7539" y="434"/>
                  </a:lnTo>
                  <a:cubicBezTo>
                    <a:pt x="7472" y="734"/>
                    <a:pt x="7372" y="1168"/>
                    <a:pt x="7239" y="1702"/>
                  </a:cubicBezTo>
                  <a:cubicBezTo>
                    <a:pt x="6938" y="2836"/>
                    <a:pt x="6438" y="4404"/>
                    <a:pt x="5804" y="6372"/>
                  </a:cubicBezTo>
                  <a:cubicBezTo>
                    <a:pt x="5504" y="7339"/>
                    <a:pt x="5137" y="8406"/>
                    <a:pt x="4770" y="9574"/>
                  </a:cubicBezTo>
                  <a:cubicBezTo>
                    <a:pt x="4403" y="10708"/>
                    <a:pt x="4003" y="11942"/>
                    <a:pt x="3636" y="13277"/>
                  </a:cubicBezTo>
                  <a:cubicBezTo>
                    <a:pt x="3403" y="14678"/>
                    <a:pt x="3236" y="16112"/>
                    <a:pt x="3236" y="17513"/>
                  </a:cubicBezTo>
                  <a:cubicBezTo>
                    <a:pt x="3169" y="19014"/>
                    <a:pt x="3269" y="20548"/>
                    <a:pt x="3236" y="22116"/>
                  </a:cubicBezTo>
                  <a:cubicBezTo>
                    <a:pt x="3136" y="28387"/>
                    <a:pt x="2135" y="33991"/>
                    <a:pt x="1334" y="38028"/>
                  </a:cubicBezTo>
                  <a:cubicBezTo>
                    <a:pt x="934" y="40029"/>
                    <a:pt x="601" y="41664"/>
                    <a:pt x="367" y="42798"/>
                  </a:cubicBezTo>
                  <a:cubicBezTo>
                    <a:pt x="234" y="43331"/>
                    <a:pt x="134" y="43765"/>
                    <a:pt x="67" y="44099"/>
                  </a:cubicBezTo>
                  <a:cubicBezTo>
                    <a:pt x="34" y="44199"/>
                    <a:pt x="34" y="44299"/>
                    <a:pt x="0" y="44432"/>
                  </a:cubicBezTo>
                  <a:cubicBezTo>
                    <a:pt x="0" y="44466"/>
                    <a:pt x="0" y="44499"/>
                    <a:pt x="0" y="44532"/>
                  </a:cubicBezTo>
                  <a:cubicBezTo>
                    <a:pt x="34" y="44499"/>
                    <a:pt x="34" y="44466"/>
                    <a:pt x="34" y="44432"/>
                  </a:cubicBezTo>
                  <a:cubicBezTo>
                    <a:pt x="67" y="44332"/>
                    <a:pt x="100" y="44232"/>
                    <a:pt x="134" y="44099"/>
                  </a:cubicBezTo>
                  <a:cubicBezTo>
                    <a:pt x="200" y="43765"/>
                    <a:pt x="300" y="43365"/>
                    <a:pt x="434" y="42798"/>
                  </a:cubicBezTo>
                  <a:cubicBezTo>
                    <a:pt x="701" y="41697"/>
                    <a:pt x="1101" y="40062"/>
                    <a:pt x="1501" y="38061"/>
                  </a:cubicBezTo>
                  <a:cubicBezTo>
                    <a:pt x="2335" y="34025"/>
                    <a:pt x="3369" y="28421"/>
                    <a:pt x="3469" y="22116"/>
                  </a:cubicBezTo>
                  <a:cubicBezTo>
                    <a:pt x="3503" y="20515"/>
                    <a:pt x="3403" y="19014"/>
                    <a:pt x="3436" y="17513"/>
                  </a:cubicBezTo>
                  <a:cubicBezTo>
                    <a:pt x="3469" y="16112"/>
                    <a:pt x="3603" y="14711"/>
                    <a:pt x="3870" y="13310"/>
                  </a:cubicBezTo>
                  <a:cubicBezTo>
                    <a:pt x="4203" y="12009"/>
                    <a:pt x="4603" y="10775"/>
                    <a:pt x="4970" y="9641"/>
                  </a:cubicBezTo>
                  <a:cubicBezTo>
                    <a:pt x="5337" y="8473"/>
                    <a:pt x="5671" y="7406"/>
                    <a:pt x="5971" y="6438"/>
                  </a:cubicBezTo>
                  <a:cubicBezTo>
                    <a:pt x="6572" y="4470"/>
                    <a:pt x="7039" y="2869"/>
                    <a:pt x="7339" y="1735"/>
                  </a:cubicBezTo>
                  <a:cubicBezTo>
                    <a:pt x="7472" y="1168"/>
                    <a:pt x="7572" y="734"/>
                    <a:pt x="7606" y="434"/>
                  </a:cubicBezTo>
                  <a:lnTo>
                    <a:pt x="7672" y="100"/>
                  </a:lnTo>
                  <a:cubicBezTo>
                    <a:pt x="7672" y="67"/>
                    <a:pt x="7672" y="34"/>
                    <a:pt x="7672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445;p73">
              <a:extLst>
                <a:ext uri="{FF2B5EF4-FFF2-40B4-BE49-F238E27FC236}">
                  <a16:creationId xmlns:a16="http://schemas.microsoft.com/office/drawing/2014/main" id="{712A071A-90FF-4A0D-87BC-0A74E16DE78C}"/>
                </a:ext>
              </a:extLst>
            </p:cNvPr>
            <p:cNvSpPr/>
            <p:nvPr/>
          </p:nvSpPr>
          <p:spPr>
            <a:xfrm>
              <a:off x="3648625" y="3587175"/>
              <a:ext cx="78400" cy="562925"/>
            </a:xfrm>
            <a:custGeom>
              <a:avLst/>
              <a:gdLst/>
              <a:ahLst/>
              <a:cxnLst/>
              <a:rect l="l" t="t" r="r" b="b"/>
              <a:pathLst>
                <a:path w="3136" h="22517" extrusionOk="0">
                  <a:moveTo>
                    <a:pt x="34" y="0"/>
                  </a:moveTo>
                  <a:cubicBezTo>
                    <a:pt x="34" y="0"/>
                    <a:pt x="34" y="0"/>
                    <a:pt x="34" y="1"/>
                  </a:cubicBezTo>
                  <a:cubicBezTo>
                    <a:pt x="0" y="1"/>
                    <a:pt x="601" y="5038"/>
                    <a:pt x="1468" y="11275"/>
                  </a:cubicBezTo>
                  <a:cubicBezTo>
                    <a:pt x="2302" y="17513"/>
                    <a:pt x="3036" y="22517"/>
                    <a:pt x="3069" y="22517"/>
                  </a:cubicBezTo>
                  <a:cubicBezTo>
                    <a:pt x="3136" y="22517"/>
                    <a:pt x="2502" y="17480"/>
                    <a:pt x="1668" y="11242"/>
                  </a:cubicBezTo>
                  <a:cubicBezTo>
                    <a:pt x="837" y="5025"/>
                    <a:pt x="105" y="0"/>
                    <a:pt x="3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446;p73">
              <a:extLst>
                <a:ext uri="{FF2B5EF4-FFF2-40B4-BE49-F238E27FC236}">
                  <a16:creationId xmlns:a16="http://schemas.microsoft.com/office/drawing/2014/main" id="{22E62E12-936D-4BB9-9E12-194133F95B2D}"/>
                </a:ext>
              </a:extLst>
            </p:cNvPr>
            <p:cNvSpPr/>
            <p:nvPr/>
          </p:nvSpPr>
          <p:spPr>
            <a:xfrm>
              <a:off x="3628600" y="3059300"/>
              <a:ext cx="200175" cy="354450"/>
            </a:xfrm>
            <a:custGeom>
              <a:avLst/>
              <a:gdLst/>
              <a:ahLst/>
              <a:cxnLst/>
              <a:rect l="l" t="t" r="r" b="b"/>
              <a:pathLst>
                <a:path w="8007" h="14178" extrusionOk="0">
                  <a:moveTo>
                    <a:pt x="1802" y="0"/>
                  </a:moveTo>
                  <a:lnTo>
                    <a:pt x="1802" y="0"/>
                  </a:lnTo>
                  <a:cubicBezTo>
                    <a:pt x="1936" y="134"/>
                    <a:pt x="2069" y="234"/>
                    <a:pt x="2202" y="334"/>
                  </a:cubicBezTo>
                  <a:cubicBezTo>
                    <a:pt x="2469" y="568"/>
                    <a:pt x="2836" y="834"/>
                    <a:pt x="3370" y="1168"/>
                  </a:cubicBezTo>
                  <a:cubicBezTo>
                    <a:pt x="4747" y="2053"/>
                    <a:pt x="6221" y="2745"/>
                    <a:pt x="7759" y="3307"/>
                  </a:cubicBezTo>
                  <a:lnTo>
                    <a:pt x="7759" y="3307"/>
                  </a:lnTo>
                  <a:cubicBezTo>
                    <a:pt x="7304" y="4311"/>
                    <a:pt x="6786" y="5377"/>
                    <a:pt x="6205" y="6505"/>
                  </a:cubicBezTo>
                  <a:cubicBezTo>
                    <a:pt x="4680" y="9522"/>
                    <a:pt x="3155" y="12110"/>
                    <a:pt x="2154" y="13746"/>
                  </a:cubicBezTo>
                  <a:lnTo>
                    <a:pt x="2154" y="13746"/>
                  </a:lnTo>
                  <a:lnTo>
                    <a:pt x="568" y="14044"/>
                  </a:lnTo>
                  <a:cubicBezTo>
                    <a:pt x="368" y="14077"/>
                    <a:pt x="168" y="14111"/>
                    <a:pt x="1" y="14177"/>
                  </a:cubicBezTo>
                  <a:cubicBezTo>
                    <a:pt x="168" y="14177"/>
                    <a:pt x="368" y="14144"/>
                    <a:pt x="568" y="14111"/>
                  </a:cubicBezTo>
                  <a:lnTo>
                    <a:pt x="2202" y="13877"/>
                  </a:lnTo>
                  <a:lnTo>
                    <a:pt x="2202" y="13844"/>
                  </a:lnTo>
                  <a:cubicBezTo>
                    <a:pt x="3737" y="11509"/>
                    <a:pt x="5138" y="9074"/>
                    <a:pt x="6372" y="6605"/>
                  </a:cubicBezTo>
                  <a:cubicBezTo>
                    <a:pt x="6972" y="5438"/>
                    <a:pt x="7506" y="4337"/>
                    <a:pt x="7940" y="3303"/>
                  </a:cubicBezTo>
                  <a:lnTo>
                    <a:pt x="8007" y="3169"/>
                  </a:lnTo>
                  <a:lnTo>
                    <a:pt x="7906" y="3136"/>
                  </a:lnTo>
                  <a:cubicBezTo>
                    <a:pt x="6339" y="2602"/>
                    <a:pt x="4838" y="1902"/>
                    <a:pt x="3403" y="1068"/>
                  </a:cubicBezTo>
                  <a:cubicBezTo>
                    <a:pt x="2870" y="734"/>
                    <a:pt x="2503" y="467"/>
                    <a:pt x="2202" y="267"/>
                  </a:cubicBezTo>
                  <a:cubicBezTo>
                    <a:pt x="2069" y="167"/>
                    <a:pt x="1936" y="67"/>
                    <a:pt x="1802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447;p73">
              <a:extLst>
                <a:ext uri="{FF2B5EF4-FFF2-40B4-BE49-F238E27FC236}">
                  <a16:creationId xmlns:a16="http://schemas.microsoft.com/office/drawing/2014/main" id="{08DA0FC5-72BD-4509-B300-E67CEA421B85}"/>
                </a:ext>
              </a:extLst>
            </p:cNvPr>
            <p:cNvSpPr/>
            <p:nvPr/>
          </p:nvSpPr>
          <p:spPr>
            <a:xfrm>
              <a:off x="4030550" y="3022600"/>
              <a:ext cx="166825" cy="146325"/>
            </a:xfrm>
            <a:custGeom>
              <a:avLst/>
              <a:gdLst/>
              <a:ahLst/>
              <a:cxnLst/>
              <a:rect l="l" t="t" r="r" b="b"/>
              <a:pathLst>
                <a:path w="6673" h="5853" extrusionOk="0">
                  <a:moveTo>
                    <a:pt x="6639" y="1"/>
                  </a:moveTo>
                  <a:cubicBezTo>
                    <a:pt x="6606" y="1"/>
                    <a:pt x="6572" y="568"/>
                    <a:pt x="6305" y="1402"/>
                  </a:cubicBezTo>
                  <a:cubicBezTo>
                    <a:pt x="5605" y="3603"/>
                    <a:pt x="3704" y="5238"/>
                    <a:pt x="1435" y="5638"/>
                  </a:cubicBezTo>
                  <a:cubicBezTo>
                    <a:pt x="568" y="5772"/>
                    <a:pt x="1" y="5738"/>
                    <a:pt x="1" y="5772"/>
                  </a:cubicBezTo>
                  <a:cubicBezTo>
                    <a:pt x="134" y="5838"/>
                    <a:pt x="268" y="5838"/>
                    <a:pt x="401" y="5838"/>
                  </a:cubicBezTo>
                  <a:cubicBezTo>
                    <a:pt x="499" y="5848"/>
                    <a:pt x="600" y="5852"/>
                    <a:pt x="701" y="5852"/>
                  </a:cubicBezTo>
                  <a:cubicBezTo>
                    <a:pt x="947" y="5852"/>
                    <a:pt x="1199" y="5828"/>
                    <a:pt x="1435" y="5805"/>
                  </a:cubicBezTo>
                  <a:cubicBezTo>
                    <a:pt x="3837" y="5471"/>
                    <a:pt x="5805" y="3737"/>
                    <a:pt x="6439" y="1435"/>
                  </a:cubicBezTo>
                  <a:cubicBezTo>
                    <a:pt x="6539" y="1102"/>
                    <a:pt x="6606" y="735"/>
                    <a:pt x="6639" y="401"/>
                  </a:cubicBezTo>
                  <a:cubicBezTo>
                    <a:pt x="6672" y="268"/>
                    <a:pt x="6672" y="134"/>
                    <a:pt x="663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4448;p73">
              <a:extLst>
                <a:ext uri="{FF2B5EF4-FFF2-40B4-BE49-F238E27FC236}">
                  <a16:creationId xmlns:a16="http://schemas.microsoft.com/office/drawing/2014/main" id="{4F599D0F-62A1-4787-832C-D5DC51C0F5E7}"/>
                </a:ext>
              </a:extLst>
            </p:cNvPr>
            <p:cNvSpPr/>
            <p:nvPr/>
          </p:nvSpPr>
          <p:spPr>
            <a:xfrm>
              <a:off x="3892125" y="4094975"/>
              <a:ext cx="211025" cy="392025"/>
            </a:xfrm>
            <a:custGeom>
              <a:avLst/>
              <a:gdLst/>
              <a:ahLst/>
              <a:cxnLst/>
              <a:rect l="l" t="t" r="r" b="b"/>
              <a:pathLst>
                <a:path w="8441" h="15681" extrusionOk="0">
                  <a:moveTo>
                    <a:pt x="5749" y="1"/>
                  </a:moveTo>
                  <a:cubicBezTo>
                    <a:pt x="5517" y="1"/>
                    <a:pt x="5298" y="43"/>
                    <a:pt x="5104" y="137"/>
                  </a:cubicBezTo>
                  <a:cubicBezTo>
                    <a:pt x="4037" y="704"/>
                    <a:pt x="3570" y="1938"/>
                    <a:pt x="4004" y="3072"/>
                  </a:cubicBezTo>
                  <a:cubicBezTo>
                    <a:pt x="601" y="3572"/>
                    <a:pt x="1" y="8209"/>
                    <a:pt x="3170" y="9543"/>
                  </a:cubicBezTo>
                  <a:cubicBezTo>
                    <a:pt x="2035" y="10244"/>
                    <a:pt x="1435" y="11478"/>
                    <a:pt x="1602" y="12779"/>
                  </a:cubicBezTo>
                  <a:cubicBezTo>
                    <a:pt x="1769" y="14046"/>
                    <a:pt x="2803" y="15514"/>
                    <a:pt x="4337" y="15681"/>
                  </a:cubicBezTo>
                  <a:lnTo>
                    <a:pt x="5471" y="12145"/>
                  </a:lnTo>
                  <a:lnTo>
                    <a:pt x="6906" y="7308"/>
                  </a:lnTo>
                  <a:cubicBezTo>
                    <a:pt x="7473" y="5440"/>
                    <a:pt x="7973" y="3539"/>
                    <a:pt x="8440" y="1638"/>
                  </a:cubicBezTo>
                  <a:cubicBezTo>
                    <a:pt x="8006" y="797"/>
                    <a:pt x="6757" y="1"/>
                    <a:pt x="5749" y="1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4449;p73">
              <a:extLst>
                <a:ext uri="{FF2B5EF4-FFF2-40B4-BE49-F238E27FC236}">
                  <a16:creationId xmlns:a16="http://schemas.microsoft.com/office/drawing/2014/main" id="{9455AC0A-0672-4085-AAAA-61BD628682AF}"/>
                </a:ext>
              </a:extLst>
            </p:cNvPr>
            <p:cNvSpPr/>
            <p:nvPr/>
          </p:nvSpPr>
          <p:spPr>
            <a:xfrm>
              <a:off x="3742850" y="3412000"/>
              <a:ext cx="312750" cy="331150"/>
            </a:xfrm>
            <a:custGeom>
              <a:avLst/>
              <a:gdLst/>
              <a:ahLst/>
              <a:cxnLst/>
              <a:rect l="l" t="t" r="r" b="b"/>
              <a:pathLst>
                <a:path w="12510" h="13246" extrusionOk="0">
                  <a:moveTo>
                    <a:pt x="7360" y="0"/>
                  </a:moveTo>
                  <a:cubicBezTo>
                    <a:pt x="6460" y="0"/>
                    <a:pt x="5538" y="306"/>
                    <a:pt x="5305" y="1137"/>
                  </a:cubicBezTo>
                  <a:cubicBezTo>
                    <a:pt x="5075" y="996"/>
                    <a:pt x="4826" y="934"/>
                    <a:pt x="4573" y="934"/>
                  </a:cubicBezTo>
                  <a:cubicBezTo>
                    <a:pt x="3689" y="934"/>
                    <a:pt x="2769" y="1692"/>
                    <a:pt x="2536" y="2471"/>
                  </a:cubicBezTo>
                  <a:cubicBezTo>
                    <a:pt x="2269" y="3505"/>
                    <a:pt x="2569" y="4606"/>
                    <a:pt x="3303" y="5340"/>
                  </a:cubicBezTo>
                  <a:cubicBezTo>
                    <a:pt x="2236" y="5506"/>
                    <a:pt x="1302" y="6174"/>
                    <a:pt x="801" y="7141"/>
                  </a:cubicBezTo>
                  <a:cubicBezTo>
                    <a:pt x="101" y="8342"/>
                    <a:pt x="1" y="9776"/>
                    <a:pt x="534" y="11077"/>
                  </a:cubicBezTo>
                  <a:cubicBezTo>
                    <a:pt x="1102" y="12311"/>
                    <a:pt x="2302" y="13179"/>
                    <a:pt x="3703" y="13245"/>
                  </a:cubicBezTo>
                  <a:cubicBezTo>
                    <a:pt x="5071" y="13245"/>
                    <a:pt x="6339" y="12378"/>
                    <a:pt x="6772" y="11044"/>
                  </a:cubicBezTo>
                  <a:cubicBezTo>
                    <a:pt x="7052" y="12092"/>
                    <a:pt x="8144" y="12700"/>
                    <a:pt x="9231" y="12700"/>
                  </a:cubicBezTo>
                  <a:cubicBezTo>
                    <a:pt x="9702" y="12700"/>
                    <a:pt x="10172" y="12586"/>
                    <a:pt x="10575" y="12345"/>
                  </a:cubicBezTo>
                  <a:cubicBezTo>
                    <a:pt x="11943" y="11578"/>
                    <a:pt x="12510" y="9810"/>
                    <a:pt x="12209" y="8275"/>
                  </a:cubicBezTo>
                  <a:cubicBezTo>
                    <a:pt x="11943" y="6741"/>
                    <a:pt x="10975" y="5440"/>
                    <a:pt x="9874" y="4339"/>
                  </a:cubicBezTo>
                  <a:cubicBezTo>
                    <a:pt x="10942" y="4139"/>
                    <a:pt x="11342" y="2671"/>
                    <a:pt x="10842" y="1704"/>
                  </a:cubicBezTo>
                  <a:cubicBezTo>
                    <a:pt x="10308" y="736"/>
                    <a:pt x="9207" y="269"/>
                    <a:pt x="8107" y="69"/>
                  </a:cubicBezTo>
                  <a:cubicBezTo>
                    <a:pt x="7870" y="25"/>
                    <a:pt x="7616" y="0"/>
                    <a:pt x="73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4450;p73">
              <a:extLst>
                <a:ext uri="{FF2B5EF4-FFF2-40B4-BE49-F238E27FC236}">
                  <a16:creationId xmlns:a16="http://schemas.microsoft.com/office/drawing/2014/main" id="{07E63A96-D0F5-4853-91E8-9422050EE863}"/>
                </a:ext>
              </a:extLst>
            </p:cNvPr>
            <p:cNvSpPr/>
            <p:nvPr/>
          </p:nvSpPr>
          <p:spPr>
            <a:xfrm>
              <a:off x="3566075" y="2011025"/>
              <a:ext cx="778900" cy="1017175"/>
            </a:xfrm>
            <a:custGeom>
              <a:avLst/>
              <a:gdLst/>
              <a:ahLst/>
              <a:cxnLst/>
              <a:rect l="l" t="t" r="r" b="b"/>
              <a:pathLst>
                <a:path w="31156" h="40687" extrusionOk="0">
                  <a:moveTo>
                    <a:pt x="18903" y="0"/>
                  </a:moveTo>
                  <a:cubicBezTo>
                    <a:pt x="18477" y="0"/>
                    <a:pt x="10077" y="3249"/>
                    <a:pt x="7072" y="4438"/>
                  </a:cubicBezTo>
                  <a:cubicBezTo>
                    <a:pt x="6371" y="4705"/>
                    <a:pt x="5804" y="5172"/>
                    <a:pt x="5437" y="5806"/>
                  </a:cubicBezTo>
                  <a:lnTo>
                    <a:pt x="0" y="15012"/>
                  </a:lnTo>
                  <a:lnTo>
                    <a:pt x="6872" y="30190"/>
                  </a:lnTo>
                  <a:cubicBezTo>
                    <a:pt x="6872" y="30190"/>
                    <a:pt x="5004" y="34626"/>
                    <a:pt x="5270" y="36161"/>
                  </a:cubicBezTo>
                  <a:cubicBezTo>
                    <a:pt x="5501" y="37337"/>
                    <a:pt x="6143" y="37474"/>
                    <a:pt x="6430" y="37474"/>
                  </a:cubicBezTo>
                  <a:cubicBezTo>
                    <a:pt x="6517" y="37474"/>
                    <a:pt x="6571" y="37462"/>
                    <a:pt x="6571" y="37462"/>
                  </a:cubicBezTo>
                  <a:cubicBezTo>
                    <a:pt x="6571" y="37462"/>
                    <a:pt x="21822" y="40686"/>
                    <a:pt x="27436" y="40686"/>
                  </a:cubicBezTo>
                  <a:cubicBezTo>
                    <a:pt x="28406" y="40686"/>
                    <a:pt x="29089" y="40590"/>
                    <a:pt x="29354" y="40364"/>
                  </a:cubicBezTo>
                  <a:cubicBezTo>
                    <a:pt x="31156" y="38829"/>
                    <a:pt x="31089" y="33892"/>
                    <a:pt x="30388" y="29589"/>
                  </a:cubicBezTo>
                  <a:cubicBezTo>
                    <a:pt x="29688" y="25286"/>
                    <a:pt x="29788" y="17214"/>
                    <a:pt x="26586" y="10442"/>
                  </a:cubicBezTo>
                  <a:cubicBezTo>
                    <a:pt x="23383" y="3671"/>
                    <a:pt x="21449" y="735"/>
                    <a:pt x="18914" y="1"/>
                  </a:cubicBezTo>
                  <a:cubicBezTo>
                    <a:pt x="18911" y="1"/>
                    <a:pt x="18907" y="0"/>
                    <a:pt x="18903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4451;p73">
              <a:extLst>
                <a:ext uri="{FF2B5EF4-FFF2-40B4-BE49-F238E27FC236}">
                  <a16:creationId xmlns:a16="http://schemas.microsoft.com/office/drawing/2014/main" id="{28335880-2A8C-4F13-B37C-CAA84C570F61}"/>
                </a:ext>
              </a:extLst>
            </p:cNvPr>
            <p:cNvSpPr/>
            <p:nvPr/>
          </p:nvSpPr>
          <p:spPr>
            <a:xfrm>
              <a:off x="3379275" y="2040225"/>
              <a:ext cx="392800" cy="405325"/>
            </a:xfrm>
            <a:custGeom>
              <a:avLst/>
              <a:gdLst/>
              <a:ahLst/>
              <a:cxnLst/>
              <a:rect l="l" t="t" r="r" b="b"/>
              <a:pathLst>
                <a:path w="15712" h="16213" extrusionOk="0">
                  <a:moveTo>
                    <a:pt x="5838" y="1"/>
                  </a:moveTo>
                  <a:lnTo>
                    <a:pt x="0" y="9441"/>
                  </a:lnTo>
                  <a:lnTo>
                    <a:pt x="10441" y="16213"/>
                  </a:lnTo>
                  <a:lnTo>
                    <a:pt x="15711" y="10275"/>
                  </a:lnTo>
                  <a:lnTo>
                    <a:pt x="14410" y="4604"/>
                  </a:lnTo>
                  <a:lnTo>
                    <a:pt x="5838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4452;p73">
              <a:extLst>
                <a:ext uri="{FF2B5EF4-FFF2-40B4-BE49-F238E27FC236}">
                  <a16:creationId xmlns:a16="http://schemas.microsoft.com/office/drawing/2014/main" id="{A5A93777-8D0E-4958-800E-77B589FB916E}"/>
                </a:ext>
              </a:extLst>
            </p:cNvPr>
            <p:cNvSpPr/>
            <p:nvPr/>
          </p:nvSpPr>
          <p:spPr>
            <a:xfrm>
              <a:off x="3983025" y="1747525"/>
              <a:ext cx="261875" cy="447850"/>
            </a:xfrm>
            <a:custGeom>
              <a:avLst/>
              <a:gdLst/>
              <a:ahLst/>
              <a:cxnLst/>
              <a:rect l="l" t="t" r="r" b="b"/>
              <a:pathLst>
                <a:path w="10475" h="17914" extrusionOk="0">
                  <a:moveTo>
                    <a:pt x="4070" y="1"/>
                  </a:moveTo>
                  <a:lnTo>
                    <a:pt x="3837" y="734"/>
                  </a:lnTo>
                  <a:lnTo>
                    <a:pt x="1" y="12676"/>
                  </a:lnTo>
                  <a:lnTo>
                    <a:pt x="8006" y="17913"/>
                  </a:lnTo>
                  <a:lnTo>
                    <a:pt x="10475" y="7973"/>
                  </a:lnTo>
                  <a:lnTo>
                    <a:pt x="4070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4453;p73">
              <a:extLst>
                <a:ext uri="{FF2B5EF4-FFF2-40B4-BE49-F238E27FC236}">
                  <a16:creationId xmlns:a16="http://schemas.microsoft.com/office/drawing/2014/main" id="{BE1DA83D-9BAF-4AA5-80C3-E244A537390D}"/>
                </a:ext>
              </a:extLst>
            </p:cNvPr>
            <p:cNvSpPr/>
            <p:nvPr/>
          </p:nvSpPr>
          <p:spPr>
            <a:xfrm>
              <a:off x="3812900" y="2717375"/>
              <a:ext cx="439500" cy="132625"/>
            </a:xfrm>
            <a:custGeom>
              <a:avLst/>
              <a:gdLst/>
              <a:ahLst/>
              <a:cxnLst/>
              <a:rect l="l" t="t" r="r" b="b"/>
              <a:pathLst>
                <a:path w="17580" h="5305" extrusionOk="0">
                  <a:moveTo>
                    <a:pt x="1" y="1"/>
                  </a:moveTo>
                  <a:lnTo>
                    <a:pt x="1" y="1"/>
                  </a:lnTo>
                  <a:cubicBezTo>
                    <a:pt x="201" y="134"/>
                    <a:pt x="401" y="268"/>
                    <a:pt x="635" y="368"/>
                  </a:cubicBezTo>
                  <a:cubicBezTo>
                    <a:pt x="1035" y="601"/>
                    <a:pt x="1635" y="868"/>
                    <a:pt x="2402" y="1235"/>
                  </a:cubicBezTo>
                  <a:cubicBezTo>
                    <a:pt x="6372" y="3003"/>
                    <a:pt x="10575" y="4271"/>
                    <a:pt x="14878" y="4971"/>
                  </a:cubicBezTo>
                  <a:cubicBezTo>
                    <a:pt x="15712" y="5105"/>
                    <a:pt x="16379" y="5205"/>
                    <a:pt x="16846" y="5238"/>
                  </a:cubicBezTo>
                  <a:cubicBezTo>
                    <a:pt x="17080" y="5271"/>
                    <a:pt x="17313" y="5305"/>
                    <a:pt x="17580" y="5305"/>
                  </a:cubicBezTo>
                  <a:cubicBezTo>
                    <a:pt x="17346" y="5238"/>
                    <a:pt x="17080" y="5205"/>
                    <a:pt x="16846" y="5171"/>
                  </a:cubicBezTo>
                  <a:cubicBezTo>
                    <a:pt x="16379" y="5105"/>
                    <a:pt x="15745" y="5005"/>
                    <a:pt x="14911" y="4838"/>
                  </a:cubicBezTo>
                  <a:cubicBezTo>
                    <a:pt x="10642" y="4037"/>
                    <a:pt x="6472" y="2770"/>
                    <a:pt x="2469" y="1068"/>
                  </a:cubicBezTo>
                  <a:cubicBezTo>
                    <a:pt x="1702" y="768"/>
                    <a:pt x="1068" y="501"/>
                    <a:pt x="668" y="301"/>
                  </a:cubicBezTo>
                  <a:cubicBezTo>
                    <a:pt x="434" y="168"/>
                    <a:pt x="234" y="101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4454;p73">
              <a:extLst>
                <a:ext uri="{FF2B5EF4-FFF2-40B4-BE49-F238E27FC236}">
                  <a16:creationId xmlns:a16="http://schemas.microsoft.com/office/drawing/2014/main" id="{C80E892C-0BA5-4F9D-8417-257E9508018F}"/>
                </a:ext>
              </a:extLst>
            </p:cNvPr>
            <p:cNvSpPr/>
            <p:nvPr/>
          </p:nvSpPr>
          <p:spPr>
            <a:xfrm>
              <a:off x="3710325" y="2140300"/>
              <a:ext cx="93425" cy="138475"/>
            </a:xfrm>
            <a:custGeom>
              <a:avLst/>
              <a:gdLst/>
              <a:ahLst/>
              <a:cxnLst/>
              <a:rect l="l" t="t" r="r" b="b"/>
              <a:pathLst>
                <a:path w="3737" h="5539" extrusionOk="0">
                  <a:moveTo>
                    <a:pt x="34" y="1"/>
                  </a:moveTo>
                  <a:lnTo>
                    <a:pt x="34" y="1"/>
                  </a:lnTo>
                  <a:cubicBezTo>
                    <a:pt x="1" y="68"/>
                    <a:pt x="1402" y="835"/>
                    <a:pt x="2436" y="2403"/>
                  </a:cubicBezTo>
                  <a:cubicBezTo>
                    <a:pt x="3459" y="3954"/>
                    <a:pt x="3666" y="5539"/>
                    <a:pt x="3735" y="5539"/>
                  </a:cubicBezTo>
                  <a:cubicBezTo>
                    <a:pt x="3735" y="5539"/>
                    <a:pt x="3736" y="5538"/>
                    <a:pt x="3737" y="5538"/>
                  </a:cubicBezTo>
                  <a:cubicBezTo>
                    <a:pt x="3737" y="5205"/>
                    <a:pt x="3703" y="4838"/>
                    <a:pt x="3603" y="4537"/>
                  </a:cubicBezTo>
                  <a:cubicBezTo>
                    <a:pt x="3403" y="3737"/>
                    <a:pt x="3070" y="2970"/>
                    <a:pt x="2603" y="2269"/>
                  </a:cubicBezTo>
                  <a:cubicBezTo>
                    <a:pt x="2169" y="1602"/>
                    <a:pt x="1569" y="1002"/>
                    <a:pt x="935" y="501"/>
                  </a:cubicBezTo>
                  <a:cubicBezTo>
                    <a:pt x="668" y="301"/>
                    <a:pt x="368" y="134"/>
                    <a:pt x="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4455;p73">
              <a:extLst>
                <a:ext uri="{FF2B5EF4-FFF2-40B4-BE49-F238E27FC236}">
                  <a16:creationId xmlns:a16="http://schemas.microsoft.com/office/drawing/2014/main" id="{E68AEFD0-E15D-4E4E-8884-8DD32FE8AB84}"/>
                </a:ext>
              </a:extLst>
            </p:cNvPr>
            <p:cNvSpPr/>
            <p:nvPr/>
          </p:nvSpPr>
          <p:spPr>
            <a:xfrm>
              <a:off x="3712825" y="2122300"/>
              <a:ext cx="176000" cy="148950"/>
            </a:xfrm>
            <a:custGeom>
              <a:avLst/>
              <a:gdLst/>
              <a:ahLst/>
              <a:cxnLst/>
              <a:rect l="l" t="t" r="r" b="b"/>
              <a:pathLst>
                <a:path w="7040" h="5958" extrusionOk="0">
                  <a:moveTo>
                    <a:pt x="1920" y="0"/>
                  </a:moveTo>
                  <a:cubicBezTo>
                    <a:pt x="1727" y="0"/>
                    <a:pt x="1531" y="19"/>
                    <a:pt x="1335" y="54"/>
                  </a:cubicBezTo>
                  <a:cubicBezTo>
                    <a:pt x="968" y="120"/>
                    <a:pt x="635" y="287"/>
                    <a:pt x="334" y="487"/>
                  </a:cubicBezTo>
                  <a:cubicBezTo>
                    <a:pt x="201" y="521"/>
                    <a:pt x="101" y="621"/>
                    <a:pt x="1" y="721"/>
                  </a:cubicBezTo>
                  <a:cubicBezTo>
                    <a:pt x="435" y="487"/>
                    <a:pt x="902" y="321"/>
                    <a:pt x="1369" y="220"/>
                  </a:cubicBezTo>
                  <a:cubicBezTo>
                    <a:pt x="1502" y="204"/>
                    <a:pt x="1633" y="195"/>
                    <a:pt x="1763" y="195"/>
                  </a:cubicBezTo>
                  <a:cubicBezTo>
                    <a:pt x="2152" y="195"/>
                    <a:pt x="2528" y="270"/>
                    <a:pt x="2903" y="421"/>
                  </a:cubicBezTo>
                  <a:cubicBezTo>
                    <a:pt x="3437" y="754"/>
                    <a:pt x="3937" y="1154"/>
                    <a:pt x="4337" y="1688"/>
                  </a:cubicBezTo>
                  <a:cubicBezTo>
                    <a:pt x="5205" y="2756"/>
                    <a:pt x="5705" y="3956"/>
                    <a:pt x="6172" y="4724"/>
                  </a:cubicBezTo>
                  <a:cubicBezTo>
                    <a:pt x="6339" y="5057"/>
                    <a:pt x="6539" y="5357"/>
                    <a:pt x="6739" y="5658"/>
                  </a:cubicBezTo>
                  <a:cubicBezTo>
                    <a:pt x="6806" y="5758"/>
                    <a:pt x="6906" y="5858"/>
                    <a:pt x="7006" y="5958"/>
                  </a:cubicBezTo>
                  <a:cubicBezTo>
                    <a:pt x="7039" y="5958"/>
                    <a:pt x="6706" y="5491"/>
                    <a:pt x="6305" y="4624"/>
                  </a:cubicBezTo>
                  <a:cubicBezTo>
                    <a:pt x="5805" y="3523"/>
                    <a:pt x="5205" y="2489"/>
                    <a:pt x="4504" y="1521"/>
                  </a:cubicBezTo>
                  <a:cubicBezTo>
                    <a:pt x="4104" y="988"/>
                    <a:pt x="3570" y="554"/>
                    <a:pt x="2970" y="220"/>
                  </a:cubicBezTo>
                  <a:cubicBezTo>
                    <a:pt x="2642" y="68"/>
                    <a:pt x="2286" y="0"/>
                    <a:pt x="192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4456;p73">
              <a:extLst>
                <a:ext uri="{FF2B5EF4-FFF2-40B4-BE49-F238E27FC236}">
                  <a16:creationId xmlns:a16="http://schemas.microsoft.com/office/drawing/2014/main" id="{B3E32012-6A7F-4F5B-BA45-1EF65A632EF0}"/>
                </a:ext>
              </a:extLst>
            </p:cNvPr>
            <p:cNvSpPr/>
            <p:nvPr/>
          </p:nvSpPr>
          <p:spPr>
            <a:xfrm>
              <a:off x="3545225" y="2198675"/>
              <a:ext cx="86750" cy="212675"/>
            </a:xfrm>
            <a:custGeom>
              <a:avLst/>
              <a:gdLst/>
              <a:ahLst/>
              <a:cxnLst/>
              <a:rect l="l" t="t" r="r" b="b"/>
              <a:pathLst>
                <a:path w="3470" h="8507" extrusionOk="0">
                  <a:moveTo>
                    <a:pt x="33" y="1"/>
                  </a:moveTo>
                  <a:lnTo>
                    <a:pt x="33" y="1"/>
                  </a:lnTo>
                  <a:cubicBezTo>
                    <a:pt x="0" y="34"/>
                    <a:pt x="367" y="401"/>
                    <a:pt x="834" y="1102"/>
                  </a:cubicBezTo>
                  <a:cubicBezTo>
                    <a:pt x="2135" y="2903"/>
                    <a:pt x="2936" y="4971"/>
                    <a:pt x="3236" y="7139"/>
                  </a:cubicBezTo>
                  <a:cubicBezTo>
                    <a:pt x="3369" y="7973"/>
                    <a:pt x="3369" y="8507"/>
                    <a:pt x="3403" y="8507"/>
                  </a:cubicBezTo>
                  <a:cubicBezTo>
                    <a:pt x="3436" y="8407"/>
                    <a:pt x="3469" y="8273"/>
                    <a:pt x="3436" y="8140"/>
                  </a:cubicBezTo>
                  <a:cubicBezTo>
                    <a:pt x="3436" y="7806"/>
                    <a:pt x="3436" y="7473"/>
                    <a:pt x="3403" y="7139"/>
                  </a:cubicBezTo>
                  <a:cubicBezTo>
                    <a:pt x="3169" y="4904"/>
                    <a:pt x="2335" y="2769"/>
                    <a:pt x="967" y="1002"/>
                  </a:cubicBezTo>
                  <a:cubicBezTo>
                    <a:pt x="767" y="735"/>
                    <a:pt x="534" y="468"/>
                    <a:pt x="300" y="234"/>
                  </a:cubicBezTo>
                  <a:cubicBezTo>
                    <a:pt x="234" y="134"/>
                    <a:pt x="134" y="68"/>
                    <a:pt x="3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4457;p73">
              <a:extLst>
                <a:ext uri="{FF2B5EF4-FFF2-40B4-BE49-F238E27FC236}">
                  <a16:creationId xmlns:a16="http://schemas.microsoft.com/office/drawing/2014/main" id="{1DFBBF7C-B5B0-4FCE-89B2-8C2DFEA15DE8}"/>
                </a:ext>
              </a:extLst>
            </p:cNvPr>
            <p:cNvSpPr/>
            <p:nvPr/>
          </p:nvSpPr>
          <p:spPr>
            <a:xfrm>
              <a:off x="4175100" y="2267900"/>
              <a:ext cx="116500" cy="219900"/>
            </a:xfrm>
            <a:custGeom>
              <a:avLst/>
              <a:gdLst/>
              <a:ahLst/>
              <a:cxnLst/>
              <a:rect l="l" t="t" r="r" b="b"/>
              <a:pathLst>
                <a:path w="4660" h="8796" extrusionOk="0">
                  <a:moveTo>
                    <a:pt x="2291" y="0"/>
                  </a:moveTo>
                  <a:lnTo>
                    <a:pt x="2158" y="134"/>
                  </a:lnTo>
                  <a:cubicBezTo>
                    <a:pt x="757" y="634"/>
                    <a:pt x="557" y="2569"/>
                    <a:pt x="1824" y="3370"/>
                  </a:cubicBezTo>
                  <a:cubicBezTo>
                    <a:pt x="1813" y="3369"/>
                    <a:pt x="1802" y="3369"/>
                    <a:pt x="1792" y="3369"/>
                  </a:cubicBezTo>
                  <a:cubicBezTo>
                    <a:pt x="56" y="3369"/>
                    <a:pt x="1" y="6005"/>
                    <a:pt x="1758" y="6038"/>
                  </a:cubicBezTo>
                  <a:cubicBezTo>
                    <a:pt x="1891" y="6038"/>
                    <a:pt x="1991" y="6038"/>
                    <a:pt x="2125" y="6005"/>
                  </a:cubicBezTo>
                  <a:lnTo>
                    <a:pt x="2125" y="6005"/>
                  </a:lnTo>
                  <a:cubicBezTo>
                    <a:pt x="1624" y="7039"/>
                    <a:pt x="2091" y="8240"/>
                    <a:pt x="3092" y="8707"/>
                  </a:cubicBezTo>
                  <a:lnTo>
                    <a:pt x="3125" y="8707"/>
                  </a:lnTo>
                  <a:cubicBezTo>
                    <a:pt x="3291" y="8765"/>
                    <a:pt x="3470" y="8795"/>
                    <a:pt x="3646" y="8795"/>
                  </a:cubicBezTo>
                  <a:cubicBezTo>
                    <a:pt x="4075" y="8795"/>
                    <a:pt x="4485" y="8618"/>
                    <a:pt x="4626" y="8240"/>
                  </a:cubicBezTo>
                  <a:cubicBezTo>
                    <a:pt x="4660" y="7973"/>
                    <a:pt x="4660" y="7706"/>
                    <a:pt x="4593" y="7472"/>
                  </a:cubicBezTo>
                  <a:cubicBezTo>
                    <a:pt x="4059" y="4904"/>
                    <a:pt x="3292" y="2402"/>
                    <a:pt x="2291" y="0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4458;p73">
              <a:extLst>
                <a:ext uri="{FF2B5EF4-FFF2-40B4-BE49-F238E27FC236}">
                  <a16:creationId xmlns:a16="http://schemas.microsoft.com/office/drawing/2014/main" id="{579C0E8F-0DB9-4947-837B-38E48AA61806}"/>
                </a:ext>
              </a:extLst>
            </p:cNvPr>
            <p:cNvSpPr/>
            <p:nvPr/>
          </p:nvSpPr>
          <p:spPr>
            <a:xfrm>
              <a:off x="4086425" y="2048575"/>
              <a:ext cx="186825" cy="341100"/>
            </a:xfrm>
            <a:custGeom>
              <a:avLst/>
              <a:gdLst/>
              <a:ahLst/>
              <a:cxnLst/>
              <a:rect l="l" t="t" r="r" b="b"/>
              <a:pathLst>
                <a:path w="7473" h="13644" extrusionOk="0">
                  <a:moveTo>
                    <a:pt x="1" y="1"/>
                  </a:moveTo>
                  <a:lnTo>
                    <a:pt x="1" y="1"/>
                  </a:lnTo>
                  <a:cubicBezTo>
                    <a:pt x="101" y="167"/>
                    <a:pt x="268" y="334"/>
                    <a:pt x="401" y="468"/>
                  </a:cubicBezTo>
                  <a:lnTo>
                    <a:pt x="868" y="1001"/>
                  </a:lnTo>
                  <a:cubicBezTo>
                    <a:pt x="1068" y="1235"/>
                    <a:pt x="1268" y="1468"/>
                    <a:pt x="1469" y="1768"/>
                  </a:cubicBezTo>
                  <a:cubicBezTo>
                    <a:pt x="2569" y="3236"/>
                    <a:pt x="3570" y="4804"/>
                    <a:pt x="4437" y="6438"/>
                  </a:cubicBezTo>
                  <a:cubicBezTo>
                    <a:pt x="5338" y="8040"/>
                    <a:pt x="6105" y="9741"/>
                    <a:pt x="6739" y="11475"/>
                  </a:cubicBezTo>
                  <a:cubicBezTo>
                    <a:pt x="7006" y="12143"/>
                    <a:pt x="7173" y="12676"/>
                    <a:pt x="7273" y="13077"/>
                  </a:cubicBezTo>
                  <a:cubicBezTo>
                    <a:pt x="7339" y="13277"/>
                    <a:pt x="7406" y="13443"/>
                    <a:pt x="7473" y="13644"/>
                  </a:cubicBezTo>
                  <a:cubicBezTo>
                    <a:pt x="7440" y="13443"/>
                    <a:pt x="7406" y="13243"/>
                    <a:pt x="7373" y="13043"/>
                  </a:cubicBezTo>
                  <a:cubicBezTo>
                    <a:pt x="7239" y="12509"/>
                    <a:pt x="7073" y="11976"/>
                    <a:pt x="6906" y="11442"/>
                  </a:cubicBezTo>
                  <a:cubicBezTo>
                    <a:pt x="5638" y="7906"/>
                    <a:pt x="3870" y="4637"/>
                    <a:pt x="1602" y="1668"/>
                  </a:cubicBezTo>
                  <a:cubicBezTo>
                    <a:pt x="1369" y="1402"/>
                    <a:pt x="1135" y="1168"/>
                    <a:pt x="968" y="935"/>
                  </a:cubicBezTo>
                  <a:lnTo>
                    <a:pt x="468" y="401"/>
                  </a:lnTo>
                  <a:cubicBezTo>
                    <a:pt x="301" y="267"/>
                    <a:pt x="168" y="13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4459;p73">
              <a:extLst>
                <a:ext uri="{FF2B5EF4-FFF2-40B4-BE49-F238E27FC236}">
                  <a16:creationId xmlns:a16="http://schemas.microsoft.com/office/drawing/2014/main" id="{DA193BEC-CB13-4F05-BEA1-8866D4C3B2E3}"/>
                </a:ext>
              </a:extLst>
            </p:cNvPr>
            <p:cNvSpPr/>
            <p:nvPr/>
          </p:nvSpPr>
          <p:spPr>
            <a:xfrm>
              <a:off x="3729525" y="2409100"/>
              <a:ext cx="401725" cy="314975"/>
            </a:xfrm>
            <a:custGeom>
              <a:avLst/>
              <a:gdLst/>
              <a:ahLst/>
              <a:cxnLst/>
              <a:rect l="l" t="t" r="r" b="b"/>
              <a:pathLst>
                <a:path w="16069" h="12599" extrusionOk="0">
                  <a:moveTo>
                    <a:pt x="10456" y="1"/>
                  </a:moveTo>
                  <a:cubicBezTo>
                    <a:pt x="9089" y="1"/>
                    <a:pt x="7680" y="872"/>
                    <a:pt x="7272" y="2191"/>
                  </a:cubicBezTo>
                  <a:lnTo>
                    <a:pt x="6705" y="1691"/>
                  </a:lnTo>
                  <a:cubicBezTo>
                    <a:pt x="6409" y="1588"/>
                    <a:pt x="6115" y="1540"/>
                    <a:pt x="5830" y="1540"/>
                  </a:cubicBezTo>
                  <a:cubicBezTo>
                    <a:pt x="4096" y="1540"/>
                    <a:pt x="2719" y="3317"/>
                    <a:pt x="3436" y="5093"/>
                  </a:cubicBezTo>
                  <a:cubicBezTo>
                    <a:pt x="3146" y="4850"/>
                    <a:pt x="2780" y="4740"/>
                    <a:pt x="2401" y="4740"/>
                  </a:cubicBezTo>
                  <a:cubicBezTo>
                    <a:pt x="1691" y="4740"/>
                    <a:pt x="937" y="5129"/>
                    <a:pt x="567" y="5761"/>
                  </a:cubicBezTo>
                  <a:cubicBezTo>
                    <a:pt x="0" y="6728"/>
                    <a:pt x="234" y="7996"/>
                    <a:pt x="867" y="8896"/>
                  </a:cubicBezTo>
                  <a:cubicBezTo>
                    <a:pt x="1627" y="10016"/>
                    <a:pt x="2969" y="10607"/>
                    <a:pt x="4298" y="10607"/>
                  </a:cubicBezTo>
                  <a:cubicBezTo>
                    <a:pt x="5306" y="10607"/>
                    <a:pt x="6305" y="10268"/>
                    <a:pt x="7038" y="9563"/>
                  </a:cubicBezTo>
                  <a:cubicBezTo>
                    <a:pt x="7939" y="11298"/>
                    <a:pt x="9774" y="12599"/>
                    <a:pt x="11708" y="12599"/>
                  </a:cubicBezTo>
                  <a:cubicBezTo>
                    <a:pt x="13676" y="12599"/>
                    <a:pt x="15578" y="11098"/>
                    <a:pt x="15845" y="9196"/>
                  </a:cubicBezTo>
                  <a:cubicBezTo>
                    <a:pt x="16069" y="7338"/>
                    <a:pt x="14477" y="5417"/>
                    <a:pt x="12636" y="5417"/>
                  </a:cubicBezTo>
                  <a:cubicBezTo>
                    <a:pt x="12560" y="5417"/>
                    <a:pt x="12485" y="5421"/>
                    <a:pt x="12409" y="5427"/>
                  </a:cubicBezTo>
                  <a:cubicBezTo>
                    <a:pt x="13843" y="4126"/>
                    <a:pt x="13610" y="1491"/>
                    <a:pt x="11975" y="423"/>
                  </a:cubicBezTo>
                  <a:cubicBezTo>
                    <a:pt x="11517" y="133"/>
                    <a:pt x="10989" y="1"/>
                    <a:pt x="10456" y="1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4460;p73">
              <a:extLst>
                <a:ext uri="{FF2B5EF4-FFF2-40B4-BE49-F238E27FC236}">
                  <a16:creationId xmlns:a16="http://schemas.microsoft.com/office/drawing/2014/main" id="{D2A5AB50-376D-4BCA-B90E-38BE067AFDF9}"/>
                </a:ext>
              </a:extLst>
            </p:cNvPr>
            <p:cNvSpPr/>
            <p:nvPr/>
          </p:nvSpPr>
          <p:spPr>
            <a:xfrm>
              <a:off x="3712825" y="2140300"/>
              <a:ext cx="119275" cy="158875"/>
            </a:xfrm>
            <a:custGeom>
              <a:avLst/>
              <a:gdLst/>
              <a:ahLst/>
              <a:cxnLst/>
              <a:rect l="l" t="t" r="r" b="b"/>
              <a:pathLst>
                <a:path w="4771" h="6355" extrusionOk="0">
                  <a:moveTo>
                    <a:pt x="1" y="1"/>
                  </a:moveTo>
                  <a:lnTo>
                    <a:pt x="468" y="334"/>
                  </a:lnTo>
                  <a:cubicBezTo>
                    <a:pt x="1402" y="835"/>
                    <a:pt x="2069" y="1835"/>
                    <a:pt x="2569" y="2769"/>
                  </a:cubicBezTo>
                  <a:cubicBezTo>
                    <a:pt x="3036" y="3737"/>
                    <a:pt x="3303" y="4771"/>
                    <a:pt x="3704" y="5738"/>
                  </a:cubicBezTo>
                  <a:cubicBezTo>
                    <a:pt x="3823" y="6006"/>
                    <a:pt x="4075" y="6354"/>
                    <a:pt x="4341" y="6354"/>
                  </a:cubicBezTo>
                  <a:cubicBezTo>
                    <a:pt x="4373" y="6354"/>
                    <a:pt x="4405" y="6349"/>
                    <a:pt x="4437" y="6339"/>
                  </a:cubicBezTo>
                  <a:cubicBezTo>
                    <a:pt x="4771" y="6239"/>
                    <a:pt x="4771" y="5872"/>
                    <a:pt x="4771" y="5571"/>
                  </a:cubicBezTo>
                  <a:cubicBezTo>
                    <a:pt x="4638" y="3136"/>
                    <a:pt x="2336" y="668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4461;p73">
              <a:extLst>
                <a:ext uri="{FF2B5EF4-FFF2-40B4-BE49-F238E27FC236}">
                  <a16:creationId xmlns:a16="http://schemas.microsoft.com/office/drawing/2014/main" id="{9F22F004-75AD-4034-ABBD-E2D4F0F9B1C4}"/>
                </a:ext>
              </a:extLst>
            </p:cNvPr>
            <p:cNvSpPr/>
            <p:nvPr/>
          </p:nvSpPr>
          <p:spPr>
            <a:xfrm>
              <a:off x="3901300" y="2821625"/>
              <a:ext cx="4200" cy="2525"/>
            </a:xfrm>
            <a:custGeom>
              <a:avLst/>
              <a:gdLst/>
              <a:ahLst/>
              <a:cxnLst/>
              <a:rect l="l" t="t" r="r" b="b"/>
              <a:pathLst>
                <a:path w="168" h="101" extrusionOk="0">
                  <a:moveTo>
                    <a:pt x="101" y="1"/>
                  </a:moveTo>
                  <a:lnTo>
                    <a:pt x="1" y="34"/>
                  </a:lnTo>
                  <a:lnTo>
                    <a:pt x="167" y="101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4462;p73">
              <a:extLst>
                <a:ext uri="{FF2B5EF4-FFF2-40B4-BE49-F238E27FC236}">
                  <a16:creationId xmlns:a16="http://schemas.microsoft.com/office/drawing/2014/main" id="{1FC8901A-EED7-46A6-9C18-03A4E3DACB17}"/>
                </a:ext>
              </a:extLst>
            </p:cNvPr>
            <p:cNvSpPr/>
            <p:nvPr/>
          </p:nvSpPr>
          <p:spPr>
            <a:xfrm>
              <a:off x="3905475" y="2824125"/>
              <a:ext cx="349450" cy="115525"/>
            </a:xfrm>
            <a:custGeom>
              <a:avLst/>
              <a:gdLst/>
              <a:ahLst/>
              <a:cxnLst/>
              <a:rect l="l" t="t" r="r" b="b"/>
              <a:pathLst>
                <a:path w="13978" h="4621" extrusionOk="0">
                  <a:moveTo>
                    <a:pt x="0" y="1"/>
                  </a:moveTo>
                  <a:lnTo>
                    <a:pt x="0" y="1"/>
                  </a:lnTo>
                  <a:cubicBezTo>
                    <a:pt x="1501" y="2503"/>
                    <a:pt x="4604" y="3603"/>
                    <a:pt x="7506" y="4237"/>
                  </a:cubicBezTo>
                  <a:cubicBezTo>
                    <a:pt x="8420" y="4487"/>
                    <a:pt x="9381" y="4621"/>
                    <a:pt x="10350" y="4621"/>
                  </a:cubicBezTo>
                  <a:cubicBezTo>
                    <a:pt x="10547" y="4621"/>
                    <a:pt x="10744" y="4615"/>
                    <a:pt x="10942" y="4604"/>
                  </a:cubicBezTo>
                  <a:cubicBezTo>
                    <a:pt x="12142" y="4537"/>
                    <a:pt x="13243" y="3970"/>
                    <a:pt x="13977" y="3070"/>
                  </a:cubicBezTo>
                  <a:cubicBezTo>
                    <a:pt x="9174" y="2836"/>
                    <a:pt x="4437" y="180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4463;p73">
              <a:extLst>
                <a:ext uri="{FF2B5EF4-FFF2-40B4-BE49-F238E27FC236}">
                  <a16:creationId xmlns:a16="http://schemas.microsoft.com/office/drawing/2014/main" id="{F2F5291B-9B18-4833-8260-1AD55642FFF1}"/>
                </a:ext>
              </a:extLst>
            </p:cNvPr>
            <p:cNvSpPr/>
            <p:nvPr/>
          </p:nvSpPr>
          <p:spPr>
            <a:xfrm>
              <a:off x="3236675" y="1166200"/>
              <a:ext cx="386950" cy="554925"/>
            </a:xfrm>
            <a:custGeom>
              <a:avLst/>
              <a:gdLst/>
              <a:ahLst/>
              <a:cxnLst/>
              <a:rect l="l" t="t" r="r" b="b"/>
              <a:pathLst>
                <a:path w="15478" h="22197" extrusionOk="0">
                  <a:moveTo>
                    <a:pt x="2898" y="1"/>
                  </a:moveTo>
                  <a:cubicBezTo>
                    <a:pt x="2040" y="1"/>
                    <a:pt x="1212" y="316"/>
                    <a:pt x="734" y="1004"/>
                  </a:cubicBezTo>
                  <a:cubicBezTo>
                    <a:pt x="0" y="2038"/>
                    <a:pt x="334" y="3506"/>
                    <a:pt x="867" y="4640"/>
                  </a:cubicBezTo>
                  <a:cubicBezTo>
                    <a:pt x="1434" y="5741"/>
                    <a:pt x="2268" y="6808"/>
                    <a:pt x="2535" y="8043"/>
                  </a:cubicBezTo>
                  <a:cubicBezTo>
                    <a:pt x="3002" y="9977"/>
                    <a:pt x="2102" y="11979"/>
                    <a:pt x="2135" y="13980"/>
                  </a:cubicBezTo>
                  <a:cubicBezTo>
                    <a:pt x="2168" y="16882"/>
                    <a:pt x="4236" y="19451"/>
                    <a:pt x="6638" y="21152"/>
                  </a:cubicBezTo>
                  <a:cubicBezTo>
                    <a:pt x="7138" y="21586"/>
                    <a:pt x="7739" y="21886"/>
                    <a:pt x="8373" y="22086"/>
                  </a:cubicBezTo>
                  <a:cubicBezTo>
                    <a:pt x="8617" y="22159"/>
                    <a:pt x="8866" y="22197"/>
                    <a:pt x="9112" y="22197"/>
                  </a:cubicBezTo>
                  <a:cubicBezTo>
                    <a:pt x="9535" y="22197"/>
                    <a:pt x="9948" y="22085"/>
                    <a:pt x="10307" y="21853"/>
                  </a:cubicBezTo>
                  <a:lnTo>
                    <a:pt x="13309" y="19851"/>
                  </a:lnTo>
                  <a:cubicBezTo>
                    <a:pt x="12442" y="18817"/>
                    <a:pt x="11475" y="17583"/>
                    <a:pt x="11675" y="16249"/>
                  </a:cubicBezTo>
                  <a:cubicBezTo>
                    <a:pt x="11875" y="14881"/>
                    <a:pt x="13043" y="14047"/>
                    <a:pt x="13910" y="13113"/>
                  </a:cubicBezTo>
                  <a:cubicBezTo>
                    <a:pt x="14544" y="12479"/>
                    <a:pt x="15011" y="11712"/>
                    <a:pt x="15244" y="10878"/>
                  </a:cubicBezTo>
                  <a:cubicBezTo>
                    <a:pt x="15478" y="10011"/>
                    <a:pt x="15211" y="9077"/>
                    <a:pt x="14610" y="8443"/>
                  </a:cubicBezTo>
                  <a:cubicBezTo>
                    <a:pt x="14277" y="8126"/>
                    <a:pt x="13852" y="7968"/>
                    <a:pt x="13426" y="7968"/>
                  </a:cubicBezTo>
                  <a:cubicBezTo>
                    <a:pt x="13001" y="7968"/>
                    <a:pt x="12576" y="8126"/>
                    <a:pt x="12242" y="8443"/>
                  </a:cubicBezTo>
                  <a:cubicBezTo>
                    <a:pt x="12209" y="6575"/>
                    <a:pt x="12009" y="4540"/>
                    <a:pt x="10641" y="3306"/>
                  </a:cubicBezTo>
                  <a:cubicBezTo>
                    <a:pt x="10203" y="2868"/>
                    <a:pt x="9590" y="2636"/>
                    <a:pt x="8993" y="2636"/>
                  </a:cubicBezTo>
                  <a:cubicBezTo>
                    <a:pt x="8953" y="2636"/>
                    <a:pt x="8913" y="2637"/>
                    <a:pt x="8873" y="2639"/>
                  </a:cubicBezTo>
                  <a:cubicBezTo>
                    <a:pt x="8206" y="2706"/>
                    <a:pt x="7639" y="3206"/>
                    <a:pt x="7539" y="3873"/>
                  </a:cubicBezTo>
                  <a:cubicBezTo>
                    <a:pt x="6805" y="2605"/>
                    <a:pt x="6004" y="1271"/>
                    <a:pt x="4737" y="504"/>
                  </a:cubicBezTo>
                  <a:cubicBezTo>
                    <a:pt x="4195" y="176"/>
                    <a:pt x="3538" y="1"/>
                    <a:pt x="289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4464;p73">
              <a:extLst>
                <a:ext uri="{FF2B5EF4-FFF2-40B4-BE49-F238E27FC236}">
                  <a16:creationId xmlns:a16="http://schemas.microsoft.com/office/drawing/2014/main" id="{595AB655-31B2-41D1-AE5B-4B1A45393F55}"/>
                </a:ext>
              </a:extLst>
            </p:cNvPr>
            <p:cNvSpPr/>
            <p:nvPr/>
          </p:nvSpPr>
          <p:spPr>
            <a:xfrm>
              <a:off x="3464325" y="1580475"/>
              <a:ext cx="95925" cy="158750"/>
            </a:xfrm>
            <a:custGeom>
              <a:avLst/>
              <a:gdLst/>
              <a:ahLst/>
              <a:cxnLst/>
              <a:rect l="l" t="t" r="r" b="b"/>
              <a:pathLst>
                <a:path w="3837" h="6350" extrusionOk="0">
                  <a:moveTo>
                    <a:pt x="2367" y="0"/>
                  </a:moveTo>
                  <a:cubicBezTo>
                    <a:pt x="2107" y="0"/>
                    <a:pt x="1842" y="70"/>
                    <a:pt x="1602" y="211"/>
                  </a:cubicBezTo>
                  <a:cubicBezTo>
                    <a:pt x="1101" y="578"/>
                    <a:pt x="701" y="1079"/>
                    <a:pt x="501" y="1679"/>
                  </a:cubicBezTo>
                  <a:cubicBezTo>
                    <a:pt x="201" y="2413"/>
                    <a:pt x="67" y="3180"/>
                    <a:pt x="34" y="3947"/>
                  </a:cubicBezTo>
                  <a:cubicBezTo>
                    <a:pt x="0" y="4448"/>
                    <a:pt x="101" y="4948"/>
                    <a:pt x="301" y="5415"/>
                  </a:cubicBezTo>
                  <a:cubicBezTo>
                    <a:pt x="534" y="5882"/>
                    <a:pt x="934" y="6216"/>
                    <a:pt x="1435" y="6316"/>
                  </a:cubicBezTo>
                  <a:cubicBezTo>
                    <a:pt x="1522" y="6339"/>
                    <a:pt x="1609" y="6350"/>
                    <a:pt x="1695" y="6350"/>
                  </a:cubicBezTo>
                  <a:cubicBezTo>
                    <a:pt x="2101" y="6350"/>
                    <a:pt x="2476" y="6101"/>
                    <a:pt x="2669" y="5715"/>
                  </a:cubicBezTo>
                  <a:lnTo>
                    <a:pt x="2669" y="5715"/>
                  </a:lnTo>
                  <a:lnTo>
                    <a:pt x="2536" y="5882"/>
                  </a:lnTo>
                  <a:cubicBezTo>
                    <a:pt x="2869" y="4748"/>
                    <a:pt x="3169" y="3614"/>
                    <a:pt x="3470" y="2446"/>
                  </a:cubicBezTo>
                  <a:cubicBezTo>
                    <a:pt x="3670" y="1746"/>
                    <a:pt x="3837" y="912"/>
                    <a:pt x="3336" y="378"/>
                  </a:cubicBezTo>
                  <a:cubicBezTo>
                    <a:pt x="3067" y="128"/>
                    <a:pt x="2721" y="0"/>
                    <a:pt x="236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4465;p73">
              <a:extLst>
                <a:ext uri="{FF2B5EF4-FFF2-40B4-BE49-F238E27FC236}">
                  <a16:creationId xmlns:a16="http://schemas.microsoft.com/office/drawing/2014/main" id="{AD8168CB-F577-478C-A570-26B1EBE1F545}"/>
                </a:ext>
              </a:extLst>
            </p:cNvPr>
            <p:cNvSpPr/>
            <p:nvPr/>
          </p:nvSpPr>
          <p:spPr>
            <a:xfrm>
              <a:off x="3498525" y="1387475"/>
              <a:ext cx="643800" cy="664525"/>
            </a:xfrm>
            <a:custGeom>
              <a:avLst/>
              <a:gdLst/>
              <a:ahLst/>
              <a:cxnLst/>
              <a:rect l="l" t="t" r="r" b="b"/>
              <a:pathLst>
                <a:path w="25752" h="26581" extrusionOk="0">
                  <a:moveTo>
                    <a:pt x="12513" y="1"/>
                  </a:moveTo>
                  <a:cubicBezTo>
                    <a:pt x="10341" y="1"/>
                    <a:pt x="8168" y="1085"/>
                    <a:pt x="6938" y="3261"/>
                  </a:cubicBezTo>
                  <a:cubicBezTo>
                    <a:pt x="6738" y="3628"/>
                    <a:pt x="6571" y="3995"/>
                    <a:pt x="6371" y="4395"/>
                  </a:cubicBezTo>
                  <a:cubicBezTo>
                    <a:pt x="5704" y="5329"/>
                    <a:pt x="4870" y="6197"/>
                    <a:pt x="3903" y="6931"/>
                  </a:cubicBezTo>
                  <a:cubicBezTo>
                    <a:pt x="3636" y="7097"/>
                    <a:pt x="3336" y="7264"/>
                    <a:pt x="3069" y="7464"/>
                  </a:cubicBezTo>
                  <a:cubicBezTo>
                    <a:pt x="2802" y="7698"/>
                    <a:pt x="2535" y="7931"/>
                    <a:pt x="2335" y="8198"/>
                  </a:cubicBezTo>
                  <a:cubicBezTo>
                    <a:pt x="1334" y="9099"/>
                    <a:pt x="534" y="10233"/>
                    <a:pt x="534" y="11534"/>
                  </a:cubicBezTo>
                  <a:cubicBezTo>
                    <a:pt x="500" y="12868"/>
                    <a:pt x="1368" y="14169"/>
                    <a:pt x="1268" y="15537"/>
                  </a:cubicBezTo>
                  <a:cubicBezTo>
                    <a:pt x="1201" y="16471"/>
                    <a:pt x="701" y="17305"/>
                    <a:pt x="467" y="18239"/>
                  </a:cubicBezTo>
                  <a:cubicBezTo>
                    <a:pt x="0" y="20073"/>
                    <a:pt x="734" y="22075"/>
                    <a:pt x="1968" y="23542"/>
                  </a:cubicBezTo>
                  <a:cubicBezTo>
                    <a:pt x="3638" y="25547"/>
                    <a:pt x="6052" y="26581"/>
                    <a:pt x="8485" y="26581"/>
                  </a:cubicBezTo>
                  <a:cubicBezTo>
                    <a:pt x="10426" y="26581"/>
                    <a:pt x="12379" y="25923"/>
                    <a:pt x="13977" y="24577"/>
                  </a:cubicBezTo>
                  <a:cubicBezTo>
                    <a:pt x="14310" y="24310"/>
                    <a:pt x="14611" y="24009"/>
                    <a:pt x="14877" y="23676"/>
                  </a:cubicBezTo>
                  <a:lnTo>
                    <a:pt x="17346" y="24777"/>
                  </a:lnTo>
                  <a:cubicBezTo>
                    <a:pt x="17779" y="24810"/>
                    <a:pt x="18213" y="24843"/>
                    <a:pt x="18580" y="24843"/>
                  </a:cubicBezTo>
                  <a:cubicBezTo>
                    <a:pt x="18634" y="24845"/>
                    <a:pt x="18687" y="24845"/>
                    <a:pt x="18740" y="24845"/>
                  </a:cubicBezTo>
                  <a:cubicBezTo>
                    <a:pt x="21445" y="24845"/>
                    <a:pt x="23870" y="23193"/>
                    <a:pt x="24885" y="20674"/>
                  </a:cubicBezTo>
                  <a:cubicBezTo>
                    <a:pt x="24918" y="20607"/>
                    <a:pt x="24951" y="20507"/>
                    <a:pt x="24985" y="20440"/>
                  </a:cubicBezTo>
                  <a:cubicBezTo>
                    <a:pt x="25485" y="19506"/>
                    <a:pt x="25752" y="18339"/>
                    <a:pt x="25318" y="17371"/>
                  </a:cubicBezTo>
                  <a:cubicBezTo>
                    <a:pt x="24918" y="16371"/>
                    <a:pt x="23817" y="15770"/>
                    <a:pt x="23317" y="14803"/>
                  </a:cubicBezTo>
                  <a:cubicBezTo>
                    <a:pt x="22416" y="12968"/>
                    <a:pt x="23850" y="10633"/>
                    <a:pt x="23050" y="8765"/>
                  </a:cubicBezTo>
                  <a:cubicBezTo>
                    <a:pt x="22583" y="7698"/>
                    <a:pt x="21549" y="7064"/>
                    <a:pt x="20581" y="6430"/>
                  </a:cubicBezTo>
                  <a:cubicBezTo>
                    <a:pt x="19781" y="5896"/>
                    <a:pt x="18947" y="5263"/>
                    <a:pt x="18580" y="4429"/>
                  </a:cubicBezTo>
                  <a:cubicBezTo>
                    <a:pt x="18547" y="4262"/>
                    <a:pt x="18480" y="4129"/>
                    <a:pt x="18447" y="3995"/>
                  </a:cubicBezTo>
                  <a:cubicBezTo>
                    <a:pt x="18413" y="3962"/>
                    <a:pt x="18413" y="3895"/>
                    <a:pt x="18413" y="3862"/>
                  </a:cubicBezTo>
                  <a:lnTo>
                    <a:pt x="18413" y="3895"/>
                  </a:lnTo>
                  <a:cubicBezTo>
                    <a:pt x="18313" y="3695"/>
                    <a:pt x="18213" y="3495"/>
                    <a:pt x="18113" y="3295"/>
                  </a:cubicBezTo>
                  <a:cubicBezTo>
                    <a:pt x="16891" y="1101"/>
                    <a:pt x="14702" y="1"/>
                    <a:pt x="1251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4466;p73">
              <a:extLst>
                <a:ext uri="{FF2B5EF4-FFF2-40B4-BE49-F238E27FC236}">
                  <a16:creationId xmlns:a16="http://schemas.microsoft.com/office/drawing/2014/main" id="{4AF8BC7D-AB89-4A5A-90A8-BDDD98755D94}"/>
                </a:ext>
              </a:extLst>
            </p:cNvPr>
            <p:cNvSpPr/>
            <p:nvPr/>
          </p:nvSpPr>
          <p:spPr>
            <a:xfrm>
              <a:off x="3611925" y="1496825"/>
              <a:ext cx="481200" cy="732750"/>
            </a:xfrm>
            <a:custGeom>
              <a:avLst/>
              <a:gdLst/>
              <a:ahLst/>
              <a:cxnLst/>
              <a:rect l="l" t="t" r="r" b="b"/>
              <a:pathLst>
                <a:path w="19248" h="29310" extrusionOk="0">
                  <a:moveTo>
                    <a:pt x="10794" y="1"/>
                  </a:moveTo>
                  <a:cubicBezTo>
                    <a:pt x="10402" y="1"/>
                    <a:pt x="10004" y="70"/>
                    <a:pt x="9608" y="222"/>
                  </a:cubicBezTo>
                  <a:lnTo>
                    <a:pt x="1268" y="4892"/>
                  </a:lnTo>
                  <a:cubicBezTo>
                    <a:pt x="434" y="5225"/>
                    <a:pt x="1" y="6126"/>
                    <a:pt x="234" y="6993"/>
                  </a:cubicBezTo>
                  <a:lnTo>
                    <a:pt x="6072" y="24639"/>
                  </a:lnTo>
                  <a:lnTo>
                    <a:pt x="18747" y="29309"/>
                  </a:lnTo>
                  <a:lnTo>
                    <a:pt x="15745" y="21036"/>
                  </a:lnTo>
                  <a:cubicBezTo>
                    <a:pt x="15745" y="21036"/>
                    <a:pt x="19248" y="19435"/>
                    <a:pt x="18714" y="14465"/>
                  </a:cubicBezTo>
                  <a:cubicBezTo>
                    <a:pt x="18447" y="11997"/>
                    <a:pt x="17280" y="8127"/>
                    <a:pt x="16212" y="4992"/>
                  </a:cubicBezTo>
                  <a:cubicBezTo>
                    <a:pt x="15382" y="2558"/>
                    <a:pt x="13175" y="1"/>
                    <a:pt x="10794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4467;p73">
              <a:extLst>
                <a:ext uri="{FF2B5EF4-FFF2-40B4-BE49-F238E27FC236}">
                  <a16:creationId xmlns:a16="http://schemas.microsoft.com/office/drawing/2014/main" id="{D090CCDB-943C-4AE0-8844-97F4D81D9E5D}"/>
                </a:ext>
              </a:extLst>
            </p:cNvPr>
            <p:cNvSpPr/>
            <p:nvPr/>
          </p:nvSpPr>
          <p:spPr>
            <a:xfrm>
              <a:off x="3960500" y="1700700"/>
              <a:ext cx="63425" cy="26325"/>
            </a:xfrm>
            <a:custGeom>
              <a:avLst/>
              <a:gdLst/>
              <a:ahLst/>
              <a:cxnLst/>
              <a:rect l="l" t="t" r="r" b="b"/>
              <a:pathLst>
                <a:path w="2537" h="1053" extrusionOk="0">
                  <a:moveTo>
                    <a:pt x="1628" y="1"/>
                  </a:moveTo>
                  <a:cubicBezTo>
                    <a:pt x="1469" y="1"/>
                    <a:pt x="1305" y="26"/>
                    <a:pt x="1135" y="72"/>
                  </a:cubicBezTo>
                  <a:cubicBezTo>
                    <a:pt x="802" y="139"/>
                    <a:pt x="468" y="339"/>
                    <a:pt x="268" y="639"/>
                  </a:cubicBezTo>
                  <a:cubicBezTo>
                    <a:pt x="101" y="839"/>
                    <a:pt x="1" y="973"/>
                    <a:pt x="101" y="1040"/>
                  </a:cubicBezTo>
                  <a:cubicBezTo>
                    <a:pt x="107" y="1049"/>
                    <a:pt x="116" y="1053"/>
                    <a:pt x="127" y="1053"/>
                  </a:cubicBezTo>
                  <a:cubicBezTo>
                    <a:pt x="242" y="1053"/>
                    <a:pt x="628" y="624"/>
                    <a:pt x="1235" y="473"/>
                  </a:cubicBezTo>
                  <a:cubicBezTo>
                    <a:pt x="1451" y="408"/>
                    <a:pt x="1656" y="388"/>
                    <a:pt x="1836" y="388"/>
                  </a:cubicBezTo>
                  <a:cubicBezTo>
                    <a:pt x="2106" y="388"/>
                    <a:pt x="2319" y="432"/>
                    <a:pt x="2427" y="432"/>
                  </a:cubicBezTo>
                  <a:cubicBezTo>
                    <a:pt x="2470" y="432"/>
                    <a:pt x="2496" y="425"/>
                    <a:pt x="2503" y="406"/>
                  </a:cubicBezTo>
                  <a:cubicBezTo>
                    <a:pt x="2536" y="339"/>
                    <a:pt x="2436" y="239"/>
                    <a:pt x="2169" y="106"/>
                  </a:cubicBezTo>
                  <a:cubicBezTo>
                    <a:pt x="1990" y="34"/>
                    <a:pt x="1812" y="1"/>
                    <a:pt x="162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4468;p73">
              <a:extLst>
                <a:ext uri="{FF2B5EF4-FFF2-40B4-BE49-F238E27FC236}">
                  <a16:creationId xmlns:a16="http://schemas.microsoft.com/office/drawing/2014/main" id="{1777E909-1355-4B07-878F-D3AC83F46F9D}"/>
                </a:ext>
              </a:extLst>
            </p:cNvPr>
            <p:cNvSpPr/>
            <p:nvPr/>
          </p:nvSpPr>
          <p:spPr>
            <a:xfrm>
              <a:off x="3800400" y="1746075"/>
              <a:ext cx="69250" cy="28325"/>
            </a:xfrm>
            <a:custGeom>
              <a:avLst/>
              <a:gdLst/>
              <a:ahLst/>
              <a:cxnLst/>
              <a:rect l="l" t="t" r="r" b="b"/>
              <a:pathLst>
                <a:path w="2770" h="1133" extrusionOk="0">
                  <a:moveTo>
                    <a:pt x="1680" y="0"/>
                  </a:moveTo>
                  <a:cubicBezTo>
                    <a:pt x="1529" y="0"/>
                    <a:pt x="1379" y="19"/>
                    <a:pt x="1235" y="59"/>
                  </a:cubicBezTo>
                  <a:cubicBezTo>
                    <a:pt x="868" y="159"/>
                    <a:pt x="534" y="392"/>
                    <a:pt x="301" y="659"/>
                  </a:cubicBezTo>
                  <a:cubicBezTo>
                    <a:pt x="100" y="892"/>
                    <a:pt x="0" y="1059"/>
                    <a:pt x="100" y="1126"/>
                  </a:cubicBezTo>
                  <a:cubicBezTo>
                    <a:pt x="107" y="1130"/>
                    <a:pt x="114" y="1132"/>
                    <a:pt x="123" y="1132"/>
                  </a:cubicBezTo>
                  <a:cubicBezTo>
                    <a:pt x="255" y="1132"/>
                    <a:pt x="679" y="680"/>
                    <a:pt x="1368" y="492"/>
                  </a:cubicBezTo>
                  <a:cubicBezTo>
                    <a:pt x="1594" y="428"/>
                    <a:pt x="1810" y="408"/>
                    <a:pt x="2001" y="408"/>
                  </a:cubicBezTo>
                  <a:cubicBezTo>
                    <a:pt x="2287" y="408"/>
                    <a:pt x="2517" y="452"/>
                    <a:pt x="2641" y="452"/>
                  </a:cubicBezTo>
                  <a:cubicBezTo>
                    <a:pt x="2690" y="452"/>
                    <a:pt x="2723" y="445"/>
                    <a:pt x="2736" y="425"/>
                  </a:cubicBezTo>
                  <a:cubicBezTo>
                    <a:pt x="2769" y="359"/>
                    <a:pt x="2636" y="225"/>
                    <a:pt x="2369" y="125"/>
                  </a:cubicBezTo>
                  <a:cubicBezTo>
                    <a:pt x="2147" y="44"/>
                    <a:pt x="1912" y="0"/>
                    <a:pt x="168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4469;p73">
              <a:extLst>
                <a:ext uri="{FF2B5EF4-FFF2-40B4-BE49-F238E27FC236}">
                  <a16:creationId xmlns:a16="http://schemas.microsoft.com/office/drawing/2014/main" id="{6817B3D9-FD11-48C3-B75C-47018A7508E7}"/>
                </a:ext>
              </a:extLst>
            </p:cNvPr>
            <p:cNvSpPr/>
            <p:nvPr/>
          </p:nvSpPr>
          <p:spPr>
            <a:xfrm>
              <a:off x="3895475" y="1695750"/>
              <a:ext cx="85900" cy="135200"/>
            </a:xfrm>
            <a:custGeom>
              <a:avLst/>
              <a:gdLst/>
              <a:ahLst/>
              <a:cxnLst/>
              <a:rect l="l" t="t" r="r" b="b"/>
              <a:pathLst>
                <a:path w="3436" h="5408" extrusionOk="0">
                  <a:moveTo>
                    <a:pt x="73" y="1"/>
                  </a:moveTo>
                  <a:cubicBezTo>
                    <a:pt x="71" y="1"/>
                    <a:pt x="68" y="2"/>
                    <a:pt x="67" y="3"/>
                  </a:cubicBezTo>
                  <a:cubicBezTo>
                    <a:pt x="0" y="37"/>
                    <a:pt x="901" y="1404"/>
                    <a:pt x="2068" y="3039"/>
                  </a:cubicBezTo>
                  <a:lnTo>
                    <a:pt x="2902" y="4206"/>
                  </a:lnTo>
                  <a:cubicBezTo>
                    <a:pt x="3036" y="4306"/>
                    <a:pt x="3136" y="4473"/>
                    <a:pt x="3169" y="4673"/>
                  </a:cubicBezTo>
                  <a:cubicBezTo>
                    <a:pt x="3169" y="4773"/>
                    <a:pt x="3002" y="4840"/>
                    <a:pt x="2869" y="4907"/>
                  </a:cubicBezTo>
                  <a:cubicBezTo>
                    <a:pt x="2502" y="5040"/>
                    <a:pt x="2135" y="5207"/>
                    <a:pt x="1835" y="5407"/>
                  </a:cubicBezTo>
                  <a:cubicBezTo>
                    <a:pt x="2202" y="5341"/>
                    <a:pt x="2569" y="5240"/>
                    <a:pt x="2936" y="5107"/>
                  </a:cubicBezTo>
                  <a:cubicBezTo>
                    <a:pt x="3036" y="5074"/>
                    <a:pt x="3136" y="5040"/>
                    <a:pt x="3202" y="5007"/>
                  </a:cubicBezTo>
                  <a:cubicBezTo>
                    <a:pt x="3336" y="4907"/>
                    <a:pt x="3403" y="4807"/>
                    <a:pt x="3436" y="4673"/>
                  </a:cubicBezTo>
                  <a:cubicBezTo>
                    <a:pt x="3403" y="4440"/>
                    <a:pt x="3302" y="4206"/>
                    <a:pt x="3169" y="4040"/>
                  </a:cubicBezTo>
                  <a:lnTo>
                    <a:pt x="2335" y="2872"/>
                  </a:lnTo>
                  <a:cubicBezTo>
                    <a:pt x="1164" y="1278"/>
                    <a:pt x="183" y="1"/>
                    <a:pt x="7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4470;p73">
              <a:extLst>
                <a:ext uri="{FF2B5EF4-FFF2-40B4-BE49-F238E27FC236}">
                  <a16:creationId xmlns:a16="http://schemas.microsoft.com/office/drawing/2014/main" id="{1B9C3B85-F17A-40B0-95C0-9C55012ACADE}"/>
                </a:ext>
              </a:extLst>
            </p:cNvPr>
            <p:cNvSpPr/>
            <p:nvPr/>
          </p:nvSpPr>
          <p:spPr>
            <a:xfrm>
              <a:off x="3833750" y="2022725"/>
              <a:ext cx="181825" cy="42425"/>
            </a:xfrm>
            <a:custGeom>
              <a:avLst/>
              <a:gdLst/>
              <a:ahLst/>
              <a:cxnLst/>
              <a:rect l="l" t="t" r="r" b="b"/>
              <a:pathLst>
                <a:path w="7273" h="1697" extrusionOk="0">
                  <a:moveTo>
                    <a:pt x="6872" y="0"/>
                  </a:moveTo>
                  <a:cubicBezTo>
                    <a:pt x="5740" y="338"/>
                    <a:pt x="4566" y="505"/>
                    <a:pt x="3392" y="505"/>
                  </a:cubicBezTo>
                  <a:cubicBezTo>
                    <a:pt x="2248" y="505"/>
                    <a:pt x="1104" y="347"/>
                    <a:pt x="1" y="34"/>
                  </a:cubicBezTo>
                  <a:lnTo>
                    <a:pt x="1" y="34"/>
                  </a:lnTo>
                  <a:cubicBezTo>
                    <a:pt x="1" y="34"/>
                    <a:pt x="1527" y="1696"/>
                    <a:pt x="4338" y="1696"/>
                  </a:cubicBezTo>
                  <a:cubicBezTo>
                    <a:pt x="5198" y="1696"/>
                    <a:pt x="6179" y="1541"/>
                    <a:pt x="7273" y="1135"/>
                  </a:cubicBezTo>
                  <a:lnTo>
                    <a:pt x="6872" y="0"/>
                  </a:ln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4471;p73">
              <a:extLst>
                <a:ext uri="{FF2B5EF4-FFF2-40B4-BE49-F238E27FC236}">
                  <a16:creationId xmlns:a16="http://schemas.microsoft.com/office/drawing/2014/main" id="{4FEF4096-0D53-434E-866D-9FC014E99443}"/>
                </a:ext>
              </a:extLst>
            </p:cNvPr>
            <p:cNvSpPr/>
            <p:nvPr/>
          </p:nvSpPr>
          <p:spPr>
            <a:xfrm>
              <a:off x="3766200" y="1662250"/>
              <a:ext cx="75075" cy="35925"/>
            </a:xfrm>
            <a:custGeom>
              <a:avLst/>
              <a:gdLst/>
              <a:ahLst/>
              <a:cxnLst/>
              <a:rect l="l" t="t" r="r" b="b"/>
              <a:pathLst>
                <a:path w="3003" h="1437" extrusionOk="0">
                  <a:moveTo>
                    <a:pt x="2291" y="1"/>
                  </a:moveTo>
                  <a:cubicBezTo>
                    <a:pt x="1530" y="1"/>
                    <a:pt x="790" y="327"/>
                    <a:pt x="301" y="876"/>
                  </a:cubicBezTo>
                  <a:cubicBezTo>
                    <a:pt x="67" y="1143"/>
                    <a:pt x="1" y="1343"/>
                    <a:pt x="67" y="1410"/>
                  </a:cubicBezTo>
                  <a:cubicBezTo>
                    <a:pt x="90" y="1428"/>
                    <a:pt x="120" y="1437"/>
                    <a:pt x="157" y="1437"/>
                  </a:cubicBezTo>
                  <a:cubicBezTo>
                    <a:pt x="392" y="1437"/>
                    <a:pt x="901" y="1102"/>
                    <a:pt x="1535" y="843"/>
                  </a:cubicBezTo>
                  <a:cubicBezTo>
                    <a:pt x="2302" y="543"/>
                    <a:pt x="3003" y="443"/>
                    <a:pt x="3003" y="243"/>
                  </a:cubicBezTo>
                  <a:cubicBezTo>
                    <a:pt x="3003" y="176"/>
                    <a:pt x="2803" y="76"/>
                    <a:pt x="2503" y="9"/>
                  </a:cubicBezTo>
                  <a:cubicBezTo>
                    <a:pt x="2432" y="3"/>
                    <a:pt x="2362" y="1"/>
                    <a:pt x="229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4472;p73">
              <a:extLst>
                <a:ext uri="{FF2B5EF4-FFF2-40B4-BE49-F238E27FC236}">
                  <a16:creationId xmlns:a16="http://schemas.microsoft.com/office/drawing/2014/main" id="{E1112864-A492-489C-A164-DB8C9FB1804C}"/>
                </a:ext>
              </a:extLst>
            </p:cNvPr>
            <p:cNvSpPr/>
            <p:nvPr/>
          </p:nvSpPr>
          <p:spPr>
            <a:xfrm>
              <a:off x="3933000" y="1621500"/>
              <a:ext cx="58400" cy="24475"/>
            </a:xfrm>
            <a:custGeom>
              <a:avLst/>
              <a:gdLst/>
              <a:ahLst/>
              <a:cxnLst/>
              <a:rect l="l" t="t" r="r" b="b"/>
              <a:pathLst>
                <a:path w="2336" h="979" extrusionOk="0">
                  <a:moveTo>
                    <a:pt x="1417" y="1"/>
                  </a:moveTo>
                  <a:cubicBezTo>
                    <a:pt x="956" y="1"/>
                    <a:pt x="504" y="188"/>
                    <a:pt x="200" y="538"/>
                  </a:cubicBezTo>
                  <a:cubicBezTo>
                    <a:pt x="34" y="705"/>
                    <a:pt x="0" y="872"/>
                    <a:pt x="67" y="939"/>
                  </a:cubicBezTo>
                  <a:cubicBezTo>
                    <a:pt x="95" y="967"/>
                    <a:pt x="136" y="978"/>
                    <a:pt x="189" y="978"/>
                  </a:cubicBezTo>
                  <a:cubicBezTo>
                    <a:pt x="388" y="978"/>
                    <a:pt x="753" y="811"/>
                    <a:pt x="1201" y="705"/>
                  </a:cubicBezTo>
                  <a:cubicBezTo>
                    <a:pt x="1735" y="572"/>
                    <a:pt x="2235" y="605"/>
                    <a:pt x="2302" y="405"/>
                  </a:cubicBezTo>
                  <a:cubicBezTo>
                    <a:pt x="2335" y="305"/>
                    <a:pt x="2235" y="171"/>
                    <a:pt x="2002" y="105"/>
                  </a:cubicBezTo>
                  <a:cubicBezTo>
                    <a:pt x="1812" y="35"/>
                    <a:pt x="1613" y="1"/>
                    <a:pt x="141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4473;p73">
              <a:extLst>
                <a:ext uri="{FF2B5EF4-FFF2-40B4-BE49-F238E27FC236}">
                  <a16:creationId xmlns:a16="http://schemas.microsoft.com/office/drawing/2014/main" id="{9DF37F40-F0E0-40F0-ABCD-0D904D7171E9}"/>
                </a:ext>
              </a:extLst>
            </p:cNvPr>
            <p:cNvSpPr/>
            <p:nvPr/>
          </p:nvSpPr>
          <p:spPr>
            <a:xfrm>
              <a:off x="3575225" y="1470650"/>
              <a:ext cx="309425" cy="560425"/>
            </a:xfrm>
            <a:custGeom>
              <a:avLst/>
              <a:gdLst/>
              <a:ahLst/>
              <a:cxnLst/>
              <a:rect l="l" t="t" r="r" b="b"/>
              <a:pathLst>
                <a:path w="12377" h="22417" extrusionOk="0">
                  <a:moveTo>
                    <a:pt x="11743" y="1"/>
                  </a:moveTo>
                  <a:lnTo>
                    <a:pt x="11743" y="1"/>
                  </a:lnTo>
                  <a:cubicBezTo>
                    <a:pt x="8274" y="1369"/>
                    <a:pt x="5005" y="3170"/>
                    <a:pt x="1969" y="5338"/>
                  </a:cubicBezTo>
                  <a:cubicBezTo>
                    <a:pt x="1269" y="5805"/>
                    <a:pt x="535" y="6406"/>
                    <a:pt x="268" y="7206"/>
                  </a:cubicBezTo>
                  <a:cubicBezTo>
                    <a:pt x="1" y="8040"/>
                    <a:pt x="268" y="9007"/>
                    <a:pt x="535" y="9875"/>
                  </a:cubicBezTo>
                  <a:lnTo>
                    <a:pt x="4504" y="22417"/>
                  </a:lnTo>
                  <a:cubicBezTo>
                    <a:pt x="6839" y="21783"/>
                    <a:pt x="8240" y="19382"/>
                    <a:pt x="7606" y="17046"/>
                  </a:cubicBezTo>
                  <a:cubicBezTo>
                    <a:pt x="7573" y="16880"/>
                    <a:pt x="7506" y="16680"/>
                    <a:pt x="7440" y="16513"/>
                  </a:cubicBezTo>
                  <a:cubicBezTo>
                    <a:pt x="6973" y="15379"/>
                    <a:pt x="6005" y="14345"/>
                    <a:pt x="6139" y="13144"/>
                  </a:cubicBezTo>
                  <a:cubicBezTo>
                    <a:pt x="6272" y="11509"/>
                    <a:pt x="8207" y="10508"/>
                    <a:pt x="8374" y="8907"/>
                  </a:cubicBezTo>
                  <a:cubicBezTo>
                    <a:pt x="8440" y="7973"/>
                    <a:pt x="7907" y="7039"/>
                    <a:pt x="8040" y="6105"/>
                  </a:cubicBezTo>
                  <a:cubicBezTo>
                    <a:pt x="8173" y="5171"/>
                    <a:pt x="8874" y="4571"/>
                    <a:pt x="9608" y="4071"/>
                  </a:cubicBezTo>
                  <a:cubicBezTo>
                    <a:pt x="10308" y="3537"/>
                    <a:pt x="11142" y="3103"/>
                    <a:pt x="11676" y="2403"/>
                  </a:cubicBezTo>
                  <a:cubicBezTo>
                    <a:pt x="12243" y="1669"/>
                    <a:pt x="12376" y="601"/>
                    <a:pt x="1174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4474;p73">
              <a:extLst>
                <a:ext uri="{FF2B5EF4-FFF2-40B4-BE49-F238E27FC236}">
                  <a16:creationId xmlns:a16="http://schemas.microsoft.com/office/drawing/2014/main" id="{53C08144-EB03-4127-AFFD-C245D497F12E}"/>
                </a:ext>
              </a:extLst>
            </p:cNvPr>
            <p:cNvSpPr/>
            <p:nvPr/>
          </p:nvSpPr>
          <p:spPr>
            <a:xfrm>
              <a:off x="3514350" y="1431400"/>
              <a:ext cx="366125" cy="246300"/>
            </a:xfrm>
            <a:custGeom>
              <a:avLst/>
              <a:gdLst/>
              <a:ahLst/>
              <a:cxnLst/>
              <a:rect l="l" t="t" r="r" b="b"/>
              <a:pathLst>
                <a:path w="14645" h="9852" extrusionOk="0">
                  <a:moveTo>
                    <a:pt x="11683" y="1"/>
                  </a:moveTo>
                  <a:cubicBezTo>
                    <a:pt x="10920" y="1"/>
                    <a:pt x="10158" y="252"/>
                    <a:pt x="9541" y="737"/>
                  </a:cubicBezTo>
                  <a:cubicBezTo>
                    <a:pt x="9007" y="1137"/>
                    <a:pt x="8540" y="1671"/>
                    <a:pt x="8273" y="2305"/>
                  </a:cubicBezTo>
                  <a:cubicBezTo>
                    <a:pt x="7973" y="2972"/>
                    <a:pt x="7840" y="3706"/>
                    <a:pt x="7806" y="4440"/>
                  </a:cubicBezTo>
                  <a:cubicBezTo>
                    <a:pt x="7706" y="5807"/>
                    <a:pt x="7073" y="7075"/>
                    <a:pt x="6039" y="7976"/>
                  </a:cubicBezTo>
                  <a:cubicBezTo>
                    <a:pt x="5205" y="8743"/>
                    <a:pt x="4171" y="9243"/>
                    <a:pt x="3103" y="9510"/>
                  </a:cubicBezTo>
                  <a:cubicBezTo>
                    <a:pt x="2369" y="9677"/>
                    <a:pt x="1602" y="9777"/>
                    <a:pt x="835" y="9777"/>
                  </a:cubicBezTo>
                  <a:lnTo>
                    <a:pt x="1" y="9777"/>
                  </a:lnTo>
                  <a:cubicBezTo>
                    <a:pt x="101" y="9810"/>
                    <a:pt x="168" y="9810"/>
                    <a:pt x="234" y="9810"/>
                  </a:cubicBezTo>
                  <a:cubicBezTo>
                    <a:pt x="468" y="9844"/>
                    <a:pt x="668" y="9844"/>
                    <a:pt x="868" y="9844"/>
                  </a:cubicBezTo>
                  <a:cubicBezTo>
                    <a:pt x="996" y="9849"/>
                    <a:pt x="1124" y="9852"/>
                    <a:pt x="1252" y="9852"/>
                  </a:cubicBezTo>
                  <a:cubicBezTo>
                    <a:pt x="1891" y="9852"/>
                    <a:pt x="2530" y="9782"/>
                    <a:pt x="3170" y="9643"/>
                  </a:cubicBezTo>
                  <a:cubicBezTo>
                    <a:pt x="4271" y="9410"/>
                    <a:pt x="5338" y="8876"/>
                    <a:pt x="6205" y="8142"/>
                  </a:cubicBezTo>
                  <a:cubicBezTo>
                    <a:pt x="6706" y="7675"/>
                    <a:pt x="7139" y="7142"/>
                    <a:pt x="7440" y="6541"/>
                  </a:cubicBezTo>
                  <a:cubicBezTo>
                    <a:pt x="7806" y="5907"/>
                    <a:pt x="8007" y="5174"/>
                    <a:pt x="8040" y="4473"/>
                  </a:cubicBezTo>
                  <a:cubicBezTo>
                    <a:pt x="8040" y="3739"/>
                    <a:pt x="8207" y="3039"/>
                    <a:pt x="8474" y="2405"/>
                  </a:cubicBezTo>
                  <a:cubicBezTo>
                    <a:pt x="8740" y="1804"/>
                    <a:pt x="9141" y="1304"/>
                    <a:pt x="9674" y="904"/>
                  </a:cubicBezTo>
                  <a:cubicBezTo>
                    <a:pt x="10291" y="424"/>
                    <a:pt x="11032" y="179"/>
                    <a:pt x="11781" y="179"/>
                  </a:cubicBezTo>
                  <a:cubicBezTo>
                    <a:pt x="12126" y="179"/>
                    <a:pt x="12473" y="231"/>
                    <a:pt x="12810" y="337"/>
                  </a:cubicBezTo>
                  <a:cubicBezTo>
                    <a:pt x="13511" y="604"/>
                    <a:pt x="14078" y="1137"/>
                    <a:pt x="14411" y="1838"/>
                  </a:cubicBezTo>
                  <a:cubicBezTo>
                    <a:pt x="14511" y="2071"/>
                    <a:pt x="14578" y="2338"/>
                    <a:pt x="14611" y="2638"/>
                  </a:cubicBezTo>
                  <a:cubicBezTo>
                    <a:pt x="14645" y="2538"/>
                    <a:pt x="14645" y="2472"/>
                    <a:pt x="14611" y="2405"/>
                  </a:cubicBezTo>
                  <a:cubicBezTo>
                    <a:pt x="14578" y="2205"/>
                    <a:pt x="14545" y="1971"/>
                    <a:pt x="14478" y="1804"/>
                  </a:cubicBezTo>
                  <a:cubicBezTo>
                    <a:pt x="14178" y="1071"/>
                    <a:pt x="13577" y="470"/>
                    <a:pt x="12843" y="203"/>
                  </a:cubicBezTo>
                  <a:cubicBezTo>
                    <a:pt x="12469" y="67"/>
                    <a:pt x="12076" y="1"/>
                    <a:pt x="11683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4475;p73">
              <a:extLst>
                <a:ext uri="{FF2B5EF4-FFF2-40B4-BE49-F238E27FC236}">
                  <a16:creationId xmlns:a16="http://schemas.microsoft.com/office/drawing/2014/main" id="{1386CA59-7A33-479D-9223-B036A9522D2C}"/>
                </a:ext>
              </a:extLst>
            </p:cNvPr>
            <p:cNvSpPr/>
            <p:nvPr/>
          </p:nvSpPr>
          <p:spPr>
            <a:xfrm>
              <a:off x="3523525" y="1656625"/>
              <a:ext cx="247700" cy="92425"/>
            </a:xfrm>
            <a:custGeom>
              <a:avLst/>
              <a:gdLst/>
              <a:ahLst/>
              <a:cxnLst/>
              <a:rect l="l" t="t" r="r" b="b"/>
              <a:pathLst>
                <a:path w="9908" h="3697" extrusionOk="0">
                  <a:moveTo>
                    <a:pt x="9908" y="1"/>
                  </a:moveTo>
                  <a:cubicBezTo>
                    <a:pt x="9574" y="434"/>
                    <a:pt x="9207" y="868"/>
                    <a:pt x="8840" y="1268"/>
                  </a:cubicBezTo>
                  <a:cubicBezTo>
                    <a:pt x="7473" y="2709"/>
                    <a:pt x="5587" y="3488"/>
                    <a:pt x="3653" y="3488"/>
                  </a:cubicBezTo>
                  <a:cubicBezTo>
                    <a:pt x="2946" y="3488"/>
                    <a:pt x="2232" y="3384"/>
                    <a:pt x="1535" y="3170"/>
                  </a:cubicBezTo>
                  <a:cubicBezTo>
                    <a:pt x="1002" y="2969"/>
                    <a:pt x="501" y="2769"/>
                    <a:pt x="1" y="2536"/>
                  </a:cubicBezTo>
                  <a:lnTo>
                    <a:pt x="1" y="2536"/>
                  </a:lnTo>
                  <a:cubicBezTo>
                    <a:pt x="101" y="2636"/>
                    <a:pt x="234" y="2736"/>
                    <a:pt x="368" y="2803"/>
                  </a:cubicBezTo>
                  <a:cubicBezTo>
                    <a:pt x="701" y="3003"/>
                    <a:pt x="1102" y="3170"/>
                    <a:pt x="1469" y="3303"/>
                  </a:cubicBezTo>
                  <a:cubicBezTo>
                    <a:pt x="2226" y="3568"/>
                    <a:pt x="3006" y="3696"/>
                    <a:pt x="3777" y="3696"/>
                  </a:cubicBezTo>
                  <a:cubicBezTo>
                    <a:pt x="5721" y="3696"/>
                    <a:pt x="7613" y="2882"/>
                    <a:pt x="8974" y="1402"/>
                  </a:cubicBezTo>
                  <a:cubicBezTo>
                    <a:pt x="9241" y="1101"/>
                    <a:pt x="9474" y="768"/>
                    <a:pt x="9708" y="401"/>
                  </a:cubicBezTo>
                  <a:cubicBezTo>
                    <a:pt x="9774" y="267"/>
                    <a:pt x="9841" y="134"/>
                    <a:pt x="990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4476;p73">
              <a:extLst>
                <a:ext uri="{FF2B5EF4-FFF2-40B4-BE49-F238E27FC236}">
                  <a16:creationId xmlns:a16="http://schemas.microsoft.com/office/drawing/2014/main" id="{835DFE5F-93BA-4A94-B0DD-079175709C99}"/>
                </a:ext>
              </a:extLst>
            </p:cNvPr>
            <p:cNvSpPr/>
            <p:nvPr/>
          </p:nvSpPr>
          <p:spPr>
            <a:xfrm>
              <a:off x="3904650" y="1871375"/>
              <a:ext cx="59225" cy="48925"/>
            </a:xfrm>
            <a:custGeom>
              <a:avLst/>
              <a:gdLst/>
              <a:ahLst/>
              <a:cxnLst/>
              <a:rect l="l" t="t" r="r" b="b"/>
              <a:pathLst>
                <a:path w="2369" h="1957" extrusionOk="0">
                  <a:moveTo>
                    <a:pt x="517" y="0"/>
                  </a:moveTo>
                  <a:cubicBezTo>
                    <a:pt x="459" y="0"/>
                    <a:pt x="400" y="17"/>
                    <a:pt x="334" y="50"/>
                  </a:cubicBezTo>
                  <a:cubicBezTo>
                    <a:pt x="67" y="150"/>
                    <a:pt x="0" y="517"/>
                    <a:pt x="67" y="817"/>
                  </a:cubicBezTo>
                  <a:cubicBezTo>
                    <a:pt x="133" y="1151"/>
                    <a:pt x="300" y="1451"/>
                    <a:pt x="567" y="1685"/>
                  </a:cubicBezTo>
                  <a:cubicBezTo>
                    <a:pt x="740" y="1857"/>
                    <a:pt x="985" y="1957"/>
                    <a:pt x="1222" y="1957"/>
                  </a:cubicBezTo>
                  <a:cubicBezTo>
                    <a:pt x="1306" y="1957"/>
                    <a:pt x="1389" y="1944"/>
                    <a:pt x="1468" y="1918"/>
                  </a:cubicBezTo>
                  <a:cubicBezTo>
                    <a:pt x="1768" y="1785"/>
                    <a:pt x="2001" y="1551"/>
                    <a:pt x="2135" y="1251"/>
                  </a:cubicBezTo>
                  <a:cubicBezTo>
                    <a:pt x="2235" y="984"/>
                    <a:pt x="2302" y="651"/>
                    <a:pt x="2335" y="350"/>
                  </a:cubicBezTo>
                  <a:lnTo>
                    <a:pt x="2368" y="250"/>
                  </a:lnTo>
                  <a:lnTo>
                    <a:pt x="701" y="50"/>
                  </a:lnTo>
                  <a:cubicBezTo>
                    <a:pt x="634" y="17"/>
                    <a:pt x="575" y="0"/>
                    <a:pt x="517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4477;p73">
              <a:extLst>
                <a:ext uri="{FF2B5EF4-FFF2-40B4-BE49-F238E27FC236}">
                  <a16:creationId xmlns:a16="http://schemas.microsoft.com/office/drawing/2014/main" id="{A5497A6E-52D7-460B-B163-579A9FA5BE8B}"/>
                </a:ext>
              </a:extLst>
            </p:cNvPr>
            <p:cNvSpPr/>
            <p:nvPr/>
          </p:nvSpPr>
          <p:spPr>
            <a:xfrm>
              <a:off x="3900475" y="1868450"/>
              <a:ext cx="72575" cy="54950"/>
            </a:xfrm>
            <a:custGeom>
              <a:avLst/>
              <a:gdLst/>
              <a:ahLst/>
              <a:cxnLst/>
              <a:rect l="l" t="t" r="r" b="b"/>
              <a:pathLst>
                <a:path w="2903" h="2198" extrusionOk="0">
                  <a:moveTo>
                    <a:pt x="501" y="0"/>
                  </a:moveTo>
                  <a:cubicBezTo>
                    <a:pt x="434" y="0"/>
                    <a:pt x="334" y="0"/>
                    <a:pt x="267" y="67"/>
                  </a:cubicBezTo>
                  <a:cubicBezTo>
                    <a:pt x="234" y="100"/>
                    <a:pt x="167" y="167"/>
                    <a:pt x="134" y="234"/>
                  </a:cubicBezTo>
                  <a:cubicBezTo>
                    <a:pt x="100" y="334"/>
                    <a:pt x="67" y="467"/>
                    <a:pt x="34" y="567"/>
                  </a:cubicBezTo>
                  <a:cubicBezTo>
                    <a:pt x="0" y="1001"/>
                    <a:pt x="134" y="1468"/>
                    <a:pt x="434" y="1768"/>
                  </a:cubicBezTo>
                  <a:cubicBezTo>
                    <a:pt x="687" y="2043"/>
                    <a:pt x="1048" y="2197"/>
                    <a:pt x="1414" y="2197"/>
                  </a:cubicBezTo>
                  <a:cubicBezTo>
                    <a:pt x="1625" y="2197"/>
                    <a:pt x="1839" y="2145"/>
                    <a:pt x="2035" y="2035"/>
                  </a:cubicBezTo>
                  <a:cubicBezTo>
                    <a:pt x="2168" y="1968"/>
                    <a:pt x="2235" y="1902"/>
                    <a:pt x="2202" y="1868"/>
                  </a:cubicBezTo>
                  <a:lnTo>
                    <a:pt x="2202" y="1868"/>
                  </a:lnTo>
                  <a:cubicBezTo>
                    <a:pt x="1935" y="1968"/>
                    <a:pt x="1668" y="2002"/>
                    <a:pt x="1368" y="2002"/>
                  </a:cubicBezTo>
                  <a:cubicBezTo>
                    <a:pt x="1101" y="1968"/>
                    <a:pt x="801" y="1835"/>
                    <a:pt x="634" y="1601"/>
                  </a:cubicBezTo>
                  <a:cubicBezTo>
                    <a:pt x="367" y="1335"/>
                    <a:pt x="267" y="968"/>
                    <a:pt x="334" y="601"/>
                  </a:cubicBezTo>
                  <a:cubicBezTo>
                    <a:pt x="334" y="534"/>
                    <a:pt x="367" y="434"/>
                    <a:pt x="401" y="367"/>
                  </a:cubicBezTo>
                  <a:cubicBezTo>
                    <a:pt x="434" y="267"/>
                    <a:pt x="434" y="267"/>
                    <a:pt x="501" y="267"/>
                  </a:cubicBezTo>
                  <a:cubicBezTo>
                    <a:pt x="601" y="267"/>
                    <a:pt x="701" y="267"/>
                    <a:pt x="767" y="301"/>
                  </a:cubicBezTo>
                  <a:lnTo>
                    <a:pt x="1034" y="334"/>
                  </a:lnTo>
                  <a:cubicBezTo>
                    <a:pt x="1401" y="367"/>
                    <a:pt x="1735" y="434"/>
                    <a:pt x="2002" y="434"/>
                  </a:cubicBezTo>
                  <a:cubicBezTo>
                    <a:pt x="2178" y="473"/>
                    <a:pt x="2353" y="489"/>
                    <a:pt x="2529" y="489"/>
                  </a:cubicBezTo>
                  <a:cubicBezTo>
                    <a:pt x="2654" y="489"/>
                    <a:pt x="2778" y="481"/>
                    <a:pt x="2902" y="467"/>
                  </a:cubicBezTo>
                  <a:cubicBezTo>
                    <a:pt x="2635" y="367"/>
                    <a:pt x="2335" y="267"/>
                    <a:pt x="2035" y="234"/>
                  </a:cubicBezTo>
                  <a:cubicBezTo>
                    <a:pt x="1768" y="200"/>
                    <a:pt x="1435" y="134"/>
                    <a:pt x="1101" y="67"/>
                  </a:cubicBezTo>
                  <a:lnTo>
                    <a:pt x="801" y="34"/>
                  </a:lnTo>
                  <a:cubicBezTo>
                    <a:pt x="701" y="0"/>
                    <a:pt x="601" y="0"/>
                    <a:pt x="5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4478;p73">
              <a:extLst>
                <a:ext uri="{FF2B5EF4-FFF2-40B4-BE49-F238E27FC236}">
                  <a16:creationId xmlns:a16="http://schemas.microsoft.com/office/drawing/2014/main" id="{F6449EAC-3B3B-4CA8-AC08-E6DEB3B633F4}"/>
                </a:ext>
              </a:extLst>
            </p:cNvPr>
            <p:cNvSpPr/>
            <p:nvPr/>
          </p:nvSpPr>
          <p:spPr>
            <a:xfrm>
              <a:off x="3980425" y="1780050"/>
              <a:ext cx="104375" cy="170775"/>
            </a:xfrm>
            <a:custGeom>
              <a:avLst/>
              <a:gdLst/>
              <a:ahLst/>
              <a:cxnLst/>
              <a:rect l="l" t="t" r="r" b="b"/>
              <a:pathLst>
                <a:path w="4175" h="6831" extrusionOk="0">
                  <a:moveTo>
                    <a:pt x="3274" y="0"/>
                  </a:moveTo>
                  <a:cubicBezTo>
                    <a:pt x="3040" y="67"/>
                    <a:pt x="2807" y="201"/>
                    <a:pt x="2606" y="367"/>
                  </a:cubicBezTo>
                  <a:cubicBezTo>
                    <a:pt x="1873" y="1035"/>
                    <a:pt x="1772" y="2169"/>
                    <a:pt x="2440" y="2936"/>
                  </a:cubicBezTo>
                  <a:cubicBezTo>
                    <a:pt x="2340" y="2969"/>
                    <a:pt x="2239" y="3003"/>
                    <a:pt x="2139" y="3036"/>
                  </a:cubicBezTo>
                  <a:cubicBezTo>
                    <a:pt x="1" y="3932"/>
                    <a:pt x="967" y="6830"/>
                    <a:pt x="2825" y="6830"/>
                  </a:cubicBezTo>
                  <a:cubicBezTo>
                    <a:pt x="3111" y="6830"/>
                    <a:pt x="3419" y="6761"/>
                    <a:pt x="3741" y="6605"/>
                  </a:cubicBezTo>
                  <a:cubicBezTo>
                    <a:pt x="4074" y="5671"/>
                    <a:pt x="4174" y="4637"/>
                    <a:pt x="4074" y="3636"/>
                  </a:cubicBezTo>
                  <a:cubicBezTo>
                    <a:pt x="3907" y="2402"/>
                    <a:pt x="3640" y="1201"/>
                    <a:pt x="3274" y="0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0" name="Google Shape;1598;p37">
            <a:extLst>
              <a:ext uri="{FF2B5EF4-FFF2-40B4-BE49-F238E27FC236}">
                <a16:creationId xmlns:a16="http://schemas.microsoft.com/office/drawing/2014/main" id="{4BF81958-EF7B-4C84-8B0C-3108E6BAFE1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922115" y="2924710"/>
            <a:ext cx="3643423" cy="47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</p:txBody>
      </p:sp>
      <p:sp>
        <p:nvSpPr>
          <p:cNvPr id="241" name="Google Shape;1598;p37">
            <a:extLst>
              <a:ext uri="{FF2B5EF4-FFF2-40B4-BE49-F238E27FC236}">
                <a16:creationId xmlns:a16="http://schemas.microsoft.com/office/drawing/2014/main" id="{4295E0C5-E643-43C4-8E30-8BFA609B500E}"/>
              </a:ext>
            </a:extLst>
          </p:cNvPr>
          <p:cNvSpPr txBox="1">
            <a:spLocks/>
          </p:cNvSpPr>
          <p:nvPr/>
        </p:nvSpPr>
        <p:spPr>
          <a:xfrm>
            <a:off x="3922114" y="3284095"/>
            <a:ext cx="3643423" cy="4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endParaRPr lang="en-US" b="1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2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0" build="p"/>
      <p:bldP spid="2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Walk by Johnye on Dribbble">
            <a:extLst>
              <a:ext uri="{FF2B5EF4-FFF2-40B4-BE49-F238E27FC236}">
                <a16:creationId xmlns:a16="http://schemas.microsoft.com/office/drawing/2014/main" id="{E2E9A473-714B-4195-BD32-D8595566E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402" y="2737537"/>
            <a:ext cx="2202994" cy="165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F2E41B50-C6E0-4046-AEED-F1A0D02507DB}"/>
              </a:ext>
            </a:extLst>
          </p:cNvPr>
          <p:cNvSpPr/>
          <p:nvPr/>
        </p:nvSpPr>
        <p:spPr>
          <a:xfrm>
            <a:off x="378609" y="1008454"/>
            <a:ext cx="8567428" cy="4040828"/>
          </a:xfrm>
          <a:prstGeom prst="roundRect">
            <a:avLst/>
          </a:prstGeom>
          <a:noFill/>
          <a:ln w="19050">
            <a:solidFill>
              <a:srgbClr val="16433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Google Shape;4602;p73">
            <a:extLst>
              <a:ext uri="{FF2B5EF4-FFF2-40B4-BE49-F238E27FC236}">
                <a16:creationId xmlns:a16="http://schemas.microsoft.com/office/drawing/2014/main" id="{0421DDF0-87B7-49C1-B21D-26C5DE33A8BB}"/>
              </a:ext>
            </a:extLst>
          </p:cNvPr>
          <p:cNvSpPr/>
          <p:nvPr/>
        </p:nvSpPr>
        <p:spPr>
          <a:xfrm rot="15954295">
            <a:off x="831520" y="698592"/>
            <a:ext cx="540275" cy="1550902"/>
          </a:xfrm>
          <a:custGeom>
            <a:avLst/>
            <a:gdLst/>
            <a:ahLst/>
            <a:cxnLst/>
            <a:rect l="l" t="t" r="r" b="b"/>
            <a:pathLst>
              <a:path w="84173" h="122849" extrusionOk="0">
                <a:moveTo>
                  <a:pt x="45018" y="0"/>
                </a:moveTo>
                <a:cubicBezTo>
                  <a:pt x="40977" y="0"/>
                  <a:pt x="36964" y="461"/>
                  <a:pt x="33106" y="1467"/>
                </a:cubicBezTo>
                <a:cubicBezTo>
                  <a:pt x="27823" y="2876"/>
                  <a:pt x="22541" y="5341"/>
                  <a:pt x="18667" y="9215"/>
                </a:cubicBezTo>
                <a:cubicBezTo>
                  <a:pt x="14511" y="13301"/>
                  <a:pt x="13102" y="18865"/>
                  <a:pt x="13173" y="24570"/>
                </a:cubicBezTo>
                <a:cubicBezTo>
                  <a:pt x="13243" y="37531"/>
                  <a:pt x="17117" y="50139"/>
                  <a:pt x="16694" y="63099"/>
                </a:cubicBezTo>
                <a:cubicBezTo>
                  <a:pt x="16483" y="70425"/>
                  <a:pt x="14863" y="77539"/>
                  <a:pt x="10848" y="83667"/>
                </a:cubicBezTo>
                <a:cubicBezTo>
                  <a:pt x="7256" y="89302"/>
                  <a:pt x="2396" y="94233"/>
                  <a:pt x="1410" y="101135"/>
                </a:cubicBezTo>
                <a:cubicBezTo>
                  <a:pt x="1" y="111349"/>
                  <a:pt x="7045" y="121140"/>
                  <a:pt x="17047" y="121562"/>
                </a:cubicBezTo>
                <a:cubicBezTo>
                  <a:pt x="16789" y="122205"/>
                  <a:pt x="17295" y="122848"/>
                  <a:pt x="17921" y="122848"/>
                </a:cubicBezTo>
                <a:cubicBezTo>
                  <a:pt x="17981" y="122848"/>
                  <a:pt x="18042" y="122842"/>
                  <a:pt x="18103" y="122830"/>
                </a:cubicBezTo>
                <a:cubicBezTo>
                  <a:pt x="28810" y="120999"/>
                  <a:pt x="33036" y="108602"/>
                  <a:pt x="43390" y="105573"/>
                </a:cubicBezTo>
                <a:cubicBezTo>
                  <a:pt x="52899" y="102755"/>
                  <a:pt x="66564" y="104587"/>
                  <a:pt x="72339" y="94514"/>
                </a:cubicBezTo>
                <a:cubicBezTo>
                  <a:pt x="75086" y="89795"/>
                  <a:pt x="73607" y="84583"/>
                  <a:pt x="71846" y="79793"/>
                </a:cubicBezTo>
                <a:cubicBezTo>
                  <a:pt x="70719" y="76835"/>
                  <a:pt x="69452" y="73876"/>
                  <a:pt x="69099" y="70636"/>
                </a:cubicBezTo>
                <a:cubicBezTo>
                  <a:pt x="68888" y="67185"/>
                  <a:pt x="69452" y="63733"/>
                  <a:pt x="70790" y="60564"/>
                </a:cubicBezTo>
                <a:cubicBezTo>
                  <a:pt x="73044" y="54577"/>
                  <a:pt x="76918" y="49294"/>
                  <a:pt x="79665" y="43518"/>
                </a:cubicBezTo>
                <a:cubicBezTo>
                  <a:pt x="81989" y="38658"/>
                  <a:pt x="83398" y="33375"/>
                  <a:pt x="83821" y="28022"/>
                </a:cubicBezTo>
                <a:cubicBezTo>
                  <a:pt x="84173" y="22950"/>
                  <a:pt x="83187" y="17738"/>
                  <a:pt x="80299" y="13512"/>
                </a:cubicBezTo>
                <a:cubicBezTo>
                  <a:pt x="77340" y="9145"/>
                  <a:pt x="72762" y="6468"/>
                  <a:pt x="67902" y="4566"/>
                </a:cubicBezTo>
                <a:cubicBezTo>
                  <a:pt x="60791" y="1731"/>
                  <a:pt x="52853" y="0"/>
                  <a:pt x="4501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  <p:sp>
        <p:nvSpPr>
          <p:cNvPr id="68" name="Google Shape;1770;p42">
            <a:extLst>
              <a:ext uri="{FF2B5EF4-FFF2-40B4-BE49-F238E27FC236}">
                <a16:creationId xmlns:a16="http://schemas.microsoft.com/office/drawing/2014/main" id="{CA2AC53E-3ACF-4EC9-B983-AB14B06150C9}"/>
              </a:ext>
            </a:extLst>
          </p:cNvPr>
          <p:cNvSpPr txBox="1">
            <a:spLocks/>
          </p:cNvSpPr>
          <p:nvPr/>
        </p:nvSpPr>
        <p:spPr>
          <a:xfrm>
            <a:off x="-352737" y="94218"/>
            <a:ext cx="1072324" cy="717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4400" dirty="0"/>
              <a:t>I</a:t>
            </a:r>
            <a:r>
              <a:rPr lang="en" sz="4400" dirty="0"/>
              <a:t>.</a:t>
            </a:r>
          </a:p>
        </p:txBody>
      </p:sp>
      <p:sp>
        <p:nvSpPr>
          <p:cNvPr id="69" name="Google Shape;1771;p42">
            <a:extLst>
              <a:ext uri="{FF2B5EF4-FFF2-40B4-BE49-F238E27FC236}">
                <a16:creationId xmlns:a16="http://schemas.microsoft.com/office/drawing/2014/main" id="{448C11F9-5A29-4F7D-9F4E-ED23092EA039}"/>
              </a:ext>
            </a:extLst>
          </p:cNvPr>
          <p:cNvSpPr txBox="1">
            <a:spLocks/>
          </p:cNvSpPr>
          <p:nvPr/>
        </p:nvSpPr>
        <p:spPr>
          <a:xfrm>
            <a:off x="460479" y="94218"/>
            <a:ext cx="2929210" cy="600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  <a:buSzPts val="990"/>
            </a:pPr>
            <a:r>
              <a:rPr lang="en-US" sz="2000" dirty="0"/>
              <a:t>KHÁI NIỆM TỐC ĐỘ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0597AB3-6586-4D24-97E1-7BCE0C047370}"/>
              </a:ext>
            </a:extLst>
          </p:cNvPr>
          <p:cNvSpPr txBox="1"/>
          <p:nvPr/>
        </p:nvSpPr>
        <p:spPr>
          <a:xfrm>
            <a:off x="411059" y="1265618"/>
            <a:ext cx="15699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3">
                    <a:lumMod val="50000"/>
                  </a:schemeClr>
                </a:solidFill>
                <a:latin typeface="Merriweather" panose="00000500000000000000" pitchFamily="2" charset="-93"/>
              </a:rPr>
              <a:t>CÁCH 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0BF37BB-07BB-42C4-89C4-7DB13C58B06F}"/>
              </a:ext>
            </a:extLst>
          </p:cNvPr>
          <p:cNvSpPr txBox="1"/>
          <p:nvPr/>
        </p:nvSpPr>
        <p:spPr>
          <a:xfrm>
            <a:off x="1103402" y="1765451"/>
            <a:ext cx="7610396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So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sánh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quãng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đường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đi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được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trong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cùng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khoảng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thời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gian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A5EA9D6-6C89-4009-B488-231C3F14229F}"/>
              </a:ext>
            </a:extLst>
          </p:cNvPr>
          <p:cNvSpPr txBox="1"/>
          <p:nvPr/>
        </p:nvSpPr>
        <p:spPr>
          <a:xfrm>
            <a:off x="2204899" y="676135"/>
            <a:ext cx="4479214" cy="557845"/>
          </a:xfrm>
          <a:prstGeom prst="rect">
            <a:avLst/>
          </a:prstGeom>
          <a:solidFill>
            <a:srgbClr val="EFCCAE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CÁCH XÁC ĐỊNH SỰ NHANH CHẬM</a:t>
            </a:r>
          </a:p>
        </p:txBody>
      </p:sp>
      <p:pic>
        <p:nvPicPr>
          <p:cNvPr id="1026" name="Picture 2" descr="Human walk cycle | Walking animation, Walking cartoon, Motion design  animation">
            <a:extLst>
              <a:ext uri="{FF2B5EF4-FFF2-40B4-BE49-F238E27FC236}">
                <a16:creationId xmlns:a16="http://schemas.microsoft.com/office/drawing/2014/main" id="{D95864E3-DCA5-4A3F-8BCF-2B91CB9C0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655" y="3463296"/>
            <a:ext cx="2256727" cy="169254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nimated GIF 14 – Alarm Clock – Bootgum">
            <a:extLst>
              <a:ext uri="{FF2B5EF4-FFF2-40B4-BE49-F238E27FC236}">
                <a16:creationId xmlns:a16="http://schemas.microsoft.com/office/drawing/2014/main" id="{952069F6-91E3-4FD4-AAE8-59B4E906F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23" y="3499290"/>
            <a:ext cx="769803" cy="75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7EBC3732-96AF-4DC7-8496-4A2389EFE711}"/>
              </a:ext>
            </a:extLst>
          </p:cNvPr>
          <p:cNvSpPr txBox="1"/>
          <p:nvPr/>
        </p:nvSpPr>
        <p:spPr>
          <a:xfrm>
            <a:off x="1103402" y="2260905"/>
            <a:ext cx="7610396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Quãng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đường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dài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hơn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→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chuyển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nhanh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hơn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77" name="Google Shape;230;p32">
            <a:extLst>
              <a:ext uri="{FF2B5EF4-FFF2-40B4-BE49-F238E27FC236}">
                <a16:creationId xmlns:a16="http://schemas.microsoft.com/office/drawing/2014/main" id="{FF8ED1D3-6BB7-4C3E-B1E9-DA61DAE0CD00}"/>
              </a:ext>
            </a:extLst>
          </p:cNvPr>
          <p:cNvSpPr/>
          <p:nvPr/>
        </p:nvSpPr>
        <p:spPr>
          <a:xfrm rot="2248611" flipH="1" flipV="1">
            <a:off x="7541781" y="2762048"/>
            <a:ext cx="486364" cy="829504"/>
          </a:xfrm>
          <a:custGeom>
            <a:avLst/>
            <a:gdLst/>
            <a:ahLst/>
            <a:cxnLst/>
            <a:rect l="l" t="t" r="r" b="b"/>
            <a:pathLst>
              <a:path w="29255" h="49895" extrusionOk="0">
                <a:moveTo>
                  <a:pt x="28352" y="0"/>
                </a:moveTo>
                <a:cubicBezTo>
                  <a:pt x="28098" y="0"/>
                  <a:pt x="27852" y="48"/>
                  <a:pt x="27620" y="110"/>
                </a:cubicBezTo>
                <a:cubicBezTo>
                  <a:pt x="26386" y="443"/>
                  <a:pt x="25151" y="777"/>
                  <a:pt x="23951" y="1244"/>
                </a:cubicBezTo>
                <a:cubicBezTo>
                  <a:pt x="22349" y="1844"/>
                  <a:pt x="21049" y="2845"/>
                  <a:pt x="19914" y="4179"/>
                </a:cubicBezTo>
                <a:cubicBezTo>
                  <a:pt x="17079" y="7515"/>
                  <a:pt x="15578" y="11384"/>
                  <a:pt x="15011" y="15687"/>
                </a:cubicBezTo>
                <a:cubicBezTo>
                  <a:pt x="14611" y="19057"/>
                  <a:pt x="14310" y="22459"/>
                  <a:pt x="14210" y="25861"/>
                </a:cubicBezTo>
                <a:cubicBezTo>
                  <a:pt x="14110" y="29931"/>
                  <a:pt x="13210" y="33834"/>
                  <a:pt x="11608" y="37536"/>
                </a:cubicBezTo>
                <a:cubicBezTo>
                  <a:pt x="10541" y="40038"/>
                  <a:pt x="8940" y="42140"/>
                  <a:pt x="6505" y="43374"/>
                </a:cubicBezTo>
                <a:cubicBezTo>
                  <a:pt x="5337" y="43941"/>
                  <a:pt x="4036" y="44275"/>
                  <a:pt x="2735" y="44742"/>
                </a:cubicBezTo>
                <a:cubicBezTo>
                  <a:pt x="2936" y="43874"/>
                  <a:pt x="3403" y="43241"/>
                  <a:pt x="3803" y="42540"/>
                </a:cubicBezTo>
                <a:cubicBezTo>
                  <a:pt x="4003" y="42173"/>
                  <a:pt x="4203" y="41773"/>
                  <a:pt x="4370" y="41373"/>
                </a:cubicBezTo>
                <a:cubicBezTo>
                  <a:pt x="4470" y="41072"/>
                  <a:pt x="4437" y="40705"/>
                  <a:pt x="4103" y="40605"/>
                </a:cubicBezTo>
                <a:cubicBezTo>
                  <a:pt x="4014" y="40583"/>
                  <a:pt x="3918" y="40572"/>
                  <a:pt x="3820" y="40572"/>
                </a:cubicBezTo>
                <a:cubicBezTo>
                  <a:pt x="3625" y="40572"/>
                  <a:pt x="3425" y="40616"/>
                  <a:pt x="3269" y="40705"/>
                </a:cubicBezTo>
                <a:cubicBezTo>
                  <a:pt x="3069" y="40839"/>
                  <a:pt x="2936" y="41106"/>
                  <a:pt x="2802" y="41339"/>
                </a:cubicBezTo>
                <a:cubicBezTo>
                  <a:pt x="2435" y="41873"/>
                  <a:pt x="2068" y="42440"/>
                  <a:pt x="1768" y="43007"/>
                </a:cubicBezTo>
                <a:cubicBezTo>
                  <a:pt x="1301" y="43908"/>
                  <a:pt x="834" y="44842"/>
                  <a:pt x="434" y="45776"/>
                </a:cubicBezTo>
                <a:cubicBezTo>
                  <a:pt x="0" y="46843"/>
                  <a:pt x="134" y="47243"/>
                  <a:pt x="1068" y="47877"/>
                </a:cubicBezTo>
                <a:cubicBezTo>
                  <a:pt x="1234" y="47977"/>
                  <a:pt x="1401" y="48111"/>
                  <a:pt x="1601" y="48211"/>
                </a:cubicBezTo>
                <a:cubicBezTo>
                  <a:pt x="2735" y="48711"/>
                  <a:pt x="3903" y="49078"/>
                  <a:pt x="4937" y="49779"/>
                </a:cubicBezTo>
                <a:cubicBezTo>
                  <a:pt x="5058" y="49860"/>
                  <a:pt x="5208" y="49894"/>
                  <a:pt x="5362" y="49894"/>
                </a:cubicBezTo>
                <a:cubicBezTo>
                  <a:pt x="5716" y="49894"/>
                  <a:pt x="6099" y="49711"/>
                  <a:pt x="6238" y="49478"/>
                </a:cubicBezTo>
                <a:cubicBezTo>
                  <a:pt x="6405" y="49211"/>
                  <a:pt x="6205" y="48578"/>
                  <a:pt x="5804" y="48311"/>
                </a:cubicBezTo>
                <a:cubicBezTo>
                  <a:pt x="5504" y="48077"/>
                  <a:pt x="5137" y="47911"/>
                  <a:pt x="4804" y="47744"/>
                </a:cubicBezTo>
                <a:cubicBezTo>
                  <a:pt x="4237" y="47410"/>
                  <a:pt x="3703" y="47043"/>
                  <a:pt x="3102" y="46443"/>
                </a:cubicBezTo>
                <a:cubicBezTo>
                  <a:pt x="4003" y="46109"/>
                  <a:pt x="4770" y="45776"/>
                  <a:pt x="5537" y="45542"/>
                </a:cubicBezTo>
                <a:cubicBezTo>
                  <a:pt x="8106" y="44775"/>
                  <a:pt x="10107" y="43207"/>
                  <a:pt x="11508" y="41039"/>
                </a:cubicBezTo>
                <a:cubicBezTo>
                  <a:pt x="14110" y="37036"/>
                  <a:pt x="15178" y="32466"/>
                  <a:pt x="15711" y="27796"/>
                </a:cubicBezTo>
                <a:cubicBezTo>
                  <a:pt x="15945" y="25561"/>
                  <a:pt x="15878" y="23293"/>
                  <a:pt x="16045" y="21058"/>
                </a:cubicBezTo>
                <a:cubicBezTo>
                  <a:pt x="16245" y="18890"/>
                  <a:pt x="16512" y="16722"/>
                  <a:pt x="16812" y="14553"/>
                </a:cubicBezTo>
                <a:cubicBezTo>
                  <a:pt x="17179" y="11651"/>
                  <a:pt x="18313" y="9049"/>
                  <a:pt x="19948" y="6614"/>
                </a:cubicBezTo>
                <a:cubicBezTo>
                  <a:pt x="21349" y="4479"/>
                  <a:pt x="23217" y="2912"/>
                  <a:pt x="25618" y="2011"/>
                </a:cubicBezTo>
                <a:cubicBezTo>
                  <a:pt x="26486" y="1677"/>
                  <a:pt x="27386" y="1311"/>
                  <a:pt x="28254" y="944"/>
                </a:cubicBezTo>
                <a:cubicBezTo>
                  <a:pt x="28621" y="777"/>
                  <a:pt x="29054" y="677"/>
                  <a:pt x="29254" y="243"/>
                </a:cubicBezTo>
                <a:cubicBezTo>
                  <a:pt x="28950" y="64"/>
                  <a:pt x="28646" y="0"/>
                  <a:pt x="2835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ABC670C-6BEF-477A-8387-18BDEF351829}"/>
              </a:ext>
            </a:extLst>
          </p:cNvPr>
          <p:cNvSpPr txBox="1"/>
          <p:nvPr/>
        </p:nvSpPr>
        <p:spPr>
          <a:xfrm>
            <a:off x="7930605" y="3040240"/>
            <a:ext cx="1060179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nhanh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hơn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6610821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0.5434 -2.59259E-6 " pathEditMode="relative" rAng="0" ptsTypes="AA">
                                      <p:cBhvr>
                                        <p:cTn id="40" dur="4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70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0.42275 -2.96296E-6 " pathEditMode="relative" rAng="0" ptsTypes="AA">
                                      <p:cBhvr>
                                        <p:cTn id="42" dur="4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28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70" grpId="0"/>
      <p:bldP spid="71" grpId="0"/>
      <p:bldP spid="72" grpId="0" animBg="1"/>
      <p:bldP spid="76" grpId="0"/>
      <p:bldP spid="77" grpId="0" animBg="1"/>
      <p:bldP spid="7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BE2211-176A-448B-83B3-DFC132534545}"/>
              </a:ext>
            </a:extLst>
          </p:cNvPr>
          <p:cNvSpPr/>
          <p:nvPr/>
        </p:nvSpPr>
        <p:spPr>
          <a:xfrm>
            <a:off x="1285375" y="3789576"/>
            <a:ext cx="5398737" cy="12055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Walk by Johnye on Dribbble">
            <a:extLst>
              <a:ext uri="{FF2B5EF4-FFF2-40B4-BE49-F238E27FC236}">
                <a16:creationId xmlns:a16="http://schemas.microsoft.com/office/drawing/2014/main" id="{E2E9A473-714B-4195-BD32-D8595566E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79" y="2729188"/>
            <a:ext cx="2202994" cy="165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F2E41B50-C6E0-4046-AEED-F1A0D02507DB}"/>
              </a:ext>
            </a:extLst>
          </p:cNvPr>
          <p:cNvSpPr/>
          <p:nvPr/>
        </p:nvSpPr>
        <p:spPr>
          <a:xfrm>
            <a:off x="378609" y="1008454"/>
            <a:ext cx="8567428" cy="4040828"/>
          </a:xfrm>
          <a:prstGeom prst="roundRect">
            <a:avLst/>
          </a:prstGeom>
          <a:noFill/>
          <a:ln w="19050">
            <a:solidFill>
              <a:srgbClr val="16433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Google Shape;4602;p73">
            <a:extLst>
              <a:ext uri="{FF2B5EF4-FFF2-40B4-BE49-F238E27FC236}">
                <a16:creationId xmlns:a16="http://schemas.microsoft.com/office/drawing/2014/main" id="{0421DDF0-87B7-49C1-B21D-26C5DE33A8BB}"/>
              </a:ext>
            </a:extLst>
          </p:cNvPr>
          <p:cNvSpPr/>
          <p:nvPr/>
        </p:nvSpPr>
        <p:spPr>
          <a:xfrm rot="15954295">
            <a:off x="831520" y="698592"/>
            <a:ext cx="540275" cy="1550902"/>
          </a:xfrm>
          <a:custGeom>
            <a:avLst/>
            <a:gdLst/>
            <a:ahLst/>
            <a:cxnLst/>
            <a:rect l="l" t="t" r="r" b="b"/>
            <a:pathLst>
              <a:path w="84173" h="122849" extrusionOk="0">
                <a:moveTo>
                  <a:pt x="45018" y="0"/>
                </a:moveTo>
                <a:cubicBezTo>
                  <a:pt x="40977" y="0"/>
                  <a:pt x="36964" y="461"/>
                  <a:pt x="33106" y="1467"/>
                </a:cubicBezTo>
                <a:cubicBezTo>
                  <a:pt x="27823" y="2876"/>
                  <a:pt x="22541" y="5341"/>
                  <a:pt x="18667" y="9215"/>
                </a:cubicBezTo>
                <a:cubicBezTo>
                  <a:pt x="14511" y="13301"/>
                  <a:pt x="13102" y="18865"/>
                  <a:pt x="13173" y="24570"/>
                </a:cubicBezTo>
                <a:cubicBezTo>
                  <a:pt x="13243" y="37531"/>
                  <a:pt x="17117" y="50139"/>
                  <a:pt x="16694" y="63099"/>
                </a:cubicBezTo>
                <a:cubicBezTo>
                  <a:pt x="16483" y="70425"/>
                  <a:pt x="14863" y="77539"/>
                  <a:pt x="10848" y="83667"/>
                </a:cubicBezTo>
                <a:cubicBezTo>
                  <a:pt x="7256" y="89302"/>
                  <a:pt x="2396" y="94233"/>
                  <a:pt x="1410" y="101135"/>
                </a:cubicBezTo>
                <a:cubicBezTo>
                  <a:pt x="1" y="111349"/>
                  <a:pt x="7045" y="121140"/>
                  <a:pt x="17047" y="121562"/>
                </a:cubicBezTo>
                <a:cubicBezTo>
                  <a:pt x="16789" y="122205"/>
                  <a:pt x="17295" y="122848"/>
                  <a:pt x="17921" y="122848"/>
                </a:cubicBezTo>
                <a:cubicBezTo>
                  <a:pt x="17981" y="122848"/>
                  <a:pt x="18042" y="122842"/>
                  <a:pt x="18103" y="122830"/>
                </a:cubicBezTo>
                <a:cubicBezTo>
                  <a:pt x="28810" y="120999"/>
                  <a:pt x="33036" y="108602"/>
                  <a:pt x="43390" y="105573"/>
                </a:cubicBezTo>
                <a:cubicBezTo>
                  <a:pt x="52899" y="102755"/>
                  <a:pt x="66564" y="104587"/>
                  <a:pt x="72339" y="94514"/>
                </a:cubicBezTo>
                <a:cubicBezTo>
                  <a:pt x="75086" y="89795"/>
                  <a:pt x="73607" y="84583"/>
                  <a:pt x="71846" y="79793"/>
                </a:cubicBezTo>
                <a:cubicBezTo>
                  <a:pt x="70719" y="76835"/>
                  <a:pt x="69452" y="73876"/>
                  <a:pt x="69099" y="70636"/>
                </a:cubicBezTo>
                <a:cubicBezTo>
                  <a:pt x="68888" y="67185"/>
                  <a:pt x="69452" y="63733"/>
                  <a:pt x="70790" y="60564"/>
                </a:cubicBezTo>
                <a:cubicBezTo>
                  <a:pt x="73044" y="54577"/>
                  <a:pt x="76918" y="49294"/>
                  <a:pt x="79665" y="43518"/>
                </a:cubicBezTo>
                <a:cubicBezTo>
                  <a:pt x="81989" y="38658"/>
                  <a:pt x="83398" y="33375"/>
                  <a:pt x="83821" y="28022"/>
                </a:cubicBezTo>
                <a:cubicBezTo>
                  <a:pt x="84173" y="22950"/>
                  <a:pt x="83187" y="17738"/>
                  <a:pt x="80299" y="13512"/>
                </a:cubicBezTo>
                <a:cubicBezTo>
                  <a:pt x="77340" y="9145"/>
                  <a:pt x="72762" y="6468"/>
                  <a:pt x="67902" y="4566"/>
                </a:cubicBezTo>
                <a:cubicBezTo>
                  <a:pt x="60791" y="1731"/>
                  <a:pt x="52853" y="0"/>
                  <a:pt x="4501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  <p:sp>
        <p:nvSpPr>
          <p:cNvPr id="68" name="Google Shape;1770;p42">
            <a:extLst>
              <a:ext uri="{FF2B5EF4-FFF2-40B4-BE49-F238E27FC236}">
                <a16:creationId xmlns:a16="http://schemas.microsoft.com/office/drawing/2014/main" id="{CA2AC53E-3ACF-4EC9-B983-AB14B06150C9}"/>
              </a:ext>
            </a:extLst>
          </p:cNvPr>
          <p:cNvSpPr txBox="1">
            <a:spLocks/>
          </p:cNvSpPr>
          <p:nvPr/>
        </p:nvSpPr>
        <p:spPr>
          <a:xfrm>
            <a:off x="-352737" y="94218"/>
            <a:ext cx="1072324" cy="717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4400" dirty="0"/>
              <a:t>I</a:t>
            </a:r>
            <a:r>
              <a:rPr lang="en" sz="4400" dirty="0"/>
              <a:t>.</a:t>
            </a:r>
          </a:p>
        </p:txBody>
      </p:sp>
      <p:sp>
        <p:nvSpPr>
          <p:cNvPr id="69" name="Google Shape;1771;p42">
            <a:extLst>
              <a:ext uri="{FF2B5EF4-FFF2-40B4-BE49-F238E27FC236}">
                <a16:creationId xmlns:a16="http://schemas.microsoft.com/office/drawing/2014/main" id="{448C11F9-5A29-4F7D-9F4E-ED23092EA039}"/>
              </a:ext>
            </a:extLst>
          </p:cNvPr>
          <p:cNvSpPr txBox="1">
            <a:spLocks/>
          </p:cNvSpPr>
          <p:nvPr/>
        </p:nvSpPr>
        <p:spPr>
          <a:xfrm>
            <a:off x="460479" y="94218"/>
            <a:ext cx="2929210" cy="600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  <a:buSzPts val="990"/>
            </a:pPr>
            <a:r>
              <a:rPr lang="en-US" sz="2000" dirty="0"/>
              <a:t>KHÁI NIỆM TỐC ĐỘ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0597AB3-6586-4D24-97E1-7BCE0C047370}"/>
              </a:ext>
            </a:extLst>
          </p:cNvPr>
          <p:cNvSpPr txBox="1"/>
          <p:nvPr/>
        </p:nvSpPr>
        <p:spPr>
          <a:xfrm>
            <a:off x="411059" y="1265618"/>
            <a:ext cx="15699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3">
                    <a:lumMod val="50000"/>
                  </a:schemeClr>
                </a:solidFill>
                <a:latin typeface="Merriweather" panose="00000500000000000000" pitchFamily="2" charset="-93"/>
              </a:rPr>
              <a:t>CÁCH 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0BF37BB-07BB-42C4-89C4-7DB13C58B06F}"/>
              </a:ext>
            </a:extLst>
          </p:cNvPr>
          <p:cNvSpPr txBox="1"/>
          <p:nvPr/>
        </p:nvSpPr>
        <p:spPr>
          <a:xfrm>
            <a:off x="1285376" y="1775003"/>
            <a:ext cx="6482496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So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sánh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thời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gian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để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đi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cùng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quãng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đường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A5EA9D6-6C89-4009-B488-231C3F14229F}"/>
              </a:ext>
            </a:extLst>
          </p:cNvPr>
          <p:cNvSpPr txBox="1"/>
          <p:nvPr/>
        </p:nvSpPr>
        <p:spPr>
          <a:xfrm>
            <a:off x="2204899" y="676135"/>
            <a:ext cx="4479214" cy="557845"/>
          </a:xfrm>
          <a:prstGeom prst="rect">
            <a:avLst/>
          </a:prstGeom>
          <a:solidFill>
            <a:srgbClr val="EFCCAE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CÁCH XÁC ĐỊNH SỰ NHANH CHẬM</a:t>
            </a:r>
          </a:p>
        </p:txBody>
      </p:sp>
      <p:pic>
        <p:nvPicPr>
          <p:cNvPr id="1026" name="Picture 2" descr="Human walk cycle | Walking animation, Walking cartoon, Motion design  animation">
            <a:extLst>
              <a:ext uri="{FF2B5EF4-FFF2-40B4-BE49-F238E27FC236}">
                <a16:creationId xmlns:a16="http://schemas.microsoft.com/office/drawing/2014/main" id="{D95864E3-DCA5-4A3F-8BCF-2B91CB9C0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03" y="3492793"/>
            <a:ext cx="2256727" cy="169254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7EBC3732-96AF-4DC7-8496-4A2389EFE711}"/>
              </a:ext>
            </a:extLst>
          </p:cNvPr>
          <p:cNvSpPr txBox="1"/>
          <p:nvPr/>
        </p:nvSpPr>
        <p:spPr>
          <a:xfrm>
            <a:off x="1285376" y="2270457"/>
            <a:ext cx="6482496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Thời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gian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ngắn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hơn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→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chuyển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nhanh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hơn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77" name="Google Shape;230;p32">
            <a:extLst>
              <a:ext uri="{FF2B5EF4-FFF2-40B4-BE49-F238E27FC236}">
                <a16:creationId xmlns:a16="http://schemas.microsoft.com/office/drawing/2014/main" id="{FF8ED1D3-6BB7-4C3E-B1E9-DA61DAE0CD00}"/>
              </a:ext>
            </a:extLst>
          </p:cNvPr>
          <p:cNvSpPr/>
          <p:nvPr/>
        </p:nvSpPr>
        <p:spPr>
          <a:xfrm rot="2248611" flipH="1" flipV="1">
            <a:off x="7497034" y="2737911"/>
            <a:ext cx="486364" cy="829504"/>
          </a:xfrm>
          <a:custGeom>
            <a:avLst/>
            <a:gdLst/>
            <a:ahLst/>
            <a:cxnLst/>
            <a:rect l="l" t="t" r="r" b="b"/>
            <a:pathLst>
              <a:path w="29255" h="49895" extrusionOk="0">
                <a:moveTo>
                  <a:pt x="28352" y="0"/>
                </a:moveTo>
                <a:cubicBezTo>
                  <a:pt x="28098" y="0"/>
                  <a:pt x="27852" y="48"/>
                  <a:pt x="27620" y="110"/>
                </a:cubicBezTo>
                <a:cubicBezTo>
                  <a:pt x="26386" y="443"/>
                  <a:pt x="25151" y="777"/>
                  <a:pt x="23951" y="1244"/>
                </a:cubicBezTo>
                <a:cubicBezTo>
                  <a:pt x="22349" y="1844"/>
                  <a:pt x="21049" y="2845"/>
                  <a:pt x="19914" y="4179"/>
                </a:cubicBezTo>
                <a:cubicBezTo>
                  <a:pt x="17079" y="7515"/>
                  <a:pt x="15578" y="11384"/>
                  <a:pt x="15011" y="15687"/>
                </a:cubicBezTo>
                <a:cubicBezTo>
                  <a:pt x="14611" y="19057"/>
                  <a:pt x="14310" y="22459"/>
                  <a:pt x="14210" y="25861"/>
                </a:cubicBezTo>
                <a:cubicBezTo>
                  <a:pt x="14110" y="29931"/>
                  <a:pt x="13210" y="33834"/>
                  <a:pt x="11608" y="37536"/>
                </a:cubicBezTo>
                <a:cubicBezTo>
                  <a:pt x="10541" y="40038"/>
                  <a:pt x="8940" y="42140"/>
                  <a:pt x="6505" y="43374"/>
                </a:cubicBezTo>
                <a:cubicBezTo>
                  <a:pt x="5337" y="43941"/>
                  <a:pt x="4036" y="44275"/>
                  <a:pt x="2735" y="44742"/>
                </a:cubicBezTo>
                <a:cubicBezTo>
                  <a:pt x="2936" y="43874"/>
                  <a:pt x="3403" y="43241"/>
                  <a:pt x="3803" y="42540"/>
                </a:cubicBezTo>
                <a:cubicBezTo>
                  <a:pt x="4003" y="42173"/>
                  <a:pt x="4203" y="41773"/>
                  <a:pt x="4370" y="41373"/>
                </a:cubicBezTo>
                <a:cubicBezTo>
                  <a:pt x="4470" y="41072"/>
                  <a:pt x="4437" y="40705"/>
                  <a:pt x="4103" y="40605"/>
                </a:cubicBezTo>
                <a:cubicBezTo>
                  <a:pt x="4014" y="40583"/>
                  <a:pt x="3918" y="40572"/>
                  <a:pt x="3820" y="40572"/>
                </a:cubicBezTo>
                <a:cubicBezTo>
                  <a:pt x="3625" y="40572"/>
                  <a:pt x="3425" y="40616"/>
                  <a:pt x="3269" y="40705"/>
                </a:cubicBezTo>
                <a:cubicBezTo>
                  <a:pt x="3069" y="40839"/>
                  <a:pt x="2936" y="41106"/>
                  <a:pt x="2802" y="41339"/>
                </a:cubicBezTo>
                <a:cubicBezTo>
                  <a:pt x="2435" y="41873"/>
                  <a:pt x="2068" y="42440"/>
                  <a:pt x="1768" y="43007"/>
                </a:cubicBezTo>
                <a:cubicBezTo>
                  <a:pt x="1301" y="43908"/>
                  <a:pt x="834" y="44842"/>
                  <a:pt x="434" y="45776"/>
                </a:cubicBezTo>
                <a:cubicBezTo>
                  <a:pt x="0" y="46843"/>
                  <a:pt x="134" y="47243"/>
                  <a:pt x="1068" y="47877"/>
                </a:cubicBezTo>
                <a:cubicBezTo>
                  <a:pt x="1234" y="47977"/>
                  <a:pt x="1401" y="48111"/>
                  <a:pt x="1601" y="48211"/>
                </a:cubicBezTo>
                <a:cubicBezTo>
                  <a:pt x="2735" y="48711"/>
                  <a:pt x="3903" y="49078"/>
                  <a:pt x="4937" y="49779"/>
                </a:cubicBezTo>
                <a:cubicBezTo>
                  <a:pt x="5058" y="49860"/>
                  <a:pt x="5208" y="49894"/>
                  <a:pt x="5362" y="49894"/>
                </a:cubicBezTo>
                <a:cubicBezTo>
                  <a:pt x="5716" y="49894"/>
                  <a:pt x="6099" y="49711"/>
                  <a:pt x="6238" y="49478"/>
                </a:cubicBezTo>
                <a:cubicBezTo>
                  <a:pt x="6405" y="49211"/>
                  <a:pt x="6205" y="48578"/>
                  <a:pt x="5804" y="48311"/>
                </a:cubicBezTo>
                <a:cubicBezTo>
                  <a:pt x="5504" y="48077"/>
                  <a:pt x="5137" y="47911"/>
                  <a:pt x="4804" y="47744"/>
                </a:cubicBezTo>
                <a:cubicBezTo>
                  <a:pt x="4237" y="47410"/>
                  <a:pt x="3703" y="47043"/>
                  <a:pt x="3102" y="46443"/>
                </a:cubicBezTo>
                <a:cubicBezTo>
                  <a:pt x="4003" y="46109"/>
                  <a:pt x="4770" y="45776"/>
                  <a:pt x="5537" y="45542"/>
                </a:cubicBezTo>
                <a:cubicBezTo>
                  <a:pt x="8106" y="44775"/>
                  <a:pt x="10107" y="43207"/>
                  <a:pt x="11508" y="41039"/>
                </a:cubicBezTo>
                <a:cubicBezTo>
                  <a:pt x="14110" y="37036"/>
                  <a:pt x="15178" y="32466"/>
                  <a:pt x="15711" y="27796"/>
                </a:cubicBezTo>
                <a:cubicBezTo>
                  <a:pt x="15945" y="25561"/>
                  <a:pt x="15878" y="23293"/>
                  <a:pt x="16045" y="21058"/>
                </a:cubicBezTo>
                <a:cubicBezTo>
                  <a:pt x="16245" y="18890"/>
                  <a:pt x="16512" y="16722"/>
                  <a:pt x="16812" y="14553"/>
                </a:cubicBezTo>
                <a:cubicBezTo>
                  <a:pt x="17179" y="11651"/>
                  <a:pt x="18313" y="9049"/>
                  <a:pt x="19948" y="6614"/>
                </a:cubicBezTo>
                <a:cubicBezTo>
                  <a:pt x="21349" y="4479"/>
                  <a:pt x="23217" y="2912"/>
                  <a:pt x="25618" y="2011"/>
                </a:cubicBezTo>
                <a:cubicBezTo>
                  <a:pt x="26486" y="1677"/>
                  <a:pt x="27386" y="1311"/>
                  <a:pt x="28254" y="944"/>
                </a:cubicBezTo>
                <a:cubicBezTo>
                  <a:pt x="28621" y="777"/>
                  <a:pt x="29054" y="677"/>
                  <a:pt x="29254" y="243"/>
                </a:cubicBezTo>
                <a:cubicBezTo>
                  <a:pt x="28950" y="64"/>
                  <a:pt x="28646" y="0"/>
                  <a:pt x="2835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ABC670C-6BEF-477A-8387-18BDEF351829}"/>
              </a:ext>
            </a:extLst>
          </p:cNvPr>
          <p:cNvSpPr txBox="1"/>
          <p:nvPr/>
        </p:nvSpPr>
        <p:spPr>
          <a:xfrm>
            <a:off x="7885858" y="3016103"/>
            <a:ext cx="1060179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nhanh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hơn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33462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17284E-7 L 0.59098 6.17284E-7 " pathEditMode="relative" rAng="0" ptsTypes="AA">
                                      <p:cBhvr>
                                        <p:cTn id="24" dur="4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49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48148E-6 L 0.59462 1.48148E-6 " pathEditMode="relative" rAng="0" ptsTypes="AA">
                                      <p:cBhvr>
                                        <p:cTn id="26" dur="6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22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1" grpId="0"/>
      <p:bldP spid="76" grpId="0"/>
      <p:bldP spid="77" grpId="0" animBg="1"/>
      <p:bldP spid="7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924;p44">
            <a:extLst>
              <a:ext uri="{FF2B5EF4-FFF2-40B4-BE49-F238E27FC236}">
                <a16:creationId xmlns:a16="http://schemas.microsoft.com/office/drawing/2014/main" id="{2AF709B9-DD12-4667-86FE-1EA229229B93}"/>
              </a:ext>
            </a:extLst>
          </p:cNvPr>
          <p:cNvSpPr txBox="1">
            <a:spLocks/>
          </p:cNvSpPr>
          <p:nvPr/>
        </p:nvSpPr>
        <p:spPr>
          <a:xfrm>
            <a:off x="516952" y="204664"/>
            <a:ext cx="3904220" cy="160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Font typeface="Montserrat"/>
              <a:buNone/>
              <a:tabLst/>
              <a:defRPr/>
            </a:pP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Làm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thế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nào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tính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dựa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quãng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đường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(s)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đi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đơn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vị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thời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gian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(t)?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-93"/>
              <a:cs typeface="#9Slide03 Arima Madurai Black" panose="00000A00000000000000" pitchFamily="2" charset="-93"/>
              <a:sym typeface="Montserrat"/>
            </a:endParaRPr>
          </a:p>
        </p:txBody>
      </p:sp>
      <p:sp>
        <p:nvSpPr>
          <p:cNvPr id="143" name="Google Shape;1785;p44">
            <a:extLst>
              <a:ext uri="{FF2B5EF4-FFF2-40B4-BE49-F238E27FC236}">
                <a16:creationId xmlns:a16="http://schemas.microsoft.com/office/drawing/2014/main" id="{4FE26B20-D22A-4CFE-B30B-AD93D4758E8D}"/>
              </a:ext>
            </a:extLst>
          </p:cNvPr>
          <p:cNvSpPr/>
          <p:nvPr/>
        </p:nvSpPr>
        <p:spPr>
          <a:xfrm>
            <a:off x="5443714" y="4003960"/>
            <a:ext cx="3465825" cy="3783"/>
          </a:xfrm>
          <a:custGeom>
            <a:avLst/>
            <a:gdLst/>
            <a:ahLst/>
            <a:cxnLst/>
            <a:rect l="l" t="t" r="r" b="b"/>
            <a:pathLst>
              <a:path w="184132" h="201" extrusionOk="0">
                <a:moveTo>
                  <a:pt x="92066" y="1"/>
                </a:moveTo>
                <a:cubicBezTo>
                  <a:pt x="41230" y="1"/>
                  <a:pt x="0" y="34"/>
                  <a:pt x="0" y="101"/>
                </a:cubicBezTo>
                <a:cubicBezTo>
                  <a:pt x="0" y="167"/>
                  <a:pt x="41230" y="201"/>
                  <a:pt x="92066" y="201"/>
                </a:cubicBezTo>
                <a:cubicBezTo>
                  <a:pt x="142902" y="201"/>
                  <a:pt x="184132" y="167"/>
                  <a:pt x="184132" y="101"/>
                </a:cubicBezTo>
                <a:cubicBezTo>
                  <a:pt x="184132" y="34"/>
                  <a:pt x="142936" y="1"/>
                  <a:pt x="9206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786;p44">
            <a:extLst>
              <a:ext uri="{FF2B5EF4-FFF2-40B4-BE49-F238E27FC236}">
                <a16:creationId xmlns:a16="http://schemas.microsoft.com/office/drawing/2014/main" id="{BFF32C39-B477-40F3-B030-EA9C3B24BDA4}"/>
              </a:ext>
            </a:extLst>
          </p:cNvPr>
          <p:cNvSpPr/>
          <p:nvPr/>
        </p:nvSpPr>
        <p:spPr>
          <a:xfrm>
            <a:off x="5636475" y="3222262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787;p44">
            <a:extLst>
              <a:ext uri="{FF2B5EF4-FFF2-40B4-BE49-F238E27FC236}">
                <a16:creationId xmlns:a16="http://schemas.microsoft.com/office/drawing/2014/main" id="{8554A7F7-4529-4DDE-B6BD-7BBA4DAA8A86}"/>
              </a:ext>
            </a:extLst>
          </p:cNvPr>
          <p:cNvSpPr/>
          <p:nvPr/>
        </p:nvSpPr>
        <p:spPr>
          <a:xfrm>
            <a:off x="5636475" y="3222262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788;p44">
            <a:extLst>
              <a:ext uri="{FF2B5EF4-FFF2-40B4-BE49-F238E27FC236}">
                <a16:creationId xmlns:a16="http://schemas.microsoft.com/office/drawing/2014/main" id="{3210A5EE-486D-402B-82DE-857E5B6D2AC5}"/>
              </a:ext>
            </a:extLst>
          </p:cNvPr>
          <p:cNvSpPr/>
          <p:nvPr/>
        </p:nvSpPr>
        <p:spPr>
          <a:xfrm>
            <a:off x="5974885" y="2920273"/>
            <a:ext cx="352244" cy="1088355"/>
          </a:xfrm>
          <a:custGeom>
            <a:avLst/>
            <a:gdLst/>
            <a:ahLst/>
            <a:cxnLst/>
            <a:rect l="l" t="t" r="r" b="b"/>
            <a:pathLst>
              <a:path w="18714" h="57822" extrusionOk="0">
                <a:moveTo>
                  <a:pt x="18047" y="0"/>
                </a:moveTo>
                <a:lnTo>
                  <a:pt x="17880" y="67"/>
                </a:lnTo>
                <a:cubicBezTo>
                  <a:pt x="16879" y="601"/>
                  <a:pt x="16045" y="1301"/>
                  <a:pt x="15378" y="2202"/>
                </a:cubicBezTo>
                <a:cubicBezTo>
                  <a:pt x="14711" y="3069"/>
                  <a:pt x="14211" y="4036"/>
                  <a:pt x="13844" y="5037"/>
                </a:cubicBezTo>
                <a:cubicBezTo>
                  <a:pt x="13043" y="7039"/>
                  <a:pt x="12776" y="9140"/>
                  <a:pt x="12376" y="11175"/>
                </a:cubicBezTo>
                <a:cubicBezTo>
                  <a:pt x="11976" y="13176"/>
                  <a:pt x="11475" y="15144"/>
                  <a:pt x="10475" y="16812"/>
                </a:cubicBezTo>
                <a:cubicBezTo>
                  <a:pt x="9941" y="17646"/>
                  <a:pt x="9341" y="18413"/>
                  <a:pt x="8807" y="19214"/>
                </a:cubicBezTo>
                <a:cubicBezTo>
                  <a:pt x="8206" y="20014"/>
                  <a:pt x="7806" y="20915"/>
                  <a:pt x="7639" y="21882"/>
                </a:cubicBezTo>
                <a:cubicBezTo>
                  <a:pt x="7339" y="23851"/>
                  <a:pt x="8440" y="25585"/>
                  <a:pt x="8206" y="27320"/>
                </a:cubicBezTo>
                <a:cubicBezTo>
                  <a:pt x="8106" y="28187"/>
                  <a:pt x="7839" y="29021"/>
                  <a:pt x="7372" y="29755"/>
                </a:cubicBezTo>
                <a:cubicBezTo>
                  <a:pt x="6972" y="30489"/>
                  <a:pt x="6472" y="31189"/>
                  <a:pt x="5971" y="31890"/>
                </a:cubicBezTo>
                <a:cubicBezTo>
                  <a:pt x="5504" y="32557"/>
                  <a:pt x="5071" y="33291"/>
                  <a:pt x="4737" y="34058"/>
                </a:cubicBezTo>
                <a:cubicBezTo>
                  <a:pt x="4404" y="34792"/>
                  <a:pt x="4204" y="35559"/>
                  <a:pt x="4170" y="36393"/>
                </a:cubicBezTo>
                <a:cubicBezTo>
                  <a:pt x="4037" y="37961"/>
                  <a:pt x="4270" y="39462"/>
                  <a:pt x="4170" y="40863"/>
                </a:cubicBezTo>
                <a:cubicBezTo>
                  <a:pt x="4037" y="42197"/>
                  <a:pt x="3636" y="43498"/>
                  <a:pt x="3003" y="44699"/>
                </a:cubicBezTo>
                <a:cubicBezTo>
                  <a:pt x="2436" y="45833"/>
                  <a:pt x="1802" y="46900"/>
                  <a:pt x="1301" y="47901"/>
                </a:cubicBezTo>
                <a:cubicBezTo>
                  <a:pt x="1035" y="48401"/>
                  <a:pt x="768" y="48902"/>
                  <a:pt x="568" y="49369"/>
                </a:cubicBezTo>
                <a:cubicBezTo>
                  <a:pt x="401" y="49869"/>
                  <a:pt x="234" y="50336"/>
                  <a:pt x="167" y="50870"/>
                </a:cubicBezTo>
                <a:cubicBezTo>
                  <a:pt x="34" y="51737"/>
                  <a:pt x="1" y="52638"/>
                  <a:pt x="134" y="53538"/>
                </a:cubicBezTo>
                <a:cubicBezTo>
                  <a:pt x="234" y="54773"/>
                  <a:pt x="701" y="55940"/>
                  <a:pt x="1468" y="56908"/>
                </a:cubicBezTo>
                <a:cubicBezTo>
                  <a:pt x="1568" y="57074"/>
                  <a:pt x="1702" y="57208"/>
                  <a:pt x="1835" y="57341"/>
                </a:cubicBezTo>
                <a:cubicBezTo>
                  <a:pt x="1935" y="57441"/>
                  <a:pt x="2035" y="57508"/>
                  <a:pt x="2135" y="57608"/>
                </a:cubicBezTo>
                <a:cubicBezTo>
                  <a:pt x="2336" y="57741"/>
                  <a:pt x="2402" y="57775"/>
                  <a:pt x="2402" y="57775"/>
                </a:cubicBezTo>
                <a:cubicBezTo>
                  <a:pt x="2069" y="57508"/>
                  <a:pt x="1768" y="57208"/>
                  <a:pt x="1502" y="56908"/>
                </a:cubicBezTo>
                <a:cubicBezTo>
                  <a:pt x="801" y="55907"/>
                  <a:pt x="367" y="54739"/>
                  <a:pt x="267" y="53505"/>
                </a:cubicBezTo>
                <a:cubicBezTo>
                  <a:pt x="134" y="52638"/>
                  <a:pt x="167" y="51771"/>
                  <a:pt x="301" y="50870"/>
                </a:cubicBezTo>
                <a:cubicBezTo>
                  <a:pt x="401" y="50403"/>
                  <a:pt x="534" y="49903"/>
                  <a:pt x="734" y="49436"/>
                </a:cubicBezTo>
                <a:cubicBezTo>
                  <a:pt x="935" y="48935"/>
                  <a:pt x="1168" y="48468"/>
                  <a:pt x="1435" y="47968"/>
                </a:cubicBezTo>
                <a:cubicBezTo>
                  <a:pt x="1969" y="46967"/>
                  <a:pt x="2602" y="45933"/>
                  <a:pt x="3169" y="44799"/>
                </a:cubicBezTo>
                <a:cubicBezTo>
                  <a:pt x="3837" y="43565"/>
                  <a:pt x="4237" y="42264"/>
                  <a:pt x="4370" y="40896"/>
                </a:cubicBezTo>
                <a:cubicBezTo>
                  <a:pt x="4504" y="39462"/>
                  <a:pt x="4270" y="37961"/>
                  <a:pt x="4404" y="36426"/>
                </a:cubicBezTo>
                <a:cubicBezTo>
                  <a:pt x="4470" y="35626"/>
                  <a:pt x="4637" y="34858"/>
                  <a:pt x="4971" y="34158"/>
                </a:cubicBezTo>
                <a:cubicBezTo>
                  <a:pt x="5304" y="33391"/>
                  <a:pt x="5738" y="32690"/>
                  <a:pt x="6205" y="32023"/>
                </a:cubicBezTo>
                <a:cubicBezTo>
                  <a:pt x="6705" y="31356"/>
                  <a:pt x="7206" y="30655"/>
                  <a:pt x="7639" y="29888"/>
                </a:cubicBezTo>
                <a:cubicBezTo>
                  <a:pt x="8106" y="29121"/>
                  <a:pt x="8407" y="28254"/>
                  <a:pt x="8507" y="27353"/>
                </a:cubicBezTo>
                <a:cubicBezTo>
                  <a:pt x="8740" y="25518"/>
                  <a:pt x="7673" y="23750"/>
                  <a:pt x="7940" y="21916"/>
                </a:cubicBezTo>
                <a:cubicBezTo>
                  <a:pt x="8140" y="21015"/>
                  <a:pt x="8507" y="20148"/>
                  <a:pt x="9074" y="19381"/>
                </a:cubicBezTo>
                <a:cubicBezTo>
                  <a:pt x="9607" y="18580"/>
                  <a:pt x="10208" y="17813"/>
                  <a:pt x="10742" y="16979"/>
                </a:cubicBezTo>
                <a:cubicBezTo>
                  <a:pt x="11809" y="15244"/>
                  <a:pt x="12309" y="13243"/>
                  <a:pt x="12710" y="11242"/>
                </a:cubicBezTo>
                <a:cubicBezTo>
                  <a:pt x="13077" y="9207"/>
                  <a:pt x="13377" y="7139"/>
                  <a:pt x="14144" y="5171"/>
                </a:cubicBezTo>
                <a:cubicBezTo>
                  <a:pt x="14511" y="4170"/>
                  <a:pt x="15011" y="3236"/>
                  <a:pt x="15645" y="2402"/>
                </a:cubicBezTo>
                <a:cubicBezTo>
                  <a:pt x="16234" y="1596"/>
                  <a:pt x="16996" y="934"/>
                  <a:pt x="17851" y="469"/>
                </a:cubicBezTo>
                <a:lnTo>
                  <a:pt x="17851" y="469"/>
                </a:lnTo>
                <a:cubicBezTo>
                  <a:pt x="17984" y="1557"/>
                  <a:pt x="18181" y="2613"/>
                  <a:pt x="18280" y="3669"/>
                </a:cubicBezTo>
                <a:cubicBezTo>
                  <a:pt x="18414" y="4704"/>
                  <a:pt x="18447" y="5771"/>
                  <a:pt x="18414" y="6838"/>
                </a:cubicBezTo>
                <a:cubicBezTo>
                  <a:pt x="18380" y="7372"/>
                  <a:pt x="18314" y="7872"/>
                  <a:pt x="18247" y="8406"/>
                </a:cubicBezTo>
                <a:cubicBezTo>
                  <a:pt x="18113" y="8907"/>
                  <a:pt x="17947" y="9374"/>
                  <a:pt x="17747" y="9841"/>
                </a:cubicBezTo>
                <a:cubicBezTo>
                  <a:pt x="17313" y="10808"/>
                  <a:pt x="16913" y="11775"/>
                  <a:pt x="16612" y="12776"/>
                </a:cubicBezTo>
                <a:cubicBezTo>
                  <a:pt x="16312" y="13777"/>
                  <a:pt x="16145" y="14777"/>
                  <a:pt x="16079" y="15811"/>
                </a:cubicBezTo>
                <a:cubicBezTo>
                  <a:pt x="15979" y="16812"/>
                  <a:pt x="15845" y="17813"/>
                  <a:pt x="15745" y="18780"/>
                </a:cubicBezTo>
                <a:cubicBezTo>
                  <a:pt x="15512" y="20748"/>
                  <a:pt x="15378" y="22716"/>
                  <a:pt x="14578" y="24418"/>
                </a:cubicBezTo>
                <a:cubicBezTo>
                  <a:pt x="14177" y="25252"/>
                  <a:pt x="13677" y="26052"/>
                  <a:pt x="13277" y="26886"/>
                </a:cubicBezTo>
                <a:cubicBezTo>
                  <a:pt x="12910" y="27753"/>
                  <a:pt x="12676" y="28654"/>
                  <a:pt x="12643" y="29588"/>
                </a:cubicBezTo>
                <a:cubicBezTo>
                  <a:pt x="12543" y="31389"/>
                  <a:pt x="12776" y="33157"/>
                  <a:pt x="12309" y="34758"/>
                </a:cubicBezTo>
                <a:cubicBezTo>
                  <a:pt x="11809" y="36326"/>
                  <a:pt x="10808" y="37660"/>
                  <a:pt x="10275" y="39162"/>
                </a:cubicBezTo>
                <a:cubicBezTo>
                  <a:pt x="9774" y="40663"/>
                  <a:pt x="9941" y="42264"/>
                  <a:pt x="10174" y="43665"/>
                </a:cubicBezTo>
                <a:cubicBezTo>
                  <a:pt x="10408" y="45066"/>
                  <a:pt x="10641" y="46433"/>
                  <a:pt x="10341" y="47668"/>
                </a:cubicBezTo>
                <a:cubicBezTo>
                  <a:pt x="10041" y="48902"/>
                  <a:pt x="9174" y="49836"/>
                  <a:pt x="8607" y="50837"/>
                </a:cubicBezTo>
                <a:cubicBezTo>
                  <a:pt x="8306" y="51304"/>
                  <a:pt x="8106" y="51837"/>
                  <a:pt x="8040" y="52404"/>
                </a:cubicBezTo>
                <a:cubicBezTo>
                  <a:pt x="7973" y="52905"/>
                  <a:pt x="7940" y="53405"/>
                  <a:pt x="7940" y="53905"/>
                </a:cubicBezTo>
                <a:cubicBezTo>
                  <a:pt x="7940" y="54372"/>
                  <a:pt x="7873" y="54839"/>
                  <a:pt x="7739" y="55273"/>
                </a:cubicBezTo>
                <a:cubicBezTo>
                  <a:pt x="7573" y="55673"/>
                  <a:pt x="7339" y="56007"/>
                  <a:pt x="7006" y="56274"/>
                </a:cubicBezTo>
                <a:cubicBezTo>
                  <a:pt x="6472" y="56707"/>
                  <a:pt x="5838" y="57041"/>
                  <a:pt x="5171" y="57308"/>
                </a:cubicBezTo>
                <a:cubicBezTo>
                  <a:pt x="4704" y="57475"/>
                  <a:pt x="4204" y="57608"/>
                  <a:pt x="3670" y="57708"/>
                </a:cubicBezTo>
                <a:cubicBezTo>
                  <a:pt x="3370" y="57775"/>
                  <a:pt x="3069" y="57808"/>
                  <a:pt x="2736" y="57808"/>
                </a:cubicBezTo>
                <a:cubicBezTo>
                  <a:pt x="2469" y="57775"/>
                  <a:pt x="2369" y="57775"/>
                  <a:pt x="2369" y="57775"/>
                </a:cubicBezTo>
                <a:lnTo>
                  <a:pt x="2369" y="57775"/>
                </a:lnTo>
                <a:cubicBezTo>
                  <a:pt x="2564" y="57805"/>
                  <a:pt x="2759" y="57821"/>
                  <a:pt x="2951" y="57821"/>
                </a:cubicBezTo>
                <a:cubicBezTo>
                  <a:pt x="3186" y="57821"/>
                  <a:pt x="3416" y="57797"/>
                  <a:pt x="3636" y="57741"/>
                </a:cubicBezTo>
                <a:cubicBezTo>
                  <a:pt x="4170" y="57675"/>
                  <a:pt x="4671" y="57541"/>
                  <a:pt x="5171" y="57375"/>
                </a:cubicBezTo>
                <a:cubicBezTo>
                  <a:pt x="5838" y="57141"/>
                  <a:pt x="6472" y="56774"/>
                  <a:pt x="7039" y="56340"/>
                </a:cubicBezTo>
                <a:cubicBezTo>
                  <a:pt x="7372" y="56074"/>
                  <a:pt x="7639" y="55707"/>
                  <a:pt x="7806" y="55306"/>
                </a:cubicBezTo>
                <a:cubicBezTo>
                  <a:pt x="7940" y="54873"/>
                  <a:pt x="8006" y="54406"/>
                  <a:pt x="8040" y="53905"/>
                </a:cubicBezTo>
                <a:cubicBezTo>
                  <a:pt x="8040" y="53405"/>
                  <a:pt x="8073" y="52905"/>
                  <a:pt x="8140" y="52404"/>
                </a:cubicBezTo>
                <a:cubicBezTo>
                  <a:pt x="8240" y="51871"/>
                  <a:pt x="8407" y="51370"/>
                  <a:pt x="8707" y="50903"/>
                </a:cubicBezTo>
                <a:cubicBezTo>
                  <a:pt x="9240" y="49936"/>
                  <a:pt x="10174" y="49035"/>
                  <a:pt x="10475" y="47701"/>
                </a:cubicBezTo>
                <a:cubicBezTo>
                  <a:pt x="10775" y="46400"/>
                  <a:pt x="10541" y="45032"/>
                  <a:pt x="10341" y="43631"/>
                </a:cubicBezTo>
                <a:cubicBezTo>
                  <a:pt x="10141" y="42230"/>
                  <a:pt x="9941" y="40696"/>
                  <a:pt x="10441" y="39228"/>
                </a:cubicBezTo>
                <a:cubicBezTo>
                  <a:pt x="10975" y="37761"/>
                  <a:pt x="11976" y="36460"/>
                  <a:pt x="12476" y="34792"/>
                </a:cubicBezTo>
                <a:cubicBezTo>
                  <a:pt x="13010" y="33157"/>
                  <a:pt x="12776" y="31356"/>
                  <a:pt x="12876" y="29588"/>
                </a:cubicBezTo>
                <a:cubicBezTo>
                  <a:pt x="12910" y="28687"/>
                  <a:pt x="13110" y="27820"/>
                  <a:pt x="13477" y="26986"/>
                </a:cubicBezTo>
                <a:cubicBezTo>
                  <a:pt x="13844" y="26152"/>
                  <a:pt x="14377" y="25385"/>
                  <a:pt x="14778" y="24518"/>
                </a:cubicBezTo>
                <a:cubicBezTo>
                  <a:pt x="15612" y="22750"/>
                  <a:pt x="15745" y="20782"/>
                  <a:pt x="15979" y="18814"/>
                </a:cubicBezTo>
                <a:cubicBezTo>
                  <a:pt x="16112" y="17846"/>
                  <a:pt x="16212" y="16846"/>
                  <a:pt x="16312" y="15845"/>
                </a:cubicBezTo>
                <a:cubicBezTo>
                  <a:pt x="16379" y="14811"/>
                  <a:pt x="16579" y="13810"/>
                  <a:pt x="16846" y="12843"/>
                </a:cubicBezTo>
                <a:cubicBezTo>
                  <a:pt x="17146" y="11875"/>
                  <a:pt x="17546" y="10908"/>
                  <a:pt x="17947" y="9941"/>
                </a:cubicBezTo>
                <a:cubicBezTo>
                  <a:pt x="18180" y="9474"/>
                  <a:pt x="18347" y="8973"/>
                  <a:pt x="18514" y="8440"/>
                </a:cubicBezTo>
                <a:cubicBezTo>
                  <a:pt x="18580" y="7906"/>
                  <a:pt x="18614" y="7372"/>
                  <a:pt x="18647" y="6838"/>
                </a:cubicBezTo>
                <a:cubicBezTo>
                  <a:pt x="18714" y="5771"/>
                  <a:pt x="18647" y="4670"/>
                  <a:pt x="18514" y="3603"/>
                </a:cubicBezTo>
                <a:cubicBezTo>
                  <a:pt x="18414" y="2535"/>
                  <a:pt x="18214" y="1468"/>
                  <a:pt x="18080" y="400"/>
                </a:cubicBezTo>
                <a:lnTo>
                  <a:pt x="18080" y="200"/>
                </a:lnTo>
                <a:lnTo>
                  <a:pt x="1804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789;p44">
            <a:extLst>
              <a:ext uri="{FF2B5EF4-FFF2-40B4-BE49-F238E27FC236}">
                <a16:creationId xmlns:a16="http://schemas.microsoft.com/office/drawing/2014/main" id="{F5368260-105F-4862-B25E-9066B0F7F70E}"/>
              </a:ext>
            </a:extLst>
          </p:cNvPr>
          <p:cNvSpPr/>
          <p:nvPr/>
        </p:nvSpPr>
        <p:spPr>
          <a:xfrm>
            <a:off x="6019457" y="2972374"/>
            <a:ext cx="277538" cy="1035369"/>
          </a:xfrm>
          <a:custGeom>
            <a:avLst/>
            <a:gdLst/>
            <a:ahLst/>
            <a:cxnLst/>
            <a:rect l="l" t="t" r="r" b="b"/>
            <a:pathLst>
              <a:path w="14745" h="55007" extrusionOk="0">
                <a:moveTo>
                  <a:pt x="14745" y="1"/>
                </a:moveTo>
                <a:cubicBezTo>
                  <a:pt x="14711" y="68"/>
                  <a:pt x="14711" y="101"/>
                  <a:pt x="14711" y="168"/>
                </a:cubicBezTo>
                <a:lnTo>
                  <a:pt x="14611" y="568"/>
                </a:lnTo>
                <a:cubicBezTo>
                  <a:pt x="14511" y="935"/>
                  <a:pt x="14378" y="1502"/>
                  <a:pt x="14211" y="2202"/>
                </a:cubicBezTo>
                <a:cubicBezTo>
                  <a:pt x="14044" y="2870"/>
                  <a:pt x="13611" y="3670"/>
                  <a:pt x="13244" y="4637"/>
                </a:cubicBezTo>
                <a:cubicBezTo>
                  <a:pt x="12810" y="5705"/>
                  <a:pt x="12443" y="6806"/>
                  <a:pt x="12143" y="7940"/>
                </a:cubicBezTo>
                <a:cubicBezTo>
                  <a:pt x="11776" y="9174"/>
                  <a:pt x="11476" y="10575"/>
                  <a:pt x="11142" y="12043"/>
                </a:cubicBezTo>
                <a:cubicBezTo>
                  <a:pt x="10842" y="13644"/>
                  <a:pt x="10342" y="15178"/>
                  <a:pt x="9641" y="16613"/>
                </a:cubicBezTo>
                <a:cubicBezTo>
                  <a:pt x="9207" y="17380"/>
                  <a:pt x="8841" y="18147"/>
                  <a:pt x="8474" y="18981"/>
                </a:cubicBezTo>
                <a:cubicBezTo>
                  <a:pt x="8140" y="19848"/>
                  <a:pt x="7940" y="20716"/>
                  <a:pt x="7806" y="21650"/>
                </a:cubicBezTo>
                <a:cubicBezTo>
                  <a:pt x="7573" y="23551"/>
                  <a:pt x="7239" y="25419"/>
                  <a:pt x="6806" y="27287"/>
                </a:cubicBezTo>
                <a:cubicBezTo>
                  <a:pt x="5872" y="31123"/>
                  <a:pt x="4971" y="34759"/>
                  <a:pt x="4171" y="38095"/>
                </a:cubicBezTo>
                <a:cubicBezTo>
                  <a:pt x="3370" y="41397"/>
                  <a:pt x="2603" y="44366"/>
                  <a:pt x="1969" y="46901"/>
                </a:cubicBezTo>
                <a:cubicBezTo>
                  <a:pt x="1335" y="49403"/>
                  <a:pt x="835" y="51404"/>
                  <a:pt x="501" y="52839"/>
                </a:cubicBezTo>
                <a:cubicBezTo>
                  <a:pt x="334" y="53506"/>
                  <a:pt x="201" y="54039"/>
                  <a:pt x="101" y="54440"/>
                </a:cubicBezTo>
                <a:cubicBezTo>
                  <a:pt x="68" y="54607"/>
                  <a:pt x="34" y="54740"/>
                  <a:pt x="1" y="54873"/>
                </a:cubicBezTo>
                <a:cubicBezTo>
                  <a:pt x="1" y="54907"/>
                  <a:pt x="1" y="54973"/>
                  <a:pt x="1" y="55007"/>
                </a:cubicBezTo>
                <a:cubicBezTo>
                  <a:pt x="34" y="54973"/>
                  <a:pt x="68" y="54907"/>
                  <a:pt x="68" y="54873"/>
                </a:cubicBezTo>
                <a:cubicBezTo>
                  <a:pt x="101" y="54773"/>
                  <a:pt x="134" y="54640"/>
                  <a:pt x="201" y="54440"/>
                </a:cubicBezTo>
                <a:cubicBezTo>
                  <a:pt x="301" y="54073"/>
                  <a:pt x="435" y="53539"/>
                  <a:pt x="601" y="52839"/>
                </a:cubicBezTo>
                <a:cubicBezTo>
                  <a:pt x="968" y="51438"/>
                  <a:pt x="1502" y="49403"/>
                  <a:pt x="2169" y="46934"/>
                </a:cubicBezTo>
                <a:cubicBezTo>
                  <a:pt x="2803" y="44466"/>
                  <a:pt x="3570" y="41464"/>
                  <a:pt x="4437" y="38161"/>
                </a:cubicBezTo>
                <a:cubicBezTo>
                  <a:pt x="5305" y="34859"/>
                  <a:pt x="6172" y="31190"/>
                  <a:pt x="7106" y="27354"/>
                </a:cubicBezTo>
                <a:cubicBezTo>
                  <a:pt x="7540" y="25486"/>
                  <a:pt x="7873" y="23584"/>
                  <a:pt x="8107" y="21683"/>
                </a:cubicBezTo>
                <a:cubicBezTo>
                  <a:pt x="8207" y="20782"/>
                  <a:pt x="8440" y="19915"/>
                  <a:pt x="8774" y="19081"/>
                </a:cubicBezTo>
                <a:cubicBezTo>
                  <a:pt x="9074" y="18247"/>
                  <a:pt x="9508" y="17513"/>
                  <a:pt x="9908" y="16746"/>
                </a:cubicBezTo>
                <a:cubicBezTo>
                  <a:pt x="10742" y="15212"/>
                  <a:pt x="11042" y="13577"/>
                  <a:pt x="11376" y="12109"/>
                </a:cubicBezTo>
                <a:cubicBezTo>
                  <a:pt x="11709" y="10642"/>
                  <a:pt x="12009" y="9241"/>
                  <a:pt x="12343" y="8007"/>
                </a:cubicBezTo>
                <a:cubicBezTo>
                  <a:pt x="12677" y="6739"/>
                  <a:pt x="13044" y="5638"/>
                  <a:pt x="13410" y="4671"/>
                </a:cubicBezTo>
                <a:cubicBezTo>
                  <a:pt x="13744" y="3870"/>
                  <a:pt x="14078" y="3070"/>
                  <a:pt x="14344" y="2202"/>
                </a:cubicBezTo>
                <a:cubicBezTo>
                  <a:pt x="14511" y="1502"/>
                  <a:pt x="14578" y="968"/>
                  <a:pt x="14645" y="568"/>
                </a:cubicBezTo>
                <a:cubicBezTo>
                  <a:pt x="14678" y="401"/>
                  <a:pt x="14711" y="268"/>
                  <a:pt x="14745" y="168"/>
                </a:cubicBezTo>
                <a:cubicBezTo>
                  <a:pt x="14745" y="68"/>
                  <a:pt x="14745" y="1"/>
                  <a:pt x="1474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790;p44">
            <a:extLst>
              <a:ext uri="{FF2B5EF4-FFF2-40B4-BE49-F238E27FC236}">
                <a16:creationId xmlns:a16="http://schemas.microsoft.com/office/drawing/2014/main" id="{00EC223B-5CA1-478C-AE20-A322D586128D}"/>
              </a:ext>
            </a:extLst>
          </p:cNvPr>
          <p:cNvSpPr/>
          <p:nvPr/>
        </p:nvSpPr>
        <p:spPr>
          <a:xfrm>
            <a:off x="5713064" y="2642114"/>
            <a:ext cx="395574" cy="1366269"/>
          </a:xfrm>
          <a:custGeom>
            <a:avLst/>
            <a:gdLst/>
            <a:ahLst/>
            <a:cxnLst/>
            <a:rect l="l" t="t" r="r" b="b"/>
            <a:pathLst>
              <a:path w="21016" h="72587" extrusionOk="0">
                <a:moveTo>
                  <a:pt x="1368" y="1"/>
                </a:moveTo>
                <a:cubicBezTo>
                  <a:pt x="868" y="3237"/>
                  <a:pt x="1" y="5471"/>
                  <a:pt x="267" y="9875"/>
                </a:cubicBezTo>
                <a:cubicBezTo>
                  <a:pt x="368" y="11442"/>
                  <a:pt x="2202" y="14445"/>
                  <a:pt x="2469" y="17947"/>
                </a:cubicBezTo>
                <a:cubicBezTo>
                  <a:pt x="2602" y="20015"/>
                  <a:pt x="2703" y="22083"/>
                  <a:pt x="2836" y="24152"/>
                </a:cubicBezTo>
                <a:cubicBezTo>
                  <a:pt x="2969" y="26220"/>
                  <a:pt x="3103" y="28221"/>
                  <a:pt x="3837" y="30089"/>
                </a:cubicBezTo>
                <a:cubicBezTo>
                  <a:pt x="4370" y="31557"/>
                  <a:pt x="5271" y="32858"/>
                  <a:pt x="5671" y="34359"/>
                </a:cubicBezTo>
                <a:cubicBezTo>
                  <a:pt x="6439" y="37161"/>
                  <a:pt x="5438" y="40196"/>
                  <a:pt x="6072" y="43032"/>
                </a:cubicBezTo>
                <a:cubicBezTo>
                  <a:pt x="6572" y="45467"/>
                  <a:pt x="8240" y="47535"/>
                  <a:pt x="8607" y="49970"/>
                </a:cubicBezTo>
                <a:cubicBezTo>
                  <a:pt x="9074" y="53406"/>
                  <a:pt x="6839" y="56975"/>
                  <a:pt x="8006" y="60244"/>
                </a:cubicBezTo>
                <a:cubicBezTo>
                  <a:pt x="8573" y="61879"/>
                  <a:pt x="9908" y="63146"/>
                  <a:pt x="10275" y="64814"/>
                </a:cubicBezTo>
                <a:cubicBezTo>
                  <a:pt x="10575" y="66148"/>
                  <a:pt x="10241" y="67516"/>
                  <a:pt x="10508" y="68817"/>
                </a:cubicBezTo>
                <a:cubicBezTo>
                  <a:pt x="10922" y="70821"/>
                  <a:pt x="14582" y="72431"/>
                  <a:pt x="16801" y="72431"/>
                </a:cubicBezTo>
                <a:cubicBezTo>
                  <a:pt x="16908" y="72431"/>
                  <a:pt x="17012" y="72427"/>
                  <a:pt x="17113" y="72419"/>
                </a:cubicBezTo>
                <a:lnTo>
                  <a:pt x="17113" y="72586"/>
                </a:lnTo>
                <a:cubicBezTo>
                  <a:pt x="20148" y="70752"/>
                  <a:pt x="21016" y="65248"/>
                  <a:pt x="19748" y="61945"/>
                </a:cubicBezTo>
                <a:cubicBezTo>
                  <a:pt x="18480" y="58643"/>
                  <a:pt x="16246" y="55607"/>
                  <a:pt x="15912" y="52072"/>
                </a:cubicBezTo>
                <a:cubicBezTo>
                  <a:pt x="15645" y="49370"/>
                  <a:pt x="16546" y="46568"/>
                  <a:pt x="15912" y="43932"/>
                </a:cubicBezTo>
                <a:cubicBezTo>
                  <a:pt x="15078" y="40330"/>
                  <a:pt x="11542" y="37561"/>
                  <a:pt x="11609" y="33892"/>
                </a:cubicBezTo>
                <a:cubicBezTo>
                  <a:pt x="11609" y="31824"/>
                  <a:pt x="12810" y="29889"/>
                  <a:pt x="12710" y="27821"/>
                </a:cubicBezTo>
                <a:cubicBezTo>
                  <a:pt x="12576" y="25286"/>
                  <a:pt x="10642" y="23284"/>
                  <a:pt x="9441" y="21049"/>
                </a:cubicBezTo>
                <a:cubicBezTo>
                  <a:pt x="7606" y="17647"/>
                  <a:pt x="7473" y="13611"/>
                  <a:pt x="6839" y="9808"/>
                </a:cubicBezTo>
                <a:cubicBezTo>
                  <a:pt x="6205" y="5972"/>
                  <a:pt x="4771" y="1869"/>
                  <a:pt x="1368" y="1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791;p44">
            <a:extLst>
              <a:ext uri="{FF2B5EF4-FFF2-40B4-BE49-F238E27FC236}">
                <a16:creationId xmlns:a16="http://schemas.microsoft.com/office/drawing/2014/main" id="{1E3B93DD-4301-43B6-A7BD-16DAEFF6DDE6}"/>
              </a:ext>
            </a:extLst>
          </p:cNvPr>
          <p:cNvSpPr/>
          <p:nvPr/>
        </p:nvSpPr>
        <p:spPr>
          <a:xfrm>
            <a:off x="5754511" y="2702403"/>
            <a:ext cx="279420" cy="1302837"/>
          </a:xfrm>
          <a:custGeom>
            <a:avLst/>
            <a:gdLst/>
            <a:ahLst/>
            <a:cxnLst/>
            <a:rect l="l" t="t" r="r" b="b"/>
            <a:pathLst>
              <a:path w="14845" h="69217" extrusionOk="0">
                <a:moveTo>
                  <a:pt x="0" y="0"/>
                </a:moveTo>
                <a:cubicBezTo>
                  <a:pt x="0" y="67"/>
                  <a:pt x="0" y="134"/>
                  <a:pt x="0" y="167"/>
                </a:cubicBezTo>
                <a:cubicBezTo>
                  <a:pt x="0" y="334"/>
                  <a:pt x="34" y="501"/>
                  <a:pt x="67" y="701"/>
                </a:cubicBezTo>
                <a:cubicBezTo>
                  <a:pt x="134" y="1201"/>
                  <a:pt x="234" y="1868"/>
                  <a:pt x="367" y="2769"/>
                </a:cubicBezTo>
                <a:cubicBezTo>
                  <a:pt x="534" y="3669"/>
                  <a:pt x="1001" y="4670"/>
                  <a:pt x="1368" y="5871"/>
                </a:cubicBezTo>
                <a:cubicBezTo>
                  <a:pt x="1735" y="7105"/>
                  <a:pt x="2168" y="8506"/>
                  <a:pt x="2502" y="10041"/>
                </a:cubicBezTo>
                <a:cubicBezTo>
                  <a:pt x="2836" y="11608"/>
                  <a:pt x="3136" y="13343"/>
                  <a:pt x="3436" y="15211"/>
                </a:cubicBezTo>
                <a:cubicBezTo>
                  <a:pt x="3736" y="17079"/>
                  <a:pt x="4070" y="19114"/>
                  <a:pt x="5004" y="21049"/>
                </a:cubicBezTo>
                <a:cubicBezTo>
                  <a:pt x="5437" y="22016"/>
                  <a:pt x="5904" y="23017"/>
                  <a:pt x="6271" y="24051"/>
                </a:cubicBezTo>
                <a:cubicBezTo>
                  <a:pt x="6605" y="25118"/>
                  <a:pt x="6838" y="26219"/>
                  <a:pt x="6905" y="27353"/>
                </a:cubicBezTo>
                <a:cubicBezTo>
                  <a:pt x="7072" y="29721"/>
                  <a:pt x="7372" y="32090"/>
                  <a:pt x="7806" y="34425"/>
                </a:cubicBezTo>
                <a:cubicBezTo>
                  <a:pt x="8740" y="39228"/>
                  <a:pt x="9607" y="43832"/>
                  <a:pt x="10441" y="48001"/>
                </a:cubicBezTo>
                <a:cubicBezTo>
                  <a:pt x="11242" y="52171"/>
                  <a:pt x="12042" y="55907"/>
                  <a:pt x="12709" y="59042"/>
                </a:cubicBezTo>
                <a:cubicBezTo>
                  <a:pt x="13343" y="62211"/>
                  <a:pt x="13877" y="64713"/>
                  <a:pt x="14244" y="66481"/>
                </a:cubicBezTo>
                <a:lnTo>
                  <a:pt x="14677" y="68516"/>
                </a:lnTo>
                <a:cubicBezTo>
                  <a:pt x="14711" y="68716"/>
                  <a:pt x="14777" y="68916"/>
                  <a:pt x="14811" y="69050"/>
                </a:cubicBezTo>
                <a:cubicBezTo>
                  <a:pt x="14811" y="69083"/>
                  <a:pt x="14811" y="69150"/>
                  <a:pt x="14844" y="69216"/>
                </a:cubicBezTo>
                <a:cubicBezTo>
                  <a:pt x="14844" y="69150"/>
                  <a:pt x="14844" y="69083"/>
                  <a:pt x="14844" y="69016"/>
                </a:cubicBezTo>
                <a:cubicBezTo>
                  <a:pt x="14811" y="68883"/>
                  <a:pt x="14777" y="68716"/>
                  <a:pt x="14744" y="68516"/>
                </a:cubicBezTo>
                <a:cubicBezTo>
                  <a:pt x="14677" y="68016"/>
                  <a:pt x="14544" y="67348"/>
                  <a:pt x="14377" y="66481"/>
                </a:cubicBezTo>
                <a:cubicBezTo>
                  <a:pt x="14010" y="64680"/>
                  <a:pt x="13543" y="62145"/>
                  <a:pt x="12909" y="59009"/>
                </a:cubicBezTo>
                <a:cubicBezTo>
                  <a:pt x="12276" y="55874"/>
                  <a:pt x="11542" y="52104"/>
                  <a:pt x="10708" y="47935"/>
                </a:cubicBezTo>
                <a:cubicBezTo>
                  <a:pt x="9874" y="43798"/>
                  <a:pt x="9040" y="39195"/>
                  <a:pt x="8106" y="34391"/>
                </a:cubicBezTo>
                <a:cubicBezTo>
                  <a:pt x="7672" y="32023"/>
                  <a:pt x="7372" y="29655"/>
                  <a:pt x="7205" y="27286"/>
                </a:cubicBezTo>
                <a:cubicBezTo>
                  <a:pt x="7105" y="26152"/>
                  <a:pt x="6905" y="25018"/>
                  <a:pt x="6538" y="23917"/>
                </a:cubicBezTo>
                <a:cubicBezTo>
                  <a:pt x="6171" y="22883"/>
                  <a:pt x="5671" y="21883"/>
                  <a:pt x="5237" y="20915"/>
                </a:cubicBezTo>
                <a:cubicBezTo>
                  <a:pt x="4337" y="19014"/>
                  <a:pt x="4003" y="17012"/>
                  <a:pt x="3669" y="15144"/>
                </a:cubicBezTo>
                <a:cubicBezTo>
                  <a:pt x="3369" y="13310"/>
                  <a:pt x="3069" y="11542"/>
                  <a:pt x="2702" y="9974"/>
                </a:cubicBezTo>
                <a:cubicBezTo>
                  <a:pt x="2335" y="8406"/>
                  <a:pt x="1935" y="7005"/>
                  <a:pt x="1535" y="5804"/>
                </a:cubicBezTo>
                <a:cubicBezTo>
                  <a:pt x="1101" y="4603"/>
                  <a:pt x="667" y="3603"/>
                  <a:pt x="467" y="2735"/>
                </a:cubicBezTo>
                <a:cubicBezTo>
                  <a:pt x="300" y="1868"/>
                  <a:pt x="200" y="1168"/>
                  <a:pt x="134" y="701"/>
                </a:cubicBezTo>
                <a:cubicBezTo>
                  <a:pt x="67" y="467"/>
                  <a:pt x="34" y="300"/>
                  <a:pt x="34" y="167"/>
                </a:cubicBezTo>
                <a:cubicBezTo>
                  <a:pt x="0" y="100"/>
                  <a:pt x="0" y="67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792;p44">
            <a:extLst>
              <a:ext uri="{FF2B5EF4-FFF2-40B4-BE49-F238E27FC236}">
                <a16:creationId xmlns:a16="http://schemas.microsoft.com/office/drawing/2014/main" id="{97DAF671-A95F-4534-8134-5752C10A296A}"/>
              </a:ext>
            </a:extLst>
          </p:cNvPr>
          <p:cNvSpPr/>
          <p:nvPr/>
        </p:nvSpPr>
        <p:spPr>
          <a:xfrm>
            <a:off x="8404719" y="964465"/>
            <a:ext cx="118017" cy="156415"/>
          </a:xfrm>
          <a:custGeom>
            <a:avLst/>
            <a:gdLst/>
            <a:ahLst/>
            <a:cxnLst/>
            <a:rect l="l" t="t" r="r" b="b"/>
            <a:pathLst>
              <a:path w="6270" h="8310" extrusionOk="0">
                <a:moveTo>
                  <a:pt x="2336" y="0"/>
                </a:moveTo>
                <a:lnTo>
                  <a:pt x="2336" y="2202"/>
                </a:lnTo>
                <a:cubicBezTo>
                  <a:pt x="935" y="2602"/>
                  <a:pt x="1" y="3870"/>
                  <a:pt x="34" y="5338"/>
                </a:cubicBezTo>
                <a:cubicBezTo>
                  <a:pt x="34" y="7739"/>
                  <a:pt x="2202" y="8306"/>
                  <a:pt x="3136" y="8306"/>
                </a:cubicBezTo>
                <a:cubicBezTo>
                  <a:pt x="3180" y="8308"/>
                  <a:pt x="3231" y="8310"/>
                  <a:pt x="3286" y="8310"/>
                </a:cubicBezTo>
                <a:cubicBezTo>
                  <a:pt x="4150" y="8310"/>
                  <a:pt x="6270" y="7996"/>
                  <a:pt x="6238" y="5238"/>
                </a:cubicBezTo>
                <a:lnTo>
                  <a:pt x="4571" y="5238"/>
                </a:lnTo>
                <a:cubicBezTo>
                  <a:pt x="4604" y="6005"/>
                  <a:pt x="3970" y="6639"/>
                  <a:pt x="3170" y="6639"/>
                </a:cubicBezTo>
                <a:lnTo>
                  <a:pt x="3136" y="6639"/>
                </a:lnTo>
                <a:cubicBezTo>
                  <a:pt x="3110" y="6640"/>
                  <a:pt x="3084" y="6641"/>
                  <a:pt x="3059" y="6641"/>
                </a:cubicBezTo>
                <a:cubicBezTo>
                  <a:pt x="2521" y="6641"/>
                  <a:pt x="2026" y="6312"/>
                  <a:pt x="1835" y="5771"/>
                </a:cubicBezTo>
                <a:cubicBezTo>
                  <a:pt x="1669" y="5338"/>
                  <a:pt x="1702" y="4837"/>
                  <a:pt x="1969" y="4437"/>
                </a:cubicBezTo>
                <a:cubicBezTo>
                  <a:pt x="2187" y="4055"/>
                  <a:pt x="2652" y="3717"/>
                  <a:pt x="3417" y="3717"/>
                </a:cubicBezTo>
                <a:cubicBezTo>
                  <a:pt x="3586" y="3717"/>
                  <a:pt x="3771" y="3734"/>
                  <a:pt x="3970" y="3770"/>
                </a:cubicBezTo>
                <a:lnTo>
                  <a:pt x="3970" y="0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793;p44">
            <a:extLst>
              <a:ext uri="{FF2B5EF4-FFF2-40B4-BE49-F238E27FC236}">
                <a16:creationId xmlns:a16="http://schemas.microsoft.com/office/drawing/2014/main" id="{F88502E3-D525-48DC-BD0C-A040942CE63D}"/>
              </a:ext>
            </a:extLst>
          </p:cNvPr>
          <p:cNvSpPr/>
          <p:nvPr/>
        </p:nvSpPr>
        <p:spPr>
          <a:xfrm>
            <a:off x="8448670" y="921135"/>
            <a:ext cx="30794" cy="28911"/>
          </a:xfrm>
          <a:custGeom>
            <a:avLst/>
            <a:gdLst/>
            <a:ahLst/>
            <a:cxnLst/>
            <a:rect l="l" t="t" r="r" b="b"/>
            <a:pathLst>
              <a:path w="1636" h="1536" extrusionOk="0">
                <a:moveTo>
                  <a:pt x="1" y="1"/>
                </a:moveTo>
                <a:lnTo>
                  <a:pt x="1" y="1535"/>
                </a:lnTo>
                <a:lnTo>
                  <a:pt x="1635" y="1535"/>
                </a:lnTo>
                <a:lnTo>
                  <a:pt x="1635" y="1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794;p44">
            <a:extLst>
              <a:ext uri="{FF2B5EF4-FFF2-40B4-BE49-F238E27FC236}">
                <a16:creationId xmlns:a16="http://schemas.microsoft.com/office/drawing/2014/main" id="{00CFFE26-E7B9-435D-9736-D7A0336ABED8}"/>
              </a:ext>
            </a:extLst>
          </p:cNvPr>
          <p:cNvSpPr/>
          <p:nvPr/>
        </p:nvSpPr>
        <p:spPr>
          <a:xfrm>
            <a:off x="8233943" y="790752"/>
            <a:ext cx="459608" cy="460831"/>
          </a:xfrm>
          <a:custGeom>
            <a:avLst/>
            <a:gdLst/>
            <a:ahLst/>
            <a:cxnLst/>
            <a:rect l="l" t="t" r="r" b="b"/>
            <a:pathLst>
              <a:path w="24418" h="24483" extrusionOk="0">
                <a:moveTo>
                  <a:pt x="12468" y="1"/>
                </a:moveTo>
                <a:cubicBezTo>
                  <a:pt x="12240" y="1"/>
                  <a:pt x="12011" y="9"/>
                  <a:pt x="11776" y="23"/>
                </a:cubicBezTo>
                <a:cubicBezTo>
                  <a:pt x="11697" y="13"/>
                  <a:pt x="11616" y="9"/>
                  <a:pt x="11534" y="9"/>
                </a:cubicBezTo>
                <a:cubicBezTo>
                  <a:pt x="11336" y="9"/>
                  <a:pt x="11130" y="33"/>
                  <a:pt x="10942" y="56"/>
                </a:cubicBezTo>
                <a:lnTo>
                  <a:pt x="10074" y="190"/>
                </a:lnTo>
                <a:cubicBezTo>
                  <a:pt x="8907" y="423"/>
                  <a:pt x="7773" y="790"/>
                  <a:pt x="6705" y="1357"/>
                </a:cubicBezTo>
                <a:cubicBezTo>
                  <a:pt x="5571" y="1924"/>
                  <a:pt x="4570" y="2691"/>
                  <a:pt x="3670" y="3559"/>
                </a:cubicBezTo>
                <a:cubicBezTo>
                  <a:pt x="2736" y="4493"/>
                  <a:pt x="1969" y="5560"/>
                  <a:pt x="1368" y="6761"/>
                </a:cubicBezTo>
                <a:cubicBezTo>
                  <a:pt x="734" y="7962"/>
                  <a:pt x="301" y="9263"/>
                  <a:pt x="134" y="10630"/>
                </a:cubicBezTo>
                <a:cubicBezTo>
                  <a:pt x="67" y="10964"/>
                  <a:pt x="34" y="11331"/>
                  <a:pt x="34" y="11665"/>
                </a:cubicBezTo>
                <a:cubicBezTo>
                  <a:pt x="1" y="12031"/>
                  <a:pt x="1" y="12365"/>
                  <a:pt x="1" y="12732"/>
                </a:cubicBezTo>
                <a:cubicBezTo>
                  <a:pt x="100" y="14947"/>
                  <a:pt x="789" y="17096"/>
                  <a:pt x="2002" y="18953"/>
                </a:cubicBezTo>
                <a:lnTo>
                  <a:pt x="2002" y="18953"/>
                </a:lnTo>
                <a:cubicBezTo>
                  <a:pt x="1445" y="20360"/>
                  <a:pt x="858" y="21765"/>
                  <a:pt x="334" y="23106"/>
                </a:cubicBezTo>
                <a:lnTo>
                  <a:pt x="234" y="23373"/>
                </a:lnTo>
                <a:lnTo>
                  <a:pt x="234" y="23373"/>
                </a:lnTo>
                <a:lnTo>
                  <a:pt x="501" y="23306"/>
                </a:lnTo>
                <a:lnTo>
                  <a:pt x="4996" y="22050"/>
                </a:lnTo>
                <a:lnTo>
                  <a:pt x="4996" y="22050"/>
                </a:lnTo>
                <a:cubicBezTo>
                  <a:pt x="6485" y="23193"/>
                  <a:pt x="8264" y="23978"/>
                  <a:pt x="10141" y="24307"/>
                </a:cubicBezTo>
                <a:cubicBezTo>
                  <a:pt x="10860" y="24417"/>
                  <a:pt x="11601" y="24482"/>
                  <a:pt x="12327" y="24482"/>
                </a:cubicBezTo>
                <a:cubicBezTo>
                  <a:pt x="12478" y="24482"/>
                  <a:pt x="12628" y="24479"/>
                  <a:pt x="12776" y="24474"/>
                </a:cubicBezTo>
                <a:cubicBezTo>
                  <a:pt x="13210" y="24440"/>
                  <a:pt x="13644" y="24407"/>
                  <a:pt x="14077" y="24340"/>
                </a:cubicBezTo>
                <a:lnTo>
                  <a:pt x="14678" y="24240"/>
                </a:lnTo>
                <a:cubicBezTo>
                  <a:pt x="14878" y="24207"/>
                  <a:pt x="15111" y="24140"/>
                  <a:pt x="15278" y="24107"/>
                </a:cubicBezTo>
                <a:cubicBezTo>
                  <a:pt x="18080" y="23373"/>
                  <a:pt x="20549" y="21705"/>
                  <a:pt x="22216" y="19337"/>
                </a:cubicBezTo>
                <a:cubicBezTo>
                  <a:pt x="22850" y="18469"/>
                  <a:pt x="23351" y="17535"/>
                  <a:pt x="23717" y="16535"/>
                </a:cubicBezTo>
                <a:cubicBezTo>
                  <a:pt x="23784" y="16301"/>
                  <a:pt x="23851" y="16101"/>
                  <a:pt x="23918" y="15901"/>
                </a:cubicBezTo>
                <a:cubicBezTo>
                  <a:pt x="24018" y="15667"/>
                  <a:pt x="24051" y="15467"/>
                  <a:pt x="24084" y="15300"/>
                </a:cubicBezTo>
                <a:cubicBezTo>
                  <a:pt x="24118" y="15100"/>
                  <a:pt x="24184" y="14900"/>
                  <a:pt x="24218" y="14733"/>
                </a:cubicBezTo>
                <a:cubicBezTo>
                  <a:pt x="24251" y="14567"/>
                  <a:pt x="24285" y="14400"/>
                  <a:pt x="24318" y="14233"/>
                </a:cubicBezTo>
                <a:cubicBezTo>
                  <a:pt x="24351" y="13899"/>
                  <a:pt x="24385" y="13633"/>
                  <a:pt x="24418" y="13399"/>
                </a:cubicBezTo>
                <a:cubicBezTo>
                  <a:pt x="24418" y="13166"/>
                  <a:pt x="24418" y="12932"/>
                  <a:pt x="24418" y="12765"/>
                </a:cubicBezTo>
                <a:lnTo>
                  <a:pt x="24418" y="12398"/>
                </a:lnTo>
                <a:cubicBezTo>
                  <a:pt x="24418" y="12498"/>
                  <a:pt x="24418" y="12632"/>
                  <a:pt x="24385" y="12765"/>
                </a:cubicBezTo>
                <a:cubicBezTo>
                  <a:pt x="24351" y="12932"/>
                  <a:pt x="24351" y="13132"/>
                  <a:pt x="24351" y="13366"/>
                </a:cubicBezTo>
                <a:cubicBezTo>
                  <a:pt x="24318" y="13633"/>
                  <a:pt x="24251" y="13899"/>
                  <a:pt x="24218" y="14200"/>
                </a:cubicBezTo>
                <a:cubicBezTo>
                  <a:pt x="23384" y="18936"/>
                  <a:pt x="19881" y="22739"/>
                  <a:pt x="15245" y="23907"/>
                </a:cubicBezTo>
                <a:cubicBezTo>
                  <a:pt x="15045" y="23940"/>
                  <a:pt x="14844" y="24007"/>
                  <a:pt x="14644" y="24040"/>
                </a:cubicBezTo>
                <a:lnTo>
                  <a:pt x="14044" y="24140"/>
                </a:lnTo>
                <a:cubicBezTo>
                  <a:pt x="13610" y="24207"/>
                  <a:pt x="13210" y="24240"/>
                  <a:pt x="12776" y="24240"/>
                </a:cubicBezTo>
                <a:cubicBezTo>
                  <a:pt x="12581" y="24248"/>
                  <a:pt x="12387" y="24252"/>
                  <a:pt x="12192" y="24252"/>
                </a:cubicBezTo>
                <a:cubicBezTo>
                  <a:pt x="11519" y="24252"/>
                  <a:pt x="10847" y="24203"/>
                  <a:pt x="10174" y="24073"/>
                </a:cubicBezTo>
                <a:cubicBezTo>
                  <a:pt x="8340" y="23740"/>
                  <a:pt x="6572" y="22973"/>
                  <a:pt x="5104" y="21838"/>
                </a:cubicBezTo>
                <a:lnTo>
                  <a:pt x="5037" y="21772"/>
                </a:lnTo>
                <a:lnTo>
                  <a:pt x="4971" y="21772"/>
                </a:lnTo>
                <a:lnTo>
                  <a:pt x="698" y="22966"/>
                </a:lnTo>
                <a:lnTo>
                  <a:pt x="2302" y="18970"/>
                </a:lnTo>
                <a:lnTo>
                  <a:pt x="2336" y="18903"/>
                </a:lnTo>
                <a:lnTo>
                  <a:pt x="2302" y="18836"/>
                </a:lnTo>
                <a:cubicBezTo>
                  <a:pt x="1468" y="17602"/>
                  <a:pt x="901" y="16201"/>
                  <a:pt x="568" y="14767"/>
                </a:cubicBezTo>
                <a:cubicBezTo>
                  <a:pt x="434" y="14066"/>
                  <a:pt x="334" y="13399"/>
                  <a:pt x="301" y="12699"/>
                </a:cubicBezTo>
                <a:cubicBezTo>
                  <a:pt x="301" y="12365"/>
                  <a:pt x="301" y="12031"/>
                  <a:pt x="301" y="11698"/>
                </a:cubicBezTo>
                <a:cubicBezTo>
                  <a:pt x="301" y="11331"/>
                  <a:pt x="334" y="10997"/>
                  <a:pt x="401" y="10664"/>
                </a:cubicBezTo>
                <a:cubicBezTo>
                  <a:pt x="568" y="9329"/>
                  <a:pt x="935" y="8062"/>
                  <a:pt x="1568" y="6861"/>
                </a:cubicBezTo>
                <a:cubicBezTo>
                  <a:pt x="2135" y="5727"/>
                  <a:pt x="2903" y="4659"/>
                  <a:pt x="3803" y="3759"/>
                </a:cubicBezTo>
                <a:cubicBezTo>
                  <a:pt x="4671" y="2892"/>
                  <a:pt x="5705" y="2158"/>
                  <a:pt x="6805" y="1591"/>
                </a:cubicBezTo>
                <a:cubicBezTo>
                  <a:pt x="7839" y="1024"/>
                  <a:pt x="8974" y="657"/>
                  <a:pt x="10141" y="423"/>
                </a:cubicBezTo>
                <a:lnTo>
                  <a:pt x="10975" y="290"/>
                </a:lnTo>
                <a:cubicBezTo>
                  <a:pt x="11242" y="256"/>
                  <a:pt x="11509" y="256"/>
                  <a:pt x="11809" y="256"/>
                </a:cubicBezTo>
                <a:cubicBezTo>
                  <a:pt x="12030" y="243"/>
                  <a:pt x="12251" y="234"/>
                  <a:pt x="12472" y="234"/>
                </a:cubicBezTo>
                <a:cubicBezTo>
                  <a:pt x="12785" y="234"/>
                  <a:pt x="13097" y="251"/>
                  <a:pt x="13410" y="290"/>
                </a:cubicBezTo>
                <a:cubicBezTo>
                  <a:pt x="17113" y="590"/>
                  <a:pt x="20415" y="2591"/>
                  <a:pt x="22450" y="5694"/>
                </a:cubicBezTo>
                <a:cubicBezTo>
                  <a:pt x="23117" y="6728"/>
                  <a:pt x="23651" y="7862"/>
                  <a:pt x="23984" y="9096"/>
                </a:cubicBezTo>
                <a:lnTo>
                  <a:pt x="24151" y="9796"/>
                </a:lnTo>
                <a:cubicBezTo>
                  <a:pt x="24184" y="9997"/>
                  <a:pt x="24218" y="10197"/>
                  <a:pt x="24251" y="10397"/>
                </a:cubicBezTo>
                <a:cubicBezTo>
                  <a:pt x="24285" y="10630"/>
                  <a:pt x="24318" y="10797"/>
                  <a:pt x="24351" y="10964"/>
                </a:cubicBezTo>
                <a:cubicBezTo>
                  <a:pt x="24385" y="11097"/>
                  <a:pt x="24385" y="11264"/>
                  <a:pt x="24385" y="11398"/>
                </a:cubicBezTo>
                <a:cubicBezTo>
                  <a:pt x="24385" y="11598"/>
                  <a:pt x="24385" y="11798"/>
                  <a:pt x="24418" y="11998"/>
                </a:cubicBezTo>
                <a:lnTo>
                  <a:pt x="24418" y="11398"/>
                </a:lnTo>
                <a:cubicBezTo>
                  <a:pt x="24418" y="11264"/>
                  <a:pt x="24418" y="11097"/>
                  <a:pt x="24418" y="10964"/>
                </a:cubicBezTo>
                <a:cubicBezTo>
                  <a:pt x="24385" y="10797"/>
                  <a:pt x="24385" y="10597"/>
                  <a:pt x="24351" y="10397"/>
                </a:cubicBezTo>
                <a:cubicBezTo>
                  <a:pt x="24318" y="10230"/>
                  <a:pt x="24285" y="9997"/>
                  <a:pt x="24251" y="9763"/>
                </a:cubicBezTo>
                <a:lnTo>
                  <a:pt x="24084" y="9063"/>
                </a:lnTo>
                <a:cubicBezTo>
                  <a:pt x="23751" y="7828"/>
                  <a:pt x="23250" y="6694"/>
                  <a:pt x="22583" y="5627"/>
                </a:cubicBezTo>
                <a:cubicBezTo>
                  <a:pt x="20549" y="2458"/>
                  <a:pt x="17179" y="390"/>
                  <a:pt x="13443" y="56"/>
                </a:cubicBezTo>
                <a:cubicBezTo>
                  <a:pt x="13111" y="17"/>
                  <a:pt x="12791" y="1"/>
                  <a:pt x="1246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795;p44">
            <a:extLst>
              <a:ext uri="{FF2B5EF4-FFF2-40B4-BE49-F238E27FC236}">
                <a16:creationId xmlns:a16="http://schemas.microsoft.com/office/drawing/2014/main" id="{104BA308-095D-4BAD-BF90-DD0DDCE44C7C}"/>
              </a:ext>
            </a:extLst>
          </p:cNvPr>
          <p:cNvSpPr/>
          <p:nvPr/>
        </p:nvSpPr>
        <p:spPr>
          <a:xfrm>
            <a:off x="6347834" y="1096749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796;p44">
            <a:extLst>
              <a:ext uri="{FF2B5EF4-FFF2-40B4-BE49-F238E27FC236}">
                <a16:creationId xmlns:a16="http://schemas.microsoft.com/office/drawing/2014/main" id="{D4369783-8707-4205-A92D-1BEAD222CF2B}"/>
              </a:ext>
            </a:extLst>
          </p:cNvPr>
          <p:cNvSpPr/>
          <p:nvPr/>
        </p:nvSpPr>
        <p:spPr>
          <a:xfrm>
            <a:off x="6972572" y="3581414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797;p44">
            <a:extLst>
              <a:ext uri="{FF2B5EF4-FFF2-40B4-BE49-F238E27FC236}">
                <a16:creationId xmlns:a16="http://schemas.microsoft.com/office/drawing/2014/main" id="{4F3852C9-4697-46E7-9635-B547067753E8}"/>
              </a:ext>
            </a:extLst>
          </p:cNvPr>
          <p:cNvSpPr/>
          <p:nvPr/>
        </p:nvSpPr>
        <p:spPr>
          <a:xfrm>
            <a:off x="6972572" y="3581414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798;p44">
            <a:extLst>
              <a:ext uri="{FF2B5EF4-FFF2-40B4-BE49-F238E27FC236}">
                <a16:creationId xmlns:a16="http://schemas.microsoft.com/office/drawing/2014/main" id="{F4FAE351-95A0-4BF4-A853-4A5DDCDA46F7}"/>
              </a:ext>
            </a:extLst>
          </p:cNvPr>
          <p:cNvSpPr/>
          <p:nvPr/>
        </p:nvSpPr>
        <p:spPr>
          <a:xfrm>
            <a:off x="6347834" y="1096749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799;p44">
            <a:extLst>
              <a:ext uri="{FF2B5EF4-FFF2-40B4-BE49-F238E27FC236}">
                <a16:creationId xmlns:a16="http://schemas.microsoft.com/office/drawing/2014/main" id="{0C904F0E-87AE-4CB3-AFE1-3436C0BA5127}"/>
              </a:ext>
            </a:extLst>
          </p:cNvPr>
          <p:cNvSpPr/>
          <p:nvPr/>
        </p:nvSpPr>
        <p:spPr>
          <a:xfrm>
            <a:off x="6156974" y="1100081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800;p44">
            <a:extLst>
              <a:ext uri="{FF2B5EF4-FFF2-40B4-BE49-F238E27FC236}">
                <a16:creationId xmlns:a16="http://schemas.microsoft.com/office/drawing/2014/main" id="{6630873C-4623-4E33-8830-5E91C3A72238}"/>
              </a:ext>
            </a:extLst>
          </p:cNvPr>
          <p:cNvSpPr/>
          <p:nvPr/>
        </p:nvSpPr>
        <p:spPr>
          <a:xfrm>
            <a:off x="6156974" y="1100081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801;p44">
            <a:extLst>
              <a:ext uri="{FF2B5EF4-FFF2-40B4-BE49-F238E27FC236}">
                <a16:creationId xmlns:a16="http://schemas.microsoft.com/office/drawing/2014/main" id="{A65B4875-629B-48BC-B2AE-58083C2601B3}"/>
              </a:ext>
            </a:extLst>
          </p:cNvPr>
          <p:cNvSpPr/>
          <p:nvPr/>
        </p:nvSpPr>
        <p:spPr>
          <a:xfrm>
            <a:off x="6784836" y="3581414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802;p44">
            <a:extLst>
              <a:ext uri="{FF2B5EF4-FFF2-40B4-BE49-F238E27FC236}">
                <a16:creationId xmlns:a16="http://schemas.microsoft.com/office/drawing/2014/main" id="{8A3D21FA-3466-4449-97E5-A7DAAECEFB5F}"/>
              </a:ext>
            </a:extLst>
          </p:cNvPr>
          <p:cNvSpPr/>
          <p:nvPr/>
        </p:nvSpPr>
        <p:spPr>
          <a:xfrm>
            <a:off x="6784836" y="3581414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803;p44">
            <a:extLst>
              <a:ext uri="{FF2B5EF4-FFF2-40B4-BE49-F238E27FC236}">
                <a16:creationId xmlns:a16="http://schemas.microsoft.com/office/drawing/2014/main" id="{C1916ADC-F4C2-46A1-898F-DBC6B708C8CE}"/>
              </a:ext>
            </a:extLst>
          </p:cNvPr>
          <p:cNvSpPr/>
          <p:nvPr/>
        </p:nvSpPr>
        <p:spPr>
          <a:xfrm>
            <a:off x="6615942" y="1556113"/>
            <a:ext cx="449557" cy="384694"/>
          </a:xfrm>
          <a:custGeom>
            <a:avLst/>
            <a:gdLst/>
            <a:ahLst/>
            <a:cxnLst/>
            <a:rect l="l" t="t" r="r" b="b"/>
            <a:pathLst>
              <a:path w="23884" h="20438" extrusionOk="0">
                <a:moveTo>
                  <a:pt x="21057" y="0"/>
                </a:moveTo>
                <a:cubicBezTo>
                  <a:pt x="20265" y="0"/>
                  <a:pt x="19472" y="52"/>
                  <a:pt x="18680" y="157"/>
                </a:cubicBezTo>
                <a:cubicBezTo>
                  <a:pt x="16812" y="390"/>
                  <a:pt x="14978" y="790"/>
                  <a:pt x="13176" y="1424"/>
                </a:cubicBezTo>
                <a:cubicBezTo>
                  <a:pt x="12142" y="1791"/>
                  <a:pt x="11108" y="2225"/>
                  <a:pt x="10141" y="2759"/>
                </a:cubicBezTo>
                <a:cubicBezTo>
                  <a:pt x="9073" y="3292"/>
                  <a:pt x="8039" y="3926"/>
                  <a:pt x="7139" y="4693"/>
                </a:cubicBezTo>
                <a:cubicBezTo>
                  <a:pt x="6205" y="5461"/>
                  <a:pt x="5371" y="6328"/>
                  <a:pt x="4670" y="7295"/>
                </a:cubicBezTo>
                <a:cubicBezTo>
                  <a:pt x="4003" y="8196"/>
                  <a:pt x="3369" y="9130"/>
                  <a:pt x="2836" y="10097"/>
                </a:cubicBezTo>
                <a:cubicBezTo>
                  <a:pt x="1935" y="11732"/>
                  <a:pt x="1201" y="13500"/>
                  <a:pt x="701" y="15301"/>
                </a:cubicBezTo>
                <a:cubicBezTo>
                  <a:pt x="367" y="16535"/>
                  <a:pt x="134" y="17803"/>
                  <a:pt x="34" y="19070"/>
                </a:cubicBezTo>
                <a:cubicBezTo>
                  <a:pt x="0" y="19504"/>
                  <a:pt x="0" y="19871"/>
                  <a:pt x="0" y="20104"/>
                </a:cubicBezTo>
                <a:cubicBezTo>
                  <a:pt x="0" y="20204"/>
                  <a:pt x="0" y="20338"/>
                  <a:pt x="0" y="20438"/>
                </a:cubicBezTo>
                <a:cubicBezTo>
                  <a:pt x="34" y="20338"/>
                  <a:pt x="34" y="20204"/>
                  <a:pt x="34" y="20104"/>
                </a:cubicBezTo>
                <a:cubicBezTo>
                  <a:pt x="67" y="19871"/>
                  <a:pt x="67" y="19504"/>
                  <a:pt x="100" y="19070"/>
                </a:cubicBezTo>
                <a:cubicBezTo>
                  <a:pt x="234" y="17803"/>
                  <a:pt x="501" y="16568"/>
                  <a:pt x="834" y="15368"/>
                </a:cubicBezTo>
                <a:cubicBezTo>
                  <a:pt x="1368" y="13566"/>
                  <a:pt x="2102" y="11832"/>
                  <a:pt x="3002" y="10197"/>
                </a:cubicBezTo>
                <a:cubicBezTo>
                  <a:pt x="3536" y="9230"/>
                  <a:pt x="4170" y="8296"/>
                  <a:pt x="4804" y="7429"/>
                </a:cubicBezTo>
                <a:cubicBezTo>
                  <a:pt x="5537" y="6495"/>
                  <a:pt x="6338" y="5627"/>
                  <a:pt x="7239" y="4860"/>
                </a:cubicBezTo>
                <a:cubicBezTo>
                  <a:pt x="8173" y="4126"/>
                  <a:pt x="9173" y="3459"/>
                  <a:pt x="10241" y="2925"/>
                </a:cubicBezTo>
                <a:cubicBezTo>
                  <a:pt x="11208" y="2425"/>
                  <a:pt x="12209" y="1991"/>
                  <a:pt x="13276" y="1624"/>
                </a:cubicBezTo>
                <a:cubicBezTo>
                  <a:pt x="15011" y="1024"/>
                  <a:pt x="16846" y="590"/>
                  <a:pt x="18714" y="357"/>
                </a:cubicBezTo>
                <a:cubicBezTo>
                  <a:pt x="19629" y="233"/>
                  <a:pt x="20563" y="164"/>
                  <a:pt x="21501" y="164"/>
                </a:cubicBezTo>
                <a:cubicBezTo>
                  <a:pt x="21828" y="164"/>
                  <a:pt x="22155" y="173"/>
                  <a:pt x="22483" y="190"/>
                </a:cubicBezTo>
                <a:cubicBezTo>
                  <a:pt x="22950" y="190"/>
                  <a:pt x="23283" y="290"/>
                  <a:pt x="23517" y="290"/>
                </a:cubicBezTo>
                <a:lnTo>
                  <a:pt x="23884" y="290"/>
                </a:lnTo>
                <a:cubicBezTo>
                  <a:pt x="23750" y="257"/>
                  <a:pt x="23650" y="223"/>
                  <a:pt x="23517" y="190"/>
                </a:cubicBezTo>
                <a:cubicBezTo>
                  <a:pt x="23183" y="123"/>
                  <a:pt x="22850" y="90"/>
                  <a:pt x="22483" y="57"/>
                </a:cubicBezTo>
                <a:cubicBezTo>
                  <a:pt x="22008" y="19"/>
                  <a:pt x="21532" y="0"/>
                  <a:pt x="210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804;p44">
            <a:extLst>
              <a:ext uri="{FF2B5EF4-FFF2-40B4-BE49-F238E27FC236}">
                <a16:creationId xmlns:a16="http://schemas.microsoft.com/office/drawing/2014/main" id="{D6B7153B-96D4-4C90-A206-F5FEBA31A408}"/>
              </a:ext>
            </a:extLst>
          </p:cNvPr>
          <p:cNvSpPr/>
          <p:nvPr/>
        </p:nvSpPr>
        <p:spPr>
          <a:xfrm>
            <a:off x="6991394" y="1101342"/>
            <a:ext cx="756608" cy="379255"/>
          </a:xfrm>
          <a:custGeom>
            <a:avLst/>
            <a:gdLst/>
            <a:ahLst/>
            <a:cxnLst/>
            <a:rect l="l" t="t" r="r" b="b"/>
            <a:pathLst>
              <a:path w="40197" h="20149" extrusionOk="0">
                <a:moveTo>
                  <a:pt x="1" y="0"/>
                </a:moveTo>
                <a:lnTo>
                  <a:pt x="1402" y="34"/>
                </a:lnTo>
                <a:lnTo>
                  <a:pt x="2369" y="67"/>
                </a:lnTo>
                <a:cubicBezTo>
                  <a:pt x="2736" y="67"/>
                  <a:pt x="3136" y="134"/>
                  <a:pt x="3570" y="167"/>
                </a:cubicBezTo>
                <a:cubicBezTo>
                  <a:pt x="4404" y="234"/>
                  <a:pt x="5371" y="267"/>
                  <a:pt x="6439" y="467"/>
                </a:cubicBezTo>
                <a:lnTo>
                  <a:pt x="8107" y="701"/>
                </a:lnTo>
                <a:cubicBezTo>
                  <a:pt x="8707" y="768"/>
                  <a:pt x="9274" y="901"/>
                  <a:pt x="9874" y="1034"/>
                </a:cubicBezTo>
                <a:cubicBezTo>
                  <a:pt x="10508" y="1168"/>
                  <a:pt x="11142" y="1301"/>
                  <a:pt x="11776" y="1468"/>
                </a:cubicBezTo>
                <a:lnTo>
                  <a:pt x="13777" y="1968"/>
                </a:lnTo>
                <a:cubicBezTo>
                  <a:pt x="14478" y="2135"/>
                  <a:pt x="15145" y="2369"/>
                  <a:pt x="15845" y="2602"/>
                </a:cubicBezTo>
                <a:cubicBezTo>
                  <a:pt x="16546" y="2836"/>
                  <a:pt x="17280" y="3069"/>
                  <a:pt x="18014" y="3336"/>
                </a:cubicBezTo>
                <a:lnTo>
                  <a:pt x="20182" y="4170"/>
                </a:lnTo>
                <a:lnTo>
                  <a:pt x="22383" y="5171"/>
                </a:lnTo>
                <a:cubicBezTo>
                  <a:pt x="25152" y="6505"/>
                  <a:pt x="27787" y="8073"/>
                  <a:pt x="30256" y="9841"/>
                </a:cubicBezTo>
                <a:cubicBezTo>
                  <a:pt x="30856" y="10241"/>
                  <a:pt x="31356" y="10675"/>
                  <a:pt x="31890" y="11075"/>
                </a:cubicBezTo>
                <a:lnTo>
                  <a:pt x="32657" y="11709"/>
                </a:lnTo>
                <a:lnTo>
                  <a:pt x="33391" y="12342"/>
                </a:lnTo>
                <a:cubicBezTo>
                  <a:pt x="33858" y="12743"/>
                  <a:pt x="34292" y="13176"/>
                  <a:pt x="34726" y="13543"/>
                </a:cubicBezTo>
                <a:cubicBezTo>
                  <a:pt x="35159" y="13944"/>
                  <a:pt x="35526" y="14377"/>
                  <a:pt x="35893" y="14744"/>
                </a:cubicBezTo>
                <a:cubicBezTo>
                  <a:pt x="36260" y="15144"/>
                  <a:pt x="36627" y="15511"/>
                  <a:pt x="36960" y="15878"/>
                </a:cubicBezTo>
                <a:lnTo>
                  <a:pt x="37794" y="16912"/>
                </a:lnTo>
                <a:lnTo>
                  <a:pt x="38562" y="17846"/>
                </a:lnTo>
                <a:cubicBezTo>
                  <a:pt x="38762" y="18113"/>
                  <a:pt x="38962" y="18413"/>
                  <a:pt x="39129" y="18647"/>
                </a:cubicBezTo>
                <a:lnTo>
                  <a:pt x="39929" y="19781"/>
                </a:lnTo>
                <a:cubicBezTo>
                  <a:pt x="39976" y="19851"/>
                  <a:pt x="40038" y="19920"/>
                  <a:pt x="40083" y="19979"/>
                </a:cubicBezTo>
                <a:lnTo>
                  <a:pt x="40083" y="19979"/>
                </a:lnTo>
                <a:lnTo>
                  <a:pt x="39929" y="19748"/>
                </a:lnTo>
                <a:cubicBezTo>
                  <a:pt x="39729" y="19481"/>
                  <a:pt x="39496" y="19114"/>
                  <a:pt x="39162" y="18614"/>
                </a:cubicBezTo>
                <a:cubicBezTo>
                  <a:pt x="38995" y="18347"/>
                  <a:pt x="38828" y="18080"/>
                  <a:pt x="38595" y="17780"/>
                </a:cubicBezTo>
                <a:lnTo>
                  <a:pt x="37861" y="16846"/>
                </a:lnTo>
                <a:lnTo>
                  <a:pt x="37027" y="15778"/>
                </a:lnTo>
                <a:cubicBezTo>
                  <a:pt x="36727" y="15411"/>
                  <a:pt x="36360" y="15044"/>
                  <a:pt x="35993" y="14677"/>
                </a:cubicBezTo>
                <a:cubicBezTo>
                  <a:pt x="35626" y="14277"/>
                  <a:pt x="35259" y="13877"/>
                  <a:pt x="34826" y="13443"/>
                </a:cubicBezTo>
                <a:lnTo>
                  <a:pt x="33491" y="12209"/>
                </a:lnTo>
                <a:cubicBezTo>
                  <a:pt x="33258" y="11976"/>
                  <a:pt x="33024" y="11775"/>
                  <a:pt x="32791" y="11575"/>
                </a:cubicBezTo>
                <a:lnTo>
                  <a:pt x="31990" y="11008"/>
                </a:lnTo>
                <a:cubicBezTo>
                  <a:pt x="31457" y="10575"/>
                  <a:pt x="30956" y="10141"/>
                  <a:pt x="30356" y="9707"/>
                </a:cubicBezTo>
                <a:cubicBezTo>
                  <a:pt x="27887" y="7906"/>
                  <a:pt x="25219" y="6338"/>
                  <a:pt x="22450" y="5037"/>
                </a:cubicBezTo>
                <a:lnTo>
                  <a:pt x="20249" y="4037"/>
                </a:lnTo>
                <a:lnTo>
                  <a:pt x="18047" y="3203"/>
                </a:lnTo>
                <a:cubicBezTo>
                  <a:pt x="17346" y="2902"/>
                  <a:pt x="16613" y="2669"/>
                  <a:pt x="15912" y="2469"/>
                </a:cubicBezTo>
                <a:cubicBezTo>
                  <a:pt x="15178" y="2235"/>
                  <a:pt x="14511" y="2002"/>
                  <a:pt x="13811" y="1835"/>
                </a:cubicBezTo>
                <a:lnTo>
                  <a:pt x="11809" y="1301"/>
                </a:lnTo>
                <a:cubicBezTo>
                  <a:pt x="11142" y="1134"/>
                  <a:pt x="10508" y="1001"/>
                  <a:pt x="9908" y="901"/>
                </a:cubicBezTo>
                <a:cubicBezTo>
                  <a:pt x="9274" y="801"/>
                  <a:pt x="8674" y="634"/>
                  <a:pt x="8107" y="567"/>
                </a:cubicBezTo>
                <a:lnTo>
                  <a:pt x="6439" y="334"/>
                </a:lnTo>
                <a:cubicBezTo>
                  <a:pt x="5405" y="167"/>
                  <a:pt x="4404" y="134"/>
                  <a:pt x="3570" y="67"/>
                </a:cubicBezTo>
                <a:cubicBezTo>
                  <a:pt x="3136" y="34"/>
                  <a:pt x="2736" y="0"/>
                  <a:pt x="2369" y="0"/>
                </a:cubicBezTo>
                <a:close/>
                <a:moveTo>
                  <a:pt x="40083" y="19979"/>
                </a:moveTo>
                <a:lnTo>
                  <a:pt x="40129" y="20048"/>
                </a:lnTo>
                <a:cubicBezTo>
                  <a:pt x="40119" y="20028"/>
                  <a:pt x="40103" y="20004"/>
                  <a:pt x="40083" y="19979"/>
                </a:cubicBezTo>
                <a:close/>
                <a:moveTo>
                  <a:pt x="40129" y="20048"/>
                </a:moveTo>
                <a:lnTo>
                  <a:pt x="40129" y="20048"/>
                </a:lnTo>
                <a:cubicBezTo>
                  <a:pt x="40196" y="20115"/>
                  <a:pt x="40196" y="20148"/>
                  <a:pt x="40196" y="20148"/>
                </a:cubicBezTo>
                <a:lnTo>
                  <a:pt x="40196" y="20148"/>
                </a:lnTo>
                <a:cubicBezTo>
                  <a:pt x="40196" y="20115"/>
                  <a:pt x="40163" y="20081"/>
                  <a:pt x="40129" y="20048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805;p44">
            <a:extLst>
              <a:ext uri="{FF2B5EF4-FFF2-40B4-BE49-F238E27FC236}">
                <a16:creationId xmlns:a16="http://schemas.microsoft.com/office/drawing/2014/main" id="{48D07820-5611-493C-B68E-943946E28C55}"/>
              </a:ext>
            </a:extLst>
          </p:cNvPr>
          <p:cNvSpPr/>
          <p:nvPr/>
        </p:nvSpPr>
        <p:spPr>
          <a:xfrm>
            <a:off x="7236275" y="2453758"/>
            <a:ext cx="464633" cy="320227"/>
          </a:xfrm>
          <a:custGeom>
            <a:avLst/>
            <a:gdLst/>
            <a:ahLst/>
            <a:cxnLst/>
            <a:rect l="l" t="t" r="r" b="b"/>
            <a:pathLst>
              <a:path w="24685" h="17013" extrusionOk="0">
                <a:moveTo>
                  <a:pt x="24684" y="1"/>
                </a:moveTo>
                <a:cubicBezTo>
                  <a:pt x="24618" y="67"/>
                  <a:pt x="24551" y="134"/>
                  <a:pt x="24451" y="201"/>
                </a:cubicBezTo>
                <a:lnTo>
                  <a:pt x="23884" y="868"/>
                </a:lnTo>
                <a:cubicBezTo>
                  <a:pt x="23617" y="1168"/>
                  <a:pt x="23317" y="1535"/>
                  <a:pt x="22950" y="1935"/>
                </a:cubicBezTo>
                <a:cubicBezTo>
                  <a:pt x="22583" y="2336"/>
                  <a:pt x="22149" y="2769"/>
                  <a:pt x="21682" y="3270"/>
                </a:cubicBezTo>
                <a:cubicBezTo>
                  <a:pt x="21182" y="3770"/>
                  <a:pt x="20648" y="4270"/>
                  <a:pt x="20081" y="4838"/>
                </a:cubicBezTo>
                <a:cubicBezTo>
                  <a:pt x="19481" y="5405"/>
                  <a:pt x="18847" y="5972"/>
                  <a:pt x="18146" y="6572"/>
                </a:cubicBezTo>
                <a:cubicBezTo>
                  <a:pt x="16679" y="7840"/>
                  <a:pt x="15111" y="9041"/>
                  <a:pt x="13476" y="10175"/>
                </a:cubicBezTo>
                <a:cubicBezTo>
                  <a:pt x="11775" y="11342"/>
                  <a:pt x="10041" y="12376"/>
                  <a:pt x="8473" y="13244"/>
                </a:cubicBezTo>
                <a:cubicBezTo>
                  <a:pt x="7639" y="13677"/>
                  <a:pt x="6872" y="14077"/>
                  <a:pt x="6171" y="14411"/>
                </a:cubicBezTo>
                <a:cubicBezTo>
                  <a:pt x="5437" y="14778"/>
                  <a:pt x="4737" y="15078"/>
                  <a:pt x="4136" y="15378"/>
                </a:cubicBezTo>
                <a:cubicBezTo>
                  <a:pt x="3503" y="15645"/>
                  <a:pt x="2902" y="15879"/>
                  <a:pt x="2402" y="16079"/>
                </a:cubicBezTo>
                <a:cubicBezTo>
                  <a:pt x="1901" y="16279"/>
                  <a:pt x="1468" y="16446"/>
                  <a:pt x="1101" y="16579"/>
                </a:cubicBezTo>
                <a:lnTo>
                  <a:pt x="267" y="16879"/>
                </a:lnTo>
                <a:cubicBezTo>
                  <a:pt x="167" y="16913"/>
                  <a:pt x="67" y="16980"/>
                  <a:pt x="0" y="17013"/>
                </a:cubicBezTo>
                <a:cubicBezTo>
                  <a:pt x="100" y="17013"/>
                  <a:pt x="200" y="16980"/>
                  <a:pt x="300" y="16946"/>
                </a:cubicBezTo>
                <a:lnTo>
                  <a:pt x="1134" y="16646"/>
                </a:lnTo>
                <a:cubicBezTo>
                  <a:pt x="1501" y="16546"/>
                  <a:pt x="1935" y="16379"/>
                  <a:pt x="2435" y="16179"/>
                </a:cubicBezTo>
                <a:cubicBezTo>
                  <a:pt x="2935" y="16012"/>
                  <a:pt x="3536" y="15779"/>
                  <a:pt x="4170" y="15512"/>
                </a:cubicBezTo>
                <a:cubicBezTo>
                  <a:pt x="4803" y="15245"/>
                  <a:pt x="5504" y="14911"/>
                  <a:pt x="6238" y="14578"/>
                </a:cubicBezTo>
                <a:cubicBezTo>
                  <a:pt x="6972" y="14278"/>
                  <a:pt x="7739" y="13844"/>
                  <a:pt x="8539" y="13444"/>
                </a:cubicBezTo>
                <a:cubicBezTo>
                  <a:pt x="12042" y="11576"/>
                  <a:pt x="15311" y="9307"/>
                  <a:pt x="18280" y="6706"/>
                </a:cubicBezTo>
                <a:cubicBezTo>
                  <a:pt x="18947" y="6105"/>
                  <a:pt x="19581" y="5538"/>
                  <a:pt x="20181" y="4971"/>
                </a:cubicBezTo>
                <a:cubicBezTo>
                  <a:pt x="20782" y="4404"/>
                  <a:pt x="21282" y="3870"/>
                  <a:pt x="21782" y="3370"/>
                </a:cubicBezTo>
                <a:cubicBezTo>
                  <a:pt x="22249" y="2869"/>
                  <a:pt x="22650" y="2402"/>
                  <a:pt x="23016" y="2002"/>
                </a:cubicBezTo>
                <a:cubicBezTo>
                  <a:pt x="23383" y="1602"/>
                  <a:pt x="23684" y="1235"/>
                  <a:pt x="23950" y="935"/>
                </a:cubicBezTo>
                <a:lnTo>
                  <a:pt x="24518" y="268"/>
                </a:lnTo>
                <a:cubicBezTo>
                  <a:pt x="24584" y="168"/>
                  <a:pt x="24651" y="101"/>
                  <a:pt x="2468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806;p44">
            <a:extLst>
              <a:ext uri="{FF2B5EF4-FFF2-40B4-BE49-F238E27FC236}">
                <a16:creationId xmlns:a16="http://schemas.microsoft.com/office/drawing/2014/main" id="{BA7140B0-A41E-470D-B267-EE0959898700}"/>
              </a:ext>
            </a:extLst>
          </p:cNvPr>
          <p:cNvSpPr/>
          <p:nvPr/>
        </p:nvSpPr>
        <p:spPr>
          <a:xfrm>
            <a:off x="7224342" y="2772084"/>
            <a:ext cx="4404" cy="563226"/>
          </a:xfrm>
          <a:custGeom>
            <a:avLst/>
            <a:gdLst/>
            <a:ahLst/>
            <a:cxnLst/>
            <a:rect l="l" t="t" r="r" b="b"/>
            <a:pathLst>
              <a:path w="234" h="29923" extrusionOk="0">
                <a:moveTo>
                  <a:pt x="100" y="1"/>
                </a:moveTo>
                <a:cubicBezTo>
                  <a:pt x="67" y="1"/>
                  <a:pt x="0" y="6672"/>
                  <a:pt x="0" y="14945"/>
                </a:cubicBezTo>
                <a:cubicBezTo>
                  <a:pt x="0" y="23217"/>
                  <a:pt x="67" y="29922"/>
                  <a:pt x="100" y="29922"/>
                </a:cubicBezTo>
                <a:cubicBezTo>
                  <a:pt x="167" y="29922"/>
                  <a:pt x="234" y="23217"/>
                  <a:pt x="234" y="14945"/>
                </a:cubicBezTo>
                <a:cubicBezTo>
                  <a:pt x="234" y="6672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807;p44">
            <a:extLst>
              <a:ext uri="{FF2B5EF4-FFF2-40B4-BE49-F238E27FC236}">
                <a16:creationId xmlns:a16="http://schemas.microsoft.com/office/drawing/2014/main" id="{E51DCB4A-4D2D-402D-93AC-2B75B1FD85DF}"/>
              </a:ext>
            </a:extLst>
          </p:cNvPr>
          <p:cNvSpPr/>
          <p:nvPr/>
        </p:nvSpPr>
        <p:spPr>
          <a:xfrm>
            <a:off x="7241922" y="3582035"/>
            <a:ext cx="3783" cy="394953"/>
          </a:xfrm>
          <a:custGeom>
            <a:avLst/>
            <a:gdLst/>
            <a:ahLst/>
            <a:cxnLst/>
            <a:rect l="l" t="t" r="r" b="b"/>
            <a:pathLst>
              <a:path w="201" h="20983" extrusionOk="0">
                <a:moveTo>
                  <a:pt x="100" y="1"/>
                </a:moveTo>
                <a:cubicBezTo>
                  <a:pt x="34" y="1"/>
                  <a:pt x="0" y="4704"/>
                  <a:pt x="0" y="10508"/>
                </a:cubicBezTo>
                <a:cubicBezTo>
                  <a:pt x="0" y="16279"/>
                  <a:pt x="34" y="20982"/>
                  <a:pt x="100" y="20982"/>
                </a:cubicBezTo>
                <a:cubicBezTo>
                  <a:pt x="167" y="20982"/>
                  <a:pt x="200" y="16312"/>
                  <a:pt x="200" y="10508"/>
                </a:cubicBezTo>
                <a:cubicBezTo>
                  <a:pt x="200" y="4704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808;p44">
            <a:extLst>
              <a:ext uri="{FF2B5EF4-FFF2-40B4-BE49-F238E27FC236}">
                <a16:creationId xmlns:a16="http://schemas.microsoft.com/office/drawing/2014/main" id="{339F3876-1854-4183-82E6-45F47F535E05}"/>
              </a:ext>
            </a:extLst>
          </p:cNvPr>
          <p:cNvSpPr/>
          <p:nvPr/>
        </p:nvSpPr>
        <p:spPr>
          <a:xfrm>
            <a:off x="7682048" y="1803930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809;p44">
            <a:extLst>
              <a:ext uri="{FF2B5EF4-FFF2-40B4-BE49-F238E27FC236}">
                <a16:creationId xmlns:a16="http://schemas.microsoft.com/office/drawing/2014/main" id="{9194EC42-7136-4C05-BA4A-49FC676A96EB}"/>
              </a:ext>
            </a:extLst>
          </p:cNvPr>
          <p:cNvSpPr/>
          <p:nvPr/>
        </p:nvSpPr>
        <p:spPr>
          <a:xfrm>
            <a:off x="7682048" y="1803930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810;p44">
            <a:extLst>
              <a:ext uri="{FF2B5EF4-FFF2-40B4-BE49-F238E27FC236}">
                <a16:creationId xmlns:a16="http://schemas.microsoft.com/office/drawing/2014/main" id="{808C4E7D-5B94-4E39-B151-D596BC03BD8A}"/>
              </a:ext>
            </a:extLst>
          </p:cNvPr>
          <p:cNvSpPr/>
          <p:nvPr/>
        </p:nvSpPr>
        <p:spPr>
          <a:xfrm>
            <a:off x="8201926" y="1781663"/>
            <a:ext cx="202812" cy="87619"/>
          </a:xfrm>
          <a:custGeom>
            <a:avLst/>
            <a:gdLst/>
            <a:ahLst/>
            <a:cxnLst/>
            <a:rect l="l" t="t" r="r" b="b"/>
            <a:pathLst>
              <a:path w="10775" h="4655" extrusionOk="0">
                <a:moveTo>
                  <a:pt x="7230" y="1"/>
                </a:moveTo>
                <a:cubicBezTo>
                  <a:pt x="6943" y="1"/>
                  <a:pt x="6655" y="8"/>
                  <a:pt x="6372" y="16"/>
                </a:cubicBezTo>
                <a:cubicBezTo>
                  <a:pt x="5071" y="82"/>
                  <a:pt x="3803" y="316"/>
                  <a:pt x="2569" y="749"/>
                </a:cubicBezTo>
                <a:cubicBezTo>
                  <a:pt x="1568" y="1116"/>
                  <a:pt x="501" y="1583"/>
                  <a:pt x="0" y="2517"/>
                </a:cubicBezTo>
                <a:lnTo>
                  <a:pt x="634" y="2884"/>
                </a:lnTo>
                <a:cubicBezTo>
                  <a:pt x="2235" y="4052"/>
                  <a:pt x="4203" y="4652"/>
                  <a:pt x="6171" y="4652"/>
                </a:cubicBezTo>
                <a:cubicBezTo>
                  <a:pt x="6220" y="4654"/>
                  <a:pt x="6269" y="4655"/>
                  <a:pt x="6317" y="4655"/>
                </a:cubicBezTo>
                <a:cubicBezTo>
                  <a:pt x="7232" y="4655"/>
                  <a:pt x="8111" y="4357"/>
                  <a:pt x="8840" y="3818"/>
                </a:cubicBezTo>
                <a:cubicBezTo>
                  <a:pt x="9174" y="3518"/>
                  <a:pt x="9407" y="3151"/>
                  <a:pt x="9741" y="2851"/>
                </a:cubicBezTo>
                <a:cubicBezTo>
                  <a:pt x="9941" y="2651"/>
                  <a:pt x="10208" y="2517"/>
                  <a:pt x="10441" y="2317"/>
                </a:cubicBezTo>
                <a:cubicBezTo>
                  <a:pt x="10641" y="2117"/>
                  <a:pt x="10775" y="1817"/>
                  <a:pt x="10741" y="1517"/>
                </a:cubicBezTo>
                <a:cubicBezTo>
                  <a:pt x="10641" y="1150"/>
                  <a:pt x="10441" y="816"/>
                  <a:pt x="10174" y="616"/>
                </a:cubicBezTo>
                <a:cubicBezTo>
                  <a:pt x="9288" y="94"/>
                  <a:pt x="8258" y="1"/>
                  <a:pt x="723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811;p44">
            <a:extLst>
              <a:ext uri="{FF2B5EF4-FFF2-40B4-BE49-F238E27FC236}">
                <a16:creationId xmlns:a16="http://schemas.microsoft.com/office/drawing/2014/main" id="{D35CAD3F-01AB-4EB6-BD6C-EE127AE9EA3C}"/>
              </a:ext>
            </a:extLst>
          </p:cNvPr>
          <p:cNvSpPr/>
          <p:nvPr/>
        </p:nvSpPr>
        <p:spPr>
          <a:xfrm>
            <a:off x="8201926" y="1781813"/>
            <a:ext cx="202812" cy="87468"/>
          </a:xfrm>
          <a:custGeom>
            <a:avLst/>
            <a:gdLst/>
            <a:ahLst/>
            <a:cxnLst/>
            <a:rect l="l" t="t" r="r" b="b"/>
            <a:pathLst>
              <a:path w="10775" h="4647" extrusionOk="0">
                <a:moveTo>
                  <a:pt x="6867" y="1"/>
                </a:moveTo>
                <a:cubicBezTo>
                  <a:pt x="6704" y="1"/>
                  <a:pt x="6538" y="3"/>
                  <a:pt x="6372" y="8"/>
                </a:cubicBezTo>
                <a:cubicBezTo>
                  <a:pt x="5071" y="74"/>
                  <a:pt x="3803" y="308"/>
                  <a:pt x="2569" y="741"/>
                </a:cubicBezTo>
                <a:cubicBezTo>
                  <a:pt x="1568" y="1075"/>
                  <a:pt x="501" y="1575"/>
                  <a:pt x="0" y="2509"/>
                </a:cubicBezTo>
                <a:lnTo>
                  <a:pt x="634" y="2876"/>
                </a:lnTo>
                <a:cubicBezTo>
                  <a:pt x="2235" y="4044"/>
                  <a:pt x="4203" y="4644"/>
                  <a:pt x="6205" y="4644"/>
                </a:cubicBezTo>
                <a:cubicBezTo>
                  <a:pt x="6252" y="4646"/>
                  <a:pt x="6299" y="4647"/>
                  <a:pt x="6346" y="4647"/>
                </a:cubicBezTo>
                <a:cubicBezTo>
                  <a:pt x="7232" y="4647"/>
                  <a:pt x="8111" y="4349"/>
                  <a:pt x="8840" y="3810"/>
                </a:cubicBezTo>
                <a:cubicBezTo>
                  <a:pt x="9174" y="3510"/>
                  <a:pt x="9407" y="3110"/>
                  <a:pt x="9741" y="2843"/>
                </a:cubicBezTo>
                <a:cubicBezTo>
                  <a:pt x="9941" y="2643"/>
                  <a:pt x="10208" y="2509"/>
                  <a:pt x="10441" y="2309"/>
                </a:cubicBezTo>
                <a:cubicBezTo>
                  <a:pt x="10641" y="2109"/>
                  <a:pt x="10775" y="1809"/>
                  <a:pt x="10741" y="1509"/>
                </a:cubicBezTo>
                <a:cubicBezTo>
                  <a:pt x="10575" y="1142"/>
                  <a:pt x="10341" y="875"/>
                  <a:pt x="10007" y="675"/>
                </a:cubicBezTo>
                <a:cubicBezTo>
                  <a:pt x="9019" y="122"/>
                  <a:pt x="7979" y="1"/>
                  <a:pt x="686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812;p44">
            <a:extLst>
              <a:ext uri="{FF2B5EF4-FFF2-40B4-BE49-F238E27FC236}">
                <a16:creationId xmlns:a16="http://schemas.microsoft.com/office/drawing/2014/main" id="{173DEE8B-8B38-41E9-8648-C5C4870D4862}"/>
              </a:ext>
            </a:extLst>
          </p:cNvPr>
          <p:cNvSpPr/>
          <p:nvPr/>
        </p:nvSpPr>
        <p:spPr>
          <a:xfrm>
            <a:off x="7629929" y="1433484"/>
            <a:ext cx="621613" cy="689412"/>
          </a:xfrm>
          <a:custGeom>
            <a:avLst/>
            <a:gdLst/>
            <a:ahLst/>
            <a:cxnLst/>
            <a:rect l="l" t="t" r="r" b="b"/>
            <a:pathLst>
              <a:path w="33025" h="36627" extrusionOk="0">
                <a:moveTo>
                  <a:pt x="13310" y="0"/>
                </a:moveTo>
                <a:lnTo>
                  <a:pt x="10575" y="1268"/>
                </a:lnTo>
                <a:cubicBezTo>
                  <a:pt x="9975" y="1568"/>
                  <a:pt x="9374" y="1902"/>
                  <a:pt x="8841" y="2269"/>
                </a:cubicBezTo>
                <a:cubicBezTo>
                  <a:pt x="7006" y="3469"/>
                  <a:pt x="2636" y="6271"/>
                  <a:pt x="1836" y="9374"/>
                </a:cubicBezTo>
                <a:cubicBezTo>
                  <a:pt x="1" y="16579"/>
                  <a:pt x="3103" y="24585"/>
                  <a:pt x="3103" y="24585"/>
                </a:cubicBezTo>
                <a:lnTo>
                  <a:pt x="5105" y="23017"/>
                </a:lnTo>
                <a:cubicBezTo>
                  <a:pt x="5605" y="22616"/>
                  <a:pt x="6139" y="22283"/>
                  <a:pt x="6706" y="21949"/>
                </a:cubicBezTo>
                <a:lnTo>
                  <a:pt x="10742" y="32757"/>
                </a:lnTo>
                <a:cubicBezTo>
                  <a:pt x="10242" y="33057"/>
                  <a:pt x="9908" y="33558"/>
                  <a:pt x="9841" y="34125"/>
                </a:cubicBezTo>
                <a:cubicBezTo>
                  <a:pt x="9808" y="34992"/>
                  <a:pt x="10275" y="36059"/>
                  <a:pt x="11776" y="36360"/>
                </a:cubicBezTo>
                <a:lnTo>
                  <a:pt x="32558" y="36626"/>
                </a:lnTo>
                <a:cubicBezTo>
                  <a:pt x="32724" y="36626"/>
                  <a:pt x="32824" y="36526"/>
                  <a:pt x="32824" y="36360"/>
                </a:cubicBezTo>
                <a:cubicBezTo>
                  <a:pt x="32824" y="36326"/>
                  <a:pt x="32824" y="36326"/>
                  <a:pt x="32824" y="36293"/>
                </a:cubicBezTo>
                <a:lnTo>
                  <a:pt x="30389" y="28687"/>
                </a:lnTo>
                <a:cubicBezTo>
                  <a:pt x="30389" y="28687"/>
                  <a:pt x="30756" y="24885"/>
                  <a:pt x="31257" y="20315"/>
                </a:cubicBezTo>
                <a:cubicBezTo>
                  <a:pt x="31988" y="13396"/>
                  <a:pt x="33019" y="4687"/>
                  <a:pt x="33025" y="4670"/>
                </a:cubicBezTo>
                <a:lnTo>
                  <a:pt x="33025" y="4670"/>
                </a:ln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lnTo>
                  <a:pt x="33025" y="4670"/>
                </a:lnTo>
                <a:cubicBezTo>
                  <a:pt x="31590" y="667"/>
                  <a:pt x="23218" y="0"/>
                  <a:pt x="23218" y="0"/>
                </a:cubicBezTo>
                <a:lnTo>
                  <a:pt x="13644" y="567"/>
                </a:lnTo>
                <a:lnTo>
                  <a:pt x="1331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813;p44">
            <a:extLst>
              <a:ext uri="{FF2B5EF4-FFF2-40B4-BE49-F238E27FC236}">
                <a16:creationId xmlns:a16="http://schemas.microsoft.com/office/drawing/2014/main" id="{AEB28015-0FD6-43F9-922C-228690DE8CE4}"/>
              </a:ext>
            </a:extLst>
          </p:cNvPr>
          <p:cNvSpPr/>
          <p:nvPr/>
        </p:nvSpPr>
        <p:spPr>
          <a:xfrm>
            <a:off x="7967736" y="1675842"/>
            <a:ext cx="64053" cy="211151"/>
          </a:xfrm>
          <a:custGeom>
            <a:avLst/>
            <a:gdLst/>
            <a:ahLst/>
            <a:cxnLst/>
            <a:rect l="l" t="t" r="r" b="b"/>
            <a:pathLst>
              <a:path w="3403" h="11218" extrusionOk="0">
                <a:moveTo>
                  <a:pt x="2702" y="0"/>
                </a:moveTo>
                <a:cubicBezTo>
                  <a:pt x="1568" y="2902"/>
                  <a:pt x="1601" y="6238"/>
                  <a:pt x="367" y="9140"/>
                </a:cubicBezTo>
                <a:cubicBezTo>
                  <a:pt x="234" y="9440"/>
                  <a:pt x="100" y="9774"/>
                  <a:pt x="67" y="10107"/>
                </a:cubicBezTo>
                <a:cubicBezTo>
                  <a:pt x="0" y="10441"/>
                  <a:pt x="100" y="10775"/>
                  <a:pt x="334" y="11041"/>
                </a:cubicBezTo>
                <a:cubicBezTo>
                  <a:pt x="485" y="11178"/>
                  <a:pt x="671" y="11218"/>
                  <a:pt x="869" y="11218"/>
                </a:cubicBezTo>
                <a:cubicBezTo>
                  <a:pt x="1108" y="11218"/>
                  <a:pt x="1364" y="11160"/>
                  <a:pt x="1601" y="11141"/>
                </a:cubicBezTo>
                <a:cubicBezTo>
                  <a:pt x="2002" y="11041"/>
                  <a:pt x="2368" y="10941"/>
                  <a:pt x="2735" y="10775"/>
                </a:cubicBezTo>
                <a:cubicBezTo>
                  <a:pt x="3403" y="7205"/>
                  <a:pt x="3069" y="3569"/>
                  <a:pt x="27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814;p44">
            <a:extLst>
              <a:ext uri="{FF2B5EF4-FFF2-40B4-BE49-F238E27FC236}">
                <a16:creationId xmlns:a16="http://schemas.microsoft.com/office/drawing/2014/main" id="{6C167018-8F60-46E6-9151-07558F50B493}"/>
              </a:ext>
            </a:extLst>
          </p:cNvPr>
          <p:cNvSpPr/>
          <p:nvPr/>
        </p:nvSpPr>
        <p:spPr>
          <a:xfrm>
            <a:off x="7870405" y="1982781"/>
            <a:ext cx="332161" cy="53418"/>
          </a:xfrm>
          <a:custGeom>
            <a:avLst/>
            <a:gdLst/>
            <a:ahLst/>
            <a:cxnLst/>
            <a:rect l="l" t="t" r="r" b="b"/>
            <a:pathLst>
              <a:path w="17647" h="2838" extrusionOk="0">
                <a:moveTo>
                  <a:pt x="4617" y="1"/>
                </a:moveTo>
                <a:cubicBezTo>
                  <a:pt x="4043" y="1"/>
                  <a:pt x="3467" y="69"/>
                  <a:pt x="2903" y="205"/>
                </a:cubicBezTo>
                <a:cubicBezTo>
                  <a:pt x="1735" y="572"/>
                  <a:pt x="835" y="1506"/>
                  <a:pt x="1" y="2440"/>
                </a:cubicBezTo>
                <a:lnTo>
                  <a:pt x="268" y="2673"/>
                </a:lnTo>
                <a:cubicBezTo>
                  <a:pt x="611" y="2790"/>
                  <a:pt x="959" y="2838"/>
                  <a:pt x="1310" y="2838"/>
                </a:cubicBezTo>
                <a:cubicBezTo>
                  <a:pt x="2664" y="2838"/>
                  <a:pt x="4067" y="2132"/>
                  <a:pt x="5471" y="1973"/>
                </a:cubicBezTo>
                <a:cubicBezTo>
                  <a:pt x="5690" y="1948"/>
                  <a:pt x="5908" y="1937"/>
                  <a:pt x="6126" y="1937"/>
                </a:cubicBezTo>
                <a:cubicBezTo>
                  <a:pt x="7075" y="1937"/>
                  <a:pt x="8019" y="2144"/>
                  <a:pt x="8940" y="2306"/>
                </a:cubicBezTo>
                <a:cubicBezTo>
                  <a:pt x="10342" y="2524"/>
                  <a:pt x="11743" y="2636"/>
                  <a:pt x="13144" y="2636"/>
                </a:cubicBezTo>
                <a:cubicBezTo>
                  <a:pt x="14111" y="2636"/>
                  <a:pt x="15078" y="2582"/>
                  <a:pt x="16046" y="2473"/>
                </a:cubicBezTo>
                <a:cubicBezTo>
                  <a:pt x="16412" y="2440"/>
                  <a:pt x="16746" y="2340"/>
                  <a:pt x="17080" y="2206"/>
                </a:cubicBezTo>
                <a:cubicBezTo>
                  <a:pt x="17413" y="1973"/>
                  <a:pt x="17647" y="1573"/>
                  <a:pt x="17647" y="1172"/>
                </a:cubicBezTo>
                <a:cubicBezTo>
                  <a:pt x="13711" y="739"/>
                  <a:pt x="9774" y="539"/>
                  <a:pt x="5838" y="105"/>
                </a:cubicBezTo>
                <a:cubicBezTo>
                  <a:pt x="5435" y="35"/>
                  <a:pt x="5026" y="1"/>
                  <a:pt x="461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815;p44">
            <a:extLst>
              <a:ext uri="{FF2B5EF4-FFF2-40B4-BE49-F238E27FC236}">
                <a16:creationId xmlns:a16="http://schemas.microsoft.com/office/drawing/2014/main" id="{074EA941-7693-44B1-B502-C41E3AE4C250}"/>
              </a:ext>
            </a:extLst>
          </p:cNvPr>
          <p:cNvSpPr/>
          <p:nvPr/>
        </p:nvSpPr>
        <p:spPr>
          <a:xfrm>
            <a:off x="8161119" y="1513216"/>
            <a:ext cx="242999" cy="323992"/>
          </a:xfrm>
          <a:custGeom>
            <a:avLst/>
            <a:gdLst/>
            <a:ahLst/>
            <a:cxnLst/>
            <a:rect l="l" t="t" r="r" b="b"/>
            <a:pathLst>
              <a:path w="12910" h="17213" extrusionOk="0">
                <a:moveTo>
                  <a:pt x="4637" y="1"/>
                </a:moveTo>
                <a:lnTo>
                  <a:pt x="0" y="5838"/>
                </a:lnTo>
                <a:lnTo>
                  <a:pt x="1068" y="17213"/>
                </a:lnTo>
                <a:cubicBezTo>
                  <a:pt x="1068" y="17213"/>
                  <a:pt x="3503" y="14511"/>
                  <a:pt x="10374" y="14444"/>
                </a:cubicBezTo>
                <a:cubicBezTo>
                  <a:pt x="11375" y="14478"/>
                  <a:pt x="12309" y="14978"/>
                  <a:pt x="12909" y="15779"/>
                </a:cubicBezTo>
                <a:lnTo>
                  <a:pt x="12309" y="14411"/>
                </a:lnTo>
                <a:cubicBezTo>
                  <a:pt x="10608" y="10575"/>
                  <a:pt x="4637" y="1"/>
                  <a:pt x="4637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816;p44">
            <a:extLst>
              <a:ext uri="{FF2B5EF4-FFF2-40B4-BE49-F238E27FC236}">
                <a16:creationId xmlns:a16="http://schemas.microsoft.com/office/drawing/2014/main" id="{4FFA8207-0DB3-4FF6-9C75-874F48E4AD78}"/>
              </a:ext>
            </a:extLst>
          </p:cNvPr>
          <p:cNvSpPr/>
          <p:nvPr/>
        </p:nvSpPr>
        <p:spPr>
          <a:xfrm>
            <a:off x="7843414" y="1651354"/>
            <a:ext cx="25768" cy="94828"/>
          </a:xfrm>
          <a:custGeom>
            <a:avLst/>
            <a:gdLst/>
            <a:ahLst/>
            <a:cxnLst/>
            <a:rect l="l" t="t" r="r" b="b"/>
            <a:pathLst>
              <a:path w="1369" h="5038" extrusionOk="0">
                <a:moveTo>
                  <a:pt x="0" y="0"/>
                </a:moveTo>
                <a:cubicBezTo>
                  <a:pt x="134" y="868"/>
                  <a:pt x="334" y="1701"/>
                  <a:pt x="567" y="2535"/>
                </a:cubicBezTo>
                <a:cubicBezTo>
                  <a:pt x="768" y="3403"/>
                  <a:pt x="1034" y="4237"/>
                  <a:pt x="1368" y="5037"/>
                </a:cubicBezTo>
                <a:cubicBezTo>
                  <a:pt x="1235" y="4170"/>
                  <a:pt x="1068" y="3336"/>
                  <a:pt x="801" y="2502"/>
                </a:cubicBezTo>
                <a:cubicBezTo>
                  <a:pt x="601" y="1635"/>
                  <a:pt x="334" y="801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817;p44">
            <a:extLst>
              <a:ext uri="{FF2B5EF4-FFF2-40B4-BE49-F238E27FC236}">
                <a16:creationId xmlns:a16="http://schemas.microsoft.com/office/drawing/2014/main" id="{CAB3F85E-75AE-4B17-AA86-82EF1AE6E7BC}"/>
              </a:ext>
            </a:extLst>
          </p:cNvPr>
          <p:cNvSpPr/>
          <p:nvPr/>
        </p:nvSpPr>
        <p:spPr>
          <a:xfrm>
            <a:off x="8153571" y="1608025"/>
            <a:ext cx="74104" cy="247403"/>
          </a:xfrm>
          <a:custGeom>
            <a:avLst/>
            <a:gdLst/>
            <a:ahLst/>
            <a:cxnLst/>
            <a:rect l="l" t="t" r="r" b="b"/>
            <a:pathLst>
              <a:path w="3937" h="13144" extrusionOk="0">
                <a:moveTo>
                  <a:pt x="34" y="1"/>
                </a:moveTo>
                <a:lnTo>
                  <a:pt x="34" y="1"/>
                </a:lnTo>
                <a:cubicBezTo>
                  <a:pt x="1" y="34"/>
                  <a:pt x="601" y="568"/>
                  <a:pt x="1368" y="1602"/>
                </a:cubicBezTo>
                <a:cubicBezTo>
                  <a:pt x="2403" y="2936"/>
                  <a:pt x="3103" y="4470"/>
                  <a:pt x="3503" y="6072"/>
                </a:cubicBezTo>
                <a:cubicBezTo>
                  <a:pt x="3670" y="6972"/>
                  <a:pt x="3737" y="7906"/>
                  <a:pt x="3637" y="8807"/>
                </a:cubicBezTo>
                <a:cubicBezTo>
                  <a:pt x="3537" y="9641"/>
                  <a:pt x="3403" y="10408"/>
                  <a:pt x="3303" y="11042"/>
                </a:cubicBezTo>
                <a:cubicBezTo>
                  <a:pt x="3236" y="11542"/>
                  <a:pt x="3170" y="12076"/>
                  <a:pt x="3170" y="12576"/>
                </a:cubicBezTo>
                <a:cubicBezTo>
                  <a:pt x="3170" y="12776"/>
                  <a:pt x="3170" y="12943"/>
                  <a:pt x="3203" y="13143"/>
                </a:cubicBezTo>
                <a:cubicBezTo>
                  <a:pt x="3236" y="12943"/>
                  <a:pt x="3236" y="12776"/>
                  <a:pt x="3236" y="12576"/>
                </a:cubicBezTo>
                <a:cubicBezTo>
                  <a:pt x="3270" y="12209"/>
                  <a:pt x="3337" y="11709"/>
                  <a:pt x="3470" y="11075"/>
                </a:cubicBezTo>
                <a:cubicBezTo>
                  <a:pt x="3570" y="10441"/>
                  <a:pt x="3737" y="9674"/>
                  <a:pt x="3837" y="8840"/>
                </a:cubicBezTo>
                <a:cubicBezTo>
                  <a:pt x="3937" y="7906"/>
                  <a:pt x="3904" y="6972"/>
                  <a:pt x="3703" y="6038"/>
                </a:cubicBezTo>
                <a:cubicBezTo>
                  <a:pt x="3337" y="4370"/>
                  <a:pt x="2569" y="2836"/>
                  <a:pt x="1502" y="1502"/>
                </a:cubicBezTo>
                <a:cubicBezTo>
                  <a:pt x="1168" y="1101"/>
                  <a:pt x="835" y="734"/>
                  <a:pt x="468" y="367"/>
                </a:cubicBezTo>
                <a:cubicBezTo>
                  <a:pt x="334" y="234"/>
                  <a:pt x="201" y="134"/>
                  <a:pt x="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818;p44">
            <a:extLst>
              <a:ext uri="{FF2B5EF4-FFF2-40B4-BE49-F238E27FC236}">
                <a16:creationId xmlns:a16="http://schemas.microsoft.com/office/drawing/2014/main" id="{3FFF5564-AD57-48B5-B179-6E1D2AC24DDE}"/>
              </a:ext>
            </a:extLst>
          </p:cNvPr>
          <p:cNvSpPr/>
          <p:nvPr/>
        </p:nvSpPr>
        <p:spPr>
          <a:xfrm>
            <a:off x="7869163" y="2036858"/>
            <a:ext cx="205316" cy="70660"/>
          </a:xfrm>
          <a:custGeom>
            <a:avLst/>
            <a:gdLst/>
            <a:ahLst/>
            <a:cxnLst/>
            <a:rect l="l" t="t" r="r" b="b"/>
            <a:pathLst>
              <a:path w="10908" h="3754" extrusionOk="0">
                <a:moveTo>
                  <a:pt x="0" y="1"/>
                </a:moveTo>
                <a:lnTo>
                  <a:pt x="0" y="1"/>
                </a:lnTo>
                <a:cubicBezTo>
                  <a:pt x="100" y="134"/>
                  <a:pt x="200" y="267"/>
                  <a:pt x="300" y="367"/>
                </a:cubicBezTo>
                <a:cubicBezTo>
                  <a:pt x="434" y="534"/>
                  <a:pt x="567" y="634"/>
                  <a:pt x="701" y="768"/>
                </a:cubicBezTo>
                <a:cubicBezTo>
                  <a:pt x="834" y="935"/>
                  <a:pt x="1034" y="1101"/>
                  <a:pt x="1234" y="1268"/>
                </a:cubicBezTo>
                <a:cubicBezTo>
                  <a:pt x="1735" y="1668"/>
                  <a:pt x="2268" y="2035"/>
                  <a:pt x="2835" y="2336"/>
                </a:cubicBezTo>
                <a:cubicBezTo>
                  <a:pt x="4203" y="3103"/>
                  <a:pt x="5704" y="3570"/>
                  <a:pt x="7272" y="3703"/>
                </a:cubicBezTo>
                <a:cubicBezTo>
                  <a:pt x="7589" y="3737"/>
                  <a:pt x="7906" y="3753"/>
                  <a:pt x="8223" y="3753"/>
                </a:cubicBezTo>
                <a:cubicBezTo>
                  <a:pt x="8539" y="3753"/>
                  <a:pt x="8856" y="3737"/>
                  <a:pt x="9173" y="3703"/>
                </a:cubicBezTo>
                <a:cubicBezTo>
                  <a:pt x="9440" y="3703"/>
                  <a:pt x="9707" y="3670"/>
                  <a:pt x="9907" y="3636"/>
                </a:cubicBezTo>
                <a:cubicBezTo>
                  <a:pt x="10074" y="3603"/>
                  <a:pt x="10274" y="3570"/>
                  <a:pt x="10441" y="3536"/>
                </a:cubicBezTo>
                <a:cubicBezTo>
                  <a:pt x="10608" y="3503"/>
                  <a:pt x="10774" y="3436"/>
                  <a:pt x="10908" y="3403"/>
                </a:cubicBezTo>
                <a:cubicBezTo>
                  <a:pt x="10908" y="3399"/>
                  <a:pt x="10900" y="3398"/>
                  <a:pt x="10885" y="3398"/>
                </a:cubicBezTo>
                <a:cubicBezTo>
                  <a:pt x="10759" y="3398"/>
                  <a:pt x="10125" y="3510"/>
                  <a:pt x="9173" y="3570"/>
                </a:cubicBezTo>
                <a:cubicBezTo>
                  <a:pt x="9003" y="3579"/>
                  <a:pt x="8834" y="3583"/>
                  <a:pt x="8664" y="3583"/>
                </a:cubicBezTo>
                <a:cubicBezTo>
                  <a:pt x="8200" y="3583"/>
                  <a:pt x="7736" y="3552"/>
                  <a:pt x="7272" y="3503"/>
                </a:cubicBezTo>
                <a:cubicBezTo>
                  <a:pt x="6538" y="3436"/>
                  <a:pt x="5771" y="3270"/>
                  <a:pt x="5037" y="3036"/>
                </a:cubicBezTo>
                <a:cubicBezTo>
                  <a:pt x="4303" y="2803"/>
                  <a:pt x="3603" y="2502"/>
                  <a:pt x="2902" y="2169"/>
                </a:cubicBezTo>
                <a:cubicBezTo>
                  <a:pt x="2368" y="1869"/>
                  <a:pt x="1835" y="1535"/>
                  <a:pt x="1334" y="1135"/>
                </a:cubicBezTo>
                <a:cubicBezTo>
                  <a:pt x="467" y="501"/>
                  <a:pt x="33" y="1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819;p44">
            <a:extLst>
              <a:ext uri="{FF2B5EF4-FFF2-40B4-BE49-F238E27FC236}">
                <a16:creationId xmlns:a16="http://schemas.microsoft.com/office/drawing/2014/main" id="{187267C0-D88B-44AA-9EA1-4910ABD31DE8}"/>
              </a:ext>
            </a:extLst>
          </p:cNvPr>
          <p:cNvSpPr/>
          <p:nvPr/>
        </p:nvSpPr>
        <p:spPr>
          <a:xfrm>
            <a:off x="8169909" y="2056321"/>
            <a:ext cx="29514" cy="69869"/>
          </a:xfrm>
          <a:custGeom>
            <a:avLst/>
            <a:gdLst/>
            <a:ahLst/>
            <a:cxnLst/>
            <a:rect l="l" t="t" r="r" b="b"/>
            <a:pathLst>
              <a:path w="1568" h="3712" extrusionOk="0">
                <a:moveTo>
                  <a:pt x="1334" y="1"/>
                </a:moveTo>
                <a:cubicBezTo>
                  <a:pt x="1268" y="1"/>
                  <a:pt x="1501" y="935"/>
                  <a:pt x="1168" y="2035"/>
                </a:cubicBezTo>
                <a:cubicBezTo>
                  <a:pt x="1034" y="2502"/>
                  <a:pt x="801" y="2936"/>
                  <a:pt x="467" y="3303"/>
                </a:cubicBezTo>
                <a:cubicBezTo>
                  <a:pt x="200" y="3570"/>
                  <a:pt x="0" y="3703"/>
                  <a:pt x="0" y="3703"/>
                </a:cubicBezTo>
                <a:cubicBezTo>
                  <a:pt x="5" y="3708"/>
                  <a:pt x="15" y="3711"/>
                  <a:pt x="29" y="3711"/>
                </a:cubicBezTo>
                <a:cubicBezTo>
                  <a:pt x="107" y="3711"/>
                  <a:pt x="313" y="3629"/>
                  <a:pt x="567" y="3403"/>
                </a:cubicBezTo>
                <a:cubicBezTo>
                  <a:pt x="967" y="3069"/>
                  <a:pt x="1234" y="2602"/>
                  <a:pt x="1401" y="2102"/>
                </a:cubicBezTo>
                <a:cubicBezTo>
                  <a:pt x="1535" y="1602"/>
                  <a:pt x="1568" y="1101"/>
                  <a:pt x="1501" y="601"/>
                </a:cubicBezTo>
                <a:cubicBezTo>
                  <a:pt x="1501" y="368"/>
                  <a:pt x="1434" y="167"/>
                  <a:pt x="13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820;p44">
            <a:extLst>
              <a:ext uri="{FF2B5EF4-FFF2-40B4-BE49-F238E27FC236}">
                <a16:creationId xmlns:a16="http://schemas.microsoft.com/office/drawing/2014/main" id="{BCD69658-4C40-45FE-8493-64FBEED2C436}"/>
              </a:ext>
            </a:extLst>
          </p:cNvPr>
          <p:cNvSpPr/>
          <p:nvPr/>
        </p:nvSpPr>
        <p:spPr>
          <a:xfrm>
            <a:off x="8156093" y="2083952"/>
            <a:ext cx="21364" cy="43329"/>
          </a:xfrm>
          <a:custGeom>
            <a:avLst/>
            <a:gdLst/>
            <a:ahLst/>
            <a:cxnLst/>
            <a:rect l="l" t="t" r="r" b="b"/>
            <a:pathLst>
              <a:path w="1135" h="2302" extrusionOk="0">
                <a:moveTo>
                  <a:pt x="934" y="0"/>
                </a:moveTo>
                <a:cubicBezTo>
                  <a:pt x="901" y="0"/>
                  <a:pt x="868" y="567"/>
                  <a:pt x="634" y="1201"/>
                </a:cubicBezTo>
                <a:cubicBezTo>
                  <a:pt x="401" y="1835"/>
                  <a:pt x="0" y="2235"/>
                  <a:pt x="67" y="2302"/>
                </a:cubicBezTo>
                <a:cubicBezTo>
                  <a:pt x="767" y="1768"/>
                  <a:pt x="1134" y="868"/>
                  <a:pt x="9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821;p44">
            <a:extLst>
              <a:ext uri="{FF2B5EF4-FFF2-40B4-BE49-F238E27FC236}">
                <a16:creationId xmlns:a16="http://schemas.microsoft.com/office/drawing/2014/main" id="{7B2292E8-2EB4-4F85-9682-A727A056C50A}"/>
              </a:ext>
            </a:extLst>
          </p:cNvPr>
          <p:cNvSpPr/>
          <p:nvPr/>
        </p:nvSpPr>
        <p:spPr>
          <a:xfrm>
            <a:off x="8076342" y="1825274"/>
            <a:ext cx="27650" cy="40826"/>
          </a:xfrm>
          <a:custGeom>
            <a:avLst/>
            <a:gdLst/>
            <a:ahLst/>
            <a:cxnLst/>
            <a:rect l="l" t="t" r="r" b="b"/>
            <a:pathLst>
              <a:path w="1469" h="2169" extrusionOk="0">
                <a:moveTo>
                  <a:pt x="1469" y="0"/>
                </a:moveTo>
                <a:lnTo>
                  <a:pt x="1469" y="0"/>
                </a:lnTo>
                <a:cubicBezTo>
                  <a:pt x="1068" y="234"/>
                  <a:pt x="768" y="567"/>
                  <a:pt x="535" y="968"/>
                </a:cubicBezTo>
                <a:cubicBezTo>
                  <a:pt x="268" y="1301"/>
                  <a:pt x="68" y="1701"/>
                  <a:pt x="1" y="2168"/>
                </a:cubicBezTo>
                <a:cubicBezTo>
                  <a:pt x="268" y="1801"/>
                  <a:pt x="501" y="1468"/>
                  <a:pt x="735" y="1068"/>
                </a:cubicBezTo>
                <a:cubicBezTo>
                  <a:pt x="1002" y="734"/>
                  <a:pt x="1235" y="367"/>
                  <a:pt x="146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22;p44">
            <a:extLst>
              <a:ext uri="{FF2B5EF4-FFF2-40B4-BE49-F238E27FC236}">
                <a16:creationId xmlns:a16="http://schemas.microsoft.com/office/drawing/2014/main" id="{A4A1C630-ED61-4B04-8FAD-2B56AF382142}"/>
              </a:ext>
            </a:extLst>
          </p:cNvPr>
          <p:cNvSpPr/>
          <p:nvPr/>
        </p:nvSpPr>
        <p:spPr>
          <a:xfrm>
            <a:off x="7704654" y="1585739"/>
            <a:ext cx="130609" cy="49936"/>
          </a:xfrm>
          <a:custGeom>
            <a:avLst/>
            <a:gdLst/>
            <a:ahLst/>
            <a:cxnLst/>
            <a:rect l="l" t="t" r="r" b="b"/>
            <a:pathLst>
              <a:path w="6939" h="2653" extrusionOk="0">
                <a:moveTo>
                  <a:pt x="551" y="0"/>
                </a:moveTo>
                <a:cubicBezTo>
                  <a:pt x="367" y="0"/>
                  <a:pt x="184" y="17"/>
                  <a:pt x="0" y="50"/>
                </a:cubicBezTo>
                <a:cubicBezTo>
                  <a:pt x="367" y="117"/>
                  <a:pt x="734" y="150"/>
                  <a:pt x="1101" y="184"/>
                </a:cubicBezTo>
                <a:cubicBezTo>
                  <a:pt x="2869" y="417"/>
                  <a:pt x="4537" y="1051"/>
                  <a:pt x="6038" y="2018"/>
                </a:cubicBezTo>
                <a:cubicBezTo>
                  <a:pt x="6305" y="2252"/>
                  <a:pt x="6639" y="2452"/>
                  <a:pt x="6939" y="2652"/>
                </a:cubicBezTo>
                <a:cubicBezTo>
                  <a:pt x="6705" y="2352"/>
                  <a:pt x="6438" y="2119"/>
                  <a:pt x="6138" y="1918"/>
                </a:cubicBezTo>
                <a:cubicBezTo>
                  <a:pt x="4670" y="851"/>
                  <a:pt x="2936" y="184"/>
                  <a:pt x="1101" y="50"/>
                </a:cubicBezTo>
                <a:cubicBezTo>
                  <a:pt x="918" y="17"/>
                  <a:pt x="734" y="0"/>
                  <a:pt x="55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23;p44">
            <a:extLst>
              <a:ext uri="{FF2B5EF4-FFF2-40B4-BE49-F238E27FC236}">
                <a16:creationId xmlns:a16="http://schemas.microsoft.com/office/drawing/2014/main" id="{28FEAE9A-C9B4-4709-AB5B-3B3C0B71CCC5}"/>
              </a:ext>
            </a:extLst>
          </p:cNvPr>
          <p:cNvSpPr/>
          <p:nvPr/>
        </p:nvSpPr>
        <p:spPr>
          <a:xfrm>
            <a:off x="8179320" y="1510713"/>
            <a:ext cx="69079" cy="82894"/>
          </a:xfrm>
          <a:custGeom>
            <a:avLst/>
            <a:gdLst/>
            <a:ahLst/>
            <a:cxnLst/>
            <a:rect l="l" t="t" r="r" b="b"/>
            <a:pathLst>
              <a:path w="3670" h="4404" extrusionOk="0">
                <a:moveTo>
                  <a:pt x="3670" y="0"/>
                </a:moveTo>
                <a:lnTo>
                  <a:pt x="3670" y="0"/>
                </a:lnTo>
                <a:cubicBezTo>
                  <a:pt x="3403" y="100"/>
                  <a:pt x="3136" y="267"/>
                  <a:pt x="2936" y="434"/>
                </a:cubicBezTo>
                <a:cubicBezTo>
                  <a:pt x="2369" y="834"/>
                  <a:pt x="1835" y="1301"/>
                  <a:pt x="1401" y="1835"/>
                </a:cubicBezTo>
                <a:cubicBezTo>
                  <a:pt x="968" y="2369"/>
                  <a:pt x="568" y="2969"/>
                  <a:pt x="267" y="3569"/>
                </a:cubicBezTo>
                <a:cubicBezTo>
                  <a:pt x="134" y="3836"/>
                  <a:pt x="34" y="4103"/>
                  <a:pt x="0" y="4403"/>
                </a:cubicBezTo>
                <a:cubicBezTo>
                  <a:pt x="434" y="3536"/>
                  <a:pt x="968" y="2735"/>
                  <a:pt x="1568" y="1968"/>
                </a:cubicBezTo>
                <a:cubicBezTo>
                  <a:pt x="2202" y="1268"/>
                  <a:pt x="2903" y="601"/>
                  <a:pt x="36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4;p44">
            <a:extLst>
              <a:ext uri="{FF2B5EF4-FFF2-40B4-BE49-F238E27FC236}">
                <a16:creationId xmlns:a16="http://schemas.microsoft.com/office/drawing/2014/main" id="{0E274968-F774-4EF5-B757-ABFC42D5B9B6}"/>
              </a:ext>
            </a:extLst>
          </p:cNvPr>
          <p:cNvSpPr/>
          <p:nvPr/>
        </p:nvSpPr>
        <p:spPr>
          <a:xfrm>
            <a:off x="7859112" y="1446039"/>
            <a:ext cx="236091" cy="136915"/>
          </a:xfrm>
          <a:custGeom>
            <a:avLst/>
            <a:gdLst/>
            <a:ahLst/>
            <a:cxnLst/>
            <a:rect l="l" t="t" r="r" b="b"/>
            <a:pathLst>
              <a:path w="12543" h="7274" extrusionOk="0">
                <a:moveTo>
                  <a:pt x="12076" y="0"/>
                </a:moveTo>
                <a:cubicBezTo>
                  <a:pt x="12076" y="1"/>
                  <a:pt x="12176" y="301"/>
                  <a:pt x="12276" y="834"/>
                </a:cubicBezTo>
                <a:cubicBezTo>
                  <a:pt x="12409" y="1568"/>
                  <a:pt x="12376" y="2302"/>
                  <a:pt x="12176" y="3036"/>
                </a:cubicBezTo>
                <a:cubicBezTo>
                  <a:pt x="11909" y="4103"/>
                  <a:pt x="11342" y="5071"/>
                  <a:pt x="10508" y="5805"/>
                </a:cubicBezTo>
                <a:cubicBezTo>
                  <a:pt x="9474" y="6672"/>
                  <a:pt x="8173" y="7105"/>
                  <a:pt x="6805" y="7105"/>
                </a:cubicBezTo>
                <a:cubicBezTo>
                  <a:pt x="5471" y="7072"/>
                  <a:pt x="4137" y="6638"/>
                  <a:pt x="3069" y="5838"/>
                </a:cubicBezTo>
                <a:cubicBezTo>
                  <a:pt x="2169" y="5171"/>
                  <a:pt x="1468" y="4337"/>
                  <a:pt x="934" y="3336"/>
                </a:cubicBezTo>
                <a:cubicBezTo>
                  <a:pt x="601" y="2702"/>
                  <a:pt x="334" y="1968"/>
                  <a:pt x="200" y="1268"/>
                </a:cubicBezTo>
                <a:cubicBezTo>
                  <a:pt x="67" y="734"/>
                  <a:pt x="34" y="434"/>
                  <a:pt x="34" y="434"/>
                </a:cubicBezTo>
                <a:cubicBezTo>
                  <a:pt x="0" y="534"/>
                  <a:pt x="0" y="601"/>
                  <a:pt x="34" y="668"/>
                </a:cubicBezTo>
                <a:cubicBezTo>
                  <a:pt x="34" y="868"/>
                  <a:pt x="67" y="1068"/>
                  <a:pt x="100" y="1268"/>
                </a:cubicBezTo>
                <a:cubicBezTo>
                  <a:pt x="234" y="2035"/>
                  <a:pt x="467" y="2736"/>
                  <a:pt x="801" y="3436"/>
                </a:cubicBezTo>
                <a:cubicBezTo>
                  <a:pt x="1301" y="4437"/>
                  <a:pt x="2035" y="5304"/>
                  <a:pt x="2936" y="6005"/>
                </a:cubicBezTo>
                <a:cubicBezTo>
                  <a:pt x="4032" y="6811"/>
                  <a:pt x="5346" y="7274"/>
                  <a:pt x="6698" y="7274"/>
                </a:cubicBezTo>
                <a:cubicBezTo>
                  <a:pt x="6745" y="7274"/>
                  <a:pt x="6792" y="7273"/>
                  <a:pt x="6839" y="7272"/>
                </a:cubicBezTo>
                <a:cubicBezTo>
                  <a:pt x="6885" y="7273"/>
                  <a:pt x="6932" y="7274"/>
                  <a:pt x="6979" y="7274"/>
                </a:cubicBezTo>
                <a:cubicBezTo>
                  <a:pt x="8331" y="7274"/>
                  <a:pt x="9643" y="6807"/>
                  <a:pt x="10675" y="5905"/>
                </a:cubicBezTo>
                <a:cubicBezTo>
                  <a:pt x="11509" y="5171"/>
                  <a:pt x="12109" y="4170"/>
                  <a:pt x="12376" y="3036"/>
                </a:cubicBezTo>
                <a:cubicBezTo>
                  <a:pt x="12543" y="2302"/>
                  <a:pt x="12543" y="1535"/>
                  <a:pt x="12376" y="801"/>
                </a:cubicBezTo>
                <a:cubicBezTo>
                  <a:pt x="12309" y="601"/>
                  <a:pt x="12242" y="401"/>
                  <a:pt x="12176" y="201"/>
                </a:cubicBezTo>
                <a:cubicBezTo>
                  <a:pt x="12142" y="134"/>
                  <a:pt x="12109" y="67"/>
                  <a:pt x="1207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25;p44">
            <a:extLst>
              <a:ext uri="{FF2B5EF4-FFF2-40B4-BE49-F238E27FC236}">
                <a16:creationId xmlns:a16="http://schemas.microsoft.com/office/drawing/2014/main" id="{92E1C6A5-FF64-418B-994A-BF28DD23C4B5}"/>
              </a:ext>
            </a:extLst>
          </p:cNvPr>
          <p:cNvSpPr/>
          <p:nvPr/>
        </p:nvSpPr>
        <p:spPr>
          <a:xfrm>
            <a:off x="8076342" y="1828098"/>
            <a:ext cx="38323" cy="39264"/>
          </a:xfrm>
          <a:custGeom>
            <a:avLst/>
            <a:gdLst/>
            <a:ahLst/>
            <a:cxnLst/>
            <a:rect l="l" t="t" r="r" b="b"/>
            <a:pathLst>
              <a:path w="2036" h="2086" extrusionOk="0">
                <a:moveTo>
                  <a:pt x="1602" y="0"/>
                </a:moveTo>
                <a:cubicBezTo>
                  <a:pt x="1535" y="0"/>
                  <a:pt x="1469" y="17"/>
                  <a:pt x="1402" y="50"/>
                </a:cubicBezTo>
                <a:cubicBezTo>
                  <a:pt x="1302" y="84"/>
                  <a:pt x="1202" y="184"/>
                  <a:pt x="1102" y="284"/>
                </a:cubicBezTo>
                <a:cubicBezTo>
                  <a:pt x="601" y="784"/>
                  <a:pt x="234" y="1418"/>
                  <a:pt x="1" y="2085"/>
                </a:cubicBezTo>
                <a:lnTo>
                  <a:pt x="2036" y="1885"/>
                </a:lnTo>
                <a:cubicBezTo>
                  <a:pt x="2036" y="1485"/>
                  <a:pt x="2002" y="1018"/>
                  <a:pt x="2002" y="584"/>
                </a:cubicBezTo>
                <a:cubicBezTo>
                  <a:pt x="2036" y="384"/>
                  <a:pt x="1936" y="184"/>
                  <a:pt x="1802" y="50"/>
                </a:cubicBezTo>
                <a:cubicBezTo>
                  <a:pt x="1735" y="17"/>
                  <a:pt x="1669" y="0"/>
                  <a:pt x="16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26;p44">
            <a:extLst>
              <a:ext uri="{FF2B5EF4-FFF2-40B4-BE49-F238E27FC236}">
                <a16:creationId xmlns:a16="http://schemas.microsoft.com/office/drawing/2014/main" id="{505FE0A8-8753-40DE-B454-920312BFDB54}"/>
              </a:ext>
            </a:extLst>
          </p:cNvPr>
          <p:cNvSpPr/>
          <p:nvPr/>
        </p:nvSpPr>
        <p:spPr>
          <a:xfrm>
            <a:off x="8213859" y="1699069"/>
            <a:ext cx="30775" cy="121819"/>
          </a:xfrm>
          <a:custGeom>
            <a:avLst/>
            <a:gdLst/>
            <a:ahLst/>
            <a:cxnLst/>
            <a:rect l="l" t="t" r="r" b="b"/>
            <a:pathLst>
              <a:path w="1635" h="6472" extrusionOk="0">
                <a:moveTo>
                  <a:pt x="0" y="0"/>
                </a:moveTo>
                <a:cubicBezTo>
                  <a:pt x="867" y="2869"/>
                  <a:pt x="601" y="4504"/>
                  <a:pt x="100" y="6472"/>
                </a:cubicBezTo>
                <a:lnTo>
                  <a:pt x="200" y="6205"/>
                </a:lnTo>
                <a:cubicBezTo>
                  <a:pt x="767" y="5037"/>
                  <a:pt x="1635" y="4337"/>
                  <a:pt x="1468" y="3169"/>
                </a:cubicBezTo>
                <a:cubicBezTo>
                  <a:pt x="1268" y="1968"/>
                  <a:pt x="767" y="901"/>
                  <a:pt x="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27;p44">
            <a:extLst>
              <a:ext uri="{FF2B5EF4-FFF2-40B4-BE49-F238E27FC236}">
                <a16:creationId xmlns:a16="http://schemas.microsoft.com/office/drawing/2014/main" id="{5204283A-FF92-43BB-A3B3-E1090B347C7A}"/>
              </a:ext>
            </a:extLst>
          </p:cNvPr>
          <p:cNvSpPr/>
          <p:nvPr/>
        </p:nvSpPr>
        <p:spPr>
          <a:xfrm>
            <a:off x="7964593" y="3566977"/>
            <a:ext cx="200309" cy="367942"/>
          </a:xfrm>
          <a:custGeom>
            <a:avLst/>
            <a:gdLst/>
            <a:ahLst/>
            <a:cxnLst/>
            <a:rect l="l" t="t" r="r" b="b"/>
            <a:pathLst>
              <a:path w="10642" h="19548" extrusionOk="0">
                <a:moveTo>
                  <a:pt x="0" y="0"/>
                </a:moveTo>
                <a:lnTo>
                  <a:pt x="1268" y="19447"/>
                </a:lnTo>
                <a:lnTo>
                  <a:pt x="9407" y="19547"/>
                </a:lnTo>
                <a:lnTo>
                  <a:pt x="10641" y="834"/>
                </a:lnTo>
                <a:lnTo>
                  <a:pt x="0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28;p44">
            <a:extLst>
              <a:ext uri="{FF2B5EF4-FFF2-40B4-BE49-F238E27FC236}">
                <a16:creationId xmlns:a16="http://schemas.microsoft.com/office/drawing/2014/main" id="{DA8DEE92-AE88-4BCE-BD83-8E982FD3BDDC}"/>
              </a:ext>
            </a:extLst>
          </p:cNvPr>
          <p:cNvSpPr/>
          <p:nvPr/>
        </p:nvSpPr>
        <p:spPr>
          <a:xfrm>
            <a:off x="7977148" y="3884663"/>
            <a:ext cx="342833" cy="116172"/>
          </a:xfrm>
          <a:custGeom>
            <a:avLst/>
            <a:gdLst/>
            <a:ahLst/>
            <a:cxnLst/>
            <a:rect l="l" t="t" r="r" b="b"/>
            <a:pathLst>
              <a:path w="18214" h="6172" extrusionOk="0">
                <a:moveTo>
                  <a:pt x="301" y="1"/>
                </a:moveTo>
                <a:lnTo>
                  <a:pt x="0" y="6072"/>
                </a:lnTo>
                <a:lnTo>
                  <a:pt x="18213" y="6172"/>
                </a:lnTo>
                <a:cubicBezTo>
                  <a:pt x="18147" y="4437"/>
                  <a:pt x="8974" y="735"/>
                  <a:pt x="8974" y="735"/>
                </a:cubicBezTo>
                <a:lnTo>
                  <a:pt x="8974" y="201"/>
                </a:lnTo>
                <a:cubicBezTo>
                  <a:pt x="7646" y="770"/>
                  <a:pt x="6237" y="1054"/>
                  <a:pt x="4833" y="1054"/>
                </a:cubicBezTo>
                <a:cubicBezTo>
                  <a:pt x="3274" y="1054"/>
                  <a:pt x="1723" y="703"/>
                  <a:pt x="30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29;p44">
            <a:extLst>
              <a:ext uri="{FF2B5EF4-FFF2-40B4-BE49-F238E27FC236}">
                <a16:creationId xmlns:a16="http://schemas.microsoft.com/office/drawing/2014/main" id="{A97D4417-6E02-4E2E-817C-84B2BE7BF3BB}"/>
              </a:ext>
            </a:extLst>
          </p:cNvPr>
          <p:cNvSpPr/>
          <p:nvPr/>
        </p:nvSpPr>
        <p:spPr>
          <a:xfrm>
            <a:off x="8006661" y="3920934"/>
            <a:ext cx="28271" cy="26144"/>
          </a:xfrm>
          <a:custGeom>
            <a:avLst/>
            <a:gdLst/>
            <a:ahLst/>
            <a:cxnLst/>
            <a:rect l="l" t="t" r="r" b="b"/>
            <a:pathLst>
              <a:path w="1502" h="1389" extrusionOk="0">
                <a:moveTo>
                  <a:pt x="768" y="0"/>
                </a:moveTo>
                <a:cubicBezTo>
                  <a:pt x="690" y="0"/>
                  <a:pt x="611" y="14"/>
                  <a:pt x="534" y="42"/>
                </a:cubicBezTo>
                <a:lnTo>
                  <a:pt x="567" y="42"/>
                </a:lnTo>
                <a:cubicBezTo>
                  <a:pt x="200" y="142"/>
                  <a:pt x="0" y="476"/>
                  <a:pt x="34" y="876"/>
                </a:cubicBezTo>
                <a:cubicBezTo>
                  <a:pt x="121" y="1196"/>
                  <a:pt x="411" y="1389"/>
                  <a:pt x="727" y="1389"/>
                </a:cubicBezTo>
                <a:cubicBezTo>
                  <a:pt x="774" y="1389"/>
                  <a:pt x="821" y="1385"/>
                  <a:pt x="868" y="1376"/>
                </a:cubicBezTo>
                <a:cubicBezTo>
                  <a:pt x="1268" y="1276"/>
                  <a:pt x="1501" y="876"/>
                  <a:pt x="1435" y="476"/>
                </a:cubicBezTo>
                <a:cubicBezTo>
                  <a:pt x="1329" y="186"/>
                  <a:pt x="1058" y="0"/>
                  <a:pt x="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30;p44">
            <a:extLst>
              <a:ext uri="{FF2B5EF4-FFF2-40B4-BE49-F238E27FC236}">
                <a16:creationId xmlns:a16="http://schemas.microsoft.com/office/drawing/2014/main" id="{815B6754-CFF4-41ED-8322-627644469B1F}"/>
              </a:ext>
            </a:extLst>
          </p:cNvPr>
          <p:cNvSpPr/>
          <p:nvPr/>
        </p:nvSpPr>
        <p:spPr>
          <a:xfrm>
            <a:off x="7977148" y="3971322"/>
            <a:ext cx="344715" cy="29514"/>
          </a:xfrm>
          <a:custGeom>
            <a:avLst/>
            <a:gdLst/>
            <a:ahLst/>
            <a:cxnLst/>
            <a:rect l="l" t="t" r="r" b="b"/>
            <a:pathLst>
              <a:path w="18314" h="1568" extrusionOk="0">
                <a:moveTo>
                  <a:pt x="67" y="0"/>
                </a:moveTo>
                <a:lnTo>
                  <a:pt x="0" y="1468"/>
                </a:lnTo>
                <a:lnTo>
                  <a:pt x="18213" y="1568"/>
                </a:lnTo>
                <a:cubicBezTo>
                  <a:pt x="18314" y="1001"/>
                  <a:pt x="17513" y="634"/>
                  <a:pt x="17513" y="634"/>
                </a:cubicBezTo>
                <a:lnTo>
                  <a:pt x="6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31;p44">
            <a:extLst>
              <a:ext uri="{FF2B5EF4-FFF2-40B4-BE49-F238E27FC236}">
                <a16:creationId xmlns:a16="http://schemas.microsoft.com/office/drawing/2014/main" id="{A5E5D195-1C5C-4134-A4A8-790FAE6152E3}"/>
              </a:ext>
            </a:extLst>
          </p:cNvPr>
          <p:cNvSpPr/>
          <p:nvPr/>
        </p:nvSpPr>
        <p:spPr>
          <a:xfrm>
            <a:off x="8114646" y="3898196"/>
            <a:ext cx="32676" cy="21062"/>
          </a:xfrm>
          <a:custGeom>
            <a:avLst/>
            <a:gdLst/>
            <a:ahLst/>
            <a:cxnLst/>
            <a:rect l="l" t="t" r="r" b="b"/>
            <a:pathLst>
              <a:path w="1736" h="1119" extrusionOk="0">
                <a:moveTo>
                  <a:pt x="1472" y="1"/>
                </a:moveTo>
                <a:cubicBezTo>
                  <a:pt x="1266" y="1"/>
                  <a:pt x="967" y="62"/>
                  <a:pt x="668" y="249"/>
                </a:cubicBezTo>
                <a:cubicBezTo>
                  <a:pt x="134" y="583"/>
                  <a:pt x="1" y="1083"/>
                  <a:pt x="67" y="1116"/>
                </a:cubicBezTo>
                <a:cubicBezTo>
                  <a:pt x="72" y="1118"/>
                  <a:pt x="76" y="1119"/>
                  <a:pt x="81" y="1119"/>
                </a:cubicBezTo>
                <a:cubicBezTo>
                  <a:pt x="188" y="1119"/>
                  <a:pt x="420" y="770"/>
                  <a:pt x="835" y="483"/>
                </a:cubicBezTo>
                <a:cubicBezTo>
                  <a:pt x="1268" y="216"/>
                  <a:pt x="1735" y="182"/>
                  <a:pt x="1735" y="82"/>
                </a:cubicBezTo>
                <a:cubicBezTo>
                  <a:pt x="1735" y="38"/>
                  <a:pt x="1632" y="1"/>
                  <a:pt x="147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832;p44">
            <a:extLst>
              <a:ext uri="{FF2B5EF4-FFF2-40B4-BE49-F238E27FC236}">
                <a16:creationId xmlns:a16="http://schemas.microsoft.com/office/drawing/2014/main" id="{0D40F299-93D9-42DE-9164-BD692CAA3814}"/>
              </a:ext>
            </a:extLst>
          </p:cNvPr>
          <p:cNvSpPr/>
          <p:nvPr/>
        </p:nvSpPr>
        <p:spPr>
          <a:xfrm>
            <a:off x="8158596" y="3914308"/>
            <a:ext cx="24507" cy="26257"/>
          </a:xfrm>
          <a:custGeom>
            <a:avLst/>
            <a:gdLst/>
            <a:ahLst/>
            <a:cxnLst/>
            <a:rect l="l" t="t" r="r" b="b"/>
            <a:pathLst>
              <a:path w="1302" h="1395" extrusionOk="0">
                <a:moveTo>
                  <a:pt x="1216" y="0"/>
                </a:moveTo>
                <a:cubicBezTo>
                  <a:pt x="1049" y="0"/>
                  <a:pt x="670" y="99"/>
                  <a:pt x="368" y="427"/>
                </a:cubicBezTo>
                <a:cubicBezTo>
                  <a:pt x="1" y="894"/>
                  <a:pt x="34" y="1395"/>
                  <a:pt x="134" y="1395"/>
                </a:cubicBezTo>
                <a:cubicBezTo>
                  <a:pt x="234" y="1395"/>
                  <a:pt x="301" y="994"/>
                  <a:pt x="634" y="627"/>
                </a:cubicBezTo>
                <a:cubicBezTo>
                  <a:pt x="935" y="260"/>
                  <a:pt x="1302" y="94"/>
                  <a:pt x="1302" y="27"/>
                </a:cubicBezTo>
                <a:cubicBezTo>
                  <a:pt x="1302" y="11"/>
                  <a:pt x="1270" y="0"/>
                  <a:pt x="12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833;p44">
            <a:extLst>
              <a:ext uri="{FF2B5EF4-FFF2-40B4-BE49-F238E27FC236}">
                <a16:creationId xmlns:a16="http://schemas.microsoft.com/office/drawing/2014/main" id="{C6253B1C-8113-4525-8B03-4159EB097433}"/>
              </a:ext>
            </a:extLst>
          </p:cNvPr>
          <p:cNvSpPr/>
          <p:nvPr/>
        </p:nvSpPr>
        <p:spPr>
          <a:xfrm>
            <a:off x="8199404" y="3928990"/>
            <a:ext cx="17599" cy="29156"/>
          </a:xfrm>
          <a:custGeom>
            <a:avLst/>
            <a:gdLst/>
            <a:ahLst/>
            <a:cxnLst/>
            <a:rect l="l" t="t" r="r" b="b"/>
            <a:pathLst>
              <a:path w="935" h="1549" extrusionOk="0">
                <a:moveTo>
                  <a:pt x="868" y="0"/>
                </a:moveTo>
                <a:cubicBezTo>
                  <a:pt x="760" y="0"/>
                  <a:pt x="436" y="184"/>
                  <a:pt x="234" y="615"/>
                </a:cubicBezTo>
                <a:cubicBezTo>
                  <a:pt x="1" y="1115"/>
                  <a:pt x="101" y="1549"/>
                  <a:pt x="201" y="1549"/>
                </a:cubicBezTo>
                <a:cubicBezTo>
                  <a:pt x="301" y="1515"/>
                  <a:pt x="301" y="1148"/>
                  <a:pt x="501" y="748"/>
                </a:cubicBezTo>
                <a:cubicBezTo>
                  <a:pt x="701" y="348"/>
                  <a:pt x="935" y="81"/>
                  <a:pt x="902" y="14"/>
                </a:cubicBezTo>
                <a:cubicBezTo>
                  <a:pt x="897" y="5"/>
                  <a:pt x="885" y="0"/>
                  <a:pt x="8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834;p44">
            <a:extLst>
              <a:ext uri="{FF2B5EF4-FFF2-40B4-BE49-F238E27FC236}">
                <a16:creationId xmlns:a16="http://schemas.microsoft.com/office/drawing/2014/main" id="{905BFE0D-92BF-47E5-B4CC-FA55D081A4AF}"/>
              </a:ext>
            </a:extLst>
          </p:cNvPr>
          <p:cNvSpPr/>
          <p:nvPr/>
        </p:nvSpPr>
        <p:spPr>
          <a:xfrm>
            <a:off x="7783822" y="930528"/>
            <a:ext cx="433821" cy="393880"/>
          </a:xfrm>
          <a:custGeom>
            <a:avLst/>
            <a:gdLst/>
            <a:ahLst/>
            <a:cxnLst/>
            <a:rect l="l" t="t" r="r" b="b"/>
            <a:pathLst>
              <a:path w="23048" h="20926" extrusionOk="0">
                <a:moveTo>
                  <a:pt x="14997" y="1"/>
                </a:moveTo>
                <a:cubicBezTo>
                  <a:pt x="14678" y="1"/>
                  <a:pt x="14357" y="34"/>
                  <a:pt x="14041" y="102"/>
                </a:cubicBezTo>
                <a:cubicBezTo>
                  <a:pt x="12773" y="369"/>
                  <a:pt x="11606" y="769"/>
                  <a:pt x="10472" y="1370"/>
                </a:cubicBezTo>
                <a:cubicBezTo>
                  <a:pt x="9651" y="538"/>
                  <a:pt x="8625" y="159"/>
                  <a:pt x="7617" y="159"/>
                </a:cubicBezTo>
                <a:cubicBezTo>
                  <a:pt x="5756" y="159"/>
                  <a:pt x="3958" y="1451"/>
                  <a:pt x="3633" y="3571"/>
                </a:cubicBezTo>
                <a:cubicBezTo>
                  <a:pt x="3429" y="3523"/>
                  <a:pt x="3227" y="3500"/>
                  <a:pt x="3029" y="3500"/>
                </a:cubicBezTo>
                <a:cubicBezTo>
                  <a:pt x="1331" y="3500"/>
                  <a:pt x="0" y="5203"/>
                  <a:pt x="598" y="6907"/>
                </a:cubicBezTo>
                <a:lnTo>
                  <a:pt x="6235" y="8909"/>
                </a:lnTo>
                <a:lnTo>
                  <a:pt x="12406" y="19750"/>
                </a:lnTo>
                <a:cubicBezTo>
                  <a:pt x="13321" y="20534"/>
                  <a:pt x="14460" y="20926"/>
                  <a:pt x="15600" y="20926"/>
                </a:cubicBezTo>
                <a:cubicBezTo>
                  <a:pt x="16787" y="20926"/>
                  <a:pt x="17975" y="20500"/>
                  <a:pt x="18911" y="19650"/>
                </a:cubicBezTo>
                <a:cubicBezTo>
                  <a:pt x="20746" y="17982"/>
                  <a:pt x="21046" y="15213"/>
                  <a:pt x="19645" y="13178"/>
                </a:cubicBezTo>
                <a:cubicBezTo>
                  <a:pt x="19978" y="12878"/>
                  <a:pt x="20279" y="12511"/>
                  <a:pt x="20512" y="12111"/>
                </a:cubicBezTo>
                <a:cubicBezTo>
                  <a:pt x="21513" y="11544"/>
                  <a:pt x="22213" y="10576"/>
                  <a:pt x="22514" y="9442"/>
                </a:cubicBezTo>
                <a:cubicBezTo>
                  <a:pt x="23047" y="7074"/>
                  <a:pt x="21179" y="4439"/>
                  <a:pt x="18778" y="4138"/>
                </a:cubicBezTo>
                <a:cubicBezTo>
                  <a:pt x="19245" y="2971"/>
                  <a:pt x="18677" y="1570"/>
                  <a:pt x="17643" y="803"/>
                </a:cubicBezTo>
                <a:cubicBezTo>
                  <a:pt x="16849" y="282"/>
                  <a:pt x="15926" y="1"/>
                  <a:pt x="1499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835;p44">
            <a:extLst>
              <a:ext uri="{FF2B5EF4-FFF2-40B4-BE49-F238E27FC236}">
                <a16:creationId xmlns:a16="http://schemas.microsoft.com/office/drawing/2014/main" id="{AEB14120-DE20-4743-9153-C3F00B8A813F}"/>
              </a:ext>
            </a:extLst>
          </p:cNvPr>
          <p:cNvSpPr/>
          <p:nvPr/>
        </p:nvSpPr>
        <p:spPr>
          <a:xfrm>
            <a:off x="7802606" y="1006326"/>
            <a:ext cx="315766" cy="536140"/>
          </a:xfrm>
          <a:custGeom>
            <a:avLst/>
            <a:gdLst/>
            <a:ahLst/>
            <a:cxnLst/>
            <a:rect l="l" t="t" r="r" b="b"/>
            <a:pathLst>
              <a:path w="16776" h="28484" extrusionOk="0">
                <a:moveTo>
                  <a:pt x="9797" y="0"/>
                </a:moveTo>
                <a:cubicBezTo>
                  <a:pt x="9493" y="0"/>
                  <a:pt x="9184" y="46"/>
                  <a:pt x="8873" y="145"/>
                </a:cubicBezTo>
                <a:lnTo>
                  <a:pt x="934" y="4048"/>
                </a:lnTo>
                <a:cubicBezTo>
                  <a:pt x="134" y="4281"/>
                  <a:pt x="0" y="5048"/>
                  <a:pt x="200" y="5849"/>
                </a:cubicBezTo>
                <a:lnTo>
                  <a:pt x="200" y="6283"/>
                </a:lnTo>
                <a:lnTo>
                  <a:pt x="3269" y="19058"/>
                </a:lnTo>
                <a:lnTo>
                  <a:pt x="4570" y="24762"/>
                </a:lnTo>
                <a:cubicBezTo>
                  <a:pt x="5113" y="26964"/>
                  <a:pt x="7074" y="28484"/>
                  <a:pt x="9269" y="28484"/>
                </a:cubicBezTo>
                <a:cubicBezTo>
                  <a:pt x="9502" y="28484"/>
                  <a:pt x="9737" y="28467"/>
                  <a:pt x="9974" y="28432"/>
                </a:cubicBezTo>
                <a:cubicBezTo>
                  <a:pt x="12609" y="28065"/>
                  <a:pt x="14444" y="25630"/>
                  <a:pt x="14077" y="22961"/>
                </a:cubicBezTo>
                <a:cubicBezTo>
                  <a:pt x="14077" y="22894"/>
                  <a:pt x="14044" y="22794"/>
                  <a:pt x="14044" y="22694"/>
                </a:cubicBezTo>
                <a:cubicBezTo>
                  <a:pt x="13679" y="20938"/>
                  <a:pt x="13446" y="19742"/>
                  <a:pt x="13443" y="19726"/>
                </a:cubicBezTo>
                <a:lnTo>
                  <a:pt x="13443" y="19726"/>
                </a:lnTo>
                <a:cubicBezTo>
                  <a:pt x="13443" y="19726"/>
                  <a:pt x="13444" y="19726"/>
                  <a:pt x="13445" y="19726"/>
                </a:cubicBezTo>
                <a:cubicBezTo>
                  <a:pt x="13525" y="19726"/>
                  <a:pt x="16776" y="18400"/>
                  <a:pt x="16545" y="13788"/>
                </a:cubicBezTo>
                <a:cubicBezTo>
                  <a:pt x="16412" y="11486"/>
                  <a:pt x="15545" y="7850"/>
                  <a:pt x="14711" y="4915"/>
                </a:cubicBezTo>
                <a:cubicBezTo>
                  <a:pt x="14064" y="2561"/>
                  <a:pt x="12067" y="0"/>
                  <a:pt x="9797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836;p44">
            <a:extLst>
              <a:ext uri="{FF2B5EF4-FFF2-40B4-BE49-F238E27FC236}">
                <a16:creationId xmlns:a16="http://schemas.microsoft.com/office/drawing/2014/main" id="{6B4F927D-E906-42EC-8458-FE93B8985295}"/>
              </a:ext>
            </a:extLst>
          </p:cNvPr>
          <p:cNvSpPr/>
          <p:nvPr/>
        </p:nvSpPr>
        <p:spPr>
          <a:xfrm>
            <a:off x="8056880" y="1148511"/>
            <a:ext cx="23886" cy="21552"/>
          </a:xfrm>
          <a:custGeom>
            <a:avLst/>
            <a:gdLst/>
            <a:ahLst/>
            <a:cxnLst/>
            <a:rect l="l" t="t" r="r" b="b"/>
            <a:pathLst>
              <a:path w="1269" h="1145" extrusionOk="0">
                <a:moveTo>
                  <a:pt x="664" y="0"/>
                </a:moveTo>
                <a:cubicBezTo>
                  <a:pt x="609" y="0"/>
                  <a:pt x="554" y="10"/>
                  <a:pt x="501" y="29"/>
                </a:cubicBezTo>
                <a:cubicBezTo>
                  <a:pt x="168" y="96"/>
                  <a:pt x="1" y="396"/>
                  <a:pt x="68" y="730"/>
                </a:cubicBezTo>
                <a:cubicBezTo>
                  <a:pt x="153" y="986"/>
                  <a:pt x="384" y="1145"/>
                  <a:pt x="636" y="1145"/>
                </a:cubicBezTo>
                <a:cubicBezTo>
                  <a:pt x="679" y="1145"/>
                  <a:pt x="724" y="1140"/>
                  <a:pt x="768" y="1130"/>
                </a:cubicBezTo>
                <a:cubicBezTo>
                  <a:pt x="1068" y="1030"/>
                  <a:pt x="1268" y="730"/>
                  <a:pt x="1202" y="430"/>
                </a:cubicBezTo>
                <a:cubicBezTo>
                  <a:pt x="1202" y="430"/>
                  <a:pt x="1168" y="396"/>
                  <a:pt x="1168" y="396"/>
                </a:cubicBezTo>
                <a:cubicBezTo>
                  <a:pt x="1115" y="155"/>
                  <a:pt x="889" y="0"/>
                  <a:pt x="6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837;p44">
            <a:extLst>
              <a:ext uri="{FF2B5EF4-FFF2-40B4-BE49-F238E27FC236}">
                <a16:creationId xmlns:a16="http://schemas.microsoft.com/office/drawing/2014/main" id="{04539C9A-C37A-4295-B24D-47056D056A2A}"/>
              </a:ext>
            </a:extLst>
          </p:cNvPr>
          <p:cNvSpPr/>
          <p:nvPr/>
        </p:nvSpPr>
        <p:spPr>
          <a:xfrm>
            <a:off x="8028006" y="1132305"/>
            <a:ext cx="44591" cy="16903"/>
          </a:xfrm>
          <a:custGeom>
            <a:avLst/>
            <a:gdLst/>
            <a:ahLst/>
            <a:cxnLst/>
            <a:rect l="l" t="t" r="r" b="b"/>
            <a:pathLst>
              <a:path w="2369" h="898" extrusionOk="0">
                <a:moveTo>
                  <a:pt x="1475" y="0"/>
                </a:moveTo>
                <a:cubicBezTo>
                  <a:pt x="1351" y="0"/>
                  <a:pt x="1226" y="19"/>
                  <a:pt x="1101" y="57"/>
                </a:cubicBezTo>
                <a:cubicBezTo>
                  <a:pt x="768" y="123"/>
                  <a:pt x="501" y="257"/>
                  <a:pt x="267" y="524"/>
                </a:cubicBezTo>
                <a:cubicBezTo>
                  <a:pt x="100" y="690"/>
                  <a:pt x="0" y="824"/>
                  <a:pt x="100" y="890"/>
                </a:cubicBezTo>
                <a:cubicBezTo>
                  <a:pt x="106" y="895"/>
                  <a:pt x="113" y="898"/>
                  <a:pt x="121" y="898"/>
                </a:cubicBezTo>
                <a:cubicBezTo>
                  <a:pt x="229" y="898"/>
                  <a:pt x="613" y="544"/>
                  <a:pt x="1168" y="390"/>
                </a:cubicBezTo>
                <a:cubicBezTo>
                  <a:pt x="1316" y="359"/>
                  <a:pt x="1457" y="348"/>
                  <a:pt x="1587" y="348"/>
                </a:cubicBezTo>
                <a:cubicBezTo>
                  <a:pt x="1909" y="348"/>
                  <a:pt x="2162" y="416"/>
                  <a:pt x="2288" y="416"/>
                </a:cubicBezTo>
                <a:cubicBezTo>
                  <a:pt x="2329" y="416"/>
                  <a:pt x="2356" y="409"/>
                  <a:pt x="2369" y="390"/>
                </a:cubicBezTo>
                <a:cubicBezTo>
                  <a:pt x="2369" y="357"/>
                  <a:pt x="2302" y="257"/>
                  <a:pt x="2069" y="157"/>
                </a:cubicBezTo>
                <a:cubicBezTo>
                  <a:pt x="1881" y="52"/>
                  <a:pt x="1680" y="0"/>
                  <a:pt x="147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838;p44">
            <a:extLst>
              <a:ext uri="{FF2B5EF4-FFF2-40B4-BE49-F238E27FC236}">
                <a16:creationId xmlns:a16="http://schemas.microsoft.com/office/drawing/2014/main" id="{9331C0A8-E401-498B-A69D-FD46C85EB57F}"/>
              </a:ext>
            </a:extLst>
          </p:cNvPr>
          <p:cNvSpPr/>
          <p:nvPr/>
        </p:nvSpPr>
        <p:spPr>
          <a:xfrm>
            <a:off x="7942608" y="1174524"/>
            <a:ext cx="23886" cy="21495"/>
          </a:xfrm>
          <a:custGeom>
            <a:avLst/>
            <a:gdLst/>
            <a:ahLst/>
            <a:cxnLst/>
            <a:rect l="l" t="t" r="r" b="b"/>
            <a:pathLst>
              <a:path w="1269" h="1142" extrusionOk="0">
                <a:moveTo>
                  <a:pt x="633" y="0"/>
                </a:moveTo>
                <a:cubicBezTo>
                  <a:pt x="590" y="0"/>
                  <a:pt x="545" y="5"/>
                  <a:pt x="501" y="15"/>
                </a:cubicBezTo>
                <a:cubicBezTo>
                  <a:pt x="201" y="115"/>
                  <a:pt x="1" y="415"/>
                  <a:pt x="68" y="716"/>
                </a:cubicBezTo>
                <a:cubicBezTo>
                  <a:pt x="150" y="963"/>
                  <a:pt x="368" y="1142"/>
                  <a:pt x="628" y="1142"/>
                </a:cubicBezTo>
                <a:cubicBezTo>
                  <a:pt x="684" y="1142"/>
                  <a:pt x="742" y="1134"/>
                  <a:pt x="801" y="1116"/>
                </a:cubicBezTo>
                <a:cubicBezTo>
                  <a:pt x="1102" y="1016"/>
                  <a:pt x="1268" y="716"/>
                  <a:pt x="1202" y="415"/>
                </a:cubicBezTo>
                <a:cubicBezTo>
                  <a:pt x="1116" y="159"/>
                  <a:pt x="886" y="0"/>
                  <a:pt x="63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839;p44">
            <a:extLst>
              <a:ext uri="{FF2B5EF4-FFF2-40B4-BE49-F238E27FC236}">
                <a16:creationId xmlns:a16="http://schemas.microsoft.com/office/drawing/2014/main" id="{F9D155F0-0830-4B4F-9775-5E3D1C9D6255}"/>
              </a:ext>
            </a:extLst>
          </p:cNvPr>
          <p:cNvSpPr/>
          <p:nvPr/>
        </p:nvSpPr>
        <p:spPr>
          <a:xfrm>
            <a:off x="7914996" y="1160351"/>
            <a:ext cx="45212" cy="16489"/>
          </a:xfrm>
          <a:custGeom>
            <a:avLst/>
            <a:gdLst/>
            <a:ahLst/>
            <a:cxnLst/>
            <a:rect l="l" t="t" r="r" b="b"/>
            <a:pathLst>
              <a:path w="2402" h="876" extrusionOk="0">
                <a:moveTo>
                  <a:pt x="1443" y="1"/>
                </a:moveTo>
                <a:cubicBezTo>
                  <a:pt x="1338" y="1"/>
                  <a:pt x="1234" y="12"/>
                  <a:pt x="1134" y="34"/>
                </a:cubicBezTo>
                <a:cubicBezTo>
                  <a:pt x="801" y="101"/>
                  <a:pt x="500" y="268"/>
                  <a:pt x="267" y="501"/>
                </a:cubicBezTo>
                <a:cubicBezTo>
                  <a:pt x="100" y="668"/>
                  <a:pt x="0" y="801"/>
                  <a:pt x="100" y="868"/>
                </a:cubicBezTo>
                <a:cubicBezTo>
                  <a:pt x="105" y="873"/>
                  <a:pt x="112" y="876"/>
                  <a:pt x="121" y="876"/>
                </a:cubicBezTo>
                <a:cubicBezTo>
                  <a:pt x="229" y="876"/>
                  <a:pt x="615" y="524"/>
                  <a:pt x="1201" y="401"/>
                </a:cubicBezTo>
                <a:cubicBezTo>
                  <a:pt x="1366" y="355"/>
                  <a:pt x="1523" y="340"/>
                  <a:pt x="1665" y="340"/>
                </a:cubicBezTo>
                <a:cubicBezTo>
                  <a:pt x="1975" y="340"/>
                  <a:pt x="2217" y="413"/>
                  <a:pt x="2321" y="413"/>
                </a:cubicBezTo>
                <a:cubicBezTo>
                  <a:pt x="2344" y="413"/>
                  <a:pt x="2360" y="410"/>
                  <a:pt x="2368" y="401"/>
                </a:cubicBezTo>
                <a:cubicBezTo>
                  <a:pt x="2402" y="334"/>
                  <a:pt x="2302" y="234"/>
                  <a:pt x="2068" y="134"/>
                </a:cubicBezTo>
                <a:cubicBezTo>
                  <a:pt x="1868" y="45"/>
                  <a:pt x="1653" y="1"/>
                  <a:pt x="144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840;p44">
            <a:extLst>
              <a:ext uri="{FF2B5EF4-FFF2-40B4-BE49-F238E27FC236}">
                <a16:creationId xmlns:a16="http://schemas.microsoft.com/office/drawing/2014/main" id="{3B31B99B-965C-4345-860B-02911E060424}"/>
              </a:ext>
            </a:extLst>
          </p:cNvPr>
          <p:cNvSpPr/>
          <p:nvPr/>
        </p:nvSpPr>
        <p:spPr>
          <a:xfrm>
            <a:off x="7991584" y="1145293"/>
            <a:ext cx="55282" cy="96070"/>
          </a:xfrm>
          <a:custGeom>
            <a:avLst/>
            <a:gdLst/>
            <a:ahLst/>
            <a:cxnLst/>
            <a:rect l="l" t="t" r="r" b="b"/>
            <a:pathLst>
              <a:path w="2937" h="5104" extrusionOk="0">
                <a:moveTo>
                  <a:pt x="67" y="0"/>
                </a:moveTo>
                <a:cubicBezTo>
                  <a:pt x="1" y="34"/>
                  <a:pt x="768" y="1368"/>
                  <a:pt x="1769" y="2936"/>
                </a:cubicBezTo>
                <a:lnTo>
                  <a:pt x="2502" y="4037"/>
                </a:lnTo>
                <a:cubicBezTo>
                  <a:pt x="2603" y="4170"/>
                  <a:pt x="2669" y="4337"/>
                  <a:pt x="2703" y="4504"/>
                </a:cubicBezTo>
                <a:cubicBezTo>
                  <a:pt x="2703" y="4604"/>
                  <a:pt x="2569" y="4670"/>
                  <a:pt x="2402" y="4704"/>
                </a:cubicBezTo>
                <a:cubicBezTo>
                  <a:pt x="2069" y="4804"/>
                  <a:pt x="1735" y="4937"/>
                  <a:pt x="1435" y="5104"/>
                </a:cubicBezTo>
                <a:cubicBezTo>
                  <a:pt x="1769" y="5071"/>
                  <a:pt x="2136" y="5004"/>
                  <a:pt x="2469" y="4904"/>
                </a:cubicBezTo>
                <a:cubicBezTo>
                  <a:pt x="2536" y="4870"/>
                  <a:pt x="2636" y="4837"/>
                  <a:pt x="2703" y="4804"/>
                </a:cubicBezTo>
                <a:cubicBezTo>
                  <a:pt x="2836" y="4737"/>
                  <a:pt x="2903" y="4637"/>
                  <a:pt x="2936" y="4537"/>
                </a:cubicBezTo>
                <a:cubicBezTo>
                  <a:pt x="2936" y="4303"/>
                  <a:pt x="2869" y="4103"/>
                  <a:pt x="2703" y="3936"/>
                </a:cubicBezTo>
                <a:lnTo>
                  <a:pt x="2002" y="2802"/>
                </a:lnTo>
                <a:cubicBezTo>
                  <a:pt x="1435" y="1835"/>
                  <a:pt x="801" y="901"/>
                  <a:pt x="6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841;p44">
            <a:extLst>
              <a:ext uri="{FF2B5EF4-FFF2-40B4-BE49-F238E27FC236}">
                <a16:creationId xmlns:a16="http://schemas.microsoft.com/office/drawing/2014/main" id="{7435C7B0-BF21-450B-963A-FC6F97C5E9A5}"/>
              </a:ext>
            </a:extLst>
          </p:cNvPr>
          <p:cNvSpPr/>
          <p:nvPr/>
        </p:nvSpPr>
        <p:spPr>
          <a:xfrm>
            <a:off x="7936340" y="1371313"/>
            <a:ext cx="123701" cy="35236"/>
          </a:xfrm>
          <a:custGeom>
            <a:avLst/>
            <a:gdLst/>
            <a:ahLst/>
            <a:cxnLst/>
            <a:rect l="l" t="t" r="r" b="b"/>
            <a:pathLst>
              <a:path w="6572" h="1872" extrusionOk="0">
                <a:moveTo>
                  <a:pt x="0" y="1"/>
                </a:moveTo>
                <a:cubicBezTo>
                  <a:pt x="0" y="1"/>
                  <a:pt x="1414" y="1872"/>
                  <a:pt x="4277" y="1872"/>
                </a:cubicBezTo>
                <a:cubicBezTo>
                  <a:pt x="4959" y="1872"/>
                  <a:pt x="5724" y="1765"/>
                  <a:pt x="6572" y="1502"/>
                </a:cubicBezTo>
                <a:lnTo>
                  <a:pt x="6338" y="334"/>
                </a:lnTo>
                <a:cubicBezTo>
                  <a:pt x="5491" y="536"/>
                  <a:pt x="4627" y="635"/>
                  <a:pt x="3764" y="635"/>
                </a:cubicBezTo>
                <a:cubicBezTo>
                  <a:pt x="2488" y="635"/>
                  <a:pt x="1214" y="419"/>
                  <a:pt x="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1842;p44">
            <a:extLst>
              <a:ext uri="{FF2B5EF4-FFF2-40B4-BE49-F238E27FC236}">
                <a16:creationId xmlns:a16="http://schemas.microsoft.com/office/drawing/2014/main" id="{2E00508F-5414-4519-B85F-60EB6819B0DB}"/>
              </a:ext>
            </a:extLst>
          </p:cNvPr>
          <p:cNvSpPr/>
          <p:nvPr/>
        </p:nvSpPr>
        <p:spPr>
          <a:xfrm>
            <a:off x="7907448" y="1144973"/>
            <a:ext cx="54642" cy="19218"/>
          </a:xfrm>
          <a:custGeom>
            <a:avLst/>
            <a:gdLst/>
            <a:ahLst/>
            <a:cxnLst/>
            <a:rect l="l" t="t" r="r" b="b"/>
            <a:pathLst>
              <a:path w="2903" h="1021" extrusionOk="0">
                <a:moveTo>
                  <a:pt x="1886" y="1"/>
                </a:moveTo>
                <a:cubicBezTo>
                  <a:pt x="1702" y="1"/>
                  <a:pt x="1519" y="17"/>
                  <a:pt x="1335" y="51"/>
                </a:cubicBezTo>
                <a:cubicBezTo>
                  <a:pt x="935" y="151"/>
                  <a:pt x="601" y="318"/>
                  <a:pt x="301" y="551"/>
                </a:cubicBezTo>
                <a:cubicBezTo>
                  <a:pt x="68" y="751"/>
                  <a:pt x="1" y="918"/>
                  <a:pt x="34" y="985"/>
                </a:cubicBezTo>
                <a:cubicBezTo>
                  <a:pt x="59" y="1010"/>
                  <a:pt x="100" y="1021"/>
                  <a:pt x="155" y="1021"/>
                </a:cubicBezTo>
                <a:cubicBezTo>
                  <a:pt x="388" y="1021"/>
                  <a:pt x="873" y="820"/>
                  <a:pt x="1469" y="684"/>
                </a:cubicBezTo>
                <a:cubicBezTo>
                  <a:pt x="2202" y="484"/>
                  <a:pt x="2836" y="484"/>
                  <a:pt x="2870" y="318"/>
                </a:cubicBezTo>
                <a:cubicBezTo>
                  <a:pt x="2903" y="251"/>
                  <a:pt x="2736" y="117"/>
                  <a:pt x="2436" y="51"/>
                </a:cubicBezTo>
                <a:cubicBezTo>
                  <a:pt x="2252" y="17"/>
                  <a:pt x="2069" y="1"/>
                  <a:pt x="18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1843;p44">
            <a:extLst>
              <a:ext uri="{FF2B5EF4-FFF2-40B4-BE49-F238E27FC236}">
                <a16:creationId xmlns:a16="http://schemas.microsoft.com/office/drawing/2014/main" id="{38D3F8B5-3BE8-4FAC-87B1-23EE659F0046}"/>
              </a:ext>
            </a:extLst>
          </p:cNvPr>
          <p:cNvSpPr/>
          <p:nvPr/>
        </p:nvSpPr>
        <p:spPr>
          <a:xfrm>
            <a:off x="8019837" y="1094434"/>
            <a:ext cx="48995" cy="17731"/>
          </a:xfrm>
          <a:custGeom>
            <a:avLst/>
            <a:gdLst/>
            <a:ahLst/>
            <a:cxnLst/>
            <a:rect l="l" t="t" r="r" b="b"/>
            <a:pathLst>
              <a:path w="2603" h="942" extrusionOk="0">
                <a:moveTo>
                  <a:pt x="1544" y="0"/>
                </a:moveTo>
                <a:cubicBezTo>
                  <a:pt x="1428" y="0"/>
                  <a:pt x="1313" y="11"/>
                  <a:pt x="1202" y="34"/>
                </a:cubicBezTo>
                <a:cubicBezTo>
                  <a:pt x="835" y="100"/>
                  <a:pt x="501" y="267"/>
                  <a:pt x="234" y="501"/>
                </a:cubicBezTo>
                <a:cubicBezTo>
                  <a:pt x="67" y="668"/>
                  <a:pt x="1" y="834"/>
                  <a:pt x="67" y="901"/>
                </a:cubicBezTo>
                <a:cubicBezTo>
                  <a:pt x="96" y="929"/>
                  <a:pt x="141" y="941"/>
                  <a:pt x="200" y="941"/>
                </a:cubicBezTo>
                <a:cubicBezTo>
                  <a:pt x="418" y="941"/>
                  <a:pt x="829" y="780"/>
                  <a:pt x="1302" y="701"/>
                </a:cubicBezTo>
                <a:cubicBezTo>
                  <a:pt x="1935" y="567"/>
                  <a:pt x="2469" y="601"/>
                  <a:pt x="2569" y="434"/>
                </a:cubicBezTo>
                <a:cubicBezTo>
                  <a:pt x="2603" y="367"/>
                  <a:pt x="2503" y="234"/>
                  <a:pt x="2236" y="134"/>
                </a:cubicBezTo>
                <a:cubicBezTo>
                  <a:pt x="2013" y="45"/>
                  <a:pt x="1776" y="0"/>
                  <a:pt x="154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1844;p44">
            <a:extLst>
              <a:ext uri="{FF2B5EF4-FFF2-40B4-BE49-F238E27FC236}">
                <a16:creationId xmlns:a16="http://schemas.microsoft.com/office/drawing/2014/main" id="{E45C5BC8-B70C-4698-BD43-DFD58302B414}"/>
              </a:ext>
            </a:extLst>
          </p:cNvPr>
          <p:cNvSpPr/>
          <p:nvPr/>
        </p:nvSpPr>
        <p:spPr>
          <a:xfrm>
            <a:off x="7852825" y="986638"/>
            <a:ext cx="293236" cy="133094"/>
          </a:xfrm>
          <a:custGeom>
            <a:avLst/>
            <a:gdLst/>
            <a:ahLst/>
            <a:cxnLst/>
            <a:rect l="l" t="t" r="r" b="b"/>
            <a:pathLst>
              <a:path w="15579" h="7071" extrusionOk="0">
                <a:moveTo>
                  <a:pt x="8014" y="1"/>
                </a:moveTo>
                <a:cubicBezTo>
                  <a:pt x="7890" y="1"/>
                  <a:pt x="7765" y="8"/>
                  <a:pt x="7640" y="23"/>
                </a:cubicBezTo>
                <a:cubicBezTo>
                  <a:pt x="6770" y="88"/>
                  <a:pt x="5962" y="525"/>
                  <a:pt x="5067" y="525"/>
                </a:cubicBezTo>
                <a:cubicBezTo>
                  <a:pt x="5035" y="525"/>
                  <a:pt x="5003" y="525"/>
                  <a:pt x="4971" y="524"/>
                </a:cubicBezTo>
                <a:cubicBezTo>
                  <a:pt x="4304" y="490"/>
                  <a:pt x="3670" y="190"/>
                  <a:pt x="3003" y="190"/>
                </a:cubicBezTo>
                <a:cubicBezTo>
                  <a:pt x="1842" y="190"/>
                  <a:pt x="920" y="1120"/>
                  <a:pt x="237" y="2103"/>
                </a:cubicBezTo>
                <a:lnTo>
                  <a:pt x="237" y="2103"/>
                </a:lnTo>
                <a:cubicBezTo>
                  <a:pt x="236" y="2099"/>
                  <a:pt x="235" y="2095"/>
                  <a:pt x="234" y="2091"/>
                </a:cubicBezTo>
                <a:lnTo>
                  <a:pt x="1" y="2458"/>
                </a:lnTo>
                <a:cubicBezTo>
                  <a:pt x="76" y="2340"/>
                  <a:pt x="155" y="2221"/>
                  <a:pt x="237" y="2103"/>
                </a:cubicBezTo>
                <a:lnTo>
                  <a:pt x="237" y="2103"/>
                </a:lnTo>
                <a:cubicBezTo>
                  <a:pt x="555" y="3614"/>
                  <a:pt x="1871" y="4593"/>
                  <a:pt x="3291" y="4593"/>
                </a:cubicBezTo>
                <a:cubicBezTo>
                  <a:pt x="3682" y="4593"/>
                  <a:pt x="4082" y="4518"/>
                  <a:pt x="4471" y="4360"/>
                </a:cubicBezTo>
                <a:cubicBezTo>
                  <a:pt x="5004" y="4146"/>
                  <a:pt x="5559" y="3783"/>
                  <a:pt x="6102" y="3783"/>
                </a:cubicBezTo>
                <a:cubicBezTo>
                  <a:pt x="6237" y="3783"/>
                  <a:pt x="6372" y="3806"/>
                  <a:pt x="6505" y="3859"/>
                </a:cubicBezTo>
                <a:cubicBezTo>
                  <a:pt x="7173" y="4093"/>
                  <a:pt x="7439" y="5027"/>
                  <a:pt x="8073" y="5394"/>
                </a:cubicBezTo>
                <a:cubicBezTo>
                  <a:pt x="8289" y="5517"/>
                  <a:pt x="8516" y="5564"/>
                  <a:pt x="8752" y="5564"/>
                </a:cubicBezTo>
                <a:cubicBezTo>
                  <a:pt x="9502" y="5564"/>
                  <a:pt x="10331" y="5090"/>
                  <a:pt x="11096" y="5090"/>
                </a:cubicBezTo>
                <a:cubicBezTo>
                  <a:pt x="11134" y="5090"/>
                  <a:pt x="11171" y="5091"/>
                  <a:pt x="11209" y="5094"/>
                </a:cubicBezTo>
                <a:cubicBezTo>
                  <a:pt x="12043" y="5160"/>
                  <a:pt x="12676" y="5827"/>
                  <a:pt x="13310" y="6361"/>
                </a:cubicBezTo>
                <a:cubicBezTo>
                  <a:pt x="13798" y="6751"/>
                  <a:pt x="14393" y="7070"/>
                  <a:pt x="14964" y="7070"/>
                </a:cubicBezTo>
                <a:cubicBezTo>
                  <a:pt x="15174" y="7070"/>
                  <a:pt x="15381" y="7027"/>
                  <a:pt x="15579" y="6928"/>
                </a:cubicBezTo>
                <a:cubicBezTo>
                  <a:pt x="15412" y="6228"/>
                  <a:pt x="15178" y="5527"/>
                  <a:pt x="14845" y="4893"/>
                </a:cubicBezTo>
                <a:cubicBezTo>
                  <a:pt x="14511" y="4260"/>
                  <a:pt x="13977" y="3759"/>
                  <a:pt x="13310" y="3459"/>
                </a:cubicBezTo>
                <a:cubicBezTo>
                  <a:pt x="12943" y="3326"/>
                  <a:pt x="12576" y="3259"/>
                  <a:pt x="12209" y="3092"/>
                </a:cubicBezTo>
                <a:cubicBezTo>
                  <a:pt x="11442" y="2692"/>
                  <a:pt x="11109" y="1825"/>
                  <a:pt x="10575" y="1191"/>
                </a:cubicBezTo>
                <a:cubicBezTo>
                  <a:pt x="9925" y="452"/>
                  <a:pt x="8986" y="1"/>
                  <a:pt x="80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1845;p44">
            <a:extLst>
              <a:ext uri="{FF2B5EF4-FFF2-40B4-BE49-F238E27FC236}">
                <a16:creationId xmlns:a16="http://schemas.microsoft.com/office/drawing/2014/main" id="{CB386259-94A9-4A82-B9A1-B6076A8529F2}"/>
              </a:ext>
            </a:extLst>
          </p:cNvPr>
          <p:cNvSpPr/>
          <p:nvPr/>
        </p:nvSpPr>
        <p:spPr>
          <a:xfrm>
            <a:off x="7731024" y="1010712"/>
            <a:ext cx="213485" cy="353788"/>
          </a:xfrm>
          <a:custGeom>
            <a:avLst/>
            <a:gdLst/>
            <a:ahLst/>
            <a:cxnLst/>
            <a:rect l="l" t="t" r="r" b="b"/>
            <a:pathLst>
              <a:path w="11342" h="18796" extrusionOk="0">
                <a:moveTo>
                  <a:pt x="6264" y="1"/>
                </a:moveTo>
                <a:cubicBezTo>
                  <a:pt x="6023" y="1"/>
                  <a:pt x="5780" y="26"/>
                  <a:pt x="5538" y="79"/>
                </a:cubicBezTo>
                <a:cubicBezTo>
                  <a:pt x="4304" y="446"/>
                  <a:pt x="3470" y="1580"/>
                  <a:pt x="3436" y="2847"/>
                </a:cubicBezTo>
                <a:cubicBezTo>
                  <a:pt x="1969" y="3214"/>
                  <a:pt x="801" y="4348"/>
                  <a:pt x="401" y="5849"/>
                </a:cubicBezTo>
                <a:cubicBezTo>
                  <a:pt x="0" y="7384"/>
                  <a:pt x="401" y="9018"/>
                  <a:pt x="1435" y="10219"/>
                </a:cubicBezTo>
                <a:cubicBezTo>
                  <a:pt x="1702" y="10519"/>
                  <a:pt x="1935" y="10853"/>
                  <a:pt x="2135" y="11220"/>
                </a:cubicBezTo>
                <a:cubicBezTo>
                  <a:pt x="1835" y="11553"/>
                  <a:pt x="1602" y="11920"/>
                  <a:pt x="1368" y="12321"/>
                </a:cubicBezTo>
                <a:cubicBezTo>
                  <a:pt x="434" y="14456"/>
                  <a:pt x="3036" y="15256"/>
                  <a:pt x="3036" y="15256"/>
                </a:cubicBezTo>
                <a:cubicBezTo>
                  <a:pt x="3036" y="16657"/>
                  <a:pt x="4337" y="16657"/>
                  <a:pt x="5171" y="16657"/>
                </a:cubicBezTo>
                <a:cubicBezTo>
                  <a:pt x="5987" y="16657"/>
                  <a:pt x="6451" y="18795"/>
                  <a:pt x="7095" y="18795"/>
                </a:cubicBezTo>
                <a:cubicBezTo>
                  <a:pt x="7110" y="18795"/>
                  <a:pt x="7124" y="18794"/>
                  <a:pt x="7139" y="18792"/>
                </a:cubicBezTo>
                <a:lnTo>
                  <a:pt x="6472" y="11887"/>
                </a:lnTo>
                <a:lnTo>
                  <a:pt x="6472" y="11887"/>
                </a:lnTo>
                <a:cubicBezTo>
                  <a:pt x="6572" y="11920"/>
                  <a:pt x="6672" y="11954"/>
                  <a:pt x="6772" y="11954"/>
                </a:cubicBezTo>
                <a:cubicBezTo>
                  <a:pt x="6781" y="11954"/>
                  <a:pt x="6789" y="11954"/>
                  <a:pt x="6798" y="11954"/>
                </a:cubicBezTo>
                <a:cubicBezTo>
                  <a:pt x="8335" y="11954"/>
                  <a:pt x="7937" y="8981"/>
                  <a:pt x="7439" y="8218"/>
                </a:cubicBezTo>
                <a:cubicBezTo>
                  <a:pt x="7906" y="7617"/>
                  <a:pt x="8306" y="6984"/>
                  <a:pt x="8607" y="6283"/>
                </a:cubicBezTo>
                <a:cubicBezTo>
                  <a:pt x="8907" y="5249"/>
                  <a:pt x="8907" y="4148"/>
                  <a:pt x="8673" y="3114"/>
                </a:cubicBezTo>
                <a:cubicBezTo>
                  <a:pt x="9207" y="3047"/>
                  <a:pt x="11342" y="1780"/>
                  <a:pt x="11108" y="1780"/>
                </a:cubicBezTo>
                <a:cubicBezTo>
                  <a:pt x="10508" y="1713"/>
                  <a:pt x="9274" y="1613"/>
                  <a:pt x="8873" y="1179"/>
                </a:cubicBezTo>
                <a:cubicBezTo>
                  <a:pt x="8203" y="428"/>
                  <a:pt x="7252" y="1"/>
                  <a:pt x="626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1846;p44">
            <a:extLst>
              <a:ext uri="{FF2B5EF4-FFF2-40B4-BE49-F238E27FC236}">
                <a16:creationId xmlns:a16="http://schemas.microsoft.com/office/drawing/2014/main" id="{433FB557-6677-4F7A-A32B-4F02BB3FAD30}"/>
              </a:ext>
            </a:extLst>
          </p:cNvPr>
          <p:cNvSpPr/>
          <p:nvPr/>
        </p:nvSpPr>
        <p:spPr>
          <a:xfrm>
            <a:off x="7804489" y="1222465"/>
            <a:ext cx="64994" cy="74951"/>
          </a:xfrm>
          <a:custGeom>
            <a:avLst/>
            <a:gdLst/>
            <a:ahLst/>
            <a:cxnLst/>
            <a:rect l="l" t="t" r="r" b="b"/>
            <a:pathLst>
              <a:path w="3453" h="3982" extrusionOk="0">
                <a:moveTo>
                  <a:pt x="1472" y="1"/>
                </a:moveTo>
                <a:cubicBezTo>
                  <a:pt x="1371" y="1"/>
                  <a:pt x="1269" y="12"/>
                  <a:pt x="1168" y="37"/>
                </a:cubicBezTo>
                <a:cubicBezTo>
                  <a:pt x="968" y="70"/>
                  <a:pt x="767" y="170"/>
                  <a:pt x="634" y="303"/>
                </a:cubicBezTo>
                <a:cubicBezTo>
                  <a:pt x="200" y="670"/>
                  <a:pt x="0" y="1271"/>
                  <a:pt x="234" y="2272"/>
                </a:cubicBezTo>
                <a:cubicBezTo>
                  <a:pt x="576" y="3639"/>
                  <a:pt x="1417" y="3982"/>
                  <a:pt x="2151" y="3982"/>
                </a:cubicBezTo>
                <a:cubicBezTo>
                  <a:pt x="2850" y="3982"/>
                  <a:pt x="3452" y="3672"/>
                  <a:pt x="3436" y="3639"/>
                </a:cubicBezTo>
                <a:cubicBezTo>
                  <a:pt x="3436" y="3572"/>
                  <a:pt x="3069" y="2138"/>
                  <a:pt x="2769" y="1004"/>
                </a:cubicBezTo>
                <a:cubicBezTo>
                  <a:pt x="2626" y="405"/>
                  <a:pt x="2069" y="1"/>
                  <a:pt x="1472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1847;p44">
            <a:extLst>
              <a:ext uri="{FF2B5EF4-FFF2-40B4-BE49-F238E27FC236}">
                <a16:creationId xmlns:a16="http://schemas.microsoft.com/office/drawing/2014/main" id="{970B181B-917C-4660-8516-DCC55DCE572D}"/>
              </a:ext>
            </a:extLst>
          </p:cNvPr>
          <p:cNvSpPr/>
          <p:nvPr/>
        </p:nvSpPr>
        <p:spPr>
          <a:xfrm>
            <a:off x="7820808" y="1237749"/>
            <a:ext cx="28893" cy="44440"/>
          </a:xfrm>
          <a:custGeom>
            <a:avLst/>
            <a:gdLst/>
            <a:ahLst/>
            <a:cxnLst/>
            <a:rect l="l" t="t" r="r" b="b"/>
            <a:pathLst>
              <a:path w="1535" h="2361" extrusionOk="0">
                <a:moveTo>
                  <a:pt x="580" y="0"/>
                </a:moveTo>
                <a:cubicBezTo>
                  <a:pt x="534" y="0"/>
                  <a:pt x="484" y="8"/>
                  <a:pt x="434" y="25"/>
                </a:cubicBezTo>
                <a:cubicBezTo>
                  <a:pt x="234" y="125"/>
                  <a:pt x="67" y="325"/>
                  <a:pt x="34" y="559"/>
                </a:cubicBezTo>
                <a:cubicBezTo>
                  <a:pt x="1" y="826"/>
                  <a:pt x="1" y="1093"/>
                  <a:pt x="67" y="1359"/>
                </a:cubicBezTo>
                <a:cubicBezTo>
                  <a:pt x="167" y="1860"/>
                  <a:pt x="568" y="2260"/>
                  <a:pt x="1035" y="2360"/>
                </a:cubicBezTo>
                <a:cubicBezTo>
                  <a:pt x="1201" y="2360"/>
                  <a:pt x="1368" y="2293"/>
                  <a:pt x="1468" y="2160"/>
                </a:cubicBezTo>
                <a:cubicBezTo>
                  <a:pt x="1535" y="2093"/>
                  <a:pt x="1535" y="2027"/>
                  <a:pt x="1502" y="2027"/>
                </a:cubicBezTo>
                <a:cubicBezTo>
                  <a:pt x="1468" y="2060"/>
                  <a:pt x="1435" y="2093"/>
                  <a:pt x="1402" y="2127"/>
                </a:cubicBezTo>
                <a:cubicBezTo>
                  <a:pt x="1301" y="2193"/>
                  <a:pt x="1168" y="2227"/>
                  <a:pt x="1068" y="2227"/>
                </a:cubicBezTo>
                <a:cubicBezTo>
                  <a:pt x="634" y="2060"/>
                  <a:pt x="334" y="1726"/>
                  <a:pt x="267" y="1293"/>
                </a:cubicBezTo>
                <a:cubicBezTo>
                  <a:pt x="201" y="1093"/>
                  <a:pt x="167" y="826"/>
                  <a:pt x="234" y="592"/>
                </a:cubicBezTo>
                <a:cubicBezTo>
                  <a:pt x="234" y="425"/>
                  <a:pt x="334" y="259"/>
                  <a:pt x="468" y="159"/>
                </a:cubicBezTo>
                <a:cubicBezTo>
                  <a:pt x="515" y="135"/>
                  <a:pt x="558" y="124"/>
                  <a:pt x="598" y="124"/>
                </a:cubicBezTo>
                <a:cubicBezTo>
                  <a:pt x="672" y="124"/>
                  <a:pt x="737" y="161"/>
                  <a:pt x="801" y="225"/>
                </a:cubicBezTo>
                <a:cubicBezTo>
                  <a:pt x="834" y="292"/>
                  <a:pt x="834" y="325"/>
                  <a:pt x="868" y="359"/>
                </a:cubicBezTo>
                <a:cubicBezTo>
                  <a:pt x="868" y="359"/>
                  <a:pt x="901" y="292"/>
                  <a:pt x="868" y="159"/>
                </a:cubicBezTo>
                <a:cubicBezTo>
                  <a:pt x="834" y="125"/>
                  <a:pt x="768" y="59"/>
                  <a:pt x="701" y="25"/>
                </a:cubicBezTo>
                <a:cubicBezTo>
                  <a:pt x="668" y="8"/>
                  <a:pt x="626" y="0"/>
                  <a:pt x="580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1848;p44">
            <a:extLst>
              <a:ext uri="{FF2B5EF4-FFF2-40B4-BE49-F238E27FC236}">
                <a16:creationId xmlns:a16="http://schemas.microsoft.com/office/drawing/2014/main" id="{C65A8782-EE40-4ACE-85F6-1FF5FF0EB0E3}"/>
              </a:ext>
            </a:extLst>
          </p:cNvPr>
          <p:cNvSpPr/>
          <p:nvPr/>
        </p:nvSpPr>
        <p:spPr>
          <a:xfrm>
            <a:off x="7884221" y="1019088"/>
            <a:ext cx="276917" cy="151954"/>
          </a:xfrm>
          <a:custGeom>
            <a:avLst/>
            <a:gdLst/>
            <a:ahLst/>
            <a:cxnLst/>
            <a:rect l="l" t="t" r="r" b="b"/>
            <a:pathLst>
              <a:path w="14712" h="8073" extrusionOk="0">
                <a:moveTo>
                  <a:pt x="6539" y="1"/>
                </a:moveTo>
                <a:cubicBezTo>
                  <a:pt x="6205" y="1"/>
                  <a:pt x="5905" y="34"/>
                  <a:pt x="5605" y="101"/>
                </a:cubicBezTo>
                <a:cubicBezTo>
                  <a:pt x="5038" y="234"/>
                  <a:pt x="4504" y="401"/>
                  <a:pt x="3970" y="634"/>
                </a:cubicBezTo>
                <a:cubicBezTo>
                  <a:pt x="3503" y="801"/>
                  <a:pt x="3036" y="968"/>
                  <a:pt x="2569" y="1035"/>
                </a:cubicBezTo>
                <a:cubicBezTo>
                  <a:pt x="2373" y="1072"/>
                  <a:pt x="2177" y="1091"/>
                  <a:pt x="1983" y="1091"/>
                </a:cubicBezTo>
                <a:cubicBezTo>
                  <a:pt x="1484" y="1091"/>
                  <a:pt x="1000" y="965"/>
                  <a:pt x="568" y="701"/>
                </a:cubicBezTo>
                <a:cubicBezTo>
                  <a:pt x="334" y="568"/>
                  <a:pt x="167" y="367"/>
                  <a:pt x="1" y="167"/>
                </a:cubicBezTo>
                <a:lnTo>
                  <a:pt x="1" y="167"/>
                </a:lnTo>
                <a:cubicBezTo>
                  <a:pt x="1" y="167"/>
                  <a:pt x="34" y="234"/>
                  <a:pt x="101" y="367"/>
                </a:cubicBezTo>
                <a:cubicBezTo>
                  <a:pt x="201" y="534"/>
                  <a:pt x="368" y="668"/>
                  <a:pt x="534" y="768"/>
                </a:cubicBezTo>
                <a:cubicBezTo>
                  <a:pt x="1008" y="1084"/>
                  <a:pt x="1565" y="1233"/>
                  <a:pt x="2139" y="1233"/>
                </a:cubicBezTo>
                <a:cubicBezTo>
                  <a:pt x="2293" y="1233"/>
                  <a:pt x="2448" y="1222"/>
                  <a:pt x="2602" y="1201"/>
                </a:cubicBezTo>
                <a:cubicBezTo>
                  <a:pt x="3536" y="1068"/>
                  <a:pt x="4504" y="568"/>
                  <a:pt x="5638" y="301"/>
                </a:cubicBezTo>
                <a:cubicBezTo>
                  <a:pt x="5865" y="238"/>
                  <a:pt x="6096" y="208"/>
                  <a:pt x="6327" y="208"/>
                </a:cubicBezTo>
                <a:cubicBezTo>
                  <a:pt x="6707" y="208"/>
                  <a:pt x="7086" y="289"/>
                  <a:pt x="7439" y="434"/>
                </a:cubicBezTo>
                <a:cubicBezTo>
                  <a:pt x="7739" y="534"/>
                  <a:pt x="8006" y="734"/>
                  <a:pt x="8240" y="968"/>
                </a:cubicBezTo>
                <a:cubicBezTo>
                  <a:pt x="8440" y="1201"/>
                  <a:pt x="8573" y="1502"/>
                  <a:pt x="8573" y="1835"/>
                </a:cubicBezTo>
                <a:lnTo>
                  <a:pt x="8573" y="2035"/>
                </a:lnTo>
                <a:lnTo>
                  <a:pt x="8740" y="1935"/>
                </a:lnTo>
                <a:cubicBezTo>
                  <a:pt x="8840" y="1869"/>
                  <a:pt x="8940" y="1802"/>
                  <a:pt x="9074" y="1735"/>
                </a:cubicBezTo>
                <a:cubicBezTo>
                  <a:pt x="9174" y="1702"/>
                  <a:pt x="9307" y="1635"/>
                  <a:pt x="9407" y="1602"/>
                </a:cubicBezTo>
                <a:cubicBezTo>
                  <a:pt x="9828" y="1454"/>
                  <a:pt x="10262" y="1383"/>
                  <a:pt x="10691" y="1383"/>
                </a:cubicBezTo>
                <a:cubicBezTo>
                  <a:pt x="11624" y="1383"/>
                  <a:pt x="12535" y="1719"/>
                  <a:pt x="13243" y="2336"/>
                </a:cubicBezTo>
                <a:cubicBezTo>
                  <a:pt x="13677" y="2736"/>
                  <a:pt x="14011" y="3270"/>
                  <a:pt x="14211" y="3837"/>
                </a:cubicBezTo>
                <a:cubicBezTo>
                  <a:pt x="14344" y="4337"/>
                  <a:pt x="14411" y="4871"/>
                  <a:pt x="14344" y="5371"/>
                </a:cubicBezTo>
                <a:cubicBezTo>
                  <a:pt x="14277" y="6138"/>
                  <a:pt x="13977" y="6872"/>
                  <a:pt x="13510" y="7473"/>
                </a:cubicBezTo>
                <a:cubicBezTo>
                  <a:pt x="13343" y="7673"/>
                  <a:pt x="13143" y="7873"/>
                  <a:pt x="12943" y="8073"/>
                </a:cubicBezTo>
                <a:cubicBezTo>
                  <a:pt x="12977" y="8040"/>
                  <a:pt x="13043" y="7973"/>
                  <a:pt x="13077" y="7940"/>
                </a:cubicBezTo>
                <a:cubicBezTo>
                  <a:pt x="13243" y="7806"/>
                  <a:pt x="13410" y="7673"/>
                  <a:pt x="13544" y="7539"/>
                </a:cubicBezTo>
                <a:cubicBezTo>
                  <a:pt x="14411" y="6472"/>
                  <a:pt x="14711" y="5071"/>
                  <a:pt x="14344" y="3770"/>
                </a:cubicBezTo>
                <a:cubicBezTo>
                  <a:pt x="14144" y="3169"/>
                  <a:pt x="13810" y="2602"/>
                  <a:pt x="13343" y="2202"/>
                </a:cubicBezTo>
                <a:cubicBezTo>
                  <a:pt x="12586" y="1536"/>
                  <a:pt x="11623" y="1171"/>
                  <a:pt x="10639" y="1171"/>
                </a:cubicBezTo>
                <a:cubicBezTo>
                  <a:pt x="10193" y="1171"/>
                  <a:pt x="9744" y="1246"/>
                  <a:pt x="9307" y="1402"/>
                </a:cubicBezTo>
                <a:cubicBezTo>
                  <a:pt x="9174" y="1435"/>
                  <a:pt x="9040" y="1502"/>
                  <a:pt x="8907" y="1568"/>
                </a:cubicBezTo>
                <a:lnTo>
                  <a:pt x="8730" y="1675"/>
                </a:lnTo>
                <a:lnTo>
                  <a:pt x="8730" y="1675"/>
                </a:lnTo>
                <a:cubicBezTo>
                  <a:pt x="8690" y="1363"/>
                  <a:pt x="8539" y="1062"/>
                  <a:pt x="8340" y="834"/>
                </a:cubicBezTo>
                <a:cubicBezTo>
                  <a:pt x="8106" y="568"/>
                  <a:pt x="7840" y="367"/>
                  <a:pt x="7506" y="234"/>
                </a:cubicBezTo>
                <a:cubicBezTo>
                  <a:pt x="7206" y="101"/>
                  <a:pt x="6872" y="34"/>
                  <a:pt x="6539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1849;p44">
            <a:extLst>
              <a:ext uri="{FF2B5EF4-FFF2-40B4-BE49-F238E27FC236}">
                <a16:creationId xmlns:a16="http://schemas.microsoft.com/office/drawing/2014/main" id="{10CEB596-75AE-41B5-A61F-10745C39F429}"/>
              </a:ext>
            </a:extLst>
          </p:cNvPr>
          <p:cNvSpPr/>
          <p:nvPr/>
        </p:nvSpPr>
        <p:spPr>
          <a:xfrm>
            <a:off x="7891129" y="963674"/>
            <a:ext cx="226058" cy="43499"/>
          </a:xfrm>
          <a:custGeom>
            <a:avLst/>
            <a:gdLst/>
            <a:ahLst/>
            <a:cxnLst/>
            <a:rect l="l" t="t" r="r" b="b"/>
            <a:pathLst>
              <a:path w="12010" h="2311" extrusionOk="0">
                <a:moveTo>
                  <a:pt x="6158" y="1"/>
                </a:moveTo>
                <a:cubicBezTo>
                  <a:pt x="5750" y="1"/>
                  <a:pt x="5365" y="70"/>
                  <a:pt x="5004" y="209"/>
                </a:cubicBezTo>
                <a:cubicBezTo>
                  <a:pt x="4570" y="343"/>
                  <a:pt x="4204" y="543"/>
                  <a:pt x="3837" y="776"/>
                </a:cubicBezTo>
                <a:cubicBezTo>
                  <a:pt x="3236" y="1177"/>
                  <a:pt x="2602" y="1510"/>
                  <a:pt x="1935" y="1810"/>
                </a:cubicBezTo>
                <a:cubicBezTo>
                  <a:pt x="1558" y="1956"/>
                  <a:pt x="1129" y="2050"/>
                  <a:pt x="717" y="2050"/>
                </a:cubicBezTo>
                <a:cubicBezTo>
                  <a:pt x="655" y="2050"/>
                  <a:pt x="595" y="2048"/>
                  <a:pt x="534" y="2044"/>
                </a:cubicBezTo>
                <a:cubicBezTo>
                  <a:pt x="201" y="2011"/>
                  <a:pt x="1" y="1944"/>
                  <a:pt x="1" y="1944"/>
                </a:cubicBezTo>
                <a:lnTo>
                  <a:pt x="1" y="1944"/>
                </a:lnTo>
                <a:cubicBezTo>
                  <a:pt x="1" y="1977"/>
                  <a:pt x="34" y="1977"/>
                  <a:pt x="134" y="2010"/>
                </a:cubicBezTo>
                <a:cubicBezTo>
                  <a:pt x="267" y="2077"/>
                  <a:pt x="367" y="2111"/>
                  <a:pt x="501" y="2144"/>
                </a:cubicBezTo>
                <a:cubicBezTo>
                  <a:pt x="609" y="2151"/>
                  <a:pt x="716" y="2155"/>
                  <a:pt x="824" y="2155"/>
                </a:cubicBezTo>
                <a:cubicBezTo>
                  <a:pt x="1215" y="2155"/>
                  <a:pt x="1602" y="2101"/>
                  <a:pt x="1969" y="1944"/>
                </a:cubicBezTo>
                <a:cubicBezTo>
                  <a:pt x="2669" y="1677"/>
                  <a:pt x="3303" y="1343"/>
                  <a:pt x="3937" y="943"/>
                </a:cubicBezTo>
                <a:cubicBezTo>
                  <a:pt x="4593" y="474"/>
                  <a:pt x="5397" y="239"/>
                  <a:pt x="6209" y="239"/>
                </a:cubicBezTo>
                <a:cubicBezTo>
                  <a:pt x="6263" y="239"/>
                  <a:pt x="6318" y="240"/>
                  <a:pt x="6372" y="243"/>
                </a:cubicBezTo>
                <a:cubicBezTo>
                  <a:pt x="7506" y="376"/>
                  <a:pt x="8473" y="1076"/>
                  <a:pt x="8907" y="2144"/>
                </a:cubicBezTo>
                <a:lnTo>
                  <a:pt x="8974" y="2311"/>
                </a:lnTo>
                <a:lnTo>
                  <a:pt x="9074" y="2144"/>
                </a:lnTo>
                <a:cubicBezTo>
                  <a:pt x="9341" y="1777"/>
                  <a:pt x="9707" y="1510"/>
                  <a:pt x="10141" y="1377"/>
                </a:cubicBezTo>
                <a:cubicBezTo>
                  <a:pt x="10391" y="1302"/>
                  <a:pt x="10641" y="1264"/>
                  <a:pt x="10892" y="1264"/>
                </a:cubicBezTo>
                <a:cubicBezTo>
                  <a:pt x="10975" y="1264"/>
                  <a:pt x="11058" y="1268"/>
                  <a:pt x="11142" y="1277"/>
                </a:cubicBezTo>
                <a:cubicBezTo>
                  <a:pt x="11442" y="1343"/>
                  <a:pt x="11742" y="1443"/>
                  <a:pt x="12009" y="1577"/>
                </a:cubicBezTo>
                <a:cubicBezTo>
                  <a:pt x="11976" y="1543"/>
                  <a:pt x="11909" y="1477"/>
                  <a:pt x="11842" y="1443"/>
                </a:cubicBezTo>
                <a:cubicBezTo>
                  <a:pt x="11642" y="1343"/>
                  <a:pt x="11409" y="1243"/>
                  <a:pt x="11175" y="1210"/>
                </a:cubicBezTo>
                <a:cubicBezTo>
                  <a:pt x="11010" y="1180"/>
                  <a:pt x="10845" y="1163"/>
                  <a:pt x="10680" y="1163"/>
                </a:cubicBezTo>
                <a:cubicBezTo>
                  <a:pt x="10478" y="1163"/>
                  <a:pt x="10276" y="1188"/>
                  <a:pt x="10074" y="1243"/>
                </a:cubicBezTo>
                <a:cubicBezTo>
                  <a:pt x="9663" y="1361"/>
                  <a:pt x="9303" y="1608"/>
                  <a:pt x="9017" y="1940"/>
                </a:cubicBezTo>
                <a:lnTo>
                  <a:pt x="9017" y="1940"/>
                </a:lnTo>
                <a:cubicBezTo>
                  <a:pt x="8555" y="879"/>
                  <a:pt x="7557" y="137"/>
                  <a:pt x="6405" y="9"/>
                </a:cubicBezTo>
                <a:cubicBezTo>
                  <a:pt x="6322" y="4"/>
                  <a:pt x="6239" y="1"/>
                  <a:pt x="615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1850;p44">
            <a:extLst>
              <a:ext uri="{FF2B5EF4-FFF2-40B4-BE49-F238E27FC236}">
                <a16:creationId xmlns:a16="http://schemas.microsoft.com/office/drawing/2014/main" id="{B2011BD3-66BE-4FE2-AE21-FCC979994796}"/>
              </a:ext>
            </a:extLst>
          </p:cNvPr>
          <p:cNvSpPr/>
          <p:nvPr/>
        </p:nvSpPr>
        <p:spPr>
          <a:xfrm>
            <a:off x="7985316" y="1260656"/>
            <a:ext cx="33918" cy="28893"/>
          </a:xfrm>
          <a:custGeom>
            <a:avLst/>
            <a:gdLst/>
            <a:ahLst/>
            <a:cxnLst/>
            <a:rect l="l" t="t" r="r" b="b"/>
            <a:pathLst>
              <a:path w="1802" h="1535" extrusionOk="0">
                <a:moveTo>
                  <a:pt x="953" y="1"/>
                </a:moveTo>
                <a:cubicBezTo>
                  <a:pt x="913" y="1"/>
                  <a:pt x="873" y="3"/>
                  <a:pt x="834" y="9"/>
                </a:cubicBezTo>
                <a:cubicBezTo>
                  <a:pt x="534" y="76"/>
                  <a:pt x="267" y="243"/>
                  <a:pt x="100" y="509"/>
                </a:cubicBezTo>
                <a:cubicBezTo>
                  <a:pt x="100" y="543"/>
                  <a:pt x="100" y="543"/>
                  <a:pt x="100" y="543"/>
                </a:cubicBezTo>
                <a:cubicBezTo>
                  <a:pt x="33" y="643"/>
                  <a:pt x="0" y="776"/>
                  <a:pt x="0" y="876"/>
                </a:cubicBezTo>
                <a:cubicBezTo>
                  <a:pt x="33" y="1110"/>
                  <a:pt x="200" y="1343"/>
                  <a:pt x="434" y="1443"/>
                </a:cubicBezTo>
                <a:cubicBezTo>
                  <a:pt x="568" y="1505"/>
                  <a:pt x="712" y="1534"/>
                  <a:pt x="855" y="1534"/>
                </a:cubicBezTo>
                <a:cubicBezTo>
                  <a:pt x="1101" y="1534"/>
                  <a:pt x="1344" y="1446"/>
                  <a:pt x="1535" y="1277"/>
                </a:cubicBezTo>
                <a:cubicBezTo>
                  <a:pt x="1801" y="976"/>
                  <a:pt x="1801" y="509"/>
                  <a:pt x="1535" y="209"/>
                </a:cubicBezTo>
                <a:cubicBezTo>
                  <a:pt x="1368" y="70"/>
                  <a:pt x="1155" y="1"/>
                  <a:pt x="95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1851;p44">
            <a:extLst>
              <a:ext uri="{FF2B5EF4-FFF2-40B4-BE49-F238E27FC236}">
                <a16:creationId xmlns:a16="http://schemas.microsoft.com/office/drawing/2014/main" id="{4BE51E08-DDF5-47B4-9289-9B79E2E32484}"/>
              </a:ext>
            </a:extLst>
          </p:cNvPr>
          <p:cNvSpPr/>
          <p:nvPr/>
        </p:nvSpPr>
        <p:spPr>
          <a:xfrm>
            <a:off x="7982173" y="1267884"/>
            <a:ext cx="36440" cy="21213"/>
          </a:xfrm>
          <a:custGeom>
            <a:avLst/>
            <a:gdLst/>
            <a:ahLst/>
            <a:cxnLst/>
            <a:rect l="l" t="t" r="r" b="b"/>
            <a:pathLst>
              <a:path w="1936" h="1127" extrusionOk="0">
                <a:moveTo>
                  <a:pt x="689" y="0"/>
                </a:moveTo>
                <a:cubicBezTo>
                  <a:pt x="571" y="0"/>
                  <a:pt x="452" y="19"/>
                  <a:pt x="334" y="59"/>
                </a:cubicBezTo>
                <a:cubicBezTo>
                  <a:pt x="100" y="125"/>
                  <a:pt x="0" y="225"/>
                  <a:pt x="34" y="259"/>
                </a:cubicBezTo>
                <a:cubicBezTo>
                  <a:pt x="34" y="265"/>
                  <a:pt x="39" y="268"/>
                  <a:pt x="49" y="268"/>
                </a:cubicBezTo>
                <a:cubicBezTo>
                  <a:pt x="90" y="268"/>
                  <a:pt x="207" y="225"/>
                  <a:pt x="367" y="225"/>
                </a:cubicBezTo>
                <a:cubicBezTo>
                  <a:pt x="449" y="210"/>
                  <a:pt x="531" y="203"/>
                  <a:pt x="612" y="203"/>
                </a:cubicBezTo>
                <a:cubicBezTo>
                  <a:pt x="1059" y="203"/>
                  <a:pt x="1481" y="431"/>
                  <a:pt x="1735" y="826"/>
                </a:cubicBezTo>
                <a:cubicBezTo>
                  <a:pt x="1835" y="993"/>
                  <a:pt x="1868" y="1126"/>
                  <a:pt x="1902" y="1126"/>
                </a:cubicBezTo>
                <a:cubicBezTo>
                  <a:pt x="1935" y="1126"/>
                  <a:pt x="1935" y="959"/>
                  <a:pt x="1868" y="759"/>
                </a:cubicBezTo>
                <a:cubicBezTo>
                  <a:pt x="1735" y="459"/>
                  <a:pt x="1501" y="225"/>
                  <a:pt x="1235" y="125"/>
                </a:cubicBezTo>
                <a:cubicBezTo>
                  <a:pt x="1053" y="45"/>
                  <a:pt x="871" y="0"/>
                  <a:pt x="68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1852;p44">
            <a:extLst>
              <a:ext uri="{FF2B5EF4-FFF2-40B4-BE49-F238E27FC236}">
                <a16:creationId xmlns:a16="http://schemas.microsoft.com/office/drawing/2014/main" id="{5F3033A3-CDF8-4709-9157-1DF335B66517}"/>
              </a:ext>
            </a:extLst>
          </p:cNvPr>
          <p:cNvSpPr/>
          <p:nvPr/>
        </p:nvSpPr>
        <p:spPr>
          <a:xfrm>
            <a:off x="7827095" y="1287195"/>
            <a:ext cx="32036" cy="30191"/>
          </a:xfrm>
          <a:custGeom>
            <a:avLst/>
            <a:gdLst/>
            <a:ahLst/>
            <a:cxnLst/>
            <a:rect l="l" t="t" r="r" b="b"/>
            <a:pathLst>
              <a:path w="1702" h="1604" extrusionOk="0">
                <a:moveTo>
                  <a:pt x="634" y="0"/>
                </a:moveTo>
                <a:cubicBezTo>
                  <a:pt x="634" y="0"/>
                  <a:pt x="400" y="0"/>
                  <a:pt x="200" y="267"/>
                </a:cubicBezTo>
                <a:cubicBezTo>
                  <a:pt x="67" y="434"/>
                  <a:pt x="0" y="634"/>
                  <a:pt x="33" y="834"/>
                </a:cubicBezTo>
                <a:cubicBezTo>
                  <a:pt x="33" y="1101"/>
                  <a:pt x="200" y="1334"/>
                  <a:pt x="400" y="1468"/>
                </a:cubicBezTo>
                <a:cubicBezTo>
                  <a:pt x="549" y="1559"/>
                  <a:pt x="714" y="1604"/>
                  <a:pt x="874" y="1604"/>
                </a:cubicBezTo>
                <a:cubicBezTo>
                  <a:pt x="1180" y="1604"/>
                  <a:pt x="1470" y="1441"/>
                  <a:pt x="1601" y="1134"/>
                </a:cubicBezTo>
                <a:cubicBezTo>
                  <a:pt x="1701" y="967"/>
                  <a:pt x="1701" y="767"/>
                  <a:pt x="1635" y="600"/>
                </a:cubicBezTo>
                <a:lnTo>
                  <a:pt x="1635" y="600"/>
                </a:lnTo>
                <a:cubicBezTo>
                  <a:pt x="1601" y="767"/>
                  <a:pt x="1535" y="934"/>
                  <a:pt x="1468" y="1067"/>
                </a:cubicBezTo>
                <a:cubicBezTo>
                  <a:pt x="1368" y="1201"/>
                  <a:pt x="1234" y="1301"/>
                  <a:pt x="1101" y="1368"/>
                </a:cubicBezTo>
                <a:cubicBezTo>
                  <a:pt x="1030" y="1391"/>
                  <a:pt x="959" y="1402"/>
                  <a:pt x="890" y="1402"/>
                </a:cubicBezTo>
                <a:cubicBezTo>
                  <a:pt x="763" y="1402"/>
                  <a:pt x="642" y="1366"/>
                  <a:pt x="534" y="1301"/>
                </a:cubicBezTo>
                <a:cubicBezTo>
                  <a:pt x="367" y="1168"/>
                  <a:pt x="234" y="1001"/>
                  <a:pt x="234" y="834"/>
                </a:cubicBezTo>
                <a:cubicBezTo>
                  <a:pt x="200" y="667"/>
                  <a:pt x="234" y="500"/>
                  <a:pt x="334" y="367"/>
                </a:cubicBezTo>
                <a:cubicBezTo>
                  <a:pt x="400" y="234"/>
                  <a:pt x="500" y="100"/>
                  <a:pt x="634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1853;p44">
            <a:extLst>
              <a:ext uri="{FF2B5EF4-FFF2-40B4-BE49-F238E27FC236}">
                <a16:creationId xmlns:a16="http://schemas.microsoft.com/office/drawing/2014/main" id="{14453801-B11E-4AE0-BB64-8B34034AA06D}"/>
              </a:ext>
            </a:extLst>
          </p:cNvPr>
          <p:cNvSpPr/>
          <p:nvPr/>
        </p:nvSpPr>
        <p:spPr>
          <a:xfrm>
            <a:off x="7813279" y="1280909"/>
            <a:ext cx="18220" cy="20102"/>
          </a:xfrm>
          <a:custGeom>
            <a:avLst/>
            <a:gdLst/>
            <a:ahLst/>
            <a:cxnLst/>
            <a:rect l="l" t="t" r="r" b="b"/>
            <a:pathLst>
              <a:path w="968" h="1068" extrusionOk="0">
                <a:moveTo>
                  <a:pt x="480" y="0"/>
                </a:moveTo>
                <a:cubicBezTo>
                  <a:pt x="426" y="0"/>
                  <a:pt x="351" y="17"/>
                  <a:pt x="267" y="67"/>
                </a:cubicBezTo>
                <a:cubicBezTo>
                  <a:pt x="167" y="134"/>
                  <a:pt x="100" y="234"/>
                  <a:pt x="67" y="334"/>
                </a:cubicBezTo>
                <a:cubicBezTo>
                  <a:pt x="0" y="467"/>
                  <a:pt x="0" y="601"/>
                  <a:pt x="67" y="734"/>
                </a:cubicBezTo>
                <a:cubicBezTo>
                  <a:pt x="145" y="941"/>
                  <a:pt x="362" y="1068"/>
                  <a:pt x="581" y="1068"/>
                </a:cubicBezTo>
                <a:cubicBezTo>
                  <a:pt x="644" y="1068"/>
                  <a:pt x="707" y="1057"/>
                  <a:pt x="767" y="1035"/>
                </a:cubicBezTo>
                <a:cubicBezTo>
                  <a:pt x="968" y="934"/>
                  <a:pt x="968" y="801"/>
                  <a:pt x="968" y="801"/>
                </a:cubicBezTo>
                <a:cubicBezTo>
                  <a:pt x="961" y="795"/>
                  <a:pt x="954" y="792"/>
                  <a:pt x="945" y="792"/>
                </a:cubicBezTo>
                <a:cubicBezTo>
                  <a:pt x="906" y="792"/>
                  <a:pt x="842" y="841"/>
                  <a:pt x="734" y="868"/>
                </a:cubicBezTo>
                <a:cubicBezTo>
                  <a:pt x="634" y="868"/>
                  <a:pt x="501" y="868"/>
                  <a:pt x="434" y="768"/>
                </a:cubicBezTo>
                <a:cubicBezTo>
                  <a:pt x="234" y="634"/>
                  <a:pt x="234" y="367"/>
                  <a:pt x="367" y="201"/>
                </a:cubicBezTo>
                <a:cubicBezTo>
                  <a:pt x="467" y="101"/>
                  <a:pt x="567" y="67"/>
                  <a:pt x="567" y="34"/>
                </a:cubicBezTo>
                <a:cubicBezTo>
                  <a:pt x="567" y="17"/>
                  <a:pt x="534" y="0"/>
                  <a:pt x="480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1854;p44">
            <a:extLst>
              <a:ext uri="{FF2B5EF4-FFF2-40B4-BE49-F238E27FC236}">
                <a16:creationId xmlns:a16="http://schemas.microsoft.com/office/drawing/2014/main" id="{86B0A739-6B2D-4C9C-82B0-55EE20878EC7}"/>
              </a:ext>
            </a:extLst>
          </p:cNvPr>
          <p:cNvSpPr/>
          <p:nvPr/>
        </p:nvSpPr>
        <p:spPr>
          <a:xfrm>
            <a:off x="7916878" y="1785088"/>
            <a:ext cx="470920" cy="219809"/>
          </a:xfrm>
          <a:custGeom>
            <a:avLst/>
            <a:gdLst/>
            <a:ahLst/>
            <a:cxnLst/>
            <a:rect l="l" t="t" r="r" b="b"/>
            <a:pathLst>
              <a:path w="25019" h="11678" extrusionOk="0">
                <a:moveTo>
                  <a:pt x="23350" y="0"/>
                </a:moveTo>
                <a:cubicBezTo>
                  <a:pt x="20148" y="0"/>
                  <a:pt x="18180" y="467"/>
                  <a:pt x="16112" y="1435"/>
                </a:cubicBezTo>
                <a:lnTo>
                  <a:pt x="16645" y="3670"/>
                </a:lnTo>
                <a:lnTo>
                  <a:pt x="0" y="5104"/>
                </a:lnTo>
                <a:lnTo>
                  <a:pt x="34" y="11042"/>
                </a:lnTo>
                <a:cubicBezTo>
                  <a:pt x="34" y="11042"/>
                  <a:pt x="10374" y="11642"/>
                  <a:pt x="16479" y="11675"/>
                </a:cubicBezTo>
                <a:cubicBezTo>
                  <a:pt x="16596" y="11677"/>
                  <a:pt x="16711" y="11678"/>
                  <a:pt x="16825" y="11678"/>
                </a:cubicBezTo>
                <a:cubicBezTo>
                  <a:pt x="21288" y="11678"/>
                  <a:pt x="23340" y="10399"/>
                  <a:pt x="24251" y="7439"/>
                </a:cubicBezTo>
                <a:cubicBezTo>
                  <a:pt x="25018" y="4904"/>
                  <a:pt x="23350" y="0"/>
                  <a:pt x="23350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1855;p44">
            <a:extLst>
              <a:ext uri="{FF2B5EF4-FFF2-40B4-BE49-F238E27FC236}">
                <a16:creationId xmlns:a16="http://schemas.microsoft.com/office/drawing/2014/main" id="{40B4A3EC-9655-4C01-A12B-50F4275D6557}"/>
              </a:ext>
            </a:extLst>
          </p:cNvPr>
          <p:cNvSpPr/>
          <p:nvPr/>
        </p:nvSpPr>
        <p:spPr>
          <a:xfrm>
            <a:off x="8228296" y="1852642"/>
            <a:ext cx="67817" cy="46096"/>
          </a:xfrm>
          <a:custGeom>
            <a:avLst/>
            <a:gdLst/>
            <a:ahLst/>
            <a:cxnLst/>
            <a:rect l="l" t="t" r="r" b="b"/>
            <a:pathLst>
              <a:path w="3603" h="2449" extrusionOk="0">
                <a:moveTo>
                  <a:pt x="187" y="1"/>
                </a:moveTo>
                <a:cubicBezTo>
                  <a:pt x="125" y="1"/>
                  <a:pt x="63" y="5"/>
                  <a:pt x="0" y="14"/>
                </a:cubicBezTo>
                <a:cubicBezTo>
                  <a:pt x="1468" y="347"/>
                  <a:pt x="2736" y="1215"/>
                  <a:pt x="3570" y="2449"/>
                </a:cubicBezTo>
                <a:cubicBezTo>
                  <a:pt x="3603" y="2449"/>
                  <a:pt x="3503" y="2215"/>
                  <a:pt x="3269" y="1849"/>
                </a:cubicBezTo>
                <a:cubicBezTo>
                  <a:pt x="2969" y="1415"/>
                  <a:pt x="2602" y="1015"/>
                  <a:pt x="2135" y="714"/>
                </a:cubicBezTo>
                <a:cubicBezTo>
                  <a:pt x="1702" y="414"/>
                  <a:pt x="1201" y="214"/>
                  <a:pt x="667" y="81"/>
                </a:cubicBezTo>
                <a:cubicBezTo>
                  <a:pt x="521" y="32"/>
                  <a:pt x="357" y="1"/>
                  <a:pt x="187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1856;p44">
            <a:extLst>
              <a:ext uri="{FF2B5EF4-FFF2-40B4-BE49-F238E27FC236}">
                <a16:creationId xmlns:a16="http://schemas.microsoft.com/office/drawing/2014/main" id="{949B1D08-D40E-4251-8674-327CE036AF80}"/>
              </a:ext>
            </a:extLst>
          </p:cNvPr>
          <p:cNvSpPr/>
          <p:nvPr/>
        </p:nvSpPr>
        <p:spPr>
          <a:xfrm>
            <a:off x="7742318" y="1542109"/>
            <a:ext cx="293876" cy="490477"/>
          </a:xfrm>
          <a:custGeom>
            <a:avLst/>
            <a:gdLst/>
            <a:ahLst/>
            <a:cxnLst/>
            <a:rect l="l" t="t" r="r" b="b"/>
            <a:pathLst>
              <a:path w="15613" h="26058" extrusionOk="0">
                <a:moveTo>
                  <a:pt x="9908" y="0"/>
                </a:moveTo>
                <a:lnTo>
                  <a:pt x="5572" y="14310"/>
                </a:lnTo>
                <a:lnTo>
                  <a:pt x="5538" y="14310"/>
                </a:lnTo>
                <a:cubicBezTo>
                  <a:pt x="5538" y="14310"/>
                  <a:pt x="2336" y="15078"/>
                  <a:pt x="1" y="16645"/>
                </a:cubicBezTo>
                <a:lnTo>
                  <a:pt x="2503" y="23417"/>
                </a:lnTo>
                <a:cubicBezTo>
                  <a:pt x="3106" y="25034"/>
                  <a:pt x="4600" y="26057"/>
                  <a:pt x="6151" y="26057"/>
                </a:cubicBezTo>
                <a:cubicBezTo>
                  <a:pt x="6743" y="26057"/>
                  <a:pt x="7344" y="25908"/>
                  <a:pt x="7907" y="25585"/>
                </a:cubicBezTo>
                <a:cubicBezTo>
                  <a:pt x="11042" y="23784"/>
                  <a:pt x="12176" y="18547"/>
                  <a:pt x="12176" y="18547"/>
                </a:cubicBezTo>
                <a:lnTo>
                  <a:pt x="15612" y="3603"/>
                </a:lnTo>
                <a:lnTo>
                  <a:pt x="990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1857;p44">
            <a:extLst>
              <a:ext uri="{FF2B5EF4-FFF2-40B4-BE49-F238E27FC236}">
                <a16:creationId xmlns:a16="http://schemas.microsoft.com/office/drawing/2014/main" id="{D4D35882-BCEE-4F1C-A7CF-5E1A35A5764C}"/>
              </a:ext>
            </a:extLst>
          </p:cNvPr>
          <p:cNvSpPr/>
          <p:nvPr/>
        </p:nvSpPr>
        <p:spPr>
          <a:xfrm>
            <a:off x="7906827" y="1338280"/>
            <a:ext cx="188376" cy="271646"/>
          </a:xfrm>
          <a:custGeom>
            <a:avLst/>
            <a:gdLst/>
            <a:ahLst/>
            <a:cxnLst/>
            <a:rect l="l" t="t" r="r" b="b"/>
            <a:pathLst>
              <a:path w="10008" h="14432" extrusionOk="0">
                <a:moveTo>
                  <a:pt x="578" y="0"/>
                </a:moveTo>
                <a:cubicBezTo>
                  <a:pt x="446" y="0"/>
                  <a:pt x="312" y="42"/>
                  <a:pt x="201" y="121"/>
                </a:cubicBezTo>
                <a:cubicBezTo>
                  <a:pt x="0" y="288"/>
                  <a:pt x="34" y="655"/>
                  <a:pt x="101" y="922"/>
                </a:cubicBezTo>
                <a:lnTo>
                  <a:pt x="1368" y="5926"/>
                </a:lnTo>
                <a:lnTo>
                  <a:pt x="1135" y="10862"/>
                </a:lnTo>
                <a:lnTo>
                  <a:pt x="6839" y="14432"/>
                </a:lnTo>
                <a:cubicBezTo>
                  <a:pt x="6839" y="14432"/>
                  <a:pt x="8306" y="12997"/>
                  <a:pt x="8373" y="12764"/>
                </a:cubicBezTo>
                <a:cubicBezTo>
                  <a:pt x="8440" y="12530"/>
                  <a:pt x="8707" y="9962"/>
                  <a:pt x="8707" y="9962"/>
                </a:cubicBezTo>
                <a:cubicBezTo>
                  <a:pt x="8707" y="9962"/>
                  <a:pt x="9340" y="9595"/>
                  <a:pt x="9674" y="9428"/>
                </a:cubicBezTo>
                <a:cubicBezTo>
                  <a:pt x="10008" y="9228"/>
                  <a:pt x="9774" y="8427"/>
                  <a:pt x="9674" y="7927"/>
                </a:cubicBezTo>
                <a:cubicBezTo>
                  <a:pt x="9574" y="7393"/>
                  <a:pt x="8907" y="7193"/>
                  <a:pt x="8907" y="7193"/>
                </a:cubicBezTo>
                <a:cubicBezTo>
                  <a:pt x="8907" y="6759"/>
                  <a:pt x="8840" y="6292"/>
                  <a:pt x="8740" y="5859"/>
                </a:cubicBezTo>
                <a:cubicBezTo>
                  <a:pt x="8607" y="5659"/>
                  <a:pt x="7039" y="5625"/>
                  <a:pt x="7039" y="5625"/>
                </a:cubicBezTo>
                <a:cubicBezTo>
                  <a:pt x="7039" y="5292"/>
                  <a:pt x="7039" y="4992"/>
                  <a:pt x="7039" y="4691"/>
                </a:cubicBezTo>
                <a:cubicBezTo>
                  <a:pt x="7006" y="4594"/>
                  <a:pt x="6465" y="3288"/>
                  <a:pt x="6005" y="3288"/>
                </a:cubicBezTo>
                <a:cubicBezTo>
                  <a:pt x="5994" y="3288"/>
                  <a:pt x="5983" y="3289"/>
                  <a:pt x="5971" y="3290"/>
                </a:cubicBezTo>
                <a:cubicBezTo>
                  <a:pt x="5538" y="3390"/>
                  <a:pt x="3003" y="4891"/>
                  <a:pt x="3003" y="4891"/>
                </a:cubicBezTo>
                <a:cubicBezTo>
                  <a:pt x="3003" y="4891"/>
                  <a:pt x="1335" y="522"/>
                  <a:pt x="968" y="155"/>
                </a:cubicBezTo>
                <a:cubicBezTo>
                  <a:pt x="863" y="50"/>
                  <a:pt x="722" y="0"/>
                  <a:pt x="578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1858;p44">
            <a:extLst>
              <a:ext uri="{FF2B5EF4-FFF2-40B4-BE49-F238E27FC236}">
                <a16:creationId xmlns:a16="http://schemas.microsoft.com/office/drawing/2014/main" id="{7034950B-32C4-4D40-A5D5-693F991765AA}"/>
              </a:ext>
            </a:extLst>
          </p:cNvPr>
          <p:cNvSpPr/>
          <p:nvPr/>
        </p:nvSpPr>
        <p:spPr>
          <a:xfrm>
            <a:off x="7828337" y="1337564"/>
            <a:ext cx="266244" cy="695529"/>
          </a:xfrm>
          <a:custGeom>
            <a:avLst/>
            <a:gdLst/>
            <a:ahLst/>
            <a:cxnLst/>
            <a:rect l="l" t="t" r="r" b="b"/>
            <a:pathLst>
              <a:path w="14145" h="36952" extrusionOk="0">
                <a:moveTo>
                  <a:pt x="1" y="36552"/>
                </a:moveTo>
                <a:cubicBezTo>
                  <a:pt x="28" y="36573"/>
                  <a:pt x="57" y="36592"/>
                  <a:pt x="87" y="36610"/>
                </a:cubicBezTo>
                <a:lnTo>
                  <a:pt x="87" y="36610"/>
                </a:lnTo>
                <a:lnTo>
                  <a:pt x="1" y="36552"/>
                </a:lnTo>
                <a:close/>
                <a:moveTo>
                  <a:pt x="87" y="36610"/>
                </a:moveTo>
                <a:lnTo>
                  <a:pt x="101" y="36619"/>
                </a:lnTo>
                <a:cubicBezTo>
                  <a:pt x="107" y="36622"/>
                  <a:pt x="113" y="36625"/>
                  <a:pt x="119" y="36628"/>
                </a:cubicBezTo>
                <a:lnTo>
                  <a:pt x="119" y="36628"/>
                </a:lnTo>
                <a:cubicBezTo>
                  <a:pt x="108" y="36622"/>
                  <a:pt x="98" y="36616"/>
                  <a:pt x="87" y="36610"/>
                </a:cubicBezTo>
                <a:close/>
                <a:moveTo>
                  <a:pt x="119" y="36628"/>
                </a:moveTo>
                <a:lnTo>
                  <a:pt x="119" y="36628"/>
                </a:lnTo>
                <a:cubicBezTo>
                  <a:pt x="168" y="36655"/>
                  <a:pt x="220" y="36678"/>
                  <a:pt x="274" y="36698"/>
                </a:cubicBezTo>
                <a:lnTo>
                  <a:pt x="274" y="36698"/>
                </a:lnTo>
                <a:cubicBezTo>
                  <a:pt x="224" y="36676"/>
                  <a:pt x="174" y="36655"/>
                  <a:pt x="119" y="36628"/>
                </a:cubicBezTo>
                <a:close/>
                <a:moveTo>
                  <a:pt x="4680" y="1"/>
                </a:moveTo>
                <a:cubicBezTo>
                  <a:pt x="4608" y="1"/>
                  <a:pt x="4537" y="9"/>
                  <a:pt x="4471" y="26"/>
                </a:cubicBezTo>
                <a:cubicBezTo>
                  <a:pt x="4337" y="93"/>
                  <a:pt x="4204" y="193"/>
                  <a:pt x="4137" y="326"/>
                </a:cubicBezTo>
                <a:cubicBezTo>
                  <a:pt x="4070" y="426"/>
                  <a:pt x="4037" y="593"/>
                  <a:pt x="4037" y="726"/>
                </a:cubicBezTo>
                <a:cubicBezTo>
                  <a:pt x="4070" y="860"/>
                  <a:pt x="4104" y="993"/>
                  <a:pt x="4137" y="1093"/>
                </a:cubicBezTo>
                <a:cubicBezTo>
                  <a:pt x="4204" y="1360"/>
                  <a:pt x="4271" y="1594"/>
                  <a:pt x="4337" y="1827"/>
                </a:cubicBezTo>
                <a:lnTo>
                  <a:pt x="4704" y="3228"/>
                </a:lnTo>
                <a:cubicBezTo>
                  <a:pt x="4937" y="4160"/>
                  <a:pt x="5170" y="5092"/>
                  <a:pt x="5436" y="5991"/>
                </a:cubicBezTo>
                <a:lnTo>
                  <a:pt x="5436" y="5991"/>
                </a:lnTo>
                <a:cubicBezTo>
                  <a:pt x="5337" y="7683"/>
                  <a:pt x="5271" y="9341"/>
                  <a:pt x="5205" y="10867"/>
                </a:cubicBezTo>
                <a:cubicBezTo>
                  <a:pt x="3670" y="16004"/>
                  <a:pt x="2369" y="20274"/>
                  <a:pt x="1469" y="23276"/>
                </a:cubicBezTo>
                <a:cubicBezTo>
                  <a:pt x="1035" y="24744"/>
                  <a:pt x="701" y="25911"/>
                  <a:pt x="468" y="26712"/>
                </a:cubicBezTo>
                <a:lnTo>
                  <a:pt x="201" y="27646"/>
                </a:lnTo>
                <a:cubicBezTo>
                  <a:pt x="134" y="27846"/>
                  <a:pt x="101" y="27946"/>
                  <a:pt x="101" y="27946"/>
                </a:cubicBezTo>
                <a:cubicBezTo>
                  <a:pt x="134" y="27846"/>
                  <a:pt x="201" y="27746"/>
                  <a:pt x="234" y="27646"/>
                </a:cubicBezTo>
                <a:cubicBezTo>
                  <a:pt x="301" y="27412"/>
                  <a:pt x="368" y="27112"/>
                  <a:pt x="501" y="26745"/>
                </a:cubicBezTo>
                <a:lnTo>
                  <a:pt x="1569" y="23309"/>
                </a:lnTo>
                <a:lnTo>
                  <a:pt x="5371" y="10934"/>
                </a:lnTo>
                <a:cubicBezTo>
                  <a:pt x="5438" y="9366"/>
                  <a:pt x="5538" y="7731"/>
                  <a:pt x="5605" y="6030"/>
                </a:cubicBezTo>
                <a:lnTo>
                  <a:pt x="5605" y="5997"/>
                </a:lnTo>
                <a:cubicBezTo>
                  <a:pt x="5371" y="5096"/>
                  <a:pt x="5138" y="4162"/>
                  <a:pt x="4904" y="3228"/>
                </a:cubicBezTo>
                <a:cubicBezTo>
                  <a:pt x="4771" y="2761"/>
                  <a:pt x="4637" y="2294"/>
                  <a:pt x="4537" y="1827"/>
                </a:cubicBezTo>
                <a:cubicBezTo>
                  <a:pt x="4471" y="1594"/>
                  <a:pt x="4404" y="1327"/>
                  <a:pt x="4337" y="1093"/>
                </a:cubicBezTo>
                <a:cubicBezTo>
                  <a:pt x="4304" y="993"/>
                  <a:pt x="4271" y="860"/>
                  <a:pt x="4237" y="760"/>
                </a:cubicBezTo>
                <a:cubicBezTo>
                  <a:pt x="4237" y="660"/>
                  <a:pt x="4271" y="560"/>
                  <a:pt x="4304" y="460"/>
                </a:cubicBezTo>
                <a:cubicBezTo>
                  <a:pt x="4404" y="310"/>
                  <a:pt x="4542" y="234"/>
                  <a:pt x="4689" y="234"/>
                </a:cubicBezTo>
                <a:cubicBezTo>
                  <a:pt x="4738" y="234"/>
                  <a:pt x="4788" y="243"/>
                  <a:pt x="4838" y="259"/>
                </a:cubicBezTo>
                <a:cubicBezTo>
                  <a:pt x="5071" y="293"/>
                  <a:pt x="5238" y="460"/>
                  <a:pt x="5305" y="660"/>
                </a:cubicBezTo>
                <a:cubicBezTo>
                  <a:pt x="5505" y="1160"/>
                  <a:pt x="5705" y="1627"/>
                  <a:pt x="5872" y="2094"/>
                </a:cubicBezTo>
                <a:cubicBezTo>
                  <a:pt x="6272" y="3061"/>
                  <a:pt x="6672" y="4029"/>
                  <a:pt x="7039" y="5030"/>
                </a:cubicBezTo>
                <a:lnTo>
                  <a:pt x="7106" y="5130"/>
                </a:lnTo>
                <a:lnTo>
                  <a:pt x="7206" y="5063"/>
                </a:lnTo>
                <a:cubicBezTo>
                  <a:pt x="7940" y="4629"/>
                  <a:pt x="8707" y="4196"/>
                  <a:pt x="9474" y="3795"/>
                </a:cubicBezTo>
                <a:cubicBezTo>
                  <a:pt x="9674" y="3695"/>
                  <a:pt x="9875" y="3595"/>
                  <a:pt x="10075" y="3528"/>
                </a:cubicBezTo>
                <a:cubicBezTo>
                  <a:pt x="10103" y="3500"/>
                  <a:pt x="10137" y="3490"/>
                  <a:pt x="10170" y="3490"/>
                </a:cubicBezTo>
                <a:cubicBezTo>
                  <a:pt x="10214" y="3490"/>
                  <a:pt x="10256" y="3509"/>
                  <a:pt x="10275" y="3528"/>
                </a:cubicBezTo>
                <a:cubicBezTo>
                  <a:pt x="10375" y="3595"/>
                  <a:pt x="10442" y="3662"/>
                  <a:pt x="10508" y="3762"/>
                </a:cubicBezTo>
                <a:cubicBezTo>
                  <a:pt x="10642" y="3929"/>
                  <a:pt x="10742" y="4096"/>
                  <a:pt x="10842" y="4296"/>
                </a:cubicBezTo>
                <a:cubicBezTo>
                  <a:pt x="10909" y="4396"/>
                  <a:pt x="10942" y="4496"/>
                  <a:pt x="10975" y="4596"/>
                </a:cubicBezTo>
                <a:cubicBezTo>
                  <a:pt x="11042" y="4696"/>
                  <a:pt x="11075" y="4763"/>
                  <a:pt x="11075" y="4863"/>
                </a:cubicBezTo>
                <a:lnTo>
                  <a:pt x="11075" y="5830"/>
                </a:lnTo>
                <a:lnTo>
                  <a:pt x="11209" y="5830"/>
                </a:lnTo>
                <a:cubicBezTo>
                  <a:pt x="11709" y="5830"/>
                  <a:pt x="12210" y="5863"/>
                  <a:pt x="12710" y="5997"/>
                </a:cubicBezTo>
                <a:lnTo>
                  <a:pt x="12777" y="6030"/>
                </a:lnTo>
                <a:lnTo>
                  <a:pt x="12810" y="6030"/>
                </a:lnTo>
                <a:cubicBezTo>
                  <a:pt x="12843" y="6097"/>
                  <a:pt x="12843" y="6130"/>
                  <a:pt x="12877" y="6197"/>
                </a:cubicBezTo>
                <a:cubicBezTo>
                  <a:pt x="12877" y="6330"/>
                  <a:pt x="12910" y="6431"/>
                  <a:pt x="12910" y="6564"/>
                </a:cubicBezTo>
                <a:cubicBezTo>
                  <a:pt x="12943" y="6797"/>
                  <a:pt x="12977" y="7064"/>
                  <a:pt x="12977" y="7298"/>
                </a:cubicBezTo>
                <a:lnTo>
                  <a:pt x="12977" y="7365"/>
                </a:lnTo>
                <a:lnTo>
                  <a:pt x="13043" y="7398"/>
                </a:lnTo>
                <a:cubicBezTo>
                  <a:pt x="13310" y="7498"/>
                  <a:pt x="13577" y="7665"/>
                  <a:pt x="13711" y="7932"/>
                </a:cubicBezTo>
                <a:cubicBezTo>
                  <a:pt x="13777" y="8232"/>
                  <a:pt x="13844" y="8532"/>
                  <a:pt x="13911" y="8832"/>
                </a:cubicBezTo>
                <a:cubicBezTo>
                  <a:pt x="13911" y="8966"/>
                  <a:pt x="13911" y="9132"/>
                  <a:pt x="13911" y="9266"/>
                </a:cubicBezTo>
                <a:cubicBezTo>
                  <a:pt x="13877" y="9299"/>
                  <a:pt x="13844" y="9366"/>
                  <a:pt x="13811" y="9399"/>
                </a:cubicBezTo>
                <a:cubicBezTo>
                  <a:pt x="13777" y="9433"/>
                  <a:pt x="13677" y="9466"/>
                  <a:pt x="13644" y="9499"/>
                </a:cubicBezTo>
                <a:lnTo>
                  <a:pt x="12843" y="9966"/>
                </a:lnTo>
                <a:lnTo>
                  <a:pt x="12777" y="9966"/>
                </a:lnTo>
                <a:lnTo>
                  <a:pt x="12777" y="10033"/>
                </a:lnTo>
                <a:cubicBezTo>
                  <a:pt x="12710" y="10900"/>
                  <a:pt x="12610" y="11768"/>
                  <a:pt x="12510" y="12602"/>
                </a:cubicBezTo>
                <a:cubicBezTo>
                  <a:pt x="12476" y="12702"/>
                  <a:pt x="12443" y="12802"/>
                  <a:pt x="12376" y="12868"/>
                </a:cubicBezTo>
                <a:cubicBezTo>
                  <a:pt x="12343" y="12935"/>
                  <a:pt x="12276" y="13035"/>
                  <a:pt x="12210" y="13102"/>
                </a:cubicBezTo>
                <a:cubicBezTo>
                  <a:pt x="12076" y="13269"/>
                  <a:pt x="11909" y="13402"/>
                  <a:pt x="11776" y="13569"/>
                </a:cubicBezTo>
                <a:cubicBezTo>
                  <a:pt x="11509" y="13869"/>
                  <a:pt x="11209" y="14136"/>
                  <a:pt x="10909" y="14436"/>
                </a:cubicBezTo>
                <a:lnTo>
                  <a:pt x="10909" y="14470"/>
                </a:lnTo>
                <a:cubicBezTo>
                  <a:pt x="10008" y="18339"/>
                  <a:pt x="9174" y="21942"/>
                  <a:pt x="8407" y="25144"/>
                </a:cubicBezTo>
                <a:cubicBezTo>
                  <a:pt x="8040" y="26745"/>
                  <a:pt x="7673" y="28280"/>
                  <a:pt x="7373" y="29681"/>
                </a:cubicBezTo>
                <a:cubicBezTo>
                  <a:pt x="7239" y="30348"/>
                  <a:pt x="7039" y="31015"/>
                  <a:pt x="6839" y="31682"/>
                </a:cubicBezTo>
                <a:cubicBezTo>
                  <a:pt x="6606" y="32249"/>
                  <a:pt x="6372" y="32849"/>
                  <a:pt x="6038" y="33383"/>
                </a:cubicBezTo>
                <a:cubicBezTo>
                  <a:pt x="5538" y="34317"/>
                  <a:pt x="4871" y="35184"/>
                  <a:pt x="4070" y="35885"/>
                </a:cubicBezTo>
                <a:cubicBezTo>
                  <a:pt x="3470" y="36419"/>
                  <a:pt x="2736" y="36752"/>
                  <a:pt x="1936" y="36886"/>
                </a:cubicBezTo>
                <a:cubicBezTo>
                  <a:pt x="1777" y="36907"/>
                  <a:pt x="1619" y="36918"/>
                  <a:pt x="1461" y="36918"/>
                </a:cubicBezTo>
                <a:cubicBezTo>
                  <a:pt x="1122" y="36918"/>
                  <a:pt x="787" y="36866"/>
                  <a:pt x="468" y="36752"/>
                </a:cubicBezTo>
                <a:cubicBezTo>
                  <a:pt x="402" y="36739"/>
                  <a:pt x="337" y="36721"/>
                  <a:pt x="274" y="36698"/>
                </a:cubicBezTo>
                <a:lnTo>
                  <a:pt x="274" y="36698"/>
                </a:lnTo>
                <a:cubicBezTo>
                  <a:pt x="336" y="36724"/>
                  <a:pt x="397" y="36750"/>
                  <a:pt x="468" y="36786"/>
                </a:cubicBezTo>
                <a:cubicBezTo>
                  <a:pt x="787" y="36900"/>
                  <a:pt x="1137" y="36951"/>
                  <a:pt x="1487" y="36951"/>
                </a:cubicBezTo>
                <a:cubicBezTo>
                  <a:pt x="1649" y="36951"/>
                  <a:pt x="1810" y="36940"/>
                  <a:pt x="1969" y="36919"/>
                </a:cubicBezTo>
                <a:cubicBezTo>
                  <a:pt x="2769" y="36819"/>
                  <a:pt x="3537" y="36485"/>
                  <a:pt x="4170" y="35952"/>
                </a:cubicBezTo>
                <a:cubicBezTo>
                  <a:pt x="4971" y="35218"/>
                  <a:pt x="5672" y="34351"/>
                  <a:pt x="6205" y="33417"/>
                </a:cubicBezTo>
                <a:cubicBezTo>
                  <a:pt x="6505" y="32849"/>
                  <a:pt x="6772" y="32282"/>
                  <a:pt x="6972" y="31682"/>
                </a:cubicBezTo>
                <a:cubicBezTo>
                  <a:pt x="7206" y="31015"/>
                  <a:pt x="7406" y="30348"/>
                  <a:pt x="7540" y="29647"/>
                </a:cubicBezTo>
                <a:cubicBezTo>
                  <a:pt x="7873" y="28246"/>
                  <a:pt x="8240" y="26745"/>
                  <a:pt x="8607" y="25144"/>
                </a:cubicBezTo>
                <a:cubicBezTo>
                  <a:pt x="9374" y="21943"/>
                  <a:pt x="10241" y="18342"/>
                  <a:pt x="11141" y="14474"/>
                </a:cubicBezTo>
                <a:lnTo>
                  <a:pt x="11141" y="14474"/>
                </a:lnTo>
                <a:cubicBezTo>
                  <a:pt x="11430" y="14215"/>
                  <a:pt x="11719" y="13925"/>
                  <a:pt x="11976" y="13636"/>
                </a:cubicBezTo>
                <a:lnTo>
                  <a:pt x="12410" y="13169"/>
                </a:lnTo>
                <a:cubicBezTo>
                  <a:pt x="12476" y="13102"/>
                  <a:pt x="12543" y="13002"/>
                  <a:pt x="12610" y="12935"/>
                </a:cubicBezTo>
                <a:cubicBezTo>
                  <a:pt x="12643" y="12868"/>
                  <a:pt x="12677" y="12802"/>
                  <a:pt x="12677" y="12735"/>
                </a:cubicBezTo>
                <a:lnTo>
                  <a:pt x="12710" y="12568"/>
                </a:lnTo>
                <a:cubicBezTo>
                  <a:pt x="12807" y="11756"/>
                  <a:pt x="12905" y="10913"/>
                  <a:pt x="13002" y="10068"/>
                </a:cubicBezTo>
                <a:lnTo>
                  <a:pt x="13002" y="10068"/>
                </a:lnTo>
                <a:lnTo>
                  <a:pt x="13744" y="9666"/>
                </a:lnTo>
                <a:cubicBezTo>
                  <a:pt x="13811" y="9633"/>
                  <a:pt x="13877" y="9599"/>
                  <a:pt x="13944" y="9533"/>
                </a:cubicBezTo>
                <a:cubicBezTo>
                  <a:pt x="14044" y="9466"/>
                  <a:pt x="14078" y="9399"/>
                  <a:pt x="14111" y="9299"/>
                </a:cubicBezTo>
                <a:cubicBezTo>
                  <a:pt x="14144" y="9099"/>
                  <a:pt x="14144" y="8932"/>
                  <a:pt x="14111" y="8766"/>
                </a:cubicBezTo>
                <a:cubicBezTo>
                  <a:pt x="14078" y="8465"/>
                  <a:pt x="14011" y="8132"/>
                  <a:pt x="13911" y="7798"/>
                </a:cubicBezTo>
                <a:cubicBezTo>
                  <a:pt x="13755" y="7518"/>
                  <a:pt x="13483" y="7296"/>
                  <a:pt x="13176" y="7186"/>
                </a:cubicBezTo>
                <a:lnTo>
                  <a:pt x="13176" y="7186"/>
                </a:lnTo>
                <a:cubicBezTo>
                  <a:pt x="13171" y="6951"/>
                  <a:pt x="13144" y="6738"/>
                  <a:pt x="13144" y="6497"/>
                </a:cubicBezTo>
                <a:cubicBezTo>
                  <a:pt x="13110" y="6364"/>
                  <a:pt x="13110" y="6230"/>
                  <a:pt x="13077" y="6097"/>
                </a:cubicBezTo>
                <a:cubicBezTo>
                  <a:pt x="13043" y="6030"/>
                  <a:pt x="13043" y="5964"/>
                  <a:pt x="13010" y="5897"/>
                </a:cubicBezTo>
                <a:cubicBezTo>
                  <a:pt x="12977" y="5863"/>
                  <a:pt x="12943" y="5797"/>
                  <a:pt x="12910" y="5797"/>
                </a:cubicBezTo>
                <a:lnTo>
                  <a:pt x="12777" y="5730"/>
                </a:lnTo>
                <a:cubicBezTo>
                  <a:pt x="12308" y="5636"/>
                  <a:pt x="11809" y="5572"/>
                  <a:pt x="11309" y="5564"/>
                </a:cubicBezTo>
                <a:lnTo>
                  <a:pt x="11309" y="5564"/>
                </a:lnTo>
                <a:lnTo>
                  <a:pt x="11309" y="4829"/>
                </a:lnTo>
                <a:cubicBezTo>
                  <a:pt x="11276" y="4729"/>
                  <a:pt x="11242" y="4596"/>
                  <a:pt x="11175" y="4496"/>
                </a:cubicBezTo>
                <a:cubicBezTo>
                  <a:pt x="11142" y="4396"/>
                  <a:pt x="11075" y="4296"/>
                  <a:pt x="11042" y="4162"/>
                </a:cubicBezTo>
                <a:cubicBezTo>
                  <a:pt x="10942" y="3962"/>
                  <a:pt x="10809" y="3762"/>
                  <a:pt x="10675" y="3595"/>
                </a:cubicBezTo>
                <a:cubicBezTo>
                  <a:pt x="10608" y="3495"/>
                  <a:pt x="10508" y="3395"/>
                  <a:pt x="10408" y="3328"/>
                </a:cubicBezTo>
                <a:cubicBezTo>
                  <a:pt x="10342" y="3295"/>
                  <a:pt x="10275" y="3262"/>
                  <a:pt x="10208" y="3262"/>
                </a:cubicBezTo>
                <a:cubicBezTo>
                  <a:pt x="10141" y="3262"/>
                  <a:pt x="10075" y="3262"/>
                  <a:pt x="10008" y="3295"/>
                </a:cubicBezTo>
                <a:cubicBezTo>
                  <a:pt x="9774" y="3362"/>
                  <a:pt x="9574" y="3462"/>
                  <a:pt x="9374" y="3562"/>
                </a:cubicBezTo>
                <a:cubicBezTo>
                  <a:pt x="8637" y="3978"/>
                  <a:pt x="7900" y="4395"/>
                  <a:pt x="7192" y="4812"/>
                </a:cubicBezTo>
                <a:lnTo>
                  <a:pt x="7192" y="4812"/>
                </a:lnTo>
                <a:cubicBezTo>
                  <a:pt x="6810" y="3853"/>
                  <a:pt x="6456" y="2923"/>
                  <a:pt x="6072" y="1994"/>
                </a:cubicBezTo>
                <a:lnTo>
                  <a:pt x="5505" y="560"/>
                </a:lnTo>
                <a:cubicBezTo>
                  <a:pt x="5471" y="426"/>
                  <a:pt x="5371" y="293"/>
                  <a:pt x="5271" y="226"/>
                </a:cubicBezTo>
                <a:cubicBezTo>
                  <a:pt x="5121" y="76"/>
                  <a:pt x="4896" y="1"/>
                  <a:pt x="468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1859;p44">
            <a:extLst>
              <a:ext uri="{FF2B5EF4-FFF2-40B4-BE49-F238E27FC236}">
                <a16:creationId xmlns:a16="http://schemas.microsoft.com/office/drawing/2014/main" id="{128F0CCC-4C3F-474A-B5E8-F8C3BD7F9B17}"/>
              </a:ext>
            </a:extLst>
          </p:cNvPr>
          <p:cNvSpPr/>
          <p:nvPr/>
        </p:nvSpPr>
        <p:spPr>
          <a:xfrm>
            <a:off x="7997871" y="1441860"/>
            <a:ext cx="41447" cy="16846"/>
          </a:xfrm>
          <a:custGeom>
            <a:avLst/>
            <a:gdLst/>
            <a:ahLst/>
            <a:cxnLst/>
            <a:rect l="l" t="t" r="r" b="b"/>
            <a:pathLst>
              <a:path w="2202" h="895" extrusionOk="0">
                <a:moveTo>
                  <a:pt x="1462" y="0"/>
                </a:moveTo>
                <a:cubicBezTo>
                  <a:pt x="1286" y="0"/>
                  <a:pt x="1110" y="17"/>
                  <a:pt x="934" y="56"/>
                </a:cubicBezTo>
                <a:cubicBezTo>
                  <a:pt x="634" y="122"/>
                  <a:pt x="367" y="289"/>
                  <a:pt x="167" y="556"/>
                </a:cubicBezTo>
                <a:cubicBezTo>
                  <a:pt x="34" y="756"/>
                  <a:pt x="0" y="890"/>
                  <a:pt x="34" y="890"/>
                </a:cubicBezTo>
                <a:cubicBezTo>
                  <a:pt x="37" y="893"/>
                  <a:pt x="41" y="895"/>
                  <a:pt x="45" y="895"/>
                </a:cubicBezTo>
                <a:cubicBezTo>
                  <a:pt x="82" y="895"/>
                  <a:pt x="151" y="775"/>
                  <a:pt x="300" y="656"/>
                </a:cubicBezTo>
                <a:cubicBezTo>
                  <a:pt x="501" y="456"/>
                  <a:pt x="734" y="356"/>
                  <a:pt x="1001" y="289"/>
                </a:cubicBezTo>
                <a:cubicBezTo>
                  <a:pt x="1268" y="222"/>
                  <a:pt x="1535" y="189"/>
                  <a:pt x="1835" y="156"/>
                </a:cubicBezTo>
                <a:cubicBezTo>
                  <a:pt x="2068" y="156"/>
                  <a:pt x="2202" y="156"/>
                  <a:pt x="2202" y="122"/>
                </a:cubicBezTo>
                <a:cubicBezTo>
                  <a:pt x="2202" y="89"/>
                  <a:pt x="2068" y="56"/>
                  <a:pt x="1835" y="22"/>
                </a:cubicBezTo>
                <a:cubicBezTo>
                  <a:pt x="1711" y="8"/>
                  <a:pt x="1586" y="0"/>
                  <a:pt x="1462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1860;p44">
            <a:extLst>
              <a:ext uri="{FF2B5EF4-FFF2-40B4-BE49-F238E27FC236}">
                <a16:creationId xmlns:a16="http://schemas.microsoft.com/office/drawing/2014/main" id="{3D9DE3DD-DDE7-4588-A174-CD37B3981915}"/>
              </a:ext>
            </a:extLst>
          </p:cNvPr>
          <p:cNvSpPr/>
          <p:nvPr/>
        </p:nvSpPr>
        <p:spPr>
          <a:xfrm>
            <a:off x="8015451" y="1435366"/>
            <a:ext cx="5666" cy="9562"/>
          </a:xfrm>
          <a:custGeom>
            <a:avLst/>
            <a:gdLst/>
            <a:ahLst/>
            <a:cxnLst/>
            <a:rect l="l" t="t" r="r" b="b"/>
            <a:pathLst>
              <a:path w="301" h="508" extrusionOk="0">
                <a:moveTo>
                  <a:pt x="234" y="0"/>
                </a:moveTo>
                <a:cubicBezTo>
                  <a:pt x="200" y="0"/>
                  <a:pt x="100" y="100"/>
                  <a:pt x="67" y="234"/>
                </a:cubicBezTo>
                <a:cubicBezTo>
                  <a:pt x="0" y="367"/>
                  <a:pt x="0" y="501"/>
                  <a:pt x="67" y="501"/>
                </a:cubicBezTo>
                <a:cubicBezTo>
                  <a:pt x="71" y="505"/>
                  <a:pt x="77" y="507"/>
                  <a:pt x="83" y="507"/>
                </a:cubicBezTo>
                <a:cubicBezTo>
                  <a:pt x="126" y="507"/>
                  <a:pt x="205" y="416"/>
                  <a:pt x="234" y="301"/>
                </a:cubicBezTo>
                <a:cubicBezTo>
                  <a:pt x="300" y="167"/>
                  <a:pt x="300" y="34"/>
                  <a:pt x="234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1861;p44">
            <a:extLst>
              <a:ext uri="{FF2B5EF4-FFF2-40B4-BE49-F238E27FC236}">
                <a16:creationId xmlns:a16="http://schemas.microsoft.com/office/drawing/2014/main" id="{D19F76CC-9FDE-47F7-9120-8CAF50B0A965}"/>
              </a:ext>
            </a:extLst>
          </p:cNvPr>
          <p:cNvSpPr/>
          <p:nvPr/>
        </p:nvSpPr>
        <p:spPr>
          <a:xfrm>
            <a:off x="8035064" y="1471750"/>
            <a:ext cx="40675" cy="17072"/>
          </a:xfrm>
          <a:custGeom>
            <a:avLst/>
            <a:gdLst/>
            <a:ahLst/>
            <a:cxnLst/>
            <a:rect l="l" t="t" r="r" b="b"/>
            <a:pathLst>
              <a:path w="2161" h="907" extrusionOk="0">
                <a:moveTo>
                  <a:pt x="1352" y="1"/>
                </a:moveTo>
                <a:cubicBezTo>
                  <a:pt x="1200" y="1"/>
                  <a:pt x="1047" y="12"/>
                  <a:pt x="893" y="35"/>
                </a:cubicBezTo>
                <a:cubicBezTo>
                  <a:pt x="726" y="69"/>
                  <a:pt x="559" y="102"/>
                  <a:pt x="393" y="202"/>
                </a:cubicBezTo>
                <a:cubicBezTo>
                  <a:pt x="259" y="269"/>
                  <a:pt x="159" y="369"/>
                  <a:pt x="92" y="536"/>
                </a:cubicBezTo>
                <a:cubicBezTo>
                  <a:pt x="1" y="749"/>
                  <a:pt x="77" y="907"/>
                  <a:pt x="116" y="907"/>
                </a:cubicBezTo>
                <a:cubicBezTo>
                  <a:pt x="120" y="907"/>
                  <a:pt x="123" y="906"/>
                  <a:pt x="126" y="903"/>
                </a:cubicBezTo>
                <a:cubicBezTo>
                  <a:pt x="159" y="903"/>
                  <a:pt x="126" y="769"/>
                  <a:pt x="226" y="602"/>
                </a:cubicBezTo>
                <a:cubicBezTo>
                  <a:pt x="376" y="393"/>
                  <a:pt x="606" y="264"/>
                  <a:pt x="845" y="264"/>
                </a:cubicBezTo>
                <a:cubicBezTo>
                  <a:pt x="872" y="264"/>
                  <a:pt x="899" y="266"/>
                  <a:pt x="926" y="269"/>
                </a:cubicBezTo>
                <a:cubicBezTo>
                  <a:pt x="1327" y="269"/>
                  <a:pt x="1760" y="202"/>
                  <a:pt x="2161" y="102"/>
                </a:cubicBezTo>
                <a:cubicBezTo>
                  <a:pt x="1902" y="38"/>
                  <a:pt x="1630" y="1"/>
                  <a:pt x="135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1862;p44">
            <a:extLst>
              <a:ext uri="{FF2B5EF4-FFF2-40B4-BE49-F238E27FC236}">
                <a16:creationId xmlns:a16="http://schemas.microsoft.com/office/drawing/2014/main" id="{229B89C3-1E41-4650-8363-CBD94E4C32F0}"/>
              </a:ext>
            </a:extLst>
          </p:cNvPr>
          <p:cNvSpPr/>
          <p:nvPr/>
        </p:nvSpPr>
        <p:spPr>
          <a:xfrm>
            <a:off x="8067552" y="1501923"/>
            <a:ext cx="5044" cy="25749"/>
          </a:xfrm>
          <a:custGeom>
            <a:avLst/>
            <a:gdLst/>
            <a:ahLst/>
            <a:cxnLst/>
            <a:rect l="l" t="t" r="r" b="b"/>
            <a:pathLst>
              <a:path w="268" h="1368" extrusionOk="0">
                <a:moveTo>
                  <a:pt x="168" y="0"/>
                </a:moveTo>
                <a:cubicBezTo>
                  <a:pt x="101" y="0"/>
                  <a:pt x="34" y="300"/>
                  <a:pt x="34" y="667"/>
                </a:cubicBezTo>
                <a:cubicBezTo>
                  <a:pt x="1" y="1034"/>
                  <a:pt x="34" y="1368"/>
                  <a:pt x="101" y="1368"/>
                </a:cubicBezTo>
                <a:cubicBezTo>
                  <a:pt x="168" y="1368"/>
                  <a:pt x="234" y="1068"/>
                  <a:pt x="234" y="667"/>
                </a:cubicBezTo>
                <a:cubicBezTo>
                  <a:pt x="268" y="300"/>
                  <a:pt x="234" y="0"/>
                  <a:pt x="168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1863;p44">
            <a:extLst>
              <a:ext uri="{FF2B5EF4-FFF2-40B4-BE49-F238E27FC236}">
                <a16:creationId xmlns:a16="http://schemas.microsoft.com/office/drawing/2014/main" id="{BA873839-C6E4-4921-BE24-C35C71941045}"/>
              </a:ext>
            </a:extLst>
          </p:cNvPr>
          <p:cNvSpPr/>
          <p:nvPr/>
        </p:nvSpPr>
        <p:spPr>
          <a:xfrm>
            <a:off x="8103352" y="1667975"/>
            <a:ext cx="57145" cy="44929"/>
          </a:xfrm>
          <a:custGeom>
            <a:avLst/>
            <a:gdLst/>
            <a:ahLst/>
            <a:cxnLst/>
            <a:rect l="l" t="t" r="r" b="b"/>
            <a:pathLst>
              <a:path w="3036" h="2387" extrusionOk="0">
                <a:moveTo>
                  <a:pt x="2043" y="0"/>
                </a:moveTo>
                <a:cubicBezTo>
                  <a:pt x="1902" y="0"/>
                  <a:pt x="1762" y="115"/>
                  <a:pt x="1735" y="251"/>
                </a:cubicBezTo>
                <a:lnTo>
                  <a:pt x="1435" y="1452"/>
                </a:lnTo>
                <a:lnTo>
                  <a:pt x="934" y="985"/>
                </a:lnTo>
                <a:cubicBezTo>
                  <a:pt x="901" y="919"/>
                  <a:pt x="834" y="885"/>
                  <a:pt x="801" y="885"/>
                </a:cubicBezTo>
                <a:cubicBezTo>
                  <a:pt x="775" y="881"/>
                  <a:pt x="750" y="879"/>
                  <a:pt x="725" y="879"/>
                </a:cubicBezTo>
                <a:cubicBezTo>
                  <a:pt x="559" y="879"/>
                  <a:pt x="425" y="973"/>
                  <a:pt x="367" y="1119"/>
                </a:cubicBezTo>
                <a:lnTo>
                  <a:pt x="0" y="2386"/>
                </a:lnTo>
                <a:lnTo>
                  <a:pt x="3036" y="1619"/>
                </a:lnTo>
                <a:lnTo>
                  <a:pt x="2369" y="185"/>
                </a:lnTo>
                <a:cubicBezTo>
                  <a:pt x="2335" y="85"/>
                  <a:pt x="2235" y="18"/>
                  <a:pt x="2135" y="18"/>
                </a:cubicBezTo>
                <a:cubicBezTo>
                  <a:pt x="2105" y="6"/>
                  <a:pt x="2074" y="0"/>
                  <a:pt x="204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1864;p44">
            <a:extLst>
              <a:ext uri="{FF2B5EF4-FFF2-40B4-BE49-F238E27FC236}">
                <a16:creationId xmlns:a16="http://schemas.microsoft.com/office/drawing/2014/main" id="{63507197-FE86-4097-84FF-74CE78A001D5}"/>
              </a:ext>
            </a:extLst>
          </p:cNvPr>
          <p:cNvSpPr/>
          <p:nvPr/>
        </p:nvSpPr>
        <p:spPr>
          <a:xfrm>
            <a:off x="8105235" y="1708481"/>
            <a:ext cx="55903" cy="14456"/>
          </a:xfrm>
          <a:custGeom>
            <a:avLst/>
            <a:gdLst/>
            <a:ahLst/>
            <a:cxnLst/>
            <a:rect l="l" t="t" r="r" b="b"/>
            <a:pathLst>
              <a:path w="2970" h="768" extrusionOk="0">
                <a:moveTo>
                  <a:pt x="2969" y="1"/>
                </a:moveTo>
                <a:cubicBezTo>
                  <a:pt x="1968" y="134"/>
                  <a:pt x="934" y="368"/>
                  <a:pt x="0" y="768"/>
                </a:cubicBezTo>
                <a:cubicBezTo>
                  <a:pt x="501" y="735"/>
                  <a:pt x="1001" y="635"/>
                  <a:pt x="1501" y="501"/>
                </a:cubicBezTo>
                <a:cubicBezTo>
                  <a:pt x="2035" y="401"/>
                  <a:pt x="2502" y="234"/>
                  <a:pt x="29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1865;p44">
            <a:extLst>
              <a:ext uri="{FF2B5EF4-FFF2-40B4-BE49-F238E27FC236}">
                <a16:creationId xmlns:a16="http://schemas.microsoft.com/office/drawing/2014/main" id="{A5468A96-0CD3-4186-AA56-A4197ABA3ABF}"/>
              </a:ext>
            </a:extLst>
          </p:cNvPr>
          <p:cNvSpPr/>
          <p:nvPr/>
        </p:nvSpPr>
        <p:spPr>
          <a:xfrm>
            <a:off x="7672637" y="1574747"/>
            <a:ext cx="33918" cy="290092"/>
          </a:xfrm>
          <a:custGeom>
            <a:avLst/>
            <a:gdLst/>
            <a:ahLst/>
            <a:cxnLst/>
            <a:rect l="l" t="t" r="r" b="b"/>
            <a:pathLst>
              <a:path w="1802" h="15412" extrusionOk="0">
                <a:moveTo>
                  <a:pt x="1168" y="1"/>
                </a:moveTo>
                <a:lnTo>
                  <a:pt x="1168" y="1"/>
                </a:lnTo>
                <a:cubicBezTo>
                  <a:pt x="1001" y="134"/>
                  <a:pt x="868" y="301"/>
                  <a:pt x="767" y="468"/>
                </a:cubicBezTo>
                <a:cubicBezTo>
                  <a:pt x="467" y="968"/>
                  <a:pt x="234" y="1502"/>
                  <a:pt x="167" y="2069"/>
                </a:cubicBezTo>
                <a:cubicBezTo>
                  <a:pt x="34" y="2903"/>
                  <a:pt x="0" y="3737"/>
                  <a:pt x="67" y="4571"/>
                </a:cubicBezTo>
                <a:cubicBezTo>
                  <a:pt x="100" y="5505"/>
                  <a:pt x="167" y="6572"/>
                  <a:pt x="300" y="7639"/>
                </a:cubicBezTo>
                <a:cubicBezTo>
                  <a:pt x="501" y="9507"/>
                  <a:pt x="801" y="11342"/>
                  <a:pt x="1201" y="13143"/>
                </a:cubicBezTo>
                <a:cubicBezTo>
                  <a:pt x="1368" y="13877"/>
                  <a:pt x="1501" y="14444"/>
                  <a:pt x="1601" y="14811"/>
                </a:cubicBezTo>
                <a:cubicBezTo>
                  <a:pt x="1668" y="14978"/>
                  <a:pt x="1701" y="15178"/>
                  <a:pt x="1735" y="15278"/>
                </a:cubicBezTo>
                <a:cubicBezTo>
                  <a:pt x="1768" y="15378"/>
                  <a:pt x="1802" y="15412"/>
                  <a:pt x="1802" y="15412"/>
                </a:cubicBezTo>
                <a:cubicBezTo>
                  <a:pt x="1802" y="15412"/>
                  <a:pt x="1768" y="15378"/>
                  <a:pt x="1768" y="15278"/>
                </a:cubicBezTo>
                <a:cubicBezTo>
                  <a:pt x="1735" y="15145"/>
                  <a:pt x="1701" y="14978"/>
                  <a:pt x="1635" y="14811"/>
                </a:cubicBezTo>
                <a:cubicBezTo>
                  <a:pt x="1568" y="14411"/>
                  <a:pt x="1435" y="13844"/>
                  <a:pt x="1268" y="13143"/>
                </a:cubicBezTo>
                <a:cubicBezTo>
                  <a:pt x="901" y="11342"/>
                  <a:pt x="601" y="9474"/>
                  <a:pt x="401" y="7639"/>
                </a:cubicBezTo>
                <a:cubicBezTo>
                  <a:pt x="267" y="6539"/>
                  <a:pt x="200" y="5505"/>
                  <a:pt x="167" y="4571"/>
                </a:cubicBezTo>
                <a:cubicBezTo>
                  <a:pt x="100" y="3737"/>
                  <a:pt x="100" y="2903"/>
                  <a:pt x="234" y="2069"/>
                </a:cubicBezTo>
                <a:cubicBezTo>
                  <a:pt x="300" y="1502"/>
                  <a:pt x="501" y="968"/>
                  <a:pt x="801" y="501"/>
                </a:cubicBezTo>
                <a:cubicBezTo>
                  <a:pt x="901" y="334"/>
                  <a:pt x="1034" y="167"/>
                  <a:pt x="11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1866;p44">
            <a:extLst>
              <a:ext uri="{FF2B5EF4-FFF2-40B4-BE49-F238E27FC236}">
                <a16:creationId xmlns:a16="http://schemas.microsoft.com/office/drawing/2014/main" id="{DC002B9A-1B17-4BAC-9F97-EE8C3524FFD7}"/>
              </a:ext>
            </a:extLst>
          </p:cNvPr>
          <p:cNvSpPr/>
          <p:nvPr/>
        </p:nvSpPr>
        <p:spPr>
          <a:xfrm>
            <a:off x="7694603" y="1468644"/>
            <a:ext cx="163266" cy="106121"/>
          </a:xfrm>
          <a:custGeom>
            <a:avLst/>
            <a:gdLst/>
            <a:ahLst/>
            <a:cxnLst/>
            <a:rect l="l" t="t" r="r" b="b"/>
            <a:pathLst>
              <a:path w="8674" h="5638" extrusionOk="0">
                <a:moveTo>
                  <a:pt x="8674" y="0"/>
                </a:moveTo>
                <a:lnTo>
                  <a:pt x="8407" y="100"/>
                </a:lnTo>
                <a:cubicBezTo>
                  <a:pt x="8140" y="200"/>
                  <a:pt x="7806" y="367"/>
                  <a:pt x="7373" y="601"/>
                </a:cubicBezTo>
                <a:cubicBezTo>
                  <a:pt x="6305" y="1168"/>
                  <a:pt x="5238" y="1835"/>
                  <a:pt x="4237" y="2535"/>
                </a:cubicBezTo>
                <a:cubicBezTo>
                  <a:pt x="3036" y="3369"/>
                  <a:pt x="1969" y="4137"/>
                  <a:pt x="1235" y="4704"/>
                </a:cubicBezTo>
                <a:lnTo>
                  <a:pt x="334" y="5371"/>
                </a:lnTo>
                <a:lnTo>
                  <a:pt x="67" y="5571"/>
                </a:lnTo>
                <a:cubicBezTo>
                  <a:pt x="67" y="5571"/>
                  <a:pt x="34" y="5604"/>
                  <a:pt x="1" y="5638"/>
                </a:cubicBezTo>
                <a:cubicBezTo>
                  <a:pt x="34" y="5604"/>
                  <a:pt x="67" y="5604"/>
                  <a:pt x="101" y="5571"/>
                </a:cubicBezTo>
                <a:lnTo>
                  <a:pt x="334" y="5404"/>
                </a:lnTo>
                <a:lnTo>
                  <a:pt x="1268" y="4737"/>
                </a:lnTo>
                <a:cubicBezTo>
                  <a:pt x="2036" y="4203"/>
                  <a:pt x="3070" y="3436"/>
                  <a:pt x="4270" y="2602"/>
                </a:cubicBezTo>
                <a:cubicBezTo>
                  <a:pt x="5305" y="1902"/>
                  <a:pt x="6339" y="1234"/>
                  <a:pt x="7406" y="667"/>
                </a:cubicBezTo>
                <a:cubicBezTo>
                  <a:pt x="7840" y="434"/>
                  <a:pt x="8173" y="267"/>
                  <a:pt x="8407" y="134"/>
                </a:cubicBezTo>
                <a:lnTo>
                  <a:pt x="86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1867;p44">
            <a:extLst>
              <a:ext uri="{FF2B5EF4-FFF2-40B4-BE49-F238E27FC236}">
                <a16:creationId xmlns:a16="http://schemas.microsoft.com/office/drawing/2014/main" id="{15683785-17E4-40DF-AB47-B9C448646D2D}"/>
              </a:ext>
            </a:extLst>
          </p:cNvPr>
          <p:cNvSpPr/>
          <p:nvPr/>
        </p:nvSpPr>
        <p:spPr>
          <a:xfrm>
            <a:off x="8090158" y="1455450"/>
            <a:ext cx="143804" cy="63432"/>
          </a:xfrm>
          <a:custGeom>
            <a:avLst/>
            <a:gdLst/>
            <a:ahLst/>
            <a:cxnLst/>
            <a:rect l="l" t="t" r="r" b="b"/>
            <a:pathLst>
              <a:path w="7640" h="3370" extrusionOk="0">
                <a:moveTo>
                  <a:pt x="1" y="1"/>
                </a:moveTo>
                <a:lnTo>
                  <a:pt x="234" y="67"/>
                </a:lnTo>
                <a:cubicBezTo>
                  <a:pt x="434" y="134"/>
                  <a:pt x="735" y="201"/>
                  <a:pt x="1135" y="301"/>
                </a:cubicBezTo>
                <a:cubicBezTo>
                  <a:pt x="2102" y="568"/>
                  <a:pt x="3036" y="901"/>
                  <a:pt x="3970" y="1268"/>
                </a:cubicBezTo>
                <a:cubicBezTo>
                  <a:pt x="4904" y="1602"/>
                  <a:pt x="5805" y="2069"/>
                  <a:pt x="6672" y="2603"/>
                </a:cubicBezTo>
                <a:cubicBezTo>
                  <a:pt x="6906" y="2769"/>
                  <a:pt x="7173" y="2970"/>
                  <a:pt x="7406" y="3170"/>
                </a:cubicBezTo>
                <a:lnTo>
                  <a:pt x="7573" y="3336"/>
                </a:lnTo>
                <a:cubicBezTo>
                  <a:pt x="7606" y="3336"/>
                  <a:pt x="7606" y="3370"/>
                  <a:pt x="7640" y="3370"/>
                </a:cubicBezTo>
                <a:cubicBezTo>
                  <a:pt x="7373" y="3070"/>
                  <a:pt x="7039" y="2769"/>
                  <a:pt x="6706" y="2536"/>
                </a:cubicBezTo>
                <a:cubicBezTo>
                  <a:pt x="5838" y="2002"/>
                  <a:pt x="4938" y="1535"/>
                  <a:pt x="4004" y="1168"/>
                </a:cubicBezTo>
                <a:cubicBezTo>
                  <a:pt x="3070" y="801"/>
                  <a:pt x="2102" y="468"/>
                  <a:pt x="1135" y="234"/>
                </a:cubicBezTo>
                <a:cubicBezTo>
                  <a:pt x="768" y="134"/>
                  <a:pt x="468" y="67"/>
                  <a:pt x="234" y="34"/>
                </a:cubicBezTo>
                <a:lnTo>
                  <a:pt x="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1868;p44">
            <a:extLst>
              <a:ext uri="{FF2B5EF4-FFF2-40B4-BE49-F238E27FC236}">
                <a16:creationId xmlns:a16="http://schemas.microsoft.com/office/drawing/2014/main" id="{4D86C118-E0AA-46B7-8860-338603E06098}"/>
              </a:ext>
            </a:extLst>
          </p:cNvPr>
          <p:cNvSpPr/>
          <p:nvPr/>
        </p:nvSpPr>
        <p:spPr>
          <a:xfrm>
            <a:off x="7832101" y="2050674"/>
            <a:ext cx="30172" cy="67196"/>
          </a:xfrm>
          <a:custGeom>
            <a:avLst/>
            <a:gdLst/>
            <a:ahLst/>
            <a:cxnLst/>
            <a:rect l="l" t="t" r="r" b="b"/>
            <a:pathLst>
              <a:path w="1603" h="3570" extrusionOk="0">
                <a:moveTo>
                  <a:pt x="635" y="0"/>
                </a:moveTo>
                <a:cubicBezTo>
                  <a:pt x="601" y="0"/>
                  <a:pt x="568" y="34"/>
                  <a:pt x="501" y="134"/>
                </a:cubicBezTo>
                <a:cubicBezTo>
                  <a:pt x="401" y="267"/>
                  <a:pt x="335" y="401"/>
                  <a:pt x="268" y="534"/>
                </a:cubicBezTo>
                <a:cubicBezTo>
                  <a:pt x="34" y="1034"/>
                  <a:pt x="1" y="1568"/>
                  <a:pt x="101" y="2069"/>
                </a:cubicBezTo>
                <a:cubicBezTo>
                  <a:pt x="234" y="2602"/>
                  <a:pt x="568" y="3036"/>
                  <a:pt x="1002" y="3303"/>
                </a:cubicBezTo>
                <a:cubicBezTo>
                  <a:pt x="1135" y="3369"/>
                  <a:pt x="1269" y="3470"/>
                  <a:pt x="1435" y="3536"/>
                </a:cubicBezTo>
                <a:cubicBezTo>
                  <a:pt x="1469" y="3536"/>
                  <a:pt x="1535" y="3570"/>
                  <a:pt x="1602" y="3570"/>
                </a:cubicBezTo>
                <a:cubicBezTo>
                  <a:pt x="1602" y="3570"/>
                  <a:pt x="1369" y="3503"/>
                  <a:pt x="1035" y="3236"/>
                </a:cubicBezTo>
                <a:cubicBezTo>
                  <a:pt x="601" y="2969"/>
                  <a:pt x="301" y="2536"/>
                  <a:pt x="201" y="2035"/>
                </a:cubicBezTo>
                <a:cubicBezTo>
                  <a:pt x="68" y="1535"/>
                  <a:pt x="134" y="1034"/>
                  <a:pt x="301" y="567"/>
                </a:cubicBezTo>
                <a:cubicBezTo>
                  <a:pt x="401" y="367"/>
                  <a:pt x="501" y="167"/>
                  <a:pt x="63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1869;p44">
            <a:extLst>
              <a:ext uri="{FF2B5EF4-FFF2-40B4-BE49-F238E27FC236}">
                <a16:creationId xmlns:a16="http://schemas.microsoft.com/office/drawing/2014/main" id="{49A5C1F3-AE13-43FC-9AE1-E9A8C6225E5B}"/>
              </a:ext>
            </a:extLst>
          </p:cNvPr>
          <p:cNvSpPr/>
          <p:nvPr/>
        </p:nvSpPr>
        <p:spPr>
          <a:xfrm>
            <a:off x="7837127" y="2033094"/>
            <a:ext cx="5684" cy="20102"/>
          </a:xfrm>
          <a:custGeom>
            <a:avLst/>
            <a:gdLst/>
            <a:ahLst/>
            <a:cxnLst/>
            <a:rect l="l" t="t" r="r" b="b"/>
            <a:pathLst>
              <a:path w="302" h="1068" extrusionOk="0">
                <a:moveTo>
                  <a:pt x="1" y="0"/>
                </a:moveTo>
                <a:cubicBezTo>
                  <a:pt x="1" y="201"/>
                  <a:pt x="34" y="367"/>
                  <a:pt x="101" y="534"/>
                </a:cubicBezTo>
                <a:cubicBezTo>
                  <a:pt x="134" y="734"/>
                  <a:pt x="201" y="901"/>
                  <a:pt x="301" y="1068"/>
                </a:cubicBezTo>
                <a:cubicBezTo>
                  <a:pt x="301" y="868"/>
                  <a:pt x="268" y="701"/>
                  <a:pt x="201" y="534"/>
                </a:cubicBezTo>
                <a:cubicBezTo>
                  <a:pt x="134" y="334"/>
                  <a:pt x="101" y="167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1870;p44">
            <a:extLst>
              <a:ext uri="{FF2B5EF4-FFF2-40B4-BE49-F238E27FC236}">
                <a16:creationId xmlns:a16="http://schemas.microsoft.com/office/drawing/2014/main" id="{4D20039C-EAFB-4C0A-8335-3BB9CFAC3A2D}"/>
              </a:ext>
            </a:extLst>
          </p:cNvPr>
          <p:cNvSpPr/>
          <p:nvPr/>
        </p:nvSpPr>
        <p:spPr>
          <a:xfrm>
            <a:off x="7744840" y="2117851"/>
            <a:ext cx="437642" cy="1675165"/>
          </a:xfrm>
          <a:custGeom>
            <a:avLst/>
            <a:gdLst/>
            <a:ahLst/>
            <a:cxnLst/>
            <a:rect l="l" t="t" r="r" b="b"/>
            <a:pathLst>
              <a:path w="23251" h="88998" extrusionOk="0">
                <a:moveTo>
                  <a:pt x="5671" y="1"/>
                </a:moveTo>
                <a:lnTo>
                  <a:pt x="2569" y="5838"/>
                </a:lnTo>
                <a:cubicBezTo>
                  <a:pt x="1301" y="8173"/>
                  <a:pt x="501" y="10742"/>
                  <a:pt x="200" y="13410"/>
                </a:cubicBezTo>
                <a:cubicBezTo>
                  <a:pt x="0" y="15445"/>
                  <a:pt x="1501" y="22016"/>
                  <a:pt x="2035" y="23684"/>
                </a:cubicBezTo>
                <a:lnTo>
                  <a:pt x="6772" y="38728"/>
                </a:lnTo>
                <a:lnTo>
                  <a:pt x="10541" y="88998"/>
                </a:lnTo>
                <a:lnTo>
                  <a:pt x="23250" y="88931"/>
                </a:lnTo>
                <a:lnTo>
                  <a:pt x="23017" y="44966"/>
                </a:lnTo>
                <a:lnTo>
                  <a:pt x="22917" y="234"/>
                </a:lnTo>
                <a:lnTo>
                  <a:pt x="5671" y="1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1871;p44">
            <a:extLst>
              <a:ext uri="{FF2B5EF4-FFF2-40B4-BE49-F238E27FC236}">
                <a16:creationId xmlns:a16="http://schemas.microsoft.com/office/drawing/2014/main" id="{1F45A962-4B41-4E83-9EBF-C38B9296D896}"/>
              </a:ext>
            </a:extLst>
          </p:cNvPr>
          <p:cNvSpPr/>
          <p:nvPr/>
        </p:nvSpPr>
        <p:spPr>
          <a:xfrm>
            <a:off x="7999753" y="2122256"/>
            <a:ext cx="541241" cy="1594793"/>
          </a:xfrm>
          <a:custGeom>
            <a:avLst/>
            <a:gdLst/>
            <a:ahLst/>
            <a:cxnLst/>
            <a:rect l="l" t="t" r="r" b="b"/>
            <a:pathLst>
              <a:path w="28755" h="84728" extrusionOk="0">
                <a:moveTo>
                  <a:pt x="9274" y="0"/>
                </a:moveTo>
                <a:lnTo>
                  <a:pt x="3636" y="100"/>
                </a:lnTo>
                <a:lnTo>
                  <a:pt x="1601" y="25552"/>
                </a:lnTo>
                <a:lnTo>
                  <a:pt x="13577" y="44932"/>
                </a:lnTo>
                <a:lnTo>
                  <a:pt x="0" y="73286"/>
                </a:lnTo>
                <a:lnTo>
                  <a:pt x="9107" y="84727"/>
                </a:lnTo>
                <a:lnTo>
                  <a:pt x="25352" y="53038"/>
                </a:lnTo>
                <a:cubicBezTo>
                  <a:pt x="28120" y="48568"/>
                  <a:pt x="28754" y="43098"/>
                  <a:pt x="27053" y="38127"/>
                </a:cubicBezTo>
                <a:lnTo>
                  <a:pt x="13110" y="33"/>
                </a:lnTo>
                <a:lnTo>
                  <a:pt x="9274" y="0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1872;p44">
            <a:extLst>
              <a:ext uri="{FF2B5EF4-FFF2-40B4-BE49-F238E27FC236}">
                <a16:creationId xmlns:a16="http://schemas.microsoft.com/office/drawing/2014/main" id="{7023E525-3B45-49DD-A904-DBE74BF3B371}"/>
              </a:ext>
            </a:extLst>
          </p:cNvPr>
          <p:cNvSpPr/>
          <p:nvPr/>
        </p:nvSpPr>
        <p:spPr>
          <a:xfrm>
            <a:off x="8154211" y="2363353"/>
            <a:ext cx="28893" cy="1413344"/>
          </a:xfrm>
          <a:custGeom>
            <a:avLst/>
            <a:gdLst/>
            <a:ahLst/>
            <a:cxnLst/>
            <a:rect l="l" t="t" r="r" b="b"/>
            <a:pathLst>
              <a:path w="1535" h="75088" extrusionOk="0">
                <a:moveTo>
                  <a:pt x="0" y="0"/>
                </a:moveTo>
                <a:lnTo>
                  <a:pt x="0" y="200"/>
                </a:lnTo>
                <a:cubicBezTo>
                  <a:pt x="0" y="334"/>
                  <a:pt x="34" y="534"/>
                  <a:pt x="34" y="768"/>
                </a:cubicBezTo>
                <a:cubicBezTo>
                  <a:pt x="67" y="1268"/>
                  <a:pt x="100" y="2035"/>
                  <a:pt x="134" y="2969"/>
                </a:cubicBezTo>
                <a:cubicBezTo>
                  <a:pt x="166" y="3592"/>
                  <a:pt x="202" y="4302"/>
                  <a:pt x="242" y="5093"/>
                </a:cubicBezTo>
                <a:lnTo>
                  <a:pt x="242" y="5093"/>
                </a:lnTo>
                <a:cubicBezTo>
                  <a:pt x="213" y="4302"/>
                  <a:pt x="188" y="3592"/>
                  <a:pt x="167" y="2969"/>
                </a:cubicBezTo>
                <a:cubicBezTo>
                  <a:pt x="134" y="2035"/>
                  <a:pt x="100" y="1268"/>
                  <a:pt x="67" y="768"/>
                </a:cubicBezTo>
                <a:lnTo>
                  <a:pt x="67" y="200"/>
                </a:lnTo>
                <a:cubicBezTo>
                  <a:pt x="100" y="34"/>
                  <a:pt x="0" y="0"/>
                  <a:pt x="0" y="0"/>
                </a:cubicBezTo>
                <a:close/>
                <a:moveTo>
                  <a:pt x="242" y="5093"/>
                </a:moveTo>
                <a:lnTo>
                  <a:pt x="242" y="5093"/>
                </a:lnTo>
                <a:cubicBezTo>
                  <a:pt x="302" y="6757"/>
                  <a:pt x="377" y="8779"/>
                  <a:pt x="467" y="11108"/>
                </a:cubicBezTo>
                <a:cubicBezTo>
                  <a:pt x="634" y="14544"/>
                  <a:pt x="801" y="18614"/>
                  <a:pt x="1001" y="23150"/>
                </a:cubicBezTo>
                <a:cubicBezTo>
                  <a:pt x="1101" y="25418"/>
                  <a:pt x="1201" y="27820"/>
                  <a:pt x="1301" y="30289"/>
                </a:cubicBezTo>
                <a:cubicBezTo>
                  <a:pt x="1368" y="31490"/>
                  <a:pt x="1334" y="32757"/>
                  <a:pt x="1334" y="34025"/>
                </a:cubicBezTo>
                <a:lnTo>
                  <a:pt x="1334" y="37894"/>
                </a:lnTo>
                <a:cubicBezTo>
                  <a:pt x="1401" y="48368"/>
                  <a:pt x="1435" y="57875"/>
                  <a:pt x="1468" y="64747"/>
                </a:cubicBezTo>
                <a:cubicBezTo>
                  <a:pt x="1468" y="68182"/>
                  <a:pt x="1501" y="70951"/>
                  <a:pt x="1501" y="72886"/>
                </a:cubicBezTo>
                <a:cubicBezTo>
                  <a:pt x="1535" y="73853"/>
                  <a:pt x="1535" y="74587"/>
                  <a:pt x="1535" y="75087"/>
                </a:cubicBezTo>
                <a:lnTo>
                  <a:pt x="1535" y="64747"/>
                </a:lnTo>
                <a:cubicBezTo>
                  <a:pt x="1535" y="57875"/>
                  <a:pt x="1501" y="48368"/>
                  <a:pt x="1501" y="37894"/>
                </a:cubicBezTo>
                <a:cubicBezTo>
                  <a:pt x="1501" y="36593"/>
                  <a:pt x="1501" y="35259"/>
                  <a:pt x="1501" y="34025"/>
                </a:cubicBezTo>
                <a:cubicBezTo>
                  <a:pt x="1468" y="32757"/>
                  <a:pt x="1501" y="31523"/>
                  <a:pt x="1435" y="30255"/>
                </a:cubicBezTo>
                <a:cubicBezTo>
                  <a:pt x="1334" y="27787"/>
                  <a:pt x="1234" y="25418"/>
                  <a:pt x="1134" y="23150"/>
                </a:cubicBezTo>
                <a:cubicBezTo>
                  <a:pt x="901" y="18614"/>
                  <a:pt x="767" y="14511"/>
                  <a:pt x="567" y="11108"/>
                </a:cubicBezTo>
                <a:cubicBezTo>
                  <a:pt x="432" y="8779"/>
                  <a:pt x="327" y="6757"/>
                  <a:pt x="242" y="5093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1873;p44">
            <a:extLst>
              <a:ext uri="{FF2B5EF4-FFF2-40B4-BE49-F238E27FC236}">
                <a16:creationId xmlns:a16="http://schemas.microsoft.com/office/drawing/2014/main" id="{3D6998CC-F9BB-4FBC-9724-AC1668C1299B}"/>
              </a:ext>
            </a:extLst>
          </p:cNvPr>
          <p:cNvSpPr/>
          <p:nvPr/>
        </p:nvSpPr>
        <p:spPr>
          <a:xfrm>
            <a:off x="8147924" y="2137314"/>
            <a:ext cx="11331" cy="200930"/>
          </a:xfrm>
          <a:custGeom>
            <a:avLst/>
            <a:gdLst/>
            <a:ahLst/>
            <a:cxnLst/>
            <a:rect l="l" t="t" r="r" b="b"/>
            <a:pathLst>
              <a:path w="602" h="10675" extrusionOk="0">
                <a:moveTo>
                  <a:pt x="1" y="1"/>
                </a:moveTo>
                <a:cubicBezTo>
                  <a:pt x="1" y="534"/>
                  <a:pt x="34" y="1068"/>
                  <a:pt x="101" y="1568"/>
                </a:cubicBezTo>
                <a:cubicBezTo>
                  <a:pt x="167" y="2536"/>
                  <a:pt x="267" y="3870"/>
                  <a:pt x="334" y="5338"/>
                </a:cubicBezTo>
                <a:cubicBezTo>
                  <a:pt x="401" y="6806"/>
                  <a:pt x="434" y="8140"/>
                  <a:pt x="434" y="9107"/>
                </a:cubicBezTo>
                <a:cubicBezTo>
                  <a:pt x="434" y="9641"/>
                  <a:pt x="434" y="10175"/>
                  <a:pt x="501" y="10675"/>
                </a:cubicBezTo>
                <a:cubicBezTo>
                  <a:pt x="534" y="10542"/>
                  <a:pt x="534" y="10408"/>
                  <a:pt x="534" y="10275"/>
                </a:cubicBezTo>
                <a:cubicBezTo>
                  <a:pt x="568" y="10008"/>
                  <a:pt x="601" y="9608"/>
                  <a:pt x="601" y="9107"/>
                </a:cubicBezTo>
                <a:cubicBezTo>
                  <a:pt x="601" y="8140"/>
                  <a:pt x="601" y="6806"/>
                  <a:pt x="534" y="5338"/>
                </a:cubicBezTo>
                <a:cubicBezTo>
                  <a:pt x="468" y="3837"/>
                  <a:pt x="368" y="2502"/>
                  <a:pt x="234" y="1535"/>
                </a:cubicBezTo>
                <a:cubicBezTo>
                  <a:pt x="201" y="1068"/>
                  <a:pt x="134" y="668"/>
                  <a:pt x="101" y="401"/>
                </a:cubicBezTo>
                <a:cubicBezTo>
                  <a:pt x="101" y="268"/>
                  <a:pt x="67" y="134"/>
                  <a:pt x="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1874;p44">
            <a:extLst>
              <a:ext uri="{FF2B5EF4-FFF2-40B4-BE49-F238E27FC236}">
                <a16:creationId xmlns:a16="http://schemas.microsoft.com/office/drawing/2014/main" id="{800D6016-8520-4369-AC68-27511109BB60}"/>
              </a:ext>
            </a:extLst>
          </p:cNvPr>
          <p:cNvSpPr/>
          <p:nvPr/>
        </p:nvSpPr>
        <p:spPr>
          <a:xfrm>
            <a:off x="8086393" y="2151355"/>
            <a:ext cx="29533" cy="28046"/>
          </a:xfrm>
          <a:custGeom>
            <a:avLst/>
            <a:gdLst/>
            <a:ahLst/>
            <a:cxnLst/>
            <a:rect l="l" t="t" r="r" b="b"/>
            <a:pathLst>
              <a:path w="1569" h="1490" extrusionOk="0">
                <a:moveTo>
                  <a:pt x="829" y="0"/>
                </a:moveTo>
                <a:cubicBezTo>
                  <a:pt x="767" y="0"/>
                  <a:pt x="704" y="8"/>
                  <a:pt x="634" y="22"/>
                </a:cubicBezTo>
                <a:cubicBezTo>
                  <a:pt x="568" y="22"/>
                  <a:pt x="534" y="55"/>
                  <a:pt x="468" y="122"/>
                </a:cubicBezTo>
                <a:cubicBezTo>
                  <a:pt x="521" y="113"/>
                  <a:pt x="575" y="109"/>
                  <a:pt x="628" y="109"/>
                </a:cubicBezTo>
                <a:cubicBezTo>
                  <a:pt x="773" y="109"/>
                  <a:pt x="913" y="140"/>
                  <a:pt x="1035" y="189"/>
                </a:cubicBezTo>
                <a:cubicBezTo>
                  <a:pt x="1201" y="289"/>
                  <a:pt x="1302" y="456"/>
                  <a:pt x="1302" y="656"/>
                </a:cubicBezTo>
                <a:cubicBezTo>
                  <a:pt x="1302" y="889"/>
                  <a:pt x="1168" y="1089"/>
                  <a:pt x="968" y="1189"/>
                </a:cubicBezTo>
                <a:cubicBezTo>
                  <a:pt x="893" y="1227"/>
                  <a:pt x="813" y="1246"/>
                  <a:pt x="734" y="1246"/>
                </a:cubicBezTo>
                <a:cubicBezTo>
                  <a:pt x="602" y="1246"/>
                  <a:pt x="472" y="1194"/>
                  <a:pt x="368" y="1089"/>
                </a:cubicBezTo>
                <a:cubicBezTo>
                  <a:pt x="201" y="956"/>
                  <a:pt x="167" y="756"/>
                  <a:pt x="201" y="589"/>
                </a:cubicBezTo>
                <a:cubicBezTo>
                  <a:pt x="267" y="255"/>
                  <a:pt x="501" y="122"/>
                  <a:pt x="468" y="122"/>
                </a:cubicBezTo>
                <a:cubicBezTo>
                  <a:pt x="468" y="108"/>
                  <a:pt x="456" y="100"/>
                  <a:pt x="438" y="100"/>
                </a:cubicBezTo>
                <a:cubicBezTo>
                  <a:pt x="412" y="100"/>
                  <a:pt x="373" y="116"/>
                  <a:pt x="334" y="155"/>
                </a:cubicBezTo>
                <a:cubicBezTo>
                  <a:pt x="201" y="255"/>
                  <a:pt x="101" y="389"/>
                  <a:pt x="67" y="556"/>
                </a:cubicBezTo>
                <a:cubicBezTo>
                  <a:pt x="1" y="789"/>
                  <a:pt x="34" y="1056"/>
                  <a:pt x="234" y="1256"/>
                </a:cubicBezTo>
                <a:cubicBezTo>
                  <a:pt x="401" y="1423"/>
                  <a:pt x="634" y="1490"/>
                  <a:pt x="868" y="1490"/>
                </a:cubicBezTo>
                <a:cubicBezTo>
                  <a:pt x="1268" y="1423"/>
                  <a:pt x="1568" y="1056"/>
                  <a:pt x="1502" y="656"/>
                </a:cubicBezTo>
                <a:cubicBezTo>
                  <a:pt x="1502" y="389"/>
                  <a:pt x="1335" y="155"/>
                  <a:pt x="1101" y="55"/>
                </a:cubicBezTo>
                <a:cubicBezTo>
                  <a:pt x="1004" y="16"/>
                  <a:pt x="917" y="0"/>
                  <a:pt x="82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1875;p44">
            <a:extLst>
              <a:ext uri="{FF2B5EF4-FFF2-40B4-BE49-F238E27FC236}">
                <a16:creationId xmlns:a16="http://schemas.microsoft.com/office/drawing/2014/main" id="{9A12834F-BE88-4F5A-B5D7-641808CC7BA6}"/>
              </a:ext>
            </a:extLst>
          </p:cNvPr>
          <p:cNvSpPr/>
          <p:nvPr/>
        </p:nvSpPr>
        <p:spPr>
          <a:xfrm>
            <a:off x="7844675" y="2139196"/>
            <a:ext cx="128727" cy="104446"/>
          </a:xfrm>
          <a:custGeom>
            <a:avLst/>
            <a:gdLst/>
            <a:ahLst/>
            <a:cxnLst/>
            <a:rect l="l" t="t" r="r" b="b"/>
            <a:pathLst>
              <a:path w="6839" h="5549" extrusionOk="0">
                <a:moveTo>
                  <a:pt x="6638" y="1"/>
                </a:moveTo>
                <a:cubicBezTo>
                  <a:pt x="6705" y="501"/>
                  <a:pt x="6738" y="1035"/>
                  <a:pt x="6672" y="1535"/>
                </a:cubicBezTo>
                <a:cubicBezTo>
                  <a:pt x="6672" y="1669"/>
                  <a:pt x="6638" y="1769"/>
                  <a:pt x="6638" y="1902"/>
                </a:cubicBezTo>
                <a:cubicBezTo>
                  <a:pt x="6174" y="3963"/>
                  <a:pt x="4370" y="5367"/>
                  <a:pt x="2349" y="5367"/>
                </a:cubicBezTo>
                <a:cubicBezTo>
                  <a:pt x="2048" y="5367"/>
                  <a:pt x="1742" y="5336"/>
                  <a:pt x="1434" y="5271"/>
                </a:cubicBezTo>
                <a:cubicBezTo>
                  <a:pt x="934" y="5171"/>
                  <a:pt x="434" y="5004"/>
                  <a:pt x="0" y="4804"/>
                </a:cubicBezTo>
                <a:lnTo>
                  <a:pt x="0" y="4804"/>
                </a:lnTo>
                <a:cubicBezTo>
                  <a:pt x="100" y="4871"/>
                  <a:pt x="200" y="4971"/>
                  <a:pt x="334" y="5038"/>
                </a:cubicBezTo>
                <a:cubicBezTo>
                  <a:pt x="667" y="5204"/>
                  <a:pt x="1001" y="5338"/>
                  <a:pt x="1401" y="5438"/>
                </a:cubicBezTo>
                <a:cubicBezTo>
                  <a:pt x="1714" y="5516"/>
                  <a:pt x="2038" y="5549"/>
                  <a:pt x="2367" y="5549"/>
                </a:cubicBezTo>
                <a:cubicBezTo>
                  <a:pt x="2599" y="5549"/>
                  <a:pt x="2834" y="5532"/>
                  <a:pt x="3069" y="5505"/>
                </a:cubicBezTo>
                <a:cubicBezTo>
                  <a:pt x="4470" y="5305"/>
                  <a:pt x="5671" y="4437"/>
                  <a:pt x="6305" y="3170"/>
                </a:cubicBezTo>
                <a:cubicBezTo>
                  <a:pt x="6571" y="2669"/>
                  <a:pt x="6738" y="2102"/>
                  <a:pt x="6805" y="1535"/>
                </a:cubicBezTo>
                <a:cubicBezTo>
                  <a:pt x="6838" y="1168"/>
                  <a:pt x="6838" y="801"/>
                  <a:pt x="6772" y="401"/>
                </a:cubicBezTo>
                <a:cubicBezTo>
                  <a:pt x="6738" y="268"/>
                  <a:pt x="6705" y="134"/>
                  <a:pt x="663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1876;p44">
            <a:extLst>
              <a:ext uri="{FF2B5EF4-FFF2-40B4-BE49-F238E27FC236}">
                <a16:creationId xmlns:a16="http://schemas.microsoft.com/office/drawing/2014/main" id="{1307B6E9-225C-46DF-80E1-449A2A0F0808}"/>
              </a:ext>
            </a:extLst>
          </p:cNvPr>
          <p:cNvSpPr/>
          <p:nvPr/>
        </p:nvSpPr>
        <p:spPr>
          <a:xfrm>
            <a:off x="8213859" y="2138575"/>
            <a:ext cx="64053" cy="69323"/>
          </a:xfrm>
          <a:custGeom>
            <a:avLst/>
            <a:gdLst/>
            <a:ahLst/>
            <a:cxnLst/>
            <a:rect l="l" t="t" r="r" b="b"/>
            <a:pathLst>
              <a:path w="3403" h="3683" extrusionOk="0">
                <a:moveTo>
                  <a:pt x="67" y="0"/>
                </a:moveTo>
                <a:cubicBezTo>
                  <a:pt x="0" y="267"/>
                  <a:pt x="0" y="534"/>
                  <a:pt x="67" y="801"/>
                </a:cubicBezTo>
                <a:cubicBezTo>
                  <a:pt x="200" y="1435"/>
                  <a:pt x="500" y="2035"/>
                  <a:pt x="967" y="2536"/>
                </a:cubicBezTo>
                <a:cubicBezTo>
                  <a:pt x="1401" y="3036"/>
                  <a:pt x="1968" y="3403"/>
                  <a:pt x="2602" y="3603"/>
                </a:cubicBezTo>
                <a:cubicBezTo>
                  <a:pt x="2773" y="3652"/>
                  <a:pt x="2980" y="3683"/>
                  <a:pt x="3183" y="3683"/>
                </a:cubicBezTo>
                <a:cubicBezTo>
                  <a:pt x="3257" y="3683"/>
                  <a:pt x="3331" y="3679"/>
                  <a:pt x="3403" y="3670"/>
                </a:cubicBezTo>
                <a:cubicBezTo>
                  <a:pt x="3403" y="3636"/>
                  <a:pt x="3102" y="3603"/>
                  <a:pt x="2669" y="3436"/>
                </a:cubicBezTo>
                <a:cubicBezTo>
                  <a:pt x="1468" y="2969"/>
                  <a:pt x="567" y="2002"/>
                  <a:pt x="234" y="768"/>
                </a:cubicBezTo>
                <a:cubicBezTo>
                  <a:pt x="100" y="301"/>
                  <a:pt x="100" y="0"/>
                  <a:pt x="6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1877;p44">
            <a:extLst>
              <a:ext uri="{FF2B5EF4-FFF2-40B4-BE49-F238E27FC236}">
                <a16:creationId xmlns:a16="http://schemas.microsoft.com/office/drawing/2014/main" id="{DED3CAAD-86E3-46FA-80A3-B5DCEA24C6CF}"/>
              </a:ext>
            </a:extLst>
          </p:cNvPr>
          <p:cNvSpPr/>
          <p:nvPr/>
        </p:nvSpPr>
        <p:spPr>
          <a:xfrm>
            <a:off x="8272868" y="2957316"/>
            <a:ext cx="98592" cy="44045"/>
          </a:xfrm>
          <a:custGeom>
            <a:avLst/>
            <a:gdLst/>
            <a:ahLst/>
            <a:cxnLst/>
            <a:rect l="l" t="t" r="r" b="b"/>
            <a:pathLst>
              <a:path w="5238" h="2340" extrusionOk="0">
                <a:moveTo>
                  <a:pt x="1" y="0"/>
                </a:moveTo>
                <a:lnTo>
                  <a:pt x="1" y="0"/>
                </a:lnTo>
                <a:cubicBezTo>
                  <a:pt x="101" y="300"/>
                  <a:pt x="268" y="567"/>
                  <a:pt x="468" y="801"/>
                </a:cubicBezTo>
                <a:cubicBezTo>
                  <a:pt x="901" y="1468"/>
                  <a:pt x="1535" y="1935"/>
                  <a:pt x="2269" y="2235"/>
                </a:cubicBezTo>
                <a:cubicBezTo>
                  <a:pt x="2484" y="2307"/>
                  <a:pt x="2717" y="2340"/>
                  <a:pt x="2949" y="2340"/>
                </a:cubicBezTo>
                <a:cubicBezTo>
                  <a:pt x="3151" y="2340"/>
                  <a:pt x="3351" y="2315"/>
                  <a:pt x="3537" y="2269"/>
                </a:cubicBezTo>
                <a:cubicBezTo>
                  <a:pt x="3870" y="2168"/>
                  <a:pt x="4204" y="2035"/>
                  <a:pt x="4504" y="1835"/>
                </a:cubicBezTo>
                <a:cubicBezTo>
                  <a:pt x="4771" y="1701"/>
                  <a:pt x="5004" y="1501"/>
                  <a:pt x="5238" y="1268"/>
                </a:cubicBezTo>
                <a:lnTo>
                  <a:pt x="5238" y="1268"/>
                </a:lnTo>
                <a:cubicBezTo>
                  <a:pt x="4938" y="1401"/>
                  <a:pt x="4671" y="1535"/>
                  <a:pt x="4404" y="1701"/>
                </a:cubicBezTo>
                <a:cubicBezTo>
                  <a:pt x="3964" y="1979"/>
                  <a:pt x="3477" y="2112"/>
                  <a:pt x="2986" y="2112"/>
                </a:cubicBezTo>
                <a:cubicBezTo>
                  <a:pt x="2768" y="2112"/>
                  <a:pt x="2550" y="2086"/>
                  <a:pt x="2336" y="2035"/>
                </a:cubicBezTo>
                <a:cubicBezTo>
                  <a:pt x="1635" y="1768"/>
                  <a:pt x="1035" y="1301"/>
                  <a:pt x="601" y="701"/>
                </a:cubicBezTo>
                <a:cubicBezTo>
                  <a:pt x="401" y="467"/>
                  <a:pt x="201" y="234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1878;p44">
            <a:extLst>
              <a:ext uri="{FF2B5EF4-FFF2-40B4-BE49-F238E27FC236}">
                <a16:creationId xmlns:a16="http://schemas.microsoft.com/office/drawing/2014/main" id="{4BA4CAE1-1D25-4DED-885A-32A89EF89EAF}"/>
              </a:ext>
            </a:extLst>
          </p:cNvPr>
          <p:cNvSpPr/>
          <p:nvPr/>
        </p:nvSpPr>
        <p:spPr>
          <a:xfrm>
            <a:off x="8265339" y="2961702"/>
            <a:ext cx="45852" cy="65314"/>
          </a:xfrm>
          <a:custGeom>
            <a:avLst/>
            <a:gdLst/>
            <a:ahLst/>
            <a:cxnLst/>
            <a:rect l="l" t="t" r="r" b="b"/>
            <a:pathLst>
              <a:path w="2436" h="3470" extrusionOk="0">
                <a:moveTo>
                  <a:pt x="0" y="1"/>
                </a:moveTo>
                <a:lnTo>
                  <a:pt x="0" y="1"/>
                </a:lnTo>
                <a:cubicBezTo>
                  <a:pt x="301" y="635"/>
                  <a:pt x="701" y="1235"/>
                  <a:pt x="1135" y="1802"/>
                </a:cubicBezTo>
                <a:cubicBezTo>
                  <a:pt x="1501" y="2369"/>
                  <a:pt x="1935" y="2936"/>
                  <a:pt x="2435" y="3470"/>
                </a:cubicBezTo>
                <a:cubicBezTo>
                  <a:pt x="2135" y="2803"/>
                  <a:pt x="1735" y="2202"/>
                  <a:pt x="1301" y="1669"/>
                </a:cubicBezTo>
                <a:cubicBezTo>
                  <a:pt x="934" y="1068"/>
                  <a:pt x="467" y="501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1879;p44">
            <a:extLst>
              <a:ext uri="{FF2B5EF4-FFF2-40B4-BE49-F238E27FC236}">
                <a16:creationId xmlns:a16="http://schemas.microsoft.com/office/drawing/2014/main" id="{5218550C-5C13-499F-B04B-67FFF33D4FE1}"/>
              </a:ext>
            </a:extLst>
          </p:cNvPr>
          <p:cNvSpPr/>
          <p:nvPr/>
        </p:nvSpPr>
        <p:spPr>
          <a:xfrm>
            <a:off x="7899298" y="2369000"/>
            <a:ext cx="10691" cy="22060"/>
          </a:xfrm>
          <a:custGeom>
            <a:avLst/>
            <a:gdLst/>
            <a:ahLst/>
            <a:cxnLst/>
            <a:rect l="l" t="t" r="r" b="b"/>
            <a:pathLst>
              <a:path w="568" h="1172" extrusionOk="0">
                <a:moveTo>
                  <a:pt x="67" y="1"/>
                </a:moveTo>
                <a:lnTo>
                  <a:pt x="67" y="1"/>
                </a:lnTo>
                <a:cubicBezTo>
                  <a:pt x="0" y="34"/>
                  <a:pt x="67" y="301"/>
                  <a:pt x="200" y="634"/>
                </a:cubicBezTo>
                <a:cubicBezTo>
                  <a:pt x="325" y="947"/>
                  <a:pt x="450" y="1171"/>
                  <a:pt x="520" y="1171"/>
                </a:cubicBezTo>
                <a:cubicBezTo>
                  <a:pt x="525" y="1171"/>
                  <a:pt x="530" y="1170"/>
                  <a:pt x="534" y="1168"/>
                </a:cubicBezTo>
                <a:cubicBezTo>
                  <a:pt x="567" y="1168"/>
                  <a:pt x="501" y="868"/>
                  <a:pt x="400" y="568"/>
                </a:cubicBezTo>
                <a:cubicBezTo>
                  <a:pt x="267" y="234"/>
                  <a:pt x="100" y="1"/>
                  <a:pt x="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1880;p44">
            <a:extLst>
              <a:ext uri="{FF2B5EF4-FFF2-40B4-BE49-F238E27FC236}">
                <a16:creationId xmlns:a16="http://schemas.microsoft.com/office/drawing/2014/main" id="{1206DB7C-EFE5-4522-8074-F9F7425506FF}"/>
              </a:ext>
            </a:extLst>
          </p:cNvPr>
          <p:cNvSpPr/>
          <p:nvPr/>
        </p:nvSpPr>
        <p:spPr>
          <a:xfrm>
            <a:off x="8058762" y="2395370"/>
            <a:ext cx="4423" cy="17599"/>
          </a:xfrm>
          <a:custGeom>
            <a:avLst/>
            <a:gdLst/>
            <a:ahLst/>
            <a:cxnLst/>
            <a:rect l="l" t="t" r="r" b="b"/>
            <a:pathLst>
              <a:path w="235" h="935" extrusionOk="0">
                <a:moveTo>
                  <a:pt x="134" y="1"/>
                </a:moveTo>
                <a:cubicBezTo>
                  <a:pt x="68" y="1"/>
                  <a:pt x="1" y="201"/>
                  <a:pt x="1" y="468"/>
                </a:cubicBezTo>
                <a:cubicBezTo>
                  <a:pt x="1" y="734"/>
                  <a:pt x="68" y="935"/>
                  <a:pt x="134" y="935"/>
                </a:cubicBezTo>
                <a:cubicBezTo>
                  <a:pt x="168" y="935"/>
                  <a:pt x="234" y="734"/>
                  <a:pt x="234" y="468"/>
                </a:cubicBezTo>
                <a:cubicBezTo>
                  <a:pt x="234" y="201"/>
                  <a:pt x="201" y="1"/>
                  <a:pt x="13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1881;p44">
            <a:extLst>
              <a:ext uri="{FF2B5EF4-FFF2-40B4-BE49-F238E27FC236}">
                <a16:creationId xmlns:a16="http://schemas.microsoft.com/office/drawing/2014/main" id="{E87DE430-CC46-432B-86C7-3BA7A77020A4}"/>
              </a:ext>
            </a:extLst>
          </p:cNvPr>
          <p:cNvSpPr/>
          <p:nvPr/>
        </p:nvSpPr>
        <p:spPr>
          <a:xfrm>
            <a:off x="7995349" y="2473860"/>
            <a:ext cx="5044" cy="21364"/>
          </a:xfrm>
          <a:custGeom>
            <a:avLst/>
            <a:gdLst/>
            <a:ahLst/>
            <a:cxnLst/>
            <a:rect l="l" t="t" r="r" b="b"/>
            <a:pathLst>
              <a:path w="268" h="1135" extrusionOk="0">
                <a:moveTo>
                  <a:pt x="101" y="0"/>
                </a:moveTo>
                <a:cubicBezTo>
                  <a:pt x="34" y="0"/>
                  <a:pt x="1" y="267"/>
                  <a:pt x="34" y="567"/>
                </a:cubicBezTo>
                <a:cubicBezTo>
                  <a:pt x="34" y="901"/>
                  <a:pt x="101" y="1134"/>
                  <a:pt x="168" y="1134"/>
                </a:cubicBezTo>
                <a:cubicBezTo>
                  <a:pt x="234" y="1134"/>
                  <a:pt x="268" y="867"/>
                  <a:pt x="234" y="567"/>
                </a:cubicBezTo>
                <a:cubicBezTo>
                  <a:pt x="234" y="234"/>
                  <a:pt x="168" y="0"/>
                  <a:pt x="10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1882;p44">
            <a:extLst>
              <a:ext uri="{FF2B5EF4-FFF2-40B4-BE49-F238E27FC236}">
                <a16:creationId xmlns:a16="http://schemas.microsoft.com/office/drawing/2014/main" id="{184AE671-1564-42CE-A207-3A8C66288018}"/>
              </a:ext>
            </a:extLst>
          </p:cNvPr>
          <p:cNvSpPr/>
          <p:nvPr/>
        </p:nvSpPr>
        <p:spPr>
          <a:xfrm>
            <a:off x="7868523" y="2543579"/>
            <a:ext cx="16978" cy="12630"/>
          </a:xfrm>
          <a:custGeom>
            <a:avLst/>
            <a:gdLst/>
            <a:ahLst/>
            <a:cxnLst/>
            <a:rect l="l" t="t" r="r" b="b"/>
            <a:pathLst>
              <a:path w="902" h="671" extrusionOk="0">
                <a:moveTo>
                  <a:pt x="66" y="1"/>
                </a:moveTo>
                <a:cubicBezTo>
                  <a:pt x="25" y="1"/>
                  <a:pt x="1" y="12"/>
                  <a:pt x="1" y="32"/>
                </a:cubicBezTo>
                <a:cubicBezTo>
                  <a:pt x="1" y="99"/>
                  <a:pt x="167" y="199"/>
                  <a:pt x="401" y="366"/>
                </a:cubicBezTo>
                <a:cubicBezTo>
                  <a:pt x="614" y="518"/>
                  <a:pt x="772" y="670"/>
                  <a:pt x="823" y="670"/>
                </a:cubicBezTo>
                <a:cubicBezTo>
                  <a:pt x="828" y="670"/>
                  <a:pt x="832" y="669"/>
                  <a:pt x="835" y="666"/>
                </a:cubicBezTo>
                <a:cubicBezTo>
                  <a:pt x="901" y="666"/>
                  <a:pt x="768" y="366"/>
                  <a:pt x="501" y="199"/>
                </a:cubicBezTo>
                <a:cubicBezTo>
                  <a:pt x="338" y="59"/>
                  <a:pt x="159" y="1"/>
                  <a:pt x="6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1883;p44">
            <a:extLst>
              <a:ext uri="{FF2B5EF4-FFF2-40B4-BE49-F238E27FC236}">
                <a16:creationId xmlns:a16="http://schemas.microsoft.com/office/drawing/2014/main" id="{3FC78B71-527D-4186-8125-B4B7E17476C2}"/>
              </a:ext>
            </a:extLst>
          </p:cNvPr>
          <p:cNvSpPr/>
          <p:nvPr/>
        </p:nvSpPr>
        <p:spPr>
          <a:xfrm>
            <a:off x="8084511" y="2619414"/>
            <a:ext cx="10691" cy="13420"/>
          </a:xfrm>
          <a:custGeom>
            <a:avLst/>
            <a:gdLst/>
            <a:ahLst/>
            <a:cxnLst/>
            <a:rect l="l" t="t" r="r" b="b"/>
            <a:pathLst>
              <a:path w="568" h="713" extrusionOk="0">
                <a:moveTo>
                  <a:pt x="512" y="1"/>
                </a:moveTo>
                <a:cubicBezTo>
                  <a:pt x="440" y="1"/>
                  <a:pt x="320" y="127"/>
                  <a:pt x="201" y="306"/>
                </a:cubicBezTo>
                <a:cubicBezTo>
                  <a:pt x="67" y="506"/>
                  <a:pt x="1" y="673"/>
                  <a:pt x="67" y="707"/>
                </a:cubicBezTo>
                <a:cubicBezTo>
                  <a:pt x="72" y="711"/>
                  <a:pt x="77" y="713"/>
                  <a:pt x="85" y="713"/>
                </a:cubicBezTo>
                <a:cubicBezTo>
                  <a:pt x="135" y="713"/>
                  <a:pt x="251" y="614"/>
                  <a:pt x="367" y="440"/>
                </a:cubicBezTo>
                <a:cubicBezTo>
                  <a:pt x="534" y="240"/>
                  <a:pt x="568" y="39"/>
                  <a:pt x="534" y="6"/>
                </a:cubicBezTo>
                <a:cubicBezTo>
                  <a:pt x="527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1884;p44">
            <a:extLst>
              <a:ext uri="{FF2B5EF4-FFF2-40B4-BE49-F238E27FC236}">
                <a16:creationId xmlns:a16="http://schemas.microsoft.com/office/drawing/2014/main" id="{88D51F3D-48CC-4716-9075-FEDD8DB1349B}"/>
              </a:ext>
            </a:extLst>
          </p:cNvPr>
          <p:cNvSpPr/>
          <p:nvPr/>
        </p:nvSpPr>
        <p:spPr>
          <a:xfrm>
            <a:off x="7959567" y="2625795"/>
            <a:ext cx="4404" cy="28911"/>
          </a:xfrm>
          <a:custGeom>
            <a:avLst/>
            <a:gdLst/>
            <a:ahLst/>
            <a:cxnLst/>
            <a:rect l="l" t="t" r="r" b="b"/>
            <a:pathLst>
              <a:path w="234" h="1536" extrusionOk="0">
                <a:moveTo>
                  <a:pt x="101" y="1"/>
                </a:moveTo>
                <a:cubicBezTo>
                  <a:pt x="34" y="1"/>
                  <a:pt x="0" y="334"/>
                  <a:pt x="0" y="768"/>
                </a:cubicBezTo>
                <a:cubicBezTo>
                  <a:pt x="0" y="1168"/>
                  <a:pt x="34" y="1535"/>
                  <a:pt x="101" y="1535"/>
                </a:cubicBezTo>
                <a:cubicBezTo>
                  <a:pt x="201" y="1268"/>
                  <a:pt x="234" y="1035"/>
                  <a:pt x="201" y="768"/>
                </a:cubicBezTo>
                <a:cubicBezTo>
                  <a:pt x="201" y="334"/>
                  <a:pt x="167" y="1"/>
                  <a:pt x="1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1885;p44">
            <a:extLst>
              <a:ext uri="{FF2B5EF4-FFF2-40B4-BE49-F238E27FC236}">
                <a16:creationId xmlns:a16="http://schemas.microsoft.com/office/drawing/2014/main" id="{A0F1C60D-9EDC-41AB-8171-DB09D6117951}"/>
              </a:ext>
            </a:extLst>
          </p:cNvPr>
          <p:cNvSpPr/>
          <p:nvPr/>
        </p:nvSpPr>
        <p:spPr>
          <a:xfrm>
            <a:off x="7903683" y="2730881"/>
            <a:ext cx="17599" cy="11877"/>
          </a:xfrm>
          <a:custGeom>
            <a:avLst/>
            <a:gdLst/>
            <a:ahLst/>
            <a:cxnLst/>
            <a:rect l="l" t="t" r="r" b="b"/>
            <a:pathLst>
              <a:path w="935" h="631" extrusionOk="0">
                <a:moveTo>
                  <a:pt x="114" y="1"/>
                </a:moveTo>
                <a:cubicBezTo>
                  <a:pt x="91" y="1"/>
                  <a:pt x="75" y="7"/>
                  <a:pt x="67" y="22"/>
                </a:cubicBezTo>
                <a:cubicBezTo>
                  <a:pt x="1" y="55"/>
                  <a:pt x="201" y="222"/>
                  <a:pt x="434" y="389"/>
                </a:cubicBezTo>
                <a:cubicBezTo>
                  <a:pt x="630" y="556"/>
                  <a:pt x="802" y="630"/>
                  <a:pt x="872" y="630"/>
                </a:cubicBezTo>
                <a:cubicBezTo>
                  <a:pt x="886" y="630"/>
                  <a:pt x="896" y="627"/>
                  <a:pt x="901" y="622"/>
                </a:cubicBezTo>
                <a:cubicBezTo>
                  <a:pt x="935" y="589"/>
                  <a:pt x="801" y="389"/>
                  <a:pt x="568" y="222"/>
                </a:cubicBezTo>
                <a:cubicBezTo>
                  <a:pt x="384" y="91"/>
                  <a:pt x="201" y="1"/>
                  <a:pt x="11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1886;p44">
            <a:extLst>
              <a:ext uri="{FF2B5EF4-FFF2-40B4-BE49-F238E27FC236}">
                <a16:creationId xmlns:a16="http://schemas.microsoft.com/office/drawing/2014/main" id="{38E15BAF-2DC0-4614-9C12-CA465B2BEC25}"/>
              </a:ext>
            </a:extLst>
          </p:cNvPr>
          <p:cNvSpPr/>
          <p:nvPr/>
        </p:nvSpPr>
        <p:spPr>
          <a:xfrm>
            <a:off x="8033032" y="2772667"/>
            <a:ext cx="13835" cy="7002"/>
          </a:xfrm>
          <a:custGeom>
            <a:avLst/>
            <a:gdLst/>
            <a:ahLst/>
            <a:cxnLst/>
            <a:rect l="l" t="t" r="r" b="b"/>
            <a:pathLst>
              <a:path w="735" h="372" extrusionOk="0">
                <a:moveTo>
                  <a:pt x="643" y="0"/>
                </a:moveTo>
                <a:cubicBezTo>
                  <a:pt x="568" y="0"/>
                  <a:pt x="458" y="29"/>
                  <a:pt x="334" y="70"/>
                </a:cubicBezTo>
                <a:cubicBezTo>
                  <a:pt x="134" y="170"/>
                  <a:pt x="0" y="270"/>
                  <a:pt x="34" y="337"/>
                </a:cubicBezTo>
                <a:cubicBezTo>
                  <a:pt x="34" y="360"/>
                  <a:pt x="59" y="371"/>
                  <a:pt x="99" y="371"/>
                </a:cubicBezTo>
                <a:cubicBezTo>
                  <a:pt x="171" y="371"/>
                  <a:pt x="293" y="335"/>
                  <a:pt x="401" y="270"/>
                </a:cubicBezTo>
                <a:cubicBezTo>
                  <a:pt x="601" y="203"/>
                  <a:pt x="734" y="70"/>
                  <a:pt x="734" y="37"/>
                </a:cubicBezTo>
                <a:cubicBezTo>
                  <a:pt x="721" y="11"/>
                  <a:pt x="689" y="0"/>
                  <a:pt x="64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1887;p44">
            <a:extLst>
              <a:ext uri="{FF2B5EF4-FFF2-40B4-BE49-F238E27FC236}">
                <a16:creationId xmlns:a16="http://schemas.microsoft.com/office/drawing/2014/main" id="{2DE5DE21-3AD3-4B0D-8E2D-E407628B3A13}"/>
              </a:ext>
            </a:extLst>
          </p:cNvPr>
          <p:cNvSpPr/>
          <p:nvPr/>
        </p:nvSpPr>
        <p:spPr>
          <a:xfrm>
            <a:off x="7945752" y="2887579"/>
            <a:ext cx="15717" cy="29570"/>
          </a:xfrm>
          <a:custGeom>
            <a:avLst/>
            <a:gdLst/>
            <a:ahLst/>
            <a:cxnLst/>
            <a:rect l="l" t="t" r="r" b="b"/>
            <a:pathLst>
              <a:path w="835" h="1571" extrusionOk="0">
                <a:moveTo>
                  <a:pt x="77" y="0"/>
                </a:moveTo>
                <a:cubicBezTo>
                  <a:pt x="74" y="0"/>
                  <a:pt x="70" y="1"/>
                  <a:pt x="67" y="3"/>
                </a:cubicBezTo>
                <a:cubicBezTo>
                  <a:pt x="1" y="36"/>
                  <a:pt x="134" y="403"/>
                  <a:pt x="368" y="836"/>
                </a:cubicBezTo>
                <a:cubicBezTo>
                  <a:pt x="568" y="1270"/>
                  <a:pt x="801" y="1570"/>
                  <a:pt x="835" y="1570"/>
                </a:cubicBezTo>
                <a:cubicBezTo>
                  <a:pt x="801" y="1270"/>
                  <a:pt x="701" y="970"/>
                  <a:pt x="534" y="736"/>
                </a:cubicBezTo>
                <a:cubicBezTo>
                  <a:pt x="343" y="323"/>
                  <a:pt x="153" y="0"/>
                  <a:pt x="7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1888;p44">
            <a:extLst>
              <a:ext uri="{FF2B5EF4-FFF2-40B4-BE49-F238E27FC236}">
                <a16:creationId xmlns:a16="http://schemas.microsoft.com/office/drawing/2014/main" id="{9AA4F621-F0FB-45BB-95AF-8D52D460BD4D}"/>
              </a:ext>
            </a:extLst>
          </p:cNvPr>
          <p:cNvSpPr/>
          <p:nvPr/>
        </p:nvSpPr>
        <p:spPr>
          <a:xfrm>
            <a:off x="8098948" y="2881913"/>
            <a:ext cx="14456" cy="21476"/>
          </a:xfrm>
          <a:custGeom>
            <a:avLst/>
            <a:gdLst/>
            <a:ahLst/>
            <a:cxnLst/>
            <a:rect l="l" t="t" r="r" b="b"/>
            <a:pathLst>
              <a:path w="768" h="1141" extrusionOk="0">
                <a:moveTo>
                  <a:pt x="687" y="0"/>
                </a:moveTo>
                <a:cubicBezTo>
                  <a:pt x="609" y="0"/>
                  <a:pt x="424" y="223"/>
                  <a:pt x="268" y="504"/>
                </a:cubicBezTo>
                <a:cubicBezTo>
                  <a:pt x="101" y="837"/>
                  <a:pt x="1" y="1104"/>
                  <a:pt x="67" y="1137"/>
                </a:cubicBezTo>
                <a:cubicBezTo>
                  <a:pt x="70" y="1140"/>
                  <a:pt x="72" y="1141"/>
                  <a:pt x="76" y="1141"/>
                </a:cubicBezTo>
                <a:cubicBezTo>
                  <a:pt x="126" y="1141"/>
                  <a:pt x="312" y="918"/>
                  <a:pt x="468" y="637"/>
                </a:cubicBezTo>
                <a:cubicBezTo>
                  <a:pt x="635" y="304"/>
                  <a:pt x="768" y="37"/>
                  <a:pt x="701" y="3"/>
                </a:cubicBezTo>
                <a:cubicBezTo>
                  <a:pt x="697" y="1"/>
                  <a:pt x="692" y="0"/>
                  <a:pt x="6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1889;p44">
            <a:extLst>
              <a:ext uri="{FF2B5EF4-FFF2-40B4-BE49-F238E27FC236}">
                <a16:creationId xmlns:a16="http://schemas.microsoft.com/office/drawing/2014/main" id="{5D65EE40-2658-4586-9502-8EC08AFD5D98}"/>
              </a:ext>
            </a:extLst>
          </p:cNvPr>
          <p:cNvSpPr/>
          <p:nvPr/>
        </p:nvSpPr>
        <p:spPr>
          <a:xfrm>
            <a:off x="8033653" y="2997446"/>
            <a:ext cx="8809" cy="27688"/>
          </a:xfrm>
          <a:custGeom>
            <a:avLst/>
            <a:gdLst/>
            <a:ahLst/>
            <a:cxnLst/>
            <a:rect l="l" t="t" r="r" b="b"/>
            <a:pathLst>
              <a:path w="468" h="1471" extrusionOk="0">
                <a:moveTo>
                  <a:pt x="79" y="1"/>
                </a:moveTo>
                <a:cubicBezTo>
                  <a:pt x="74" y="1"/>
                  <a:pt x="71" y="1"/>
                  <a:pt x="67" y="3"/>
                </a:cubicBezTo>
                <a:cubicBezTo>
                  <a:pt x="1" y="36"/>
                  <a:pt x="101" y="337"/>
                  <a:pt x="167" y="737"/>
                </a:cubicBezTo>
                <a:cubicBezTo>
                  <a:pt x="234" y="1137"/>
                  <a:pt x="234" y="1471"/>
                  <a:pt x="301" y="1471"/>
                </a:cubicBezTo>
                <a:cubicBezTo>
                  <a:pt x="368" y="1471"/>
                  <a:pt x="468" y="1137"/>
                  <a:pt x="401" y="704"/>
                </a:cubicBezTo>
                <a:cubicBezTo>
                  <a:pt x="338" y="292"/>
                  <a:pt x="154" y="1"/>
                  <a:pt x="7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1890;p44">
            <a:extLst>
              <a:ext uri="{FF2B5EF4-FFF2-40B4-BE49-F238E27FC236}">
                <a16:creationId xmlns:a16="http://schemas.microsoft.com/office/drawing/2014/main" id="{09931AAB-A71D-4A73-AB5B-01F652B55012}"/>
              </a:ext>
            </a:extLst>
          </p:cNvPr>
          <p:cNvSpPr/>
          <p:nvPr/>
        </p:nvSpPr>
        <p:spPr>
          <a:xfrm>
            <a:off x="7958946" y="3078401"/>
            <a:ext cx="16338" cy="16507"/>
          </a:xfrm>
          <a:custGeom>
            <a:avLst/>
            <a:gdLst/>
            <a:ahLst/>
            <a:cxnLst/>
            <a:rect l="l" t="t" r="r" b="b"/>
            <a:pathLst>
              <a:path w="868" h="877" extrusionOk="0">
                <a:moveTo>
                  <a:pt x="54" y="1"/>
                </a:moveTo>
                <a:cubicBezTo>
                  <a:pt x="46" y="1"/>
                  <a:pt x="39" y="2"/>
                  <a:pt x="33" y="5"/>
                </a:cubicBezTo>
                <a:cubicBezTo>
                  <a:pt x="0" y="39"/>
                  <a:pt x="134" y="272"/>
                  <a:pt x="334" y="506"/>
                </a:cubicBezTo>
                <a:cubicBezTo>
                  <a:pt x="547" y="719"/>
                  <a:pt x="733" y="877"/>
                  <a:pt x="789" y="877"/>
                </a:cubicBezTo>
                <a:cubicBezTo>
                  <a:pt x="794" y="877"/>
                  <a:pt x="798" y="875"/>
                  <a:pt x="801" y="872"/>
                </a:cubicBezTo>
                <a:cubicBezTo>
                  <a:pt x="867" y="806"/>
                  <a:pt x="734" y="606"/>
                  <a:pt x="500" y="372"/>
                </a:cubicBezTo>
                <a:cubicBezTo>
                  <a:pt x="318" y="159"/>
                  <a:pt x="135" y="1"/>
                  <a:pt x="5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1891;p44">
            <a:extLst>
              <a:ext uri="{FF2B5EF4-FFF2-40B4-BE49-F238E27FC236}">
                <a16:creationId xmlns:a16="http://schemas.microsoft.com/office/drawing/2014/main" id="{E6DEFE5C-E8A3-47B5-A83A-1DFE571A2847}"/>
              </a:ext>
            </a:extLst>
          </p:cNvPr>
          <p:cNvSpPr/>
          <p:nvPr/>
        </p:nvSpPr>
        <p:spPr>
          <a:xfrm>
            <a:off x="8131605" y="3104771"/>
            <a:ext cx="17599" cy="16507"/>
          </a:xfrm>
          <a:custGeom>
            <a:avLst/>
            <a:gdLst/>
            <a:ahLst/>
            <a:cxnLst/>
            <a:rect l="l" t="t" r="r" b="b"/>
            <a:pathLst>
              <a:path w="935" h="877" extrusionOk="0">
                <a:moveTo>
                  <a:pt x="851" y="0"/>
                </a:moveTo>
                <a:cubicBezTo>
                  <a:pt x="787" y="0"/>
                  <a:pt x="577" y="129"/>
                  <a:pt x="367" y="339"/>
                </a:cubicBezTo>
                <a:cubicBezTo>
                  <a:pt x="134" y="606"/>
                  <a:pt x="0" y="806"/>
                  <a:pt x="34" y="872"/>
                </a:cubicBezTo>
                <a:cubicBezTo>
                  <a:pt x="37" y="875"/>
                  <a:pt x="41" y="877"/>
                  <a:pt x="47" y="877"/>
                </a:cubicBezTo>
                <a:cubicBezTo>
                  <a:pt x="107" y="877"/>
                  <a:pt x="321" y="719"/>
                  <a:pt x="534" y="506"/>
                </a:cubicBezTo>
                <a:cubicBezTo>
                  <a:pt x="768" y="272"/>
                  <a:pt x="934" y="39"/>
                  <a:pt x="868" y="5"/>
                </a:cubicBezTo>
                <a:cubicBezTo>
                  <a:pt x="864" y="2"/>
                  <a:pt x="859" y="0"/>
                  <a:pt x="85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1892;p44">
            <a:extLst>
              <a:ext uri="{FF2B5EF4-FFF2-40B4-BE49-F238E27FC236}">
                <a16:creationId xmlns:a16="http://schemas.microsoft.com/office/drawing/2014/main" id="{15675469-0B17-4BB9-9800-570B0F2BAB0C}"/>
              </a:ext>
            </a:extLst>
          </p:cNvPr>
          <p:cNvSpPr/>
          <p:nvPr/>
        </p:nvSpPr>
        <p:spPr>
          <a:xfrm>
            <a:off x="8040561" y="3198997"/>
            <a:ext cx="6306" cy="25806"/>
          </a:xfrm>
          <a:custGeom>
            <a:avLst/>
            <a:gdLst/>
            <a:ahLst/>
            <a:cxnLst/>
            <a:rect l="l" t="t" r="r" b="b"/>
            <a:pathLst>
              <a:path w="335" h="1371" extrusionOk="0">
                <a:moveTo>
                  <a:pt x="257" y="0"/>
                </a:moveTo>
                <a:cubicBezTo>
                  <a:pt x="191" y="0"/>
                  <a:pt x="97" y="290"/>
                  <a:pt x="34" y="670"/>
                </a:cubicBezTo>
                <a:cubicBezTo>
                  <a:pt x="1" y="1037"/>
                  <a:pt x="1" y="1370"/>
                  <a:pt x="34" y="1370"/>
                </a:cubicBezTo>
                <a:cubicBezTo>
                  <a:pt x="101" y="1370"/>
                  <a:pt x="201" y="1070"/>
                  <a:pt x="267" y="703"/>
                </a:cubicBezTo>
                <a:cubicBezTo>
                  <a:pt x="301" y="303"/>
                  <a:pt x="334" y="3"/>
                  <a:pt x="267" y="3"/>
                </a:cubicBezTo>
                <a:cubicBezTo>
                  <a:pt x="264" y="1"/>
                  <a:pt x="261" y="0"/>
                  <a:pt x="25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1893;p44">
            <a:extLst>
              <a:ext uri="{FF2B5EF4-FFF2-40B4-BE49-F238E27FC236}">
                <a16:creationId xmlns:a16="http://schemas.microsoft.com/office/drawing/2014/main" id="{D27B7F47-D30D-4621-8C3B-30C535457A2D}"/>
              </a:ext>
            </a:extLst>
          </p:cNvPr>
          <p:cNvSpPr/>
          <p:nvPr/>
        </p:nvSpPr>
        <p:spPr>
          <a:xfrm>
            <a:off x="7967096" y="3254862"/>
            <a:ext cx="13835" cy="20799"/>
          </a:xfrm>
          <a:custGeom>
            <a:avLst/>
            <a:gdLst/>
            <a:ahLst/>
            <a:cxnLst/>
            <a:rect l="l" t="t" r="r" b="b"/>
            <a:pathLst>
              <a:path w="735" h="1105" extrusionOk="0">
                <a:moveTo>
                  <a:pt x="76" y="0"/>
                </a:moveTo>
                <a:cubicBezTo>
                  <a:pt x="72" y="0"/>
                  <a:pt x="70" y="1"/>
                  <a:pt x="67" y="4"/>
                </a:cubicBezTo>
                <a:cubicBezTo>
                  <a:pt x="1" y="37"/>
                  <a:pt x="101" y="304"/>
                  <a:pt x="268" y="604"/>
                </a:cubicBezTo>
                <a:cubicBezTo>
                  <a:pt x="468" y="904"/>
                  <a:pt x="635" y="1104"/>
                  <a:pt x="701" y="1104"/>
                </a:cubicBezTo>
                <a:cubicBezTo>
                  <a:pt x="735" y="1071"/>
                  <a:pt x="668" y="804"/>
                  <a:pt x="468" y="504"/>
                </a:cubicBezTo>
                <a:cubicBezTo>
                  <a:pt x="312" y="223"/>
                  <a:pt x="126" y="0"/>
                  <a:pt x="7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1894;p44">
            <a:extLst>
              <a:ext uri="{FF2B5EF4-FFF2-40B4-BE49-F238E27FC236}">
                <a16:creationId xmlns:a16="http://schemas.microsoft.com/office/drawing/2014/main" id="{0C5CC2C5-4D30-4A99-BD3A-BB785A36539A}"/>
              </a:ext>
            </a:extLst>
          </p:cNvPr>
          <p:cNvSpPr/>
          <p:nvPr/>
        </p:nvSpPr>
        <p:spPr>
          <a:xfrm>
            <a:off x="8106496" y="3338942"/>
            <a:ext cx="21985" cy="14889"/>
          </a:xfrm>
          <a:custGeom>
            <a:avLst/>
            <a:gdLst/>
            <a:ahLst/>
            <a:cxnLst/>
            <a:rect l="l" t="t" r="r" b="b"/>
            <a:pathLst>
              <a:path w="1168" h="791" extrusionOk="0">
                <a:moveTo>
                  <a:pt x="1110" y="0"/>
                </a:moveTo>
                <a:cubicBezTo>
                  <a:pt x="1026" y="0"/>
                  <a:pt x="767" y="102"/>
                  <a:pt x="534" y="307"/>
                </a:cubicBezTo>
                <a:cubicBezTo>
                  <a:pt x="234" y="507"/>
                  <a:pt x="0" y="740"/>
                  <a:pt x="33" y="774"/>
                </a:cubicBezTo>
                <a:cubicBezTo>
                  <a:pt x="39" y="785"/>
                  <a:pt x="52" y="791"/>
                  <a:pt x="71" y="791"/>
                </a:cubicBezTo>
                <a:cubicBezTo>
                  <a:pt x="161" y="791"/>
                  <a:pt x="386" y="666"/>
                  <a:pt x="634" y="473"/>
                </a:cubicBezTo>
                <a:cubicBezTo>
                  <a:pt x="934" y="273"/>
                  <a:pt x="1168" y="40"/>
                  <a:pt x="1134" y="6"/>
                </a:cubicBezTo>
                <a:cubicBezTo>
                  <a:pt x="1130" y="2"/>
                  <a:pt x="1122" y="0"/>
                  <a:pt x="111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1895;p44">
            <a:extLst>
              <a:ext uri="{FF2B5EF4-FFF2-40B4-BE49-F238E27FC236}">
                <a16:creationId xmlns:a16="http://schemas.microsoft.com/office/drawing/2014/main" id="{E94246B4-77D5-4AAC-B956-87F6541B9F96}"/>
              </a:ext>
            </a:extLst>
          </p:cNvPr>
          <p:cNvSpPr/>
          <p:nvPr/>
        </p:nvSpPr>
        <p:spPr>
          <a:xfrm>
            <a:off x="8003518" y="3392417"/>
            <a:ext cx="6927" cy="29533"/>
          </a:xfrm>
          <a:custGeom>
            <a:avLst/>
            <a:gdLst/>
            <a:ahLst/>
            <a:cxnLst/>
            <a:rect l="l" t="t" r="r" b="b"/>
            <a:pathLst>
              <a:path w="368" h="1569" extrusionOk="0">
                <a:moveTo>
                  <a:pt x="201" y="1"/>
                </a:moveTo>
                <a:cubicBezTo>
                  <a:pt x="134" y="34"/>
                  <a:pt x="167" y="368"/>
                  <a:pt x="134" y="768"/>
                </a:cubicBezTo>
                <a:cubicBezTo>
                  <a:pt x="67" y="1202"/>
                  <a:pt x="0" y="1535"/>
                  <a:pt x="67" y="1569"/>
                </a:cubicBezTo>
                <a:cubicBezTo>
                  <a:pt x="134" y="1569"/>
                  <a:pt x="301" y="1235"/>
                  <a:pt x="334" y="801"/>
                </a:cubicBezTo>
                <a:cubicBezTo>
                  <a:pt x="367" y="368"/>
                  <a:pt x="267" y="1"/>
                  <a:pt x="2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1896;p44">
            <a:extLst>
              <a:ext uri="{FF2B5EF4-FFF2-40B4-BE49-F238E27FC236}">
                <a16:creationId xmlns:a16="http://schemas.microsoft.com/office/drawing/2014/main" id="{FC0F87D5-6F9B-4364-ADB6-E6369DD7DCA4}"/>
              </a:ext>
            </a:extLst>
          </p:cNvPr>
          <p:cNvSpPr/>
          <p:nvPr/>
        </p:nvSpPr>
        <p:spPr>
          <a:xfrm>
            <a:off x="8041182" y="3525454"/>
            <a:ext cx="13835" cy="15246"/>
          </a:xfrm>
          <a:custGeom>
            <a:avLst/>
            <a:gdLst/>
            <a:ahLst/>
            <a:cxnLst/>
            <a:rect l="l" t="t" r="r" b="b"/>
            <a:pathLst>
              <a:path w="735" h="810" extrusionOk="0">
                <a:moveTo>
                  <a:pt x="79" y="0"/>
                </a:moveTo>
                <a:cubicBezTo>
                  <a:pt x="74" y="0"/>
                  <a:pt x="71" y="2"/>
                  <a:pt x="68" y="4"/>
                </a:cubicBezTo>
                <a:cubicBezTo>
                  <a:pt x="1" y="71"/>
                  <a:pt x="101" y="271"/>
                  <a:pt x="268" y="471"/>
                </a:cubicBezTo>
                <a:cubicBezTo>
                  <a:pt x="420" y="654"/>
                  <a:pt x="600" y="809"/>
                  <a:pt x="656" y="809"/>
                </a:cubicBezTo>
                <a:cubicBezTo>
                  <a:pt x="661" y="809"/>
                  <a:pt x="665" y="808"/>
                  <a:pt x="668" y="805"/>
                </a:cubicBezTo>
                <a:cubicBezTo>
                  <a:pt x="735" y="738"/>
                  <a:pt x="635" y="538"/>
                  <a:pt x="435" y="338"/>
                </a:cubicBezTo>
                <a:cubicBezTo>
                  <a:pt x="282" y="155"/>
                  <a:pt x="130" y="0"/>
                  <a:pt x="79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1897;p44">
            <a:extLst>
              <a:ext uri="{FF2B5EF4-FFF2-40B4-BE49-F238E27FC236}">
                <a16:creationId xmlns:a16="http://schemas.microsoft.com/office/drawing/2014/main" id="{BD67B186-0503-4C6B-8A69-C06F4E01F9EB}"/>
              </a:ext>
            </a:extLst>
          </p:cNvPr>
          <p:cNvSpPr/>
          <p:nvPr/>
        </p:nvSpPr>
        <p:spPr>
          <a:xfrm>
            <a:off x="7983434" y="3596434"/>
            <a:ext cx="17599" cy="23359"/>
          </a:xfrm>
          <a:custGeom>
            <a:avLst/>
            <a:gdLst/>
            <a:ahLst/>
            <a:cxnLst/>
            <a:rect l="l" t="t" r="r" b="b"/>
            <a:pathLst>
              <a:path w="935" h="1241" extrusionOk="0">
                <a:moveTo>
                  <a:pt x="46" y="0"/>
                </a:moveTo>
                <a:cubicBezTo>
                  <a:pt x="42" y="0"/>
                  <a:pt x="37" y="1"/>
                  <a:pt x="33" y="3"/>
                </a:cubicBezTo>
                <a:cubicBezTo>
                  <a:pt x="0" y="36"/>
                  <a:pt x="133" y="336"/>
                  <a:pt x="367" y="703"/>
                </a:cubicBezTo>
                <a:cubicBezTo>
                  <a:pt x="586" y="1016"/>
                  <a:pt x="804" y="1240"/>
                  <a:pt x="886" y="1240"/>
                </a:cubicBezTo>
                <a:cubicBezTo>
                  <a:pt x="892" y="1240"/>
                  <a:pt x="896" y="1239"/>
                  <a:pt x="901" y="1237"/>
                </a:cubicBezTo>
                <a:cubicBezTo>
                  <a:pt x="934" y="1204"/>
                  <a:pt x="801" y="904"/>
                  <a:pt x="567" y="570"/>
                </a:cubicBezTo>
                <a:cubicBezTo>
                  <a:pt x="347" y="255"/>
                  <a:pt x="127" y="0"/>
                  <a:pt x="4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1898;p44">
            <a:extLst>
              <a:ext uri="{FF2B5EF4-FFF2-40B4-BE49-F238E27FC236}">
                <a16:creationId xmlns:a16="http://schemas.microsoft.com/office/drawing/2014/main" id="{D012F337-5208-4077-A0D0-5802DCDA686C}"/>
              </a:ext>
            </a:extLst>
          </p:cNvPr>
          <p:cNvSpPr/>
          <p:nvPr/>
        </p:nvSpPr>
        <p:spPr>
          <a:xfrm>
            <a:off x="8146663" y="3508476"/>
            <a:ext cx="6306" cy="11519"/>
          </a:xfrm>
          <a:custGeom>
            <a:avLst/>
            <a:gdLst/>
            <a:ahLst/>
            <a:cxnLst/>
            <a:rect l="l" t="t" r="r" b="b"/>
            <a:pathLst>
              <a:path w="335" h="612" extrusionOk="0">
                <a:moveTo>
                  <a:pt x="278" y="1"/>
                </a:moveTo>
                <a:cubicBezTo>
                  <a:pt x="208" y="1"/>
                  <a:pt x="98" y="123"/>
                  <a:pt x="68" y="273"/>
                </a:cubicBezTo>
                <a:cubicBezTo>
                  <a:pt x="1" y="439"/>
                  <a:pt x="1" y="606"/>
                  <a:pt x="68" y="606"/>
                </a:cubicBezTo>
                <a:cubicBezTo>
                  <a:pt x="75" y="610"/>
                  <a:pt x="82" y="611"/>
                  <a:pt x="90" y="611"/>
                </a:cubicBezTo>
                <a:cubicBezTo>
                  <a:pt x="155" y="611"/>
                  <a:pt x="241" y="489"/>
                  <a:pt x="301" y="339"/>
                </a:cubicBezTo>
                <a:cubicBezTo>
                  <a:pt x="334" y="173"/>
                  <a:pt x="334" y="6"/>
                  <a:pt x="301" y="6"/>
                </a:cubicBezTo>
                <a:cubicBezTo>
                  <a:pt x="294" y="2"/>
                  <a:pt x="286" y="1"/>
                  <a:pt x="2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1899;p44">
            <a:extLst>
              <a:ext uri="{FF2B5EF4-FFF2-40B4-BE49-F238E27FC236}">
                <a16:creationId xmlns:a16="http://schemas.microsoft.com/office/drawing/2014/main" id="{BF21FF50-C71C-498F-94BB-0C083EECC4A2}"/>
              </a:ext>
            </a:extLst>
          </p:cNvPr>
          <p:cNvSpPr/>
          <p:nvPr/>
        </p:nvSpPr>
        <p:spPr>
          <a:xfrm>
            <a:off x="8082008" y="3683714"/>
            <a:ext cx="8752" cy="25843"/>
          </a:xfrm>
          <a:custGeom>
            <a:avLst/>
            <a:gdLst/>
            <a:ahLst/>
            <a:cxnLst/>
            <a:rect l="l" t="t" r="r" b="b"/>
            <a:pathLst>
              <a:path w="465" h="1373" extrusionOk="0">
                <a:moveTo>
                  <a:pt x="342" y="0"/>
                </a:moveTo>
                <a:cubicBezTo>
                  <a:pt x="339" y="0"/>
                  <a:pt x="337" y="1"/>
                  <a:pt x="334" y="3"/>
                </a:cubicBezTo>
                <a:cubicBezTo>
                  <a:pt x="300" y="3"/>
                  <a:pt x="267" y="303"/>
                  <a:pt x="167" y="670"/>
                </a:cubicBezTo>
                <a:cubicBezTo>
                  <a:pt x="100" y="1037"/>
                  <a:pt x="0" y="1337"/>
                  <a:pt x="33" y="1370"/>
                </a:cubicBezTo>
                <a:cubicBezTo>
                  <a:pt x="37" y="1372"/>
                  <a:pt x="41" y="1373"/>
                  <a:pt x="46" y="1373"/>
                </a:cubicBezTo>
                <a:cubicBezTo>
                  <a:pt x="122" y="1373"/>
                  <a:pt x="306" y="1114"/>
                  <a:pt x="400" y="736"/>
                </a:cubicBezTo>
                <a:cubicBezTo>
                  <a:pt x="464" y="353"/>
                  <a:pt x="406" y="0"/>
                  <a:pt x="342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1900;p44">
            <a:extLst>
              <a:ext uri="{FF2B5EF4-FFF2-40B4-BE49-F238E27FC236}">
                <a16:creationId xmlns:a16="http://schemas.microsoft.com/office/drawing/2014/main" id="{84DC95D3-9106-453B-A56B-61B5723CB051}"/>
              </a:ext>
            </a:extLst>
          </p:cNvPr>
          <p:cNvSpPr/>
          <p:nvPr/>
        </p:nvSpPr>
        <p:spPr>
          <a:xfrm>
            <a:off x="8116528" y="2480674"/>
            <a:ext cx="10070" cy="15886"/>
          </a:xfrm>
          <a:custGeom>
            <a:avLst/>
            <a:gdLst/>
            <a:ahLst/>
            <a:cxnLst/>
            <a:rect l="l" t="t" r="r" b="b"/>
            <a:pathLst>
              <a:path w="535" h="844" extrusionOk="0">
                <a:moveTo>
                  <a:pt x="78" y="1"/>
                </a:moveTo>
                <a:cubicBezTo>
                  <a:pt x="74" y="1"/>
                  <a:pt x="70" y="2"/>
                  <a:pt x="67" y="5"/>
                </a:cubicBezTo>
                <a:cubicBezTo>
                  <a:pt x="1" y="38"/>
                  <a:pt x="67" y="239"/>
                  <a:pt x="168" y="472"/>
                </a:cubicBezTo>
                <a:cubicBezTo>
                  <a:pt x="259" y="686"/>
                  <a:pt x="378" y="843"/>
                  <a:pt x="449" y="843"/>
                </a:cubicBezTo>
                <a:cubicBezTo>
                  <a:pt x="456" y="843"/>
                  <a:pt x="462" y="842"/>
                  <a:pt x="468" y="839"/>
                </a:cubicBezTo>
                <a:cubicBezTo>
                  <a:pt x="534" y="806"/>
                  <a:pt x="468" y="606"/>
                  <a:pt x="368" y="372"/>
                </a:cubicBezTo>
                <a:cubicBezTo>
                  <a:pt x="246" y="159"/>
                  <a:pt x="124" y="1"/>
                  <a:pt x="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1901;p44">
            <a:extLst>
              <a:ext uri="{FF2B5EF4-FFF2-40B4-BE49-F238E27FC236}">
                <a16:creationId xmlns:a16="http://schemas.microsoft.com/office/drawing/2014/main" id="{515180EF-9212-4042-B0E1-7B2E552C03BA}"/>
              </a:ext>
            </a:extLst>
          </p:cNvPr>
          <p:cNvSpPr/>
          <p:nvPr/>
        </p:nvSpPr>
        <p:spPr>
          <a:xfrm>
            <a:off x="7993467" y="2251980"/>
            <a:ext cx="23886" cy="23528"/>
          </a:xfrm>
          <a:custGeom>
            <a:avLst/>
            <a:gdLst/>
            <a:ahLst/>
            <a:cxnLst/>
            <a:rect l="l" t="t" r="r" b="b"/>
            <a:pathLst>
              <a:path w="1269" h="1250" extrusionOk="0">
                <a:moveTo>
                  <a:pt x="1195" y="0"/>
                </a:moveTo>
                <a:cubicBezTo>
                  <a:pt x="1075" y="0"/>
                  <a:pt x="763" y="190"/>
                  <a:pt x="501" y="480"/>
                </a:cubicBezTo>
                <a:cubicBezTo>
                  <a:pt x="168" y="814"/>
                  <a:pt x="1" y="1214"/>
                  <a:pt x="67" y="1247"/>
                </a:cubicBezTo>
                <a:cubicBezTo>
                  <a:pt x="71" y="1249"/>
                  <a:pt x="74" y="1250"/>
                  <a:pt x="78" y="1250"/>
                </a:cubicBezTo>
                <a:cubicBezTo>
                  <a:pt x="153" y="1250"/>
                  <a:pt x="348" y="933"/>
                  <a:pt x="635" y="647"/>
                </a:cubicBezTo>
                <a:cubicBezTo>
                  <a:pt x="968" y="313"/>
                  <a:pt x="1268" y="80"/>
                  <a:pt x="1235" y="13"/>
                </a:cubicBezTo>
                <a:cubicBezTo>
                  <a:pt x="1226" y="4"/>
                  <a:pt x="1213" y="0"/>
                  <a:pt x="1195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1902;p44">
            <a:extLst>
              <a:ext uri="{FF2B5EF4-FFF2-40B4-BE49-F238E27FC236}">
                <a16:creationId xmlns:a16="http://schemas.microsoft.com/office/drawing/2014/main" id="{7B7BC891-E0A0-43DC-BB7C-6D67075F5FA4}"/>
              </a:ext>
            </a:extLst>
          </p:cNvPr>
          <p:cNvSpPr/>
          <p:nvPr/>
        </p:nvSpPr>
        <p:spPr>
          <a:xfrm>
            <a:off x="8102091" y="2229375"/>
            <a:ext cx="11952" cy="20347"/>
          </a:xfrm>
          <a:custGeom>
            <a:avLst/>
            <a:gdLst/>
            <a:ahLst/>
            <a:cxnLst/>
            <a:rect l="l" t="t" r="r" b="b"/>
            <a:pathLst>
              <a:path w="635" h="1081" extrusionOk="0">
                <a:moveTo>
                  <a:pt x="90" y="0"/>
                </a:moveTo>
                <a:cubicBezTo>
                  <a:pt x="79" y="0"/>
                  <a:pt x="72" y="5"/>
                  <a:pt x="67" y="13"/>
                </a:cubicBezTo>
                <a:cubicBezTo>
                  <a:pt x="1" y="47"/>
                  <a:pt x="134" y="280"/>
                  <a:pt x="301" y="547"/>
                </a:cubicBezTo>
                <a:cubicBezTo>
                  <a:pt x="434" y="847"/>
                  <a:pt x="534" y="1081"/>
                  <a:pt x="601" y="1081"/>
                </a:cubicBezTo>
                <a:cubicBezTo>
                  <a:pt x="634" y="1047"/>
                  <a:pt x="601" y="780"/>
                  <a:pt x="468" y="447"/>
                </a:cubicBezTo>
                <a:cubicBezTo>
                  <a:pt x="352" y="186"/>
                  <a:pt x="160" y="0"/>
                  <a:pt x="9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1903;p44">
            <a:extLst>
              <a:ext uri="{FF2B5EF4-FFF2-40B4-BE49-F238E27FC236}">
                <a16:creationId xmlns:a16="http://schemas.microsoft.com/office/drawing/2014/main" id="{D24F085B-51B9-4171-9E1C-4DA25F6DEB25}"/>
              </a:ext>
            </a:extLst>
          </p:cNvPr>
          <p:cNvSpPr/>
          <p:nvPr/>
        </p:nvSpPr>
        <p:spPr>
          <a:xfrm>
            <a:off x="7810135" y="2307413"/>
            <a:ext cx="10691" cy="21476"/>
          </a:xfrm>
          <a:custGeom>
            <a:avLst/>
            <a:gdLst/>
            <a:ahLst/>
            <a:cxnLst/>
            <a:rect l="l" t="t" r="r" b="b"/>
            <a:pathLst>
              <a:path w="568" h="1141" extrusionOk="0">
                <a:moveTo>
                  <a:pt x="487" y="0"/>
                </a:moveTo>
                <a:cubicBezTo>
                  <a:pt x="417" y="0"/>
                  <a:pt x="292" y="225"/>
                  <a:pt x="167" y="537"/>
                </a:cubicBezTo>
                <a:cubicBezTo>
                  <a:pt x="34" y="837"/>
                  <a:pt x="0" y="1138"/>
                  <a:pt x="34" y="1138"/>
                </a:cubicBezTo>
                <a:cubicBezTo>
                  <a:pt x="40" y="1140"/>
                  <a:pt x="47" y="1141"/>
                  <a:pt x="53" y="1141"/>
                </a:cubicBezTo>
                <a:cubicBezTo>
                  <a:pt x="147" y="1141"/>
                  <a:pt x="242" y="916"/>
                  <a:pt x="367" y="604"/>
                </a:cubicBezTo>
                <a:cubicBezTo>
                  <a:pt x="501" y="304"/>
                  <a:pt x="568" y="37"/>
                  <a:pt x="501" y="4"/>
                </a:cubicBezTo>
                <a:cubicBezTo>
                  <a:pt x="497" y="1"/>
                  <a:pt x="492" y="0"/>
                  <a:pt x="4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1904;p44">
            <a:extLst>
              <a:ext uri="{FF2B5EF4-FFF2-40B4-BE49-F238E27FC236}">
                <a16:creationId xmlns:a16="http://schemas.microsoft.com/office/drawing/2014/main" id="{528DFD09-13AF-4BBF-B9F1-200702E7BB3E}"/>
              </a:ext>
            </a:extLst>
          </p:cNvPr>
          <p:cNvSpPr/>
          <p:nvPr/>
        </p:nvSpPr>
        <p:spPr>
          <a:xfrm>
            <a:off x="7803228" y="2432940"/>
            <a:ext cx="18220" cy="14889"/>
          </a:xfrm>
          <a:custGeom>
            <a:avLst/>
            <a:gdLst/>
            <a:ahLst/>
            <a:cxnLst/>
            <a:rect l="l" t="t" r="r" b="b"/>
            <a:pathLst>
              <a:path w="968" h="791" extrusionOk="0">
                <a:moveTo>
                  <a:pt x="18" y="1"/>
                </a:moveTo>
                <a:cubicBezTo>
                  <a:pt x="10" y="1"/>
                  <a:pt x="4" y="3"/>
                  <a:pt x="1" y="6"/>
                </a:cubicBezTo>
                <a:cubicBezTo>
                  <a:pt x="1" y="73"/>
                  <a:pt x="134" y="273"/>
                  <a:pt x="401" y="473"/>
                </a:cubicBezTo>
                <a:cubicBezTo>
                  <a:pt x="621" y="666"/>
                  <a:pt x="819" y="790"/>
                  <a:pt x="900" y="790"/>
                </a:cubicBezTo>
                <a:cubicBezTo>
                  <a:pt x="917" y="790"/>
                  <a:pt x="929" y="785"/>
                  <a:pt x="935" y="773"/>
                </a:cubicBezTo>
                <a:cubicBezTo>
                  <a:pt x="968" y="740"/>
                  <a:pt x="801" y="540"/>
                  <a:pt x="534" y="306"/>
                </a:cubicBezTo>
                <a:cubicBezTo>
                  <a:pt x="325" y="127"/>
                  <a:pt x="89" y="1"/>
                  <a:pt x="1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1905;p44">
            <a:extLst>
              <a:ext uri="{FF2B5EF4-FFF2-40B4-BE49-F238E27FC236}">
                <a16:creationId xmlns:a16="http://schemas.microsoft.com/office/drawing/2014/main" id="{7BA6B37B-F032-45D2-B203-B019C918C0F5}"/>
              </a:ext>
            </a:extLst>
          </p:cNvPr>
          <p:cNvSpPr/>
          <p:nvPr/>
        </p:nvSpPr>
        <p:spPr>
          <a:xfrm>
            <a:off x="8012308" y="2143600"/>
            <a:ext cx="7548" cy="14456"/>
          </a:xfrm>
          <a:custGeom>
            <a:avLst/>
            <a:gdLst/>
            <a:ahLst/>
            <a:cxnLst/>
            <a:rect l="l" t="t" r="r" b="b"/>
            <a:pathLst>
              <a:path w="401" h="768" extrusionOk="0">
                <a:moveTo>
                  <a:pt x="67" y="0"/>
                </a:moveTo>
                <a:cubicBezTo>
                  <a:pt x="0" y="0"/>
                  <a:pt x="34" y="200"/>
                  <a:pt x="101" y="434"/>
                </a:cubicBezTo>
                <a:cubicBezTo>
                  <a:pt x="201" y="634"/>
                  <a:pt x="301" y="767"/>
                  <a:pt x="367" y="767"/>
                </a:cubicBezTo>
                <a:cubicBezTo>
                  <a:pt x="401" y="767"/>
                  <a:pt x="401" y="567"/>
                  <a:pt x="301" y="367"/>
                </a:cubicBezTo>
                <a:cubicBezTo>
                  <a:pt x="234" y="134"/>
                  <a:pt x="101" y="0"/>
                  <a:pt x="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1906;p44">
            <a:extLst>
              <a:ext uri="{FF2B5EF4-FFF2-40B4-BE49-F238E27FC236}">
                <a16:creationId xmlns:a16="http://schemas.microsoft.com/office/drawing/2014/main" id="{BB212E81-BE37-436B-9F8C-03C2B79EA177}"/>
              </a:ext>
            </a:extLst>
          </p:cNvPr>
          <p:cNvSpPr/>
          <p:nvPr/>
        </p:nvSpPr>
        <p:spPr>
          <a:xfrm>
            <a:off x="8207573" y="2195701"/>
            <a:ext cx="6306" cy="20178"/>
          </a:xfrm>
          <a:custGeom>
            <a:avLst/>
            <a:gdLst/>
            <a:ahLst/>
            <a:cxnLst/>
            <a:rect l="l" t="t" r="r" b="b"/>
            <a:pathLst>
              <a:path w="335" h="1072" extrusionOk="0">
                <a:moveTo>
                  <a:pt x="301" y="1"/>
                </a:moveTo>
                <a:cubicBezTo>
                  <a:pt x="234" y="1"/>
                  <a:pt x="134" y="234"/>
                  <a:pt x="67" y="535"/>
                </a:cubicBezTo>
                <a:cubicBezTo>
                  <a:pt x="34" y="835"/>
                  <a:pt x="1" y="1068"/>
                  <a:pt x="67" y="1068"/>
                </a:cubicBezTo>
                <a:cubicBezTo>
                  <a:pt x="72" y="1070"/>
                  <a:pt x="76" y="1072"/>
                  <a:pt x="80" y="1072"/>
                </a:cubicBezTo>
                <a:cubicBezTo>
                  <a:pt x="147" y="1072"/>
                  <a:pt x="238" y="849"/>
                  <a:pt x="301" y="568"/>
                </a:cubicBezTo>
                <a:cubicBezTo>
                  <a:pt x="334" y="268"/>
                  <a:pt x="334" y="34"/>
                  <a:pt x="3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1907;p44">
            <a:extLst>
              <a:ext uri="{FF2B5EF4-FFF2-40B4-BE49-F238E27FC236}">
                <a16:creationId xmlns:a16="http://schemas.microsoft.com/office/drawing/2014/main" id="{9ED14821-A1C0-4A53-899E-E48F931C68EA}"/>
              </a:ext>
            </a:extLst>
          </p:cNvPr>
          <p:cNvSpPr/>
          <p:nvPr/>
        </p:nvSpPr>
        <p:spPr>
          <a:xfrm>
            <a:off x="8252784" y="2281042"/>
            <a:ext cx="11952" cy="24620"/>
          </a:xfrm>
          <a:custGeom>
            <a:avLst/>
            <a:gdLst/>
            <a:ahLst/>
            <a:cxnLst/>
            <a:rect l="l" t="t" r="r" b="b"/>
            <a:pathLst>
              <a:path w="635" h="1308" extrusionOk="0">
                <a:moveTo>
                  <a:pt x="561" y="1"/>
                </a:moveTo>
                <a:cubicBezTo>
                  <a:pt x="517" y="1"/>
                  <a:pt x="359" y="287"/>
                  <a:pt x="200" y="604"/>
                </a:cubicBezTo>
                <a:cubicBezTo>
                  <a:pt x="67" y="971"/>
                  <a:pt x="0" y="1304"/>
                  <a:pt x="34" y="1304"/>
                </a:cubicBezTo>
                <a:cubicBezTo>
                  <a:pt x="37" y="1306"/>
                  <a:pt x="41" y="1307"/>
                  <a:pt x="46" y="1307"/>
                </a:cubicBezTo>
                <a:cubicBezTo>
                  <a:pt x="116" y="1307"/>
                  <a:pt x="243" y="1050"/>
                  <a:pt x="401" y="704"/>
                </a:cubicBezTo>
                <a:cubicBezTo>
                  <a:pt x="567" y="337"/>
                  <a:pt x="634" y="37"/>
                  <a:pt x="567" y="3"/>
                </a:cubicBezTo>
                <a:cubicBezTo>
                  <a:pt x="566" y="2"/>
                  <a:pt x="564" y="1"/>
                  <a:pt x="56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1908;p44">
            <a:extLst>
              <a:ext uri="{FF2B5EF4-FFF2-40B4-BE49-F238E27FC236}">
                <a16:creationId xmlns:a16="http://schemas.microsoft.com/office/drawing/2014/main" id="{2C02D0E4-3B17-4F5E-87D3-E87AA29A6387}"/>
              </a:ext>
            </a:extLst>
          </p:cNvPr>
          <p:cNvSpPr/>
          <p:nvPr/>
        </p:nvSpPr>
        <p:spPr>
          <a:xfrm>
            <a:off x="8207573" y="2352003"/>
            <a:ext cx="15096" cy="26427"/>
          </a:xfrm>
          <a:custGeom>
            <a:avLst/>
            <a:gdLst/>
            <a:ahLst/>
            <a:cxnLst/>
            <a:rect l="l" t="t" r="r" b="b"/>
            <a:pathLst>
              <a:path w="802" h="1404" extrusionOk="0">
                <a:moveTo>
                  <a:pt x="74" y="0"/>
                </a:moveTo>
                <a:cubicBezTo>
                  <a:pt x="71" y="0"/>
                  <a:pt x="69" y="1"/>
                  <a:pt x="67" y="3"/>
                </a:cubicBezTo>
                <a:cubicBezTo>
                  <a:pt x="1" y="36"/>
                  <a:pt x="101" y="370"/>
                  <a:pt x="301" y="737"/>
                </a:cubicBezTo>
                <a:cubicBezTo>
                  <a:pt x="501" y="1137"/>
                  <a:pt x="701" y="1404"/>
                  <a:pt x="768" y="1404"/>
                </a:cubicBezTo>
                <a:cubicBezTo>
                  <a:pt x="801" y="1371"/>
                  <a:pt x="701" y="1037"/>
                  <a:pt x="501" y="637"/>
                </a:cubicBezTo>
                <a:cubicBezTo>
                  <a:pt x="311" y="288"/>
                  <a:pt x="121" y="0"/>
                  <a:pt x="7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1909;p44">
            <a:extLst>
              <a:ext uri="{FF2B5EF4-FFF2-40B4-BE49-F238E27FC236}">
                <a16:creationId xmlns:a16="http://schemas.microsoft.com/office/drawing/2014/main" id="{4D04CC1D-4D9C-474B-AAFE-296E4D300149}"/>
              </a:ext>
            </a:extLst>
          </p:cNvPr>
          <p:cNvSpPr/>
          <p:nvPr/>
        </p:nvSpPr>
        <p:spPr>
          <a:xfrm>
            <a:off x="8288566" y="2431716"/>
            <a:ext cx="9430" cy="18917"/>
          </a:xfrm>
          <a:custGeom>
            <a:avLst/>
            <a:gdLst/>
            <a:ahLst/>
            <a:cxnLst/>
            <a:rect l="l" t="t" r="r" b="b"/>
            <a:pathLst>
              <a:path w="501" h="1005" extrusionOk="0">
                <a:moveTo>
                  <a:pt x="425" y="1"/>
                </a:moveTo>
                <a:cubicBezTo>
                  <a:pt x="377" y="1"/>
                  <a:pt x="229" y="193"/>
                  <a:pt x="167" y="471"/>
                </a:cubicBezTo>
                <a:cubicBezTo>
                  <a:pt x="67" y="738"/>
                  <a:pt x="1" y="972"/>
                  <a:pt x="67" y="1005"/>
                </a:cubicBezTo>
                <a:cubicBezTo>
                  <a:pt x="134" y="1005"/>
                  <a:pt x="267" y="805"/>
                  <a:pt x="368" y="538"/>
                </a:cubicBezTo>
                <a:cubicBezTo>
                  <a:pt x="434" y="271"/>
                  <a:pt x="501" y="4"/>
                  <a:pt x="434" y="4"/>
                </a:cubicBezTo>
                <a:cubicBezTo>
                  <a:pt x="432" y="2"/>
                  <a:pt x="429" y="1"/>
                  <a:pt x="42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1910;p44">
            <a:extLst>
              <a:ext uri="{FF2B5EF4-FFF2-40B4-BE49-F238E27FC236}">
                <a16:creationId xmlns:a16="http://schemas.microsoft.com/office/drawing/2014/main" id="{AEA3D6F8-D262-4DDF-A6A8-EB54CFFA9813}"/>
              </a:ext>
            </a:extLst>
          </p:cNvPr>
          <p:cNvSpPr/>
          <p:nvPr/>
        </p:nvSpPr>
        <p:spPr>
          <a:xfrm>
            <a:off x="8220767" y="2509548"/>
            <a:ext cx="9430" cy="12141"/>
          </a:xfrm>
          <a:custGeom>
            <a:avLst/>
            <a:gdLst/>
            <a:ahLst/>
            <a:cxnLst/>
            <a:rect l="l" t="t" r="r" b="b"/>
            <a:pathLst>
              <a:path w="501" h="645" extrusionOk="0">
                <a:moveTo>
                  <a:pt x="80" y="0"/>
                </a:moveTo>
                <a:cubicBezTo>
                  <a:pt x="75" y="0"/>
                  <a:pt x="70" y="2"/>
                  <a:pt x="67" y="6"/>
                </a:cubicBezTo>
                <a:cubicBezTo>
                  <a:pt x="0" y="39"/>
                  <a:pt x="33" y="206"/>
                  <a:pt x="167" y="372"/>
                </a:cubicBezTo>
                <a:cubicBezTo>
                  <a:pt x="256" y="522"/>
                  <a:pt x="373" y="644"/>
                  <a:pt x="420" y="644"/>
                </a:cubicBezTo>
                <a:cubicBezTo>
                  <a:pt x="426" y="644"/>
                  <a:pt x="430" y="643"/>
                  <a:pt x="434" y="639"/>
                </a:cubicBezTo>
                <a:cubicBezTo>
                  <a:pt x="500" y="606"/>
                  <a:pt x="434" y="439"/>
                  <a:pt x="334" y="272"/>
                </a:cubicBezTo>
                <a:cubicBezTo>
                  <a:pt x="244" y="123"/>
                  <a:pt x="128" y="0"/>
                  <a:pt x="8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1911;p44">
            <a:extLst>
              <a:ext uri="{FF2B5EF4-FFF2-40B4-BE49-F238E27FC236}">
                <a16:creationId xmlns:a16="http://schemas.microsoft.com/office/drawing/2014/main" id="{FC6A1379-8B46-4C12-9742-9C1E65CBCBFB}"/>
              </a:ext>
            </a:extLst>
          </p:cNvPr>
          <p:cNvSpPr/>
          <p:nvPr/>
        </p:nvSpPr>
        <p:spPr>
          <a:xfrm>
            <a:off x="8222009" y="2647084"/>
            <a:ext cx="20742" cy="20874"/>
          </a:xfrm>
          <a:custGeom>
            <a:avLst/>
            <a:gdLst/>
            <a:ahLst/>
            <a:cxnLst/>
            <a:rect l="l" t="t" r="r" b="b"/>
            <a:pathLst>
              <a:path w="1102" h="1109" extrusionOk="0">
                <a:moveTo>
                  <a:pt x="78" y="0"/>
                </a:moveTo>
                <a:cubicBezTo>
                  <a:pt x="74" y="0"/>
                  <a:pt x="70" y="1"/>
                  <a:pt x="67" y="4"/>
                </a:cubicBezTo>
                <a:cubicBezTo>
                  <a:pt x="1" y="70"/>
                  <a:pt x="201" y="337"/>
                  <a:pt x="468" y="638"/>
                </a:cubicBezTo>
                <a:cubicBezTo>
                  <a:pt x="746" y="916"/>
                  <a:pt x="967" y="1108"/>
                  <a:pt x="1051" y="1108"/>
                </a:cubicBezTo>
                <a:cubicBezTo>
                  <a:pt x="1058" y="1108"/>
                  <a:pt x="1063" y="1107"/>
                  <a:pt x="1068" y="1105"/>
                </a:cubicBezTo>
                <a:cubicBezTo>
                  <a:pt x="1102" y="1038"/>
                  <a:pt x="901" y="771"/>
                  <a:pt x="635" y="471"/>
                </a:cubicBezTo>
                <a:cubicBezTo>
                  <a:pt x="387" y="192"/>
                  <a:pt x="140" y="0"/>
                  <a:pt x="7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1912;p44">
            <a:extLst>
              <a:ext uri="{FF2B5EF4-FFF2-40B4-BE49-F238E27FC236}">
                <a16:creationId xmlns:a16="http://schemas.microsoft.com/office/drawing/2014/main" id="{C14A8BDB-FDA1-47CB-9309-E600DA5DCDC6}"/>
              </a:ext>
            </a:extLst>
          </p:cNvPr>
          <p:cNvSpPr/>
          <p:nvPr/>
        </p:nvSpPr>
        <p:spPr>
          <a:xfrm>
            <a:off x="8304885" y="2563418"/>
            <a:ext cx="17599" cy="20404"/>
          </a:xfrm>
          <a:custGeom>
            <a:avLst/>
            <a:gdLst/>
            <a:ahLst/>
            <a:cxnLst/>
            <a:rect l="l" t="t" r="r" b="b"/>
            <a:pathLst>
              <a:path w="935" h="1084" extrusionOk="0">
                <a:moveTo>
                  <a:pt x="63" y="1"/>
                </a:moveTo>
                <a:cubicBezTo>
                  <a:pt x="52" y="1"/>
                  <a:pt x="42" y="4"/>
                  <a:pt x="34" y="12"/>
                </a:cubicBezTo>
                <a:cubicBezTo>
                  <a:pt x="1" y="46"/>
                  <a:pt x="134" y="312"/>
                  <a:pt x="368" y="613"/>
                </a:cubicBezTo>
                <a:cubicBezTo>
                  <a:pt x="584" y="891"/>
                  <a:pt x="801" y="1083"/>
                  <a:pt x="884" y="1083"/>
                </a:cubicBezTo>
                <a:cubicBezTo>
                  <a:pt x="891" y="1083"/>
                  <a:pt x="897" y="1082"/>
                  <a:pt x="902" y="1080"/>
                </a:cubicBezTo>
                <a:cubicBezTo>
                  <a:pt x="935" y="1046"/>
                  <a:pt x="768" y="779"/>
                  <a:pt x="535" y="479"/>
                </a:cubicBezTo>
                <a:cubicBezTo>
                  <a:pt x="328" y="214"/>
                  <a:pt x="148" y="1"/>
                  <a:pt x="6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1913;p44">
            <a:extLst>
              <a:ext uri="{FF2B5EF4-FFF2-40B4-BE49-F238E27FC236}">
                <a16:creationId xmlns:a16="http://schemas.microsoft.com/office/drawing/2014/main" id="{2AE5C83A-B09E-4878-9E35-F63933FA4C2A}"/>
              </a:ext>
            </a:extLst>
          </p:cNvPr>
          <p:cNvSpPr/>
          <p:nvPr/>
        </p:nvSpPr>
        <p:spPr>
          <a:xfrm>
            <a:off x="8364533" y="2674771"/>
            <a:ext cx="13835" cy="24563"/>
          </a:xfrm>
          <a:custGeom>
            <a:avLst/>
            <a:gdLst/>
            <a:ahLst/>
            <a:cxnLst/>
            <a:rect l="l" t="t" r="r" b="b"/>
            <a:pathLst>
              <a:path w="735" h="1305" extrusionOk="0">
                <a:moveTo>
                  <a:pt x="668" y="0"/>
                </a:moveTo>
                <a:cubicBezTo>
                  <a:pt x="601" y="0"/>
                  <a:pt x="434" y="267"/>
                  <a:pt x="268" y="634"/>
                </a:cubicBezTo>
                <a:cubicBezTo>
                  <a:pt x="68" y="968"/>
                  <a:pt x="1" y="1301"/>
                  <a:pt x="34" y="1301"/>
                </a:cubicBezTo>
                <a:cubicBezTo>
                  <a:pt x="38" y="1303"/>
                  <a:pt x="42" y="1304"/>
                  <a:pt x="47" y="1304"/>
                </a:cubicBezTo>
                <a:cubicBezTo>
                  <a:pt x="123" y="1304"/>
                  <a:pt x="311" y="1047"/>
                  <a:pt x="468" y="701"/>
                </a:cubicBezTo>
                <a:cubicBezTo>
                  <a:pt x="635" y="367"/>
                  <a:pt x="735" y="34"/>
                  <a:pt x="66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1914;p44">
            <a:extLst>
              <a:ext uri="{FF2B5EF4-FFF2-40B4-BE49-F238E27FC236}">
                <a16:creationId xmlns:a16="http://schemas.microsoft.com/office/drawing/2014/main" id="{54894A64-CA73-4E3F-9702-D5383BD454B2}"/>
              </a:ext>
            </a:extLst>
          </p:cNvPr>
          <p:cNvSpPr/>
          <p:nvPr/>
        </p:nvSpPr>
        <p:spPr>
          <a:xfrm>
            <a:off x="8252784" y="2777373"/>
            <a:ext cx="20742" cy="17392"/>
          </a:xfrm>
          <a:custGeom>
            <a:avLst/>
            <a:gdLst/>
            <a:ahLst/>
            <a:cxnLst/>
            <a:rect l="l" t="t" r="r" b="b"/>
            <a:pathLst>
              <a:path w="1102" h="924" extrusionOk="0">
                <a:moveTo>
                  <a:pt x="84" y="0"/>
                </a:moveTo>
                <a:cubicBezTo>
                  <a:pt x="58" y="0"/>
                  <a:pt x="40" y="7"/>
                  <a:pt x="34" y="20"/>
                </a:cubicBezTo>
                <a:cubicBezTo>
                  <a:pt x="0" y="87"/>
                  <a:pt x="267" y="254"/>
                  <a:pt x="534" y="487"/>
                </a:cubicBezTo>
                <a:cubicBezTo>
                  <a:pt x="784" y="705"/>
                  <a:pt x="975" y="924"/>
                  <a:pt x="1026" y="924"/>
                </a:cubicBezTo>
                <a:cubicBezTo>
                  <a:pt x="1029" y="924"/>
                  <a:pt x="1032" y="923"/>
                  <a:pt x="1034" y="921"/>
                </a:cubicBezTo>
                <a:cubicBezTo>
                  <a:pt x="1101" y="887"/>
                  <a:pt x="968" y="587"/>
                  <a:pt x="667" y="320"/>
                </a:cubicBezTo>
                <a:cubicBezTo>
                  <a:pt x="427" y="107"/>
                  <a:pt x="187" y="0"/>
                  <a:pt x="8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1915;p44">
            <a:extLst>
              <a:ext uri="{FF2B5EF4-FFF2-40B4-BE49-F238E27FC236}">
                <a16:creationId xmlns:a16="http://schemas.microsoft.com/office/drawing/2014/main" id="{F94A2002-91D1-4A46-9B26-21040DCF3C08}"/>
              </a:ext>
            </a:extLst>
          </p:cNvPr>
          <p:cNvSpPr/>
          <p:nvPr/>
        </p:nvSpPr>
        <p:spPr>
          <a:xfrm>
            <a:off x="8260934" y="2891381"/>
            <a:ext cx="16978" cy="3783"/>
          </a:xfrm>
          <a:custGeom>
            <a:avLst/>
            <a:gdLst/>
            <a:ahLst/>
            <a:cxnLst/>
            <a:rect l="l" t="t" r="r" b="b"/>
            <a:pathLst>
              <a:path w="902" h="201" extrusionOk="0">
                <a:moveTo>
                  <a:pt x="468" y="1"/>
                </a:moveTo>
                <a:cubicBezTo>
                  <a:pt x="201" y="1"/>
                  <a:pt x="1" y="34"/>
                  <a:pt x="1" y="101"/>
                </a:cubicBezTo>
                <a:cubicBezTo>
                  <a:pt x="1" y="167"/>
                  <a:pt x="201" y="201"/>
                  <a:pt x="468" y="201"/>
                </a:cubicBezTo>
                <a:cubicBezTo>
                  <a:pt x="701" y="201"/>
                  <a:pt x="902" y="167"/>
                  <a:pt x="902" y="101"/>
                </a:cubicBezTo>
                <a:cubicBezTo>
                  <a:pt x="902" y="34"/>
                  <a:pt x="701" y="1"/>
                  <a:pt x="46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1916;p44">
            <a:extLst>
              <a:ext uri="{FF2B5EF4-FFF2-40B4-BE49-F238E27FC236}">
                <a16:creationId xmlns:a16="http://schemas.microsoft.com/office/drawing/2014/main" id="{7DF5205C-9DA7-4F24-A8A9-0CC375C1F027}"/>
              </a:ext>
            </a:extLst>
          </p:cNvPr>
          <p:cNvSpPr/>
          <p:nvPr/>
        </p:nvSpPr>
        <p:spPr>
          <a:xfrm>
            <a:off x="8372702" y="2842405"/>
            <a:ext cx="9430" cy="23321"/>
          </a:xfrm>
          <a:custGeom>
            <a:avLst/>
            <a:gdLst/>
            <a:ahLst/>
            <a:cxnLst/>
            <a:rect l="l" t="t" r="r" b="b"/>
            <a:pathLst>
              <a:path w="501" h="1239" extrusionOk="0">
                <a:moveTo>
                  <a:pt x="367" y="1"/>
                </a:moveTo>
                <a:cubicBezTo>
                  <a:pt x="301" y="34"/>
                  <a:pt x="267" y="301"/>
                  <a:pt x="201" y="635"/>
                </a:cubicBezTo>
                <a:cubicBezTo>
                  <a:pt x="101" y="968"/>
                  <a:pt x="0" y="1202"/>
                  <a:pt x="67" y="1235"/>
                </a:cubicBezTo>
                <a:cubicBezTo>
                  <a:pt x="69" y="1237"/>
                  <a:pt x="72" y="1238"/>
                  <a:pt x="76" y="1238"/>
                </a:cubicBezTo>
                <a:cubicBezTo>
                  <a:pt x="126" y="1238"/>
                  <a:pt x="307" y="1012"/>
                  <a:pt x="401" y="668"/>
                </a:cubicBezTo>
                <a:cubicBezTo>
                  <a:pt x="501" y="301"/>
                  <a:pt x="434" y="1"/>
                  <a:pt x="3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1917;p44">
            <a:extLst>
              <a:ext uri="{FF2B5EF4-FFF2-40B4-BE49-F238E27FC236}">
                <a16:creationId xmlns:a16="http://schemas.microsoft.com/office/drawing/2014/main" id="{CC3C92BD-C139-496B-A36B-B77833292E0D}"/>
              </a:ext>
            </a:extLst>
          </p:cNvPr>
          <p:cNvSpPr/>
          <p:nvPr/>
        </p:nvSpPr>
        <p:spPr>
          <a:xfrm>
            <a:off x="8458721" y="2873123"/>
            <a:ext cx="10691" cy="25862"/>
          </a:xfrm>
          <a:custGeom>
            <a:avLst/>
            <a:gdLst/>
            <a:ahLst/>
            <a:cxnLst/>
            <a:rect l="l" t="t" r="r" b="b"/>
            <a:pathLst>
              <a:path w="568" h="1374" extrusionOk="0">
                <a:moveTo>
                  <a:pt x="45" y="1"/>
                </a:moveTo>
                <a:cubicBezTo>
                  <a:pt x="41" y="1"/>
                  <a:pt x="37" y="2"/>
                  <a:pt x="34" y="3"/>
                </a:cubicBezTo>
                <a:cubicBezTo>
                  <a:pt x="0" y="3"/>
                  <a:pt x="34" y="337"/>
                  <a:pt x="167" y="704"/>
                </a:cubicBezTo>
                <a:cubicBezTo>
                  <a:pt x="294" y="1084"/>
                  <a:pt x="451" y="1374"/>
                  <a:pt x="523" y="1374"/>
                </a:cubicBezTo>
                <a:cubicBezTo>
                  <a:pt x="527" y="1374"/>
                  <a:pt x="531" y="1373"/>
                  <a:pt x="534" y="1371"/>
                </a:cubicBezTo>
                <a:cubicBezTo>
                  <a:pt x="567" y="1338"/>
                  <a:pt x="534" y="1037"/>
                  <a:pt x="401" y="637"/>
                </a:cubicBezTo>
                <a:cubicBezTo>
                  <a:pt x="274" y="289"/>
                  <a:pt x="117" y="1"/>
                  <a:pt x="4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1918;p44">
            <a:extLst>
              <a:ext uri="{FF2B5EF4-FFF2-40B4-BE49-F238E27FC236}">
                <a16:creationId xmlns:a16="http://schemas.microsoft.com/office/drawing/2014/main" id="{A2D1681E-4C9C-48C2-929D-58179F9C177F}"/>
              </a:ext>
            </a:extLst>
          </p:cNvPr>
          <p:cNvSpPr/>
          <p:nvPr/>
        </p:nvSpPr>
        <p:spPr>
          <a:xfrm>
            <a:off x="8452435" y="3006236"/>
            <a:ext cx="16357" cy="27744"/>
          </a:xfrm>
          <a:custGeom>
            <a:avLst/>
            <a:gdLst/>
            <a:ahLst/>
            <a:cxnLst/>
            <a:rect l="l" t="t" r="r" b="b"/>
            <a:pathLst>
              <a:path w="869" h="1474" extrusionOk="0">
                <a:moveTo>
                  <a:pt x="823" y="1"/>
                </a:moveTo>
                <a:cubicBezTo>
                  <a:pt x="744" y="1"/>
                  <a:pt x="524" y="290"/>
                  <a:pt x="334" y="670"/>
                </a:cubicBezTo>
                <a:cubicBezTo>
                  <a:pt x="134" y="1104"/>
                  <a:pt x="1" y="1437"/>
                  <a:pt x="68" y="1471"/>
                </a:cubicBezTo>
                <a:cubicBezTo>
                  <a:pt x="69" y="1472"/>
                  <a:pt x="71" y="1473"/>
                  <a:pt x="73" y="1473"/>
                </a:cubicBezTo>
                <a:cubicBezTo>
                  <a:pt x="122" y="1473"/>
                  <a:pt x="344" y="1152"/>
                  <a:pt x="535" y="770"/>
                </a:cubicBezTo>
                <a:cubicBezTo>
                  <a:pt x="735" y="370"/>
                  <a:pt x="868" y="36"/>
                  <a:pt x="835" y="3"/>
                </a:cubicBezTo>
                <a:cubicBezTo>
                  <a:pt x="831" y="1"/>
                  <a:pt x="828" y="1"/>
                  <a:pt x="82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1919;p44">
            <a:extLst>
              <a:ext uri="{FF2B5EF4-FFF2-40B4-BE49-F238E27FC236}">
                <a16:creationId xmlns:a16="http://schemas.microsoft.com/office/drawing/2014/main" id="{BD22834F-FF97-4BE7-B3FC-AEA86D36CA27}"/>
              </a:ext>
            </a:extLst>
          </p:cNvPr>
          <p:cNvSpPr/>
          <p:nvPr/>
        </p:nvSpPr>
        <p:spPr>
          <a:xfrm>
            <a:off x="8355122" y="3087229"/>
            <a:ext cx="12573" cy="25862"/>
          </a:xfrm>
          <a:custGeom>
            <a:avLst/>
            <a:gdLst/>
            <a:ahLst/>
            <a:cxnLst/>
            <a:rect l="l" t="t" r="r" b="b"/>
            <a:pathLst>
              <a:path w="668" h="1374" extrusionOk="0">
                <a:moveTo>
                  <a:pt x="74" y="1"/>
                </a:moveTo>
                <a:cubicBezTo>
                  <a:pt x="71" y="1"/>
                  <a:pt x="69" y="1"/>
                  <a:pt x="67" y="3"/>
                </a:cubicBezTo>
                <a:cubicBezTo>
                  <a:pt x="0" y="37"/>
                  <a:pt x="67" y="337"/>
                  <a:pt x="234" y="737"/>
                </a:cubicBezTo>
                <a:cubicBezTo>
                  <a:pt x="392" y="1085"/>
                  <a:pt x="551" y="1373"/>
                  <a:pt x="623" y="1373"/>
                </a:cubicBezTo>
                <a:cubicBezTo>
                  <a:pt x="627" y="1373"/>
                  <a:pt x="631" y="1373"/>
                  <a:pt x="634" y="1371"/>
                </a:cubicBezTo>
                <a:cubicBezTo>
                  <a:pt x="668" y="1371"/>
                  <a:pt x="601" y="1037"/>
                  <a:pt x="434" y="637"/>
                </a:cubicBezTo>
                <a:cubicBezTo>
                  <a:pt x="308" y="289"/>
                  <a:pt x="121" y="1"/>
                  <a:pt x="7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1920;p44">
            <a:extLst>
              <a:ext uri="{FF2B5EF4-FFF2-40B4-BE49-F238E27FC236}">
                <a16:creationId xmlns:a16="http://schemas.microsoft.com/office/drawing/2014/main" id="{AEA01355-876B-40A3-8B56-E1846C8D9A09}"/>
              </a:ext>
            </a:extLst>
          </p:cNvPr>
          <p:cNvSpPr/>
          <p:nvPr/>
        </p:nvSpPr>
        <p:spPr>
          <a:xfrm>
            <a:off x="8256549" y="3141908"/>
            <a:ext cx="14456" cy="3783"/>
          </a:xfrm>
          <a:custGeom>
            <a:avLst/>
            <a:gdLst/>
            <a:ahLst/>
            <a:cxnLst/>
            <a:rect l="l" t="t" r="r" b="b"/>
            <a:pathLst>
              <a:path w="768" h="201" extrusionOk="0">
                <a:moveTo>
                  <a:pt x="367" y="0"/>
                </a:moveTo>
                <a:cubicBezTo>
                  <a:pt x="167" y="0"/>
                  <a:pt x="0" y="34"/>
                  <a:pt x="0" y="100"/>
                </a:cubicBezTo>
                <a:cubicBezTo>
                  <a:pt x="0" y="167"/>
                  <a:pt x="167" y="200"/>
                  <a:pt x="367" y="200"/>
                </a:cubicBezTo>
                <a:cubicBezTo>
                  <a:pt x="601" y="200"/>
                  <a:pt x="768" y="167"/>
                  <a:pt x="768" y="100"/>
                </a:cubicBezTo>
                <a:cubicBezTo>
                  <a:pt x="768" y="34"/>
                  <a:pt x="601" y="0"/>
                  <a:pt x="3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1921;p44">
            <a:extLst>
              <a:ext uri="{FF2B5EF4-FFF2-40B4-BE49-F238E27FC236}">
                <a16:creationId xmlns:a16="http://schemas.microsoft.com/office/drawing/2014/main" id="{941574CC-96AD-444C-AB91-B36DB2DBB06F}"/>
              </a:ext>
            </a:extLst>
          </p:cNvPr>
          <p:cNvSpPr/>
          <p:nvPr/>
        </p:nvSpPr>
        <p:spPr>
          <a:xfrm>
            <a:off x="8319341" y="3248575"/>
            <a:ext cx="7548" cy="21439"/>
          </a:xfrm>
          <a:custGeom>
            <a:avLst/>
            <a:gdLst/>
            <a:ahLst/>
            <a:cxnLst/>
            <a:rect l="l" t="t" r="r" b="b"/>
            <a:pathLst>
              <a:path w="401" h="1139" extrusionOk="0">
                <a:moveTo>
                  <a:pt x="47" y="1"/>
                </a:moveTo>
                <a:cubicBezTo>
                  <a:pt x="42" y="1"/>
                  <a:pt x="38" y="2"/>
                  <a:pt x="33" y="4"/>
                </a:cubicBezTo>
                <a:cubicBezTo>
                  <a:pt x="0" y="4"/>
                  <a:pt x="0" y="271"/>
                  <a:pt x="100" y="604"/>
                </a:cubicBezTo>
                <a:cubicBezTo>
                  <a:pt x="167" y="905"/>
                  <a:pt x="300" y="1138"/>
                  <a:pt x="334" y="1138"/>
                </a:cubicBezTo>
                <a:cubicBezTo>
                  <a:pt x="400" y="1105"/>
                  <a:pt x="400" y="838"/>
                  <a:pt x="300" y="538"/>
                </a:cubicBezTo>
                <a:cubicBezTo>
                  <a:pt x="207" y="225"/>
                  <a:pt x="113" y="1"/>
                  <a:pt x="4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1922;p44">
            <a:extLst>
              <a:ext uri="{FF2B5EF4-FFF2-40B4-BE49-F238E27FC236}">
                <a16:creationId xmlns:a16="http://schemas.microsoft.com/office/drawing/2014/main" id="{AB065397-1CC9-4834-8EF2-C6B3100C7C05}"/>
              </a:ext>
            </a:extLst>
          </p:cNvPr>
          <p:cNvSpPr/>
          <p:nvPr/>
        </p:nvSpPr>
        <p:spPr>
          <a:xfrm>
            <a:off x="8255288" y="3213377"/>
            <a:ext cx="10691" cy="14644"/>
          </a:xfrm>
          <a:custGeom>
            <a:avLst/>
            <a:gdLst/>
            <a:ahLst/>
            <a:cxnLst/>
            <a:rect l="l" t="t" r="r" b="b"/>
            <a:pathLst>
              <a:path w="568" h="778" extrusionOk="0">
                <a:moveTo>
                  <a:pt x="512" y="1"/>
                </a:moveTo>
                <a:cubicBezTo>
                  <a:pt x="440" y="1"/>
                  <a:pt x="321" y="127"/>
                  <a:pt x="201" y="306"/>
                </a:cubicBezTo>
                <a:cubicBezTo>
                  <a:pt x="67" y="540"/>
                  <a:pt x="1" y="740"/>
                  <a:pt x="67" y="773"/>
                </a:cubicBezTo>
                <a:cubicBezTo>
                  <a:pt x="70" y="776"/>
                  <a:pt x="74" y="777"/>
                  <a:pt x="78" y="777"/>
                </a:cubicBezTo>
                <a:cubicBezTo>
                  <a:pt x="124" y="777"/>
                  <a:pt x="246" y="622"/>
                  <a:pt x="368" y="440"/>
                </a:cubicBezTo>
                <a:cubicBezTo>
                  <a:pt x="534" y="206"/>
                  <a:pt x="568" y="6"/>
                  <a:pt x="534" y="6"/>
                </a:cubicBezTo>
                <a:cubicBezTo>
                  <a:pt x="528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1923;p44">
            <a:extLst>
              <a:ext uri="{FF2B5EF4-FFF2-40B4-BE49-F238E27FC236}">
                <a16:creationId xmlns:a16="http://schemas.microsoft.com/office/drawing/2014/main" id="{1EFF47AC-4602-4269-9F16-E5EB33CE8955}"/>
              </a:ext>
            </a:extLst>
          </p:cNvPr>
          <p:cNvSpPr/>
          <p:nvPr/>
        </p:nvSpPr>
        <p:spPr>
          <a:xfrm>
            <a:off x="8250902" y="3342142"/>
            <a:ext cx="5666" cy="24563"/>
          </a:xfrm>
          <a:custGeom>
            <a:avLst/>
            <a:gdLst/>
            <a:ahLst/>
            <a:cxnLst/>
            <a:rect l="l" t="t" r="r" b="b"/>
            <a:pathLst>
              <a:path w="301" h="1305" extrusionOk="0">
                <a:moveTo>
                  <a:pt x="77" y="1"/>
                </a:moveTo>
                <a:cubicBezTo>
                  <a:pt x="74" y="1"/>
                  <a:pt x="70" y="1"/>
                  <a:pt x="67" y="3"/>
                </a:cubicBezTo>
                <a:cubicBezTo>
                  <a:pt x="0" y="3"/>
                  <a:pt x="0" y="303"/>
                  <a:pt x="34" y="670"/>
                </a:cubicBezTo>
                <a:cubicBezTo>
                  <a:pt x="67" y="1037"/>
                  <a:pt x="167" y="1304"/>
                  <a:pt x="234" y="1304"/>
                </a:cubicBezTo>
                <a:cubicBezTo>
                  <a:pt x="267" y="1304"/>
                  <a:pt x="300" y="1004"/>
                  <a:pt x="234" y="637"/>
                </a:cubicBezTo>
                <a:cubicBezTo>
                  <a:pt x="202" y="289"/>
                  <a:pt x="140" y="1"/>
                  <a:pt x="7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579877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1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4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7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3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9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2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5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8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1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4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167F1D63-A657-4849-B724-3C0FE643A1C3}"/>
                  </a:ext>
                </a:extLst>
              </p:cNvPr>
              <p:cNvSpPr txBox="1"/>
              <p:nvPr/>
            </p:nvSpPr>
            <p:spPr>
              <a:xfrm>
                <a:off x="0" y="507514"/>
                <a:ext cx="4873895" cy="24413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16433D"/>
                            </a:solidFill>
                            <a:latin typeface="Cambria Math" panose="02040503050406030204" pitchFamily="18" charset="0"/>
                            <a:cs typeface="#9Slide03 Arima Madurai Black" panose="00000A00000000000000" pitchFamily="2" charset="-93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qu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ã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ng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 đườ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ng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 đ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i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 đượ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c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th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ờ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i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gian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 đ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i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qu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ã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ng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 đườ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ng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 đó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16433D"/>
                    </a:solidFill>
                    <a:cs typeface="#9Slide03 Arima Madurai Black" panose="00000A00000000000000" pitchFamily="2" charset="-93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16433D"/>
                            </a:solidFill>
                            <a:latin typeface="Cambria Math" panose="02040503050406030204" pitchFamily="18" charset="0"/>
                            <a:cs typeface="#9Slide03 Arima Madurai Black" panose="00000A00000000000000" pitchFamily="2" charset="-93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s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t</m:t>
                        </m:r>
                      </m:den>
                    </m:f>
                  </m:oMath>
                </a14:m>
                <a:endParaRPr lang="en-US" sz="3200" dirty="0">
                  <a:solidFill>
                    <a:srgbClr val="16433D"/>
                  </a:solidFill>
                  <a:latin typeface="#9Slide03 Arima Madurai Black" panose="00000A00000000000000" pitchFamily="2" charset="-93"/>
                  <a:cs typeface="#9Slide03 Arima Madurai Black" panose="00000A00000000000000" pitchFamily="2" charset="-93"/>
                </a:endParaRPr>
              </a:p>
            </p:txBody>
          </p:sp>
        </mc:Choice>
        <mc:Fallback xmlns="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167F1D63-A657-4849-B724-3C0FE643A1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07514"/>
                <a:ext cx="4873895" cy="2441309"/>
              </a:xfrm>
              <a:prstGeom prst="rect">
                <a:avLst/>
              </a:prstGeom>
              <a:blipFill>
                <a:blip r:embed="rId2"/>
                <a:stretch>
                  <a:fillRect b="-29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9" name="Google Shape;3370;p69">
            <a:extLst>
              <a:ext uri="{FF2B5EF4-FFF2-40B4-BE49-F238E27FC236}">
                <a16:creationId xmlns:a16="http://schemas.microsoft.com/office/drawing/2014/main" id="{B7605EC4-FC61-4E3D-81D8-0EB21547434D}"/>
              </a:ext>
            </a:extLst>
          </p:cNvPr>
          <p:cNvSpPr/>
          <p:nvPr/>
        </p:nvSpPr>
        <p:spPr>
          <a:xfrm>
            <a:off x="6476421" y="1796305"/>
            <a:ext cx="1055325" cy="1000021"/>
          </a:xfrm>
          <a:custGeom>
            <a:avLst/>
            <a:gdLst/>
            <a:ahLst/>
            <a:cxnLst/>
            <a:rect l="l" t="t" r="r" b="b"/>
            <a:pathLst>
              <a:path w="60110" h="56960" extrusionOk="0">
                <a:moveTo>
                  <a:pt x="6234" y="1"/>
                </a:moveTo>
                <a:cubicBezTo>
                  <a:pt x="5499" y="1"/>
                  <a:pt x="4745" y="216"/>
                  <a:pt x="4136" y="611"/>
                </a:cubicBezTo>
                <a:cubicBezTo>
                  <a:pt x="2802" y="1479"/>
                  <a:pt x="2035" y="3080"/>
                  <a:pt x="1635" y="4614"/>
                </a:cubicBezTo>
                <a:cubicBezTo>
                  <a:pt x="0" y="10819"/>
                  <a:pt x="2735" y="17523"/>
                  <a:pt x="7305" y="22027"/>
                </a:cubicBezTo>
                <a:cubicBezTo>
                  <a:pt x="11842" y="26530"/>
                  <a:pt x="17913" y="29098"/>
                  <a:pt x="24084" y="30833"/>
                </a:cubicBezTo>
                <a:cubicBezTo>
                  <a:pt x="30589" y="32668"/>
                  <a:pt x="37427" y="33802"/>
                  <a:pt x="43364" y="37137"/>
                </a:cubicBezTo>
                <a:cubicBezTo>
                  <a:pt x="49269" y="40473"/>
                  <a:pt x="54005" y="46010"/>
                  <a:pt x="53105" y="52715"/>
                </a:cubicBezTo>
                <a:cubicBezTo>
                  <a:pt x="52871" y="54984"/>
                  <a:pt x="53939" y="55951"/>
                  <a:pt x="55340" y="56618"/>
                </a:cubicBezTo>
                <a:cubicBezTo>
                  <a:pt x="55754" y="56848"/>
                  <a:pt x="56212" y="56959"/>
                  <a:pt x="56668" y="56959"/>
                </a:cubicBezTo>
                <a:cubicBezTo>
                  <a:pt x="57532" y="56959"/>
                  <a:pt x="58385" y="56560"/>
                  <a:pt x="58909" y="55817"/>
                </a:cubicBezTo>
                <a:cubicBezTo>
                  <a:pt x="59876" y="54650"/>
                  <a:pt x="60076" y="52715"/>
                  <a:pt x="60076" y="51181"/>
                </a:cubicBezTo>
                <a:cubicBezTo>
                  <a:pt x="60110" y="45644"/>
                  <a:pt x="56207" y="40540"/>
                  <a:pt x="51737" y="37304"/>
                </a:cubicBezTo>
                <a:cubicBezTo>
                  <a:pt x="47267" y="34035"/>
                  <a:pt x="41863" y="32334"/>
                  <a:pt x="36493" y="31033"/>
                </a:cubicBezTo>
                <a:cubicBezTo>
                  <a:pt x="31089" y="29765"/>
                  <a:pt x="25652" y="28665"/>
                  <a:pt x="20548" y="26463"/>
                </a:cubicBezTo>
                <a:cubicBezTo>
                  <a:pt x="16745" y="24795"/>
                  <a:pt x="12909" y="21960"/>
                  <a:pt x="12476" y="17824"/>
                </a:cubicBezTo>
                <a:cubicBezTo>
                  <a:pt x="12209" y="15755"/>
                  <a:pt x="12742" y="13187"/>
                  <a:pt x="11141" y="11919"/>
                </a:cubicBezTo>
                <a:cubicBezTo>
                  <a:pt x="10508" y="11419"/>
                  <a:pt x="9674" y="11186"/>
                  <a:pt x="9073" y="10685"/>
                </a:cubicBezTo>
                <a:cubicBezTo>
                  <a:pt x="6505" y="8484"/>
                  <a:pt x="10641" y="3647"/>
                  <a:pt x="8506" y="978"/>
                </a:cubicBezTo>
                <a:cubicBezTo>
                  <a:pt x="7962" y="307"/>
                  <a:pt x="7111" y="1"/>
                  <a:pt x="6234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" name="Google Shape;3371;p69">
            <a:extLst>
              <a:ext uri="{FF2B5EF4-FFF2-40B4-BE49-F238E27FC236}">
                <a16:creationId xmlns:a16="http://schemas.microsoft.com/office/drawing/2014/main" id="{6397130E-9C06-48D5-9083-A8B4304D561E}"/>
              </a:ext>
            </a:extLst>
          </p:cNvPr>
          <p:cNvSpPr/>
          <p:nvPr/>
        </p:nvSpPr>
        <p:spPr>
          <a:xfrm>
            <a:off x="6476421" y="1796305"/>
            <a:ext cx="1055325" cy="1000021"/>
          </a:xfrm>
          <a:custGeom>
            <a:avLst/>
            <a:gdLst/>
            <a:ahLst/>
            <a:cxnLst/>
            <a:rect l="l" t="t" r="r" b="b"/>
            <a:pathLst>
              <a:path w="60110" h="56960" extrusionOk="0">
                <a:moveTo>
                  <a:pt x="6234" y="1"/>
                </a:moveTo>
                <a:cubicBezTo>
                  <a:pt x="5499" y="1"/>
                  <a:pt x="4745" y="216"/>
                  <a:pt x="4136" y="611"/>
                </a:cubicBezTo>
                <a:cubicBezTo>
                  <a:pt x="2802" y="1479"/>
                  <a:pt x="2035" y="3080"/>
                  <a:pt x="1635" y="4614"/>
                </a:cubicBezTo>
                <a:cubicBezTo>
                  <a:pt x="0" y="10819"/>
                  <a:pt x="2735" y="17523"/>
                  <a:pt x="7305" y="22027"/>
                </a:cubicBezTo>
                <a:cubicBezTo>
                  <a:pt x="11842" y="26530"/>
                  <a:pt x="17913" y="29098"/>
                  <a:pt x="24084" y="30833"/>
                </a:cubicBezTo>
                <a:cubicBezTo>
                  <a:pt x="30589" y="32668"/>
                  <a:pt x="37427" y="33802"/>
                  <a:pt x="43364" y="37137"/>
                </a:cubicBezTo>
                <a:cubicBezTo>
                  <a:pt x="49269" y="40473"/>
                  <a:pt x="54005" y="46010"/>
                  <a:pt x="53105" y="52715"/>
                </a:cubicBezTo>
                <a:cubicBezTo>
                  <a:pt x="52871" y="54984"/>
                  <a:pt x="53939" y="55951"/>
                  <a:pt x="55340" y="56618"/>
                </a:cubicBezTo>
                <a:cubicBezTo>
                  <a:pt x="55754" y="56848"/>
                  <a:pt x="56212" y="56959"/>
                  <a:pt x="56668" y="56959"/>
                </a:cubicBezTo>
                <a:cubicBezTo>
                  <a:pt x="57532" y="56959"/>
                  <a:pt x="58385" y="56560"/>
                  <a:pt x="58909" y="55817"/>
                </a:cubicBezTo>
                <a:cubicBezTo>
                  <a:pt x="59876" y="54650"/>
                  <a:pt x="60076" y="52715"/>
                  <a:pt x="60076" y="51181"/>
                </a:cubicBezTo>
                <a:cubicBezTo>
                  <a:pt x="60110" y="45644"/>
                  <a:pt x="56207" y="40540"/>
                  <a:pt x="51737" y="37304"/>
                </a:cubicBezTo>
                <a:cubicBezTo>
                  <a:pt x="47267" y="34035"/>
                  <a:pt x="41863" y="32334"/>
                  <a:pt x="36493" y="31033"/>
                </a:cubicBezTo>
                <a:cubicBezTo>
                  <a:pt x="31089" y="29765"/>
                  <a:pt x="25652" y="28665"/>
                  <a:pt x="20548" y="26463"/>
                </a:cubicBezTo>
                <a:cubicBezTo>
                  <a:pt x="16745" y="24795"/>
                  <a:pt x="12909" y="21960"/>
                  <a:pt x="12476" y="17824"/>
                </a:cubicBezTo>
                <a:cubicBezTo>
                  <a:pt x="12209" y="15755"/>
                  <a:pt x="12742" y="13187"/>
                  <a:pt x="11141" y="11919"/>
                </a:cubicBezTo>
                <a:cubicBezTo>
                  <a:pt x="10508" y="11419"/>
                  <a:pt x="9674" y="11186"/>
                  <a:pt x="9073" y="10685"/>
                </a:cubicBezTo>
                <a:cubicBezTo>
                  <a:pt x="6505" y="8484"/>
                  <a:pt x="10641" y="3647"/>
                  <a:pt x="8506" y="978"/>
                </a:cubicBezTo>
                <a:cubicBezTo>
                  <a:pt x="7962" y="307"/>
                  <a:pt x="7111" y="1"/>
                  <a:pt x="6234" y="1"/>
                </a:cubicBez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" name="Google Shape;3372;p69">
            <a:extLst>
              <a:ext uri="{FF2B5EF4-FFF2-40B4-BE49-F238E27FC236}">
                <a16:creationId xmlns:a16="http://schemas.microsoft.com/office/drawing/2014/main" id="{89B9450B-1308-4612-B59D-D2027268DB0A}"/>
              </a:ext>
            </a:extLst>
          </p:cNvPr>
          <p:cNvSpPr/>
          <p:nvPr/>
        </p:nvSpPr>
        <p:spPr>
          <a:xfrm>
            <a:off x="6906750" y="887578"/>
            <a:ext cx="576979" cy="896631"/>
          </a:xfrm>
          <a:custGeom>
            <a:avLst/>
            <a:gdLst/>
            <a:ahLst/>
            <a:cxnLst/>
            <a:rect l="l" t="t" r="r" b="b"/>
            <a:pathLst>
              <a:path w="32864" h="51071" extrusionOk="0">
                <a:moveTo>
                  <a:pt x="14123" y="0"/>
                </a:moveTo>
                <a:cubicBezTo>
                  <a:pt x="11607" y="0"/>
                  <a:pt x="9080" y="2056"/>
                  <a:pt x="9146" y="4670"/>
                </a:cubicBezTo>
                <a:cubicBezTo>
                  <a:pt x="9180" y="7172"/>
                  <a:pt x="11248" y="9140"/>
                  <a:pt x="12982" y="10975"/>
                </a:cubicBezTo>
                <a:cubicBezTo>
                  <a:pt x="17185" y="15512"/>
                  <a:pt x="19854" y="21683"/>
                  <a:pt x="19587" y="27854"/>
                </a:cubicBezTo>
                <a:cubicBezTo>
                  <a:pt x="19354" y="34025"/>
                  <a:pt x="15918" y="40062"/>
                  <a:pt x="10514" y="42598"/>
                </a:cubicBezTo>
                <a:cubicBezTo>
                  <a:pt x="8346" y="43665"/>
                  <a:pt x="5911" y="44165"/>
                  <a:pt x="3776" y="45266"/>
                </a:cubicBezTo>
                <a:cubicBezTo>
                  <a:pt x="2207" y="46113"/>
                  <a:pt x="786" y="47537"/>
                  <a:pt x="251" y="49245"/>
                </a:cubicBezTo>
                <a:lnTo>
                  <a:pt x="251" y="49245"/>
                </a:lnTo>
                <a:lnTo>
                  <a:pt x="11181" y="45833"/>
                </a:lnTo>
                <a:cubicBezTo>
                  <a:pt x="16485" y="44165"/>
                  <a:pt x="21889" y="42397"/>
                  <a:pt x="26025" y="38661"/>
                </a:cubicBezTo>
                <a:cubicBezTo>
                  <a:pt x="29761" y="35192"/>
                  <a:pt x="32063" y="30422"/>
                  <a:pt x="32496" y="25352"/>
                </a:cubicBezTo>
                <a:cubicBezTo>
                  <a:pt x="32863" y="20182"/>
                  <a:pt x="31396" y="15011"/>
                  <a:pt x="28327" y="10842"/>
                </a:cubicBezTo>
                <a:cubicBezTo>
                  <a:pt x="27593" y="9874"/>
                  <a:pt x="26659" y="8873"/>
                  <a:pt x="25525" y="8807"/>
                </a:cubicBezTo>
                <a:cubicBezTo>
                  <a:pt x="25483" y="8803"/>
                  <a:pt x="25442" y="8801"/>
                  <a:pt x="25400" y="8801"/>
                </a:cubicBezTo>
                <a:cubicBezTo>
                  <a:pt x="24468" y="8801"/>
                  <a:pt x="23535" y="9704"/>
                  <a:pt x="23617" y="10587"/>
                </a:cubicBezTo>
                <a:lnTo>
                  <a:pt x="23617" y="10587"/>
                </a:lnTo>
                <a:cubicBezTo>
                  <a:pt x="22886" y="8235"/>
                  <a:pt x="22061" y="5876"/>
                  <a:pt x="20588" y="3870"/>
                </a:cubicBezTo>
                <a:cubicBezTo>
                  <a:pt x="19053" y="1735"/>
                  <a:pt x="16718" y="34"/>
                  <a:pt x="14183" y="0"/>
                </a:cubicBezTo>
                <a:cubicBezTo>
                  <a:pt x="14163" y="0"/>
                  <a:pt x="14143" y="0"/>
                  <a:pt x="14123" y="0"/>
                </a:cubicBezTo>
                <a:close/>
                <a:moveTo>
                  <a:pt x="251" y="49245"/>
                </a:moveTo>
                <a:lnTo>
                  <a:pt x="173" y="49269"/>
                </a:lnTo>
                <a:lnTo>
                  <a:pt x="147" y="49629"/>
                </a:lnTo>
                <a:lnTo>
                  <a:pt x="147" y="49629"/>
                </a:lnTo>
                <a:cubicBezTo>
                  <a:pt x="176" y="49499"/>
                  <a:pt x="211" y="49371"/>
                  <a:pt x="251" y="49245"/>
                </a:cubicBezTo>
                <a:close/>
                <a:moveTo>
                  <a:pt x="147" y="49629"/>
                </a:moveTo>
                <a:cubicBezTo>
                  <a:pt x="40" y="50092"/>
                  <a:pt x="0" y="50575"/>
                  <a:pt x="40" y="51070"/>
                </a:cubicBezTo>
                <a:lnTo>
                  <a:pt x="147" y="49629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" name="Google Shape;3373;p69">
            <a:extLst>
              <a:ext uri="{FF2B5EF4-FFF2-40B4-BE49-F238E27FC236}">
                <a16:creationId xmlns:a16="http://schemas.microsoft.com/office/drawing/2014/main" id="{76632ECF-E9A7-4B83-8EE8-4F1E51F01187}"/>
              </a:ext>
            </a:extLst>
          </p:cNvPr>
          <p:cNvSpPr/>
          <p:nvPr/>
        </p:nvSpPr>
        <p:spPr>
          <a:xfrm>
            <a:off x="6906750" y="887578"/>
            <a:ext cx="576979" cy="896631"/>
          </a:xfrm>
          <a:custGeom>
            <a:avLst/>
            <a:gdLst/>
            <a:ahLst/>
            <a:cxnLst/>
            <a:rect l="l" t="t" r="r" b="b"/>
            <a:pathLst>
              <a:path w="32864" h="51071" extrusionOk="0">
                <a:moveTo>
                  <a:pt x="14123" y="0"/>
                </a:moveTo>
                <a:cubicBezTo>
                  <a:pt x="11607" y="0"/>
                  <a:pt x="9080" y="2056"/>
                  <a:pt x="9146" y="4670"/>
                </a:cubicBezTo>
                <a:cubicBezTo>
                  <a:pt x="9180" y="7172"/>
                  <a:pt x="11248" y="9140"/>
                  <a:pt x="12982" y="10975"/>
                </a:cubicBezTo>
                <a:cubicBezTo>
                  <a:pt x="17185" y="15512"/>
                  <a:pt x="19854" y="21683"/>
                  <a:pt x="19587" y="27854"/>
                </a:cubicBezTo>
                <a:cubicBezTo>
                  <a:pt x="19354" y="34025"/>
                  <a:pt x="15918" y="40062"/>
                  <a:pt x="10514" y="42598"/>
                </a:cubicBezTo>
                <a:cubicBezTo>
                  <a:pt x="8346" y="43665"/>
                  <a:pt x="5911" y="44165"/>
                  <a:pt x="3776" y="45266"/>
                </a:cubicBezTo>
                <a:cubicBezTo>
                  <a:pt x="2207" y="46113"/>
                  <a:pt x="786" y="47537"/>
                  <a:pt x="251" y="49245"/>
                </a:cubicBezTo>
                <a:lnTo>
                  <a:pt x="251" y="49245"/>
                </a:lnTo>
                <a:lnTo>
                  <a:pt x="11181" y="45833"/>
                </a:lnTo>
                <a:cubicBezTo>
                  <a:pt x="16485" y="44165"/>
                  <a:pt x="21889" y="42397"/>
                  <a:pt x="26025" y="38661"/>
                </a:cubicBezTo>
                <a:cubicBezTo>
                  <a:pt x="29761" y="35192"/>
                  <a:pt x="32063" y="30422"/>
                  <a:pt x="32496" y="25352"/>
                </a:cubicBezTo>
                <a:cubicBezTo>
                  <a:pt x="32863" y="20182"/>
                  <a:pt x="31396" y="15011"/>
                  <a:pt x="28327" y="10842"/>
                </a:cubicBezTo>
                <a:cubicBezTo>
                  <a:pt x="27593" y="9874"/>
                  <a:pt x="26659" y="8873"/>
                  <a:pt x="25525" y="8807"/>
                </a:cubicBezTo>
                <a:cubicBezTo>
                  <a:pt x="25483" y="8803"/>
                  <a:pt x="25442" y="8801"/>
                  <a:pt x="25400" y="8801"/>
                </a:cubicBezTo>
                <a:cubicBezTo>
                  <a:pt x="24468" y="8801"/>
                  <a:pt x="23535" y="9704"/>
                  <a:pt x="23617" y="10587"/>
                </a:cubicBezTo>
                <a:lnTo>
                  <a:pt x="23617" y="10587"/>
                </a:lnTo>
                <a:cubicBezTo>
                  <a:pt x="22886" y="8235"/>
                  <a:pt x="22061" y="5876"/>
                  <a:pt x="20588" y="3870"/>
                </a:cubicBezTo>
                <a:cubicBezTo>
                  <a:pt x="19053" y="1735"/>
                  <a:pt x="16718" y="34"/>
                  <a:pt x="14183" y="0"/>
                </a:cubicBezTo>
                <a:cubicBezTo>
                  <a:pt x="14163" y="0"/>
                  <a:pt x="14143" y="0"/>
                  <a:pt x="14123" y="0"/>
                </a:cubicBezTo>
                <a:close/>
                <a:moveTo>
                  <a:pt x="251" y="49245"/>
                </a:moveTo>
                <a:lnTo>
                  <a:pt x="173" y="49269"/>
                </a:lnTo>
                <a:lnTo>
                  <a:pt x="147" y="49629"/>
                </a:lnTo>
                <a:lnTo>
                  <a:pt x="147" y="49629"/>
                </a:lnTo>
                <a:cubicBezTo>
                  <a:pt x="176" y="49499"/>
                  <a:pt x="211" y="49371"/>
                  <a:pt x="251" y="49245"/>
                </a:cubicBezTo>
                <a:close/>
                <a:moveTo>
                  <a:pt x="147" y="49629"/>
                </a:moveTo>
                <a:cubicBezTo>
                  <a:pt x="40" y="50092"/>
                  <a:pt x="0" y="50575"/>
                  <a:pt x="40" y="51070"/>
                </a:cubicBezTo>
                <a:lnTo>
                  <a:pt x="147" y="49629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" name="Google Shape;3374;p69">
            <a:extLst>
              <a:ext uri="{FF2B5EF4-FFF2-40B4-BE49-F238E27FC236}">
                <a16:creationId xmlns:a16="http://schemas.microsoft.com/office/drawing/2014/main" id="{400E5807-679B-47B8-942B-C817CD17C671}"/>
              </a:ext>
            </a:extLst>
          </p:cNvPr>
          <p:cNvSpPr/>
          <p:nvPr/>
        </p:nvSpPr>
        <p:spPr>
          <a:xfrm>
            <a:off x="6903923" y="886998"/>
            <a:ext cx="579805" cy="897210"/>
          </a:xfrm>
          <a:custGeom>
            <a:avLst/>
            <a:gdLst/>
            <a:ahLst/>
            <a:cxnLst/>
            <a:rect l="l" t="t" r="r" b="b"/>
            <a:pathLst>
              <a:path w="33025" h="51104" fill="none" extrusionOk="0">
                <a:moveTo>
                  <a:pt x="201" y="51103"/>
                </a:moveTo>
                <a:cubicBezTo>
                  <a:pt x="1" y="48602"/>
                  <a:pt x="1835" y="46433"/>
                  <a:pt x="3937" y="45299"/>
                </a:cubicBezTo>
                <a:cubicBezTo>
                  <a:pt x="6072" y="44198"/>
                  <a:pt x="8507" y="43698"/>
                  <a:pt x="10675" y="42631"/>
                </a:cubicBezTo>
                <a:cubicBezTo>
                  <a:pt x="16079" y="40095"/>
                  <a:pt x="19515" y="34058"/>
                  <a:pt x="19748" y="27887"/>
                </a:cubicBezTo>
                <a:cubicBezTo>
                  <a:pt x="20015" y="21716"/>
                  <a:pt x="17346" y="15545"/>
                  <a:pt x="13143" y="11008"/>
                </a:cubicBezTo>
                <a:cubicBezTo>
                  <a:pt x="11409" y="9173"/>
                  <a:pt x="9341" y="7205"/>
                  <a:pt x="9307" y="4703"/>
                </a:cubicBezTo>
                <a:cubicBezTo>
                  <a:pt x="9241" y="2068"/>
                  <a:pt x="11809" y="0"/>
                  <a:pt x="14344" y="33"/>
                </a:cubicBezTo>
                <a:cubicBezTo>
                  <a:pt x="16879" y="67"/>
                  <a:pt x="19214" y="1768"/>
                  <a:pt x="20749" y="3903"/>
                </a:cubicBezTo>
                <a:cubicBezTo>
                  <a:pt x="22317" y="6038"/>
                  <a:pt x="23151" y="8573"/>
                  <a:pt x="23918" y="11075"/>
                </a:cubicBezTo>
                <a:cubicBezTo>
                  <a:pt x="23351" y="10041"/>
                  <a:pt x="24552" y="8740"/>
                  <a:pt x="25686" y="8840"/>
                </a:cubicBezTo>
                <a:cubicBezTo>
                  <a:pt x="26820" y="8906"/>
                  <a:pt x="27754" y="9907"/>
                  <a:pt x="28488" y="10875"/>
                </a:cubicBezTo>
                <a:cubicBezTo>
                  <a:pt x="31557" y="15044"/>
                  <a:pt x="33024" y="20215"/>
                  <a:pt x="32657" y="25385"/>
                </a:cubicBezTo>
                <a:cubicBezTo>
                  <a:pt x="32224" y="30455"/>
                  <a:pt x="29922" y="35225"/>
                  <a:pt x="26186" y="38694"/>
                </a:cubicBezTo>
                <a:cubicBezTo>
                  <a:pt x="22050" y="42430"/>
                  <a:pt x="16646" y="44198"/>
                  <a:pt x="11342" y="45866"/>
                </a:cubicBezTo>
                <a:lnTo>
                  <a:pt x="334" y="49302"/>
                </a:lnTo>
              </a:path>
            </a:pathLst>
          </a:custGeom>
          <a:noFill/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" name="Google Shape;3375;p69">
            <a:extLst>
              <a:ext uri="{FF2B5EF4-FFF2-40B4-BE49-F238E27FC236}">
                <a16:creationId xmlns:a16="http://schemas.microsoft.com/office/drawing/2014/main" id="{766D0044-A50D-435C-B53C-40C383E3B6FC}"/>
              </a:ext>
            </a:extLst>
          </p:cNvPr>
          <p:cNvSpPr/>
          <p:nvPr/>
        </p:nvSpPr>
        <p:spPr>
          <a:xfrm>
            <a:off x="6819599" y="863034"/>
            <a:ext cx="99651" cy="81743"/>
          </a:xfrm>
          <a:custGeom>
            <a:avLst/>
            <a:gdLst/>
            <a:ahLst/>
            <a:cxnLst/>
            <a:rect l="l" t="t" r="r" b="b"/>
            <a:pathLst>
              <a:path w="5676" h="4656" extrusionOk="0">
                <a:moveTo>
                  <a:pt x="2864" y="1"/>
                </a:moveTo>
                <a:cubicBezTo>
                  <a:pt x="2689" y="1"/>
                  <a:pt x="2512" y="21"/>
                  <a:pt x="2335" y="64"/>
                </a:cubicBezTo>
                <a:lnTo>
                  <a:pt x="1968" y="131"/>
                </a:lnTo>
                <a:cubicBezTo>
                  <a:pt x="34" y="931"/>
                  <a:pt x="0" y="3667"/>
                  <a:pt x="1935" y="4467"/>
                </a:cubicBezTo>
                <a:cubicBezTo>
                  <a:pt x="2241" y="4596"/>
                  <a:pt x="2549" y="4655"/>
                  <a:pt x="2846" y="4655"/>
                </a:cubicBezTo>
                <a:cubicBezTo>
                  <a:pt x="4398" y="4655"/>
                  <a:pt x="5676" y="3055"/>
                  <a:pt x="5004" y="1432"/>
                </a:cubicBezTo>
                <a:cubicBezTo>
                  <a:pt x="4640" y="563"/>
                  <a:pt x="3782" y="1"/>
                  <a:pt x="2864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" name="Google Shape;3376;p69">
            <a:extLst>
              <a:ext uri="{FF2B5EF4-FFF2-40B4-BE49-F238E27FC236}">
                <a16:creationId xmlns:a16="http://schemas.microsoft.com/office/drawing/2014/main" id="{49B364F8-0B66-42D1-A327-BA65847C3388}"/>
              </a:ext>
            </a:extLst>
          </p:cNvPr>
          <p:cNvSpPr/>
          <p:nvPr/>
        </p:nvSpPr>
        <p:spPr>
          <a:xfrm>
            <a:off x="6819599" y="863034"/>
            <a:ext cx="99651" cy="81743"/>
          </a:xfrm>
          <a:custGeom>
            <a:avLst/>
            <a:gdLst/>
            <a:ahLst/>
            <a:cxnLst/>
            <a:rect l="l" t="t" r="r" b="b"/>
            <a:pathLst>
              <a:path w="5676" h="4656" extrusionOk="0">
                <a:moveTo>
                  <a:pt x="2864" y="1"/>
                </a:moveTo>
                <a:cubicBezTo>
                  <a:pt x="2689" y="1"/>
                  <a:pt x="2512" y="21"/>
                  <a:pt x="2335" y="64"/>
                </a:cubicBezTo>
                <a:lnTo>
                  <a:pt x="1968" y="131"/>
                </a:lnTo>
                <a:cubicBezTo>
                  <a:pt x="34" y="931"/>
                  <a:pt x="0" y="3667"/>
                  <a:pt x="1935" y="4467"/>
                </a:cubicBezTo>
                <a:cubicBezTo>
                  <a:pt x="2241" y="4596"/>
                  <a:pt x="2549" y="4655"/>
                  <a:pt x="2846" y="4655"/>
                </a:cubicBezTo>
                <a:cubicBezTo>
                  <a:pt x="4398" y="4655"/>
                  <a:pt x="5676" y="3055"/>
                  <a:pt x="5004" y="1432"/>
                </a:cubicBezTo>
                <a:cubicBezTo>
                  <a:pt x="4640" y="563"/>
                  <a:pt x="3782" y="1"/>
                  <a:pt x="2864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6" name="Google Shape;3377;p69">
            <a:extLst>
              <a:ext uri="{FF2B5EF4-FFF2-40B4-BE49-F238E27FC236}">
                <a16:creationId xmlns:a16="http://schemas.microsoft.com/office/drawing/2014/main" id="{AABC5784-0769-4671-8F49-F3A7EAA2400E}"/>
              </a:ext>
            </a:extLst>
          </p:cNvPr>
          <p:cNvSpPr/>
          <p:nvPr/>
        </p:nvSpPr>
        <p:spPr>
          <a:xfrm>
            <a:off x="6938580" y="2853824"/>
            <a:ext cx="691553" cy="866855"/>
          </a:xfrm>
          <a:custGeom>
            <a:avLst/>
            <a:gdLst/>
            <a:ahLst/>
            <a:cxnLst/>
            <a:rect l="l" t="t" r="r" b="b"/>
            <a:pathLst>
              <a:path w="39390" h="49375" extrusionOk="0">
                <a:moveTo>
                  <a:pt x="33479" y="1"/>
                </a:moveTo>
                <a:cubicBezTo>
                  <a:pt x="32211" y="1"/>
                  <a:pt x="30999" y="739"/>
                  <a:pt x="30216" y="1754"/>
                </a:cubicBezTo>
                <a:cubicBezTo>
                  <a:pt x="29382" y="2954"/>
                  <a:pt x="28882" y="4355"/>
                  <a:pt x="28749" y="5823"/>
                </a:cubicBezTo>
                <a:cubicBezTo>
                  <a:pt x="28415" y="8592"/>
                  <a:pt x="28715" y="11427"/>
                  <a:pt x="28415" y="14162"/>
                </a:cubicBezTo>
                <a:cubicBezTo>
                  <a:pt x="28115" y="16931"/>
                  <a:pt x="27114" y="19900"/>
                  <a:pt x="24846" y="21468"/>
                </a:cubicBezTo>
                <a:cubicBezTo>
                  <a:pt x="22044" y="23402"/>
                  <a:pt x="18074" y="22969"/>
                  <a:pt x="15406" y="25004"/>
                </a:cubicBezTo>
                <a:cubicBezTo>
                  <a:pt x="13238" y="26671"/>
                  <a:pt x="12404" y="29507"/>
                  <a:pt x="10702" y="31675"/>
                </a:cubicBezTo>
                <a:cubicBezTo>
                  <a:pt x="9268" y="33476"/>
                  <a:pt x="7267" y="34677"/>
                  <a:pt x="5432" y="36111"/>
                </a:cubicBezTo>
                <a:cubicBezTo>
                  <a:pt x="3597" y="37512"/>
                  <a:pt x="1796" y="39180"/>
                  <a:pt x="1196" y="41415"/>
                </a:cubicBezTo>
                <a:cubicBezTo>
                  <a:pt x="0" y="45627"/>
                  <a:pt x="3320" y="49374"/>
                  <a:pt x="7207" y="49374"/>
                </a:cubicBezTo>
                <a:cubicBezTo>
                  <a:pt x="8092" y="49374"/>
                  <a:pt x="9005" y="49180"/>
                  <a:pt x="9902" y="48754"/>
                </a:cubicBezTo>
                <a:lnTo>
                  <a:pt x="8768" y="47420"/>
                </a:lnTo>
                <a:cubicBezTo>
                  <a:pt x="7433" y="44618"/>
                  <a:pt x="8601" y="41115"/>
                  <a:pt x="10769" y="38847"/>
                </a:cubicBezTo>
                <a:cubicBezTo>
                  <a:pt x="12937" y="36612"/>
                  <a:pt x="15873" y="35311"/>
                  <a:pt x="18708" y="34077"/>
                </a:cubicBezTo>
                <a:cubicBezTo>
                  <a:pt x="25013" y="31308"/>
                  <a:pt x="31617" y="28006"/>
                  <a:pt x="34786" y="21935"/>
                </a:cubicBezTo>
                <a:cubicBezTo>
                  <a:pt x="35887" y="19900"/>
                  <a:pt x="36454" y="17632"/>
                  <a:pt x="37088" y="15397"/>
                </a:cubicBezTo>
                <a:cubicBezTo>
                  <a:pt x="38255" y="11060"/>
                  <a:pt x="39390" y="6157"/>
                  <a:pt x="37021" y="2321"/>
                </a:cubicBezTo>
                <a:cubicBezTo>
                  <a:pt x="36354" y="1253"/>
                  <a:pt x="35287" y="252"/>
                  <a:pt x="34052" y="52"/>
                </a:cubicBezTo>
                <a:cubicBezTo>
                  <a:pt x="33861" y="17"/>
                  <a:pt x="33669" y="1"/>
                  <a:pt x="33479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7" name="Google Shape;3378;p69">
            <a:extLst>
              <a:ext uri="{FF2B5EF4-FFF2-40B4-BE49-F238E27FC236}">
                <a16:creationId xmlns:a16="http://schemas.microsoft.com/office/drawing/2014/main" id="{71962C1C-BB81-4A23-8586-428B6E67B82A}"/>
              </a:ext>
            </a:extLst>
          </p:cNvPr>
          <p:cNvSpPr/>
          <p:nvPr/>
        </p:nvSpPr>
        <p:spPr>
          <a:xfrm>
            <a:off x="6938580" y="2853824"/>
            <a:ext cx="691553" cy="866855"/>
          </a:xfrm>
          <a:custGeom>
            <a:avLst/>
            <a:gdLst/>
            <a:ahLst/>
            <a:cxnLst/>
            <a:rect l="l" t="t" r="r" b="b"/>
            <a:pathLst>
              <a:path w="39390" h="49375" extrusionOk="0">
                <a:moveTo>
                  <a:pt x="33479" y="1"/>
                </a:moveTo>
                <a:cubicBezTo>
                  <a:pt x="32211" y="1"/>
                  <a:pt x="30999" y="739"/>
                  <a:pt x="30216" y="1754"/>
                </a:cubicBezTo>
                <a:cubicBezTo>
                  <a:pt x="29382" y="2954"/>
                  <a:pt x="28882" y="4355"/>
                  <a:pt x="28749" y="5823"/>
                </a:cubicBezTo>
                <a:cubicBezTo>
                  <a:pt x="28415" y="8592"/>
                  <a:pt x="28715" y="11427"/>
                  <a:pt x="28415" y="14162"/>
                </a:cubicBezTo>
                <a:cubicBezTo>
                  <a:pt x="28115" y="16931"/>
                  <a:pt x="27114" y="19900"/>
                  <a:pt x="24846" y="21468"/>
                </a:cubicBezTo>
                <a:cubicBezTo>
                  <a:pt x="22044" y="23402"/>
                  <a:pt x="18074" y="22969"/>
                  <a:pt x="15406" y="25004"/>
                </a:cubicBezTo>
                <a:cubicBezTo>
                  <a:pt x="13238" y="26671"/>
                  <a:pt x="12404" y="29507"/>
                  <a:pt x="10702" y="31675"/>
                </a:cubicBezTo>
                <a:cubicBezTo>
                  <a:pt x="9268" y="33476"/>
                  <a:pt x="7267" y="34677"/>
                  <a:pt x="5432" y="36111"/>
                </a:cubicBezTo>
                <a:cubicBezTo>
                  <a:pt x="3597" y="37512"/>
                  <a:pt x="1796" y="39180"/>
                  <a:pt x="1196" y="41415"/>
                </a:cubicBezTo>
                <a:cubicBezTo>
                  <a:pt x="0" y="45627"/>
                  <a:pt x="3320" y="49374"/>
                  <a:pt x="7207" y="49374"/>
                </a:cubicBezTo>
                <a:cubicBezTo>
                  <a:pt x="8092" y="49374"/>
                  <a:pt x="9005" y="49180"/>
                  <a:pt x="9902" y="48754"/>
                </a:cubicBezTo>
                <a:lnTo>
                  <a:pt x="8768" y="47420"/>
                </a:lnTo>
                <a:cubicBezTo>
                  <a:pt x="7433" y="44618"/>
                  <a:pt x="8601" y="41115"/>
                  <a:pt x="10769" y="38847"/>
                </a:cubicBezTo>
                <a:cubicBezTo>
                  <a:pt x="12937" y="36612"/>
                  <a:pt x="15873" y="35311"/>
                  <a:pt x="18708" y="34077"/>
                </a:cubicBezTo>
                <a:cubicBezTo>
                  <a:pt x="25013" y="31308"/>
                  <a:pt x="31617" y="28006"/>
                  <a:pt x="34786" y="21935"/>
                </a:cubicBezTo>
                <a:cubicBezTo>
                  <a:pt x="35887" y="19900"/>
                  <a:pt x="36454" y="17632"/>
                  <a:pt x="37088" y="15397"/>
                </a:cubicBezTo>
                <a:cubicBezTo>
                  <a:pt x="38255" y="11060"/>
                  <a:pt x="39390" y="6157"/>
                  <a:pt x="37021" y="2321"/>
                </a:cubicBezTo>
                <a:cubicBezTo>
                  <a:pt x="36354" y="1253"/>
                  <a:pt x="35287" y="252"/>
                  <a:pt x="34052" y="52"/>
                </a:cubicBezTo>
                <a:cubicBezTo>
                  <a:pt x="33861" y="17"/>
                  <a:pt x="33669" y="1"/>
                  <a:pt x="33479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" name="Google Shape;3379;p69">
            <a:extLst>
              <a:ext uri="{FF2B5EF4-FFF2-40B4-BE49-F238E27FC236}">
                <a16:creationId xmlns:a16="http://schemas.microsoft.com/office/drawing/2014/main" id="{3C75EDF1-D0A0-453F-8846-89A66A937FF2}"/>
              </a:ext>
            </a:extLst>
          </p:cNvPr>
          <p:cNvSpPr/>
          <p:nvPr/>
        </p:nvSpPr>
        <p:spPr>
          <a:xfrm>
            <a:off x="6277294" y="846548"/>
            <a:ext cx="322128" cy="358470"/>
          </a:xfrm>
          <a:custGeom>
            <a:avLst/>
            <a:gdLst/>
            <a:ahLst/>
            <a:cxnLst/>
            <a:rect l="l" t="t" r="r" b="b"/>
            <a:pathLst>
              <a:path w="18348" h="20418" extrusionOk="0">
                <a:moveTo>
                  <a:pt x="14033" y="0"/>
                </a:moveTo>
                <a:cubicBezTo>
                  <a:pt x="13216" y="0"/>
                  <a:pt x="12392" y="241"/>
                  <a:pt x="11676" y="736"/>
                </a:cubicBezTo>
                <a:cubicBezTo>
                  <a:pt x="10541" y="1537"/>
                  <a:pt x="9874" y="2838"/>
                  <a:pt x="8874" y="3805"/>
                </a:cubicBezTo>
                <a:cubicBezTo>
                  <a:pt x="7706" y="4873"/>
                  <a:pt x="6205" y="5406"/>
                  <a:pt x="4904" y="6307"/>
                </a:cubicBezTo>
                <a:cubicBezTo>
                  <a:pt x="4137" y="6841"/>
                  <a:pt x="3436" y="7508"/>
                  <a:pt x="2869" y="8242"/>
                </a:cubicBezTo>
                <a:cubicBezTo>
                  <a:pt x="1" y="12111"/>
                  <a:pt x="801" y="17548"/>
                  <a:pt x="4671" y="20417"/>
                </a:cubicBezTo>
                <a:lnTo>
                  <a:pt x="5871" y="19983"/>
                </a:lnTo>
                <a:cubicBezTo>
                  <a:pt x="6372" y="20150"/>
                  <a:pt x="6872" y="20250"/>
                  <a:pt x="7373" y="20350"/>
                </a:cubicBezTo>
                <a:cubicBezTo>
                  <a:pt x="7663" y="20386"/>
                  <a:pt x="7952" y="20404"/>
                  <a:pt x="8238" y="20404"/>
                </a:cubicBezTo>
                <a:cubicBezTo>
                  <a:pt x="11655" y="20404"/>
                  <a:pt x="14616" y="17891"/>
                  <a:pt x="15078" y="14413"/>
                </a:cubicBezTo>
                <a:cubicBezTo>
                  <a:pt x="15278" y="12812"/>
                  <a:pt x="14911" y="11044"/>
                  <a:pt x="15512" y="9476"/>
                </a:cubicBezTo>
                <a:cubicBezTo>
                  <a:pt x="16045" y="8008"/>
                  <a:pt x="17380" y="6907"/>
                  <a:pt x="17880" y="5473"/>
                </a:cubicBezTo>
                <a:cubicBezTo>
                  <a:pt x="18347" y="4205"/>
                  <a:pt x="18147" y="2804"/>
                  <a:pt x="17380" y="1704"/>
                </a:cubicBezTo>
                <a:cubicBezTo>
                  <a:pt x="16567" y="586"/>
                  <a:pt x="15308" y="0"/>
                  <a:pt x="14033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9" name="Google Shape;3380;p69">
            <a:extLst>
              <a:ext uri="{FF2B5EF4-FFF2-40B4-BE49-F238E27FC236}">
                <a16:creationId xmlns:a16="http://schemas.microsoft.com/office/drawing/2014/main" id="{DD54A989-3C1E-495F-A0A1-003D13304A5B}"/>
              </a:ext>
            </a:extLst>
          </p:cNvPr>
          <p:cNvSpPr/>
          <p:nvPr/>
        </p:nvSpPr>
        <p:spPr>
          <a:xfrm>
            <a:off x="6277294" y="846548"/>
            <a:ext cx="322128" cy="358470"/>
          </a:xfrm>
          <a:custGeom>
            <a:avLst/>
            <a:gdLst/>
            <a:ahLst/>
            <a:cxnLst/>
            <a:rect l="l" t="t" r="r" b="b"/>
            <a:pathLst>
              <a:path w="18348" h="20418" extrusionOk="0">
                <a:moveTo>
                  <a:pt x="14033" y="0"/>
                </a:moveTo>
                <a:cubicBezTo>
                  <a:pt x="13216" y="0"/>
                  <a:pt x="12392" y="241"/>
                  <a:pt x="11676" y="736"/>
                </a:cubicBezTo>
                <a:cubicBezTo>
                  <a:pt x="10541" y="1537"/>
                  <a:pt x="9874" y="2838"/>
                  <a:pt x="8874" y="3805"/>
                </a:cubicBezTo>
                <a:cubicBezTo>
                  <a:pt x="7706" y="4873"/>
                  <a:pt x="6205" y="5406"/>
                  <a:pt x="4904" y="6307"/>
                </a:cubicBezTo>
                <a:cubicBezTo>
                  <a:pt x="4137" y="6841"/>
                  <a:pt x="3436" y="7508"/>
                  <a:pt x="2869" y="8242"/>
                </a:cubicBezTo>
                <a:cubicBezTo>
                  <a:pt x="1" y="12111"/>
                  <a:pt x="801" y="17548"/>
                  <a:pt x="4671" y="20417"/>
                </a:cubicBezTo>
                <a:lnTo>
                  <a:pt x="5871" y="19983"/>
                </a:lnTo>
                <a:cubicBezTo>
                  <a:pt x="6372" y="20150"/>
                  <a:pt x="6872" y="20250"/>
                  <a:pt x="7373" y="20350"/>
                </a:cubicBezTo>
                <a:cubicBezTo>
                  <a:pt x="7663" y="20386"/>
                  <a:pt x="7952" y="20404"/>
                  <a:pt x="8238" y="20404"/>
                </a:cubicBezTo>
                <a:cubicBezTo>
                  <a:pt x="11655" y="20404"/>
                  <a:pt x="14616" y="17891"/>
                  <a:pt x="15078" y="14413"/>
                </a:cubicBezTo>
                <a:cubicBezTo>
                  <a:pt x="15278" y="12812"/>
                  <a:pt x="14911" y="11044"/>
                  <a:pt x="15512" y="9476"/>
                </a:cubicBezTo>
                <a:cubicBezTo>
                  <a:pt x="16045" y="8008"/>
                  <a:pt x="17380" y="6907"/>
                  <a:pt x="17880" y="5473"/>
                </a:cubicBezTo>
                <a:cubicBezTo>
                  <a:pt x="18347" y="4205"/>
                  <a:pt x="18147" y="2804"/>
                  <a:pt x="17380" y="1704"/>
                </a:cubicBezTo>
                <a:cubicBezTo>
                  <a:pt x="16567" y="586"/>
                  <a:pt x="15308" y="0"/>
                  <a:pt x="14033" y="0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0" name="Google Shape;3381;p69">
            <a:extLst>
              <a:ext uri="{FF2B5EF4-FFF2-40B4-BE49-F238E27FC236}">
                <a16:creationId xmlns:a16="http://schemas.microsoft.com/office/drawing/2014/main" id="{B9BA98BA-6A01-4D13-A68D-6A9473F26D43}"/>
              </a:ext>
            </a:extLst>
          </p:cNvPr>
          <p:cNvSpPr/>
          <p:nvPr/>
        </p:nvSpPr>
        <p:spPr>
          <a:xfrm>
            <a:off x="6277294" y="837208"/>
            <a:ext cx="322128" cy="374832"/>
          </a:xfrm>
          <a:custGeom>
            <a:avLst/>
            <a:gdLst/>
            <a:ahLst/>
            <a:cxnLst/>
            <a:rect l="l" t="t" r="r" b="b"/>
            <a:pathLst>
              <a:path w="18348" h="21350" fill="none" extrusionOk="0">
                <a:moveTo>
                  <a:pt x="4671" y="20949"/>
                </a:moveTo>
                <a:cubicBezTo>
                  <a:pt x="801" y="18080"/>
                  <a:pt x="1" y="12643"/>
                  <a:pt x="2869" y="8774"/>
                </a:cubicBezTo>
                <a:cubicBezTo>
                  <a:pt x="3436" y="8040"/>
                  <a:pt x="4137" y="7373"/>
                  <a:pt x="4904" y="6839"/>
                </a:cubicBezTo>
                <a:cubicBezTo>
                  <a:pt x="6205" y="5938"/>
                  <a:pt x="7706" y="5405"/>
                  <a:pt x="8874" y="4337"/>
                </a:cubicBezTo>
                <a:cubicBezTo>
                  <a:pt x="9874" y="3370"/>
                  <a:pt x="10541" y="2069"/>
                  <a:pt x="11676" y="1268"/>
                </a:cubicBezTo>
                <a:cubicBezTo>
                  <a:pt x="13510" y="1"/>
                  <a:pt x="16045" y="401"/>
                  <a:pt x="17380" y="2236"/>
                </a:cubicBezTo>
                <a:cubicBezTo>
                  <a:pt x="18147" y="3336"/>
                  <a:pt x="18347" y="4737"/>
                  <a:pt x="17880" y="6005"/>
                </a:cubicBezTo>
                <a:cubicBezTo>
                  <a:pt x="17380" y="7439"/>
                  <a:pt x="16045" y="8540"/>
                  <a:pt x="15512" y="10008"/>
                </a:cubicBezTo>
                <a:cubicBezTo>
                  <a:pt x="14911" y="11576"/>
                  <a:pt x="15278" y="13344"/>
                  <a:pt x="15078" y="14945"/>
                </a:cubicBezTo>
                <a:cubicBezTo>
                  <a:pt x="14578" y="18714"/>
                  <a:pt x="11142" y="21349"/>
                  <a:pt x="7373" y="20882"/>
                </a:cubicBezTo>
                <a:cubicBezTo>
                  <a:pt x="6872" y="20782"/>
                  <a:pt x="6372" y="20682"/>
                  <a:pt x="5871" y="20515"/>
                </a:cubicBezTo>
              </a:path>
            </a:pathLst>
          </a:custGeom>
          <a:noFill/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3382;p69">
            <a:extLst>
              <a:ext uri="{FF2B5EF4-FFF2-40B4-BE49-F238E27FC236}">
                <a16:creationId xmlns:a16="http://schemas.microsoft.com/office/drawing/2014/main" id="{E1452A41-5DF8-4D33-A56D-0B956867D36A}"/>
              </a:ext>
            </a:extLst>
          </p:cNvPr>
          <p:cNvSpPr/>
          <p:nvPr/>
        </p:nvSpPr>
        <p:spPr>
          <a:xfrm>
            <a:off x="6362215" y="1048046"/>
            <a:ext cx="90206" cy="224320"/>
          </a:xfrm>
          <a:custGeom>
            <a:avLst/>
            <a:gdLst/>
            <a:ahLst/>
            <a:cxnLst/>
            <a:rect l="l" t="t" r="r" b="b"/>
            <a:pathLst>
              <a:path w="5138" h="12777" extrusionOk="0">
                <a:moveTo>
                  <a:pt x="0" y="0"/>
                </a:moveTo>
                <a:lnTo>
                  <a:pt x="0" y="10541"/>
                </a:lnTo>
                <a:cubicBezTo>
                  <a:pt x="0" y="11756"/>
                  <a:pt x="970" y="12777"/>
                  <a:pt x="2177" y="12777"/>
                </a:cubicBezTo>
                <a:cubicBezTo>
                  <a:pt x="2197" y="12777"/>
                  <a:pt x="2216" y="12777"/>
                  <a:pt x="2235" y="12776"/>
                </a:cubicBezTo>
                <a:lnTo>
                  <a:pt x="2869" y="12776"/>
                </a:lnTo>
                <a:cubicBezTo>
                  <a:pt x="2889" y="12777"/>
                  <a:pt x="2908" y="12777"/>
                  <a:pt x="2927" y="12777"/>
                </a:cubicBezTo>
                <a:cubicBezTo>
                  <a:pt x="4136" y="12777"/>
                  <a:pt x="5137" y="11756"/>
                  <a:pt x="5137" y="10541"/>
                </a:cubicBezTo>
                <a:lnTo>
                  <a:pt x="5137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3383;p69">
            <a:extLst>
              <a:ext uri="{FF2B5EF4-FFF2-40B4-BE49-F238E27FC236}">
                <a16:creationId xmlns:a16="http://schemas.microsoft.com/office/drawing/2014/main" id="{329E2A9F-2ACA-4389-9530-79FB890B061A}"/>
              </a:ext>
            </a:extLst>
          </p:cNvPr>
          <p:cNvSpPr/>
          <p:nvPr/>
        </p:nvSpPr>
        <p:spPr>
          <a:xfrm>
            <a:off x="6362215" y="966056"/>
            <a:ext cx="90206" cy="82007"/>
          </a:xfrm>
          <a:custGeom>
            <a:avLst/>
            <a:gdLst/>
            <a:ahLst/>
            <a:cxnLst/>
            <a:rect l="l" t="t" r="r" b="b"/>
            <a:pathLst>
              <a:path w="5138" h="4671" extrusionOk="0">
                <a:moveTo>
                  <a:pt x="2569" y="0"/>
                </a:moveTo>
                <a:lnTo>
                  <a:pt x="0" y="4670"/>
                </a:lnTo>
                <a:lnTo>
                  <a:pt x="5137" y="4670"/>
                </a:lnTo>
                <a:lnTo>
                  <a:pt x="2569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3384;p69">
            <a:extLst>
              <a:ext uri="{FF2B5EF4-FFF2-40B4-BE49-F238E27FC236}">
                <a16:creationId xmlns:a16="http://schemas.microsoft.com/office/drawing/2014/main" id="{F14B76B0-6A88-4D70-B9F4-E9E637AFB903}"/>
              </a:ext>
            </a:extLst>
          </p:cNvPr>
          <p:cNvSpPr/>
          <p:nvPr/>
        </p:nvSpPr>
        <p:spPr>
          <a:xfrm>
            <a:off x="6389147" y="964879"/>
            <a:ext cx="35745" cy="42504"/>
          </a:xfrm>
          <a:custGeom>
            <a:avLst/>
            <a:gdLst/>
            <a:ahLst/>
            <a:cxnLst/>
            <a:rect l="l" t="t" r="r" b="b"/>
            <a:pathLst>
              <a:path w="2036" h="2421" extrusionOk="0">
                <a:moveTo>
                  <a:pt x="1035" y="1"/>
                </a:moveTo>
                <a:lnTo>
                  <a:pt x="1" y="1902"/>
                </a:lnTo>
                <a:cubicBezTo>
                  <a:pt x="1" y="1902"/>
                  <a:pt x="357" y="2421"/>
                  <a:pt x="960" y="2421"/>
                </a:cubicBezTo>
                <a:cubicBezTo>
                  <a:pt x="1261" y="2421"/>
                  <a:pt x="1624" y="2291"/>
                  <a:pt x="2036" y="1902"/>
                </a:cubicBezTo>
                <a:lnTo>
                  <a:pt x="1035" y="1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3385;p69">
            <a:extLst>
              <a:ext uri="{FF2B5EF4-FFF2-40B4-BE49-F238E27FC236}">
                <a16:creationId xmlns:a16="http://schemas.microsoft.com/office/drawing/2014/main" id="{2FD836B5-5E7B-4601-B1FF-908C22D210BD}"/>
              </a:ext>
            </a:extLst>
          </p:cNvPr>
          <p:cNvSpPr/>
          <p:nvPr/>
        </p:nvSpPr>
        <p:spPr>
          <a:xfrm>
            <a:off x="6362795" y="1222346"/>
            <a:ext cx="90803" cy="3775"/>
          </a:xfrm>
          <a:custGeom>
            <a:avLst/>
            <a:gdLst/>
            <a:ahLst/>
            <a:cxnLst/>
            <a:rect l="l" t="t" r="r" b="b"/>
            <a:pathLst>
              <a:path w="5172" h="215" extrusionOk="0">
                <a:moveTo>
                  <a:pt x="1952" y="0"/>
                </a:moveTo>
                <a:cubicBezTo>
                  <a:pt x="1302" y="0"/>
                  <a:pt x="651" y="38"/>
                  <a:pt x="1" y="113"/>
                </a:cubicBezTo>
                <a:cubicBezTo>
                  <a:pt x="551" y="176"/>
                  <a:pt x="1100" y="200"/>
                  <a:pt x="1650" y="200"/>
                </a:cubicBezTo>
                <a:cubicBezTo>
                  <a:pt x="1968" y="200"/>
                  <a:pt x="2285" y="192"/>
                  <a:pt x="2603" y="180"/>
                </a:cubicBezTo>
                <a:cubicBezTo>
                  <a:pt x="2898" y="203"/>
                  <a:pt x="3198" y="214"/>
                  <a:pt x="3500" y="214"/>
                </a:cubicBezTo>
                <a:cubicBezTo>
                  <a:pt x="4051" y="214"/>
                  <a:pt x="4611" y="177"/>
                  <a:pt x="5171" y="113"/>
                </a:cubicBezTo>
                <a:cubicBezTo>
                  <a:pt x="4521" y="38"/>
                  <a:pt x="3870" y="0"/>
                  <a:pt x="3234" y="0"/>
                </a:cubicBezTo>
                <a:cubicBezTo>
                  <a:pt x="3022" y="0"/>
                  <a:pt x="2811" y="4"/>
                  <a:pt x="2603" y="13"/>
                </a:cubicBezTo>
                <a:cubicBezTo>
                  <a:pt x="2386" y="4"/>
                  <a:pt x="2169" y="0"/>
                  <a:pt x="195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3386;p69">
            <a:extLst>
              <a:ext uri="{FF2B5EF4-FFF2-40B4-BE49-F238E27FC236}">
                <a16:creationId xmlns:a16="http://schemas.microsoft.com/office/drawing/2014/main" id="{86414927-ECFA-47A1-A945-8867CED6AED0}"/>
              </a:ext>
            </a:extLst>
          </p:cNvPr>
          <p:cNvSpPr/>
          <p:nvPr/>
        </p:nvSpPr>
        <p:spPr>
          <a:xfrm>
            <a:off x="6362795" y="1208740"/>
            <a:ext cx="89626" cy="3511"/>
          </a:xfrm>
          <a:custGeom>
            <a:avLst/>
            <a:gdLst/>
            <a:ahLst/>
            <a:cxnLst/>
            <a:rect l="l" t="t" r="r" b="b"/>
            <a:pathLst>
              <a:path w="5105" h="200" extrusionOk="0">
                <a:moveTo>
                  <a:pt x="1610" y="1"/>
                </a:moveTo>
                <a:cubicBezTo>
                  <a:pt x="1072" y="1"/>
                  <a:pt x="529" y="24"/>
                  <a:pt x="1" y="87"/>
                </a:cubicBezTo>
                <a:cubicBezTo>
                  <a:pt x="626" y="162"/>
                  <a:pt x="1270" y="200"/>
                  <a:pt x="1905" y="200"/>
                </a:cubicBezTo>
                <a:cubicBezTo>
                  <a:pt x="2117" y="200"/>
                  <a:pt x="2327" y="196"/>
                  <a:pt x="2536" y="187"/>
                </a:cubicBezTo>
                <a:cubicBezTo>
                  <a:pt x="2753" y="196"/>
                  <a:pt x="2967" y="200"/>
                  <a:pt x="3181" y="200"/>
                </a:cubicBezTo>
                <a:cubicBezTo>
                  <a:pt x="3822" y="200"/>
                  <a:pt x="4454" y="162"/>
                  <a:pt x="5104" y="87"/>
                </a:cubicBezTo>
                <a:cubicBezTo>
                  <a:pt x="4555" y="24"/>
                  <a:pt x="4018" y="1"/>
                  <a:pt x="3478" y="1"/>
                </a:cubicBezTo>
                <a:cubicBezTo>
                  <a:pt x="3166" y="1"/>
                  <a:pt x="2853" y="8"/>
                  <a:pt x="2536" y="21"/>
                </a:cubicBezTo>
                <a:cubicBezTo>
                  <a:pt x="2231" y="8"/>
                  <a:pt x="1921" y="1"/>
                  <a:pt x="161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6" name="Google Shape;3387;p69">
            <a:extLst>
              <a:ext uri="{FF2B5EF4-FFF2-40B4-BE49-F238E27FC236}">
                <a16:creationId xmlns:a16="http://schemas.microsoft.com/office/drawing/2014/main" id="{F0D78104-E4DB-497A-B234-434A82849C45}"/>
              </a:ext>
            </a:extLst>
          </p:cNvPr>
          <p:cNvSpPr/>
          <p:nvPr/>
        </p:nvSpPr>
        <p:spPr>
          <a:xfrm>
            <a:off x="6386812" y="1049221"/>
            <a:ext cx="2950" cy="161064"/>
          </a:xfrm>
          <a:custGeom>
            <a:avLst/>
            <a:gdLst/>
            <a:ahLst/>
            <a:cxnLst/>
            <a:rect l="l" t="t" r="r" b="b"/>
            <a:pathLst>
              <a:path w="168" h="9174" extrusionOk="0">
                <a:moveTo>
                  <a:pt x="100" y="0"/>
                </a:moveTo>
                <a:cubicBezTo>
                  <a:pt x="67" y="0"/>
                  <a:pt x="0" y="2035"/>
                  <a:pt x="0" y="4603"/>
                </a:cubicBezTo>
                <a:cubicBezTo>
                  <a:pt x="0" y="7138"/>
                  <a:pt x="67" y="9173"/>
                  <a:pt x="100" y="9173"/>
                </a:cubicBezTo>
                <a:cubicBezTo>
                  <a:pt x="134" y="9173"/>
                  <a:pt x="167" y="7138"/>
                  <a:pt x="167" y="4603"/>
                </a:cubicBezTo>
                <a:cubicBezTo>
                  <a:pt x="167" y="2035"/>
                  <a:pt x="134" y="0"/>
                  <a:pt x="10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7" name="Google Shape;3388;p69">
            <a:extLst>
              <a:ext uri="{FF2B5EF4-FFF2-40B4-BE49-F238E27FC236}">
                <a16:creationId xmlns:a16="http://schemas.microsoft.com/office/drawing/2014/main" id="{0A25A933-0317-4869-88D3-09E7FACF18AC}"/>
              </a:ext>
            </a:extLst>
          </p:cNvPr>
          <p:cNvSpPr/>
          <p:nvPr/>
        </p:nvSpPr>
        <p:spPr>
          <a:xfrm>
            <a:off x="6423698" y="1049221"/>
            <a:ext cx="2950" cy="161064"/>
          </a:xfrm>
          <a:custGeom>
            <a:avLst/>
            <a:gdLst/>
            <a:ahLst/>
            <a:cxnLst/>
            <a:rect l="l" t="t" r="r" b="b"/>
            <a:pathLst>
              <a:path w="168" h="9174" extrusionOk="0">
                <a:moveTo>
                  <a:pt x="68" y="0"/>
                </a:moveTo>
                <a:cubicBezTo>
                  <a:pt x="1" y="0"/>
                  <a:pt x="1" y="2035"/>
                  <a:pt x="1" y="4603"/>
                </a:cubicBezTo>
                <a:cubicBezTo>
                  <a:pt x="1" y="7138"/>
                  <a:pt x="34" y="9173"/>
                  <a:pt x="68" y="9173"/>
                </a:cubicBezTo>
                <a:cubicBezTo>
                  <a:pt x="134" y="9173"/>
                  <a:pt x="168" y="7138"/>
                  <a:pt x="168" y="4603"/>
                </a:cubicBezTo>
                <a:cubicBezTo>
                  <a:pt x="168" y="2035"/>
                  <a:pt x="134" y="0"/>
                  <a:pt x="6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8" name="Google Shape;3389;p69">
            <a:extLst>
              <a:ext uri="{FF2B5EF4-FFF2-40B4-BE49-F238E27FC236}">
                <a16:creationId xmlns:a16="http://schemas.microsoft.com/office/drawing/2014/main" id="{BCAA2C74-F9AE-445D-B7E6-8EA46BB9D3AC}"/>
              </a:ext>
            </a:extLst>
          </p:cNvPr>
          <p:cNvSpPr/>
          <p:nvPr/>
        </p:nvSpPr>
        <p:spPr>
          <a:xfrm>
            <a:off x="6810803" y="3582684"/>
            <a:ext cx="751982" cy="476731"/>
          </a:xfrm>
          <a:custGeom>
            <a:avLst/>
            <a:gdLst/>
            <a:ahLst/>
            <a:cxnLst/>
            <a:rect l="l" t="t" r="r" b="b"/>
            <a:pathLst>
              <a:path w="42832" h="27154" extrusionOk="0">
                <a:moveTo>
                  <a:pt x="18981" y="0"/>
                </a:moveTo>
                <a:lnTo>
                  <a:pt x="1" y="26319"/>
                </a:lnTo>
                <a:lnTo>
                  <a:pt x="27554" y="27153"/>
                </a:lnTo>
                <a:lnTo>
                  <a:pt x="42832" y="2402"/>
                </a:lnTo>
                <a:lnTo>
                  <a:pt x="42231" y="1001"/>
                </a:lnTo>
                <a:lnTo>
                  <a:pt x="18981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9" name="Google Shape;3390;p69">
            <a:extLst>
              <a:ext uri="{FF2B5EF4-FFF2-40B4-BE49-F238E27FC236}">
                <a16:creationId xmlns:a16="http://schemas.microsoft.com/office/drawing/2014/main" id="{64C4E329-F3C6-45AC-B54D-444A005BB84F}"/>
              </a:ext>
            </a:extLst>
          </p:cNvPr>
          <p:cNvSpPr/>
          <p:nvPr/>
        </p:nvSpPr>
        <p:spPr>
          <a:xfrm>
            <a:off x="6792650" y="3636565"/>
            <a:ext cx="740852" cy="393565"/>
          </a:xfrm>
          <a:custGeom>
            <a:avLst/>
            <a:gdLst/>
            <a:ahLst/>
            <a:cxnLst/>
            <a:rect l="l" t="t" r="r" b="b"/>
            <a:pathLst>
              <a:path w="42198" h="22417" extrusionOk="0">
                <a:moveTo>
                  <a:pt x="42198" y="0"/>
                </a:moveTo>
                <a:lnTo>
                  <a:pt x="32024" y="834"/>
                </a:lnTo>
                <a:lnTo>
                  <a:pt x="6305" y="9874"/>
                </a:lnTo>
                <a:lnTo>
                  <a:pt x="1" y="20848"/>
                </a:lnTo>
                <a:lnTo>
                  <a:pt x="27721" y="22416"/>
                </a:lnTo>
                <a:lnTo>
                  <a:pt x="42198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0" name="Google Shape;3391;p69">
            <a:extLst>
              <a:ext uri="{FF2B5EF4-FFF2-40B4-BE49-F238E27FC236}">
                <a16:creationId xmlns:a16="http://schemas.microsoft.com/office/drawing/2014/main" id="{0C5B0EE1-E3F7-42EB-909F-7A8CC2190360}"/>
              </a:ext>
            </a:extLst>
          </p:cNvPr>
          <p:cNvSpPr/>
          <p:nvPr/>
        </p:nvSpPr>
        <p:spPr>
          <a:xfrm>
            <a:off x="6690751" y="3570377"/>
            <a:ext cx="858568" cy="410560"/>
          </a:xfrm>
          <a:custGeom>
            <a:avLst/>
            <a:gdLst/>
            <a:ahLst/>
            <a:cxnLst/>
            <a:rect l="l" t="t" r="r" b="b"/>
            <a:pathLst>
              <a:path w="48903" h="23385" extrusionOk="0">
                <a:moveTo>
                  <a:pt x="24785" y="1"/>
                </a:moveTo>
                <a:cubicBezTo>
                  <a:pt x="23651" y="3303"/>
                  <a:pt x="21283" y="5471"/>
                  <a:pt x="17647" y="6806"/>
                </a:cubicBezTo>
                <a:cubicBezTo>
                  <a:pt x="14378" y="7973"/>
                  <a:pt x="10708" y="7973"/>
                  <a:pt x="7539" y="9308"/>
                </a:cubicBezTo>
                <a:cubicBezTo>
                  <a:pt x="2402" y="11376"/>
                  <a:pt x="1" y="18314"/>
                  <a:pt x="1902" y="22984"/>
                </a:cubicBezTo>
                <a:lnTo>
                  <a:pt x="1935" y="22984"/>
                </a:lnTo>
                <a:lnTo>
                  <a:pt x="27354" y="23384"/>
                </a:lnTo>
                <a:cubicBezTo>
                  <a:pt x="26320" y="20149"/>
                  <a:pt x="28755" y="15545"/>
                  <a:pt x="32190" y="14011"/>
                </a:cubicBezTo>
                <a:cubicBezTo>
                  <a:pt x="34425" y="12977"/>
                  <a:pt x="38728" y="11676"/>
                  <a:pt x="40963" y="10542"/>
                </a:cubicBezTo>
                <a:cubicBezTo>
                  <a:pt x="45133" y="8440"/>
                  <a:pt x="48902" y="4337"/>
                  <a:pt x="48569" y="835"/>
                </a:cubicBezTo>
                <a:lnTo>
                  <a:pt x="38128" y="501"/>
                </a:lnTo>
                <a:lnTo>
                  <a:pt x="24785" y="1"/>
                </a:lnTo>
                <a:close/>
              </a:path>
            </a:pathLst>
          </a:custGeom>
          <a:solidFill>
            <a:srgbClr val="EBEB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1" name="Google Shape;3392;p69">
            <a:extLst>
              <a:ext uri="{FF2B5EF4-FFF2-40B4-BE49-F238E27FC236}">
                <a16:creationId xmlns:a16="http://schemas.microsoft.com/office/drawing/2014/main" id="{410A18C5-BA01-4404-BCAA-B021A5ACEE9C}"/>
              </a:ext>
            </a:extLst>
          </p:cNvPr>
          <p:cNvSpPr/>
          <p:nvPr/>
        </p:nvSpPr>
        <p:spPr>
          <a:xfrm>
            <a:off x="6712416" y="3567463"/>
            <a:ext cx="834551" cy="413474"/>
          </a:xfrm>
          <a:custGeom>
            <a:avLst/>
            <a:gdLst/>
            <a:ahLst/>
            <a:cxnLst/>
            <a:rect l="l" t="t" r="r" b="b"/>
            <a:pathLst>
              <a:path w="47535" h="23551" extrusionOk="0">
                <a:moveTo>
                  <a:pt x="363" y="16958"/>
                </a:moveTo>
                <a:lnTo>
                  <a:pt x="363" y="16958"/>
                </a:lnTo>
                <a:cubicBezTo>
                  <a:pt x="329" y="17098"/>
                  <a:pt x="297" y="17238"/>
                  <a:pt x="268" y="17379"/>
                </a:cubicBezTo>
                <a:cubicBezTo>
                  <a:pt x="68" y="18413"/>
                  <a:pt x="1" y="19514"/>
                  <a:pt x="68" y="20581"/>
                </a:cubicBezTo>
                <a:cubicBezTo>
                  <a:pt x="101" y="20982"/>
                  <a:pt x="168" y="21349"/>
                  <a:pt x="234" y="21749"/>
                </a:cubicBezTo>
                <a:cubicBezTo>
                  <a:pt x="268" y="22016"/>
                  <a:pt x="368" y="22316"/>
                  <a:pt x="435" y="22583"/>
                </a:cubicBezTo>
                <a:cubicBezTo>
                  <a:pt x="535" y="22783"/>
                  <a:pt x="568" y="22950"/>
                  <a:pt x="601" y="23083"/>
                </a:cubicBezTo>
                <a:cubicBezTo>
                  <a:pt x="635" y="23150"/>
                  <a:pt x="660" y="23167"/>
                  <a:pt x="676" y="23167"/>
                </a:cubicBezTo>
                <a:cubicBezTo>
                  <a:pt x="693" y="23167"/>
                  <a:pt x="701" y="23150"/>
                  <a:pt x="701" y="23150"/>
                </a:cubicBezTo>
                <a:lnTo>
                  <a:pt x="2469" y="23150"/>
                </a:lnTo>
                <a:lnTo>
                  <a:pt x="1135" y="23117"/>
                </a:lnTo>
                <a:lnTo>
                  <a:pt x="699" y="23148"/>
                </a:lnTo>
                <a:lnTo>
                  <a:pt x="699" y="23148"/>
                </a:lnTo>
                <a:cubicBezTo>
                  <a:pt x="635" y="23083"/>
                  <a:pt x="635" y="23049"/>
                  <a:pt x="635" y="22983"/>
                </a:cubicBezTo>
                <a:lnTo>
                  <a:pt x="468" y="22483"/>
                </a:lnTo>
                <a:cubicBezTo>
                  <a:pt x="401" y="22216"/>
                  <a:pt x="301" y="21916"/>
                  <a:pt x="268" y="21649"/>
                </a:cubicBezTo>
                <a:cubicBezTo>
                  <a:pt x="201" y="21249"/>
                  <a:pt x="134" y="20882"/>
                  <a:pt x="101" y="20481"/>
                </a:cubicBezTo>
                <a:cubicBezTo>
                  <a:pt x="8" y="19294"/>
                  <a:pt x="101" y="18106"/>
                  <a:pt x="363" y="16958"/>
                </a:cubicBezTo>
                <a:close/>
                <a:moveTo>
                  <a:pt x="23551" y="0"/>
                </a:moveTo>
                <a:lnTo>
                  <a:pt x="23484" y="100"/>
                </a:lnTo>
                <a:cubicBezTo>
                  <a:pt x="23084" y="1334"/>
                  <a:pt x="22450" y="2502"/>
                  <a:pt x="21583" y="3503"/>
                </a:cubicBezTo>
                <a:cubicBezTo>
                  <a:pt x="21149" y="3970"/>
                  <a:pt x="20682" y="4403"/>
                  <a:pt x="20215" y="4804"/>
                </a:cubicBezTo>
                <a:cubicBezTo>
                  <a:pt x="19715" y="5204"/>
                  <a:pt x="19181" y="5537"/>
                  <a:pt x="18614" y="5838"/>
                </a:cubicBezTo>
                <a:cubicBezTo>
                  <a:pt x="17547" y="6405"/>
                  <a:pt x="16446" y="6838"/>
                  <a:pt x="15279" y="7172"/>
                </a:cubicBezTo>
                <a:cubicBezTo>
                  <a:pt x="14144" y="7472"/>
                  <a:pt x="12977" y="7672"/>
                  <a:pt x="11909" y="7872"/>
                </a:cubicBezTo>
                <a:cubicBezTo>
                  <a:pt x="9741" y="8306"/>
                  <a:pt x="7606" y="8673"/>
                  <a:pt x="5872" y="9540"/>
                </a:cubicBezTo>
                <a:cubicBezTo>
                  <a:pt x="5405" y="9774"/>
                  <a:pt x="5005" y="10007"/>
                  <a:pt x="4604" y="10307"/>
                </a:cubicBezTo>
                <a:cubicBezTo>
                  <a:pt x="4404" y="10441"/>
                  <a:pt x="4237" y="10574"/>
                  <a:pt x="4071" y="10708"/>
                </a:cubicBezTo>
                <a:cubicBezTo>
                  <a:pt x="3870" y="10875"/>
                  <a:pt x="3704" y="11008"/>
                  <a:pt x="3570" y="11175"/>
                </a:cubicBezTo>
                <a:lnTo>
                  <a:pt x="3103" y="11642"/>
                </a:lnTo>
                <a:cubicBezTo>
                  <a:pt x="2936" y="11809"/>
                  <a:pt x="2803" y="11975"/>
                  <a:pt x="2703" y="12142"/>
                </a:cubicBezTo>
                <a:cubicBezTo>
                  <a:pt x="2403" y="12442"/>
                  <a:pt x="2136" y="12809"/>
                  <a:pt x="1936" y="13176"/>
                </a:cubicBezTo>
                <a:cubicBezTo>
                  <a:pt x="1200" y="14342"/>
                  <a:pt x="668" y="15623"/>
                  <a:pt x="363" y="16958"/>
                </a:cubicBezTo>
                <a:lnTo>
                  <a:pt x="363" y="16958"/>
                </a:lnTo>
                <a:cubicBezTo>
                  <a:pt x="676" y="15677"/>
                  <a:pt x="1180" y="14459"/>
                  <a:pt x="1902" y="13376"/>
                </a:cubicBezTo>
                <a:lnTo>
                  <a:pt x="2670" y="12376"/>
                </a:lnTo>
                <a:cubicBezTo>
                  <a:pt x="2770" y="12175"/>
                  <a:pt x="2903" y="12009"/>
                  <a:pt x="3070" y="11875"/>
                </a:cubicBezTo>
                <a:lnTo>
                  <a:pt x="3570" y="11375"/>
                </a:lnTo>
                <a:cubicBezTo>
                  <a:pt x="3737" y="11208"/>
                  <a:pt x="3904" y="11041"/>
                  <a:pt x="4071" y="10908"/>
                </a:cubicBezTo>
                <a:cubicBezTo>
                  <a:pt x="4237" y="10774"/>
                  <a:pt x="4437" y="10608"/>
                  <a:pt x="4604" y="10508"/>
                </a:cubicBezTo>
                <a:cubicBezTo>
                  <a:pt x="5005" y="10241"/>
                  <a:pt x="5405" y="10007"/>
                  <a:pt x="5838" y="9774"/>
                </a:cubicBezTo>
                <a:cubicBezTo>
                  <a:pt x="7573" y="8906"/>
                  <a:pt x="9675" y="8540"/>
                  <a:pt x="11876" y="8173"/>
                </a:cubicBezTo>
                <a:cubicBezTo>
                  <a:pt x="12944" y="7939"/>
                  <a:pt x="14078" y="7772"/>
                  <a:pt x="15245" y="7439"/>
                </a:cubicBezTo>
                <a:cubicBezTo>
                  <a:pt x="16413" y="7105"/>
                  <a:pt x="17547" y="6638"/>
                  <a:pt x="18614" y="6071"/>
                </a:cubicBezTo>
                <a:cubicBezTo>
                  <a:pt x="19181" y="5771"/>
                  <a:pt x="19715" y="5404"/>
                  <a:pt x="20215" y="5037"/>
                </a:cubicBezTo>
                <a:cubicBezTo>
                  <a:pt x="20716" y="4637"/>
                  <a:pt x="21216" y="4203"/>
                  <a:pt x="21616" y="3703"/>
                </a:cubicBezTo>
                <a:cubicBezTo>
                  <a:pt x="22493" y="2729"/>
                  <a:pt x="23148" y="1565"/>
                  <a:pt x="23552" y="335"/>
                </a:cubicBezTo>
                <a:lnTo>
                  <a:pt x="23552" y="335"/>
                </a:lnTo>
                <a:lnTo>
                  <a:pt x="34626" y="701"/>
                </a:lnTo>
                <a:cubicBezTo>
                  <a:pt x="38462" y="867"/>
                  <a:pt x="42465" y="1001"/>
                  <a:pt x="46568" y="1134"/>
                </a:cubicBezTo>
                <a:lnTo>
                  <a:pt x="47238" y="1134"/>
                </a:lnTo>
                <a:cubicBezTo>
                  <a:pt x="47256" y="1868"/>
                  <a:pt x="47124" y="2600"/>
                  <a:pt x="46901" y="3302"/>
                </a:cubicBezTo>
                <a:cubicBezTo>
                  <a:pt x="46734" y="3669"/>
                  <a:pt x="46601" y="4003"/>
                  <a:pt x="46434" y="4337"/>
                </a:cubicBezTo>
                <a:cubicBezTo>
                  <a:pt x="46267" y="4670"/>
                  <a:pt x="46067" y="5004"/>
                  <a:pt x="45834" y="5304"/>
                </a:cubicBezTo>
                <a:cubicBezTo>
                  <a:pt x="44966" y="6538"/>
                  <a:pt x="43932" y="7672"/>
                  <a:pt x="42731" y="8606"/>
                </a:cubicBezTo>
                <a:cubicBezTo>
                  <a:pt x="41564" y="9507"/>
                  <a:pt x="40296" y="10307"/>
                  <a:pt x="38962" y="10941"/>
                </a:cubicBezTo>
                <a:cubicBezTo>
                  <a:pt x="37628" y="11508"/>
                  <a:pt x="36294" y="12042"/>
                  <a:pt x="34959" y="12509"/>
                </a:cubicBezTo>
                <a:cubicBezTo>
                  <a:pt x="33625" y="12976"/>
                  <a:pt x="32291" y="13476"/>
                  <a:pt x="31056" y="14010"/>
                </a:cubicBezTo>
                <a:cubicBezTo>
                  <a:pt x="30423" y="14277"/>
                  <a:pt x="29822" y="14644"/>
                  <a:pt x="29289" y="15044"/>
                </a:cubicBezTo>
                <a:cubicBezTo>
                  <a:pt x="29022" y="15244"/>
                  <a:pt x="28755" y="15478"/>
                  <a:pt x="28555" y="15711"/>
                </a:cubicBezTo>
                <a:cubicBezTo>
                  <a:pt x="28321" y="15978"/>
                  <a:pt x="28088" y="16212"/>
                  <a:pt x="27888" y="16479"/>
                </a:cubicBezTo>
                <a:cubicBezTo>
                  <a:pt x="27054" y="17479"/>
                  <a:pt x="26453" y="18647"/>
                  <a:pt x="26086" y="19881"/>
                </a:cubicBezTo>
                <a:cubicBezTo>
                  <a:pt x="25730" y="21048"/>
                  <a:pt x="25688" y="22278"/>
                  <a:pt x="26023" y="23449"/>
                </a:cubicBezTo>
                <a:lnTo>
                  <a:pt x="26023" y="23449"/>
                </a:lnTo>
                <a:lnTo>
                  <a:pt x="7606" y="23183"/>
                </a:lnTo>
                <a:lnTo>
                  <a:pt x="2469" y="23150"/>
                </a:lnTo>
                <a:lnTo>
                  <a:pt x="7606" y="23217"/>
                </a:lnTo>
                <a:lnTo>
                  <a:pt x="26053" y="23549"/>
                </a:lnTo>
                <a:lnTo>
                  <a:pt x="26053" y="23549"/>
                </a:lnTo>
                <a:cubicBezTo>
                  <a:pt x="26053" y="23549"/>
                  <a:pt x="26053" y="23550"/>
                  <a:pt x="26053" y="23550"/>
                </a:cubicBezTo>
                <a:lnTo>
                  <a:pt x="26054" y="23549"/>
                </a:lnTo>
                <a:lnTo>
                  <a:pt x="26054" y="23549"/>
                </a:lnTo>
                <a:lnTo>
                  <a:pt x="26120" y="23550"/>
                </a:lnTo>
                <a:lnTo>
                  <a:pt x="26253" y="23550"/>
                </a:lnTo>
                <a:lnTo>
                  <a:pt x="26186" y="23450"/>
                </a:lnTo>
                <a:cubicBezTo>
                  <a:pt x="25853" y="22283"/>
                  <a:pt x="25886" y="21048"/>
                  <a:pt x="26253" y="19881"/>
                </a:cubicBezTo>
                <a:cubicBezTo>
                  <a:pt x="26620" y="18680"/>
                  <a:pt x="27254" y="17546"/>
                  <a:pt x="28054" y="16545"/>
                </a:cubicBezTo>
                <a:cubicBezTo>
                  <a:pt x="28221" y="16278"/>
                  <a:pt x="28455" y="16045"/>
                  <a:pt x="28721" y="15811"/>
                </a:cubicBezTo>
                <a:cubicBezTo>
                  <a:pt x="28955" y="15545"/>
                  <a:pt x="29222" y="15344"/>
                  <a:pt x="29455" y="15144"/>
                </a:cubicBezTo>
                <a:cubicBezTo>
                  <a:pt x="29989" y="14711"/>
                  <a:pt x="30556" y="14377"/>
                  <a:pt x="31157" y="14110"/>
                </a:cubicBezTo>
                <a:cubicBezTo>
                  <a:pt x="32391" y="13543"/>
                  <a:pt x="33725" y="13109"/>
                  <a:pt x="35059" y="12609"/>
                </a:cubicBezTo>
                <a:cubicBezTo>
                  <a:pt x="36394" y="12109"/>
                  <a:pt x="37761" y="11642"/>
                  <a:pt x="39096" y="11008"/>
                </a:cubicBezTo>
                <a:cubicBezTo>
                  <a:pt x="40430" y="10374"/>
                  <a:pt x="41697" y="9607"/>
                  <a:pt x="42898" y="8673"/>
                </a:cubicBezTo>
                <a:cubicBezTo>
                  <a:pt x="44099" y="7739"/>
                  <a:pt x="45167" y="6605"/>
                  <a:pt x="46067" y="5337"/>
                </a:cubicBezTo>
                <a:cubicBezTo>
                  <a:pt x="46301" y="5037"/>
                  <a:pt x="46501" y="4703"/>
                  <a:pt x="46668" y="4337"/>
                </a:cubicBezTo>
                <a:cubicBezTo>
                  <a:pt x="46868" y="4003"/>
                  <a:pt x="47001" y="3636"/>
                  <a:pt x="47135" y="3269"/>
                </a:cubicBezTo>
                <a:cubicBezTo>
                  <a:pt x="47401" y="2502"/>
                  <a:pt x="47535" y="1701"/>
                  <a:pt x="47468" y="934"/>
                </a:cubicBezTo>
                <a:lnTo>
                  <a:pt x="47468" y="834"/>
                </a:lnTo>
                <a:lnTo>
                  <a:pt x="47401" y="834"/>
                </a:lnTo>
                <a:lnTo>
                  <a:pt x="46634" y="801"/>
                </a:lnTo>
                <a:cubicBezTo>
                  <a:pt x="42565" y="667"/>
                  <a:pt x="38562" y="600"/>
                  <a:pt x="34726" y="434"/>
                </a:cubicBezTo>
                <a:lnTo>
                  <a:pt x="23618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2" name="Google Shape;3393;p69">
            <a:extLst>
              <a:ext uri="{FF2B5EF4-FFF2-40B4-BE49-F238E27FC236}">
                <a16:creationId xmlns:a16="http://schemas.microsoft.com/office/drawing/2014/main" id="{09E91A9A-50B0-41FD-BDA8-3FB334B35546}"/>
              </a:ext>
            </a:extLst>
          </p:cNvPr>
          <p:cNvSpPr/>
          <p:nvPr/>
        </p:nvSpPr>
        <p:spPr>
          <a:xfrm>
            <a:off x="7152822" y="3515917"/>
            <a:ext cx="100704" cy="91382"/>
          </a:xfrm>
          <a:custGeom>
            <a:avLst/>
            <a:gdLst/>
            <a:ahLst/>
            <a:cxnLst/>
            <a:rect l="l" t="t" r="r" b="b"/>
            <a:pathLst>
              <a:path w="5736" h="5205" extrusionOk="0">
                <a:moveTo>
                  <a:pt x="5679" y="2888"/>
                </a:moveTo>
                <a:cubicBezTo>
                  <a:pt x="5676" y="2904"/>
                  <a:pt x="5674" y="2920"/>
                  <a:pt x="5671" y="2936"/>
                </a:cubicBezTo>
                <a:cubicBezTo>
                  <a:pt x="5671" y="3069"/>
                  <a:pt x="5638" y="3170"/>
                  <a:pt x="5571" y="3270"/>
                </a:cubicBezTo>
                <a:cubicBezTo>
                  <a:pt x="5605" y="3336"/>
                  <a:pt x="5605" y="3403"/>
                  <a:pt x="5605" y="3470"/>
                </a:cubicBezTo>
                <a:cubicBezTo>
                  <a:pt x="5638" y="3336"/>
                  <a:pt x="5671" y="3170"/>
                  <a:pt x="5671" y="3036"/>
                </a:cubicBezTo>
                <a:cubicBezTo>
                  <a:pt x="5675" y="2986"/>
                  <a:pt x="5678" y="2937"/>
                  <a:pt x="5679" y="2888"/>
                </a:cubicBezTo>
                <a:close/>
                <a:moveTo>
                  <a:pt x="3022" y="1"/>
                </a:moveTo>
                <a:cubicBezTo>
                  <a:pt x="1873" y="1"/>
                  <a:pt x="784" y="676"/>
                  <a:pt x="334" y="1802"/>
                </a:cubicBezTo>
                <a:cubicBezTo>
                  <a:pt x="67" y="2402"/>
                  <a:pt x="1" y="3069"/>
                  <a:pt x="134" y="3703"/>
                </a:cubicBezTo>
                <a:cubicBezTo>
                  <a:pt x="201" y="4104"/>
                  <a:pt x="367" y="4504"/>
                  <a:pt x="601" y="4871"/>
                </a:cubicBezTo>
                <a:cubicBezTo>
                  <a:pt x="701" y="5004"/>
                  <a:pt x="834" y="5104"/>
                  <a:pt x="968" y="5204"/>
                </a:cubicBezTo>
                <a:cubicBezTo>
                  <a:pt x="1001" y="5204"/>
                  <a:pt x="868" y="5071"/>
                  <a:pt x="701" y="4804"/>
                </a:cubicBezTo>
                <a:cubicBezTo>
                  <a:pt x="468" y="4470"/>
                  <a:pt x="334" y="4104"/>
                  <a:pt x="267" y="3703"/>
                </a:cubicBezTo>
                <a:cubicBezTo>
                  <a:pt x="201" y="3103"/>
                  <a:pt x="301" y="2502"/>
                  <a:pt x="534" y="1935"/>
                </a:cubicBezTo>
                <a:cubicBezTo>
                  <a:pt x="534" y="1902"/>
                  <a:pt x="568" y="1902"/>
                  <a:pt x="568" y="1869"/>
                </a:cubicBezTo>
                <a:cubicBezTo>
                  <a:pt x="1054" y="871"/>
                  <a:pt x="2055" y="282"/>
                  <a:pt x="3092" y="282"/>
                </a:cubicBezTo>
                <a:cubicBezTo>
                  <a:pt x="3477" y="282"/>
                  <a:pt x="3867" y="363"/>
                  <a:pt x="4237" y="534"/>
                </a:cubicBezTo>
                <a:cubicBezTo>
                  <a:pt x="4804" y="768"/>
                  <a:pt x="5238" y="1235"/>
                  <a:pt x="5471" y="1802"/>
                </a:cubicBezTo>
                <a:cubicBezTo>
                  <a:pt x="5619" y="2156"/>
                  <a:pt x="5688" y="2510"/>
                  <a:pt x="5679" y="2888"/>
                </a:cubicBezTo>
                <a:lnTo>
                  <a:pt x="5679" y="2888"/>
                </a:lnTo>
                <a:cubicBezTo>
                  <a:pt x="5735" y="2498"/>
                  <a:pt x="5698" y="2054"/>
                  <a:pt x="5538" y="1702"/>
                </a:cubicBezTo>
                <a:cubicBezTo>
                  <a:pt x="5338" y="1068"/>
                  <a:pt x="4871" y="568"/>
                  <a:pt x="4304" y="267"/>
                </a:cubicBezTo>
                <a:cubicBezTo>
                  <a:pt x="4237" y="267"/>
                  <a:pt x="4204" y="234"/>
                  <a:pt x="4170" y="234"/>
                </a:cubicBezTo>
                <a:cubicBezTo>
                  <a:pt x="3795" y="76"/>
                  <a:pt x="3405" y="1"/>
                  <a:pt x="30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3" name="Google Shape;3394;p69">
            <a:extLst>
              <a:ext uri="{FF2B5EF4-FFF2-40B4-BE49-F238E27FC236}">
                <a16:creationId xmlns:a16="http://schemas.microsoft.com/office/drawing/2014/main" id="{9B502B97-1416-46A3-B535-91EC299E6AB7}"/>
              </a:ext>
            </a:extLst>
          </p:cNvPr>
          <p:cNvSpPr/>
          <p:nvPr/>
        </p:nvSpPr>
        <p:spPr>
          <a:xfrm>
            <a:off x="7223101" y="3515917"/>
            <a:ext cx="100740" cy="91382"/>
          </a:xfrm>
          <a:custGeom>
            <a:avLst/>
            <a:gdLst/>
            <a:ahLst/>
            <a:cxnLst/>
            <a:rect l="l" t="t" r="r" b="b"/>
            <a:pathLst>
              <a:path w="5738" h="5205" extrusionOk="0">
                <a:moveTo>
                  <a:pt x="5660" y="3201"/>
                </a:moveTo>
                <a:lnTo>
                  <a:pt x="5660" y="3201"/>
                </a:lnTo>
                <a:cubicBezTo>
                  <a:pt x="5653" y="3224"/>
                  <a:pt x="5645" y="3247"/>
                  <a:pt x="5638" y="3270"/>
                </a:cubicBezTo>
                <a:lnTo>
                  <a:pt x="5638" y="3470"/>
                </a:lnTo>
                <a:cubicBezTo>
                  <a:pt x="5638" y="3388"/>
                  <a:pt x="5650" y="3293"/>
                  <a:pt x="5660" y="3201"/>
                </a:cubicBezTo>
                <a:close/>
                <a:moveTo>
                  <a:pt x="3022" y="1"/>
                </a:moveTo>
                <a:cubicBezTo>
                  <a:pt x="1873" y="1"/>
                  <a:pt x="784" y="676"/>
                  <a:pt x="334" y="1802"/>
                </a:cubicBezTo>
                <a:cubicBezTo>
                  <a:pt x="67" y="2402"/>
                  <a:pt x="0" y="3069"/>
                  <a:pt x="134" y="3703"/>
                </a:cubicBezTo>
                <a:cubicBezTo>
                  <a:pt x="201" y="4104"/>
                  <a:pt x="367" y="4504"/>
                  <a:pt x="634" y="4871"/>
                </a:cubicBezTo>
                <a:cubicBezTo>
                  <a:pt x="701" y="5004"/>
                  <a:pt x="834" y="5104"/>
                  <a:pt x="968" y="5204"/>
                </a:cubicBezTo>
                <a:cubicBezTo>
                  <a:pt x="1001" y="5204"/>
                  <a:pt x="868" y="5071"/>
                  <a:pt x="701" y="4804"/>
                </a:cubicBezTo>
                <a:cubicBezTo>
                  <a:pt x="467" y="4470"/>
                  <a:pt x="334" y="4104"/>
                  <a:pt x="301" y="3703"/>
                </a:cubicBezTo>
                <a:cubicBezTo>
                  <a:pt x="201" y="3103"/>
                  <a:pt x="301" y="2502"/>
                  <a:pt x="534" y="1935"/>
                </a:cubicBezTo>
                <a:cubicBezTo>
                  <a:pt x="534" y="1902"/>
                  <a:pt x="567" y="1902"/>
                  <a:pt x="567" y="1869"/>
                </a:cubicBezTo>
                <a:cubicBezTo>
                  <a:pt x="1054" y="871"/>
                  <a:pt x="2055" y="282"/>
                  <a:pt x="3092" y="282"/>
                </a:cubicBezTo>
                <a:cubicBezTo>
                  <a:pt x="3477" y="282"/>
                  <a:pt x="3867" y="363"/>
                  <a:pt x="4237" y="534"/>
                </a:cubicBezTo>
                <a:cubicBezTo>
                  <a:pt x="4804" y="768"/>
                  <a:pt x="5237" y="1235"/>
                  <a:pt x="5471" y="1802"/>
                </a:cubicBezTo>
                <a:cubicBezTo>
                  <a:pt x="5638" y="2202"/>
                  <a:pt x="5704" y="2602"/>
                  <a:pt x="5671" y="3036"/>
                </a:cubicBezTo>
                <a:cubicBezTo>
                  <a:pt x="5671" y="3087"/>
                  <a:pt x="5666" y="3144"/>
                  <a:pt x="5660" y="3201"/>
                </a:cubicBezTo>
                <a:lnTo>
                  <a:pt x="5660" y="3201"/>
                </a:lnTo>
                <a:cubicBezTo>
                  <a:pt x="5685" y="3122"/>
                  <a:pt x="5704" y="3039"/>
                  <a:pt x="5704" y="2936"/>
                </a:cubicBezTo>
                <a:cubicBezTo>
                  <a:pt x="5738" y="2502"/>
                  <a:pt x="5704" y="2102"/>
                  <a:pt x="5538" y="1702"/>
                </a:cubicBezTo>
                <a:cubicBezTo>
                  <a:pt x="5338" y="1068"/>
                  <a:pt x="4871" y="568"/>
                  <a:pt x="4303" y="267"/>
                </a:cubicBezTo>
                <a:cubicBezTo>
                  <a:pt x="4237" y="267"/>
                  <a:pt x="4203" y="234"/>
                  <a:pt x="4170" y="234"/>
                </a:cubicBezTo>
                <a:cubicBezTo>
                  <a:pt x="3795" y="76"/>
                  <a:pt x="3405" y="1"/>
                  <a:pt x="30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4" name="Google Shape;3395;p69">
            <a:extLst>
              <a:ext uri="{FF2B5EF4-FFF2-40B4-BE49-F238E27FC236}">
                <a16:creationId xmlns:a16="http://schemas.microsoft.com/office/drawing/2014/main" id="{7C222350-209F-4B1B-AC66-CE4F0C0494CC}"/>
              </a:ext>
            </a:extLst>
          </p:cNvPr>
          <p:cNvSpPr/>
          <p:nvPr/>
        </p:nvSpPr>
        <p:spPr>
          <a:xfrm>
            <a:off x="7261287" y="3523993"/>
            <a:ext cx="115856" cy="92681"/>
          </a:xfrm>
          <a:custGeom>
            <a:avLst/>
            <a:gdLst/>
            <a:ahLst/>
            <a:cxnLst/>
            <a:rect l="l" t="t" r="r" b="b"/>
            <a:pathLst>
              <a:path w="6599" h="5279" extrusionOk="0">
                <a:moveTo>
                  <a:pt x="3981" y="0"/>
                </a:moveTo>
                <a:cubicBezTo>
                  <a:pt x="1610" y="0"/>
                  <a:pt x="0" y="2868"/>
                  <a:pt x="1661" y="4944"/>
                </a:cubicBezTo>
                <a:cubicBezTo>
                  <a:pt x="1728" y="5078"/>
                  <a:pt x="1862" y="5211"/>
                  <a:pt x="1995" y="5278"/>
                </a:cubicBezTo>
                <a:cubicBezTo>
                  <a:pt x="1995" y="5245"/>
                  <a:pt x="1862" y="5145"/>
                  <a:pt x="1695" y="4911"/>
                </a:cubicBezTo>
                <a:cubicBezTo>
                  <a:pt x="1461" y="4578"/>
                  <a:pt x="1261" y="4177"/>
                  <a:pt x="1194" y="3777"/>
                </a:cubicBezTo>
                <a:cubicBezTo>
                  <a:pt x="1094" y="3177"/>
                  <a:pt x="1128" y="2543"/>
                  <a:pt x="1361" y="1976"/>
                </a:cubicBezTo>
                <a:cubicBezTo>
                  <a:pt x="1595" y="1275"/>
                  <a:pt x="2128" y="708"/>
                  <a:pt x="2829" y="408"/>
                </a:cubicBezTo>
                <a:cubicBezTo>
                  <a:pt x="3181" y="232"/>
                  <a:pt x="3561" y="149"/>
                  <a:pt x="3940" y="149"/>
                </a:cubicBezTo>
                <a:cubicBezTo>
                  <a:pt x="4278" y="149"/>
                  <a:pt x="4615" y="215"/>
                  <a:pt x="4930" y="341"/>
                </a:cubicBezTo>
                <a:cubicBezTo>
                  <a:pt x="5531" y="575"/>
                  <a:pt x="5998" y="1008"/>
                  <a:pt x="6231" y="1575"/>
                </a:cubicBezTo>
                <a:cubicBezTo>
                  <a:pt x="6398" y="1942"/>
                  <a:pt x="6498" y="2343"/>
                  <a:pt x="6498" y="2776"/>
                </a:cubicBezTo>
                <a:cubicBezTo>
                  <a:pt x="6498" y="2910"/>
                  <a:pt x="6465" y="3076"/>
                  <a:pt x="6465" y="3243"/>
                </a:cubicBezTo>
                <a:cubicBezTo>
                  <a:pt x="6465" y="3210"/>
                  <a:pt x="6498" y="3143"/>
                  <a:pt x="6498" y="3110"/>
                </a:cubicBezTo>
                <a:cubicBezTo>
                  <a:pt x="6532" y="3010"/>
                  <a:pt x="6565" y="2876"/>
                  <a:pt x="6565" y="2776"/>
                </a:cubicBezTo>
                <a:cubicBezTo>
                  <a:pt x="6598" y="2343"/>
                  <a:pt x="6532" y="1909"/>
                  <a:pt x="6365" y="1509"/>
                </a:cubicBezTo>
                <a:cubicBezTo>
                  <a:pt x="6098" y="942"/>
                  <a:pt x="5631" y="441"/>
                  <a:pt x="5031" y="174"/>
                </a:cubicBezTo>
                <a:cubicBezTo>
                  <a:pt x="4997" y="174"/>
                  <a:pt x="4930" y="141"/>
                  <a:pt x="4897" y="141"/>
                </a:cubicBezTo>
                <a:cubicBezTo>
                  <a:pt x="4583" y="45"/>
                  <a:pt x="4276" y="0"/>
                  <a:pt x="398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5" name="Google Shape;3396;p69">
            <a:extLst>
              <a:ext uri="{FF2B5EF4-FFF2-40B4-BE49-F238E27FC236}">
                <a16:creationId xmlns:a16="http://schemas.microsoft.com/office/drawing/2014/main" id="{4320C8D0-E792-4553-ACA2-F8A58E05B9C2}"/>
              </a:ext>
            </a:extLst>
          </p:cNvPr>
          <p:cNvSpPr/>
          <p:nvPr/>
        </p:nvSpPr>
        <p:spPr>
          <a:xfrm>
            <a:off x="7332619" y="3528294"/>
            <a:ext cx="100160" cy="94226"/>
          </a:xfrm>
          <a:custGeom>
            <a:avLst/>
            <a:gdLst/>
            <a:ahLst/>
            <a:cxnLst/>
            <a:rect l="l" t="t" r="r" b="b"/>
            <a:pathLst>
              <a:path w="5705" h="5367" extrusionOk="0">
                <a:moveTo>
                  <a:pt x="5638" y="2998"/>
                </a:moveTo>
                <a:lnTo>
                  <a:pt x="5638" y="3165"/>
                </a:lnTo>
                <a:cubicBezTo>
                  <a:pt x="5638" y="3165"/>
                  <a:pt x="5704" y="3098"/>
                  <a:pt x="5638" y="2998"/>
                </a:cubicBezTo>
                <a:close/>
                <a:moveTo>
                  <a:pt x="3020" y="1"/>
                </a:moveTo>
                <a:cubicBezTo>
                  <a:pt x="2560" y="1"/>
                  <a:pt x="2102" y="113"/>
                  <a:pt x="1668" y="330"/>
                </a:cubicBezTo>
                <a:cubicBezTo>
                  <a:pt x="968" y="697"/>
                  <a:pt x="434" y="1330"/>
                  <a:pt x="234" y="2098"/>
                </a:cubicBezTo>
                <a:cubicBezTo>
                  <a:pt x="0" y="2731"/>
                  <a:pt x="0" y="3365"/>
                  <a:pt x="234" y="3999"/>
                </a:cubicBezTo>
                <a:cubicBezTo>
                  <a:pt x="367" y="4399"/>
                  <a:pt x="567" y="4766"/>
                  <a:pt x="834" y="5066"/>
                </a:cubicBezTo>
                <a:cubicBezTo>
                  <a:pt x="968" y="5166"/>
                  <a:pt x="1068" y="5267"/>
                  <a:pt x="1201" y="5367"/>
                </a:cubicBezTo>
                <a:cubicBezTo>
                  <a:pt x="1268" y="5367"/>
                  <a:pt x="1101" y="5233"/>
                  <a:pt x="934" y="5033"/>
                </a:cubicBezTo>
                <a:cubicBezTo>
                  <a:pt x="667" y="4699"/>
                  <a:pt x="501" y="4333"/>
                  <a:pt x="367" y="3932"/>
                </a:cubicBezTo>
                <a:cubicBezTo>
                  <a:pt x="200" y="3365"/>
                  <a:pt x="234" y="2731"/>
                  <a:pt x="434" y="2164"/>
                </a:cubicBezTo>
                <a:cubicBezTo>
                  <a:pt x="467" y="2098"/>
                  <a:pt x="467" y="2098"/>
                  <a:pt x="467" y="2064"/>
                </a:cubicBezTo>
                <a:cubicBezTo>
                  <a:pt x="864" y="928"/>
                  <a:pt x="1930" y="210"/>
                  <a:pt x="3070" y="210"/>
                </a:cubicBezTo>
                <a:cubicBezTo>
                  <a:pt x="3368" y="210"/>
                  <a:pt x="3672" y="259"/>
                  <a:pt x="3970" y="363"/>
                </a:cubicBezTo>
                <a:cubicBezTo>
                  <a:pt x="4537" y="563"/>
                  <a:pt x="5037" y="997"/>
                  <a:pt x="5304" y="1531"/>
                </a:cubicBezTo>
                <a:cubicBezTo>
                  <a:pt x="5504" y="1864"/>
                  <a:pt x="5638" y="2298"/>
                  <a:pt x="5638" y="2698"/>
                </a:cubicBezTo>
                <a:lnTo>
                  <a:pt x="5638" y="2998"/>
                </a:lnTo>
                <a:cubicBezTo>
                  <a:pt x="5671" y="2865"/>
                  <a:pt x="5704" y="2765"/>
                  <a:pt x="5671" y="2665"/>
                </a:cubicBezTo>
                <a:cubicBezTo>
                  <a:pt x="5671" y="2231"/>
                  <a:pt x="5571" y="1797"/>
                  <a:pt x="5371" y="1397"/>
                </a:cubicBezTo>
                <a:cubicBezTo>
                  <a:pt x="5104" y="797"/>
                  <a:pt x="4603" y="363"/>
                  <a:pt x="3970" y="163"/>
                </a:cubicBezTo>
                <a:cubicBezTo>
                  <a:pt x="3656" y="54"/>
                  <a:pt x="3338" y="1"/>
                  <a:pt x="302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6" name="Google Shape;3397;p69">
            <a:extLst>
              <a:ext uri="{FF2B5EF4-FFF2-40B4-BE49-F238E27FC236}">
                <a16:creationId xmlns:a16="http://schemas.microsoft.com/office/drawing/2014/main" id="{7C151033-2A7C-4E38-80AD-D5354D9F0FAD}"/>
              </a:ext>
            </a:extLst>
          </p:cNvPr>
          <p:cNvSpPr/>
          <p:nvPr/>
        </p:nvSpPr>
        <p:spPr>
          <a:xfrm>
            <a:off x="7391170" y="3527609"/>
            <a:ext cx="100160" cy="95490"/>
          </a:xfrm>
          <a:custGeom>
            <a:avLst/>
            <a:gdLst/>
            <a:ahLst/>
            <a:cxnLst/>
            <a:rect l="l" t="t" r="r" b="b"/>
            <a:pathLst>
              <a:path w="5705" h="5439" extrusionOk="0">
                <a:moveTo>
                  <a:pt x="3001" y="1"/>
                </a:moveTo>
                <a:cubicBezTo>
                  <a:pt x="2521" y="1"/>
                  <a:pt x="2036" y="121"/>
                  <a:pt x="1602" y="369"/>
                </a:cubicBezTo>
                <a:cubicBezTo>
                  <a:pt x="902" y="736"/>
                  <a:pt x="368" y="1403"/>
                  <a:pt x="168" y="2203"/>
                </a:cubicBezTo>
                <a:cubicBezTo>
                  <a:pt x="1" y="2804"/>
                  <a:pt x="1" y="3471"/>
                  <a:pt x="234" y="4071"/>
                </a:cubicBezTo>
                <a:cubicBezTo>
                  <a:pt x="334" y="4472"/>
                  <a:pt x="568" y="4839"/>
                  <a:pt x="902" y="5139"/>
                </a:cubicBezTo>
                <a:cubicBezTo>
                  <a:pt x="1002" y="5272"/>
                  <a:pt x="1135" y="5372"/>
                  <a:pt x="1268" y="5439"/>
                </a:cubicBezTo>
                <a:lnTo>
                  <a:pt x="935" y="5105"/>
                </a:lnTo>
                <a:cubicBezTo>
                  <a:pt x="268" y="4305"/>
                  <a:pt x="34" y="3237"/>
                  <a:pt x="334" y="2237"/>
                </a:cubicBezTo>
                <a:cubicBezTo>
                  <a:pt x="401" y="2237"/>
                  <a:pt x="401" y="2203"/>
                  <a:pt x="401" y="2137"/>
                </a:cubicBezTo>
                <a:cubicBezTo>
                  <a:pt x="751" y="980"/>
                  <a:pt x="1816" y="235"/>
                  <a:pt x="2968" y="235"/>
                </a:cubicBezTo>
                <a:cubicBezTo>
                  <a:pt x="3245" y="235"/>
                  <a:pt x="3526" y="278"/>
                  <a:pt x="3804" y="369"/>
                </a:cubicBezTo>
                <a:cubicBezTo>
                  <a:pt x="4371" y="535"/>
                  <a:pt x="4871" y="936"/>
                  <a:pt x="5171" y="1469"/>
                </a:cubicBezTo>
                <a:cubicBezTo>
                  <a:pt x="5371" y="1836"/>
                  <a:pt x="5505" y="2237"/>
                  <a:pt x="5572" y="2637"/>
                </a:cubicBezTo>
                <a:lnTo>
                  <a:pt x="5572" y="3104"/>
                </a:lnTo>
                <a:cubicBezTo>
                  <a:pt x="5605" y="3071"/>
                  <a:pt x="5638" y="3004"/>
                  <a:pt x="5638" y="2937"/>
                </a:cubicBezTo>
                <a:cubicBezTo>
                  <a:pt x="5672" y="2837"/>
                  <a:pt x="5705" y="2737"/>
                  <a:pt x="5672" y="2604"/>
                </a:cubicBezTo>
                <a:cubicBezTo>
                  <a:pt x="5672" y="2170"/>
                  <a:pt x="5572" y="1736"/>
                  <a:pt x="5338" y="1369"/>
                </a:cubicBezTo>
                <a:cubicBezTo>
                  <a:pt x="5038" y="769"/>
                  <a:pt x="4504" y="369"/>
                  <a:pt x="3870" y="135"/>
                </a:cubicBezTo>
                <a:cubicBezTo>
                  <a:pt x="3591" y="46"/>
                  <a:pt x="3297" y="1"/>
                  <a:pt x="300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7" name="Google Shape;3398;p69">
            <a:extLst>
              <a:ext uri="{FF2B5EF4-FFF2-40B4-BE49-F238E27FC236}">
                <a16:creationId xmlns:a16="http://schemas.microsoft.com/office/drawing/2014/main" id="{508BC23B-22B9-4F14-8B9A-05EBA4B4B163}"/>
              </a:ext>
            </a:extLst>
          </p:cNvPr>
          <p:cNvSpPr/>
          <p:nvPr/>
        </p:nvSpPr>
        <p:spPr>
          <a:xfrm>
            <a:off x="7438029" y="3532753"/>
            <a:ext cx="99581" cy="93875"/>
          </a:xfrm>
          <a:custGeom>
            <a:avLst/>
            <a:gdLst/>
            <a:ahLst/>
            <a:cxnLst/>
            <a:rect l="l" t="t" r="r" b="b"/>
            <a:pathLst>
              <a:path w="5672" h="5347" extrusionOk="0">
                <a:moveTo>
                  <a:pt x="5638" y="2744"/>
                </a:moveTo>
                <a:cubicBezTo>
                  <a:pt x="5638" y="2844"/>
                  <a:pt x="5604" y="2978"/>
                  <a:pt x="5604" y="3078"/>
                </a:cubicBezTo>
                <a:cubicBezTo>
                  <a:pt x="5604" y="3111"/>
                  <a:pt x="5638" y="3145"/>
                  <a:pt x="5638" y="3178"/>
                </a:cubicBezTo>
                <a:lnTo>
                  <a:pt x="5638" y="2744"/>
                </a:lnTo>
                <a:close/>
                <a:moveTo>
                  <a:pt x="3010" y="1"/>
                </a:moveTo>
                <a:cubicBezTo>
                  <a:pt x="2571" y="1"/>
                  <a:pt x="2132" y="102"/>
                  <a:pt x="1735" y="309"/>
                </a:cubicBezTo>
                <a:cubicBezTo>
                  <a:pt x="1001" y="676"/>
                  <a:pt x="467" y="1310"/>
                  <a:pt x="234" y="2077"/>
                </a:cubicBezTo>
                <a:cubicBezTo>
                  <a:pt x="0" y="2678"/>
                  <a:pt x="0" y="3311"/>
                  <a:pt x="167" y="3945"/>
                </a:cubicBezTo>
                <a:cubicBezTo>
                  <a:pt x="301" y="4345"/>
                  <a:pt x="501" y="4746"/>
                  <a:pt x="801" y="5079"/>
                </a:cubicBezTo>
                <a:cubicBezTo>
                  <a:pt x="901" y="5179"/>
                  <a:pt x="1035" y="5279"/>
                  <a:pt x="1168" y="5346"/>
                </a:cubicBezTo>
                <a:cubicBezTo>
                  <a:pt x="1168" y="5346"/>
                  <a:pt x="1035" y="5246"/>
                  <a:pt x="901" y="5013"/>
                </a:cubicBezTo>
                <a:cubicBezTo>
                  <a:pt x="267" y="4212"/>
                  <a:pt x="101" y="3111"/>
                  <a:pt x="434" y="2144"/>
                </a:cubicBezTo>
                <a:cubicBezTo>
                  <a:pt x="467" y="2110"/>
                  <a:pt x="467" y="2110"/>
                  <a:pt x="467" y="2077"/>
                </a:cubicBezTo>
                <a:cubicBezTo>
                  <a:pt x="862" y="948"/>
                  <a:pt x="1918" y="252"/>
                  <a:pt x="3049" y="252"/>
                </a:cubicBezTo>
                <a:cubicBezTo>
                  <a:pt x="3354" y="252"/>
                  <a:pt x="3665" y="303"/>
                  <a:pt x="3970" y="409"/>
                </a:cubicBezTo>
                <a:cubicBezTo>
                  <a:pt x="4537" y="609"/>
                  <a:pt x="5037" y="1010"/>
                  <a:pt x="5304" y="1577"/>
                </a:cubicBezTo>
                <a:cubicBezTo>
                  <a:pt x="5504" y="1910"/>
                  <a:pt x="5638" y="2311"/>
                  <a:pt x="5638" y="2744"/>
                </a:cubicBezTo>
                <a:cubicBezTo>
                  <a:pt x="5671" y="2311"/>
                  <a:pt x="5604" y="1877"/>
                  <a:pt x="5404" y="1477"/>
                </a:cubicBezTo>
                <a:cubicBezTo>
                  <a:pt x="5104" y="910"/>
                  <a:pt x="4604" y="443"/>
                  <a:pt x="4003" y="176"/>
                </a:cubicBezTo>
                <a:cubicBezTo>
                  <a:pt x="3685" y="60"/>
                  <a:pt x="3348" y="1"/>
                  <a:pt x="301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8" name="Google Shape;3399;p69">
            <a:extLst>
              <a:ext uri="{FF2B5EF4-FFF2-40B4-BE49-F238E27FC236}">
                <a16:creationId xmlns:a16="http://schemas.microsoft.com/office/drawing/2014/main" id="{35E8AC4F-7352-4F06-B593-5988EC1949AE}"/>
              </a:ext>
            </a:extLst>
          </p:cNvPr>
          <p:cNvSpPr/>
          <p:nvPr/>
        </p:nvSpPr>
        <p:spPr>
          <a:xfrm>
            <a:off x="7466717" y="2089149"/>
            <a:ext cx="633107" cy="725788"/>
          </a:xfrm>
          <a:custGeom>
            <a:avLst/>
            <a:gdLst/>
            <a:ahLst/>
            <a:cxnLst/>
            <a:rect l="l" t="t" r="r" b="b"/>
            <a:pathLst>
              <a:path w="36061" h="41340" extrusionOk="0">
                <a:moveTo>
                  <a:pt x="15414" y="1"/>
                </a:moveTo>
                <a:cubicBezTo>
                  <a:pt x="14455" y="1"/>
                  <a:pt x="13510" y="66"/>
                  <a:pt x="12543" y="176"/>
                </a:cubicBezTo>
                <a:cubicBezTo>
                  <a:pt x="5371" y="1110"/>
                  <a:pt x="1" y="7248"/>
                  <a:pt x="34" y="14486"/>
                </a:cubicBezTo>
                <a:cubicBezTo>
                  <a:pt x="34" y="16788"/>
                  <a:pt x="335" y="19090"/>
                  <a:pt x="935" y="21325"/>
                </a:cubicBezTo>
                <a:cubicBezTo>
                  <a:pt x="2936" y="28463"/>
                  <a:pt x="3537" y="34701"/>
                  <a:pt x="3303" y="37770"/>
                </a:cubicBezTo>
                <a:lnTo>
                  <a:pt x="10008" y="41339"/>
                </a:lnTo>
                <a:cubicBezTo>
                  <a:pt x="10008" y="41339"/>
                  <a:pt x="13144" y="36869"/>
                  <a:pt x="16112" y="34968"/>
                </a:cubicBezTo>
                <a:cubicBezTo>
                  <a:pt x="19048" y="33033"/>
                  <a:pt x="29122" y="27863"/>
                  <a:pt x="33025" y="22592"/>
                </a:cubicBezTo>
                <a:cubicBezTo>
                  <a:pt x="35560" y="19156"/>
                  <a:pt x="36060" y="12151"/>
                  <a:pt x="29989" y="6014"/>
                </a:cubicBezTo>
                <a:cubicBezTo>
                  <a:pt x="26286" y="2278"/>
                  <a:pt x="21283" y="110"/>
                  <a:pt x="16012" y="9"/>
                </a:cubicBezTo>
                <a:cubicBezTo>
                  <a:pt x="15812" y="4"/>
                  <a:pt x="15613" y="1"/>
                  <a:pt x="15414" y="1"/>
                </a:cubicBezTo>
                <a:close/>
              </a:path>
            </a:pathLst>
          </a:custGeom>
          <a:solidFill>
            <a:srgbClr val="ACD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9" name="Google Shape;3400;p69">
            <a:extLst>
              <a:ext uri="{FF2B5EF4-FFF2-40B4-BE49-F238E27FC236}">
                <a16:creationId xmlns:a16="http://schemas.microsoft.com/office/drawing/2014/main" id="{F56D4984-0D6D-4FC7-958A-53F6F8EA10CB}"/>
              </a:ext>
            </a:extLst>
          </p:cNvPr>
          <p:cNvSpPr/>
          <p:nvPr/>
        </p:nvSpPr>
        <p:spPr>
          <a:xfrm>
            <a:off x="7435098" y="2887533"/>
            <a:ext cx="139996" cy="145842"/>
          </a:xfrm>
          <a:custGeom>
            <a:avLst/>
            <a:gdLst/>
            <a:ahLst/>
            <a:cxnLst/>
            <a:rect l="l" t="t" r="r" b="b"/>
            <a:pathLst>
              <a:path w="7974" h="8307" extrusionOk="0">
                <a:moveTo>
                  <a:pt x="1935" y="0"/>
                </a:moveTo>
                <a:lnTo>
                  <a:pt x="1" y="6472"/>
                </a:lnTo>
                <a:lnTo>
                  <a:pt x="4070" y="8306"/>
                </a:lnTo>
                <a:lnTo>
                  <a:pt x="7973" y="3303"/>
                </a:lnTo>
                <a:lnTo>
                  <a:pt x="1935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3401;p69">
            <a:extLst>
              <a:ext uri="{FF2B5EF4-FFF2-40B4-BE49-F238E27FC236}">
                <a16:creationId xmlns:a16="http://schemas.microsoft.com/office/drawing/2014/main" id="{145DBBAF-FAF5-419E-AEB9-8D02E4F80D99}"/>
              </a:ext>
            </a:extLst>
          </p:cNvPr>
          <p:cNvSpPr/>
          <p:nvPr/>
        </p:nvSpPr>
        <p:spPr>
          <a:xfrm>
            <a:off x="7473159" y="2751084"/>
            <a:ext cx="52143" cy="139978"/>
          </a:xfrm>
          <a:custGeom>
            <a:avLst/>
            <a:gdLst/>
            <a:ahLst/>
            <a:cxnLst/>
            <a:rect l="l" t="t" r="r" b="b"/>
            <a:pathLst>
              <a:path w="2970" h="7973" extrusionOk="0">
                <a:moveTo>
                  <a:pt x="2936" y="0"/>
                </a:moveTo>
                <a:lnTo>
                  <a:pt x="2936" y="0"/>
                </a:lnTo>
                <a:cubicBezTo>
                  <a:pt x="2903" y="0"/>
                  <a:pt x="2169" y="1801"/>
                  <a:pt x="1402" y="3970"/>
                </a:cubicBezTo>
                <a:cubicBezTo>
                  <a:pt x="601" y="6138"/>
                  <a:pt x="1" y="7972"/>
                  <a:pt x="68" y="7972"/>
                </a:cubicBezTo>
                <a:cubicBezTo>
                  <a:pt x="101" y="7972"/>
                  <a:pt x="801" y="6171"/>
                  <a:pt x="1602" y="4003"/>
                </a:cubicBezTo>
                <a:cubicBezTo>
                  <a:pt x="2403" y="1835"/>
                  <a:pt x="2970" y="0"/>
                  <a:pt x="293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1" name="Google Shape;3402;p69">
            <a:extLst>
              <a:ext uri="{FF2B5EF4-FFF2-40B4-BE49-F238E27FC236}">
                <a16:creationId xmlns:a16="http://schemas.microsoft.com/office/drawing/2014/main" id="{81F44374-97DE-4DD7-A530-AA5CA602E775}"/>
              </a:ext>
            </a:extLst>
          </p:cNvPr>
          <p:cNvSpPr/>
          <p:nvPr/>
        </p:nvSpPr>
        <p:spPr>
          <a:xfrm>
            <a:off x="7567456" y="2809055"/>
            <a:ext cx="79654" cy="131779"/>
          </a:xfrm>
          <a:custGeom>
            <a:avLst/>
            <a:gdLst/>
            <a:ahLst/>
            <a:cxnLst/>
            <a:rect l="l" t="t" r="r" b="b"/>
            <a:pathLst>
              <a:path w="4537" h="7506" extrusionOk="0">
                <a:moveTo>
                  <a:pt x="4470" y="0"/>
                </a:moveTo>
                <a:cubicBezTo>
                  <a:pt x="4437" y="0"/>
                  <a:pt x="3403" y="1635"/>
                  <a:pt x="2202" y="3703"/>
                </a:cubicBezTo>
                <a:cubicBezTo>
                  <a:pt x="968" y="5805"/>
                  <a:pt x="0" y="7472"/>
                  <a:pt x="67" y="7506"/>
                </a:cubicBezTo>
                <a:cubicBezTo>
                  <a:pt x="901" y="6305"/>
                  <a:pt x="1668" y="5071"/>
                  <a:pt x="2369" y="3803"/>
                </a:cubicBezTo>
                <a:cubicBezTo>
                  <a:pt x="3570" y="1702"/>
                  <a:pt x="4537" y="0"/>
                  <a:pt x="44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2" name="Google Shape;3403;p69">
            <a:extLst>
              <a:ext uri="{FF2B5EF4-FFF2-40B4-BE49-F238E27FC236}">
                <a16:creationId xmlns:a16="http://schemas.microsoft.com/office/drawing/2014/main" id="{F62BC984-6451-46F9-8359-66334DB30AA0}"/>
              </a:ext>
            </a:extLst>
          </p:cNvPr>
          <p:cNvSpPr/>
          <p:nvPr/>
        </p:nvSpPr>
        <p:spPr>
          <a:xfrm>
            <a:off x="7562189" y="2092115"/>
            <a:ext cx="413474" cy="708758"/>
          </a:xfrm>
          <a:custGeom>
            <a:avLst/>
            <a:gdLst/>
            <a:ahLst/>
            <a:cxnLst/>
            <a:rect l="l" t="t" r="r" b="b"/>
            <a:pathLst>
              <a:path w="23551" h="40370" extrusionOk="0">
                <a:moveTo>
                  <a:pt x="0" y="38668"/>
                </a:moveTo>
                <a:cubicBezTo>
                  <a:pt x="0" y="38670"/>
                  <a:pt x="0" y="38671"/>
                  <a:pt x="1" y="38671"/>
                </a:cubicBezTo>
                <a:cubicBezTo>
                  <a:pt x="1" y="38671"/>
                  <a:pt x="1" y="38670"/>
                  <a:pt x="2" y="38669"/>
                </a:cubicBezTo>
                <a:lnTo>
                  <a:pt x="2" y="38669"/>
                </a:lnTo>
                <a:cubicBezTo>
                  <a:pt x="1" y="38669"/>
                  <a:pt x="1" y="38669"/>
                  <a:pt x="0" y="38668"/>
                </a:cubicBezTo>
                <a:close/>
                <a:moveTo>
                  <a:pt x="12829" y="0"/>
                </a:moveTo>
                <a:cubicBezTo>
                  <a:pt x="12743" y="0"/>
                  <a:pt x="12659" y="3"/>
                  <a:pt x="12576" y="7"/>
                </a:cubicBezTo>
                <a:cubicBezTo>
                  <a:pt x="12342" y="7"/>
                  <a:pt x="9007" y="3943"/>
                  <a:pt x="7506" y="6579"/>
                </a:cubicBezTo>
                <a:cubicBezTo>
                  <a:pt x="2535" y="15452"/>
                  <a:pt x="2268" y="24125"/>
                  <a:pt x="901" y="34198"/>
                </a:cubicBezTo>
                <a:cubicBezTo>
                  <a:pt x="706" y="35627"/>
                  <a:pt x="37" y="38603"/>
                  <a:pt x="2" y="38669"/>
                </a:cubicBezTo>
                <a:lnTo>
                  <a:pt x="2" y="38669"/>
                </a:lnTo>
                <a:cubicBezTo>
                  <a:pt x="737" y="39270"/>
                  <a:pt x="3202" y="40369"/>
                  <a:pt x="3202" y="40369"/>
                </a:cubicBezTo>
                <a:cubicBezTo>
                  <a:pt x="3202" y="40369"/>
                  <a:pt x="5537" y="37601"/>
                  <a:pt x="6438" y="36166"/>
                </a:cubicBezTo>
                <a:cubicBezTo>
                  <a:pt x="10174" y="30496"/>
                  <a:pt x="14177" y="26093"/>
                  <a:pt x="17346" y="20122"/>
                </a:cubicBezTo>
                <a:cubicBezTo>
                  <a:pt x="20515" y="14151"/>
                  <a:pt x="23550" y="8847"/>
                  <a:pt x="20615" y="2743"/>
                </a:cubicBezTo>
                <a:lnTo>
                  <a:pt x="20615" y="2743"/>
                </a:lnTo>
                <a:cubicBezTo>
                  <a:pt x="20615" y="2743"/>
                  <a:pt x="20616" y="2743"/>
                  <a:pt x="20616" y="2743"/>
                </a:cubicBezTo>
                <a:cubicBezTo>
                  <a:pt x="20624" y="2743"/>
                  <a:pt x="15838" y="0"/>
                  <a:pt x="12829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3" name="Google Shape;3404;p69">
            <a:extLst>
              <a:ext uri="{FF2B5EF4-FFF2-40B4-BE49-F238E27FC236}">
                <a16:creationId xmlns:a16="http://schemas.microsoft.com/office/drawing/2014/main" id="{FB18C6E3-5006-402A-8272-EF5BCCF3F602}"/>
              </a:ext>
            </a:extLst>
          </p:cNvPr>
          <p:cNvSpPr/>
          <p:nvPr/>
        </p:nvSpPr>
        <p:spPr>
          <a:xfrm>
            <a:off x="7463802" y="2254513"/>
            <a:ext cx="584475" cy="246512"/>
          </a:xfrm>
          <a:custGeom>
            <a:avLst/>
            <a:gdLst/>
            <a:ahLst/>
            <a:cxnLst/>
            <a:rect l="l" t="t" r="r" b="b"/>
            <a:pathLst>
              <a:path w="33291" h="14041" extrusionOk="0">
                <a:moveTo>
                  <a:pt x="5221" y="1"/>
                </a:moveTo>
                <a:cubicBezTo>
                  <a:pt x="4318" y="1"/>
                  <a:pt x="3416" y="182"/>
                  <a:pt x="2569" y="531"/>
                </a:cubicBezTo>
                <a:cubicBezTo>
                  <a:pt x="1868" y="798"/>
                  <a:pt x="1168" y="1198"/>
                  <a:pt x="567" y="1698"/>
                </a:cubicBezTo>
                <a:cubicBezTo>
                  <a:pt x="434" y="1832"/>
                  <a:pt x="267" y="1965"/>
                  <a:pt x="134" y="2099"/>
                </a:cubicBezTo>
                <a:cubicBezTo>
                  <a:pt x="67" y="2165"/>
                  <a:pt x="34" y="2232"/>
                  <a:pt x="0" y="2265"/>
                </a:cubicBezTo>
                <a:cubicBezTo>
                  <a:pt x="67" y="2232"/>
                  <a:pt x="134" y="2199"/>
                  <a:pt x="167" y="2165"/>
                </a:cubicBezTo>
                <a:cubicBezTo>
                  <a:pt x="234" y="2065"/>
                  <a:pt x="400" y="1932"/>
                  <a:pt x="634" y="1765"/>
                </a:cubicBezTo>
                <a:cubicBezTo>
                  <a:pt x="1234" y="1331"/>
                  <a:pt x="1902" y="931"/>
                  <a:pt x="2635" y="664"/>
                </a:cubicBezTo>
                <a:cubicBezTo>
                  <a:pt x="3469" y="311"/>
                  <a:pt x="4341" y="148"/>
                  <a:pt x="5222" y="148"/>
                </a:cubicBezTo>
                <a:cubicBezTo>
                  <a:pt x="5505" y="148"/>
                  <a:pt x="5788" y="165"/>
                  <a:pt x="6071" y="197"/>
                </a:cubicBezTo>
                <a:cubicBezTo>
                  <a:pt x="7606" y="397"/>
                  <a:pt x="9007" y="1031"/>
                  <a:pt x="10174" y="2032"/>
                </a:cubicBezTo>
                <a:lnTo>
                  <a:pt x="10207" y="2065"/>
                </a:lnTo>
                <a:lnTo>
                  <a:pt x="10241" y="2032"/>
                </a:lnTo>
                <a:cubicBezTo>
                  <a:pt x="11375" y="1231"/>
                  <a:pt x="12709" y="798"/>
                  <a:pt x="14077" y="731"/>
                </a:cubicBezTo>
                <a:cubicBezTo>
                  <a:pt x="14230" y="724"/>
                  <a:pt x="14382" y="721"/>
                  <a:pt x="14534" y="721"/>
                </a:cubicBezTo>
                <a:cubicBezTo>
                  <a:pt x="15909" y="721"/>
                  <a:pt x="17249" y="994"/>
                  <a:pt x="18480" y="1565"/>
                </a:cubicBezTo>
                <a:cubicBezTo>
                  <a:pt x="19848" y="2199"/>
                  <a:pt x="21082" y="3066"/>
                  <a:pt x="22183" y="4100"/>
                </a:cubicBezTo>
                <a:cubicBezTo>
                  <a:pt x="23183" y="5067"/>
                  <a:pt x="24084" y="6102"/>
                  <a:pt x="24885" y="7236"/>
                </a:cubicBezTo>
                <a:lnTo>
                  <a:pt x="24918" y="7269"/>
                </a:lnTo>
                <a:lnTo>
                  <a:pt x="24985" y="7269"/>
                </a:lnTo>
                <a:cubicBezTo>
                  <a:pt x="28487" y="7769"/>
                  <a:pt x="31489" y="10038"/>
                  <a:pt x="32957" y="13240"/>
                </a:cubicBezTo>
                <a:cubicBezTo>
                  <a:pt x="33024" y="13440"/>
                  <a:pt x="33124" y="13640"/>
                  <a:pt x="33191" y="13840"/>
                </a:cubicBezTo>
                <a:cubicBezTo>
                  <a:pt x="33191" y="13907"/>
                  <a:pt x="33224" y="13974"/>
                  <a:pt x="33291" y="14041"/>
                </a:cubicBezTo>
                <a:cubicBezTo>
                  <a:pt x="33257" y="13941"/>
                  <a:pt x="33224" y="13840"/>
                  <a:pt x="33191" y="13774"/>
                </a:cubicBezTo>
                <a:cubicBezTo>
                  <a:pt x="33157" y="13640"/>
                  <a:pt x="33057" y="13440"/>
                  <a:pt x="32990" y="13173"/>
                </a:cubicBezTo>
                <a:cubicBezTo>
                  <a:pt x="32690" y="12473"/>
                  <a:pt x="32323" y="11806"/>
                  <a:pt x="31856" y="11172"/>
                </a:cubicBezTo>
                <a:cubicBezTo>
                  <a:pt x="31156" y="10205"/>
                  <a:pt x="30288" y="9371"/>
                  <a:pt x="29288" y="8737"/>
                </a:cubicBezTo>
                <a:cubicBezTo>
                  <a:pt x="27990" y="7838"/>
                  <a:pt x="26527" y="7305"/>
                  <a:pt x="24996" y="7104"/>
                </a:cubicBezTo>
                <a:lnTo>
                  <a:pt x="24996" y="7104"/>
                </a:lnTo>
                <a:cubicBezTo>
                  <a:pt x="24233" y="5982"/>
                  <a:pt x="23307" y="4925"/>
                  <a:pt x="22316" y="3967"/>
                </a:cubicBezTo>
                <a:cubicBezTo>
                  <a:pt x="21215" y="2899"/>
                  <a:pt x="19948" y="2032"/>
                  <a:pt x="18547" y="1398"/>
                </a:cubicBezTo>
                <a:cubicBezTo>
                  <a:pt x="17352" y="844"/>
                  <a:pt x="16030" y="545"/>
                  <a:pt x="14691" y="545"/>
                </a:cubicBezTo>
                <a:cubicBezTo>
                  <a:pt x="14498" y="545"/>
                  <a:pt x="14304" y="552"/>
                  <a:pt x="14110" y="564"/>
                </a:cubicBezTo>
                <a:cubicBezTo>
                  <a:pt x="12739" y="630"/>
                  <a:pt x="11400" y="1078"/>
                  <a:pt x="10249" y="1848"/>
                </a:cubicBezTo>
                <a:lnTo>
                  <a:pt x="10249" y="1848"/>
                </a:lnTo>
                <a:cubicBezTo>
                  <a:pt x="9092" y="843"/>
                  <a:pt x="7647" y="195"/>
                  <a:pt x="6138" y="64"/>
                </a:cubicBezTo>
                <a:cubicBezTo>
                  <a:pt x="5834" y="22"/>
                  <a:pt x="5528" y="1"/>
                  <a:pt x="522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4" name="Google Shape;3405;p69">
            <a:extLst>
              <a:ext uri="{FF2B5EF4-FFF2-40B4-BE49-F238E27FC236}">
                <a16:creationId xmlns:a16="http://schemas.microsoft.com/office/drawing/2014/main" id="{F65AC1D2-29F7-4696-95E5-B7810D75C181}"/>
              </a:ext>
            </a:extLst>
          </p:cNvPr>
          <p:cNvSpPr/>
          <p:nvPr/>
        </p:nvSpPr>
        <p:spPr>
          <a:xfrm>
            <a:off x="7498353" y="2496706"/>
            <a:ext cx="331485" cy="160098"/>
          </a:xfrm>
          <a:custGeom>
            <a:avLst/>
            <a:gdLst/>
            <a:ahLst/>
            <a:cxnLst/>
            <a:rect l="l" t="t" r="r" b="b"/>
            <a:pathLst>
              <a:path w="18881" h="9119" extrusionOk="0">
                <a:moveTo>
                  <a:pt x="2916" y="1"/>
                </a:moveTo>
                <a:cubicBezTo>
                  <a:pt x="2475" y="1"/>
                  <a:pt x="2032" y="69"/>
                  <a:pt x="1601" y="212"/>
                </a:cubicBezTo>
                <a:cubicBezTo>
                  <a:pt x="1168" y="346"/>
                  <a:pt x="767" y="579"/>
                  <a:pt x="367" y="813"/>
                </a:cubicBezTo>
                <a:cubicBezTo>
                  <a:pt x="234" y="946"/>
                  <a:pt x="100" y="1046"/>
                  <a:pt x="67" y="1080"/>
                </a:cubicBezTo>
                <a:lnTo>
                  <a:pt x="0" y="1146"/>
                </a:lnTo>
                <a:cubicBezTo>
                  <a:pt x="501" y="779"/>
                  <a:pt x="1068" y="512"/>
                  <a:pt x="1668" y="312"/>
                </a:cubicBezTo>
                <a:cubicBezTo>
                  <a:pt x="2057" y="215"/>
                  <a:pt x="2468" y="163"/>
                  <a:pt x="2876" y="163"/>
                </a:cubicBezTo>
                <a:cubicBezTo>
                  <a:pt x="3168" y="163"/>
                  <a:pt x="3458" y="190"/>
                  <a:pt x="3736" y="246"/>
                </a:cubicBezTo>
                <a:cubicBezTo>
                  <a:pt x="4637" y="412"/>
                  <a:pt x="5437" y="846"/>
                  <a:pt x="6071" y="1480"/>
                </a:cubicBezTo>
                <a:lnTo>
                  <a:pt x="6105" y="1547"/>
                </a:lnTo>
                <a:lnTo>
                  <a:pt x="6171" y="1480"/>
                </a:lnTo>
                <a:cubicBezTo>
                  <a:pt x="6872" y="1113"/>
                  <a:pt x="7672" y="879"/>
                  <a:pt x="8506" y="813"/>
                </a:cubicBezTo>
                <a:cubicBezTo>
                  <a:pt x="8592" y="809"/>
                  <a:pt x="8678" y="808"/>
                  <a:pt x="8765" y="808"/>
                </a:cubicBezTo>
                <a:cubicBezTo>
                  <a:pt x="9551" y="808"/>
                  <a:pt x="10354" y="946"/>
                  <a:pt x="11075" y="1246"/>
                </a:cubicBezTo>
                <a:cubicBezTo>
                  <a:pt x="12976" y="2047"/>
                  <a:pt x="14344" y="3748"/>
                  <a:pt x="14677" y="5783"/>
                </a:cubicBezTo>
                <a:lnTo>
                  <a:pt x="14677" y="5883"/>
                </a:lnTo>
                <a:lnTo>
                  <a:pt x="14744" y="5883"/>
                </a:lnTo>
                <a:cubicBezTo>
                  <a:pt x="14842" y="5874"/>
                  <a:pt x="14940" y="5870"/>
                  <a:pt x="15038" y="5870"/>
                </a:cubicBezTo>
                <a:cubicBezTo>
                  <a:pt x="15713" y="5870"/>
                  <a:pt x="16397" y="6067"/>
                  <a:pt x="16979" y="6417"/>
                </a:cubicBezTo>
                <a:cubicBezTo>
                  <a:pt x="17479" y="6717"/>
                  <a:pt x="17913" y="7151"/>
                  <a:pt x="18247" y="7651"/>
                </a:cubicBezTo>
                <a:cubicBezTo>
                  <a:pt x="18534" y="8098"/>
                  <a:pt x="18729" y="8575"/>
                  <a:pt x="18833" y="9053"/>
                </a:cubicBezTo>
                <a:lnTo>
                  <a:pt x="18833" y="9053"/>
                </a:lnTo>
                <a:cubicBezTo>
                  <a:pt x="18836" y="9011"/>
                  <a:pt x="18858" y="8974"/>
                  <a:pt x="18880" y="8952"/>
                </a:cubicBezTo>
                <a:cubicBezTo>
                  <a:pt x="18880" y="8852"/>
                  <a:pt x="18880" y="8752"/>
                  <a:pt x="18847" y="8652"/>
                </a:cubicBezTo>
                <a:cubicBezTo>
                  <a:pt x="18747" y="8251"/>
                  <a:pt x="18614" y="7884"/>
                  <a:pt x="18380" y="7551"/>
                </a:cubicBezTo>
                <a:cubicBezTo>
                  <a:pt x="18046" y="7050"/>
                  <a:pt x="17613" y="6583"/>
                  <a:pt x="17112" y="6283"/>
                </a:cubicBezTo>
                <a:cubicBezTo>
                  <a:pt x="16499" y="5845"/>
                  <a:pt x="15808" y="5637"/>
                  <a:pt x="15086" y="5637"/>
                </a:cubicBezTo>
                <a:cubicBezTo>
                  <a:pt x="15011" y="5637"/>
                  <a:pt x="14935" y="5639"/>
                  <a:pt x="14858" y="5644"/>
                </a:cubicBezTo>
                <a:lnTo>
                  <a:pt x="14858" y="5644"/>
                </a:lnTo>
                <a:cubicBezTo>
                  <a:pt x="14684" y="4717"/>
                  <a:pt x="14322" y="3852"/>
                  <a:pt x="13743" y="3081"/>
                </a:cubicBezTo>
                <a:cubicBezTo>
                  <a:pt x="12590" y="1522"/>
                  <a:pt x="10765" y="633"/>
                  <a:pt x="8842" y="633"/>
                </a:cubicBezTo>
                <a:cubicBezTo>
                  <a:pt x="8708" y="633"/>
                  <a:pt x="8574" y="637"/>
                  <a:pt x="8440" y="646"/>
                </a:cubicBezTo>
                <a:cubicBezTo>
                  <a:pt x="7670" y="742"/>
                  <a:pt x="6870" y="961"/>
                  <a:pt x="6158" y="1334"/>
                </a:cubicBezTo>
                <a:lnTo>
                  <a:pt x="6158" y="1334"/>
                </a:lnTo>
                <a:cubicBezTo>
                  <a:pt x="5497" y="691"/>
                  <a:pt x="4649" y="242"/>
                  <a:pt x="3736" y="79"/>
                </a:cubicBezTo>
                <a:cubicBezTo>
                  <a:pt x="3466" y="27"/>
                  <a:pt x="3192" y="1"/>
                  <a:pt x="2916" y="1"/>
                </a:cubicBezTo>
                <a:close/>
                <a:moveTo>
                  <a:pt x="18833" y="9053"/>
                </a:moveTo>
                <a:cubicBezTo>
                  <a:pt x="18832" y="9074"/>
                  <a:pt x="18836" y="9096"/>
                  <a:pt x="18847" y="9119"/>
                </a:cubicBezTo>
                <a:cubicBezTo>
                  <a:pt x="18843" y="9097"/>
                  <a:pt x="18838" y="9075"/>
                  <a:pt x="18833" y="9053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5" name="Google Shape;3406;p69">
            <a:extLst>
              <a:ext uri="{FF2B5EF4-FFF2-40B4-BE49-F238E27FC236}">
                <a16:creationId xmlns:a16="http://schemas.microsoft.com/office/drawing/2014/main" id="{CF692FE2-D1FD-4161-A95F-D9C66B7D3FD4}"/>
              </a:ext>
            </a:extLst>
          </p:cNvPr>
          <p:cNvSpPr/>
          <p:nvPr/>
        </p:nvSpPr>
        <p:spPr>
          <a:xfrm>
            <a:off x="7457938" y="2925016"/>
            <a:ext cx="96649" cy="48035"/>
          </a:xfrm>
          <a:custGeom>
            <a:avLst/>
            <a:gdLst/>
            <a:ahLst/>
            <a:cxnLst/>
            <a:rect l="l" t="t" r="r" b="b"/>
            <a:pathLst>
              <a:path w="5505" h="2736" extrusionOk="0">
                <a:moveTo>
                  <a:pt x="34" y="0"/>
                </a:moveTo>
                <a:cubicBezTo>
                  <a:pt x="1" y="67"/>
                  <a:pt x="1" y="200"/>
                  <a:pt x="34" y="267"/>
                </a:cubicBezTo>
                <a:cubicBezTo>
                  <a:pt x="134" y="734"/>
                  <a:pt x="468" y="1101"/>
                  <a:pt x="935" y="1201"/>
                </a:cubicBezTo>
                <a:cubicBezTo>
                  <a:pt x="993" y="1211"/>
                  <a:pt x="1052" y="1215"/>
                  <a:pt x="1110" y="1215"/>
                </a:cubicBezTo>
                <a:cubicBezTo>
                  <a:pt x="1252" y="1215"/>
                  <a:pt x="1394" y="1191"/>
                  <a:pt x="1535" y="1168"/>
                </a:cubicBezTo>
                <a:lnTo>
                  <a:pt x="2169" y="1034"/>
                </a:lnTo>
                <a:cubicBezTo>
                  <a:pt x="2369" y="1034"/>
                  <a:pt x="2569" y="1101"/>
                  <a:pt x="2703" y="1268"/>
                </a:cubicBezTo>
                <a:cubicBezTo>
                  <a:pt x="3003" y="1601"/>
                  <a:pt x="3136" y="2102"/>
                  <a:pt x="3470" y="2435"/>
                </a:cubicBezTo>
                <a:cubicBezTo>
                  <a:pt x="3603" y="2602"/>
                  <a:pt x="3837" y="2702"/>
                  <a:pt x="4037" y="2702"/>
                </a:cubicBezTo>
                <a:cubicBezTo>
                  <a:pt x="4237" y="2702"/>
                  <a:pt x="4404" y="2669"/>
                  <a:pt x="4604" y="2602"/>
                </a:cubicBezTo>
                <a:cubicBezTo>
                  <a:pt x="4714" y="2547"/>
                  <a:pt x="4844" y="2522"/>
                  <a:pt x="4978" y="2522"/>
                </a:cubicBezTo>
                <a:cubicBezTo>
                  <a:pt x="5088" y="2522"/>
                  <a:pt x="5199" y="2539"/>
                  <a:pt x="5304" y="2569"/>
                </a:cubicBezTo>
                <a:cubicBezTo>
                  <a:pt x="5371" y="2635"/>
                  <a:pt x="5438" y="2669"/>
                  <a:pt x="5505" y="2735"/>
                </a:cubicBezTo>
                <a:cubicBezTo>
                  <a:pt x="5505" y="2635"/>
                  <a:pt x="5438" y="2569"/>
                  <a:pt x="5371" y="2502"/>
                </a:cubicBezTo>
                <a:cubicBezTo>
                  <a:pt x="5220" y="2437"/>
                  <a:pt x="5042" y="2401"/>
                  <a:pt x="4871" y="2401"/>
                </a:cubicBezTo>
                <a:cubicBezTo>
                  <a:pt x="4778" y="2401"/>
                  <a:pt x="4687" y="2412"/>
                  <a:pt x="4604" y="2435"/>
                </a:cubicBezTo>
                <a:cubicBezTo>
                  <a:pt x="4437" y="2502"/>
                  <a:pt x="4270" y="2535"/>
                  <a:pt x="4104" y="2535"/>
                </a:cubicBezTo>
                <a:cubicBezTo>
                  <a:pt x="3903" y="2535"/>
                  <a:pt x="3737" y="2435"/>
                  <a:pt x="3637" y="2335"/>
                </a:cubicBezTo>
                <a:cubicBezTo>
                  <a:pt x="3336" y="2035"/>
                  <a:pt x="3270" y="1568"/>
                  <a:pt x="2869" y="1168"/>
                </a:cubicBezTo>
                <a:cubicBezTo>
                  <a:pt x="2720" y="988"/>
                  <a:pt x="2490" y="862"/>
                  <a:pt x="2251" y="862"/>
                </a:cubicBezTo>
                <a:cubicBezTo>
                  <a:pt x="2224" y="862"/>
                  <a:pt x="2196" y="864"/>
                  <a:pt x="2169" y="867"/>
                </a:cubicBezTo>
                <a:cubicBezTo>
                  <a:pt x="1935" y="867"/>
                  <a:pt x="1702" y="901"/>
                  <a:pt x="1502" y="1001"/>
                </a:cubicBezTo>
                <a:cubicBezTo>
                  <a:pt x="1384" y="1025"/>
                  <a:pt x="1249" y="1048"/>
                  <a:pt x="1121" y="1048"/>
                </a:cubicBezTo>
                <a:cubicBezTo>
                  <a:pt x="1069" y="1048"/>
                  <a:pt x="1017" y="1044"/>
                  <a:pt x="968" y="1034"/>
                </a:cubicBezTo>
                <a:cubicBezTo>
                  <a:pt x="801" y="968"/>
                  <a:pt x="668" y="901"/>
                  <a:pt x="534" y="834"/>
                </a:cubicBezTo>
                <a:cubicBezTo>
                  <a:pt x="334" y="667"/>
                  <a:pt x="201" y="467"/>
                  <a:pt x="134" y="234"/>
                </a:cubicBezTo>
                <a:cubicBezTo>
                  <a:pt x="67" y="167"/>
                  <a:pt x="67" y="67"/>
                  <a:pt x="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6" name="Google Shape;3407;p69">
            <a:extLst>
              <a:ext uri="{FF2B5EF4-FFF2-40B4-BE49-F238E27FC236}">
                <a16:creationId xmlns:a16="http://schemas.microsoft.com/office/drawing/2014/main" id="{4554FB71-4111-44DD-B763-28A9386DB355}"/>
              </a:ext>
            </a:extLst>
          </p:cNvPr>
          <p:cNvSpPr/>
          <p:nvPr/>
        </p:nvSpPr>
        <p:spPr>
          <a:xfrm>
            <a:off x="7464382" y="2901579"/>
            <a:ext cx="102513" cy="53899"/>
          </a:xfrm>
          <a:custGeom>
            <a:avLst/>
            <a:gdLst/>
            <a:ahLst/>
            <a:cxnLst/>
            <a:rect l="l" t="t" r="r" b="b"/>
            <a:pathLst>
              <a:path w="5839" h="3070" extrusionOk="0">
                <a:moveTo>
                  <a:pt x="1" y="1"/>
                </a:moveTo>
                <a:cubicBezTo>
                  <a:pt x="935" y="568"/>
                  <a:pt x="1902" y="1135"/>
                  <a:pt x="2903" y="1602"/>
                </a:cubicBezTo>
                <a:cubicBezTo>
                  <a:pt x="3837" y="2169"/>
                  <a:pt x="4837" y="2636"/>
                  <a:pt x="5838" y="3070"/>
                </a:cubicBezTo>
                <a:cubicBezTo>
                  <a:pt x="4937" y="2469"/>
                  <a:pt x="3970" y="1936"/>
                  <a:pt x="2969" y="1435"/>
                </a:cubicBezTo>
                <a:cubicBezTo>
                  <a:pt x="2002" y="902"/>
                  <a:pt x="1035" y="401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7" name="Google Shape;3408;p69">
            <a:extLst>
              <a:ext uri="{FF2B5EF4-FFF2-40B4-BE49-F238E27FC236}">
                <a16:creationId xmlns:a16="http://schemas.microsoft.com/office/drawing/2014/main" id="{CF3779CE-5B94-418B-B8CA-CBFE0EFFA4FC}"/>
              </a:ext>
            </a:extLst>
          </p:cNvPr>
          <p:cNvSpPr/>
          <p:nvPr/>
        </p:nvSpPr>
        <p:spPr>
          <a:xfrm>
            <a:off x="7452091" y="2942572"/>
            <a:ext cx="93717" cy="45507"/>
          </a:xfrm>
          <a:custGeom>
            <a:avLst/>
            <a:gdLst/>
            <a:ahLst/>
            <a:cxnLst/>
            <a:rect l="l" t="t" r="r" b="b"/>
            <a:pathLst>
              <a:path w="5338" h="2592" extrusionOk="0">
                <a:moveTo>
                  <a:pt x="33" y="1"/>
                </a:moveTo>
                <a:lnTo>
                  <a:pt x="33" y="1"/>
                </a:lnTo>
                <a:cubicBezTo>
                  <a:pt x="33" y="1"/>
                  <a:pt x="0" y="68"/>
                  <a:pt x="100" y="234"/>
                </a:cubicBezTo>
                <a:cubicBezTo>
                  <a:pt x="200" y="468"/>
                  <a:pt x="367" y="668"/>
                  <a:pt x="634" y="735"/>
                </a:cubicBezTo>
                <a:cubicBezTo>
                  <a:pt x="884" y="810"/>
                  <a:pt x="1153" y="847"/>
                  <a:pt x="1413" y="847"/>
                </a:cubicBezTo>
                <a:cubicBezTo>
                  <a:pt x="1499" y="847"/>
                  <a:pt x="1585" y="843"/>
                  <a:pt x="1668" y="835"/>
                </a:cubicBezTo>
                <a:cubicBezTo>
                  <a:pt x="1737" y="823"/>
                  <a:pt x="1804" y="818"/>
                  <a:pt x="1871" y="818"/>
                </a:cubicBezTo>
                <a:cubicBezTo>
                  <a:pt x="2193" y="818"/>
                  <a:pt x="2492" y="947"/>
                  <a:pt x="2769" y="1168"/>
                </a:cubicBezTo>
                <a:cubicBezTo>
                  <a:pt x="2869" y="1335"/>
                  <a:pt x="2969" y="1502"/>
                  <a:pt x="3036" y="1702"/>
                </a:cubicBezTo>
                <a:cubicBezTo>
                  <a:pt x="3136" y="1902"/>
                  <a:pt x="3269" y="2069"/>
                  <a:pt x="3436" y="2202"/>
                </a:cubicBezTo>
                <a:cubicBezTo>
                  <a:pt x="3703" y="2436"/>
                  <a:pt x="4070" y="2569"/>
                  <a:pt x="4437" y="2569"/>
                </a:cubicBezTo>
                <a:cubicBezTo>
                  <a:pt x="4492" y="2583"/>
                  <a:pt x="4547" y="2591"/>
                  <a:pt x="4602" y="2591"/>
                </a:cubicBezTo>
                <a:cubicBezTo>
                  <a:pt x="4681" y="2591"/>
                  <a:pt x="4759" y="2575"/>
                  <a:pt x="4837" y="2536"/>
                </a:cubicBezTo>
                <a:cubicBezTo>
                  <a:pt x="4937" y="2503"/>
                  <a:pt x="5037" y="2469"/>
                  <a:pt x="5137" y="2403"/>
                </a:cubicBezTo>
                <a:cubicBezTo>
                  <a:pt x="5204" y="2369"/>
                  <a:pt x="5270" y="2336"/>
                  <a:pt x="5337" y="2269"/>
                </a:cubicBezTo>
                <a:cubicBezTo>
                  <a:pt x="5270" y="2269"/>
                  <a:pt x="5204" y="2303"/>
                  <a:pt x="5137" y="2336"/>
                </a:cubicBezTo>
                <a:cubicBezTo>
                  <a:pt x="4987" y="2411"/>
                  <a:pt x="4818" y="2449"/>
                  <a:pt x="4645" y="2449"/>
                </a:cubicBezTo>
                <a:cubicBezTo>
                  <a:pt x="4587" y="2449"/>
                  <a:pt x="4528" y="2444"/>
                  <a:pt x="4470" y="2436"/>
                </a:cubicBezTo>
                <a:cubicBezTo>
                  <a:pt x="4136" y="2403"/>
                  <a:pt x="3836" y="2269"/>
                  <a:pt x="3603" y="2069"/>
                </a:cubicBezTo>
                <a:cubicBezTo>
                  <a:pt x="3436" y="1936"/>
                  <a:pt x="3336" y="1802"/>
                  <a:pt x="3269" y="1602"/>
                </a:cubicBezTo>
                <a:cubicBezTo>
                  <a:pt x="3169" y="1402"/>
                  <a:pt x="3069" y="1168"/>
                  <a:pt x="2935" y="1002"/>
                </a:cubicBezTo>
                <a:cubicBezTo>
                  <a:pt x="2630" y="724"/>
                  <a:pt x="2278" y="585"/>
                  <a:pt x="1898" y="585"/>
                </a:cubicBezTo>
                <a:cubicBezTo>
                  <a:pt x="1823" y="585"/>
                  <a:pt x="1746" y="590"/>
                  <a:pt x="1668" y="601"/>
                </a:cubicBezTo>
                <a:cubicBezTo>
                  <a:pt x="1540" y="627"/>
                  <a:pt x="1413" y="638"/>
                  <a:pt x="1286" y="638"/>
                </a:cubicBezTo>
                <a:cubicBezTo>
                  <a:pt x="1080" y="638"/>
                  <a:pt x="873" y="609"/>
                  <a:pt x="667" y="568"/>
                </a:cubicBezTo>
                <a:cubicBezTo>
                  <a:pt x="467" y="501"/>
                  <a:pt x="267" y="368"/>
                  <a:pt x="167" y="201"/>
                </a:cubicBezTo>
                <a:cubicBezTo>
                  <a:pt x="133" y="134"/>
                  <a:pt x="67" y="68"/>
                  <a:pt x="3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8" name="Google Shape;3409;p69">
            <a:extLst>
              <a:ext uri="{FF2B5EF4-FFF2-40B4-BE49-F238E27FC236}">
                <a16:creationId xmlns:a16="http://schemas.microsoft.com/office/drawing/2014/main" id="{0D0209B4-8998-41E5-A318-EAFB74687DB1}"/>
              </a:ext>
            </a:extLst>
          </p:cNvPr>
          <p:cNvSpPr/>
          <p:nvPr/>
        </p:nvSpPr>
        <p:spPr>
          <a:xfrm>
            <a:off x="6710081" y="2147875"/>
            <a:ext cx="215524" cy="151689"/>
          </a:xfrm>
          <a:custGeom>
            <a:avLst/>
            <a:gdLst/>
            <a:ahLst/>
            <a:cxnLst/>
            <a:rect l="l" t="t" r="r" b="b"/>
            <a:pathLst>
              <a:path w="12276" h="8640" extrusionOk="0">
                <a:moveTo>
                  <a:pt x="7272" y="0"/>
                </a:moveTo>
                <a:lnTo>
                  <a:pt x="4604" y="167"/>
                </a:lnTo>
                <a:cubicBezTo>
                  <a:pt x="2803" y="267"/>
                  <a:pt x="1201" y="1368"/>
                  <a:pt x="501" y="3036"/>
                </a:cubicBezTo>
                <a:cubicBezTo>
                  <a:pt x="101" y="3903"/>
                  <a:pt x="1" y="4904"/>
                  <a:pt x="201" y="5838"/>
                </a:cubicBezTo>
                <a:lnTo>
                  <a:pt x="1835" y="8640"/>
                </a:lnTo>
                <a:lnTo>
                  <a:pt x="12276" y="7072"/>
                </a:lnTo>
                <a:lnTo>
                  <a:pt x="7272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9" name="Google Shape;3410;p69">
            <a:extLst>
              <a:ext uri="{FF2B5EF4-FFF2-40B4-BE49-F238E27FC236}">
                <a16:creationId xmlns:a16="http://schemas.microsoft.com/office/drawing/2014/main" id="{D998DBA4-E1FE-48F7-815A-831306E78297}"/>
              </a:ext>
            </a:extLst>
          </p:cNvPr>
          <p:cNvSpPr/>
          <p:nvPr/>
        </p:nvSpPr>
        <p:spPr>
          <a:xfrm>
            <a:off x="6710081" y="2147875"/>
            <a:ext cx="215524" cy="151689"/>
          </a:xfrm>
          <a:custGeom>
            <a:avLst/>
            <a:gdLst/>
            <a:ahLst/>
            <a:cxnLst/>
            <a:rect l="l" t="t" r="r" b="b"/>
            <a:pathLst>
              <a:path w="12276" h="8640" extrusionOk="0">
                <a:moveTo>
                  <a:pt x="7272" y="0"/>
                </a:moveTo>
                <a:lnTo>
                  <a:pt x="4604" y="167"/>
                </a:lnTo>
                <a:cubicBezTo>
                  <a:pt x="2803" y="267"/>
                  <a:pt x="1201" y="1368"/>
                  <a:pt x="501" y="3036"/>
                </a:cubicBezTo>
                <a:cubicBezTo>
                  <a:pt x="101" y="3903"/>
                  <a:pt x="1" y="4904"/>
                  <a:pt x="201" y="5838"/>
                </a:cubicBezTo>
                <a:lnTo>
                  <a:pt x="1835" y="8640"/>
                </a:lnTo>
                <a:lnTo>
                  <a:pt x="12276" y="7072"/>
                </a:lnTo>
                <a:lnTo>
                  <a:pt x="727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0" name="Google Shape;3411;p69">
            <a:extLst>
              <a:ext uri="{FF2B5EF4-FFF2-40B4-BE49-F238E27FC236}">
                <a16:creationId xmlns:a16="http://schemas.microsoft.com/office/drawing/2014/main" id="{41FDA14B-4AE5-49F7-BE52-B1AD12977A82}"/>
              </a:ext>
            </a:extLst>
          </p:cNvPr>
          <p:cNvSpPr/>
          <p:nvPr/>
        </p:nvSpPr>
        <p:spPr>
          <a:xfrm>
            <a:off x="7340818" y="2006739"/>
            <a:ext cx="362525" cy="579788"/>
          </a:xfrm>
          <a:custGeom>
            <a:avLst/>
            <a:gdLst/>
            <a:ahLst/>
            <a:cxnLst/>
            <a:rect l="l" t="t" r="r" b="b"/>
            <a:pathLst>
              <a:path w="20649" h="33024" extrusionOk="0">
                <a:moveTo>
                  <a:pt x="6638" y="0"/>
                </a:moveTo>
                <a:lnTo>
                  <a:pt x="0" y="3803"/>
                </a:lnTo>
                <a:lnTo>
                  <a:pt x="10941" y="28287"/>
                </a:lnTo>
                <a:cubicBezTo>
                  <a:pt x="11041" y="28554"/>
                  <a:pt x="11141" y="28954"/>
                  <a:pt x="11275" y="29354"/>
                </a:cubicBezTo>
                <a:cubicBezTo>
                  <a:pt x="11342" y="29721"/>
                  <a:pt x="11375" y="30122"/>
                  <a:pt x="11375" y="30489"/>
                </a:cubicBezTo>
                <a:cubicBezTo>
                  <a:pt x="11375" y="30956"/>
                  <a:pt x="11308" y="31423"/>
                  <a:pt x="11141" y="31856"/>
                </a:cubicBezTo>
                <a:cubicBezTo>
                  <a:pt x="11007" y="32206"/>
                  <a:pt x="11220" y="32513"/>
                  <a:pt x="11500" y="32513"/>
                </a:cubicBezTo>
                <a:cubicBezTo>
                  <a:pt x="11567" y="32513"/>
                  <a:pt x="11638" y="32495"/>
                  <a:pt x="11709" y="32457"/>
                </a:cubicBezTo>
                <a:cubicBezTo>
                  <a:pt x="12075" y="32223"/>
                  <a:pt x="12542" y="31156"/>
                  <a:pt x="12542" y="29788"/>
                </a:cubicBezTo>
                <a:cubicBezTo>
                  <a:pt x="12542" y="29393"/>
                  <a:pt x="12654" y="29242"/>
                  <a:pt x="12825" y="29242"/>
                </a:cubicBezTo>
                <a:cubicBezTo>
                  <a:pt x="13263" y="29242"/>
                  <a:pt x="14094" y="30224"/>
                  <a:pt x="14477" y="30655"/>
                </a:cubicBezTo>
                <a:cubicBezTo>
                  <a:pt x="15011" y="31222"/>
                  <a:pt x="16712" y="33024"/>
                  <a:pt x="17046" y="33024"/>
                </a:cubicBezTo>
                <a:cubicBezTo>
                  <a:pt x="17513" y="32990"/>
                  <a:pt x="17546" y="32523"/>
                  <a:pt x="17012" y="31890"/>
                </a:cubicBezTo>
                <a:cubicBezTo>
                  <a:pt x="16479" y="31289"/>
                  <a:pt x="14978" y="29455"/>
                  <a:pt x="15311" y="29188"/>
                </a:cubicBezTo>
                <a:cubicBezTo>
                  <a:pt x="15323" y="29179"/>
                  <a:pt x="15339" y="29175"/>
                  <a:pt x="15357" y="29175"/>
                </a:cubicBezTo>
                <a:cubicBezTo>
                  <a:pt x="15834" y="29175"/>
                  <a:pt x="18280" y="32023"/>
                  <a:pt x="18280" y="32023"/>
                </a:cubicBezTo>
                <a:cubicBezTo>
                  <a:pt x="18280" y="32023"/>
                  <a:pt x="18583" y="32560"/>
                  <a:pt x="18917" y="32560"/>
                </a:cubicBezTo>
                <a:cubicBezTo>
                  <a:pt x="18982" y="32560"/>
                  <a:pt x="19048" y="32539"/>
                  <a:pt x="19114" y="32490"/>
                </a:cubicBezTo>
                <a:cubicBezTo>
                  <a:pt x="19814" y="31956"/>
                  <a:pt x="16745" y="28854"/>
                  <a:pt x="16445" y="28621"/>
                </a:cubicBezTo>
                <a:cubicBezTo>
                  <a:pt x="16269" y="28445"/>
                  <a:pt x="16415" y="28250"/>
                  <a:pt x="16612" y="28250"/>
                </a:cubicBezTo>
                <a:cubicBezTo>
                  <a:pt x="16676" y="28250"/>
                  <a:pt x="16746" y="28271"/>
                  <a:pt x="16812" y="28320"/>
                </a:cubicBezTo>
                <a:cubicBezTo>
                  <a:pt x="17027" y="28505"/>
                  <a:pt x="19028" y="31013"/>
                  <a:pt x="19888" y="31013"/>
                </a:cubicBezTo>
                <a:cubicBezTo>
                  <a:pt x="19961" y="31013"/>
                  <a:pt x="20026" y="30995"/>
                  <a:pt x="20081" y="30956"/>
                </a:cubicBezTo>
                <a:cubicBezTo>
                  <a:pt x="20648" y="30522"/>
                  <a:pt x="17579" y="28387"/>
                  <a:pt x="17446" y="27520"/>
                </a:cubicBezTo>
                <a:cubicBezTo>
                  <a:pt x="17423" y="27400"/>
                  <a:pt x="17447" y="27349"/>
                  <a:pt x="17507" y="27349"/>
                </a:cubicBezTo>
                <a:cubicBezTo>
                  <a:pt x="17851" y="27349"/>
                  <a:pt x="19376" y="29028"/>
                  <a:pt x="19953" y="29028"/>
                </a:cubicBezTo>
                <a:cubicBezTo>
                  <a:pt x="20004" y="29028"/>
                  <a:pt x="20047" y="29015"/>
                  <a:pt x="20081" y="28988"/>
                </a:cubicBezTo>
                <a:cubicBezTo>
                  <a:pt x="20315" y="28821"/>
                  <a:pt x="20415" y="28687"/>
                  <a:pt x="18847" y="27320"/>
                </a:cubicBezTo>
                <a:cubicBezTo>
                  <a:pt x="18080" y="26653"/>
                  <a:pt x="15211" y="24651"/>
                  <a:pt x="15211" y="24651"/>
                </a:cubicBezTo>
                <a:lnTo>
                  <a:pt x="663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1" name="Google Shape;3412;p69">
            <a:extLst>
              <a:ext uri="{FF2B5EF4-FFF2-40B4-BE49-F238E27FC236}">
                <a16:creationId xmlns:a16="http://schemas.microsoft.com/office/drawing/2014/main" id="{8BC37182-800E-4BD0-AD5F-5A08322EEE91}"/>
              </a:ext>
            </a:extLst>
          </p:cNvPr>
          <p:cNvSpPr/>
          <p:nvPr/>
        </p:nvSpPr>
        <p:spPr>
          <a:xfrm>
            <a:off x="6251521" y="1409359"/>
            <a:ext cx="737920" cy="420532"/>
          </a:xfrm>
          <a:custGeom>
            <a:avLst/>
            <a:gdLst/>
            <a:ahLst/>
            <a:cxnLst/>
            <a:rect l="l" t="t" r="r" b="b"/>
            <a:pathLst>
              <a:path w="42031" h="23953" extrusionOk="0">
                <a:moveTo>
                  <a:pt x="6705" y="1"/>
                </a:moveTo>
                <a:cubicBezTo>
                  <a:pt x="6561" y="1"/>
                  <a:pt x="6414" y="60"/>
                  <a:pt x="6305" y="169"/>
                </a:cubicBezTo>
                <a:cubicBezTo>
                  <a:pt x="6239" y="369"/>
                  <a:pt x="6239" y="569"/>
                  <a:pt x="6339" y="769"/>
                </a:cubicBezTo>
                <a:cubicBezTo>
                  <a:pt x="6706" y="1603"/>
                  <a:pt x="7273" y="2337"/>
                  <a:pt x="8007" y="2937"/>
                </a:cubicBezTo>
                <a:cubicBezTo>
                  <a:pt x="7073" y="3204"/>
                  <a:pt x="5838" y="3638"/>
                  <a:pt x="5838" y="3638"/>
                </a:cubicBezTo>
                <a:cubicBezTo>
                  <a:pt x="5838" y="3638"/>
                  <a:pt x="3804" y="1436"/>
                  <a:pt x="2736" y="1436"/>
                </a:cubicBezTo>
                <a:cubicBezTo>
                  <a:pt x="1702" y="1436"/>
                  <a:pt x="3570" y="3371"/>
                  <a:pt x="3570" y="3371"/>
                </a:cubicBezTo>
                <a:cubicBezTo>
                  <a:pt x="3570" y="3371"/>
                  <a:pt x="2290" y="2193"/>
                  <a:pt x="1636" y="2193"/>
                </a:cubicBezTo>
                <a:cubicBezTo>
                  <a:pt x="1544" y="2193"/>
                  <a:pt x="1464" y="2216"/>
                  <a:pt x="1402" y="2270"/>
                </a:cubicBezTo>
                <a:cubicBezTo>
                  <a:pt x="935" y="2670"/>
                  <a:pt x="2202" y="3838"/>
                  <a:pt x="2202" y="3838"/>
                </a:cubicBezTo>
                <a:cubicBezTo>
                  <a:pt x="1843" y="3598"/>
                  <a:pt x="1429" y="3466"/>
                  <a:pt x="1010" y="3466"/>
                </a:cubicBezTo>
                <a:cubicBezTo>
                  <a:pt x="963" y="3466"/>
                  <a:pt x="915" y="3468"/>
                  <a:pt x="868" y="3471"/>
                </a:cubicBezTo>
                <a:cubicBezTo>
                  <a:pt x="435" y="3538"/>
                  <a:pt x="1" y="4105"/>
                  <a:pt x="268" y="4505"/>
                </a:cubicBezTo>
                <a:cubicBezTo>
                  <a:pt x="368" y="4638"/>
                  <a:pt x="501" y="4738"/>
                  <a:pt x="668" y="4839"/>
                </a:cubicBezTo>
                <a:lnTo>
                  <a:pt x="3203" y="6273"/>
                </a:lnTo>
                <a:cubicBezTo>
                  <a:pt x="3603" y="6540"/>
                  <a:pt x="4104" y="6707"/>
                  <a:pt x="4604" y="6773"/>
                </a:cubicBezTo>
                <a:cubicBezTo>
                  <a:pt x="4630" y="6774"/>
                  <a:pt x="4656" y="6774"/>
                  <a:pt x="4681" y="6774"/>
                </a:cubicBezTo>
                <a:cubicBezTo>
                  <a:pt x="5913" y="6774"/>
                  <a:pt x="6899" y="6006"/>
                  <a:pt x="8173" y="6006"/>
                </a:cubicBezTo>
                <a:cubicBezTo>
                  <a:pt x="8173" y="6006"/>
                  <a:pt x="15445" y="21284"/>
                  <a:pt x="16146" y="22051"/>
                </a:cubicBezTo>
                <a:cubicBezTo>
                  <a:pt x="16846" y="22851"/>
                  <a:pt x="32824" y="23952"/>
                  <a:pt x="32824" y="23952"/>
                </a:cubicBezTo>
                <a:lnTo>
                  <a:pt x="42031" y="15980"/>
                </a:lnTo>
                <a:lnTo>
                  <a:pt x="21783" y="15680"/>
                </a:lnTo>
                <a:lnTo>
                  <a:pt x="12143" y="4205"/>
                </a:lnTo>
                <a:cubicBezTo>
                  <a:pt x="12009" y="3838"/>
                  <a:pt x="11843" y="3438"/>
                  <a:pt x="11676" y="3037"/>
                </a:cubicBezTo>
                <a:cubicBezTo>
                  <a:pt x="11242" y="2137"/>
                  <a:pt x="10408" y="1436"/>
                  <a:pt x="9441" y="1169"/>
                </a:cubicBezTo>
                <a:cubicBezTo>
                  <a:pt x="8807" y="1036"/>
                  <a:pt x="8140" y="1103"/>
                  <a:pt x="7640" y="702"/>
                </a:cubicBezTo>
                <a:cubicBezTo>
                  <a:pt x="7440" y="535"/>
                  <a:pt x="7273" y="302"/>
                  <a:pt x="7039" y="135"/>
                </a:cubicBezTo>
                <a:cubicBezTo>
                  <a:pt x="6947" y="43"/>
                  <a:pt x="6828" y="1"/>
                  <a:pt x="6705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2" name="Google Shape;3413;p69">
            <a:extLst>
              <a:ext uri="{FF2B5EF4-FFF2-40B4-BE49-F238E27FC236}">
                <a16:creationId xmlns:a16="http://schemas.microsoft.com/office/drawing/2014/main" id="{A92020EC-B81C-4892-8D95-A142033F68B9}"/>
              </a:ext>
            </a:extLst>
          </p:cNvPr>
          <p:cNvSpPr/>
          <p:nvPr/>
        </p:nvSpPr>
        <p:spPr>
          <a:xfrm>
            <a:off x="7094254" y="3144631"/>
            <a:ext cx="217877" cy="289894"/>
          </a:xfrm>
          <a:custGeom>
            <a:avLst/>
            <a:gdLst/>
            <a:ahLst/>
            <a:cxnLst/>
            <a:rect l="l" t="t" r="r" b="b"/>
            <a:pathLst>
              <a:path w="12410" h="16512" extrusionOk="0">
                <a:moveTo>
                  <a:pt x="2636" y="0"/>
                </a:moveTo>
                <a:lnTo>
                  <a:pt x="1" y="6071"/>
                </a:lnTo>
                <a:lnTo>
                  <a:pt x="6439" y="8573"/>
                </a:lnTo>
                <a:cubicBezTo>
                  <a:pt x="6439" y="8573"/>
                  <a:pt x="6038" y="15912"/>
                  <a:pt x="7173" y="16512"/>
                </a:cubicBezTo>
                <a:lnTo>
                  <a:pt x="12410" y="4237"/>
                </a:lnTo>
                <a:lnTo>
                  <a:pt x="2636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3" name="Google Shape;3414;p69">
            <a:extLst>
              <a:ext uri="{FF2B5EF4-FFF2-40B4-BE49-F238E27FC236}">
                <a16:creationId xmlns:a16="http://schemas.microsoft.com/office/drawing/2014/main" id="{4C76BD3A-23EA-414B-BD2D-FD96F55F3897}"/>
              </a:ext>
            </a:extLst>
          </p:cNvPr>
          <p:cNvSpPr/>
          <p:nvPr/>
        </p:nvSpPr>
        <p:spPr>
          <a:xfrm>
            <a:off x="7220978" y="3221318"/>
            <a:ext cx="24860" cy="18136"/>
          </a:xfrm>
          <a:custGeom>
            <a:avLst/>
            <a:gdLst/>
            <a:ahLst/>
            <a:cxnLst/>
            <a:rect l="l" t="t" r="r" b="b"/>
            <a:pathLst>
              <a:path w="1416" h="1033" extrusionOk="0">
                <a:moveTo>
                  <a:pt x="698" y="0"/>
                </a:moveTo>
                <a:cubicBezTo>
                  <a:pt x="564" y="0"/>
                  <a:pt x="429" y="59"/>
                  <a:pt x="322" y="202"/>
                </a:cubicBezTo>
                <a:lnTo>
                  <a:pt x="322" y="169"/>
                </a:lnTo>
                <a:lnTo>
                  <a:pt x="322" y="169"/>
                </a:lnTo>
                <a:cubicBezTo>
                  <a:pt x="1" y="564"/>
                  <a:pt x="338" y="1032"/>
                  <a:pt x="724" y="1032"/>
                </a:cubicBezTo>
                <a:cubicBezTo>
                  <a:pt x="859" y="1032"/>
                  <a:pt x="1001" y="974"/>
                  <a:pt x="1122" y="836"/>
                </a:cubicBezTo>
                <a:cubicBezTo>
                  <a:pt x="1415" y="445"/>
                  <a:pt x="1064" y="0"/>
                  <a:pt x="69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4" name="Google Shape;3415;p69">
            <a:extLst>
              <a:ext uri="{FF2B5EF4-FFF2-40B4-BE49-F238E27FC236}">
                <a16:creationId xmlns:a16="http://schemas.microsoft.com/office/drawing/2014/main" id="{8BA7A874-5219-4270-8ED8-91C55B9DFD4A}"/>
              </a:ext>
            </a:extLst>
          </p:cNvPr>
          <p:cNvSpPr/>
          <p:nvPr/>
        </p:nvSpPr>
        <p:spPr>
          <a:xfrm>
            <a:off x="7213726" y="3213136"/>
            <a:ext cx="99581" cy="221985"/>
          </a:xfrm>
          <a:custGeom>
            <a:avLst/>
            <a:gdLst/>
            <a:ahLst/>
            <a:cxnLst/>
            <a:rect l="l" t="t" r="r" b="b"/>
            <a:pathLst>
              <a:path w="5672" h="12644" extrusionOk="0">
                <a:moveTo>
                  <a:pt x="4671" y="1"/>
                </a:moveTo>
                <a:lnTo>
                  <a:pt x="1" y="11876"/>
                </a:lnTo>
                <a:cubicBezTo>
                  <a:pt x="1" y="11876"/>
                  <a:pt x="1" y="12543"/>
                  <a:pt x="401" y="12643"/>
                </a:cubicBezTo>
                <a:lnTo>
                  <a:pt x="5671" y="368"/>
                </a:lnTo>
                <a:lnTo>
                  <a:pt x="467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5" name="Google Shape;3416;p69">
            <a:extLst>
              <a:ext uri="{FF2B5EF4-FFF2-40B4-BE49-F238E27FC236}">
                <a16:creationId xmlns:a16="http://schemas.microsoft.com/office/drawing/2014/main" id="{9E57452D-1F9D-413D-9A50-E98B4679F3E4}"/>
              </a:ext>
            </a:extLst>
          </p:cNvPr>
          <p:cNvSpPr/>
          <p:nvPr/>
        </p:nvSpPr>
        <p:spPr>
          <a:xfrm>
            <a:off x="7203192" y="3283837"/>
            <a:ext cx="22262" cy="14835"/>
          </a:xfrm>
          <a:custGeom>
            <a:avLst/>
            <a:gdLst/>
            <a:ahLst/>
            <a:cxnLst/>
            <a:rect l="l" t="t" r="r" b="b"/>
            <a:pathLst>
              <a:path w="1268" h="845" extrusionOk="0">
                <a:moveTo>
                  <a:pt x="1065" y="1"/>
                </a:moveTo>
                <a:cubicBezTo>
                  <a:pt x="916" y="1"/>
                  <a:pt x="703" y="48"/>
                  <a:pt x="501" y="177"/>
                </a:cubicBezTo>
                <a:cubicBezTo>
                  <a:pt x="134" y="444"/>
                  <a:pt x="0" y="844"/>
                  <a:pt x="100" y="844"/>
                </a:cubicBezTo>
                <a:cubicBezTo>
                  <a:pt x="267" y="677"/>
                  <a:pt x="434" y="544"/>
                  <a:pt x="634" y="410"/>
                </a:cubicBezTo>
                <a:cubicBezTo>
                  <a:pt x="968" y="177"/>
                  <a:pt x="1268" y="144"/>
                  <a:pt x="1268" y="77"/>
                </a:cubicBezTo>
                <a:cubicBezTo>
                  <a:pt x="1268" y="32"/>
                  <a:pt x="1187" y="1"/>
                  <a:pt x="106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6" name="Google Shape;3417;p69">
            <a:extLst>
              <a:ext uri="{FF2B5EF4-FFF2-40B4-BE49-F238E27FC236}">
                <a16:creationId xmlns:a16="http://schemas.microsoft.com/office/drawing/2014/main" id="{E559AA84-3A39-43CF-8CC9-257CE128E9A0}"/>
              </a:ext>
            </a:extLst>
          </p:cNvPr>
          <p:cNvSpPr/>
          <p:nvPr/>
        </p:nvSpPr>
        <p:spPr>
          <a:xfrm>
            <a:off x="7203192" y="3316597"/>
            <a:ext cx="23877" cy="8638"/>
          </a:xfrm>
          <a:custGeom>
            <a:avLst/>
            <a:gdLst/>
            <a:ahLst/>
            <a:cxnLst/>
            <a:rect l="l" t="t" r="r" b="b"/>
            <a:pathLst>
              <a:path w="1360" h="492" extrusionOk="0">
                <a:moveTo>
                  <a:pt x="912" y="0"/>
                </a:moveTo>
                <a:cubicBezTo>
                  <a:pt x="826" y="0"/>
                  <a:pt x="732" y="13"/>
                  <a:pt x="634" y="46"/>
                </a:cubicBezTo>
                <a:cubicBezTo>
                  <a:pt x="200" y="146"/>
                  <a:pt x="0" y="446"/>
                  <a:pt x="34" y="479"/>
                </a:cubicBezTo>
                <a:cubicBezTo>
                  <a:pt x="42" y="487"/>
                  <a:pt x="52" y="491"/>
                  <a:pt x="64" y="491"/>
                </a:cubicBezTo>
                <a:cubicBezTo>
                  <a:pt x="152" y="491"/>
                  <a:pt x="346" y="304"/>
                  <a:pt x="667" y="246"/>
                </a:cubicBezTo>
                <a:cubicBezTo>
                  <a:pt x="1034" y="146"/>
                  <a:pt x="1301" y="212"/>
                  <a:pt x="1335" y="146"/>
                </a:cubicBezTo>
                <a:cubicBezTo>
                  <a:pt x="1360" y="120"/>
                  <a:pt x="1176" y="0"/>
                  <a:pt x="91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7" name="Google Shape;3418;p69">
            <a:extLst>
              <a:ext uri="{FF2B5EF4-FFF2-40B4-BE49-F238E27FC236}">
                <a16:creationId xmlns:a16="http://schemas.microsoft.com/office/drawing/2014/main" id="{90A39BC2-B48E-4467-AE2A-5BAA49E8F265}"/>
              </a:ext>
            </a:extLst>
          </p:cNvPr>
          <p:cNvSpPr/>
          <p:nvPr/>
        </p:nvSpPr>
        <p:spPr>
          <a:xfrm>
            <a:off x="7203771" y="3344828"/>
            <a:ext cx="22859" cy="5372"/>
          </a:xfrm>
          <a:custGeom>
            <a:avLst/>
            <a:gdLst/>
            <a:ahLst/>
            <a:cxnLst/>
            <a:rect l="l" t="t" r="r" b="b"/>
            <a:pathLst>
              <a:path w="1302" h="306" extrusionOk="0">
                <a:moveTo>
                  <a:pt x="561" y="0"/>
                </a:moveTo>
                <a:cubicBezTo>
                  <a:pt x="347" y="0"/>
                  <a:pt x="120" y="126"/>
                  <a:pt x="1" y="306"/>
                </a:cubicBezTo>
                <a:cubicBezTo>
                  <a:pt x="234" y="306"/>
                  <a:pt x="434" y="272"/>
                  <a:pt x="634" y="272"/>
                </a:cubicBezTo>
                <a:cubicBezTo>
                  <a:pt x="857" y="272"/>
                  <a:pt x="1050" y="302"/>
                  <a:pt x="1163" y="302"/>
                </a:cubicBezTo>
                <a:cubicBezTo>
                  <a:pt x="1220" y="302"/>
                  <a:pt x="1257" y="294"/>
                  <a:pt x="1268" y="272"/>
                </a:cubicBezTo>
                <a:cubicBezTo>
                  <a:pt x="1302" y="205"/>
                  <a:pt x="1035" y="5"/>
                  <a:pt x="634" y="5"/>
                </a:cubicBezTo>
                <a:cubicBezTo>
                  <a:pt x="610" y="2"/>
                  <a:pt x="586" y="0"/>
                  <a:pt x="56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8" name="Google Shape;3419;p69">
            <a:extLst>
              <a:ext uri="{FF2B5EF4-FFF2-40B4-BE49-F238E27FC236}">
                <a16:creationId xmlns:a16="http://schemas.microsoft.com/office/drawing/2014/main" id="{928C9E10-7DB3-43C6-B2AD-02D561F9C6A9}"/>
              </a:ext>
            </a:extLst>
          </p:cNvPr>
          <p:cNvSpPr/>
          <p:nvPr/>
        </p:nvSpPr>
        <p:spPr>
          <a:xfrm>
            <a:off x="7177542" y="3264437"/>
            <a:ext cx="13361" cy="21384"/>
          </a:xfrm>
          <a:custGeom>
            <a:avLst/>
            <a:gdLst/>
            <a:ahLst/>
            <a:cxnLst/>
            <a:rect l="l" t="t" r="r" b="b"/>
            <a:pathLst>
              <a:path w="761" h="1218" extrusionOk="0">
                <a:moveTo>
                  <a:pt x="684" y="0"/>
                </a:moveTo>
                <a:cubicBezTo>
                  <a:pt x="569" y="0"/>
                  <a:pt x="303" y="172"/>
                  <a:pt x="160" y="515"/>
                </a:cubicBezTo>
                <a:cubicBezTo>
                  <a:pt x="1" y="866"/>
                  <a:pt x="86" y="1217"/>
                  <a:pt x="122" y="1217"/>
                </a:cubicBezTo>
                <a:cubicBezTo>
                  <a:pt x="124" y="1217"/>
                  <a:pt x="126" y="1217"/>
                  <a:pt x="127" y="1215"/>
                </a:cubicBezTo>
                <a:cubicBezTo>
                  <a:pt x="227" y="1215"/>
                  <a:pt x="227" y="882"/>
                  <a:pt x="394" y="581"/>
                </a:cubicBezTo>
                <a:cubicBezTo>
                  <a:pt x="561" y="281"/>
                  <a:pt x="761" y="48"/>
                  <a:pt x="727" y="14"/>
                </a:cubicBezTo>
                <a:cubicBezTo>
                  <a:pt x="718" y="5"/>
                  <a:pt x="703" y="0"/>
                  <a:pt x="68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9" name="Google Shape;3420;p69">
            <a:extLst>
              <a:ext uri="{FF2B5EF4-FFF2-40B4-BE49-F238E27FC236}">
                <a16:creationId xmlns:a16="http://schemas.microsoft.com/office/drawing/2014/main" id="{ADDE3744-DED4-4EB3-A072-6528E8974577}"/>
              </a:ext>
            </a:extLst>
          </p:cNvPr>
          <p:cNvSpPr/>
          <p:nvPr/>
        </p:nvSpPr>
        <p:spPr>
          <a:xfrm>
            <a:off x="7148135" y="3231307"/>
            <a:ext cx="14660" cy="39239"/>
          </a:xfrm>
          <a:custGeom>
            <a:avLst/>
            <a:gdLst/>
            <a:ahLst/>
            <a:cxnLst/>
            <a:rect l="l" t="t" r="r" b="b"/>
            <a:pathLst>
              <a:path w="835" h="2235" extrusionOk="0">
                <a:moveTo>
                  <a:pt x="434" y="0"/>
                </a:moveTo>
                <a:cubicBezTo>
                  <a:pt x="301" y="67"/>
                  <a:pt x="234" y="100"/>
                  <a:pt x="167" y="234"/>
                </a:cubicBezTo>
                <a:cubicBezTo>
                  <a:pt x="134" y="334"/>
                  <a:pt x="134" y="400"/>
                  <a:pt x="101" y="467"/>
                </a:cubicBezTo>
                <a:cubicBezTo>
                  <a:pt x="1" y="867"/>
                  <a:pt x="34" y="1268"/>
                  <a:pt x="167" y="1635"/>
                </a:cubicBezTo>
                <a:cubicBezTo>
                  <a:pt x="234" y="1868"/>
                  <a:pt x="334" y="2068"/>
                  <a:pt x="501" y="2235"/>
                </a:cubicBezTo>
                <a:lnTo>
                  <a:pt x="301" y="1601"/>
                </a:lnTo>
                <a:cubicBezTo>
                  <a:pt x="268" y="1368"/>
                  <a:pt x="234" y="1168"/>
                  <a:pt x="234" y="934"/>
                </a:cubicBezTo>
                <a:cubicBezTo>
                  <a:pt x="201" y="801"/>
                  <a:pt x="234" y="634"/>
                  <a:pt x="268" y="500"/>
                </a:cubicBezTo>
                <a:cubicBezTo>
                  <a:pt x="268" y="400"/>
                  <a:pt x="334" y="267"/>
                  <a:pt x="401" y="267"/>
                </a:cubicBezTo>
                <a:cubicBezTo>
                  <a:pt x="434" y="267"/>
                  <a:pt x="434" y="267"/>
                  <a:pt x="434" y="300"/>
                </a:cubicBezTo>
                <a:cubicBezTo>
                  <a:pt x="468" y="367"/>
                  <a:pt x="468" y="400"/>
                  <a:pt x="468" y="467"/>
                </a:cubicBezTo>
                <a:cubicBezTo>
                  <a:pt x="501" y="600"/>
                  <a:pt x="501" y="734"/>
                  <a:pt x="501" y="901"/>
                </a:cubicBezTo>
                <a:cubicBezTo>
                  <a:pt x="501" y="1101"/>
                  <a:pt x="501" y="1334"/>
                  <a:pt x="468" y="1568"/>
                </a:cubicBezTo>
                <a:cubicBezTo>
                  <a:pt x="534" y="1768"/>
                  <a:pt x="534" y="1968"/>
                  <a:pt x="501" y="2168"/>
                </a:cubicBezTo>
                <a:cubicBezTo>
                  <a:pt x="568" y="2168"/>
                  <a:pt x="668" y="1968"/>
                  <a:pt x="768" y="1568"/>
                </a:cubicBezTo>
                <a:cubicBezTo>
                  <a:pt x="801" y="1334"/>
                  <a:pt x="835" y="1101"/>
                  <a:pt x="835" y="834"/>
                </a:cubicBezTo>
                <a:cubicBezTo>
                  <a:pt x="835" y="701"/>
                  <a:pt x="835" y="567"/>
                  <a:pt x="801" y="434"/>
                </a:cubicBezTo>
                <a:cubicBezTo>
                  <a:pt x="801" y="334"/>
                  <a:pt x="768" y="267"/>
                  <a:pt x="735" y="167"/>
                </a:cubicBezTo>
                <a:cubicBezTo>
                  <a:pt x="668" y="67"/>
                  <a:pt x="534" y="0"/>
                  <a:pt x="4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0" name="Google Shape;3421;p69">
            <a:extLst>
              <a:ext uri="{FF2B5EF4-FFF2-40B4-BE49-F238E27FC236}">
                <a16:creationId xmlns:a16="http://schemas.microsoft.com/office/drawing/2014/main" id="{BFD3256F-4D59-4779-B60E-3F27916D5F88}"/>
              </a:ext>
            </a:extLst>
          </p:cNvPr>
          <p:cNvSpPr/>
          <p:nvPr/>
        </p:nvSpPr>
        <p:spPr>
          <a:xfrm>
            <a:off x="7121203" y="3257660"/>
            <a:ext cx="37501" cy="16854"/>
          </a:xfrm>
          <a:custGeom>
            <a:avLst/>
            <a:gdLst/>
            <a:ahLst/>
            <a:cxnLst/>
            <a:rect l="l" t="t" r="r" b="b"/>
            <a:pathLst>
              <a:path w="2136" h="960" extrusionOk="0">
                <a:moveTo>
                  <a:pt x="501" y="0"/>
                </a:moveTo>
                <a:cubicBezTo>
                  <a:pt x="300" y="0"/>
                  <a:pt x="134" y="100"/>
                  <a:pt x="34" y="267"/>
                </a:cubicBezTo>
                <a:cubicBezTo>
                  <a:pt x="0" y="367"/>
                  <a:pt x="34" y="500"/>
                  <a:pt x="100" y="601"/>
                </a:cubicBezTo>
                <a:cubicBezTo>
                  <a:pt x="134" y="667"/>
                  <a:pt x="200" y="734"/>
                  <a:pt x="300" y="767"/>
                </a:cubicBezTo>
                <a:cubicBezTo>
                  <a:pt x="434" y="834"/>
                  <a:pt x="567" y="901"/>
                  <a:pt x="701" y="934"/>
                </a:cubicBezTo>
                <a:cubicBezTo>
                  <a:pt x="834" y="951"/>
                  <a:pt x="959" y="959"/>
                  <a:pt x="1084" y="959"/>
                </a:cubicBezTo>
                <a:cubicBezTo>
                  <a:pt x="1209" y="959"/>
                  <a:pt x="1335" y="951"/>
                  <a:pt x="1468" y="934"/>
                </a:cubicBezTo>
                <a:cubicBezTo>
                  <a:pt x="1701" y="901"/>
                  <a:pt x="1902" y="767"/>
                  <a:pt x="2035" y="601"/>
                </a:cubicBezTo>
                <a:lnTo>
                  <a:pt x="2035" y="601"/>
                </a:lnTo>
                <a:cubicBezTo>
                  <a:pt x="1835" y="667"/>
                  <a:pt x="1635" y="734"/>
                  <a:pt x="1435" y="767"/>
                </a:cubicBezTo>
                <a:cubicBezTo>
                  <a:pt x="1366" y="777"/>
                  <a:pt x="1298" y="781"/>
                  <a:pt x="1229" y="781"/>
                </a:cubicBezTo>
                <a:cubicBezTo>
                  <a:pt x="1064" y="781"/>
                  <a:pt x="899" y="758"/>
                  <a:pt x="734" y="734"/>
                </a:cubicBezTo>
                <a:cubicBezTo>
                  <a:pt x="634" y="701"/>
                  <a:pt x="501" y="634"/>
                  <a:pt x="401" y="567"/>
                </a:cubicBezTo>
                <a:cubicBezTo>
                  <a:pt x="300" y="467"/>
                  <a:pt x="200" y="400"/>
                  <a:pt x="267" y="334"/>
                </a:cubicBezTo>
                <a:cubicBezTo>
                  <a:pt x="334" y="267"/>
                  <a:pt x="434" y="234"/>
                  <a:pt x="534" y="234"/>
                </a:cubicBezTo>
                <a:lnTo>
                  <a:pt x="968" y="234"/>
                </a:lnTo>
                <a:cubicBezTo>
                  <a:pt x="1201" y="234"/>
                  <a:pt x="1401" y="300"/>
                  <a:pt x="1635" y="334"/>
                </a:cubicBezTo>
                <a:cubicBezTo>
                  <a:pt x="1909" y="486"/>
                  <a:pt x="2099" y="638"/>
                  <a:pt x="2131" y="638"/>
                </a:cubicBezTo>
                <a:cubicBezTo>
                  <a:pt x="2134" y="638"/>
                  <a:pt x="2135" y="637"/>
                  <a:pt x="2135" y="634"/>
                </a:cubicBezTo>
                <a:cubicBezTo>
                  <a:pt x="2002" y="467"/>
                  <a:pt x="1835" y="334"/>
                  <a:pt x="1635" y="234"/>
                </a:cubicBezTo>
                <a:cubicBezTo>
                  <a:pt x="1401" y="100"/>
                  <a:pt x="1168" y="33"/>
                  <a:pt x="9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1" name="Google Shape;3422;p69">
            <a:extLst>
              <a:ext uri="{FF2B5EF4-FFF2-40B4-BE49-F238E27FC236}">
                <a16:creationId xmlns:a16="http://schemas.microsoft.com/office/drawing/2014/main" id="{862315CA-0D90-4DE3-B77B-BAE5A42BFEF5}"/>
              </a:ext>
            </a:extLst>
          </p:cNvPr>
          <p:cNvSpPr/>
          <p:nvPr/>
        </p:nvSpPr>
        <p:spPr>
          <a:xfrm>
            <a:off x="7008174" y="3402888"/>
            <a:ext cx="187416" cy="335313"/>
          </a:xfrm>
          <a:custGeom>
            <a:avLst/>
            <a:gdLst/>
            <a:ahLst/>
            <a:cxnLst/>
            <a:rect l="l" t="t" r="r" b="b"/>
            <a:pathLst>
              <a:path w="10675" h="19099" extrusionOk="0">
                <a:moveTo>
                  <a:pt x="6605" y="1"/>
                </a:moveTo>
                <a:lnTo>
                  <a:pt x="0" y="2136"/>
                </a:lnTo>
                <a:lnTo>
                  <a:pt x="4037" y="10642"/>
                </a:lnTo>
                <a:lnTo>
                  <a:pt x="5337" y="18314"/>
                </a:lnTo>
                <a:cubicBezTo>
                  <a:pt x="5396" y="18784"/>
                  <a:pt x="5791" y="19099"/>
                  <a:pt x="6249" y="19099"/>
                </a:cubicBezTo>
                <a:cubicBezTo>
                  <a:pt x="6311" y="19099"/>
                  <a:pt x="6375" y="19093"/>
                  <a:pt x="6438" y="19081"/>
                </a:cubicBezTo>
                <a:lnTo>
                  <a:pt x="6538" y="19081"/>
                </a:lnTo>
                <a:cubicBezTo>
                  <a:pt x="6839" y="19014"/>
                  <a:pt x="7072" y="18781"/>
                  <a:pt x="7205" y="18514"/>
                </a:cubicBezTo>
                <a:cubicBezTo>
                  <a:pt x="7939" y="16679"/>
                  <a:pt x="10675" y="9841"/>
                  <a:pt x="10341" y="9241"/>
                </a:cubicBezTo>
                <a:cubicBezTo>
                  <a:pt x="9941" y="8540"/>
                  <a:pt x="6605" y="1"/>
                  <a:pt x="6605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2" name="Google Shape;3423;p69">
            <a:extLst>
              <a:ext uri="{FF2B5EF4-FFF2-40B4-BE49-F238E27FC236}">
                <a16:creationId xmlns:a16="http://schemas.microsoft.com/office/drawing/2014/main" id="{26D453DB-B443-41B2-9C4B-A40FE1E0494C}"/>
              </a:ext>
            </a:extLst>
          </p:cNvPr>
          <p:cNvSpPr/>
          <p:nvPr/>
        </p:nvSpPr>
        <p:spPr>
          <a:xfrm>
            <a:off x="7121782" y="3554576"/>
            <a:ext cx="67961" cy="182729"/>
          </a:xfrm>
          <a:custGeom>
            <a:avLst/>
            <a:gdLst/>
            <a:ahLst/>
            <a:cxnLst/>
            <a:rect l="l" t="t" r="r" b="b"/>
            <a:pathLst>
              <a:path w="3871" h="10408" extrusionOk="0">
                <a:moveTo>
                  <a:pt x="3570" y="0"/>
                </a:moveTo>
                <a:lnTo>
                  <a:pt x="1" y="10408"/>
                </a:lnTo>
                <a:cubicBezTo>
                  <a:pt x="334" y="10341"/>
                  <a:pt x="601" y="10141"/>
                  <a:pt x="701" y="9841"/>
                </a:cubicBezTo>
                <a:cubicBezTo>
                  <a:pt x="2769" y="4704"/>
                  <a:pt x="3536" y="2235"/>
                  <a:pt x="3803" y="1368"/>
                </a:cubicBezTo>
                <a:cubicBezTo>
                  <a:pt x="3870" y="1034"/>
                  <a:pt x="3837" y="667"/>
                  <a:pt x="3703" y="367"/>
                </a:cubicBezTo>
                <a:lnTo>
                  <a:pt x="357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3" name="Google Shape;3424;p69">
            <a:extLst>
              <a:ext uri="{FF2B5EF4-FFF2-40B4-BE49-F238E27FC236}">
                <a16:creationId xmlns:a16="http://schemas.microsoft.com/office/drawing/2014/main" id="{4D45D000-B794-4C43-BA76-BBC2C69ABA43}"/>
              </a:ext>
            </a:extLst>
          </p:cNvPr>
          <p:cNvSpPr/>
          <p:nvPr/>
        </p:nvSpPr>
        <p:spPr>
          <a:xfrm>
            <a:off x="7126839" y="3515214"/>
            <a:ext cx="23666" cy="19523"/>
          </a:xfrm>
          <a:custGeom>
            <a:avLst/>
            <a:gdLst/>
            <a:ahLst/>
            <a:cxnLst/>
            <a:rect l="l" t="t" r="r" b="b"/>
            <a:pathLst>
              <a:path w="1348" h="1112" extrusionOk="0">
                <a:moveTo>
                  <a:pt x="760" y="0"/>
                </a:moveTo>
                <a:cubicBezTo>
                  <a:pt x="563" y="0"/>
                  <a:pt x="373" y="122"/>
                  <a:pt x="280" y="307"/>
                </a:cubicBezTo>
                <a:lnTo>
                  <a:pt x="280" y="274"/>
                </a:lnTo>
                <a:lnTo>
                  <a:pt x="280" y="274"/>
                </a:lnTo>
                <a:cubicBezTo>
                  <a:pt x="0" y="693"/>
                  <a:pt x="354" y="1112"/>
                  <a:pt x="730" y="1112"/>
                </a:cubicBezTo>
                <a:cubicBezTo>
                  <a:pt x="892" y="1112"/>
                  <a:pt x="1059" y="1033"/>
                  <a:pt x="1180" y="841"/>
                </a:cubicBezTo>
                <a:cubicBezTo>
                  <a:pt x="1347" y="574"/>
                  <a:pt x="1280" y="241"/>
                  <a:pt x="1014" y="74"/>
                </a:cubicBezTo>
                <a:cubicBezTo>
                  <a:pt x="933" y="23"/>
                  <a:pt x="846" y="0"/>
                  <a:pt x="76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4" name="Google Shape;3425;p69">
            <a:extLst>
              <a:ext uri="{FF2B5EF4-FFF2-40B4-BE49-F238E27FC236}">
                <a16:creationId xmlns:a16="http://schemas.microsoft.com/office/drawing/2014/main" id="{0E74A06C-45C3-4C05-8BE5-CE6156FD9244}"/>
              </a:ext>
            </a:extLst>
          </p:cNvPr>
          <p:cNvSpPr/>
          <p:nvPr/>
        </p:nvSpPr>
        <p:spPr>
          <a:xfrm>
            <a:off x="7089566" y="3646520"/>
            <a:ext cx="37501" cy="9375"/>
          </a:xfrm>
          <a:custGeom>
            <a:avLst/>
            <a:gdLst/>
            <a:ahLst/>
            <a:cxnLst/>
            <a:rect l="l" t="t" r="r" b="b"/>
            <a:pathLst>
              <a:path w="2136" h="534" extrusionOk="0">
                <a:moveTo>
                  <a:pt x="1102" y="0"/>
                </a:moveTo>
                <a:cubicBezTo>
                  <a:pt x="802" y="0"/>
                  <a:pt x="501" y="67"/>
                  <a:pt x="268" y="200"/>
                </a:cubicBezTo>
                <a:cubicBezTo>
                  <a:pt x="134" y="267"/>
                  <a:pt x="68" y="367"/>
                  <a:pt x="1" y="467"/>
                </a:cubicBezTo>
                <a:cubicBezTo>
                  <a:pt x="313" y="296"/>
                  <a:pt x="661" y="212"/>
                  <a:pt x="1008" y="212"/>
                </a:cubicBezTo>
                <a:cubicBezTo>
                  <a:pt x="1404" y="212"/>
                  <a:pt x="1798" y="321"/>
                  <a:pt x="2136" y="534"/>
                </a:cubicBezTo>
                <a:cubicBezTo>
                  <a:pt x="2102" y="434"/>
                  <a:pt x="2002" y="334"/>
                  <a:pt x="1936" y="267"/>
                </a:cubicBezTo>
                <a:cubicBezTo>
                  <a:pt x="1669" y="100"/>
                  <a:pt x="1402" y="0"/>
                  <a:pt x="110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5" name="Google Shape;3426;p69">
            <a:extLst>
              <a:ext uri="{FF2B5EF4-FFF2-40B4-BE49-F238E27FC236}">
                <a16:creationId xmlns:a16="http://schemas.microsoft.com/office/drawing/2014/main" id="{0E95715D-4653-414B-A5CF-857A8BED8873}"/>
              </a:ext>
            </a:extLst>
          </p:cNvPr>
          <p:cNvSpPr/>
          <p:nvPr/>
        </p:nvSpPr>
        <p:spPr>
          <a:xfrm>
            <a:off x="7093095" y="3676278"/>
            <a:ext cx="32813" cy="8322"/>
          </a:xfrm>
          <a:custGeom>
            <a:avLst/>
            <a:gdLst/>
            <a:ahLst/>
            <a:cxnLst/>
            <a:rect l="l" t="t" r="r" b="b"/>
            <a:pathLst>
              <a:path w="1869" h="474" extrusionOk="0">
                <a:moveTo>
                  <a:pt x="1061" y="0"/>
                </a:moveTo>
                <a:cubicBezTo>
                  <a:pt x="1019" y="0"/>
                  <a:pt x="976" y="2"/>
                  <a:pt x="934" y="7"/>
                </a:cubicBezTo>
                <a:cubicBezTo>
                  <a:pt x="334" y="73"/>
                  <a:pt x="0" y="440"/>
                  <a:pt x="67" y="474"/>
                </a:cubicBezTo>
                <a:lnTo>
                  <a:pt x="934" y="240"/>
                </a:lnTo>
                <a:cubicBezTo>
                  <a:pt x="1022" y="230"/>
                  <a:pt x="1110" y="226"/>
                  <a:pt x="1199" y="226"/>
                </a:cubicBezTo>
                <a:cubicBezTo>
                  <a:pt x="1413" y="226"/>
                  <a:pt x="1632" y="250"/>
                  <a:pt x="1868" y="273"/>
                </a:cubicBezTo>
                <a:cubicBezTo>
                  <a:pt x="1635" y="99"/>
                  <a:pt x="1351" y="0"/>
                  <a:pt x="106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6" name="Google Shape;3427;p69">
            <a:extLst>
              <a:ext uri="{FF2B5EF4-FFF2-40B4-BE49-F238E27FC236}">
                <a16:creationId xmlns:a16="http://schemas.microsoft.com/office/drawing/2014/main" id="{709FB6E9-00DA-410F-8FF5-113FB06F5B94}"/>
              </a:ext>
            </a:extLst>
          </p:cNvPr>
          <p:cNvSpPr/>
          <p:nvPr/>
        </p:nvSpPr>
        <p:spPr>
          <a:xfrm>
            <a:off x="7085475" y="3614883"/>
            <a:ext cx="49790" cy="8813"/>
          </a:xfrm>
          <a:custGeom>
            <a:avLst/>
            <a:gdLst/>
            <a:ahLst/>
            <a:cxnLst/>
            <a:rect l="l" t="t" r="r" b="b"/>
            <a:pathLst>
              <a:path w="2836" h="502" extrusionOk="0">
                <a:moveTo>
                  <a:pt x="1550" y="1"/>
                </a:moveTo>
                <a:cubicBezTo>
                  <a:pt x="1004" y="1"/>
                  <a:pt x="462" y="169"/>
                  <a:pt x="0" y="501"/>
                </a:cubicBezTo>
                <a:cubicBezTo>
                  <a:pt x="434" y="368"/>
                  <a:pt x="934" y="268"/>
                  <a:pt x="1401" y="234"/>
                </a:cubicBezTo>
                <a:cubicBezTo>
                  <a:pt x="1868" y="234"/>
                  <a:pt x="2369" y="268"/>
                  <a:pt x="2836" y="335"/>
                </a:cubicBezTo>
                <a:cubicBezTo>
                  <a:pt x="2433" y="111"/>
                  <a:pt x="1991" y="1"/>
                  <a:pt x="155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7" name="Google Shape;3428;p69">
            <a:extLst>
              <a:ext uri="{FF2B5EF4-FFF2-40B4-BE49-F238E27FC236}">
                <a16:creationId xmlns:a16="http://schemas.microsoft.com/office/drawing/2014/main" id="{9B70CAE0-EB0D-4CF9-B6E6-01F8BF20F5F9}"/>
              </a:ext>
            </a:extLst>
          </p:cNvPr>
          <p:cNvSpPr/>
          <p:nvPr/>
        </p:nvSpPr>
        <p:spPr>
          <a:xfrm>
            <a:off x="7077276" y="3572940"/>
            <a:ext cx="40433" cy="17416"/>
          </a:xfrm>
          <a:custGeom>
            <a:avLst/>
            <a:gdLst/>
            <a:ahLst/>
            <a:cxnLst/>
            <a:rect l="l" t="t" r="r" b="b"/>
            <a:pathLst>
              <a:path w="2303" h="992" extrusionOk="0">
                <a:moveTo>
                  <a:pt x="1827" y="0"/>
                </a:moveTo>
                <a:cubicBezTo>
                  <a:pt x="1542" y="0"/>
                  <a:pt x="1258" y="60"/>
                  <a:pt x="1001" y="188"/>
                </a:cubicBezTo>
                <a:cubicBezTo>
                  <a:pt x="601" y="355"/>
                  <a:pt x="267" y="622"/>
                  <a:pt x="0" y="989"/>
                </a:cubicBezTo>
                <a:cubicBezTo>
                  <a:pt x="3" y="990"/>
                  <a:pt x="7" y="991"/>
                  <a:pt x="11" y="991"/>
                </a:cubicBezTo>
                <a:cubicBezTo>
                  <a:pt x="102" y="991"/>
                  <a:pt x="495" y="644"/>
                  <a:pt x="1101" y="389"/>
                </a:cubicBezTo>
                <a:cubicBezTo>
                  <a:pt x="1735" y="155"/>
                  <a:pt x="2302" y="122"/>
                  <a:pt x="2302" y="55"/>
                </a:cubicBezTo>
                <a:cubicBezTo>
                  <a:pt x="2146" y="19"/>
                  <a:pt x="1987" y="0"/>
                  <a:pt x="182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8" name="Google Shape;3429;p69">
            <a:extLst>
              <a:ext uri="{FF2B5EF4-FFF2-40B4-BE49-F238E27FC236}">
                <a16:creationId xmlns:a16="http://schemas.microsoft.com/office/drawing/2014/main" id="{75666152-AD55-4594-BD53-18743935D29D}"/>
              </a:ext>
            </a:extLst>
          </p:cNvPr>
          <p:cNvSpPr/>
          <p:nvPr/>
        </p:nvSpPr>
        <p:spPr>
          <a:xfrm>
            <a:off x="7058544" y="3528066"/>
            <a:ext cx="39239" cy="21243"/>
          </a:xfrm>
          <a:custGeom>
            <a:avLst/>
            <a:gdLst/>
            <a:ahLst/>
            <a:cxnLst/>
            <a:rect l="l" t="t" r="r" b="b"/>
            <a:pathLst>
              <a:path w="2235" h="1210" extrusionOk="0">
                <a:moveTo>
                  <a:pt x="1701" y="1"/>
                </a:moveTo>
                <a:cubicBezTo>
                  <a:pt x="1424" y="1"/>
                  <a:pt x="1151" y="70"/>
                  <a:pt x="901" y="209"/>
                </a:cubicBezTo>
                <a:cubicBezTo>
                  <a:pt x="600" y="376"/>
                  <a:pt x="367" y="576"/>
                  <a:pt x="133" y="843"/>
                </a:cubicBezTo>
                <a:cubicBezTo>
                  <a:pt x="67" y="943"/>
                  <a:pt x="0" y="1077"/>
                  <a:pt x="0" y="1210"/>
                </a:cubicBezTo>
                <a:cubicBezTo>
                  <a:pt x="534" y="543"/>
                  <a:pt x="1368" y="143"/>
                  <a:pt x="2235" y="76"/>
                </a:cubicBezTo>
                <a:cubicBezTo>
                  <a:pt x="2102" y="42"/>
                  <a:pt x="2001" y="9"/>
                  <a:pt x="1868" y="9"/>
                </a:cubicBezTo>
                <a:cubicBezTo>
                  <a:pt x="1812" y="4"/>
                  <a:pt x="1757" y="1"/>
                  <a:pt x="170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9" name="Google Shape;3430;p69">
            <a:extLst>
              <a:ext uri="{FF2B5EF4-FFF2-40B4-BE49-F238E27FC236}">
                <a16:creationId xmlns:a16="http://schemas.microsoft.com/office/drawing/2014/main" id="{CBA57A0C-28E0-45FB-BB96-8232E09C0264}"/>
              </a:ext>
            </a:extLst>
          </p:cNvPr>
          <p:cNvSpPr/>
          <p:nvPr/>
        </p:nvSpPr>
        <p:spPr>
          <a:xfrm>
            <a:off x="7039214" y="3489863"/>
            <a:ext cx="48614" cy="39186"/>
          </a:xfrm>
          <a:custGeom>
            <a:avLst/>
            <a:gdLst/>
            <a:ahLst/>
            <a:cxnLst/>
            <a:rect l="l" t="t" r="r" b="b"/>
            <a:pathLst>
              <a:path w="2769" h="2232" extrusionOk="0">
                <a:moveTo>
                  <a:pt x="2136" y="203"/>
                </a:moveTo>
                <a:cubicBezTo>
                  <a:pt x="2160" y="203"/>
                  <a:pt x="2182" y="207"/>
                  <a:pt x="2202" y="217"/>
                </a:cubicBezTo>
                <a:cubicBezTo>
                  <a:pt x="2302" y="284"/>
                  <a:pt x="2369" y="384"/>
                  <a:pt x="2435" y="451"/>
                </a:cubicBezTo>
                <a:cubicBezTo>
                  <a:pt x="2577" y="932"/>
                  <a:pt x="2430" y="1412"/>
                  <a:pt x="2077" y="1731"/>
                </a:cubicBezTo>
                <a:lnTo>
                  <a:pt x="2077" y="1731"/>
                </a:lnTo>
                <a:cubicBezTo>
                  <a:pt x="2038" y="1691"/>
                  <a:pt x="1974" y="1645"/>
                  <a:pt x="1868" y="1585"/>
                </a:cubicBezTo>
                <a:cubicBezTo>
                  <a:pt x="1833" y="1555"/>
                  <a:pt x="1797" y="1526"/>
                  <a:pt x="1759" y="1499"/>
                </a:cubicBezTo>
                <a:lnTo>
                  <a:pt x="1759" y="1499"/>
                </a:lnTo>
                <a:cubicBezTo>
                  <a:pt x="1735" y="1280"/>
                  <a:pt x="1733" y="1061"/>
                  <a:pt x="1768" y="851"/>
                </a:cubicBezTo>
                <a:cubicBezTo>
                  <a:pt x="1768" y="617"/>
                  <a:pt x="1835" y="417"/>
                  <a:pt x="1968" y="250"/>
                </a:cubicBezTo>
                <a:cubicBezTo>
                  <a:pt x="2016" y="227"/>
                  <a:pt x="2079" y="203"/>
                  <a:pt x="2136" y="203"/>
                </a:cubicBezTo>
                <a:close/>
                <a:moveTo>
                  <a:pt x="1779" y="1651"/>
                </a:moveTo>
                <a:lnTo>
                  <a:pt x="1779" y="1651"/>
                </a:lnTo>
                <a:cubicBezTo>
                  <a:pt x="1860" y="1691"/>
                  <a:pt x="1940" y="1734"/>
                  <a:pt x="2019" y="1780"/>
                </a:cubicBezTo>
                <a:lnTo>
                  <a:pt x="2019" y="1780"/>
                </a:lnTo>
                <a:cubicBezTo>
                  <a:pt x="1972" y="1818"/>
                  <a:pt x="1921" y="1853"/>
                  <a:pt x="1868" y="1885"/>
                </a:cubicBezTo>
                <a:cubicBezTo>
                  <a:pt x="1855" y="1893"/>
                  <a:pt x="1841" y="1900"/>
                  <a:pt x="1827" y="1908"/>
                </a:cubicBezTo>
                <a:lnTo>
                  <a:pt x="1827" y="1908"/>
                </a:lnTo>
                <a:cubicBezTo>
                  <a:pt x="1809" y="1823"/>
                  <a:pt x="1792" y="1737"/>
                  <a:pt x="1779" y="1651"/>
                </a:cubicBezTo>
                <a:close/>
                <a:moveTo>
                  <a:pt x="651" y="1301"/>
                </a:moveTo>
                <a:cubicBezTo>
                  <a:pt x="759" y="1301"/>
                  <a:pt x="868" y="1318"/>
                  <a:pt x="968" y="1351"/>
                </a:cubicBezTo>
                <a:cubicBezTo>
                  <a:pt x="1203" y="1410"/>
                  <a:pt x="1439" y="1492"/>
                  <a:pt x="1668" y="1598"/>
                </a:cubicBezTo>
                <a:lnTo>
                  <a:pt x="1668" y="1598"/>
                </a:lnTo>
                <a:cubicBezTo>
                  <a:pt x="1679" y="1650"/>
                  <a:pt x="1690" y="1701"/>
                  <a:pt x="1701" y="1751"/>
                </a:cubicBezTo>
                <a:cubicBezTo>
                  <a:pt x="1718" y="1820"/>
                  <a:pt x="1744" y="1879"/>
                  <a:pt x="1774" y="1934"/>
                </a:cubicBezTo>
                <a:lnTo>
                  <a:pt x="1774" y="1934"/>
                </a:lnTo>
                <a:cubicBezTo>
                  <a:pt x="1582" y="2025"/>
                  <a:pt x="1367" y="2074"/>
                  <a:pt x="1153" y="2074"/>
                </a:cubicBezTo>
                <a:cubicBezTo>
                  <a:pt x="860" y="2074"/>
                  <a:pt x="568" y="1983"/>
                  <a:pt x="334" y="1785"/>
                </a:cubicBezTo>
                <a:cubicBezTo>
                  <a:pt x="234" y="1751"/>
                  <a:pt x="167" y="1651"/>
                  <a:pt x="167" y="1551"/>
                </a:cubicBezTo>
                <a:cubicBezTo>
                  <a:pt x="167" y="1418"/>
                  <a:pt x="267" y="1385"/>
                  <a:pt x="334" y="1351"/>
                </a:cubicBezTo>
                <a:cubicBezTo>
                  <a:pt x="434" y="1318"/>
                  <a:pt x="542" y="1301"/>
                  <a:pt x="651" y="1301"/>
                </a:cubicBezTo>
                <a:close/>
                <a:moveTo>
                  <a:pt x="2054" y="1"/>
                </a:moveTo>
                <a:cubicBezTo>
                  <a:pt x="1960" y="1"/>
                  <a:pt x="1867" y="52"/>
                  <a:pt x="1802" y="117"/>
                </a:cubicBezTo>
                <a:cubicBezTo>
                  <a:pt x="1668" y="317"/>
                  <a:pt x="1601" y="551"/>
                  <a:pt x="1601" y="784"/>
                </a:cubicBezTo>
                <a:cubicBezTo>
                  <a:pt x="1580" y="999"/>
                  <a:pt x="1600" y="1213"/>
                  <a:pt x="1635" y="1419"/>
                </a:cubicBezTo>
                <a:lnTo>
                  <a:pt x="1635" y="1419"/>
                </a:lnTo>
                <a:cubicBezTo>
                  <a:pt x="1447" y="1309"/>
                  <a:pt x="1232" y="1231"/>
                  <a:pt x="1001" y="1184"/>
                </a:cubicBezTo>
                <a:cubicBezTo>
                  <a:pt x="853" y="1121"/>
                  <a:pt x="705" y="1098"/>
                  <a:pt x="557" y="1098"/>
                </a:cubicBezTo>
                <a:cubicBezTo>
                  <a:pt x="471" y="1098"/>
                  <a:pt x="386" y="1105"/>
                  <a:pt x="300" y="1118"/>
                </a:cubicBezTo>
                <a:cubicBezTo>
                  <a:pt x="134" y="1151"/>
                  <a:pt x="0" y="1284"/>
                  <a:pt x="0" y="1451"/>
                </a:cubicBezTo>
                <a:cubicBezTo>
                  <a:pt x="0" y="1618"/>
                  <a:pt x="67" y="1785"/>
                  <a:pt x="200" y="1885"/>
                </a:cubicBezTo>
                <a:cubicBezTo>
                  <a:pt x="484" y="2112"/>
                  <a:pt x="833" y="2232"/>
                  <a:pt x="1185" y="2232"/>
                </a:cubicBezTo>
                <a:cubicBezTo>
                  <a:pt x="1415" y="2232"/>
                  <a:pt x="1646" y="2181"/>
                  <a:pt x="1862" y="2076"/>
                </a:cubicBezTo>
                <a:lnTo>
                  <a:pt x="1862" y="2076"/>
                </a:lnTo>
                <a:cubicBezTo>
                  <a:pt x="1864" y="2079"/>
                  <a:pt x="1866" y="2082"/>
                  <a:pt x="1868" y="2085"/>
                </a:cubicBezTo>
                <a:cubicBezTo>
                  <a:pt x="1867" y="2081"/>
                  <a:pt x="1866" y="2078"/>
                  <a:pt x="1865" y="2074"/>
                </a:cubicBezTo>
                <a:lnTo>
                  <a:pt x="1865" y="2074"/>
                </a:lnTo>
                <a:cubicBezTo>
                  <a:pt x="1900" y="2057"/>
                  <a:pt x="1934" y="2038"/>
                  <a:pt x="1968" y="2018"/>
                </a:cubicBezTo>
                <a:cubicBezTo>
                  <a:pt x="2535" y="1685"/>
                  <a:pt x="2769" y="984"/>
                  <a:pt x="2535" y="384"/>
                </a:cubicBezTo>
                <a:cubicBezTo>
                  <a:pt x="2469" y="250"/>
                  <a:pt x="2335" y="117"/>
                  <a:pt x="2202" y="50"/>
                </a:cubicBezTo>
                <a:cubicBezTo>
                  <a:pt x="2155" y="15"/>
                  <a:pt x="2105" y="1"/>
                  <a:pt x="205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0" name="Google Shape;3431;p69">
            <a:extLst>
              <a:ext uri="{FF2B5EF4-FFF2-40B4-BE49-F238E27FC236}">
                <a16:creationId xmlns:a16="http://schemas.microsoft.com/office/drawing/2014/main" id="{1A470DFD-9BFF-4C74-8D9F-27C775C47FA7}"/>
              </a:ext>
            </a:extLst>
          </p:cNvPr>
          <p:cNvSpPr/>
          <p:nvPr/>
        </p:nvSpPr>
        <p:spPr>
          <a:xfrm>
            <a:off x="6546682" y="2248018"/>
            <a:ext cx="701033" cy="1307735"/>
          </a:xfrm>
          <a:custGeom>
            <a:avLst/>
            <a:gdLst/>
            <a:ahLst/>
            <a:cxnLst/>
            <a:rect l="l" t="t" r="r" b="b"/>
            <a:pathLst>
              <a:path w="39930" h="74487" extrusionOk="0">
                <a:moveTo>
                  <a:pt x="17280" y="22983"/>
                </a:moveTo>
                <a:lnTo>
                  <a:pt x="17280" y="22983"/>
                </a:lnTo>
                <a:cubicBezTo>
                  <a:pt x="17013" y="26686"/>
                  <a:pt x="16746" y="30522"/>
                  <a:pt x="16579" y="34191"/>
                </a:cubicBezTo>
                <a:cubicBezTo>
                  <a:pt x="15979" y="32457"/>
                  <a:pt x="15779" y="30589"/>
                  <a:pt x="16012" y="28788"/>
                </a:cubicBezTo>
                <a:lnTo>
                  <a:pt x="17280" y="22983"/>
                </a:lnTo>
                <a:close/>
                <a:moveTo>
                  <a:pt x="12310" y="0"/>
                </a:moveTo>
                <a:cubicBezTo>
                  <a:pt x="12310" y="0"/>
                  <a:pt x="8240" y="8373"/>
                  <a:pt x="6472" y="13743"/>
                </a:cubicBezTo>
                <a:cubicBezTo>
                  <a:pt x="2669" y="25185"/>
                  <a:pt x="1" y="29288"/>
                  <a:pt x="568" y="37527"/>
                </a:cubicBezTo>
                <a:cubicBezTo>
                  <a:pt x="801" y="40162"/>
                  <a:pt x="10408" y="46700"/>
                  <a:pt x="16546" y="50336"/>
                </a:cubicBezTo>
                <a:cubicBezTo>
                  <a:pt x="16613" y="51070"/>
                  <a:pt x="16713" y="51771"/>
                  <a:pt x="16880" y="52505"/>
                </a:cubicBezTo>
                <a:cubicBezTo>
                  <a:pt x="18981" y="61911"/>
                  <a:pt x="25352" y="74487"/>
                  <a:pt x="25352" y="74487"/>
                </a:cubicBezTo>
                <a:lnTo>
                  <a:pt x="35026" y="69950"/>
                </a:lnTo>
                <a:lnTo>
                  <a:pt x="31890" y="59276"/>
                </a:lnTo>
                <a:lnTo>
                  <a:pt x="35159" y="61177"/>
                </a:lnTo>
                <a:lnTo>
                  <a:pt x="39929" y="52138"/>
                </a:lnTo>
                <a:lnTo>
                  <a:pt x="28821" y="44632"/>
                </a:lnTo>
                <a:lnTo>
                  <a:pt x="32491" y="8440"/>
                </a:lnTo>
                <a:lnTo>
                  <a:pt x="21917" y="2235"/>
                </a:lnTo>
                <a:lnTo>
                  <a:pt x="12310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1" name="Google Shape;3432;p69">
            <a:extLst>
              <a:ext uri="{FF2B5EF4-FFF2-40B4-BE49-F238E27FC236}">
                <a16:creationId xmlns:a16="http://schemas.microsoft.com/office/drawing/2014/main" id="{97621EBB-CE9D-4C16-85C6-EEEDC1666230}"/>
              </a:ext>
            </a:extLst>
          </p:cNvPr>
          <p:cNvSpPr/>
          <p:nvPr/>
        </p:nvSpPr>
        <p:spPr>
          <a:xfrm>
            <a:off x="6826042" y="2434240"/>
            <a:ext cx="165751" cy="1121513"/>
          </a:xfrm>
          <a:custGeom>
            <a:avLst/>
            <a:gdLst/>
            <a:ahLst/>
            <a:cxnLst/>
            <a:rect l="l" t="t" r="r" b="b"/>
            <a:pathLst>
              <a:path w="9441" h="63880" extrusionOk="0">
                <a:moveTo>
                  <a:pt x="2435" y="1"/>
                </a:moveTo>
                <a:lnTo>
                  <a:pt x="2369" y="501"/>
                </a:lnTo>
                <a:cubicBezTo>
                  <a:pt x="2369" y="968"/>
                  <a:pt x="2335" y="1602"/>
                  <a:pt x="2302" y="2436"/>
                </a:cubicBezTo>
                <a:cubicBezTo>
                  <a:pt x="2235" y="4104"/>
                  <a:pt x="2068" y="6506"/>
                  <a:pt x="1802" y="9474"/>
                </a:cubicBezTo>
                <a:cubicBezTo>
                  <a:pt x="1568" y="12443"/>
                  <a:pt x="1268" y="15979"/>
                  <a:pt x="934" y="19882"/>
                </a:cubicBezTo>
                <a:cubicBezTo>
                  <a:pt x="601" y="23818"/>
                  <a:pt x="234" y="28121"/>
                  <a:pt x="67" y="32658"/>
                </a:cubicBezTo>
                <a:cubicBezTo>
                  <a:pt x="0" y="33225"/>
                  <a:pt x="67" y="33825"/>
                  <a:pt x="67" y="34359"/>
                </a:cubicBezTo>
                <a:cubicBezTo>
                  <a:pt x="67" y="34893"/>
                  <a:pt x="100" y="35493"/>
                  <a:pt x="134" y="36027"/>
                </a:cubicBezTo>
                <a:cubicBezTo>
                  <a:pt x="200" y="37127"/>
                  <a:pt x="300" y="38195"/>
                  <a:pt x="434" y="39296"/>
                </a:cubicBezTo>
                <a:lnTo>
                  <a:pt x="501" y="40063"/>
                </a:lnTo>
                <a:lnTo>
                  <a:pt x="534" y="40497"/>
                </a:lnTo>
                <a:cubicBezTo>
                  <a:pt x="601" y="40630"/>
                  <a:pt x="601" y="40730"/>
                  <a:pt x="634" y="40863"/>
                </a:cubicBezTo>
                <a:cubicBezTo>
                  <a:pt x="701" y="41364"/>
                  <a:pt x="868" y="41864"/>
                  <a:pt x="1001" y="42365"/>
                </a:cubicBezTo>
                <a:cubicBezTo>
                  <a:pt x="1301" y="43365"/>
                  <a:pt x="1635" y="44333"/>
                  <a:pt x="1968" y="45233"/>
                </a:cubicBezTo>
                <a:cubicBezTo>
                  <a:pt x="3303" y="48969"/>
                  <a:pt x="4637" y="52238"/>
                  <a:pt x="5704" y="55007"/>
                </a:cubicBezTo>
                <a:cubicBezTo>
                  <a:pt x="6805" y="57742"/>
                  <a:pt x="7772" y="59977"/>
                  <a:pt x="8373" y="61512"/>
                </a:cubicBezTo>
                <a:lnTo>
                  <a:pt x="9140" y="63246"/>
                </a:lnTo>
                <a:lnTo>
                  <a:pt x="9298" y="63615"/>
                </a:lnTo>
                <a:lnTo>
                  <a:pt x="9298" y="63615"/>
                </a:lnTo>
                <a:cubicBezTo>
                  <a:pt x="9272" y="63534"/>
                  <a:pt x="9235" y="63436"/>
                  <a:pt x="9173" y="63313"/>
                </a:cubicBezTo>
                <a:cubicBezTo>
                  <a:pt x="9007" y="62879"/>
                  <a:pt x="8773" y="62245"/>
                  <a:pt x="8473" y="61512"/>
                </a:cubicBezTo>
                <a:cubicBezTo>
                  <a:pt x="7839" y="59977"/>
                  <a:pt x="6939" y="57742"/>
                  <a:pt x="5838" y="54974"/>
                </a:cubicBezTo>
                <a:cubicBezTo>
                  <a:pt x="4770" y="52172"/>
                  <a:pt x="3469" y="48869"/>
                  <a:pt x="2168" y="45167"/>
                </a:cubicBezTo>
                <a:cubicBezTo>
                  <a:pt x="1835" y="44199"/>
                  <a:pt x="1501" y="43299"/>
                  <a:pt x="1201" y="42298"/>
                </a:cubicBezTo>
                <a:cubicBezTo>
                  <a:pt x="1101" y="41797"/>
                  <a:pt x="934" y="41297"/>
                  <a:pt x="834" y="40797"/>
                </a:cubicBezTo>
                <a:cubicBezTo>
                  <a:pt x="801" y="40663"/>
                  <a:pt x="767" y="40530"/>
                  <a:pt x="767" y="40396"/>
                </a:cubicBezTo>
                <a:lnTo>
                  <a:pt x="701" y="40030"/>
                </a:lnTo>
                <a:lnTo>
                  <a:pt x="634" y="39229"/>
                </a:lnTo>
                <a:cubicBezTo>
                  <a:pt x="501" y="38195"/>
                  <a:pt x="434" y="37127"/>
                  <a:pt x="334" y="35993"/>
                </a:cubicBezTo>
                <a:cubicBezTo>
                  <a:pt x="300" y="35460"/>
                  <a:pt x="267" y="34859"/>
                  <a:pt x="267" y="34325"/>
                </a:cubicBezTo>
                <a:cubicBezTo>
                  <a:pt x="267" y="33792"/>
                  <a:pt x="200" y="33225"/>
                  <a:pt x="267" y="32658"/>
                </a:cubicBezTo>
                <a:cubicBezTo>
                  <a:pt x="434" y="28154"/>
                  <a:pt x="767" y="23818"/>
                  <a:pt x="1101" y="19882"/>
                </a:cubicBezTo>
                <a:cubicBezTo>
                  <a:pt x="1435" y="15979"/>
                  <a:pt x="1668" y="12443"/>
                  <a:pt x="1935" y="9474"/>
                </a:cubicBezTo>
                <a:cubicBezTo>
                  <a:pt x="2168" y="6506"/>
                  <a:pt x="2302" y="4104"/>
                  <a:pt x="2369" y="2436"/>
                </a:cubicBezTo>
                <a:cubicBezTo>
                  <a:pt x="2369" y="1602"/>
                  <a:pt x="2435" y="935"/>
                  <a:pt x="2435" y="501"/>
                </a:cubicBezTo>
                <a:lnTo>
                  <a:pt x="2435" y="1"/>
                </a:lnTo>
                <a:close/>
                <a:moveTo>
                  <a:pt x="9298" y="63615"/>
                </a:moveTo>
                <a:lnTo>
                  <a:pt x="9298" y="63615"/>
                </a:lnTo>
                <a:cubicBezTo>
                  <a:pt x="9315" y="63665"/>
                  <a:pt x="9327" y="63708"/>
                  <a:pt x="9340" y="63746"/>
                </a:cubicBezTo>
                <a:cubicBezTo>
                  <a:pt x="9349" y="63763"/>
                  <a:pt x="9357" y="63778"/>
                  <a:pt x="9365" y="63791"/>
                </a:cubicBezTo>
                <a:lnTo>
                  <a:pt x="9365" y="63791"/>
                </a:lnTo>
                <a:cubicBezTo>
                  <a:pt x="9358" y="63770"/>
                  <a:pt x="9351" y="63745"/>
                  <a:pt x="9340" y="63713"/>
                </a:cubicBezTo>
                <a:lnTo>
                  <a:pt x="9298" y="63615"/>
                </a:lnTo>
                <a:close/>
                <a:moveTo>
                  <a:pt x="9365" y="63791"/>
                </a:moveTo>
                <a:lnTo>
                  <a:pt x="9365" y="63791"/>
                </a:lnTo>
                <a:cubicBezTo>
                  <a:pt x="9380" y="63835"/>
                  <a:pt x="9395" y="63857"/>
                  <a:pt x="9440" y="63880"/>
                </a:cubicBezTo>
                <a:cubicBezTo>
                  <a:pt x="9415" y="63855"/>
                  <a:pt x="9390" y="63830"/>
                  <a:pt x="9365" y="6379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2" name="Google Shape;3433;p69">
            <a:extLst>
              <a:ext uri="{FF2B5EF4-FFF2-40B4-BE49-F238E27FC236}">
                <a16:creationId xmlns:a16="http://schemas.microsoft.com/office/drawing/2014/main" id="{D970B88D-6EF7-4429-A47B-DE53827EE8C5}"/>
              </a:ext>
            </a:extLst>
          </p:cNvPr>
          <p:cNvSpPr/>
          <p:nvPr/>
        </p:nvSpPr>
        <p:spPr>
          <a:xfrm>
            <a:off x="6840087" y="2269683"/>
            <a:ext cx="21700" cy="139978"/>
          </a:xfrm>
          <a:custGeom>
            <a:avLst/>
            <a:gdLst/>
            <a:ahLst/>
            <a:cxnLst/>
            <a:rect l="l" t="t" r="r" b="b"/>
            <a:pathLst>
              <a:path w="1236" h="7973" extrusionOk="0">
                <a:moveTo>
                  <a:pt x="334" y="0"/>
                </a:moveTo>
                <a:cubicBezTo>
                  <a:pt x="234" y="401"/>
                  <a:pt x="201" y="801"/>
                  <a:pt x="168" y="1201"/>
                </a:cubicBezTo>
                <a:cubicBezTo>
                  <a:pt x="101" y="2169"/>
                  <a:pt x="68" y="3169"/>
                  <a:pt x="68" y="4137"/>
                </a:cubicBezTo>
                <a:cubicBezTo>
                  <a:pt x="1" y="5104"/>
                  <a:pt x="168" y="6071"/>
                  <a:pt x="501" y="7005"/>
                </a:cubicBezTo>
                <a:cubicBezTo>
                  <a:pt x="601" y="7272"/>
                  <a:pt x="768" y="7539"/>
                  <a:pt x="968" y="7739"/>
                </a:cubicBezTo>
                <a:cubicBezTo>
                  <a:pt x="1035" y="7839"/>
                  <a:pt x="1135" y="7906"/>
                  <a:pt x="1235" y="7973"/>
                </a:cubicBezTo>
                <a:cubicBezTo>
                  <a:pt x="1168" y="7873"/>
                  <a:pt x="1135" y="7773"/>
                  <a:pt x="1102" y="7673"/>
                </a:cubicBezTo>
                <a:cubicBezTo>
                  <a:pt x="901" y="7439"/>
                  <a:pt x="768" y="7206"/>
                  <a:pt x="668" y="6905"/>
                </a:cubicBezTo>
                <a:cubicBezTo>
                  <a:pt x="401" y="6005"/>
                  <a:pt x="268" y="5037"/>
                  <a:pt x="268" y="4070"/>
                </a:cubicBezTo>
                <a:cubicBezTo>
                  <a:pt x="268" y="2969"/>
                  <a:pt x="301" y="1969"/>
                  <a:pt x="334" y="1201"/>
                </a:cubicBezTo>
                <a:cubicBezTo>
                  <a:pt x="401" y="801"/>
                  <a:pt x="401" y="401"/>
                  <a:pt x="33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3" name="Google Shape;3434;p69">
            <a:extLst>
              <a:ext uri="{FF2B5EF4-FFF2-40B4-BE49-F238E27FC236}">
                <a16:creationId xmlns:a16="http://schemas.microsoft.com/office/drawing/2014/main" id="{6B8246B5-50FB-4AAA-9E00-9B434A5932E1}"/>
              </a:ext>
            </a:extLst>
          </p:cNvPr>
          <p:cNvSpPr/>
          <p:nvPr/>
        </p:nvSpPr>
        <p:spPr>
          <a:xfrm>
            <a:off x="6725900" y="2257972"/>
            <a:ext cx="64433" cy="91382"/>
          </a:xfrm>
          <a:custGeom>
            <a:avLst/>
            <a:gdLst/>
            <a:ahLst/>
            <a:cxnLst/>
            <a:rect l="l" t="t" r="r" b="b"/>
            <a:pathLst>
              <a:path w="3670" h="5205" extrusionOk="0">
                <a:moveTo>
                  <a:pt x="3569" y="0"/>
                </a:moveTo>
                <a:cubicBezTo>
                  <a:pt x="3503" y="0"/>
                  <a:pt x="3569" y="401"/>
                  <a:pt x="3503" y="1001"/>
                </a:cubicBezTo>
                <a:cubicBezTo>
                  <a:pt x="3336" y="2602"/>
                  <a:pt x="2369" y="4037"/>
                  <a:pt x="934" y="4804"/>
                </a:cubicBezTo>
                <a:cubicBezTo>
                  <a:pt x="367" y="5071"/>
                  <a:pt x="0" y="5171"/>
                  <a:pt x="0" y="5204"/>
                </a:cubicBezTo>
                <a:cubicBezTo>
                  <a:pt x="334" y="5171"/>
                  <a:pt x="667" y="5071"/>
                  <a:pt x="968" y="4904"/>
                </a:cubicBezTo>
                <a:cubicBezTo>
                  <a:pt x="2502" y="4203"/>
                  <a:pt x="3503" y="2702"/>
                  <a:pt x="3636" y="1001"/>
                </a:cubicBezTo>
                <a:cubicBezTo>
                  <a:pt x="3669" y="667"/>
                  <a:pt x="3636" y="334"/>
                  <a:pt x="356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4" name="Google Shape;3435;p69">
            <a:extLst>
              <a:ext uri="{FF2B5EF4-FFF2-40B4-BE49-F238E27FC236}">
                <a16:creationId xmlns:a16="http://schemas.microsoft.com/office/drawing/2014/main" id="{87E9B63D-AD81-4365-B227-B7E7318B8F13}"/>
              </a:ext>
            </a:extLst>
          </p:cNvPr>
          <p:cNvSpPr/>
          <p:nvPr/>
        </p:nvSpPr>
        <p:spPr>
          <a:xfrm>
            <a:off x="7042725" y="2627502"/>
            <a:ext cx="89029" cy="732653"/>
          </a:xfrm>
          <a:custGeom>
            <a:avLst/>
            <a:gdLst/>
            <a:ahLst/>
            <a:cxnLst/>
            <a:rect l="l" t="t" r="r" b="b"/>
            <a:pathLst>
              <a:path w="5071" h="41731" extrusionOk="0">
                <a:moveTo>
                  <a:pt x="2802" y="1"/>
                </a:moveTo>
                <a:cubicBezTo>
                  <a:pt x="2802" y="67"/>
                  <a:pt x="2769" y="1"/>
                  <a:pt x="2769" y="101"/>
                </a:cubicBezTo>
                <a:cubicBezTo>
                  <a:pt x="2769" y="168"/>
                  <a:pt x="2702" y="301"/>
                  <a:pt x="2702" y="434"/>
                </a:cubicBezTo>
                <a:cubicBezTo>
                  <a:pt x="2669" y="768"/>
                  <a:pt x="2636" y="1135"/>
                  <a:pt x="2536" y="1669"/>
                </a:cubicBezTo>
                <a:cubicBezTo>
                  <a:pt x="2369" y="2769"/>
                  <a:pt x="2235" y="4304"/>
                  <a:pt x="1968" y="6205"/>
                </a:cubicBezTo>
                <a:cubicBezTo>
                  <a:pt x="1501" y="10041"/>
                  <a:pt x="901" y="15345"/>
                  <a:pt x="201" y="21183"/>
                </a:cubicBezTo>
                <a:cubicBezTo>
                  <a:pt x="0" y="23951"/>
                  <a:pt x="201" y="26720"/>
                  <a:pt x="801" y="29455"/>
                </a:cubicBezTo>
                <a:cubicBezTo>
                  <a:pt x="1068" y="30623"/>
                  <a:pt x="1435" y="31790"/>
                  <a:pt x="1835" y="32958"/>
                </a:cubicBezTo>
                <a:cubicBezTo>
                  <a:pt x="2269" y="33992"/>
                  <a:pt x="2602" y="34992"/>
                  <a:pt x="2936" y="35893"/>
                </a:cubicBezTo>
                <a:lnTo>
                  <a:pt x="4470" y="40196"/>
                </a:lnTo>
                <a:cubicBezTo>
                  <a:pt x="4637" y="40697"/>
                  <a:pt x="4770" y="41063"/>
                  <a:pt x="4871" y="41364"/>
                </a:cubicBezTo>
                <a:cubicBezTo>
                  <a:pt x="4904" y="41464"/>
                  <a:pt x="4971" y="41564"/>
                  <a:pt x="5004" y="41664"/>
                </a:cubicBezTo>
                <a:lnTo>
                  <a:pt x="4937" y="41364"/>
                </a:lnTo>
                <a:cubicBezTo>
                  <a:pt x="4804" y="41063"/>
                  <a:pt x="4670" y="40697"/>
                  <a:pt x="4504" y="40196"/>
                </a:cubicBezTo>
                <a:cubicBezTo>
                  <a:pt x="4137" y="39162"/>
                  <a:pt x="3636" y="37661"/>
                  <a:pt x="3003" y="35860"/>
                </a:cubicBezTo>
                <a:cubicBezTo>
                  <a:pt x="2669" y="34992"/>
                  <a:pt x="2335" y="33992"/>
                  <a:pt x="1968" y="32891"/>
                </a:cubicBezTo>
                <a:cubicBezTo>
                  <a:pt x="1568" y="31790"/>
                  <a:pt x="1235" y="30623"/>
                  <a:pt x="968" y="29455"/>
                </a:cubicBezTo>
                <a:cubicBezTo>
                  <a:pt x="367" y="26753"/>
                  <a:pt x="201" y="23985"/>
                  <a:pt x="434" y="21216"/>
                </a:cubicBezTo>
                <a:cubicBezTo>
                  <a:pt x="1101" y="15378"/>
                  <a:pt x="1735" y="10108"/>
                  <a:pt x="2135" y="6272"/>
                </a:cubicBezTo>
                <a:cubicBezTo>
                  <a:pt x="2335" y="4337"/>
                  <a:pt x="2502" y="2803"/>
                  <a:pt x="2636" y="1702"/>
                </a:cubicBezTo>
                <a:cubicBezTo>
                  <a:pt x="2669" y="1168"/>
                  <a:pt x="2702" y="768"/>
                  <a:pt x="2769" y="468"/>
                </a:cubicBezTo>
                <a:cubicBezTo>
                  <a:pt x="2802" y="368"/>
                  <a:pt x="2802" y="234"/>
                  <a:pt x="2802" y="134"/>
                </a:cubicBezTo>
                <a:lnTo>
                  <a:pt x="2802" y="1"/>
                </a:lnTo>
                <a:close/>
                <a:moveTo>
                  <a:pt x="5004" y="41664"/>
                </a:moveTo>
                <a:cubicBezTo>
                  <a:pt x="5004" y="41697"/>
                  <a:pt x="5037" y="41731"/>
                  <a:pt x="5071" y="41731"/>
                </a:cubicBezTo>
                <a:cubicBezTo>
                  <a:pt x="5037" y="41697"/>
                  <a:pt x="5037" y="41697"/>
                  <a:pt x="5004" y="41664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5" name="Google Shape;3436;p69">
            <a:extLst>
              <a:ext uri="{FF2B5EF4-FFF2-40B4-BE49-F238E27FC236}">
                <a16:creationId xmlns:a16="http://schemas.microsoft.com/office/drawing/2014/main" id="{CB7CA599-7344-450D-8A65-C45FFBB20EFF}"/>
              </a:ext>
            </a:extLst>
          </p:cNvPr>
          <p:cNvSpPr/>
          <p:nvPr/>
        </p:nvSpPr>
        <p:spPr>
          <a:xfrm>
            <a:off x="6762786" y="2170717"/>
            <a:ext cx="98405" cy="101916"/>
          </a:xfrm>
          <a:custGeom>
            <a:avLst/>
            <a:gdLst/>
            <a:ahLst/>
            <a:cxnLst/>
            <a:rect l="l" t="t" r="r" b="b"/>
            <a:pathLst>
              <a:path w="5605" h="5805" extrusionOk="0">
                <a:moveTo>
                  <a:pt x="1702" y="0"/>
                </a:moveTo>
                <a:lnTo>
                  <a:pt x="1" y="4370"/>
                </a:lnTo>
                <a:lnTo>
                  <a:pt x="401" y="4503"/>
                </a:lnTo>
                <a:lnTo>
                  <a:pt x="5605" y="5804"/>
                </a:lnTo>
                <a:lnTo>
                  <a:pt x="1702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6" name="Google Shape;3437;p69">
            <a:extLst>
              <a:ext uri="{FF2B5EF4-FFF2-40B4-BE49-F238E27FC236}">
                <a16:creationId xmlns:a16="http://schemas.microsoft.com/office/drawing/2014/main" id="{D10BB4A2-432F-489B-8FEC-8178BAC0B938}"/>
              </a:ext>
            </a:extLst>
          </p:cNvPr>
          <p:cNvSpPr/>
          <p:nvPr/>
        </p:nvSpPr>
        <p:spPr>
          <a:xfrm>
            <a:off x="6628671" y="1658591"/>
            <a:ext cx="849790" cy="788553"/>
          </a:xfrm>
          <a:custGeom>
            <a:avLst/>
            <a:gdLst/>
            <a:ahLst/>
            <a:cxnLst/>
            <a:rect l="l" t="t" r="r" b="b"/>
            <a:pathLst>
              <a:path w="48403" h="44915" extrusionOk="0">
                <a:moveTo>
                  <a:pt x="26610" y="1"/>
                </a:moveTo>
                <a:cubicBezTo>
                  <a:pt x="20136" y="1"/>
                  <a:pt x="16679" y="8755"/>
                  <a:pt x="16679" y="8755"/>
                </a:cubicBezTo>
                <a:lnTo>
                  <a:pt x="9007" y="26268"/>
                </a:lnTo>
                <a:cubicBezTo>
                  <a:pt x="1" y="29270"/>
                  <a:pt x="6372" y="36208"/>
                  <a:pt x="6372" y="36208"/>
                </a:cubicBezTo>
                <a:cubicBezTo>
                  <a:pt x="6372" y="36208"/>
                  <a:pt x="3904" y="31939"/>
                  <a:pt x="6339" y="30404"/>
                </a:cubicBezTo>
                <a:cubicBezTo>
                  <a:pt x="6719" y="30159"/>
                  <a:pt x="7106" y="30047"/>
                  <a:pt x="7497" y="30047"/>
                </a:cubicBezTo>
                <a:cubicBezTo>
                  <a:pt x="9712" y="30047"/>
                  <a:pt x="12077" y="33646"/>
                  <a:pt x="14344" y="37076"/>
                </a:cubicBezTo>
                <a:cubicBezTo>
                  <a:pt x="17513" y="41846"/>
                  <a:pt x="27854" y="44915"/>
                  <a:pt x="27854" y="44915"/>
                </a:cubicBezTo>
                <a:cubicBezTo>
                  <a:pt x="29055" y="43614"/>
                  <a:pt x="28721" y="39177"/>
                  <a:pt x="29689" y="36776"/>
                </a:cubicBezTo>
                <a:cubicBezTo>
                  <a:pt x="29956" y="36042"/>
                  <a:pt x="37127" y="19430"/>
                  <a:pt x="37127" y="19430"/>
                </a:cubicBezTo>
                <a:lnTo>
                  <a:pt x="39896" y="26168"/>
                </a:lnTo>
                <a:cubicBezTo>
                  <a:pt x="39896" y="26168"/>
                  <a:pt x="43432" y="21998"/>
                  <a:pt x="45200" y="21331"/>
                </a:cubicBezTo>
                <a:cubicBezTo>
                  <a:pt x="46234" y="20964"/>
                  <a:pt x="47301" y="20664"/>
                  <a:pt x="48402" y="20431"/>
                </a:cubicBezTo>
                <a:lnTo>
                  <a:pt x="43765" y="10023"/>
                </a:lnTo>
                <a:cubicBezTo>
                  <a:pt x="43232" y="8355"/>
                  <a:pt x="42198" y="8122"/>
                  <a:pt x="41297" y="7154"/>
                </a:cubicBezTo>
                <a:lnTo>
                  <a:pt x="29722" y="650"/>
                </a:lnTo>
                <a:cubicBezTo>
                  <a:pt x="28618" y="198"/>
                  <a:pt x="27580" y="1"/>
                  <a:pt x="26610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7" name="Google Shape;3438;p69">
            <a:extLst>
              <a:ext uri="{FF2B5EF4-FFF2-40B4-BE49-F238E27FC236}">
                <a16:creationId xmlns:a16="http://schemas.microsoft.com/office/drawing/2014/main" id="{03CDF9F5-FBAF-4CD3-8767-1D45FB1AE469}"/>
              </a:ext>
            </a:extLst>
          </p:cNvPr>
          <p:cNvSpPr/>
          <p:nvPr/>
        </p:nvSpPr>
        <p:spPr>
          <a:xfrm>
            <a:off x="6946094" y="2120311"/>
            <a:ext cx="172195" cy="47824"/>
          </a:xfrm>
          <a:custGeom>
            <a:avLst/>
            <a:gdLst/>
            <a:ahLst/>
            <a:cxnLst/>
            <a:rect l="l" t="t" r="r" b="b"/>
            <a:pathLst>
              <a:path w="9808" h="2724" extrusionOk="0">
                <a:moveTo>
                  <a:pt x="5" y="1"/>
                </a:moveTo>
                <a:cubicBezTo>
                  <a:pt x="3" y="1"/>
                  <a:pt x="2" y="1"/>
                  <a:pt x="0" y="2"/>
                </a:cubicBezTo>
                <a:cubicBezTo>
                  <a:pt x="67" y="136"/>
                  <a:pt x="167" y="236"/>
                  <a:pt x="267" y="336"/>
                </a:cubicBezTo>
                <a:cubicBezTo>
                  <a:pt x="501" y="603"/>
                  <a:pt x="801" y="870"/>
                  <a:pt x="1101" y="1137"/>
                </a:cubicBezTo>
                <a:cubicBezTo>
                  <a:pt x="2445" y="2177"/>
                  <a:pt x="4098" y="2724"/>
                  <a:pt x="5768" y="2724"/>
                </a:cubicBezTo>
                <a:cubicBezTo>
                  <a:pt x="6669" y="2724"/>
                  <a:pt x="7575" y="2565"/>
                  <a:pt x="8440" y="2237"/>
                </a:cubicBezTo>
                <a:cubicBezTo>
                  <a:pt x="8807" y="2104"/>
                  <a:pt x="9140" y="1937"/>
                  <a:pt x="9474" y="1737"/>
                </a:cubicBezTo>
                <a:cubicBezTo>
                  <a:pt x="9607" y="1670"/>
                  <a:pt x="9674" y="1570"/>
                  <a:pt x="9807" y="1503"/>
                </a:cubicBezTo>
                <a:cubicBezTo>
                  <a:pt x="9807" y="1502"/>
                  <a:pt x="9806" y="1501"/>
                  <a:pt x="9804" y="1501"/>
                </a:cubicBezTo>
                <a:cubicBezTo>
                  <a:pt x="9757" y="1501"/>
                  <a:pt x="9232" y="1819"/>
                  <a:pt x="8373" y="2137"/>
                </a:cubicBezTo>
                <a:cubicBezTo>
                  <a:pt x="7565" y="2418"/>
                  <a:pt x="6723" y="2555"/>
                  <a:pt x="5883" y="2555"/>
                </a:cubicBezTo>
                <a:cubicBezTo>
                  <a:pt x="4225" y="2555"/>
                  <a:pt x="2574" y="2021"/>
                  <a:pt x="1201" y="1003"/>
                </a:cubicBezTo>
                <a:cubicBezTo>
                  <a:pt x="458" y="486"/>
                  <a:pt x="60" y="1"/>
                  <a:pt x="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8" name="Google Shape;3439;p69">
            <a:extLst>
              <a:ext uri="{FF2B5EF4-FFF2-40B4-BE49-F238E27FC236}">
                <a16:creationId xmlns:a16="http://schemas.microsoft.com/office/drawing/2014/main" id="{EC2DC9ED-2D97-4B61-B109-B6669F5E6F2F}"/>
              </a:ext>
            </a:extLst>
          </p:cNvPr>
          <p:cNvSpPr/>
          <p:nvPr/>
        </p:nvSpPr>
        <p:spPr>
          <a:xfrm>
            <a:off x="6779184" y="1652411"/>
            <a:ext cx="327974" cy="216718"/>
          </a:xfrm>
          <a:custGeom>
            <a:avLst/>
            <a:gdLst/>
            <a:ahLst/>
            <a:cxnLst/>
            <a:rect l="l" t="t" r="r" b="b"/>
            <a:pathLst>
              <a:path w="18681" h="12344" extrusionOk="0">
                <a:moveTo>
                  <a:pt x="11976" y="1"/>
                </a:moveTo>
                <a:lnTo>
                  <a:pt x="1" y="1168"/>
                </a:lnTo>
                <a:cubicBezTo>
                  <a:pt x="634" y="4638"/>
                  <a:pt x="668" y="8207"/>
                  <a:pt x="134" y="11676"/>
                </a:cubicBezTo>
                <a:lnTo>
                  <a:pt x="7273" y="12343"/>
                </a:lnTo>
                <a:lnTo>
                  <a:pt x="18681" y="268"/>
                </a:lnTo>
                <a:lnTo>
                  <a:pt x="11976" y="1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9" name="Google Shape;3440;p69">
            <a:extLst>
              <a:ext uri="{FF2B5EF4-FFF2-40B4-BE49-F238E27FC236}">
                <a16:creationId xmlns:a16="http://schemas.microsoft.com/office/drawing/2014/main" id="{19A79A1E-37A7-4FC6-8219-63D4E0438B4A}"/>
              </a:ext>
            </a:extLst>
          </p:cNvPr>
          <p:cNvSpPr/>
          <p:nvPr/>
        </p:nvSpPr>
        <p:spPr>
          <a:xfrm>
            <a:off x="6787979" y="1745531"/>
            <a:ext cx="168086" cy="373077"/>
          </a:xfrm>
          <a:custGeom>
            <a:avLst/>
            <a:gdLst/>
            <a:ahLst/>
            <a:cxnLst/>
            <a:rect l="l" t="t" r="r" b="b"/>
            <a:pathLst>
              <a:path w="9574" h="21250" extrusionOk="0">
                <a:moveTo>
                  <a:pt x="9574" y="1"/>
                </a:moveTo>
                <a:lnTo>
                  <a:pt x="9574" y="1"/>
                </a:lnTo>
                <a:cubicBezTo>
                  <a:pt x="9507" y="67"/>
                  <a:pt x="9473" y="134"/>
                  <a:pt x="9473" y="201"/>
                </a:cubicBezTo>
                <a:cubicBezTo>
                  <a:pt x="9540" y="134"/>
                  <a:pt x="9540" y="67"/>
                  <a:pt x="9574" y="1"/>
                </a:cubicBezTo>
                <a:close/>
                <a:moveTo>
                  <a:pt x="9473" y="201"/>
                </a:moveTo>
                <a:lnTo>
                  <a:pt x="9473" y="201"/>
                </a:lnTo>
                <a:cubicBezTo>
                  <a:pt x="9340" y="401"/>
                  <a:pt x="9240" y="601"/>
                  <a:pt x="9140" y="801"/>
                </a:cubicBezTo>
                <a:cubicBezTo>
                  <a:pt x="8840" y="1335"/>
                  <a:pt x="8473" y="2069"/>
                  <a:pt x="8006" y="3036"/>
                </a:cubicBezTo>
                <a:cubicBezTo>
                  <a:pt x="7105" y="4904"/>
                  <a:pt x="5838" y="7573"/>
                  <a:pt x="4603" y="10542"/>
                </a:cubicBezTo>
                <a:cubicBezTo>
                  <a:pt x="3336" y="13510"/>
                  <a:pt x="2168" y="16179"/>
                  <a:pt x="1334" y="18147"/>
                </a:cubicBezTo>
                <a:lnTo>
                  <a:pt x="334" y="20415"/>
                </a:lnTo>
                <a:lnTo>
                  <a:pt x="100" y="21049"/>
                </a:lnTo>
                <a:cubicBezTo>
                  <a:pt x="67" y="21083"/>
                  <a:pt x="67" y="21183"/>
                  <a:pt x="0" y="21249"/>
                </a:cubicBezTo>
                <a:cubicBezTo>
                  <a:pt x="67" y="21183"/>
                  <a:pt x="100" y="21149"/>
                  <a:pt x="133" y="21049"/>
                </a:cubicBezTo>
                <a:lnTo>
                  <a:pt x="434" y="20415"/>
                </a:lnTo>
                <a:cubicBezTo>
                  <a:pt x="667" y="19915"/>
                  <a:pt x="1001" y="19148"/>
                  <a:pt x="1468" y="18180"/>
                </a:cubicBezTo>
                <a:cubicBezTo>
                  <a:pt x="2335" y="16246"/>
                  <a:pt x="3569" y="13577"/>
                  <a:pt x="4803" y="10642"/>
                </a:cubicBezTo>
                <a:cubicBezTo>
                  <a:pt x="6071" y="7673"/>
                  <a:pt x="7272" y="5004"/>
                  <a:pt x="8139" y="3070"/>
                </a:cubicBezTo>
                <a:cubicBezTo>
                  <a:pt x="8573" y="2169"/>
                  <a:pt x="8940" y="1368"/>
                  <a:pt x="9173" y="835"/>
                </a:cubicBezTo>
                <a:lnTo>
                  <a:pt x="9473" y="20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0" name="Google Shape;3441;p69">
            <a:extLst>
              <a:ext uri="{FF2B5EF4-FFF2-40B4-BE49-F238E27FC236}">
                <a16:creationId xmlns:a16="http://schemas.microsoft.com/office/drawing/2014/main" id="{79CB02F5-B64A-4232-8E62-A710578F475B}"/>
              </a:ext>
            </a:extLst>
          </p:cNvPr>
          <p:cNvSpPr/>
          <p:nvPr/>
        </p:nvSpPr>
        <p:spPr>
          <a:xfrm>
            <a:off x="7271118" y="1807611"/>
            <a:ext cx="67365" cy="131797"/>
          </a:xfrm>
          <a:custGeom>
            <a:avLst/>
            <a:gdLst/>
            <a:ahLst/>
            <a:cxnLst/>
            <a:rect l="l" t="t" r="r" b="b"/>
            <a:pathLst>
              <a:path w="3837" h="7507" extrusionOk="0">
                <a:moveTo>
                  <a:pt x="3837" y="1"/>
                </a:moveTo>
                <a:cubicBezTo>
                  <a:pt x="3737" y="1"/>
                  <a:pt x="3637" y="34"/>
                  <a:pt x="3603" y="134"/>
                </a:cubicBezTo>
                <a:cubicBezTo>
                  <a:pt x="3470" y="167"/>
                  <a:pt x="3336" y="267"/>
                  <a:pt x="3236" y="334"/>
                </a:cubicBezTo>
                <a:cubicBezTo>
                  <a:pt x="3070" y="434"/>
                  <a:pt x="2903" y="534"/>
                  <a:pt x="2769" y="668"/>
                </a:cubicBezTo>
                <a:cubicBezTo>
                  <a:pt x="2369" y="968"/>
                  <a:pt x="2035" y="1302"/>
                  <a:pt x="1735" y="1669"/>
                </a:cubicBezTo>
                <a:cubicBezTo>
                  <a:pt x="1335" y="2102"/>
                  <a:pt x="1001" y="2603"/>
                  <a:pt x="768" y="3136"/>
                </a:cubicBezTo>
                <a:cubicBezTo>
                  <a:pt x="501" y="3670"/>
                  <a:pt x="301" y="4237"/>
                  <a:pt x="167" y="4804"/>
                </a:cubicBezTo>
                <a:cubicBezTo>
                  <a:pt x="67" y="5271"/>
                  <a:pt x="1" y="5738"/>
                  <a:pt x="1" y="6205"/>
                </a:cubicBezTo>
                <a:cubicBezTo>
                  <a:pt x="1" y="6405"/>
                  <a:pt x="1" y="6572"/>
                  <a:pt x="67" y="6772"/>
                </a:cubicBezTo>
                <a:cubicBezTo>
                  <a:pt x="34" y="6906"/>
                  <a:pt x="67" y="7039"/>
                  <a:pt x="101" y="7172"/>
                </a:cubicBezTo>
                <a:cubicBezTo>
                  <a:pt x="101" y="7306"/>
                  <a:pt x="134" y="7406"/>
                  <a:pt x="167" y="7506"/>
                </a:cubicBezTo>
                <a:cubicBezTo>
                  <a:pt x="234" y="7506"/>
                  <a:pt x="134" y="7006"/>
                  <a:pt x="167" y="6205"/>
                </a:cubicBezTo>
                <a:cubicBezTo>
                  <a:pt x="167" y="5738"/>
                  <a:pt x="234" y="5304"/>
                  <a:pt x="334" y="4837"/>
                </a:cubicBezTo>
                <a:cubicBezTo>
                  <a:pt x="501" y="4304"/>
                  <a:pt x="701" y="3770"/>
                  <a:pt x="935" y="3270"/>
                </a:cubicBezTo>
                <a:cubicBezTo>
                  <a:pt x="1168" y="2736"/>
                  <a:pt x="1502" y="2269"/>
                  <a:pt x="1835" y="1802"/>
                </a:cubicBezTo>
                <a:cubicBezTo>
                  <a:pt x="2136" y="1435"/>
                  <a:pt x="2436" y="1101"/>
                  <a:pt x="2803" y="801"/>
                </a:cubicBezTo>
                <a:cubicBezTo>
                  <a:pt x="3436" y="267"/>
                  <a:pt x="3837" y="34"/>
                  <a:pt x="383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1" name="Google Shape;3442;p69">
            <a:extLst>
              <a:ext uri="{FF2B5EF4-FFF2-40B4-BE49-F238E27FC236}">
                <a16:creationId xmlns:a16="http://schemas.microsoft.com/office/drawing/2014/main" id="{C2733C12-C81B-4055-8290-3BC42689B4D1}"/>
              </a:ext>
            </a:extLst>
          </p:cNvPr>
          <p:cNvSpPr/>
          <p:nvPr/>
        </p:nvSpPr>
        <p:spPr>
          <a:xfrm>
            <a:off x="7088407" y="1319188"/>
            <a:ext cx="316264" cy="458489"/>
          </a:xfrm>
          <a:custGeom>
            <a:avLst/>
            <a:gdLst/>
            <a:ahLst/>
            <a:cxnLst/>
            <a:rect l="l" t="t" r="r" b="b"/>
            <a:pathLst>
              <a:path w="18014" h="26115" extrusionOk="0">
                <a:moveTo>
                  <a:pt x="8006" y="1"/>
                </a:moveTo>
                <a:cubicBezTo>
                  <a:pt x="7039" y="1669"/>
                  <a:pt x="2602" y="9641"/>
                  <a:pt x="1368" y="12410"/>
                </a:cubicBezTo>
                <a:cubicBezTo>
                  <a:pt x="0" y="15579"/>
                  <a:pt x="2936" y="17480"/>
                  <a:pt x="2936" y="17480"/>
                </a:cubicBezTo>
                <a:lnTo>
                  <a:pt x="1768" y="19615"/>
                </a:lnTo>
                <a:lnTo>
                  <a:pt x="1635" y="19882"/>
                </a:lnTo>
                <a:cubicBezTo>
                  <a:pt x="634" y="22117"/>
                  <a:pt x="1635" y="24718"/>
                  <a:pt x="3836" y="25719"/>
                </a:cubicBezTo>
                <a:cubicBezTo>
                  <a:pt x="4427" y="25987"/>
                  <a:pt x="5047" y="26114"/>
                  <a:pt x="5656" y="26114"/>
                </a:cubicBezTo>
                <a:cubicBezTo>
                  <a:pt x="7247" y="26114"/>
                  <a:pt x="8769" y="25247"/>
                  <a:pt x="9540" y="23751"/>
                </a:cubicBezTo>
                <a:lnTo>
                  <a:pt x="16279" y="11209"/>
                </a:lnTo>
                <a:cubicBezTo>
                  <a:pt x="16312" y="11142"/>
                  <a:pt x="16312" y="11109"/>
                  <a:pt x="16379" y="11075"/>
                </a:cubicBezTo>
                <a:cubicBezTo>
                  <a:pt x="18013" y="7973"/>
                  <a:pt x="16779" y="4137"/>
                  <a:pt x="13677" y="2536"/>
                </a:cubicBezTo>
                <a:lnTo>
                  <a:pt x="8006" y="1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2" name="Google Shape;3443;p69">
            <a:extLst>
              <a:ext uri="{FF2B5EF4-FFF2-40B4-BE49-F238E27FC236}">
                <a16:creationId xmlns:a16="http://schemas.microsoft.com/office/drawing/2014/main" id="{7A97069F-3AA8-4469-AABB-8083EE1EAFDD}"/>
              </a:ext>
            </a:extLst>
          </p:cNvPr>
          <p:cNvSpPr/>
          <p:nvPr/>
        </p:nvSpPr>
        <p:spPr>
          <a:xfrm>
            <a:off x="7132913" y="1623724"/>
            <a:ext cx="87274" cy="26774"/>
          </a:xfrm>
          <a:custGeom>
            <a:avLst/>
            <a:gdLst/>
            <a:ahLst/>
            <a:cxnLst/>
            <a:rect l="l" t="t" r="r" b="b"/>
            <a:pathLst>
              <a:path w="4971" h="1525" extrusionOk="0">
                <a:moveTo>
                  <a:pt x="401" y="0"/>
                </a:moveTo>
                <a:lnTo>
                  <a:pt x="0" y="801"/>
                </a:lnTo>
                <a:cubicBezTo>
                  <a:pt x="951" y="1340"/>
                  <a:pt x="1799" y="1524"/>
                  <a:pt x="2512" y="1524"/>
                </a:cubicBezTo>
                <a:cubicBezTo>
                  <a:pt x="4052" y="1524"/>
                  <a:pt x="4971" y="668"/>
                  <a:pt x="4971" y="668"/>
                </a:cubicBezTo>
                <a:lnTo>
                  <a:pt x="4971" y="668"/>
                </a:lnTo>
                <a:cubicBezTo>
                  <a:pt x="4549" y="739"/>
                  <a:pt x="4124" y="775"/>
                  <a:pt x="3702" y="775"/>
                </a:cubicBezTo>
                <a:cubicBezTo>
                  <a:pt x="2556" y="775"/>
                  <a:pt x="1425" y="512"/>
                  <a:pt x="401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3" name="Google Shape;3444;p69">
            <a:extLst>
              <a:ext uri="{FF2B5EF4-FFF2-40B4-BE49-F238E27FC236}">
                <a16:creationId xmlns:a16="http://schemas.microsoft.com/office/drawing/2014/main" id="{CA16E718-F2E3-4907-841B-5D67799A5F14}"/>
              </a:ext>
            </a:extLst>
          </p:cNvPr>
          <p:cNvSpPr/>
          <p:nvPr/>
        </p:nvSpPr>
        <p:spPr>
          <a:xfrm>
            <a:off x="7175663" y="1443471"/>
            <a:ext cx="18750" cy="16749"/>
          </a:xfrm>
          <a:custGeom>
            <a:avLst/>
            <a:gdLst/>
            <a:ahLst/>
            <a:cxnLst/>
            <a:rect l="l" t="t" r="r" b="b"/>
            <a:pathLst>
              <a:path w="1068" h="954" extrusionOk="0">
                <a:moveTo>
                  <a:pt x="516" y="0"/>
                </a:moveTo>
                <a:cubicBezTo>
                  <a:pt x="350" y="0"/>
                  <a:pt x="193" y="98"/>
                  <a:pt x="101" y="260"/>
                </a:cubicBezTo>
                <a:cubicBezTo>
                  <a:pt x="0" y="494"/>
                  <a:pt x="67" y="794"/>
                  <a:pt x="334" y="894"/>
                </a:cubicBezTo>
                <a:cubicBezTo>
                  <a:pt x="395" y="935"/>
                  <a:pt x="466" y="954"/>
                  <a:pt x="537" y="954"/>
                </a:cubicBezTo>
                <a:cubicBezTo>
                  <a:pt x="699" y="954"/>
                  <a:pt x="865" y="856"/>
                  <a:pt x="934" y="694"/>
                </a:cubicBezTo>
                <a:cubicBezTo>
                  <a:pt x="1068" y="460"/>
                  <a:pt x="968" y="160"/>
                  <a:pt x="734" y="60"/>
                </a:cubicBezTo>
                <a:cubicBezTo>
                  <a:pt x="663" y="19"/>
                  <a:pt x="588" y="0"/>
                  <a:pt x="5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4" name="Google Shape;3445;p69">
            <a:extLst>
              <a:ext uri="{FF2B5EF4-FFF2-40B4-BE49-F238E27FC236}">
                <a16:creationId xmlns:a16="http://schemas.microsoft.com/office/drawing/2014/main" id="{E3BE9D38-A84C-4534-AB1F-AE51A908A443}"/>
              </a:ext>
            </a:extLst>
          </p:cNvPr>
          <p:cNvSpPr/>
          <p:nvPr/>
        </p:nvSpPr>
        <p:spPr>
          <a:xfrm>
            <a:off x="7177419" y="1437467"/>
            <a:ext cx="32234" cy="17644"/>
          </a:xfrm>
          <a:custGeom>
            <a:avLst/>
            <a:gdLst/>
            <a:ahLst/>
            <a:cxnLst/>
            <a:rect l="l" t="t" r="r" b="b"/>
            <a:pathLst>
              <a:path w="1836" h="1005" extrusionOk="0">
                <a:moveTo>
                  <a:pt x="551" y="1"/>
                </a:moveTo>
                <a:cubicBezTo>
                  <a:pt x="456" y="1"/>
                  <a:pt x="362" y="12"/>
                  <a:pt x="267" y="35"/>
                </a:cubicBezTo>
                <a:cubicBezTo>
                  <a:pt x="101" y="69"/>
                  <a:pt x="1" y="169"/>
                  <a:pt x="1" y="202"/>
                </a:cubicBezTo>
                <a:cubicBezTo>
                  <a:pt x="67" y="269"/>
                  <a:pt x="468" y="202"/>
                  <a:pt x="968" y="402"/>
                </a:cubicBezTo>
                <a:cubicBezTo>
                  <a:pt x="1450" y="595"/>
                  <a:pt x="1653" y="1004"/>
                  <a:pt x="1757" y="1004"/>
                </a:cubicBezTo>
                <a:cubicBezTo>
                  <a:pt x="1761" y="1004"/>
                  <a:pt x="1765" y="1004"/>
                  <a:pt x="1768" y="1003"/>
                </a:cubicBezTo>
                <a:cubicBezTo>
                  <a:pt x="1835" y="936"/>
                  <a:pt x="1802" y="869"/>
                  <a:pt x="1668" y="669"/>
                </a:cubicBezTo>
                <a:cubicBezTo>
                  <a:pt x="1535" y="402"/>
                  <a:pt x="1301" y="235"/>
                  <a:pt x="1068" y="102"/>
                </a:cubicBezTo>
                <a:cubicBezTo>
                  <a:pt x="896" y="37"/>
                  <a:pt x="723" y="1"/>
                  <a:pt x="55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5" name="Google Shape;3446;p69">
            <a:extLst>
              <a:ext uri="{FF2B5EF4-FFF2-40B4-BE49-F238E27FC236}">
                <a16:creationId xmlns:a16="http://schemas.microsoft.com/office/drawing/2014/main" id="{B8BE9944-5F63-4A7F-83C7-519D5E1A48E8}"/>
              </a:ext>
            </a:extLst>
          </p:cNvPr>
          <p:cNvSpPr/>
          <p:nvPr/>
        </p:nvSpPr>
        <p:spPr>
          <a:xfrm>
            <a:off x="7254721" y="1482395"/>
            <a:ext cx="18768" cy="16486"/>
          </a:xfrm>
          <a:custGeom>
            <a:avLst/>
            <a:gdLst/>
            <a:ahLst/>
            <a:cxnLst/>
            <a:rect l="l" t="t" r="r" b="b"/>
            <a:pathLst>
              <a:path w="1069" h="939" extrusionOk="0">
                <a:moveTo>
                  <a:pt x="527" y="1"/>
                </a:moveTo>
                <a:cubicBezTo>
                  <a:pt x="360" y="1"/>
                  <a:pt x="205" y="89"/>
                  <a:pt x="134" y="278"/>
                </a:cubicBezTo>
                <a:cubicBezTo>
                  <a:pt x="1" y="512"/>
                  <a:pt x="101" y="779"/>
                  <a:pt x="334" y="879"/>
                </a:cubicBezTo>
                <a:cubicBezTo>
                  <a:pt x="406" y="919"/>
                  <a:pt x="480" y="938"/>
                  <a:pt x="553" y="938"/>
                </a:cubicBezTo>
                <a:cubicBezTo>
                  <a:pt x="718" y="938"/>
                  <a:pt x="875" y="841"/>
                  <a:pt x="968" y="679"/>
                </a:cubicBezTo>
                <a:cubicBezTo>
                  <a:pt x="1068" y="445"/>
                  <a:pt x="968" y="178"/>
                  <a:pt x="735" y="45"/>
                </a:cubicBezTo>
                <a:cubicBezTo>
                  <a:pt x="666" y="16"/>
                  <a:pt x="596" y="1"/>
                  <a:pt x="52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6" name="Google Shape;3447;p69">
            <a:extLst>
              <a:ext uri="{FF2B5EF4-FFF2-40B4-BE49-F238E27FC236}">
                <a16:creationId xmlns:a16="http://schemas.microsoft.com/office/drawing/2014/main" id="{6E121471-2933-4D07-AF75-9603568078B9}"/>
              </a:ext>
            </a:extLst>
          </p:cNvPr>
          <p:cNvSpPr/>
          <p:nvPr/>
        </p:nvSpPr>
        <p:spPr>
          <a:xfrm>
            <a:off x="7260584" y="1476144"/>
            <a:ext cx="32216" cy="17627"/>
          </a:xfrm>
          <a:custGeom>
            <a:avLst/>
            <a:gdLst/>
            <a:ahLst/>
            <a:cxnLst/>
            <a:rect l="l" t="t" r="r" b="b"/>
            <a:pathLst>
              <a:path w="1835" h="1004" extrusionOk="0">
                <a:moveTo>
                  <a:pt x="501" y="0"/>
                </a:moveTo>
                <a:cubicBezTo>
                  <a:pt x="412" y="0"/>
                  <a:pt x="323" y="12"/>
                  <a:pt x="234" y="34"/>
                </a:cubicBezTo>
                <a:cubicBezTo>
                  <a:pt x="67" y="67"/>
                  <a:pt x="0" y="201"/>
                  <a:pt x="0" y="201"/>
                </a:cubicBezTo>
                <a:cubicBezTo>
                  <a:pt x="34" y="301"/>
                  <a:pt x="434" y="201"/>
                  <a:pt x="934" y="401"/>
                </a:cubicBezTo>
                <a:cubicBezTo>
                  <a:pt x="1415" y="625"/>
                  <a:pt x="1649" y="1003"/>
                  <a:pt x="1726" y="1003"/>
                </a:cubicBezTo>
                <a:cubicBezTo>
                  <a:pt x="1729" y="1003"/>
                  <a:pt x="1732" y="1002"/>
                  <a:pt x="1735" y="1001"/>
                </a:cubicBezTo>
                <a:cubicBezTo>
                  <a:pt x="1835" y="968"/>
                  <a:pt x="1768" y="834"/>
                  <a:pt x="1668" y="668"/>
                </a:cubicBezTo>
                <a:cubicBezTo>
                  <a:pt x="1501" y="434"/>
                  <a:pt x="1301" y="234"/>
                  <a:pt x="1034" y="134"/>
                </a:cubicBezTo>
                <a:cubicBezTo>
                  <a:pt x="856" y="45"/>
                  <a:pt x="679" y="0"/>
                  <a:pt x="50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7" name="Google Shape;3448;p69">
            <a:extLst>
              <a:ext uri="{FF2B5EF4-FFF2-40B4-BE49-F238E27FC236}">
                <a16:creationId xmlns:a16="http://schemas.microsoft.com/office/drawing/2014/main" id="{0486A684-D237-4C67-B008-FBE5A69DE3B1}"/>
              </a:ext>
            </a:extLst>
          </p:cNvPr>
          <p:cNvSpPr/>
          <p:nvPr/>
        </p:nvSpPr>
        <p:spPr>
          <a:xfrm>
            <a:off x="7182107" y="1459166"/>
            <a:ext cx="55654" cy="69700"/>
          </a:xfrm>
          <a:custGeom>
            <a:avLst/>
            <a:gdLst/>
            <a:ahLst/>
            <a:cxnLst/>
            <a:rect l="l" t="t" r="r" b="b"/>
            <a:pathLst>
              <a:path w="3170" h="3970" extrusionOk="0">
                <a:moveTo>
                  <a:pt x="3169" y="0"/>
                </a:moveTo>
                <a:lnTo>
                  <a:pt x="3169" y="0"/>
                </a:lnTo>
                <a:cubicBezTo>
                  <a:pt x="2402" y="567"/>
                  <a:pt x="1702" y="1234"/>
                  <a:pt x="1068" y="1935"/>
                </a:cubicBezTo>
                <a:lnTo>
                  <a:pt x="301" y="2702"/>
                </a:lnTo>
                <a:cubicBezTo>
                  <a:pt x="134" y="2835"/>
                  <a:pt x="34" y="3002"/>
                  <a:pt x="0" y="3169"/>
                </a:cubicBezTo>
                <a:cubicBezTo>
                  <a:pt x="0" y="3269"/>
                  <a:pt x="34" y="3403"/>
                  <a:pt x="134" y="3469"/>
                </a:cubicBezTo>
                <a:cubicBezTo>
                  <a:pt x="167" y="3503"/>
                  <a:pt x="267" y="3569"/>
                  <a:pt x="334" y="3603"/>
                </a:cubicBezTo>
                <a:cubicBezTo>
                  <a:pt x="567" y="3769"/>
                  <a:pt x="834" y="3903"/>
                  <a:pt x="1135" y="3970"/>
                </a:cubicBezTo>
                <a:cubicBezTo>
                  <a:pt x="901" y="3769"/>
                  <a:pt x="668" y="3603"/>
                  <a:pt x="401" y="3469"/>
                </a:cubicBezTo>
                <a:cubicBezTo>
                  <a:pt x="301" y="3369"/>
                  <a:pt x="201" y="3336"/>
                  <a:pt x="201" y="3202"/>
                </a:cubicBezTo>
                <a:cubicBezTo>
                  <a:pt x="201" y="3102"/>
                  <a:pt x="334" y="3002"/>
                  <a:pt x="467" y="2869"/>
                </a:cubicBezTo>
                <a:lnTo>
                  <a:pt x="1235" y="2102"/>
                </a:lnTo>
                <a:cubicBezTo>
                  <a:pt x="1935" y="1468"/>
                  <a:pt x="2602" y="767"/>
                  <a:pt x="316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8" name="Google Shape;3449;p69">
            <a:extLst>
              <a:ext uri="{FF2B5EF4-FFF2-40B4-BE49-F238E27FC236}">
                <a16:creationId xmlns:a16="http://schemas.microsoft.com/office/drawing/2014/main" id="{60046B2B-EFB7-439B-B34B-ABB95DB59B37}"/>
              </a:ext>
            </a:extLst>
          </p:cNvPr>
          <p:cNvSpPr/>
          <p:nvPr/>
        </p:nvSpPr>
        <p:spPr>
          <a:xfrm>
            <a:off x="7187374" y="1545739"/>
            <a:ext cx="36921" cy="17539"/>
          </a:xfrm>
          <a:custGeom>
            <a:avLst/>
            <a:gdLst/>
            <a:ahLst/>
            <a:cxnLst/>
            <a:rect l="l" t="t" r="r" b="b"/>
            <a:pathLst>
              <a:path w="2103" h="999" extrusionOk="0">
                <a:moveTo>
                  <a:pt x="2056" y="1"/>
                </a:moveTo>
                <a:cubicBezTo>
                  <a:pt x="1975" y="1"/>
                  <a:pt x="1735" y="516"/>
                  <a:pt x="1168" y="673"/>
                </a:cubicBezTo>
                <a:cubicBezTo>
                  <a:pt x="1027" y="710"/>
                  <a:pt x="890" y="724"/>
                  <a:pt x="764" y="724"/>
                </a:cubicBezTo>
                <a:cubicBezTo>
                  <a:pt x="381" y="724"/>
                  <a:pt x="88" y="597"/>
                  <a:pt x="17" y="597"/>
                </a:cubicBezTo>
                <a:cubicBezTo>
                  <a:pt x="6" y="597"/>
                  <a:pt x="1" y="600"/>
                  <a:pt x="1" y="606"/>
                </a:cubicBezTo>
                <a:cubicBezTo>
                  <a:pt x="1" y="706"/>
                  <a:pt x="67" y="773"/>
                  <a:pt x="334" y="873"/>
                </a:cubicBezTo>
                <a:cubicBezTo>
                  <a:pt x="516" y="954"/>
                  <a:pt x="710" y="998"/>
                  <a:pt x="901" y="998"/>
                </a:cubicBezTo>
                <a:cubicBezTo>
                  <a:pt x="1026" y="998"/>
                  <a:pt x="1150" y="979"/>
                  <a:pt x="1268" y="940"/>
                </a:cubicBezTo>
                <a:cubicBezTo>
                  <a:pt x="1602" y="873"/>
                  <a:pt x="1869" y="640"/>
                  <a:pt x="2035" y="373"/>
                </a:cubicBezTo>
                <a:cubicBezTo>
                  <a:pt x="2102" y="173"/>
                  <a:pt x="2102" y="39"/>
                  <a:pt x="2069" y="6"/>
                </a:cubicBezTo>
                <a:cubicBezTo>
                  <a:pt x="2065" y="2"/>
                  <a:pt x="2061" y="1"/>
                  <a:pt x="205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9" name="Google Shape;3450;p69">
            <a:extLst>
              <a:ext uri="{FF2B5EF4-FFF2-40B4-BE49-F238E27FC236}">
                <a16:creationId xmlns:a16="http://schemas.microsoft.com/office/drawing/2014/main" id="{32968EF3-B698-4839-AB98-4C5AA01DDF9E}"/>
              </a:ext>
            </a:extLst>
          </p:cNvPr>
          <p:cNvSpPr/>
          <p:nvPr/>
        </p:nvSpPr>
        <p:spPr>
          <a:xfrm>
            <a:off x="7272875" y="1443928"/>
            <a:ext cx="37501" cy="23596"/>
          </a:xfrm>
          <a:custGeom>
            <a:avLst/>
            <a:gdLst/>
            <a:ahLst/>
            <a:cxnLst/>
            <a:rect l="l" t="t" r="r" b="b"/>
            <a:pathLst>
              <a:path w="2136" h="1344" extrusionOk="0">
                <a:moveTo>
                  <a:pt x="401" y="1"/>
                </a:moveTo>
                <a:cubicBezTo>
                  <a:pt x="168" y="1"/>
                  <a:pt x="1" y="34"/>
                  <a:pt x="1" y="134"/>
                </a:cubicBezTo>
                <a:cubicBezTo>
                  <a:pt x="1" y="301"/>
                  <a:pt x="501" y="401"/>
                  <a:pt x="1035" y="735"/>
                </a:cubicBezTo>
                <a:cubicBezTo>
                  <a:pt x="1522" y="1039"/>
                  <a:pt x="1898" y="1344"/>
                  <a:pt x="2036" y="1344"/>
                </a:cubicBezTo>
                <a:cubicBezTo>
                  <a:pt x="2049" y="1344"/>
                  <a:pt x="2060" y="1341"/>
                  <a:pt x="2069" y="1335"/>
                </a:cubicBezTo>
                <a:cubicBezTo>
                  <a:pt x="2136" y="1302"/>
                  <a:pt x="2136" y="1135"/>
                  <a:pt x="2002" y="901"/>
                </a:cubicBezTo>
                <a:cubicBezTo>
                  <a:pt x="1635" y="368"/>
                  <a:pt x="1035" y="34"/>
                  <a:pt x="40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0" name="Google Shape;3451;p69">
            <a:extLst>
              <a:ext uri="{FF2B5EF4-FFF2-40B4-BE49-F238E27FC236}">
                <a16:creationId xmlns:a16="http://schemas.microsoft.com/office/drawing/2014/main" id="{A99D2E2C-EE19-4E84-9711-B9C78DF4B51D}"/>
              </a:ext>
            </a:extLst>
          </p:cNvPr>
          <p:cNvSpPr/>
          <p:nvPr/>
        </p:nvSpPr>
        <p:spPr>
          <a:xfrm>
            <a:off x="7191482" y="1415012"/>
            <a:ext cx="31637" cy="15941"/>
          </a:xfrm>
          <a:custGeom>
            <a:avLst/>
            <a:gdLst/>
            <a:ahLst/>
            <a:cxnLst/>
            <a:rect l="l" t="t" r="r" b="b"/>
            <a:pathLst>
              <a:path w="1802" h="908" extrusionOk="0">
                <a:moveTo>
                  <a:pt x="481" y="1"/>
                </a:moveTo>
                <a:cubicBezTo>
                  <a:pt x="419" y="1"/>
                  <a:pt x="359" y="5"/>
                  <a:pt x="300" y="13"/>
                </a:cubicBezTo>
                <a:cubicBezTo>
                  <a:pt x="67" y="13"/>
                  <a:pt x="0" y="113"/>
                  <a:pt x="0" y="180"/>
                </a:cubicBezTo>
                <a:cubicBezTo>
                  <a:pt x="33" y="347"/>
                  <a:pt x="434" y="347"/>
                  <a:pt x="834" y="547"/>
                </a:cubicBezTo>
                <a:cubicBezTo>
                  <a:pt x="1189" y="738"/>
                  <a:pt x="1432" y="907"/>
                  <a:pt x="1582" y="907"/>
                </a:cubicBezTo>
                <a:cubicBezTo>
                  <a:pt x="1615" y="907"/>
                  <a:pt x="1644" y="899"/>
                  <a:pt x="1668" y="881"/>
                </a:cubicBezTo>
                <a:cubicBezTo>
                  <a:pt x="1801" y="814"/>
                  <a:pt x="1701" y="714"/>
                  <a:pt x="1635" y="547"/>
                </a:cubicBezTo>
                <a:cubicBezTo>
                  <a:pt x="1501" y="347"/>
                  <a:pt x="1301" y="180"/>
                  <a:pt x="1034" y="113"/>
                </a:cubicBezTo>
                <a:cubicBezTo>
                  <a:pt x="859" y="38"/>
                  <a:pt x="665" y="1"/>
                  <a:pt x="48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1" name="Google Shape;3452;p69">
            <a:extLst>
              <a:ext uri="{FF2B5EF4-FFF2-40B4-BE49-F238E27FC236}">
                <a16:creationId xmlns:a16="http://schemas.microsoft.com/office/drawing/2014/main" id="{B36E912B-2A65-4C49-A4E1-E2CE96D4EF92}"/>
              </a:ext>
            </a:extLst>
          </p:cNvPr>
          <p:cNvSpPr/>
          <p:nvPr/>
        </p:nvSpPr>
        <p:spPr>
          <a:xfrm>
            <a:off x="7310937" y="1549355"/>
            <a:ext cx="69717" cy="63326"/>
          </a:xfrm>
          <a:custGeom>
            <a:avLst/>
            <a:gdLst/>
            <a:ahLst/>
            <a:cxnLst/>
            <a:rect l="l" t="t" r="r" b="b"/>
            <a:pathLst>
              <a:path w="3971" h="3607" extrusionOk="0">
                <a:moveTo>
                  <a:pt x="1502" y="0"/>
                </a:moveTo>
                <a:cubicBezTo>
                  <a:pt x="1502" y="0"/>
                  <a:pt x="1" y="2969"/>
                  <a:pt x="1" y="3036"/>
                </a:cubicBezTo>
                <a:cubicBezTo>
                  <a:pt x="1" y="3094"/>
                  <a:pt x="636" y="3606"/>
                  <a:pt x="1371" y="3606"/>
                </a:cubicBezTo>
                <a:cubicBezTo>
                  <a:pt x="1896" y="3606"/>
                  <a:pt x="2472" y="3344"/>
                  <a:pt x="2903" y="2469"/>
                </a:cubicBezTo>
                <a:cubicBezTo>
                  <a:pt x="3970" y="334"/>
                  <a:pt x="1602" y="0"/>
                  <a:pt x="150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2" name="Google Shape;3453;p69">
            <a:extLst>
              <a:ext uri="{FF2B5EF4-FFF2-40B4-BE49-F238E27FC236}">
                <a16:creationId xmlns:a16="http://schemas.microsoft.com/office/drawing/2014/main" id="{9E4D9732-F1EB-4509-8B66-179F3808BCD8}"/>
              </a:ext>
            </a:extLst>
          </p:cNvPr>
          <p:cNvSpPr/>
          <p:nvPr/>
        </p:nvSpPr>
        <p:spPr>
          <a:xfrm>
            <a:off x="7328511" y="1566086"/>
            <a:ext cx="27546" cy="33059"/>
          </a:xfrm>
          <a:custGeom>
            <a:avLst/>
            <a:gdLst/>
            <a:ahLst/>
            <a:cxnLst/>
            <a:rect l="l" t="t" r="r" b="b"/>
            <a:pathLst>
              <a:path w="1569" h="1883" extrusionOk="0">
                <a:moveTo>
                  <a:pt x="1182" y="1"/>
                </a:moveTo>
                <a:cubicBezTo>
                  <a:pt x="1157" y="1"/>
                  <a:pt x="1131" y="5"/>
                  <a:pt x="1101" y="14"/>
                </a:cubicBezTo>
                <a:cubicBezTo>
                  <a:pt x="1068" y="14"/>
                  <a:pt x="1001" y="48"/>
                  <a:pt x="935" y="81"/>
                </a:cubicBezTo>
                <a:cubicBezTo>
                  <a:pt x="868" y="181"/>
                  <a:pt x="868" y="215"/>
                  <a:pt x="901" y="215"/>
                </a:cubicBezTo>
                <a:cubicBezTo>
                  <a:pt x="935" y="215"/>
                  <a:pt x="935" y="215"/>
                  <a:pt x="1001" y="115"/>
                </a:cubicBezTo>
                <a:cubicBezTo>
                  <a:pt x="1018" y="81"/>
                  <a:pt x="1060" y="65"/>
                  <a:pt x="1106" y="65"/>
                </a:cubicBezTo>
                <a:cubicBezTo>
                  <a:pt x="1152" y="65"/>
                  <a:pt x="1202" y="81"/>
                  <a:pt x="1235" y="115"/>
                </a:cubicBezTo>
                <a:cubicBezTo>
                  <a:pt x="1335" y="248"/>
                  <a:pt x="1402" y="381"/>
                  <a:pt x="1368" y="548"/>
                </a:cubicBezTo>
                <a:cubicBezTo>
                  <a:pt x="1335" y="748"/>
                  <a:pt x="1268" y="948"/>
                  <a:pt x="1202" y="1115"/>
                </a:cubicBezTo>
                <a:cubicBezTo>
                  <a:pt x="1068" y="1482"/>
                  <a:pt x="735" y="1716"/>
                  <a:pt x="368" y="1749"/>
                </a:cubicBezTo>
                <a:cubicBezTo>
                  <a:pt x="268" y="1749"/>
                  <a:pt x="134" y="1716"/>
                  <a:pt x="67" y="1616"/>
                </a:cubicBezTo>
                <a:lnTo>
                  <a:pt x="1" y="1549"/>
                </a:lnTo>
                <a:lnTo>
                  <a:pt x="1" y="1549"/>
                </a:lnTo>
                <a:cubicBezTo>
                  <a:pt x="1" y="1582"/>
                  <a:pt x="1" y="1649"/>
                  <a:pt x="34" y="1682"/>
                </a:cubicBezTo>
                <a:cubicBezTo>
                  <a:pt x="134" y="1749"/>
                  <a:pt x="234" y="1849"/>
                  <a:pt x="368" y="1882"/>
                </a:cubicBezTo>
                <a:cubicBezTo>
                  <a:pt x="801" y="1882"/>
                  <a:pt x="1202" y="1616"/>
                  <a:pt x="1368" y="1215"/>
                </a:cubicBezTo>
                <a:cubicBezTo>
                  <a:pt x="1468" y="1015"/>
                  <a:pt x="1535" y="782"/>
                  <a:pt x="1535" y="548"/>
                </a:cubicBezTo>
                <a:cubicBezTo>
                  <a:pt x="1568" y="348"/>
                  <a:pt x="1502" y="148"/>
                  <a:pt x="1335" y="48"/>
                </a:cubicBezTo>
                <a:cubicBezTo>
                  <a:pt x="1288" y="24"/>
                  <a:pt x="1241" y="1"/>
                  <a:pt x="118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3" name="Google Shape;3454;p69">
            <a:extLst>
              <a:ext uri="{FF2B5EF4-FFF2-40B4-BE49-F238E27FC236}">
                <a16:creationId xmlns:a16="http://schemas.microsoft.com/office/drawing/2014/main" id="{2210B335-A78E-4A96-BB99-7DDD47679D77}"/>
              </a:ext>
            </a:extLst>
          </p:cNvPr>
          <p:cNvSpPr/>
          <p:nvPr/>
        </p:nvSpPr>
        <p:spPr>
          <a:xfrm>
            <a:off x="7240675" y="1343135"/>
            <a:ext cx="159308" cy="234766"/>
          </a:xfrm>
          <a:custGeom>
            <a:avLst/>
            <a:gdLst/>
            <a:ahLst/>
            <a:cxnLst/>
            <a:rect l="l" t="t" r="r" b="b"/>
            <a:pathLst>
              <a:path w="9074" h="13372" extrusionOk="0">
                <a:moveTo>
                  <a:pt x="2041" y="0"/>
                </a:moveTo>
                <a:cubicBezTo>
                  <a:pt x="1504" y="0"/>
                  <a:pt x="981" y="75"/>
                  <a:pt x="500" y="238"/>
                </a:cubicBezTo>
                <a:cubicBezTo>
                  <a:pt x="300" y="305"/>
                  <a:pt x="33" y="738"/>
                  <a:pt x="0" y="772"/>
                </a:cubicBezTo>
                <a:cubicBezTo>
                  <a:pt x="100" y="905"/>
                  <a:pt x="200" y="1072"/>
                  <a:pt x="300" y="1239"/>
                </a:cubicBezTo>
                <a:cubicBezTo>
                  <a:pt x="601" y="2073"/>
                  <a:pt x="1268" y="2706"/>
                  <a:pt x="2135" y="2940"/>
                </a:cubicBezTo>
                <a:cubicBezTo>
                  <a:pt x="2835" y="3140"/>
                  <a:pt x="3636" y="3073"/>
                  <a:pt x="4303" y="3307"/>
                </a:cubicBezTo>
                <a:cubicBezTo>
                  <a:pt x="5337" y="3774"/>
                  <a:pt x="6038" y="4741"/>
                  <a:pt x="6171" y="5875"/>
                </a:cubicBezTo>
                <a:cubicBezTo>
                  <a:pt x="6271" y="6976"/>
                  <a:pt x="6038" y="8077"/>
                  <a:pt x="5504" y="9078"/>
                </a:cubicBezTo>
                <a:cubicBezTo>
                  <a:pt x="5004" y="10078"/>
                  <a:pt x="4370" y="10946"/>
                  <a:pt x="3803" y="11913"/>
                </a:cubicBezTo>
                <a:cubicBezTo>
                  <a:pt x="3636" y="12113"/>
                  <a:pt x="3536" y="12380"/>
                  <a:pt x="3503" y="12613"/>
                </a:cubicBezTo>
                <a:cubicBezTo>
                  <a:pt x="3403" y="12847"/>
                  <a:pt x="3503" y="13147"/>
                  <a:pt x="3703" y="13281"/>
                </a:cubicBezTo>
                <a:cubicBezTo>
                  <a:pt x="3825" y="13342"/>
                  <a:pt x="3956" y="13371"/>
                  <a:pt x="4087" y="13371"/>
                </a:cubicBezTo>
                <a:cubicBezTo>
                  <a:pt x="4312" y="13371"/>
                  <a:pt x="4534" y="13283"/>
                  <a:pt x="4703" y="13114"/>
                </a:cubicBezTo>
                <a:cubicBezTo>
                  <a:pt x="5004" y="12880"/>
                  <a:pt x="5170" y="12547"/>
                  <a:pt x="5471" y="12280"/>
                </a:cubicBezTo>
                <a:cubicBezTo>
                  <a:pt x="5667" y="12137"/>
                  <a:pt x="5893" y="12070"/>
                  <a:pt x="6121" y="12070"/>
                </a:cubicBezTo>
                <a:cubicBezTo>
                  <a:pt x="6319" y="12070"/>
                  <a:pt x="6519" y="12120"/>
                  <a:pt x="6705" y="12213"/>
                </a:cubicBezTo>
                <a:cubicBezTo>
                  <a:pt x="7872" y="10745"/>
                  <a:pt x="9073" y="8611"/>
                  <a:pt x="9040" y="6642"/>
                </a:cubicBezTo>
                <a:cubicBezTo>
                  <a:pt x="8940" y="4641"/>
                  <a:pt x="8006" y="2773"/>
                  <a:pt x="6405" y="1539"/>
                </a:cubicBezTo>
                <a:cubicBezTo>
                  <a:pt x="5265" y="622"/>
                  <a:pt x="3592" y="0"/>
                  <a:pt x="204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4" name="Google Shape;3455;p69">
            <a:extLst>
              <a:ext uri="{FF2B5EF4-FFF2-40B4-BE49-F238E27FC236}">
                <a16:creationId xmlns:a16="http://schemas.microsoft.com/office/drawing/2014/main" id="{3BCEB7D9-1E79-4C40-AAA9-ED9E3FDAAC2F}"/>
              </a:ext>
            </a:extLst>
          </p:cNvPr>
          <p:cNvSpPr/>
          <p:nvPr/>
        </p:nvSpPr>
        <p:spPr>
          <a:xfrm>
            <a:off x="7205527" y="1301245"/>
            <a:ext cx="214366" cy="252217"/>
          </a:xfrm>
          <a:custGeom>
            <a:avLst/>
            <a:gdLst/>
            <a:ahLst/>
            <a:cxnLst/>
            <a:rect l="l" t="t" r="r" b="b"/>
            <a:pathLst>
              <a:path w="12210" h="14366" extrusionOk="0">
                <a:moveTo>
                  <a:pt x="1511" y="1183"/>
                </a:moveTo>
                <a:cubicBezTo>
                  <a:pt x="1521" y="1197"/>
                  <a:pt x="1535" y="1213"/>
                  <a:pt x="1535" y="1256"/>
                </a:cubicBezTo>
                <a:cubicBezTo>
                  <a:pt x="1528" y="1231"/>
                  <a:pt x="1520" y="1207"/>
                  <a:pt x="1511" y="1183"/>
                </a:cubicBezTo>
                <a:close/>
                <a:moveTo>
                  <a:pt x="2488" y="1"/>
                </a:moveTo>
                <a:cubicBezTo>
                  <a:pt x="2274" y="1"/>
                  <a:pt x="2060" y="42"/>
                  <a:pt x="1869" y="122"/>
                </a:cubicBezTo>
                <a:cubicBezTo>
                  <a:pt x="1502" y="322"/>
                  <a:pt x="1335" y="756"/>
                  <a:pt x="1502" y="1156"/>
                </a:cubicBezTo>
                <a:cubicBezTo>
                  <a:pt x="1502" y="1158"/>
                  <a:pt x="1502" y="1159"/>
                  <a:pt x="1502" y="1161"/>
                </a:cubicBezTo>
                <a:lnTo>
                  <a:pt x="1502" y="1161"/>
                </a:lnTo>
                <a:cubicBezTo>
                  <a:pt x="1392" y="904"/>
                  <a:pt x="1145" y="733"/>
                  <a:pt x="873" y="733"/>
                </a:cubicBezTo>
                <a:cubicBezTo>
                  <a:pt x="817" y="733"/>
                  <a:pt x="759" y="740"/>
                  <a:pt x="701" y="756"/>
                </a:cubicBezTo>
                <a:cubicBezTo>
                  <a:pt x="668" y="756"/>
                  <a:pt x="601" y="789"/>
                  <a:pt x="568" y="789"/>
                </a:cubicBezTo>
                <a:cubicBezTo>
                  <a:pt x="201" y="989"/>
                  <a:pt x="1" y="1356"/>
                  <a:pt x="34" y="1790"/>
                </a:cubicBezTo>
                <a:cubicBezTo>
                  <a:pt x="67" y="2190"/>
                  <a:pt x="234" y="2557"/>
                  <a:pt x="501" y="2857"/>
                </a:cubicBezTo>
                <a:cubicBezTo>
                  <a:pt x="1268" y="3958"/>
                  <a:pt x="2402" y="4725"/>
                  <a:pt x="3703" y="5092"/>
                </a:cubicBezTo>
                <a:lnTo>
                  <a:pt x="6572" y="4859"/>
                </a:lnTo>
                <a:lnTo>
                  <a:pt x="8940" y="6627"/>
                </a:lnTo>
                <a:lnTo>
                  <a:pt x="10708" y="9429"/>
                </a:lnTo>
                <a:lnTo>
                  <a:pt x="7539" y="13532"/>
                </a:lnTo>
                <a:lnTo>
                  <a:pt x="8707" y="14366"/>
                </a:lnTo>
                <a:cubicBezTo>
                  <a:pt x="9274" y="13365"/>
                  <a:pt x="10241" y="12664"/>
                  <a:pt x="10942" y="11764"/>
                </a:cubicBezTo>
                <a:cubicBezTo>
                  <a:pt x="11676" y="10830"/>
                  <a:pt x="12209" y="9596"/>
                  <a:pt x="11676" y="8528"/>
                </a:cubicBezTo>
                <a:cubicBezTo>
                  <a:pt x="11509" y="8161"/>
                  <a:pt x="11209" y="7861"/>
                  <a:pt x="11042" y="7527"/>
                </a:cubicBezTo>
                <a:cubicBezTo>
                  <a:pt x="10942" y="7160"/>
                  <a:pt x="10875" y="6760"/>
                  <a:pt x="10842" y="6360"/>
                </a:cubicBezTo>
                <a:cubicBezTo>
                  <a:pt x="10642" y="5159"/>
                  <a:pt x="9908" y="4058"/>
                  <a:pt x="8840" y="3458"/>
                </a:cubicBezTo>
                <a:cubicBezTo>
                  <a:pt x="8073" y="3024"/>
                  <a:pt x="7239" y="2857"/>
                  <a:pt x="6505" y="2457"/>
                </a:cubicBezTo>
                <a:cubicBezTo>
                  <a:pt x="5271" y="1823"/>
                  <a:pt x="4437" y="656"/>
                  <a:pt x="3170" y="155"/>
                </a:cubicBezTo>
                <a:cubicBezTo>
                  <a:pt x="2960" y="51"/>
                  <a:pt x="2724" y="1"/>
                  <a:pt x="248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5" name="Google Shape;3456;p69">
            <a:extLst>
              <a:ext uri="{FF2B5EF4-FFF2-40B4-BE49-F238E27FC236}">
                <a16:creationId xmlns:a16="http://schemas.microsoft.com/office/drawing/2014/main" id="{8E1B4DA6-0789-4FCA-B24B-0CEC6F885D57}"/>
              </a:ext>
            </a:extLst>
          </p:cNvPr>
          <p:cNvSpPr/>
          <p:nvPr/>
        </p:nvSpPr>
        <p:spPr>
          <a:xfrm>
            <a:off x="6645069" y="1097308"/>
            <a:ext cx="401764" cy="389984"/>
          </a:xfrm>
          <a:custGeom>
            <a:avLst/>
            <a:gdLst/>
            <a:ahLst/>
            <a:cxnLst/>
            <a:rect l="l" t="t" r="r" b="b"/>
            <a:pathLst>
              <a:path w="22884" h="22213" extrusionOk="0">
                <a:moveTo>
                  <a:pt x="12420" y="0"/>
                </a:moveTo>
                <a:cubicBezTo>
                  <a:pt x="10398" y="0"/>
                  <a:pt x="8328" y="613"/>
                  <a:pt x="6472" y="1964"/>
                </a:cubicBezTo>
                <a:cubicBezTo>
                  <a:pt x="1" y="6668"/>
                  <a:pt x="1268" y="16708"/>
                  <a:pt x="8740" y="19644"/>
                </a:cubicBezTo>
                <a:cubicBezTo>
                  <a:pt x="8807" y="20878"/>
                  <a:pt x="8907" y="22212"/>
                  <a:pt x="8907" y="22212"/>
                </a:cubicBezTo>
                <a:lnTo>
                  <a:pt x="17780" y="21612"/>
                </a:lnTo>
                <a:cubicBezTo>
                  <a:pt x="17780" y="21612"/>
                  <a:pt x="17747" y="20144"/>
                  <a:pt x="17714" y="18910"/>
                </a:cubicBezTo>
                <a:cubicBezTo>
                  <a:pt x="20983" y="16975"/>
                  <a:pt x="22884" y="13373"/>
                  <a:pt x="22617" y="9570"/>
                </a:cubicBezTo>
                <a:cubicBezTo>
                  <a:pt x="22259" y="3848"/>
                  <a:pt x="17488" y="0"/>
                  <a:pt x="12420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6" name="Google Shape;3457;p69">
            <a:extLst>
              <a:ext uri="{FF2B5EF4-FFF2-40B4-BE49-F238E27FC236}">
                <a16:creationId xmlns:a16="http://schemas.microsoft.com/office/drawing/2014/main" id="{9FD75DC4-8FF5-45F4-8AD9-CF38C599C81A}"/>
              </a:ext>
            </a:extLst>
          </p:cNvPr>
          <p:cNvSpPr/>
          <p:nvPr/>
        </p:nvSpPr>
        <p:spPr>
          <a:xfrm>
            <a:off x="6772161" y="1278967"/>
            <a:ext cx="197371" cy="205394"/>
          </a:xfrm>
          <a:custGeom>
            <a:avLst/>
            <a:gdLst/>
            <a:ahLst/>
            <a:cxnLst/>
            <a:rect l="l" t="t" r="r" b="b"/>
            <a:pathLst>
              <a:path w="11242" h="11699" extrusionOk="0">
                <a:moveTo>
                  <a:pt x="7539" y="490"/>
                </a:moveTo>
                <a:cubicBezTo>
                  <a:pt x="7739" y="490"/>
                  <a:pt x="7873" y="591"/>
                  <a:pt x="7973" y="757"/>
                </a:cubicBezTo>
                <a:cubicBezTo>
                  <a:pt x="8039" y="891"/>
                  <a:pt x="8073" y="1091"/>
                  <a:pt x="8039" y="1291"/>
                </a:cubicBezTo>
                <a:cubicBezTo>
                  <a:pt x="7939" y="1658"/>
                  <a:pt x="7706" y="1992"/>
                  <a:pt x="7406" y="2258"/>
                </a:cubicBezTo>
                <a:cubicBezTo>
                  <a:pt x="7292" y="2365"/>
                  <a:pt x="7170" y="2462"/>
                  <a:pt x="7039" y="2549"/>
                </a:cubicBezTo>
                <a:lnTo>
                  <a:pt x="7039" y="2549"/>
                </a:lnTo>
                <a:cubicBezTo>
                  <a:pt x="6989" y="2456"/>
                  <a:pt x="6945" y="2359"/>
                  <a:pt x="6905" y="2258"/>
                </a:cubicBezTo>
                <a:cubicBezTo>
                  <a:pt x="6805" y="1891"/>
                  <a:pt x="6739" y="1525"/>
                  <a:pt x="6805" y="1158"/>
                </a:cubicBezTo>
                <a:cubicBezTo>
                  <a:pt x="6839" y="991"/>
                  <a:pt x="6939" y="824"/>
                  <a:pt x="7039" y="691"/>
                </a:cubicBezTo>
                <a:cubicBezTo>
                  <a:pt x="7172" y="557"/>
                  <a:pt x="7372" y="490"/>
                  <a:pt x="7539" y="490"/>
                </a:cubicBezTo>
                <a:close/>
                <a:moveTo>
                  <a:pt x="3736" y="182"/>
                </a:moveTo>
                <a:cubicBezTo>
                  <a:pt x="3828" y="182"/>
                  <a:pt x="3920" y="207"/>
                  <a:pt x="4003" y="257"/>
                </a:cubicBezTo>
                <a:cubicBezTo>
                  <a:pt x="4337" y="457"/>
                  <a:pt x="4537" y="791"/>
                  <a:pt x="4570" y="1158"/>
                </a:cubicBezTo>
                <a:cubicBezTo>
                  <a:pt x="4637" y="1525"/>
                  <a:pt x="4604" y="1925"/>
                  <a:pt x="4504" y="2292"/>
                </a:cubicBezTo>
                <a:cubicBezTo>
                  <a:pt x="4463" y="2462"/>
                  <a:pt x="4405" y="2627"/>
                  <a:pt x="4330" y="2784"/>
                </a:cubicBezTo>
                <a:lnTo>
                  <a:pt x="4330" y="2784"/>
                </a:lnTo>
                <a:cubicBezTo>
                  <a:pt x="3888" y="2569"/>
                  <a:pt x="3504" y="2225"/>
                  <a:pt x="3236" y="1791"/>
                </a:cubicBezTo>
                <a:cubicBezTo>
                  <a:pt x="3036" y="1458"/>
                  <a:pt x="3003" y="1024"/>
                  <a:pt x="3136" y="657"/>
                </a:cubicBezTo>
                <a:cubicBezTo>
                  <a:pt x="3169" y="490"/>
                  <a:pt x="3303" y="324"/>
                  <a:pt x="3470" y="257"/>
                </a:cubicBezTo>
                <a:cubicBezTo>
                  <a:pt x="3553" y="207"/>
                  <a:pt x="3645" y="182"/>
                  <a:pt x="3736" y="182"/>
                </a:cubicBezTo>
                <a:close/>
                <a:moveTo>
                  <a:pt x="10373" y="2062"/>
                </a:moveTo>
                <a:cubicBezTo>
                  <a:pt x="10200" y="2062"/>
                  <a:pt x="10033" y="2104"/>
                  <a:pt x="9874" y="2192"/>
                </a:cubicBezTo>
                <a:cubicBezTo>
                  <a:pt x="9607" y="2358"/>
                  <a:pt x="9374" y="2592"/>
                  <a:pt x="9207" y="2859"/>
                </a:cubicBezTo>
                <a:cubicBezTo>
                  <a:pt x="9012" y="3184"/>
                  <a:pt x="8845" y="3523"/>
                  <a:pt x="8697" y="3877"/>
                </a:cubicBezTo>
                <a:lnTo>
                  <a:pt x="8697" y="3877"/>
                </a:lnTo>
                <a:cubicBezTo>
                  <a:pt x="8594" y="3849"/>
                  <a:pt x="8492" y="3816"/>
                  <a:pt x="8393" y="3777"/>
                </a:cubicBezTo>
                <a:lnTo>
                  <a:pt x="8393" y="3777"/>
                </a:lnTo>
                <a:cubicBezTo>
                  <a:pt x="8491" y="3818"/>
                  <a:pt x="8592" y="3853"/>
                  <a:pt x="8695" y="3882"/>
                </a:cubicBezTo>
                <a:lnTo>
                  <a:pt x="8695" y="3882"/>
                </a:lnTo>
                <a:cubicBezTo>
                  <a:pt x="8695" y="3880"/>
                  <a:pt x="8696" y="3878"/>
                  <a:pt x="8697" y="3877"/>
                </a:cubicBezTo>
                <a:lnTo>
                  <a:pt x="8697" y="3877"/>
                </a:lnTo>
                <a:cubicBezTo>
                  <a:pt x="8740" y="3888"/>
                  <a:pt x="8783" y="3898"/>
                  <a:pt x="8826" y="3908"/>
                </a:cubicBezTo>
                <a:lnTo>
                  <a:pt x="8826" y="3908"/>
                </a:lnTo>
                <a:cubicBezTo>
                  <a:pt x="8971" y="3605"/>
                  <a:pt x="9133" y="3315"/>
                  <a:pt x="9307" y="3026"/>
                </a:cubicBezTo>
                <a:cubicBezTo>
                  <a:pt x="9474" y="2792"/>
                  <a:pt x="9674" y="2559"/>
                  <a:pt x="9941" y="2425"/>
                </a:cubicBezTo>
                <a:cubicBezTo>
                  <a:pt x="10077" y="2328"/>
                  <a:pt x="10247" y="2276"/>
                  <a:pt x="10424" y="2276"/>
                </a:cubicBezTo>
                <a:cubicBezTo>
                  <a:pt x="10552" y="2276"/>
                  <a:pt x="10683" y="2303"/>
                  <a:pt x="10808" y="2358"/>
                </a:cubicBezTo>
                <a:cubicBezTo>
                  <a:pt x="11075" y="2525"/>
                  <a:pt x="11208" y="2859"/>
                  <a:pt x="11075" y="3159"/>
                </a:cubicBezTo>
                <a:cubicBezTo>
                  <a:pt x="11043" y="3255"/>
                  <a:pt x="10994" y="3345"/>
                  <a:pt x="10933" y="3426"/>
                </a:cubicBezTo>
                <a:lnTo>
                  <a:pt x="10933" y="3426"/>
                </a:lnTo>
                <a:cubicBezTo>
                  <a:pt x="11028" y="3324"/>
                  <a:pt x="11109" y="3211"/>
                  <a:pt x="11175" y="3092"/>
                </a:cubicBezTo>
                <a:cubicBezTo>
                  <a:pt x="11242" y="2892"/>
                  <a:pt x="11242" y="2692"/>
                  <a:pt x="11175" y="2525"/>
                </a:cubicBezTo>
                <a:cubicBezTo>
                  <a:pt x="11108" y="2358"/>
                  <a:pt x="11008" y="2225"/>
                  <a:pt x="10841" y="2158"/>
                </a:cubicBezTo>
                <a:cubicBezTo>
                  <a:pt x="10684" y="2095"/>
                  <a:pt x="10526" y="2062"/>
                  <a:pt x="10373" y="2062"/>
                </a:cubicBezTo>
                <a:close/>
                <a:moveTo>
                  <a:pt x="744" y="2958"/>
                </a:moveTo>
                <a:cubicBezTo>
                  <a:pt x="843" y="2958"/>
                  <a:pt x="943" y="2980"/>
                  <a:pt x="1034" y="3026"/>
                </a:cubicBezTo>
                <a:cubicBezTo>
                  <a:pt x="1301" y="3159"/>
                  <a:pt x="1535" y="3393"/>
                  <a:pt x="1668" y="3659"/>
                </a:cubicBezTo>
                <a:cubicBezTo>
                  <a:pt x="1815" y="3904"/>
                  <a:pt x="1946" y="4157"/>
                  <a:pt x="2072" y="4409"/>
                </a:cubicBezTo>
                <a:lnTo>
                  <a:pt x="2072" y="4409"/>
                </a:lnTo>
                <a:cubicBezTo>
                  <a:pt x="1911" y="4432"/>
                  <a:pt x="1746" y="4443"/>
                  <a:pt x="1582" y="4443"/>
                </a:cubicBezTo>
                <a:cubicBezTo>
                  <a:pt x="1466" y="4443"/>
                  <a:pt x="1350" y="4438"/>
                  <a:pt x="1235" y="4427"/>
                </a:cubicBezTo>
                <a:cubicBezTo>
                  <a:pt x="934" y="4393"/>
                  <a:pt x="601" y="4260"/>
                  <a:pt x="367" y="4026"/>
                </a:cubicBezTo>
                <a:cubicBezTo>
                  <a:pt x="134" y="3826"/>
                  <a:pt x="67" y="3459"/>
                  <a:pt x="234" y="3192"/>
                </a:cubicBezTo>
                <a:cubicBezTo>
                  <a:pt x="365" y="3039"/>
                  <a:pt x="554" y="2958"/>
                  <a:pt x="744" y="2958"/>
                </a:cubicBezTo>
                <a:close/>
                <a:moveTo>
                  <a:pt x="10933" y="3426"/>
                </a:moveTo>
                <a:lnTo>
                  <a:pt x="10933" y="3426"/>
                </a:lnTo>
                <a:cubicBezTo>
                  <a:pt x="10787" y="3582"/>
                  <a:pt x="10610" y="3712"/>
                  <a:pt x="10408" y="3793"/>
                </a:cubicBezTo>
                <a:cubicBezTo>
                  <a:pt x="10083" y="3914"/>
                  <a:pt x="9749" y="3971"/>
                  <a:pt x="9421" y="3971"/>
                </a:cubicBezTo>
                <a:cubicBezTo>
                  <a:pt x="9219" y="3971"/>
                  <a:pt x="9020" y="3950"/>
                  <a:pt x="8826" y="3908"/>
                </a:cubicBezTo>
                <a:lnTo>
                  <a:pt x="8826" y="3908"/>
                </a:lnTo>
                <a:cubicBezTo>
                  <a:pt x="8824" y="3910"/>
                  <a:pt x="8823" y="3913"/>
                  <a:pt x="8822" y="3915"/>
                </a:cubicBezTo>
                <a:lnTo>
                  <a:pt x="8822" y="3915"/>
                </a:lnTo>
                <a:cubicBezTo>
                  <a:pt x="8779" y="3905"/>
                  <a:pt x="8737" y="3894"/>
                  <a:pt x="8695" y="3882"/>
                </a:cubicBezTo>
                <a:lnTo>
                  <a:pt x="8695" y="3882"/>
                </a:lnTo>
                <a:cubicBezTo>
                  <a:pt x="8616" y="4071"/>
                  <a:pt x="8542" y="4263"/>
                  <a:pt x="8473" y="4460"/>
                </a:cubicBezTo>
                <a:cubicBezTo>
                  <a:pt x="8106" y="5394"/>
                  <a:pt x="7873" y="6361"/>
                  <a:pt x="7706" y="7329"/>
                </a:cubicBezTo>
                <a:cubicBezTo>
                  <a:pt x="7572" y="8196"/>
                  <a:pt x="7506" y="8963"/>
                  <a:pt x="7439" y="9597"/>
                </a:cubicBezTo>
                <a:cubicBezTo>
                  <a:pt x="7406" y="10197"/>
                  <a:pt x="7372" y="10664"/>
                  <a:pt x="7372" y="10998"/>
                </a:cubicBezTo>
                <a:lnTo>
                  <a:pt x="7372" y="11098"/>
                </a:lnTo>
                <a:cubicBezTo>
                  <a:pt x="7439" y="10764"/>
                  <a:pt x="7439" y="10264"/>
                  <a:pt x="7506" y="9664"/>
                </a:cubicBezTo>
                <a:cubicBezTo>
                  <a:pt x="7572" y="9097"/>
                  <a:pt x="7639" y="8329"/>
                  <a:pt x="7806" y="7462"/>
                </a:cubicBezTo>
                <a:cubicBezTo>
                  <a:pt x="7973" y="6461"/>
                  <a:pt x="8206" y="5494"/>
                  <a:pt x="8540" y="4593"/>
                </a:cubicBezTo>
                <a:cubicBezTo>
                  <a:pt x="8623" y="4357"/>
                  <a:pt x="8718" y="4133"/>
                  <a:pt x="8822" y="3915"/>
                </a:cubicBezTo>
                <a:lnTo>
                  <a:pt x="8822" y="3915"/>
                </a:lnTo>
                <a:cubicBezTo>
                  <a:pt x="9025" y="3963"/>
                  <a:pt x="9235" y="3988"/>
                  <a:pt x="9447" y="3988"/>
                </a:cubicBezTo>
                <a:cubicBezTo>
                  <a:pt x="9754" y="3988"/>
                  <a:pt x="10068" y="3936"/>
                  <a:pt x="10374" y="3826"/>
                </a:cubicBezTo>
                <a:lnTo>
                  <a:pt x="10441" y="3826"/>
                </a:lnTo>
                <a:cubicBezTo>
                  <a:pt x="10622" y="3736"/>
                  <a:pt x="10804" y="3599"/>
                  <a:pt x="10933" y="3426"/>
                </a:cubicBezTo>
                <a:close/>
                <a:moveTo>
                  <a:pt x="3782" y="0"/>
                </a:moveTo>
                <a:cubicBezTo>
                  <a:pt x="3450" y="0"/>
                  <a:pt x="3148" y="215"/>
                  <a:pt x="3036" y="524"/>
                </a:cubicBezTo>
                <a:cubicBezTo>
                  <a:pt x="2969" y="957"/>
                  <a:pt x="3003" y="1358"/>
                  <a:pt x="3203" y="1758"/>
                </a:cubicBezTo>
                <a:cubicBezTo>
                  <a:pt x="3468" y="2207"/>
                  <a:pt x="3859" y="2569"/>
                  <a:pt x="4320" y="2805"/>
                </a:cubicBezTo>
                <a:lnTo>
                  <a:pt x="4320" y="2805"/>
                </a:lnTo>
                <a:cubicBezTo>
                  <a:pt x="4089" y="3285"/>
                  <a:pt x="3709" y="3694"/>
                  <a:pt x="3236" y="3993"/>
                </a:cubicBezTo>
                <a:cubicBezTo>
                  <a:pt x="2929" y="4191"/>
                  <a:pt x="2574" y="4321"/>
                  <a:pt x="2202" y="4389"/>
                </a:cubicBezTo>
                <a:lnTo>
                  <a:pt x="2202" y="4389"/>
                </a:lnTo>
                <a:cubicBezTo>
                  <a:pt x="2074" y="4129"/>
                  <a:pt x="1938" y="3865"/>
                  <a:pt x="1802" y="3593"/>
                </a:cubicBezTo>
                <a:cubicBezTo>
                  <a:pt x="1635" y="3292"/>
                  <a:pt x="1401" y="3059"/>
                  <a:pt x="1135" y="2926"/>
                </a:cubicBezTo>
                <a:cubicBezTo>
                  <a:pt x="1009" y="2850"/>
                  <a:pt x="884" y="2813"/>
                  <a:pt x="759" y="2813"/>
                </a:cubicBezTo>
                <a:cubicBezTo>
                  <a:pt x="718" y="2813"/>
                  <a:pt x="676" y="2817"/>
                  <a:pt x="634" y="2825"/>
                </a:cubicBezTo>
                <a:cubicBezTo>
                  <a:pt x="434" y="2825"/>
                  <a:pt x="267" y="2926"/>
                  <a:pt x="167" y="3092"/>
                </a:cubicBezTo>
                <a:cubicBezTo>
                  <a:pt x="0" y="3393"/>
                  <a:pt x="67" y="3759"/>
                  <a:pt x="301" y="4026"/>
                </a:cubicBezTo>
                <a:cubicBezTo>
                  <a:pt x="567" y="4260"/>
                  <a:pt x="901" y="4427"/>
                  <a:pt x="1268" y="4460"/>
                </a:cubicBezTo>
                <a:cubicBezTo>
                  <a:pt x="1426" y="4484"/>
                  <a:pt x="1582" y="4496"/>
                  <a:pt x="1738" y="4496"/>
                </a:cubicBezTo>
                <a:cubicBezTo>
                  <a:pt x="1861" y="4496"/>
                  <a:pt x="1984" y="4488"/>
                  <a:pt x="2105" y="4474"/>
                </a:cubicBezTo>
                <a:lnTo>
                  <a:pt x="2105" y="4474"/>
                </a:lnTo>
                <a:cubicBezTo>
                  <a:pt x="2226" y="4716"/>
                  <a:pt x="2344" y="4959"/>
                  <a:pt x="2469" y="5194"/>
                </a:cubicBezTo>
                <a:cubicBezTo>
                  <a:pt x="3403" y="7162"/>
                  <a:pt x="4137" y="8830"/>
                  <a:pt x="4570" y="9964"/>
                </a:cubicBezTo>
                <a:lnTo>
                  <a:pt x="5137" y="11265"/>
                </a:lnTo>
                <a:cubicBezTo>
                  <a:pt x="5004" y="10798"/>
                  <a:pt x="4837" y="10331"/>
                  <a:pt x="4637" y="9931"/>
                </a:cubicBezTo>
                <a:cubicBezTo>
                  <a:pt x="4170" y="8763"/>
                  <a:pt x="3503" y="7129"/>
                  <a:pt x="2536" y="5127"/>
                </a:cubicBezTo>
                <a:cubicBezTo>
                  <a:pt x="2446" y="4904"/>
                  <a:pt x="2344" y="4681"/>
                  <a:pt x="2234" y="4455"/>
                </a:cubicBezTo>
                <a:lnTo>
                  <a:pt x="2234" y="4455"/>
                </a:lnTo>
                <a:cubicBezTo>
                  <a:pt x="3174" y="4302"/>
                  <a:pt x="3998" y="3717"/>
                  <a:pt x="4438" y="2862"/>
                </a:cubicBezTo>
                <a:lnTo>
                  <a:pt x="4438" y="2862"/>
                </a:lnTo>
                <a:cubicBezTo>
                  <a:pt x="4699" y="2980"/>
                  <a:pt x="4979" y="3059"/>
                  <a:pt x="5271" y="3092"/>
                </a:cubicBezTo>
                <a:cubicBezTo>
                  <a:pt x="5347" y="3098"/>
                  <a:pt x="5424" y="3101"/>
                  <a:pt x="5501" y="3101"/>
                </a:cubicBezTo>
                <a:cubicBezTo>
                  <a:pt x="6037" y="3101"/>
                  <a:pt x="6578" y="2953"/>
                  <a:pt x="7052" y="2675"/>
                </a:cubicBezTo>
                <a:lnTo>
                  <a:pt x="7052" y="2675"/>
                </a:lnTo>
                <a:cubicBezTo>
                  <a:pt x="7377" y="3186"/>
                  <a:pt x="7852" y="3565"/>
                  <a:pt x="8393" y="3777"/>
                </a:cubicBezTo>
                <a:lnTo>
                  <a:pt x="8393" y="3777"/>
                </a:lnTo>
                <a:cubicBezTo>
                  <a:pt x="7860" y="3555"/>
                  <a:pt x="7399" y="3166"/>
                  <a:pt x="7095" y="2649"/>
                </a:cubicBezTo>
                <a:lnTo>
                  <a:pt x="7095" y="2649"/>
                </a:lnTo>
                <a:cubicBezTo>
                  <a:pt x="7277" y="2538"/>
                  <a:pt x="7449" y="2407"/>
                  <a:pt x="7606" y="2258"/>
                </a:cubicBezTo>
                <a:cubicBezTo>
                  <a:pt x="7906" y="1958"/>
                  <a:pt x="8106" y="1591"/>
                  <a:pt x="8206" y="1191"/>
                </a:cubicBezTo>
                <a:cubicBezTo>
                  <a:pt x="8240" y="991"/>
                  <a:pt x="8206" y="757"/>
                  <a:pt x="8073" y="591"/>
                </a:cubicBezTo>
                <a:cubicBezTo>
                  <a:pt x="7973" y="390"/>
                  <a:pt x="7773" y="257"/>
                  <a:pt x="7539" y="257"/>
                </a:cubicBezTo>
                <a:cubicBezTo>
                  <a:pt x="7105" y="257"/>
                  <a:pt x="6739" y="557"/>
                  <a:pt x="6672" y="991"/>
                </a:cubicBezTo>
                <a:cubicBezTo>
                  <a:pt x="6572" y="1391"/>
                  <a:pt x="6638" y="1791"/>
                  <a:pt x="6805" y="2158"/>
                </a:cubicBezTo>
                <a:lnTo>
                  <a:pt x="6805" y="2192"/>
                </a:lnTo>
                <a:cubicBezTo>
                  <a:pt x="6859" y="2328"/>
                  <a:pt x="6922" y="2457"/>
                  <a:pt x="6993" y="2579"/>
                </a:cubicBezTo>
                <a:lnTo>
                  <a:pt x="6993" y="2579"/>
                </a:lnTo>
                <a:cubicBezTo>
                  <a:pt x="6541" y="2869"/>
                  <a:pt x="6000" y="3035"/>
                  <a:pt x="5434" y="3035"/>
                </a:cubicBezTo>
                <a:cubicBezTo>
                  <a:pt x="5358" y="3035"/>
                  <a:pt x="5281" y="3032"/>
                  <a:pt x="5204" y="3026"/>
                </a:cubicBezTo>
                <a:cubicBezTo>
                  <a:pt x="4943" y="3004"/>
                  <a:pt x="4689" y="2939"/>
                  <a:pt x="4450" y="2838"/>
                </a:cubicBezTo>
                <a:lnTo>
                  <a:pt x="4450" y="2838"/>
                </a:lnTo>
                <a:cubicBezTo>
                  <a:pt x="4542" y="2657"/>
                  <a:pt x="4616" y="2463"/>
                  <a:pt x="4670" y="2258"/>
                </a:cubicBezTo>
                <a:cubicBezTo>
                  <a:pt x="4770" y="1858"/>
                  <a:pt x="4804" y="1458"/>
                  <a:pt x="4770" y="1058"/>
                </a:cubicBezTo>
                <a:cubicBezTo>
                  <a:pt x="4704" y="857"/>
                  <a:pt x="4637" y="691"/>
                  <a:pt x="4537" y="490"/>
                </a:cubicBezTo>
                <a:cubicBezTo>
                  <a:pt x="4437" y="324"/>
                  <a:pt x="4270" y="157"/>
                  <a:pt x="4103" y="57"/>
                </a:cubicBezTo>
                <a:cubicBezTo>
                  <a:pt x="4037" y="57"/>
                  <a:pt x="4003" y="23"/>
                  <a:pt x="3970" y="23"/>
                </a:cubicBezTo>
                <a:cubicBezTo>
                  <a:pt x="3907" y="8"/>
                  <a:pt x="3844" y="0"/>
                  <a:pt x="3782" y="0"/>
                </a:cubicBezTo>
                <a:close/>
                <a:moveTo>
                  <a:pt x="7372" y="11098"/>
                </a:moveTo>
                <a:cubicBezTo>
                  <a:pt x="7372" y="11265"/>
                  <a:pt x="7339" y="11365"/>
                  <a:pt x="7339" y="11465"/>
                </a:cubicBezTo>
                <a:cubicBezTo>
                  <a:pt x="7339" y="11487"/>
                  <a:pt x="7343" y="11495"/>
                  <a:pt x="7348" y="11495"/>
                </a:cubicBezTo>
                <a:cubicBezTo>
                  <a:pt x="7358" y="11495"/>
                  <a:pt x="7372" y="11465"/>
                  <a:pt x="7372" y="11465"/>
                </a:cubicBezTo>
                <a:lnTo>
                  <a:pt x="7372" y="11098"/>
                </a:lnTo>
                <a:close/>
                <a:moveTo>
                  <a:pt x="5137" y="11265"/>
                </a:moveTo>
                <a:lnTo>
                  <a:pt x="5237" y="11598"/>
                </a:lnTo>
                <a:cubicBezTo>
                  <a:pt x="5204" y="11465"/>
                  <a:pt x="5171" y="11365"/>
                  <a:pt x="5137" y="11265"/>
                </a:cubicBezTo>
                <a:close/>
                <a:moveTo>
                  <a:pt x="5237" y="11598"/>
                </a:moveTo>
                <a:cubicBezTo>
                  <a:pt x="5237" y="11615"/>
                  <a:pt x="5254" y="11632"/>
                  <a:pt x="5271" y="11648"/>
                </a:cubicBezTo>
                <a:lnTo>
                  <a:pt x="5237" y="11598"/>
                </a:lnTo>
                <a:close/>
                <a:moveTo>
                  <a:pt x="5271" y="11648"/>
                </a:moveTo>
                <a:lnTo>
                  <a:pt x="5304" y="11698"/>
                </a:lnTo>
                <a:cubicBezTo>
                  <a:pt x="5304" y="11682"/>
                  <a:pt x="5288" y="11665"/>
                  <a:pt x="5271" y="11648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7" name="Google Shape;3458;p69">
            <a:extLst>
              <a:ext uri="{FF2B5EF4-FFF2-40B4-BE49-F238E27FC236}">
                <a16:creationId xmlns:a16="http://schemas.microsoft.com/office/drawing/2014/main" id="{7B687411-64D3-4F9D-93CB-E9A0FA6BA366}"/>
              </a:ext>
            </a:extLst>
          </p:cNvPr>
          <p:cNvSpPr/>
          <p:nvPr/>
        </p:nvSpPr>
        <p:spPr>
          <a:xfrm>
            <a:off x="6802604" y="1487223"/>
            <a:ext cx="155218" cy="29355"/>
          </a:xfrm>
          <a:custGeom>
            <a:avLst/>
            <a:gdLst/>
            <a:ahLst/>
            <a:cxnLst/>
            <a:rect l="l" t="t" r="r" b="b"/>
            <a:pathLst>
              <a:path w="8841" h="1672" extrusionOk="0">
                <a:moveTo>
                  <a:pt x="8237" y="0"/>
                </a:moveTo>
                <a:cubicBezTo>
                  <a:pt x="8216" y="0"/>
                  <a:pt x="8195" y="1"/>
                  <a:pt x="8173" y="3"/>
                </a:cubicBezTo>
                <a:lnTo>
                  <a:pt x="568" y="504"/>
                </a:lnTo>
                <a:cubicBezTo>
                  <a:pt x="234" y="504"/>
                  <a:pt x="1" y="804"/>
                  <a:pt x="1" y="1104"/>
                </a:cubicBezTo>
                <a:cubicBezTo>
                  <a:pt x="34" y="1438"/>
                  <a:pt x="301" y="1671"/>
                  <a:pt x="635" y="1671"/>
                </a:cubicBezTo>
                <a:lnTo>
                  <a:pt x="8274" y="1171"/>
                </a:lnTo>
                <a:cubicBezTo>
                  <a:pt x="8574" y="1137"/>
                  <a:pt x="8841" y="837"/>
                  <a:pt x="8807" y="537"/>
                </a:cubicBezTo>
                <a:cubicBezTo>
                  <a:pt x="8807" y="225"/>
                  <a:pt x="8544" y="0"/>
                  <a:pt x="823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8" name="Google Shape;3459;p69">
            <a:extLst>
              <a:ext uri="{FF2B5EF4-FFF2-40B4-BE49-F238E27FC236}">
                <a16:creationId xmlns:a16="http://schemas.microsoft.com/office/drawing/2014/main" id="{956894D6-C39D-4127-A7BE-8CF88737C44D}"/>
              </a:ext>
            </a:extLst>
          </p:cNvPr>
          <p:cNvSpPr/>
          <p:nvPr/>
        </p:nvSpPr>
        <p:spPr>
          <a:xfrm>
            <a:off x="6801042" y="1516560"/>
            <a:ext cx="158536" cy="70384"/>
          </a:xfrm>
          <a:custGeom>
            <a:avLst/>
            <a:gdLst/>
            <a:ahLst/>
            <a:cxnLst/>
            <a:rect l="l" t="t" r="r" b="b"/>
            <a:pathLst>
              <a:path w="9030" h="4009" extrusionOk="0">
                <a:moveTo>
                  <a:pt x="8396" y="0"/>
                </a:moveTo>
                <a:lnTo>
                  <a:pt x="757" y="500"/>
                </a:lnTo>
                <a:cubicBezTo>
                  <a:pt x="1" y="533"/>
                  <a:pt x="55" y="1669"/>
                  <a:pt x="824" y="1669"/>
                </a:cubicBezTo>
                <a:cubicBezTo>
                  <a:pt x="835" y="1669"/>
                  <a:pt x="846" y="1668"/>
                  <a:pt x="857" y="1668"/>
                </a:cubicBezTo>
                <a:lnTo>
                  <a:pt x="1691" y="1601"/>
                </a:lnTo>
                <a:lnTo>
                  <a:pt x="2925" y="3669"/>
                </a:lnTo>
                <a:cubicBezTo>
                  <a:pt x="3045" y="3879"/>
                  <a:pt x="3273" y="4008"/>
                  <a:pt x="3511" y="4008"/>
                </a:cubicBezTo>
                <a:cubicBezTo>
                  <a:pt x="3538" y="4008"/>
                  <a:pt x="3565" y="4006"/>
                  <a:pt x="3592" y="4003"/>
                </a:cubicBezTo>
                <a:lnTo>
                  <a:pt x="6294" y="3836"/>
                </a:lnTo>
                <a:cubicBezTo>
                  <a:pt x="6595" y="3803"/>
                  <a:pt x="6828" y="3603"/>
                  <a:pt x="6928" y="3369"/>
                </a:cubicBezTo>
                <a:lnTo>
                  <a:pt x="7896" y="1201"/>
                </a:lnTo>
                <a:lnTo>
                  <a:pt x="8496" y="1168"/>
                </a:lnTo>
                <a:cubicBezTo>
                  <a:pt x="8796" y="1134"/>
                  <a:pt x="9030" y="834"/>
                  <a:pt x="8963" y="534"/>
                </a:cubicBezTo>
                <a:cubicBezTo>
                  <a:pt x="8963" y="234"/>
                  <a:pt x="8696" y="0"/>
                  <a:pt x="839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9" name="Google Shape;3460;p69">
            <a:extLst>
              <a:ext uri="{FF2B5EF4-FFF2-40B4-BE49-F238E27FC236}">
                <a16:creationId xmlns:a16="http://schemas.microsoft.com/office/drawing/2014/main" id="{54FEF844-8C4E-47FD-9A97-FB86F98F35F0}"/>
              </a:ext>
            </a:extLst>
          </p:cNvPr>
          <p:cNvSpPr/>
          <p:nvPr/>
        </p:nvSpPr>
        <p:spPr>
          <a:xfrm>
            <a:off x="6705393" y="1134371"/>
            <a:ext cx="109535" cy="207782"/>
          </a:xfrm>
          <a:custGeom>
            <a:avLst/>
            <a:gdLst/>
            <a:ahLst/>
            <a:cxnLst/>
            <a:rect l="l" t="t" r="r" b="b"/>
            <a:pathLst>
              <a:path w="6239" h="11835" extrusionOk="0">
                <a:moveTo>
                  <a:pt x="5949" y="0"/>
                </a:moveTo>
                <a:cubicBezTo>
                  <a:pt x="5855" y="0"/>
                  <a:pt x="5739" y="8"/>
                  <a:pt x="5605" y="20"/>
                </a:cubicBezTo>
                <a:cubicBezTo>
                  <a:pt x="5071" y="120"/>
                  <a:pt x="4571" y="320"/>
                  <a:pt x="4104" y="587"/>
                </a:cubicBezTo>
                <a:cubicBezTo>
                  <a:pt x="3370" y="954"/>
                  <a:pt x="2703" y="1488"/>
                  <a:pt x="2136" y="2088"/>
                </a:cubicBezTo>
                <a:lnTo>
                  <a:pt x="501" y="4590"/>
                </a:lnTo>
                <a:cubicBezTo>
                  <a:pt x="167" y="5558"/>
                  <a:pt x="1" y="6558"/>
                  <a:pt x="1" y="7592"/>
                </a:cubicBezTo>
                <a:cubicBezTo>
                  <a:pt x="1" y="8393"/>
                  <a:pt x="167" y="9227"/>
                  <a:pt x="401" y="9994"/>
                </a:cubicBezTo>
                <a:cubicBezTo>
                  <a:pt x="568" y="10528"/>
                  <a:pt x="835" y="11028"/>
                  <a:pt x="1168" y="11462"/>
                </a:cubicBezTo>
                <a:cubicBezTo>
                  <a:pt x="1403" y="11726"/>
                  <a:pt x="1534" y="11835"/>
                  <a:pt x="1630" y="11835"/>
                </a:cubicBezTo>
                <a:cubicBezTo>
                  <a:pt x="1644" y="11835"/>
                  <a:pt x="1656" y="11833"/>
                  <a:pt x="1669" y="11829"/>
                </a:cubicBezTo>
                <a:cubicBezTo>
                  <a:pt x="1802" y="11695"/>
                  <a:pt x="1468" y="10995"/>
                  <a:pt x="1235" y="9761"/>
                </a:cubicBezTo>
                <a:cubicBezTo>
                  <a:pt x="601" y="6525"/>
                  <a:pt x="1902" y="3256"/>
                  <a:pt x="4537" y="1321"/>
                </a:cubicBezTo>
                <a:cubicBezTo>
                  <a:pt x="5505" y="587"/>
                  <a:pt x="6238" y="254"/>
                  <a:pt x="6205" y="87"/>
                </a:cubicBezTo>
                <a:cubicBezTo>
                  <a:pt x="6205" y="23"/>
                  <a:pt x="6111" y="0"/>
                  <a:pt x="594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0" name="Google Shape;3461;p69">
            <a:extLst>
              <a:ext uri="{FF2B5EF4-FFF2-40B4-BE49-F238E27FC236}">
                <a16:creationId xmlns:a16="http://schemas.microsoft.com/office/drawing/2014/main" id="{D6D60F72-11B1-4A6A-B0A8-B36069DC7C60}"/>
              </a:ext>
            </a:extLst>
          </p:cNvPr>
          <p:cNvSpPr/>
          <p:nvPr/>
        </p:nvSpPr>
        <p:spPr>
          <a:xfrm>
            <a:off x="6834820" y="1118763"/>
            <a:ext cx="46279" cy="22121"/>
          </a:xfrm>
          <a:custGeom>
            <a:avLst/>
            <a:gdLst/>
            <a:ahLst/>
            <a:cxnLst/>
            <a:rect l="l" t="t" r="r" b="b"/>
            <a:pathLst>
              <a:path w="2636" h="1260" extrusionOk="0">
                <a:moveTo>
                  <a:pt x="1420" y="0"/>
                </a:moveTo>
                <a:cubicBezTo>
                  <a:pt x="1046" y="0"/>
                  <a:pt x="674" y="101"/>
                  <a:pt x="334" y="309"/>
                </a:cubicBezTo>
                <a:cubicBezTo>
                  <a:pt x="134" y="476"/>
                  <a:pt x="1" y="642"/>
                  <a:pt x="67" y="809"/>
                </a:cubicBezTo>
                <a:cubicBezTo>
                  <a:pt x="123" y="1116"/>
                  <a:pt x="551" y="1259"/>
                  <a:pt x="1041" y="1259"/>
                </a:cubicBezTo>
                <a:cubicBezTo>
                  <a:pt x="1137" y="1259"/>
                  <a:pt x="1236" y="1254"/>
                  <a:pt x="1335" y="1243"/>
                </a:cubicBezTo>
                <a:lnTo>
                  <a:pt x="2602" y="642"/>
                </a:lnTo>
                <a:cubicBezTo>
                  <a:pt x="2636" y="476"/>
                  <a:pt x="2502" y="309"/>
                  <a:pt x="2269" y="175"/>
                </a:cubicBezTo>
                <a:cubicBezTo>
                  <a:pt x="1994" y="60"/>
                  <a:pt x="1706" y="0"/>
                  <a:pt x="14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1" name="Google Shape;3462;p69">
            <a:extLst>
              <a:ext uri="{FF2B5EF4-FFF2-40B4-BE49-F238E27FC236}">
                <a16:creationId xmlns:a16="http://schemas.microsoft.com/office/drawing/2014/main" id="{99E5171E-1D6D-46B4-BB18-093BE874F69A}"/>
              </a:ext>
            </a:extLst>
          </p:cNvPr>
          <p:cNvSpPr/>
          <p:nvPr/>
        </p:nvSpPr>
        <p:spPr>
          <a:xfrm>
            <a:off x="6857661" y="1572495"/>
            <a:ext cx="63274" cy="12096"/>
          </a:xfrm>
          <a:custGeom>
            <a:avLst/>
            <a:gdLst/>
            <a:ahLst/>
            <a:cxnLst/>
            <a:rect l="l" t="t" r="r" b="b"/>
            <a:pathLst>
              <a:path w="3604" h="689" extrusionOk="0">
                <a:moveTo>
                  <a:pt x="2080" y="1"/>
                </a:moveTo>
                <a:cubicBezTo>
                  <a:pt x="1518" y="1"/>
                  <a:pt x="967" y="134"/>
                  <a:pt x="468" y="383"/>
                </a:cubicBezTo>
                <a:cubicBezTo>
                  <a:pt x="267" y="450"/>
                  <a:pt x="134" y="550"/>
                  <a:pt x="1" y="684"/>
                </a:cubicBezTo>
                <a:cubicBezTo>
                  <a:pt x="1" y="687"/>
                  <a:pt x="3" y="689"/>
                  <a:pt x="7" y="689"/>
                </a:cubicBezTo>
                <a:cubicBezTo>
                  <a:pt x="44" y="689"/>
                  <a:pt x="233" y="573"/>
                  <a:pt x="501" y="483"/>
                </a:cubicBezTo>
                <a:cubicBezTo>
                  <a:pt x="901" y="317"/>
                  <a:pt x="1335" y="183"/>
                  <a:pt x="1768" y="150"/>
                </a:cubicBezTo>
                <a:cubicBezTo>
                  <a:pt x="1915" y="138"/>
                  <a:pt x="2070" y="130"/>
                  <a:pt x="2228" y="130"/>
                </a:cubicBezTo>
                <a:cubicBezTo>
                  <a:pt x="2502" y="130"/>
                  <a:pt x="2782" y="153"/>
                  <a:pt x="3036" y="217"/>
                </a:cubicBezTo>
                <a:lnTo>
                  <a:pt x="3603" y="350"/>
                </a:lnTo>
                <a:cubicBezTo>
                  <a:pt x="3436" y="250"/>
                  <a:pt x="3270" y="183"/>
                  <a:pt x="3103" y="150"/>
                </a:cubicBezTo>
                <a:cubicBezTo>
                  <a:pt x="2764" y="49"/>
                  <a:pt x="2420" y="1"/>
                  <a:pt x="208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2" name="Google Shape;3463;p69">
            <a:extLst>
              <a:ext uri="{FF2B5EF4-FFF2-40B4-BE49-F238E27FC236}">
                <a16:creationId xmlns:a16="http://schemas.microsoft.com/office/drawing/2014/main" id="{667D64CD-9CF7-4092-9650-397B6A2838BA}"/>
              </a:ext>
            </a:extLst>
          </p:cNvPr>
          <p:cNvSpPr/>
          <p:nvPr/>
        </p:nvSpPr>
        <p:spPr>
          <a:xfrm>
            <a:off x="6831309" y="1537996"/>
            <a:ext cx="108359" cy="6689"/>
          </a:xfrm>
          <a:custGeom>
            <a:avLst/>
            <a:gdLst/>
            <a:ahLst/>
            <a:cxnLst/>
            <a:rect l="l" t="t" r="r" b="b"/>
            <a:pathLst>
              <a:path w="6172" h="381" extrusionOk="0">
                <a:moveTo>
                  <a:pt x="5397" y="1"/>
                </a:moveTo>
                <a:cubicBezTo>
                  <a:pt x="4623" y="1"/>
                  <a:pt x="3853" y="38"/>
                  <a:pt x="3103" y="113"/>
                </a:cubicBezTo>
                <a:cubicBezTo>
                  <a:pt x="2069" y="147"/>
                  <a:pt x="1035" y="247"/>
                  <a:pt x="0" y="380"/>
                </a:cubicBezTo>
                <a:cubicBezTo>
                  <a:pt x="1035" y="380"/>
                  <a:pt x="2069" y="347"/>
                  <a:pt x="3103" y="247"/>
                </a:cubicBezTo>
                <a:cubicBezTo>
                  <a:pt x="4103" y="213"/>
                  <a:pt x="5137" y="147"/>
                  <a:pt x="6172" y="13"/>
                </a:cubicBezTo>
                <a:cubicBezTo>
                  <a:pt x="5913" y="5"/>
                  <a:pt x="5655" y="1"/>
                  <a:pt x="539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3" name="Google Shape;3464;p69">
            <a:extLst>
              <a:ext uri="{FF2B5EF4-FFF2-40B4-BE49-F238E27FC236}">
                <a16:creationId xmlns:a16="http://schemas.microsoft.com/office/drawing/2014/main" id="{2B3B0266-6918-45C1-9E66-22BC9A5330D1}"/>
              </a:ext>
            </a:extLst>
          </p:cNvPr>
          <p:cNvSpPr/>
          <p:nvPr/>
        </p:nvSpPr>
        <p:spPr>
          <a:xfrm>
            <a:off x="6841264" y="1553446"/>
            <a:ext cx="91382" cy="8076"/>
          </a:xfrm>
          <a:custGeom>
            <a:avLst/>
            <a:gdLst/>
            <a:ahLst/>
            <a:cxnLst/>
            <a:rect l="l" t="t" r="r" b="b"/>
            <a:pathLst>
              <a:path w="5205" h="460" extrusionOk="0">
                <a:moveTo>
                  <a:pt x="5204" y="1"/>
                </a:moveTo>
                <a:cubicBezTo>
                  <a:pt x="4937" y="1"/>
                  <a:pt x="4671" y="34"/>
                  <a:pt x="4437" y="67"/>
                </a:cubicBezTo>
                <a:lnTo>
                  <a:pt x="2602" y="234"/>
                </a:lnTo>
                <a:lnTo>
                  <a:pt x="768" y="334"/>
                </a:lnTo>
                <a:cubicBezTo>
                  <a:pt x="501" y="368"/>
                  <a:pt x="267" y="368"/>
                  <a:pt x="1" y="434"/>
                </a:cubicBezTo>
                <a:cubicBezTo>
                  <a:pt x="134" y="451"/>
                  <a:pt x="267" y="459"/>
                  <a:pt x="397" y="459"/>
                </a:cubicBezTo>
                <a:cubicBezTo>
                  <a:pt x="526" y="459"/>
                  <a:pt x="651" y="451"/>
                  <a:pt x="768" y="434"/>
                </a:cubicBezTo>
                <a:cubicBezTo>
                  <a:pt x="1268" y="434"/>
                  <a:pt x="1835" y="434"/>
                  <a:pt x="2602" y="334"/>
                </a:cubicBezTo>
                <a:cubicBezTo>
                  <a:pt x="3370" y="267"/>
                  <a:pt x="3970" y="167"/>
                  <a:pt x="4437" y="134"/>
                </a:cubicBezTo>
                <a:lnTo>
                  <a:pt x="5204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4" name="Google Shape;3465;p69">
            <a:extLst>
              <a:ext uri="{FF2B5EF4-FFF2-40B4-BE49-F238E27FC236}">
                <a16:creationId xmlns:a16="http://schemas.microsoft.com/office/drawing/2014/main" id="{489A2C63-5475-4607-B72C-C780FD2AEE9C}"/>
              </a:ext>
            </a:extLst>
          </p:cNvPr>
          <p:cNvSpPr/>
          <p:nvPr/>
        </p:nvSpPr>
        <p:spPr>
          <a:xfrm>
            <a:off x="5967491" y="2382343"/>
            <a:ext cx="277025" cy="115171"/>
          </a:xfrm>
          <a:custGeom>
            <a:avLst/>
            <a:gdLst/>
            <a:ahLst/>
            <a:cxnLst/>
            <a:rect l="l" t="t" r="r" b="b"/>
            <a:pathLst>
              <a:path w="15779" h="6560" extrusionOk="0">
                <a:moveTo>
                  <a:pt x="9753" y="1"/>
                </a:moveTo>
                <a:cubicBezTo>
                  <a:pt x="7155" y="1"/>
                  <a:pt x="3829" y="890"/>
                  <a:pt x="1" y="3891"/>
                </a:cubicBezTo>
                <a:lnTo>
                  <a:pt x="1669" y="6559"/>
                </a:lnTo>
                <a:cubicBezTo>
                  <a:pt x="1669" y="6559"/>
                  <a:pt x="7126" y="1563"/>
                  <a:pt x="13190" y="1563"/>
                </a:cubicBezTo>
                <a:cubicBezTo>
                  <a:pt x="14045" y="1563"/>
                  <a:pt x="14913" y="1663"/>
                  <a:pt x="15779" y="1889"/>
                </a:cubicBezTo>
                <a:cubicBezTo>
                  <a:pt x="15779" y="1889"/>
                  <a:pt x="13538" y="1"/>
                  <a:pt x="9753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5" name="Google Shape;3466;p69">
            <a:extLst>
              <a:ext uri="{FF2B5EF4-FFF2-40B4-BE49-F238E27FC236}">
                <a16:creationId xmlns:a16="http://schemas.microsoft.com/office/drawing/2014/main" id="{EE2B1D36-0FAB-4161-AF73-515E4F2AF14B}"/>
              </a:ext>
            </a:extLst>
          </p:cNvPr>
          <p:cNvSpPr/>
          <p:nvPr/>
        </p:nvSpPr>
        <p:spPr>
          <a:xfrm>
            <a:off x="6244499" y="2304656"/>
            <a:ext cx="261206" cy="110870"/>
          </a:xfrm>
          <a:custGeom>
            <a:avLst/>
            <a:gdLst/>
            <a:ahLst/>
            <a:cxnLst/>
            <a:rect l="l" t="t" r="r" b="b"/>
            <a:pathLst>
              <a:path w="14878" h="6315" extrusionOk="0">
                <a:moveTo>
                  <a:pt x="7848" y="1"/>
                </a:moveTo>
                <a:cubicBezTo>
                  <a:pt x="4303" y="1"/>
                  <a:pt x="502" y="1230"/>
                  <a:pt x="1" y="6314"/>
                </a:cubicBezTo>
                <a:cubicBezTo>
                  <a:pt x="1" y="6314"/>
                  <a:pt x="4183" y="1783"/>
                  <a:pt x="10506" y="1783"/>
                </a:cubicBezTo>
                <a:cubicBezTo>
                  <a:pt x="11235" y="1783"/>
                  <a:pt x="11993" y="1843"/>
                  <a:pt x="12776" y="1978"/>
                </a:cubicBezTo>
                <a:lnTo>
                  <a:pt x="14878" y="2312"/>
                </a:lnTo>
                <a:lnTo>
                  <a:pt x="14211" y="1077"/>
                </a:lnTo>
                <a:cubicBezTo>
                  <a:pt x="14211" y="1061"/>
                  <a:pt x="11140" y="1"/>
                  <a:pt x="7848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6" name="Google Shape;3467;p69">
            <a:extLst>
              <a:ext uri="{FF2B5EF4-FFF2-40B4-BE49-F238E27FC236}">
                <a16:creationId xmlns:a16="http://schemas.microsoft.com/office/drawing/2014/main" id="{A5036BF7-0A97-4F5B-B84B-175D2591CA43}"/>
              </a:ext>
            </a:extLst>
          </p:cNvPr>
          <p:cNvSpPr/>
          <p:nvPr/>
        </p:nvSpPr>
        <p:spPr>
          <a:xfrm>
            <a:off x="5749632" y="2073998"/>
            <a:ext cx="494884" cy="398920"/>
          </a:xfrm>
          <a:custGeom>
            <a:avLst/>
            <a:gdLst/>
            <a:ahLst/>
            <a:cxnLst/>
            <a:rect l="l" t="t" r="r" b="b"/>
            <a:pathLst>
              <a:path w="28188" h="22722" extrusionOk="0">
                <a:moveTo>
                  <a:pt x="11300" y="1"/>
                </a:moveTo>
                <a:cubicBezTo>
                  <a:pt x="7824" y="1"/>
                  <a:pt x="3450" y="463"/>
                  <a:pt x="1" y="2340"/>
                </a:cubicBezTo>
                <a:lnTo>
                  <a:pt x="10842" y="22721"/>
                </a:lnTo>
                <a:cubicBezTo>
                  <a:pt x="10842" y="22721"/>
                  <a:pt x="16023" y="17735"/>
                  <a:pt x="22248" y="17735"/>
                </a:cubicBezTo>
                <a:cubicBezTo>
                  <a:pt x="24169" y="17735"/>
                  <a:pt x="26190" y="18210"/>
                  <a:pt x="28188" y="19452"/>
                </a:cubicBezTo>
                <a:lnTo>
                  <a:pt x="17213" y="439"/>
                </a:lnTo>
                <a:cubicBezTo>
                  <a:pt x="17213" y="439"/>
                  <a:pt x="14682" y="1"/>
                  <a:pt x="11300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7" name="Google Shape;3468;p69">
            <a:extLst>
              <a:ext uri="{FF2B5EF4-FFF2-40B4-BE49-F238E27FC236}">
                <a16:creationId xmlns:a16="http://schemas.microsoft.com/office/drawing/2014/main" id="{F9EC5EC2-3F85-4A40-9A20-988234D686E4}"/>
              </a:ext>
            </a:extLst>
          </p:cNvPr>
          <p:cNvSpPr/>
          <p:nvPr/>
        </p:nvSpPr>
        <p:spPr>
          <a:xfrm>
            <a:off x="5747297" y="2072541"/>
            <a:ext cx="498396" cy="401992"/>
          </a:xfrm>
          <a:custGeom>
            <a:avLst/>
            <a:gdLst/>
            <a:ahLst/>
            <a:cxnLst/>
            <a:rect l="l" t="t" r="r" b="b"/>
            <a:pathLst>
              <a:path w="28388" h="22897" extrusionOk="0">
                <a:moveTo>
                  <a:pt x="11377" y="1"/>
                </a:moveTo>
                <a:cubicBezTo>
                  <a:pt x="9909" y="1"/>
                  <a:pt x="8457" y="97"/>
                  <a:pt x="7005" y="255"/>
                </a:cubicBezTo>
                <a:cubicBezTo>
                  <a:pt x="4604" y="555"/>
                  <a:pt x="2235" y="1256"/>
                  <a:pt x="67" y="2356"/>
                </a:cubicBezTo>
                <a:cubicBezTo>
                  <a:pt x="34" y="2390"/>
                  <a:pt x="0" y="2423"/>
                  <a:pt x="34" y="2457"/>
                </a:cubicBezTo>
                <a:lnTo>
                  <a:pt x="10875" y="22871"/>
                </a:lnTo>
                <a:cubicBezTo>
                  <a:pt x="10891" y="22888"/>
                  <a:pt x="10917" y="22896"/>
                  <a:pt x="10942" y="22896"/>
                </a:cubicBezTo>
                <a:cubicBezTo>
                  <a:pt x="10967" y="22896"/>
                  <a:pt x="10992" y="22888"/>
                  <a:pt x="11008" y="22871"/>
                </a:cubicBezTo>
                <a:lnTo>
                  <a:pt x="11075" y="22771"/>
                </a:lnTo>
                <a:cubicBezTo>
                  <a:pt x="13510" y="20570"/>
                  <a:pt x="16479" y="18968"/>
                  <a:pt x="19681" y="18201"/>
                </a:cubicBezTo>
                <a:cubicBezTo>
                  <a:pt x="20415" y="18034"/>
                  <a:pt x="21182" y="17934"/>
                  <a:pt x="21983" y="17901"/>
                </a:cubicBezTo>
                <a:cubicBezTo>
                  <a:pt x="22717" y="17901"/>
                  <a:pt x="23484" y="17934"/>
                  <a:pt x="24218" y="18068"/>
                </a:cubicBezTo>
                <a:cubicBezTo>
                  <a:pt x="25652" y="18335"/>
                  <a:pt x="26986" y="18835"/>
                  <a:pt x="28221" y="19602"/>
                </a:cubicBezTo>
                <a:lnTo>
                  <a:pt x="28321" y="19602"/>
                </a:lnTo>
                <a:cubicBezTo>
                  <a:pt x="28354" y="19569"/>
                  <a:pt x="28387" y="19535"/>
                  <a:pt x="28354" y="19469"/>
                </a:cubicBezTo>
                <a:lnTo>
                  <a:pt x="20382" y="5726"/>
                </a:lnTo>
                <a:lnTo>
                  <a:pt x="18147" y="1856"/>
                </a:lnTo>
                <a:lnTo>
                  <a:pt x="17546" y="855"/>
                </a:lnTo>
                <a:lnTo>
                  <a:pt x="17379" y="589"/>
                </a:lnTo>
                <a:cubicBezTo>
                  <a:pt x="17379" y="555"/>
                  <a:pt x="17379" y="555"/>
                  <a:pt x="17346" y="522"/>
                </a:cubicBezTo>
                <a:lnTo>
                  <a:pt x="17346" y="522"/>
                </a:lnTo>
                <a:cubicBezTo>
                  <a:pt x="17346" y="555"/>
                  <a:pt x="17346" y="589"/>
                  <a:pt x="17379" y="622"/>
                </a:cubicBezTo>
                <a:cubicBezTo>
                  <a:pt x="17379" y="689"/>
                  <a:pt x="17446" y="755"/>
                  <a:pt x="17513" y="889"/>
                </a:cubicBezTo>
                <a:lnTo>
                  <a:pt x="18080" y="1923"/>
                </a:lnTo>
                <a:lnTo>
                  <a:pt x="20282" y="5792"/>
                </a:lnTo>
                <a:lnTo>
                  <a:pt x="28013" y="19266"/>
                </a:lnTo>
                <a:lnTo>
                  <a:pt x="28013" y="19266"/>
                </a:lnTo>
                <a:cubicBezTo>
                  <a:pt x="26876" y="18585"/>
                  <a:pt x="25578" y="18084"/>
                  <a:pt x="24251" y="17868"/>
                </a:cubicBezTo>
                <a:cubicBezTo>
                  <a:pt x="23643" y="17757"/>
                  <a:pt x="23012" y="17692"/>
                  <a:pt x="22359" y="17692"/>
                </a:cubicBezTo>
                <a:cubicBezTo>
                  <a:pt x="22223" y="17692"/>
                  <a:pt x="22087" y="17695"/>
                  <a:pt x="21949" y="17701"/>
                </a:cubicBezTo>
                <a:cubicBezTo>
                  <a:pt x="21182" y="17734"/>
                  <a:pt x="20415" y="17834"/>
                  <a:pt x="19648" y="17968"/>
                </a:cubicBezTo>
                <a:cubicBezTo>
                  <a:pt x="18047" y="18335"/>
                  <a:pt x="16512" y="18902"/>
                  <a:pt x="15078" y="19702"/>
                </a:cubicBezTo>
                <a:cubicBezTo>
                  <a:pt x="13618" y="20499"/>
                  <a:pt x="12224" y="21460"/>
                  <a:pt x="10961" y="22587"/>
                </a:cubicBezTo>
                <a:lnTo>
                  <a:pt x="10961" y="22587"/>
                </a:lnTo>
                <a:lnTo>
                  <a:pt x="236" y="2422"/>
                </a:lnTo>
                <a:lnTo>
                  <a:pt x="236" y="2422"/>
                </a:lnTo>
                <a:cubicBezTo>
                  <a:pt x="2352" y="1374"/>
                  <a:pt x="4663" y="685"/>
                  <a:pt x="7039" y="388"/>
                </a:cubicBezTo>
                <a:cubicBezTo>
                  <a:pt x="8644" y="184"/>
                  <a:pt x="10249" y="82"/>
                  <a:pt x="11855" y="82"/>
                </a:cubicBezTo>
                <a:cubicBezTo>
                  <a:pt x="12084" y="82"/>
                  <a:pt x="12313" y="84"/>
                  <a:pt x="12543" y="88"/>
                </a:cubicBezTo>
                <a:cubicBezTo>
                  <a:pt x="14077" y="122"/>
                  <a:pt x="15245" y="222"/>
                  <a:pt x="16079" y="288"/>
                </a:cubicBezTo>
                <a:cubicBezTo>
                  <a:pt x="14911" y="122"/>
                  <a:pt x="13744" y="21"/>
                  <a:pt x="12543" y="21"/>
                </a:cubicBezTo>
                <a:cubicBezTo>
                  <a:pt x="12153" y="8"/>
                  <a:pt x="11764" y="1"/>
                  <a:pt x="1137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8" name="Google Shape;3469;p69">
            <a:extLst>
              <a:ext uri="{FF2B5EF4-FFF2-40B4-BE49-F238E27FC236}">
                <a16:creationId xmlns:a16="http://schemas.microsoft.com/office/drawing/2014/main" id="{607B03E9-DF81-4CF4-8B97-6C725DCA038D}"/>
              </a:ext>
            </a:extLst>
          </p:cNvPr>
          <p:cNvSpPr/>
          <p:nvPr/>
        </p:nvSpPr>
        <p:spPr>
          <a:xfrm>
            <a:off x="6054168" y="1983406"/>
            <a:ext cx="460912" cy="430943"/>
          </a:xfrm>
          <a:custGeom>
            <a:avLst/>
            <a:gdLst/>
            <a:ahLst/>
            <a:cxnLst/>
            <a:rect l="l" t="t" r="r" b="b"/>
            <a:pathLst>
              <a:path w="26253" h="24546" extrusionOk="0">
                <a:moveTo>
                  <a:pt x="10835" y="0"/>
                </a:moveTo>
                <a:cubicBezTo>
                  <a:pt x="7870" y="0"/>
                  <a:pt x="3989" y="1145"/>
                  <a:pt x="1" y="5532"/>
                </a:cubicBezTo>
                <a:lnTo>
                  <a:pt x="10942" y="24546"/>
                </a:lnTo>
                <a:cubicBezTo>
                  <a:pt x="10942" y="24546"/>
                  <a:pt x="12590" y="18947"/>
                  <a:pt x="21154" y="18947"/>
                </a:cubicBezTo>
                <a:cubicBezTo>
                  <a:pt x="22637" y="18947"/>
                  <a:pt x="24327" y="19115"/>
                  <a:pt x="26253" y="19509"/>
                </a:cubicBezTo>
                <a:lnTo>
                  <a:pt x="16212" y="1362"/>
                </a:lnTo>
                <a:cubicBezTo>
                  <a:pt x="16212" y="1362"/>
                  <a:pt x="14069" y="0"/>
                  <a:pt x="10835" y="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9" name="Google Shape;3470;p69">
            <a:extLst>
              <a:ext uri="{FF2B5EF4-FFF2-40B4-BE49-F238E27FC236}">
                <a16:creationId xmlns:a16="http://schemas.microsoft.com/office/drawing/2014/main" id="{200319EE-6D88-481F-8FE0-6104E0BD03CD}"/>
              </a:ext>
            </a:extLst>
          </p:cNvPr>
          <p:cNvSpPr/>
          <p:nvPr/>
        </p:nvSpPr>
        <p:spPr>
          <a:xfrm>
            <a:off x="6051833" y="1980684"/>
            <a:ext cx="465003" cy="433664"/>
          </a:xfrm>
          <a:custGeom>
            <a:avLst/>
            <a:gdLst/>
            <a:ahLst/>
            <a:cxnLst/>
            <a:rect l="l" t="t" r="r" b="b"/>
            <a:pathLst>
              <a:path w="26486" h="24701" extrusionOk="0">
                <a:moveTo>
                  <a:pt x="10885" y="0"/>
                </a:moveTo>
                <a:cubicBezTo>
                  <a:pt x="9167" y="0"/>
                  <a:pt x="7486" y="369"/>
                  <a:pt x="5938" y="1084"/>
                </a:cubicBezTo>
                <a:cubicBezTo>
                  <a:pt x="3669" y="2151"/>
                  <a:pt x="1668" y="3652"/>
                  <a:pt x="0" y="5520"/>
                </a:cubicBezTo>
                <a:lnTo>
                  <a:pt x="0" y="5620"/>
                </a:lnTo>
                <a:cubicBezTo>
                  <a:pt x="3002" y="10857"/>
                  <a:pt x="6638" y="17162"/>
                  <a:pt x="10508" y="23867"/>
                </a:cubicBezTo>
                <a:lnTo>
                  <a:pt x="10975" y="24634"/>
                </a:lnTo>
                <a:cubicBezTo>
                  <a:pt x="10975" y="24658"/>
                  <a:pt x="10975" y="24665"/>
                  <a:pt x="10987" y="24667"/>
                </a:cubicBezTo>
                <a:lnTo>
                  <a:pt x="10987" y="24667"/>
                </a:lnTo>
                <a:cubicBezTo>
                  <a:pt x="10983" y="24678"/>
                  <a:pt x="10979" y="24689"/>
                  <a:pt x="10975" y="24701"/>
                </a:cubicBezTo>
                <a:lnTo>
                  <a:pt x="11049" y="24688"/>
                </a:lnTo>
                <a:lnTo>
                  <a:pt x="11049" y="24688"/>
                </a:lnTo>
                <a:cubicBezTo>
                  <a:pt x="11053" y="24689"/>
                  <a:pt x="11058" y="24689"/>
                  <a:pt x="11062" y="24689"/>
                </a:cubicBezTo>
                <a:cubicBezTo>
                  <a:pt x="11074" y="24689"/>
                  <a:pt x="11087" y="24686"/>
                  <a:pt x="11099" y="24680"/>
                </a:cubicBezTo>
                <a:lnTo>
                  <a:pt x="11099" y="24680"/>
                </a:lnTo>
                <a:lnTo>
                  <a:pt x="11175" y="24667"/>
                </a:lnTo>
                <a:lnTo>
                  <a:pt x="11145" y="24621"/>
                </a:lnTo>
                <a:lnTo>
                  <a:pt x="11145" y="24621"/>
                </a:lnTo>
                <a:cubicBezTo>
                  <a:pt x="11380" y="23892"/>
                  <a:pt x="11778" y="23196"/>
                  <a:pt x="12309" y="22633"/>
                </a:cubicBezTo>
                <a:cubicBezTo>
                  <a:pt x="12542" y="22332"/>
                  <a:pt x="12809" y="22065"/>
                  <a:pt x="13109" y="21799"/>
                </a:cubicBezTo>
                <a:cubicBezTo>
                  <a:pt x="13376" y="21532"/>
                  <a:pt x="13643" y="21298"/>
                  <a:pt x="13977" y="21098"/>
                </a:cubicBezTo>
                <a:lnTo>
                  <a:pt x="14477" y="20798"/>
                </a:lnTo>
                <a:cubicBezTo>
                  <a:pt x="14611" y="20664"/>
                  <a:pt x="14777" y="20598"/>
                  <a:pt x="14977" y="20498"/>
                </a:cubicBezTo>
                <a:cubicBezTo>
                  <a:pt x="15311" y="20331"/>
                  <a:pt x="15645" y="20164"/>
                  <a:pt x="15978" y="20031"/>
                </a:cubicBezTo>
                <a:lnTo>
                  <a:pt x="17012" y="19664"/>
                </a:lnTo>
                <a:lnTo>
                  <a:pt x="18113" y="19430"/>
                </a:lnTo>
                <a:cubicBezTo>
                  <a:pt x="18447" y="19330"/>
                  <a:pt x="18814" y="19297"/>
                  <a:pt x="19180" y="19263"/>
                </a:cubicBezTo>
                <a:cubicBezTo>
                  <a:pt x="19547" y="19263"/>
                  <a:pt x="19881" y="19163"/>
                  <a:pt x="20281" y="19163"/>
                </a:cubicBezTo>
                <a:lnTo>
                  <a:pt x="21315" y="19163"/>
                </a:lnTo>
                <a:cubicBezTo>
                  <a:pt x="21649" y="19163"/>
                  <a:pt x="21982" y="19163"/>
                  <a:pt x="22349" y="19197"/>
                </a:cubicBezTo>
                <a:lnTo>
                  <a:pt x="23383" y="19297"/>
                </a:lnTo>
                <a:lnTo>
                  <a:pt x="24384" y="19430"/>
                </a:lnTo>
                <a:lnTo>
                  <a:pt x="26315" y="19758"/>
                </a:lnTo>
                <a:lnTo>
                  <a:pt x="26315" y="19758"/>
                </a:lnTo>
                <a:cubicBezTo>
                  <a:pt x="26317" y="19760"/>
                  <a:pt x="26318" y="19762"/>
                  <a:pt x="26319" y="19764"/>
                </a:cubicBezTo>
                <a:lnTo>
                  <a:pt x="26321" y="19759"/>
                </a:lnTo>
                <a:lnTo>
                  <a:pt x="26321" y="19759"/>
                </a:lnTo>
                <a:lnTo>
                  <a:pt x="26352" y="19764"/>
                </a:lnTo>
                <a:lnTo>
                  <a:pt x="26386" y="19764"/>
                </a:lnTo>
                <a:cubicBezTo>
                  <a:pt x="26419" y="19697"/>
                  <a:pt x="26486" y="19664"/>
                  <a:pt x="26419" y="19630"/>
                </a:cubicBezTo>
                <a:lnTo>
                  <a:pt x="19147" y="6488"/>
                </a:lnTo>
                <a:lnTo>
                  <a:pt x="17046" y="2818"/>
                </a:lnTo>
                <a:lnTo>
                  <a:pt x="16512" y="1851"/>
                </a:lnTo>
                <a:cubicBezTo>
                  <a:pt x="16479" y="1784"/>
                  <a:pt x="16445" y="1684"/>
                  <a:pt x="16378" y="1618"/>
                </a:cubicBezTo>
                <a:cubicBezTo>
                  <a:pt x="16378" y="1584"/>
                  <a:pt x="16378" y="1584"/>
                  <a:pt x="16345" y="1517"/>
                </a:cubicBezTo>
                <a:lnTo>
                  <a:pt x="16345" y="1618"/>
                </a:lnTo>
                <a:cubicBezTo>
                  <a:pt x="16412" y="1684"/>
                  <a:pt x="16445" y="1784"/>
                  <a:pt x="16479" y="1851"/>
                </a:cubicBezTo>
                <a:lnTo>
                  <a:pt x="17012" y="2852"/>
                </a:lnTo>
                <a:cubicBezTo>
                  <a:pt x="17513" y="3752"/>
                  <a:pt x="18180" y="4987"/>
                  <a:pt x="19047" y="6588"/>
                </a:cubicBezTo>
                <a:cubicBezTo>
                  <a:pt x="20798" y="9759"/>
                  <a:pt x="23268" y="14238"/>
                  <a:pt x="26231" y="19604"/>
                </a:cubicBezTo>
                <a:lnTo>
                  <a:pt x="26231" y="19604"/>
                </a:lnTo>
                <a:lnTo>
                  <a:pt x="24418" y="19297"/>
                </a:lnTo>
                <a:cubicBezTo>
                  <a:pt x="24117" y="19197"/>
                  <a:pt x="23784" y="19163"/>
                  <a:pt x="23417" y="19163"/>
                </a:cubicBezTo>
                <a:lnTo>
                  <a:pt x="22383" y="19097"/>
                </a:lnTo>
                <a:cubicBezTo>
                  <a:pt x="22049" y="19063"/>
                  <a:pt x="21682" y="19030"/>
                  <a:pt x="21349" y="19030"/>
                </a:cubicBezTo>
                <a:lnTo>
                  <a:pt x="20248" y="19030"/>
                </a:lnTo>
                <a:cubicBezTo>
                  <a:pt x="19914" y="19063"/>
                  <a:pt x="19547" y="19063"/>
                  <a:pt x="19180" y="19130"/>
                </a:cubicBezTo>
                <a:cubicBezTo>
                  <a:pt x="18814" y="19163"/>
                  <a:pt x="18447" y="19230"/>
                  <a:pt x="18113" y="19297"/>
                </a:cubicBezTo>
                <a:lnTo>
                  <a:pt x="17012" y="19530"/>
                </a:lnTo>
                <a:lnTo>
                  <a:pt x="15945" y="19931"/>
                </a:lnTo>
                <a:cubicBezTo>
                  <a:pt x="15578" y="20064"/>
                  <a:pt x="15211" y="20231"/>
                  <a:pt x="14877" y="20431"/>
                </a:cubicBezTo>
                <a:cubicBezTo>
                  <a:pt x="14711" y="20498"/>
                  <a:pt x="14544" y="20598"/>
                  <a:pt x="14377" y="20698"/>
                </a:cubicBezTo>
                <a:lnTo>
                  <a:pt x="13877" y="21031"/>
                </a:lnTo>
                <a:cubicBezTo>
                  <a:pt x="13576" y="21265"/>
                  <a:pt x="13243" y="21498"/>
                  <a:pt x="12976" y="21765"/>
                </a:cubicBezTo>
                <a:cubicBezTo>
                  <a:pt x="12709" y="22032"/>
                  <a:pt x="12442" y="22332"/>
                  <a:pt x="12175" y="22633"/>
                </a:cubicBezTo>
                <a:cubicBezTo>
                  <a:pt x="11694" y="23174"/>
                  <a:pt x="11322" y="23823"/>
                  <a:pt x="11058" y="24483"/>
                </a:cubicBezTo>
                <a:lnTo>
                  <a:pt x="11058" y="24483"/>
                </a:lnTo>
                <a:lnTo>
                  <a:pt x="10708" y="23933"/>
                </a:lnTo>
                <a:lnTo>
                  <a:pt x="235" y="5714"/>
                </a:lnTo>
                <a:lnTo>
                  <a:pt x="235" y="5714"/>
                </a:lnTo>
                <a:cubicBezTo>
                  <a:pt x="1863" y="3864"/>
                  <a:pt x="3852" y="2344"/>
                  <a:pt x="6104" y="1284"/>
                </a:cubicBezTo>
                <a:cubicBezTo>
                  <a:pt x="7656" y="554"/>
                  <a:pt x="9348" y="183"/>
                  <a:pt x="11042" y="183"/>
                </a:cubicBezTo>
                <a:cubicBezTo>
                  <a:pt x="12444" y="183"/>
                  <a:pt x="13849" y="437"/>
                  <a:pt x="15178" y="950"/>
                </a:cubicBezTo>
                <a:cubicBezTo>
                  <a:pt x="15545" y="1084"/>
                  <a:pt x="15845" y="1251"/>
                  <a:pt x="16045" y="1317"/>
                </a:cubicBezTo>
                <a:lnTo>
                  <a:pt x="16278" y="1451"/>
                </a:lnTo>
                <a:lnTo>
                  <a:pt x="16178" y="1351"/>
                </a:lnTo>
                <a:lnTo>
                  <a:pt x="15978" y="1251"/>
                </a:lnTo>
                <a:cubicBezTo>
                  <a:pt x="15678" y="1084"/>
                  <a:pt x="15378" y="950"/>
                  <a:pt x="15111" y="817"/>
                </a:cubicBezTo>
                <a:cubicBezTo>
                  <a:pt x="13943" y="383"/>
                  <a:pt x="12743" y="116"/>
                  <a:pt x="11508" y="16"/>
                </a:cubicBezTo>
                <a:cubicBezTo>
                  <a:pt x="11300" y="6"/>
                  <a:pt x="11093" y="0"/>
                  <a:pt x="1088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0" name="Google Shape;3471;p69">
            <a:extLst>
              <a:ext uri="{FF2B5EF4-FFF2-40B4-BE49-F238E27FC236}">
                <a16:creationId xmlns:a16="http://schemas.microsoft.com/office/drawing/2014/main" id="{C7177207-3BF8-4FF2-8A12-CEE828EE1D91}"/>
              </a:ext>
            </a:extLst>
          </p:cNvPr>
          <p:cNvSpPr/>
          <p:nvPr/>
        </p:nvSpPr>
        <p:spPr>
          <a:xfrm>
            <a:off x="5800581" y="1942305"/>
            <a:ext cx="443935" cy="470287"/>
          </a:xfrm>
          <a:custGeom>
            <a:avLst/>
            <a:gdLst/>
            <a:ahLst/>
            <a:cxnLst/>
            <a:rect l="l" t="t" r="r" b="b"/>
            <a:pathLst>
              <a:path w="25286" h="26787" extrusionOk="0">
                <a:moveTo>
                  <a:pt x="14378" y="7840"/>
                </a:moveTo>
                <a:lnTo>
                  <a:pt x="14378" y="7841"/>
                </a:lnTo>
                <a:lnTo>
                  <a:pt x="14378" y="7841"/>
                </a:lnTo>
                <a:cubicBezTo>
                  <a:pt x="14378" y="7841"/>
                  <a:pt x="14378" y="7840"/>
                  <a:pt x="14378" y="7840"/>
                </a:cubicBezTo>
                <a:close/>
                <a:moveTo>
                  <a:pt x="1" y="1"/>
                </a:moveTo>
                <a:lnTo>
                  <a:pt x="11709" y="22550"/>
                </a:lnTo>
                <a:cubicBezTo>
                  <a:pt x="11709" y="22550"/>
                  <a:pt x="11915" y="22542"/>
                  <a:pt x="12280" y="22542"/>
                </a:cubicBezTo>
                <a:cubicBezTo>
                  <a:pt x="14391" y="22542"/>
                  <a:pt x="21815" y="22833"/>
                  <a:pt x="25286" y="26787"/>
                </a:cubicBezTo>
                <a:lnTo>
                  <a:pt x="14378" y="7841"/>
                </a:lnTo>
                <a:lnTo>
                  <a:pt x="14378" y="7841"/>
                </a:lnTo>
                <a:cubicBezTo>
                  <a:pt x="14378" y="7841"/>
                  <a:pt x="14378" y="7841"/>
                  <a:pt x="14378" y="7841"/>
                </a:cubicBezTo>
                <a:cubicBezTo>
                  <a:pt x="14364" y="7841"/>
                  <a:pt x="7990" y="1"/>
                  <a:pt x="1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1" name="Google Shape;3472;p69">
            <a:extLst>
              <a:ext uri="{FF2B5EF4-FFF2-40B4-BE49-F238E27FC236}">
                <a16:creationId xmlns:a16="http://schemas.microsoft.com/office/drawing/2014/main" id="{CF14559E-4796-48BA-96BF-5785B7201874}"/>
              </a:ext>
            </a:extLst>
          </p:cNvPr>
          <p:cNvSpPr/>
          <p:nvPr/>
        </p:nvSpPr>
        <p:spPr>
          <a:xfrm>
            <a:off x="5800581" y="1942305"/>
            <a:ext cx="445691" cy="472043"/>
          </a:xfrm>
          <a:custGeom>
            <a:avLst/>
            <a:gdLst/>
            <a:ahLst/>
            <a:cxnLst/>
            <a:rect l="l" t="t" r="r" b="b"/>
            <a:pathLst>
              <a:path w="25386" h="26887" extrusionOk="0">
                <a:moveTo>
                  <a:pt x="1" y="1"/>
                </a:moveTo>
                <a:lnTo>
                  <a:pt x="33" y="64"/>
                </a:lnTo>
                <a:lnTo>
                  <a:pt x="33" y="64"/>
                </a:lnTo>
                <a:cubicBezTo>
                  <a:pt x="30" y="43"/>
                  <a:pt x="22" y="22"/>
                  <a:pt x="1" y="1"/>
                </a:cubicBezTo>
                <a:close/>
                <a:moveTo>
                  <a:pt x="33" y="64"/>
                </a:moveTo>
                <a:cubicBezTo>
                  <a:pt x="34" y="76"/>
                  <a:pt x="34" y="89"/>
                  <a:pt x="34" y="101"/>
                </a:cubicBezTo>
                <a:lnTo>
                  <a:pt x="201" y="434"/>
                </a:lnTo>
                <a:lnTo>
                  <a:pt x="412" y="824"/>
                </a:lnTo>
                <a:lnTo>
                  <a:pt x="412" y="824"/>
                </a:lnTo>
                <a:cubicBezTo>
                  <a:pt x="313" y="635"/>
                  <a:pt x="230" y="474"/>
                  <a:pt x="168" y="334"/>
                </a:cubicBezTo>
                <a:lnTo>
                  <a:pt x="33" y="64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168" y="168"/>
                </a:lnTo>
                <a:lnTo>
                  <a:pt x="1469" y="201"/>
                </a:lnTo>
                <a:lnTo>
                  <a:pt x="1802" y="268"/>
                </a:lnTo>
                <a:lnTo>
                  <a:pt x="2603" y="368"/>
                </a:lnTo>
                <a:cubicBezTo>
                  <a:pt x="2870" y="434"/>
                  <a:pt x="3170" y="501"/>
                  <a:pt x="3470" y="601"/>
                </a:cubicBezTo>
                <a:cubicBezTo>
                  <a:pt x="3804" y="668"/>
                  <a:pt x="4137" y="768"/>
                  <a:pt x="4471" y="868"/>
                </a:cubicBezTo>
                <a:cubicBezTo>
                  <a:pt x="6139" y="1502"/>
                  <a:pt x="7706" y="2302"/>
                  <a:pt x="9174" y="3337"/>
                </a:cubicBezTo>
                <a:cubicBezTo>
                  <a:pt x="11075" y="4671"/>
                  <a:pt x="12810" y="6205"/>
                  <a:pt x="14311" y="7973"/>
                </a:cubicBezTo>
                <a:cubicBezTo>
                  <a:pt x="17289" y="13184"/>
                  <a:pt x="20895" y="19464"/>
                  <a:pt x="24794" y="26262"/>
                </a:cubicBezTo>
                <a:lnTo>
                  <a:pt x="24794" y="26262"/>
                </a:lnTo>
                <a:cubicBezTo>
                  <a:pt x="23939" y="25421"/>
                  <a:pt x="22925" y="24741"/>
                  <a:pt x="21816" y="24285"/>
                </a:cubicBezTo>
                <a:cubicBezTo>
                  <a:pt x="20716" y="23784"/>
                  <a:pt x="19582" y="23384"/>
                  <a:pt x="18447" y="23151"/>
                </a:cubicBezTo>
                <a:cubicBezTo>
                  <a:pt x="16462" y="22706"/>
                  <a:pt x="14477" y="22472"/>
                  <a:pt x="12469" y="22472"/>
                </a:cubicBezTo>
                <a:cubicBezTo>
                  <a:pt x="12243" y="22472"/>
                  <a:pt x="12017" y="22475"/>
                  <a:pt x="11791" y="22481"/>
                </a:cubicBezTo>
                <a:lnTo>
                  <a:pt x="11791" y="22481"/>
                </a:lnTo>
                <a:lnTo>
                  <a:pt x="3337" y="6339"/>
                </a:lnTo>
                <a:lnTo>
                  <a:pt x="868" y="1669"/>
                </a:lnTo>
                <a:lnTo>
                  <a:pt x="412" y="824"/>
                </a:lnTo>
                <a:lnTo>
                  <a:pt x="412" y="824"/>
                </a:lnTo>
                <a:cubicBezTo>
                  <a:pt x="525" y="1042"/>
                  <a:pt x="658" y="1298"/>
                  <a:pt x="801" y="1602"/>
                </a:cubicBezTo>
                <a:cubicBezTo>
                  <a:pt x="1335" y="2703"/>
                  <a:pt x="2169" y="4271"/>
                  <a:pt x="3170" y="6272"/>
                </a:cubicBezTo>
                <a:cubicBezTo>
                  <a:pt x="5271" y="10275"/>
                  <a:pt x="8173" y="15946"/>
                  <a:pt x="11609" y="22550"/>
                </a:cubicBezTo>
                <a:cubicBezTo>
                  <a:pt x="11609" y="22617"/>
                  <a:pt x="11643" y="22617"/>
                  <a:pt x="11676" y="22617"/>
                </a:cubicBezTo>
                <a:cubicBezTo>
                  <a:pt x="11926" y="22610"/>
                  <a:pt x="12176" y="22606"/>
                  <a:pt x="12425" y="22606"/>
                </a:cubicBezTo>
                <a:cubicBezTo>
                  <a:pt x="14410" y="22606"/>
                  <a:pt x="16392" y="22840"/>
                  <a:pt x="18347" y="23284"/>
                </a:cubicBezTo>
                <a:cubicBezTo>
                  <a:pt x="19515" y="23518"/>
                  <a:pt x="20649" y="23885"/>
                  <a:pt x="21716" y="24352"/>
                </a:cubicBezTo>
                <a:cubicBezTo>
                  <a:pt x="22817" y="24852"/>
                  <a:pt x="23851" y="25519"/>
                  <a:pt x="24719" y="26353"/>
                </a:cubicBezTo>
                <a:lnTo>
                  <a:pt x="25018" y="26652"/>
                </a:lnTo>
                <a:lnTo>
                  <a:pt x="25018" y="26652"/>
                </a:lnTo>
                <a:cubicBezTo>
                  <a:pt x="25062" y="26730"/>
                  <a:pt x="25107" y="26808"/>
                  <a:pt x="25152" y="26887"/>
                </a:cubicBezTo>
                <a:lnTo>
                  <a:pt x="25227" y="26842"/>
                </a:lnTo>
                <a:lnTo>
                  <a:pt x="25227" y="26842"/>
                </a:lnTo>
                <a:cubicBezTo>
                  <a:pt x="25235" y="26844"/>
                  <a:pt x="25244" y="26845"/>
                  <a:pt x="25252" y="26845"/>
                </a:cubicBezTo>
                <a:cubicBezTo>
                  <a:pt x="25277" y="26845"/>
                  <a:pt x="25302" y="26837"/>
                  <a:pt x="25319" y="26820"/>
                </a:cubicBezTo>
                <a:cubicBezTo>
                  <a:pt x="25352" y="26787"/>
                  <a:pt x="25386" y="26720"/>
                  <a:pt x="25352" y="26687"/>
                </a:cubicBezTo>
                <a:lnTo>
                  <a:pt x="14478" y="7806"/>
                </a:lnTo>
                <a:cubicBezTo>
                  <a:pt x="11109" y="3937"/>
                  <a:pt x="7339" y="1635"/>
                  <a:pt x="4537" y="701"/>
                </a:cubicBezTo>
                <a:cubicBezTo>
                  <a:pt x="4204" y="601"/>
                  <a:pt x="3870" y="501"/>
                  <a:pt x="3537" y="434"/>
                </a:cubicBezTo>
                <a:cubicBezTo>
                  <a:pt x="3270" y="334"/>
                  <a:pt x="2970" y="268"/>
                  <a:pt x="2669" y="201"/>
                </a:cubicBezTo>
                <a:lnTo>
                  <a:pt x="1869" y="101"/>
                </a:lnTo>
                <a:lnTo>
                  <a:pt x="1535" y="34"/>
                </a:lnTo>
                <a:lnTo>
                  <a:pt x="1202" y="34"/>
                </a:lnTo>
                <a:lnTo>
                  <a:pt x="301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2" name="Google Shape;3473;p69">
            <a:extLst>
              <a:ext uri="{FF2B5EF4-FFF2-40B4-BE49-F238E27FC236}">
                <a16:creationId xmlns:a16="http://schemas.microsoft.com/office/drawing/2014/main" id="{DD646E15-D5F4-4AFA-8A4F-EC02DCBAC2C4}"/>
              </a:ext>
            </a:extLst>
          </p:cNvPr>
          <p:cNvSpPr/>
          <p:nvPr/>
        </p:nvSpPr>
        <p:spPr>
          <a:xfrm>
            <a:off x="6412585" y="3066732"/>
            <a:ext cx="63256" cy="62098"/>
          </a:xfrm>
          <a:custGeom>
            <a:avLst/>
            <a:gdLst/>
            <a:ahLst/>
            <a:cxnLst/>
            <a:rect l="l" t="t" r="r" b="b"/>
            <a:pathLst>
              <a:path w="3603" h="3537" extrusionOk="0">
                <a:moveTo>
                  <a:pt x="1768" y="1"/>
                </a:moveTo>
                <a:lnTo>
                  <a:pt x="1501" y="434"/>
                </a:lnTo>
                <a:cubicBezTo>
                  <a:pt x="1234" y="901"/>
                  <a:pt x="867" y="1302"/>
                  <a:pt x="434" y="1602"/>
                </a:cubicBezTo>
                <a:lnTo>
                  <a:pt x="0" y="1835"/>
                </a:lnTo>
                <a:lnTo>
                  <a:pt x="467" y="2035"/>
                </a:lnTo>
                <a:cubicBezTo>
                  <a:pt x="934" y="2302"/>
                  <a:pt x="1334" y="2669"/>
                  <a:pt x="1635" y="3136"/>
                </a:cubicBezTo>
                <a:lnTo>
                  <a:pt x="1868" y="3537"/>
                </a:lnTo>
                <a:lnTo>
                  <a:pt x="2102" y="3136"/>
                </a:lnTo>
                <a:cubicBezTo>
                  <a:pt x="2335" y="2669"/>
                  <a:pt x="2702" y="2269"/>
                  <a:pt x="3169" y="1969"/>
                </a:cubicBezTo>
                <a:lnTo>
                  <a:pt x="3603" y="1702"/>
                </a:lnTo>
                <a:lnTo>
                  <a:pt x="3169" y="1502"/>
                </a:lnTo>
                <a:cubicBezTo>
                  <a:pt x="2702" y="1235"/>
                  <a:pt x="2302" y="868"/>
                  <a:pt x="2002" y="434"/>
                </a:cubicBezTo>
                <a:lnTo>
                  <a:pt x="1768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3" name="Google Shape;3474;p69">
            <a:extLst>
              <a:ext uri="{FF2B5EF4-FFF2-40B4-BE49-F238E27FC236}">
                <a16:creationId xmlns:a16="http://schemas.microsoft.com/office/drawing/2014/main" id="{CB3D99E3-0DE4-485C-9F8B-50241B6BDA3A}"/>
              </a:ext>
            </a:extLst>
          </p:cNvPr>
          <p:cNvSpPr/>
          <p:nvPr/>
        </p:nvSpPr>
        <p:spPr>
          <a:xfrm>
            <a:off x="6007310" y="1556378"/>
            <a:ext cx="62694" cy="62677"/>
          </a:xfrm>
          <a:custGeom>
            <a:avLst/>
            <a:gdLst/>
            <a:ahLst/>
            <a:cxnLst/>
            <a:rect l="l" t="t" r="r" b="b"/>
            <a:pathLst>
              <a:path w="3571" h="3570" extrusionOk="0">
                <a:moveTo>
                  <a:pt x="1736" y="0"/>
                </a:moveTo>
                <a:lnTo>
                  <a:pt x="1502" y="401"/>
                </a:lnTo>
                <a:cubicBezTo>
                  <a:pt x="1235" y="868"/>
                  <a:pt x="868" y="1301"/>
                  <a:pt x="401" y="1602"/>
                </a:cubicBezTo>
                <a:lnTo>
                  <a:pt x="1" y="1835"/>
                </a:lnTo>
                <a:lnTo>
                  <a:pt x="401" y="2069"/>
                </a:lnTo>
                <a:cubicBezTo>
                  <a:pt x="902" y="2302"/>
                  <a:pt x="1302" y="2669"/>
                  <a:pt x="1602" y="3136"/>
                </a:cubicBezTo>
                <a:lnTo>
                  <a:pt x="1869" y="3570"/>
                </a:lnTo>
                <a:lnTo>
                  <a:pt x="2069" y="3136"/>
                </a:lnTo>
                <a:cubicBezTo>
                  <a:pt x="2336" y="2669"/>
                  <a:pt x="2703" y="2269"/>
                  <a:pt x="3170" y="1968"/>
                </a:cubicBezTo>
                <a:lnTo>
                  <a:pt x="3570" y="1735"/>
                </a:lnTo>
                <a:lnTo>
                  <a:pt x="3170" y="1501"/>
                </a:lnTo>
                <a:cubicBezTo>
                  <a:pt x="2670" y="1268"/>
                  <a:pt x="2269" y="868"/>
                  <a:pt x="1969" y="434"/>
                </a:cubicBezTo>
                <a:lnTo>
                  <a:pt x="1736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4" name="Google Shape;3475;p69">
            <a:extLst>
              <a:ext uri="{FF2B5EF4-FFF2-40B4-BE49-F238E27FC236}">
                <a16:creationId xmlns:a16="http://schemas.microsoft.com/office/drawing/2014/main" id="{C473BFF4-E34B-4680-8011-E209F35670A6}"/>
              </a:ext>
            </a:extLst>
          </p:cNvPr>
          <p:cNvSpPr/>
          <p:nvPr/>
        </p:nvSpPr>
        <p:spPr>
          <a:xfrm>
            <a:off x="7885457" y="1816987"/>
            <a:ext cx="63256" cy="63256"/>
          </a:xfrm>
          <a:custGeom>
            <a:avLst/>
            <a:gdLst/>
            <a:ahLst/>
            <a:cxnLst/>
            <a:rect l="l" t="t" r="r" b="b"/>
            <a:pathLst>
              <a:path w="3603" h="3603" extrusionOk="0">
                <a:moveTo>
                  <a:pt x="1735" y="0"/>
                </a:moveTo>
                <a:lnTo>
                  <a:pt x="1501" y="467"/>
                </a:lnTo>
                <a:cubicBezTo>
                  <a:pt x="1268" y="934"/>
                  <a:pt x="868" y="1335"/>
                  <a:pt x="434" y="1635"/>
                </a:cubicBezTo>
                <a:lnTo>
                  <a:pt x="0" y="1902"/>
                </a:lnTo>
                <a:lnTo>
                  <a:pt x="467" y="2102"/>
                </a:lnTo>
                <a:cubicBezTo>
                  <a:pt x="934" y="2369"/>
                  <a:pt x="1335" y="2736"/>
                  <a:pt x="1635" y="3169"/>
                </a:cubicBezTo>
                <a:lnTo>
                  <a:pt x="1902" y="3603"/>
                </a:lnTo>
                <a:lnTo>
                  <a:pt x="2102" y="3169"/>
                </a:lnTo>
                <a:cubicBezTo>
                  <a:pt x="2335" y="2702"/>
                  <a:pt x="2702" y="2269"/>
                  <a:pt x="3169" y="1968"/>
                </a:cubicBezTo>
                <a:lnTo>
                  <a:pt x="3603" y="1735"/>
                </a:lnTo>
                <a:lnTo>
                  <a:pt x="3169" y="1501"/>
                </a:lnTo>
                <a:cubicBezTo>
                  <a:pt x="2669" y="1268"/>
                  <a:pt x="2269" y="901"/>
                  <a:pt x="1968" y="434"/>
                </a:cubicBezTo>
                <a:lnTo>
                  <a:pt x="1735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5" name="Google Shape;3476;p69">
            <a:extLst>
              <a:ext uri="{FF2B5EF4-FFF2-40B4-BE49-F238E27FC236}">
                <a16:creationId xmlns:a16="http://schemas.microsoft.com/office/drawing/2014/main" id="{6B3A4170-38C1-43E2-891C-4669C3448470}"/>
              </a:ext>
            </a:extLst>
          </p:cNvPr>
          <p:cNvSpPr/>
          <p:nvPr/>
        </p:nvSpPr>
        <p:spPr>
          <a:xfrm>
            <a:off x="7664087" y="3162187"/>
            <a:ext cx="62677" cy="62098"/>
          </a:xfrm>
          <a:custGeom>
            <a:avLst/>
            <a:gdLst/>
            <a:ahLst/>
            <a:cxnLst/>
            <a:rect l="l" t="t" r="r" b="b"/>
            <a:pathLst>
              <a:path w="3570" h="3537" extrusionOk="0">
                <a:moveTo>
                  <a:pt x="1702" y="1"/>
                </a:moveTo>
                <a:lnTo>
                  <a:pt x="1535" y="368"/>
                </a:lnTo>
                <a:cubicBezTo>
                  <a:pt x="1268" y="868"/>
                  <a:pt x="901" y="1268"/>
                  <a:pt x="434" y="1569"/>
                </a:cubicBezTo>
                <a:lnTo>
                  <a:pt x="0" y="1836"/>
                </a:lnTo>
                <a:lnTo>
                  <a:pt x="434" y="2036"/>
                </a:lnTo>
                <a:cubicBezTo>
                  <a:pt x="901" y="2303"/>
                  <a:pt x="1301" y="2669"/>
                  <a:pt x="1601" y="3103"/>
                </a:cubicBezTo>
                <a:lnTo>
                  <a:pt x="1868" y="3537"/>
                </a:lnTo>
                <a:lnTo>
                  <a:pt x="2068" y="3103"/>
                </a:lnTo>
                <a:cubicBezTo>
                  <a:pt x="2302" y="2636"/>
                  <a:pt x="2702" y="2236"/>
                  <a:pt x="3136" y="1936"/>
                </a:cubicBezTo>
                <a:lnTo>
                  <a:pt x="3570" y="1702"/>
                </a:lnTo>
                <a:lnTo>
                  <a:pt x="3136" y="1502"/>
                </a:lnTo>
                <a:cubicBezTo>
                  <a:pt x="2636" y="1235"/>
                  <a:pt x="2235" y="868"/>
                  <a:pt x="1935" y="401"/>
                </a:cubicBezTo>
                <a:lnTo>
                  <a:pt x="1702" y="1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6" name="Google Shape;3477;p69">
            <a:extLst>
              <a:ext uri="{FF2B5EF4-FFF2-40B4-BE49-F238E27FC236}">
                <a16:creationId xmlns:a16="http://schemas.microsoft.com/office/drawing/2014/main" id="{26DE8EA1-4451-4594-B7A2-6CF11C34367E}"/>
              </a:ext>
            </a:extLst>
          </p:cNvPr>
          <p:cNvSpPr/>
          <p:nvPr/>
        </p:nvSpPr>
        <p:spPr>
          <a:xfrm>
            <a:off x="7735524" y="3443883"/>
            <a:ext cx="12325" cy="12325"/>
          </a:xfrm>
          <a:custGeom>
            <a:avLst/>
            <a:gdLst/>
            <a:ahLst/>
            <a:cxnLst/>
            <a:rect l="l" t="t" r="r" b="b"/>
            <a:pathLst>
              <a:path w="702" h="702" extrusionOk="0">
                <a:moveTo>
                  <a:pt x="34" y="1"/>
                </a:moveTo>
                <a:lnTo>
                  <a:pt x="68" y="134"/>
                </a:lnTo>
                <a:cubicBezTo>
                  <a:pt x="101" y="268"/>
                  <a:pt x="101" y="401"/>
                  <a:pt x="34" y="534"/>
                </a:cubicBezTo>
                <a:lnTo>
                  <a:pt x="1" y="668"/>
                </a:lnTo>
                <a:lnTo>
                  <a:pt x="1" y="668"/>
                </a:lnTo>
                <a:lnTo>
                  <a:pt x="134" y="634"/>
                </a:lnTo>
                <a:cubicBezTo>
                  <a:pt x="190" y="621"/>
                  <a:pt x="245" y="613"/>
                  <a:pt x="300" y="613"/>
                </a:cubicBezTo>
                <a:cubicBezTo>
                  <a:pt x="378" y="613"/>
                  <a:pt x="456" y="629"/>
                  <a:pt x="535" y="668"/>
                </a:cubicBezTo>
                <a:lnTo>
                  <a:pt x="668" y="701"/>
                </a:lnTo>
                <a:lnTo>
                  <a:pt x="635" y="568"/>
                </a:lnTo>
                <a:cubicBezTo>
                  <a:pt x="601" y="434"/>
                  <a:pt x="601" y="301"/>
                  <a:pt x="668" y="167"/>
                </a:cubicBezTo>
                <a:lnTo>
                  <a:pt x="701" y="34"/>
                </a:lnTo>
                <a:lnTo>
                  <a:pt x="701" y="34"/>
                </a:lnTo>
                <a:lnTo>
                  <a:pt x="568" y="67"/>
                </a:lnTo>
                <a:cubicBezTo>
                  <a:pt x="513" y="81"/>
                  <a:pt x="457" y="89"/>
                  <a:pt x="402" y="89"/>
                </a:cubicBezTo>
                <a:cubicBezTo>
                  <a:pt x="324" y="89"/>
                  <a:pt x="246" y="73"/>
                  <a:pt x="168" y="34"/>
                </a:cubicBezTo>
                <a:lnTo>
                  <a:pt x="34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7" name="Google Shape;3478;p69">
            <a:extLst>
              <a:ext uri="{FF2B5EF4-FFF2-40B4-BE49-F238E27FC236}">
                <a16:creationId xmlns:a16="http://schemas.microsoft.com/office/drawing/2014/main" id="{C2C3838E-305B-4DC8-865F-26C9B5298E4D}"/>
              </a:ext>
            </a:extLst>
          </p:cNvPr>
          <p:cNvSpPr/>
          <p:nvPr/>
        </p:nvSpPr>
        <p:spPr>
          <a:xfrm>
            <a:off x="7863793" y="1534116"/>
            <a:ext cx="12307" cy="12325"/>
          </a:xfrm>
          <a:custGeom>
            <a:avLst/>
            <a:gdLst/>
            <a:ahLst/>
            <a:cxnLst/>
            <a:rect l="l" t="t" r="r" b="b"/>
            <a:pathLst>
              <a:path w="701" h="702" extrusionOk="0">
                <a:moveTo>
                  <a:pt x="33" y="1"/>
                </a:moveTo>
                <a:lnTo>
                  <a:pt x="67" y="101"/>
                </a:lnTo>
                <a:cubicBezTo>
                  <a:pt x="100" y="268"/>
                  <a:pt x="100" y="401"/>
                  <a:pt x="33" y="535"/>
                </a:cubicBezTo>
                <a:lnTo>
                  <a:pt x="0" y="668"/>
                </a:lnTo>
                <a:lnTo>
                  <a:pt x="134" y="601"/>
                </a:lnTo>
                <a:cubicBezTo>
                  <a:pt x="267" y="601"/>
                  <a:pt x="400" y="601"/>
                  <a:pt x="534" y="668"/>
                </a:cubicBezTo>
                <a:lnTo>
                  <a:pt x="667" y="701"/>
                </a:lnTo>
                <a:lnTo>
                  <a:pt x="634" y="568"/>
                </a:lnTo>
                <a:cubicBezTo>
                  <a:pt x="601" y="434"/>
                  <a:pt x="601" y="301"/>
                  <a:pt x="667" y="168"/>
                </a:cubicBezTo>
                <a:lnTo>
                  <a:pt x="701" y="34"/>
                </a:lnTo>
                <a:lnTo>
                  <a:pt x="567" y="68"/>
                </a:lnTo>
                <a:cubicBezTo>
                  <a:pt x="512" y="81"/>
                  <a:pt x="457" y="89"/>
                  <a:pt x="401" y="89"/>
                </a:cubicBezTo>
                <a:cubicBezTo>
                  <a:pt x="323" y="89"/>
                  <a:pt x="245" y="73"/>
                  <a:pt x="167" y="34"/>
                </a:cubicBezTo>
                <a:lnTo>
                  <a:pt x="33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8" name="Google Shape;3479;p69">
            <a:extLst>
              <a:ext uri="{FF2B5EF4-FFF2-40B4-BE49-F238E27FC236}">
                <a16:creationId xmlns:a16="http://schemas.microsoft.com/office/drawing/2014/main" id="{389FF761-BB73-4F77-8837-660D72B5B170}"/>
              </a:ext>
            </a:extLst>
          </p:cNvPr>
          <p:cNvSpPr/>
          <p:nvPr/>
        </p:nvSpPr>
        <p:spPr>
          <a:xfrm>
            <a:off x="6119180" y="1359604"/>
            <a:ext cx="12307" cy="13483"/>
          </a:xfrm>
          <a:custGeom>
            <a:avLst/>
            <a:gdLst/>
            <a:ahLst/>
            <a:cxnLst/>
            <a:rect l="l" t="t" r="r" b="b"/>
            <a:pathLst>
              <a:path w="701" h="768" extrusionOk="0">
                <a:moveTo>
                  <a:pt x="34" y="0"/>
                </a:moveTo>
                <a:lnTo>
                  <a:pt x="67" y="134"/>
                </a:lnTo>
                <a:cubicBezTo>
                  <a:pt x="100" y="267"/>
                  <a:pt x="100" y="401"/>
                  <a:pt x="34" y="534"/>
                </a:cubicBezTo>
                <a:lnTo>
                  <a:pt x="0" y="668"/>
                </a:lnTo>
                <a:lnTo>
                  <a:pt x="134" y="668"/>
                </a:lnTo>
                <a:cubicBezTo>
                  <a:pt x="173" y="658"/>
                  <a:pt x="212" y="654"/>
                  <a:pt x="251" y="654"/>
                </a:cubicBezTo>
                <a:cubicBezTo>
                  <a:pt x="345" y="654"/>
                  <a:pt x="440" y="677"/>
                  <a:pt x="534" y="701"/>
                </a:cubicBezTo>
                <a:lnTo>
                  <a:pt x="667" y="768"/>
                </a:lnTo>
                <a:lnTo>
                  <a:pt x="634" y="634"/>
                </a:lnTo>
                <a:cubicBezTo>
                  <a:pt x="601" y="501"/>
                  <a:pt x="601" y="334"/>
                  <a:pt x="667" y="201"/>
                </a:cubicBezTo>
                <a:lnTo>
                  <a:pt x="701" y="100"/>
                </a:lnTo>
                <a:lnTo>
                  <a:pt x="567" y="100"/>
                </a:lnTo>
                <a:cubicBezTo>
                  <a:pt x="434" y="100"/>
                  <a:pt x="300" y="100"/>
                  <a:pt x="167" y="34"/>
                </a:cubicBezTo>
                <a:lnTo>
                  <a:pt x="34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9" name="Google Shape;3480;p69">
            <a:extLst>
              <a:ext uri="{FF2B5EF4-FFF2-40B4-BE49-F238E27FC236}">
                <a16:creationId xmlns:a16="http://schemas.microsoft.com/office/drawing/2014/main" id="{BCE50901-57B5-4B39-A47D-E89B46FCFC1C}"/>
              </a:ext>
            </a:extLst>
          </p:cNvPr>
          <p:cNvSpPr/>
          <p:nvPr/>
        </p:nvSpPr>
        <p:spPr>
          <a:xfrm>
            <a:off x="6334107" y="2847118"/>
            <a:ext cx="12904" cy="13483"/>
          </a:xfrm>
          <a:custGeom>
            <a:avLst/>
            <a:gdLst/>
            <a:ahLst/>
            <a:cxnLst/>
            <a:rect l="l" t="t" r="r" b="b"/>
            <a:pathLst>
              <a:path w="735" h="768" extrusionOk="0">
                <a:moveTo>
                  <a:pt x="67" y="1"/>
                </a:moveTo>
                <a:lnTo>
                  <a:pt x="100" y="167"/>
                </a:lnTo>
                <a:cubicBezTo>
                  <a:pt x="134" y="301"/>
                  <a:pt x="100" y="468"/>
                  <a:pt x="67" y="601"/>
                </a:cubicBezTo>
                <a:lnTo>
                  <a:pt x="0" y="701"/>
                </a:lnTo>
                <a:lnTo>
                  <a:pt x="0" y="701"/>
                </a:lnTo>
                <a:lnTo>
                  <a:pt x="134" y="668"/>
                </a:lnTo>
                <a:cubicBezTo>
                  <a:pt x="173" y="658"/>
                  <a:pt x="215" y="654"/>
                  <a:pt x="258" y="654"/>
                </a:cubicBezTo>
                <a:cubicBezTo>
                  <a:pt x="362" y="654"/>
                  <a:pt x="473" y="678"/>
                  <a:pt x="567" y="701"/>
                </a:cubicBezTo>
                <a:lnTo>
                  <a:pt x="667" y="768"/>
                </a:lnTo>
                <a:lnTo>
                  <a:pt x="634" y="634"/>
                </a:lnTo>
                <a:cubicBezTo>
                  <a:pt x="601" y="501"/>
                  <a:pt x="634" y="334"/>
                  <a:pt x="667" y="201"/>
                </a:cubicBezTo>
                <a:lnTo>
                  <a:pt x="734" y="101"/>
                </a:lnTo>
                <a:lnTo>
                  <a:pt x="601" y="101"/>
                </a:lnTo>
                <a:cubicBezTo>
                  <a:pt x="467" y="101"/>
                  <a:pt x="300" y="101"/>
                  <a:pt x="167" y="34"/>
                </a:cubicBezTo>
                <a:lnTo>
                  <a:pt x="67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0" name="Google Shape;3481;p69">
            <a:extLst>
              <a:ext uri="{FF2B5EF4-FFF2-40B4-BE49-F238E27FC236}">
                <a16:creationId xmlns:a16="http://schemas.microsoft.com/office/drawing/2014/main" id="{6E5A675A-D898-4C5E-B600-4807823BE3A8}"/>
              </a:ext>
            </a:extLst>
          </p:cNvPr>
          <p:cNvSpPr/>
          <p:nvPr/>
        </p:nvSpPr>
        <p:spPr>
          <a:xfrm>
            <a:off x="6129714" y="3423973"/>
            <a:ext cx="436912" cy="471464"/>
          </a:xfrm>
          <a:custGeom>
            <a:avLst/>
            <a:gdLst/>
            <a:ahLst/>
            <a:cxnLst/>
            <a:rect l="l" t="t" r="r" b="b"/>
            <a:pathLst>
              <a:path w="24886" h="26854" extrusionOk="0">
                <a:moveTo>
                  <a:pt x="1" y="634"/>
                </a:moveTo>
                <a:cubicBezTo>
                  <a:pt x="1" y="651"/>
                  <a:pt x="9" y="659"/>
                  <a:pt x="17" y="668"/>
                </a:cubicBezTo>
                <a:lnTo>
                  <a:pt x="1" y="634"/>
                </a:lnTo>
                <a:close/>
                <a:moveTo>
                  <a:pt x="17" y="668"/>
                </a:moveTo>
                <a:lnTo>
                  <a:pt x="34" y="701"/>
                </a:lnTo>
                <a:cubicBezTo>
                  <a:pt x="34" y="684"/>
                  <a:pt x="26" y="676"/>
                  <a:pt x="17" y="668"/>
                </a:cubicBezTo>
                <a:close/>
                <a:moveTo>
                  <a:pt x="34" y="701"/>
                </a:moveTo>
                <a:lnTo>
                  <a:pt x="67" y="834"/>
                </a:lnTo>
                <a:cubicBezTo>
                  <a:pt x="59" y="793"/>
                  <a:pt x="51" y="751"/>
                  <a:pt x="34" y="701"/>
                </a:cubicBezTo>
                <a:close/>
                <a:moveTo>
                  <a:pt x="67" y="834"/>
                </a:moveTo>
                <a:lnTo>
                  <a:pt x="67" y="834"/>
                </a:lnTo>
                <a:cubicBezTo>
                  <a:pt x="76" y="876"/>
                  <a:pt x="84" y="918"/>
                  <a:pt x="101" y="968"/>
                </a:cubicBezTo>
                <a:lnTo>
                  <a:pt x="67" y="834"/>
                </a:lnTo>
                <a:close/>
                <a:moveTo>
                  <a:pt x="24885" y="1"/>
                </a:moveTo>
                <a:lnTo>
                  <a:pt x="24518" y="334"/>
                </a:lnTo>
                <a:lnTo>
                  <a:pt x="23117" y="1602"/>
                </a:lnTo>
                <a:lnTo>
                  <a:pt x="18080" y="6405"/>
                </a:lnTo>
                <a:lnTo>
                  <a:pt x="18080" y="6438"/>
                </a:lnTo>
                <a:cubicBezTo>
                  <a:pt x="18345" y="11640"/>
                  <a:pt x="18610" y="18683"/>
                  <a:pt x="18941" y="26523"/>
                </a:cubicBezTo>
                <a:lnTo>
                  <a:pt x="18941" y="26523"/>
                </a:lnTo>
                <a:lnTo>
                  <a:pt x="17280" y="25385"/>
                </a:lnTo>
                <a:lnTo>
                  <a:pt x="5867" y="17799"/>
                </a:lnTo>
                <a:lnTo>
                  <a:pt x="5867" y="17799"/>
                </a:lnTo>
                <a:cubicBezTo>
                  <a:pt x="4167" y="12702"/>
                  <a:pt x="2702" y="8437"/>
                  <a:pt x="1668" y="5371"/>
                </a:cubicBezTo>
                <a:lnTo>
                  <a:pt x="434" y="1869"/>
                </a:lnTo>
                <a:cubicBezTo>
                  <a:pt x="267" y="1502"/>
                  <a:pt x="201" y="1168"/>
                  <a:pt x="101" y="968"/>
                </a:cubicBezTo>
                <a:lnTo>
                  <a:pt x="101" y="968"/>
                </a:lnTo>
                <a:lnTo>
                  <a:pt x="401" y="1869"/>
                </a:lnTo>
                <a:cubicBezTo>
                  <a:pt x="701" y="2702"/>
                  <a:pt x="1068" y="3937"/>
                  <a:pt x="1568" y="5438"/>
                </a:cubicBezTo>
                <a:cubicBezTo>
                  <a:pt x="2569" y="8473"/>
                  <a:pt x="4037" y="12776"/>
                  <a:pt x="5738" y="17847"/>
                </a:cubicBezTo>
                <a:lnTo>
                  <a:pt x="5738" y="17880"/>
                </a:lnTo>
                <a:lnTo>
                  <a:pt x="5771" y="17880"/>
                </a:lnTo>
                <a:lnTo>
                  <a:pt x="17213" y="25552"/>
                </a:lnTo>
                <a:lnTo>
                  <a:pt x="19014" y="26786"/>
                </a:lnTo>
                <a:lnTo>
                  <a:pt x="19181" y="26853"/>
                </a:lnTo>
                <a:lnTo>
                  <a:pt x="19181" y="26686"/>
                </a:lnTo>
                <a:cubicBezTo>
                  <a:pt x="18781" y="18797"/>
                  <a:pt x="18448" y="11705"/>
                  <a:pt x="18215" y="6504"/>
                </a:cubicBezTo>
                <a:lnTo>
                  <a:pt x="18215" y="6504"/>
                </a:lnTo>
                <a:lnTo>
                  <a:pt x="23217" y="1668"/>
                </a:lnTo>
                <a:lnTo>
                  <a:pt x="24551" y="334"/>
                </a:lnTo>
                <a:lnTo>
                  <a:pt x="24885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1" name="Google Shape;3482;p69">
            <a:extLst>
              <a:ext uri="{FF2B5EF4-FFF2-40B4-BE49-F238E27FC236}">
                <a16:creationId xmlns:a16="http://schemas.microsoft.com/office/drawing/2014/main" id="{81EEB27D-35E8-4259-91E1-5D404980DCC0}"/>
              </a:ext>
            </a:extLst>
          </p:cNvPr>
          <p:cNvSpPr/>
          <p:nvPr/>
        </p:nvSpPr>
        <p:spPr>
          <a:xfrm>
            <a:off x="6432494" y="3850896"/>
            <a:ext cx="58569" cy="58007"/>
          </a:xfrm>
          <a:custGeom>
            <a:avLst/>
            <a:gdLst/>
            <a:ahLst/>
            <a:cxnLst/>
            <a:rect l="l" t="t" r="r" b="b"/>
            <a:pathLst>
              <a:path w="3336" h="3304" extrusionOk="0">
                <a:moveTo>
                  <a:pt x="2402" y="1"/>
                </a:moveTo>
                <a:lnTo>
                  <a:pt x="1468" y="668"/>
                </a:lnTo>
                <a:lnTo>
                  <a:pt x="367" y="301"/>
                </a:lnTo>
                <a:lnTo>
                  <a:pt x="367" y="301"/>
                </a:lnTo>
                <a:lnTo>
                  <a:pt x="701" y="1402"/>
                </a:lnTo>
                <a:lnTo>
                  <a:pt x="0" y="2336"/>
                </a:lnTo>
                <a:lnTo>
                  <a:pt x="1168" y="2336"/>
                </a:lnTo>
                <a:lnTo>
                  <a:pt x="1835" y="3303"/>
                </a:lnTo>
                <a:lnTo>
                  <a:pt x="2202" y="2203"/>
                </a:lnTo>
                <a:lnTo>
                  <a:pt x="3336" y="1869"/>
                </a:lnTo>
                <a:lnTo>
                  <a:pt x="2369" y="1168"/>
                </a:lnTo>
                <a:lnTo>
                  <a:pt x="2402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2" name="Google Shape;3483;p69">
            <a:extLst>
              <a:ext uri="{FF2B5EF4-FFF2-40B4-BE49-F238E27FC236}">
                <a16:creationId xmlns:a16="http://schemas.microsoft.com/office/drawing/2014/main" id="{F3AA00B4-CEA7-48F4-B920-C58E30105F32}"/>
              </a:ext>
            </a:extLst>
          </p:cNvPr>
          <p:cNvSpPr/>
          <p:nvPr/>
        </p:nvSpPr>
        <p:spPr>
          <a:xfrm>
            <a:off x="6207015" y="3709760"/>
            <a:ext cx="38080" cy="38677"/>
          </a:xfrm>
          <a:custGeom>
            <a:avLst/>
            <a:gdLst/>
            <a:ahLst/>
            <a:cxnLst/>
            <a:rect l="l" t="t" r="r" b="b"/>
            <a:pathLst>
              <a:path w="2169" h="2203" extrusionOk="0">
                <a:moveTo>
                  <a:pt x="1502" y="1"/>
                </a:moveTo>
                <a:lnTo>
                  <a:pt x="868" y="501"/>
                </a:lnTo>
                <a:lnTo>
                  <a:pt x="168" y="268"/>
                </a:lnTo>
                <a:lnTo>
                  <a:pt x="401" y="1002"/>
                </a:lnTo>
                <a:lnTo>
                  <a:pt x="1" y="1602"/>
                </a:lnTo>
                <a:lnTo>
                  <a:pt x="768" y="1569"/>
                </a:lnTo>
                <a:lnTo>
                  <a:pt x="1235" y="2202"/>
                </a:lnTo>
                <a:lnTo>
                  <a:pt x="1402" y="1435"/>
                </a:lnTo>
                <a:lnTo>
                  <a:pt x="2169" y="1202"/>
                </a:lnTo>
                <a:lnTo>
                  <a:pt x="1502" y="768"/>
                </a:lnTo>
                <a:lnTo>
                  <a:pt x="1502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3" name="Google Shape;3484;p69">
            <a:extLst>
              <a:ext uri="{FF2B5EF4-FFF2-40B4-BE49-F238E27FC236}">
                <a16:creationId xmlns:a16="http://schemas.microsoft.com/office/drawing/2014/main" id="{55BFB190-C2D5-43CD-8604-167006D7A064}"/>
              </a:ext>
            </a:extLst>
          </p:cNvPr>
          <p:cNvSpPr/>
          <p:nvPr/>
        </p:nvSpPr>
        <p:spPr>
          <a:xfrm>
            <a:off x="6108629" y="3409911"/>
            <a:ext cx="46876" cy="46876"/>
          </a:xfrm>
          <a:custGeom>
            <a:avLst/>
            <a:gdLst/>
            <a:ahLst/>
            <a:cxnLst/>
            <a:rect l="l" t="t" r="r" b="b"/>
            <a:pathLst>
              <a:path w="2670" h="2670" extrusionOk="0">
                <a:moveTo>
                  <a:pt x="1135" y="1"/>
                </a:moveTo>
                <a:lnTo>
                  <a:pt x="935" y="935"/>
                </a:lnTo>
                <a:lnTo>
                  <a:pt x="1" y="1269"/>
                </a:lnTo>
                <a:lnTo>
                  <a:pt x="801" y="1769"/>
                </a:lnTo>
                <a:lnTo>
                  <a:pt x="835" y="2670"/>
                </a:lnTo>
                <a:lnTo>
                  <a:pt x="1602" y="2102"/>
                </a:lnTo>
                <a:lnTo>
                  <a:pt x="2469" y="2336"/>
                </a:lnTo>
                <a:lnTo>
                  <a:pt x="2469" y="2336"/>
                </a:lnTo>
                <a:lnTo>
                  <a:pt x="2136" y="1469"/>
                </a:lnTo>
                <a:lnTo>
                  <a:pt x="2669" y="735"/>
                </a:lnTo>
                <a:lnTo>
                  <a:pt x="1735" y="768"/>
                </a:lnTo>
                <a:lnTo>
                  <a:pt x="1135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4" name="Google Shape;3485;p69">
            <a:extLst>
              <a:ext uri="{FF2B5EF4-FFF2-40B4-BE49-F238E27FC236}">
                <a16:creationId xmlns:a16="http://schemas.microsoft.com/office/drawing/2014/main" id="{233AD42D-D75F-4280-B359-15C0F5415D08}"/>
              </a:ext>
            </a:extLst>
          </p:cNvPr>
          <p:cNvSpPr/>
          <p:nvPr/>
        </p:nvSpPr>
        <p:spPr>
          <a:xfrm>
            <a:off x="6538483" y="3397042"/>
            <a:ext cx="46297" cy="46858"/>
          </a:xfrm>
          <a:custGeom>
            <a:avLst/>
            <a:gdLst/>
            <a:ahLst/>
            <a:cxnLst/>
            <a:rect l="l" t="t" r="r" b="b"/>
            <a:pathLst>
              <a:path w="2637" h="2669" extrusionOk="0">
                <a:moveTo>
                  <a:pt x="1135" y="0"/>
                </a:moveTo>
                <a:lnTo>
                  <a:pt x="935" y="901"/>
                </a:lnTo>
                <a:lnTo>
                  <a:pt x="1" y="1234"/>
                </a:lnTo>
                <a:lnTo>
                  <a:pt x="801" y="1735"/>
                </a:lnTo>
                <a:lnTo>
                  <a:pt x="835" y="2669"/>
                </a:lnTo>
                <a:lnTo>
                  <a:pt x="1535" y="2068"/>
                </a:lnTo>
                <a:lnTo>
                  <a:pt x="2469" y="2335"/>
                </a:lnTo>
                <a:lnTo>
                  <a:pt x="2136" y="1468"/>
                </a:lnTo>
                <a:lnTo>
                  <a:pt x="2636" y="701"/>
                </a:lnTo>
                <a:lnTo>
                  <a:pt x="1702" y="734"/>
                </a:lnTo>
                <a:lnTo>
                  <a:pt x="1135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5" name="Google Shape;3486;p69">
            <a:extLst>
              <a:ext uri="{FF2B5EF4-FFF2-40B4-BE49-F238E27FC236}">
                <a16:creationId xmlns:a16="http://schemas.microsoft.com/office/drawing/2014/main" id="{A99A655A-19B8-4B04-9724-C9CED5047C04}"/>
              </a:ext>
            </a:extLst>
          </p:cNvPr>
          <p:cNvSpPr/>
          <p:nvPr/>
        </p:nvSpPr>
        <p:spPr>
          <a:xfrm>
            <a:off x="6433074" y="3522940"/>
            <a:ext cx="29302" cy="29899"/>
          </a:xfrm>
          <a:custGeom>
            <a:avLst/>
            <a:gdLst/>
            <a:ahLst/>
            <a:cxnLst/>
            <a:rect l="l" t="t" r="r" b="b"/>
            <a:pathLst>
              <a:path w="1669" h="1703" extrusionOk="0">
                <a:moveTo>
                  <a:pt x="701" y="1"/>
                </a:moveTo>
                <a:lnTo>
                  <a:pt x="601" y="568"/>
                </a:lnTo>
                <a:lnTo>
                  <a:pt x="1" y="801"/>
                </a:lnTo>
                <a:lnTo>
                  <a:pt x="501" y="1068"/>
                </a:lnTo>
                <a:lnTo>
                  <a:pt x="534" y="1702"/>
                </a:lnTo>
                <a:lnTo>
                  <a:pt x="1001" y="1335"/>
                </a:lnTo>
                <a:lnTo>
                  <a:pt x="1535" y="1502"/>
                </a:lnTo>
                <a:lnTo>
                  <a:pt x="1335" y="902"/>
                </a:lnTo>
                <a:lnTo>
                  <a:pt x="1668" y="401"/>
                </a:lnTo>
                <a:lnTo>
                  <a:pt x="1101" y="468"/>
                </a:lnTo>
                <a:lnTo>
                  <a:pt x="701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6" name="Google Shape;3487;p69">
            <a:extLst>
              <a:ext uri="{FF2B5EF4-FFF2-40B4-BE49-F238E27FC236}">
                <a16:creationId xmlns:a16="http://schemas.microsoft.com/office/drawing/2014/main" id="{CA36ED36-6423-4FF7-8915-8409CE44A656}"/>
              </a:ext>
            </a:extLst>
          </p:cNvPr>
          <p:cNvSpPr/>
          <p:nvPr/>
        </p:nvSpPr>
        <p:spPr>
          <a:xfrm>
            <a:off x="5912452" y="2677294"/>
            <a:ext cx="291650" cy="291649"/>
          </a:xfrm>
          <a:custGeom>
            <a:avLst/>
            <a:gdLst/>
            <a:ahLst/>
            <a:cxnLst/>
            <a:rect l="l" t="t" r="r" b="b"/>
            <a:pathLst>
              <a:path w="16612" h="16612" extrusionOk="0">
                <a:moveTo>
                  <a:pt x="8306" y="0"/>
                </a:moveTo>
                <a:cubicBezTo>
                  <a:pt x="3736" y="0"/>
                  <a:pt x="0" y="3703"/>
                  <a:pt x="0" y="8306"/>
                </a:cubicBezTo>
                <a:cubicBezTo>
                  <a:pt x="0" y="12876"/>
                  <a:pt x="3736" y="16612"/>
                  <a:pt x="8306" y="16612"/>
                </a:cubicBezTo>
                <a:cubicBezTo>
                  <a:pt x="12876" y="16612"/>
                  <a:pt x="16612" y="12876"/>
                  <a:pt x="16612" y="8306"/>
                </a:cubicBezTo>
                <a:cubicBezTo>
                  <a:pt x="16612" y="3703"/>
                  <a:pt x="12876" y="0"/>
                  <a:pt x="8306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7" name="Google Shape;3488;p69">
            <a:extLst>
              <a:ext uri="{FF2B5EF4-FFF2-40B4-BE49-F238E27FC236}">
                <a16:creationId xmlns:a16="http://schemas.microsoft.com/office/drawing/2014/main" id="{3D437675-776D-4DDD-AE0D-45A3B0A5AEF2}"/>
              </a:ext>
            </a:extLst>
          </p:cNvPr>
          <p:cNvSpPr/>
          <p:nvPr/>
        </p:nvSpPr>
        <p:spPr>
          <a:xfrm>
            <a:off x="5983889" y="2844783"/>
            <a:ext cx="55654" cy="47789"/>
          </a:xfrm>
          <a:custGeom>
            <a:avLst/>
            <a:gdLst/>
            <a:ahLst/>
            <a:cxnLst/>
            <a:rect l="l" t="t" r="r" b="b"/>
            <a:pathLst>
              <a:path w="3170" h="2722" extrusionOk="0">
                <a:moveTo>
                  <a:pt x="1769" y="0"/>
                </a:moveTo>
                <a:cubicBezTo>
                  <a:pt x="568" y="34"/>
                  <a:pt x="1" y="1501"/>
                  <a:pt x="868" y="2335"/>
                </a:cubicBezTo>
                <a:cubicBezTo>
                  <a:pt x="1145" y="2601"/>
                  <a:pt x="1479" y="2721"/>
                  <a:pt x="1806" y="2721"/>
                </a:cubicBezTo>
                <a:cubicBezTo>
                  <a:pt x="2505" y="2721"/>
                  <a:pt x="3170" y="2175"/>
                  <a:pt x="3170" y="1335"/>
                </a:cubicBezTo>
                <a:cubicBezTo>
                  <a:pt x="3136" y="601"/>
                  <a:pt x="2536" y="0"/>
                  <a:pt x="17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8" name="Google Shape;3489;p69">
            <a:extLst>
              <a:ext uri="{FF2B5EF4-FFF2-40B4-BE49-F238E27FC236}">
                <a16:creationId xmlns:a16="http://schemas.microsoft.com/office/drawing/2014/main" id="{2F3AE141-B534-4CA4-96D7-1DD4EC5D8BE1}"/>
              </a:ext>
            </a:extLst>
          </p:cNvPr>
          <p:cNvSpPr/>
          <p:nvPr/>
        </p:nvSpPr>
        <p:spPr>
          <a:xfrm>
            <a:off x="5972758" y="2786215"/>
            <a:ext cx="32813" cy="28090"/>
          </a:xfrm>
          <a:custGeom>
            <a:avLst/>
            <a:gdLst/>
            <a:ahLst/>
            <a:cxnLst/>
            <a:rect l="l" t="t" r="r" b="b"/>
            <a:pathLst>
              <a:path w="1869" h="1600" extrusionOk="0">
                <a:moveTo>
                  <a:pt x="1068" y="1"/>
                </a:moveTo>
                <a:cubicBezTo>
                  <a:pt x="368" y="1"/>
                  <a:pt x="1" y="868"/>
                  <a:pt x="501" y="1368"/>
                </a:cubicBezTo>
                <a:cubicBezTo>
                  <a:pt x="661" y="1528"/>
                  <a:pt x="859" y="1600"/>
                  <a:pt x="1054" y="1600"/>
                </a:cubicBezTo>
                <a:cubicBezTo>
                  <a:pt x="1468" y="1600"/>
                  <a:pt x="1869" y="1277"/>
                  <a:pt x="1869" y="801"/>
                </a:cubicBezTo>
                <a:cubicBezTo>
                  <a:pt x="1869" y="367"/>
                  <a:pt x="1502" y="1"/>
                  <a:pt x="10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9" name="Google Shape;3490;p69">
            <a:extLst>
              <a:ext uri="{FF2B5EF4-FFF2-40B4-BE49-F238E27FC236}">
                <a16:creationId xmlns:a16="http://schemas.microsoft.com/office/drawing/2014/main" id="{3D5F6FE6-F16A-4E57-8CB2-9CE7353457FD}"/>
              </a:ext>
            </a:extLst>
          </p:cNvPr>
          <p:cNvSpPr/>
          <p:nvPr/>
        </p:nvSpPr>
        <p:spPr>
          <a:xfrm>
            <a:off x="5791224" y="2629575"/>
            <a:ext cx="539969" cy="383628"/>
          </a:xfrm>
          <a:custGeom>
            <a:avLst/>
            <a:gdLst/>
            <a:ahLst/>
            <a:cxnLst/>
            <a:rect l="l" t="t" r="r" b="b"/>
            <a:pathLst>
              <a:path w="30756" h="21851" extrusionOk="0">
                <a:moveTo>
                  <a:pt x="28006" y="1"/>
                </a:moveTo>
                <a:cubicBezTo>
                  <a:pt x="25222" y="1"/>
                  <a:pt x="19181" y="3719"/>
                  <a:pt x="19181" y="3719"/>
                </a:cubicBezTo>
                <a:lnTo>
                  <a:pt x="20181" y="4353"/>
                </a:lnTo>
                <a:cubicBezTo>
                  <a:pt x="20181" y="4353"/>
                  <a:pt x="23699" y="2102"/>
                  <a:pt x="25759" y="2102"/>
                </a:cubicBezTo>
                <a:cubicBezTo>
                  <a:pt x="26156" y="2102"/>
                  <a:pt x="26499" y="2185"/>
                  <a:pt x="26753" y="2385"/>
                </a:cubicBezTo>
                <a:cubicBezTo>
                  <a:pt x="28354" y="3652"/>
                  <a:pt x="23851" y="8489"/>
                  <a:pt x="17479" y="13159"/>
                </a:cubicBezTo>
                <a:cubicBezTo>
                  <a:pt x="12031" y="17132"/>
                  <a:pt x="6800" y="20042"/>
                  <a:pt x="4764" y="20042"/>
                </a:cubicBezTo>
                <a:cubicBezTo>
                  <a:pt x="4406" y="20042"/>
                  <a:pt x="4147" y="19953"/>
                  <a:pt x="4003" y="19764"/>
                </a:cubicBezTo>
                <a:cubicBezTo>
                  <a:pt x="3036" y="18529"/>
                  <a:pt x="7539" y="14260"/>
                  <a:pt x="7539" y="14260"/>
                </a:cubicBezTo>
                <a:lnTo>
                  <a:pt x="7139" y="13059"/>
                </a:lnTo>
                <a:lnTo>
                  <a:pt x="7139" y="13059"/>
                </a:lnTo>
                <a:cubicBezTo>
                  <a:pt x="7172" y="13226"/>
                  <a:pt x="0" y="20064"/>
                  <a:pt x="1868" y="21532"/>
                </a:cubicBezTo>
                <a:cubicBezTo>
                  <a:pt x="2144" y="21748"/>
                  <a:pt x="2548" y="21851"/>
                  <a:pt x="3058" y="21851"/>
                </a:cubicBezTo>
                <a:cubicBezTo>
                  <a:pt x="5999" y="21851"/>
                  <a:pt x="12451" y="18441"/>
                  <a:pt x="18080" y="13893"/>
                </a:cubicBezTo>
                <a:cubicBezTo>
                  <a:pt x="24718" y="8556"/>
                  <a:pt x="30755" y="2051"/>
                  <a:pt x="29088" y="350"/>
                </a:cubicBezTo>
                <a:cubicBezTo>
                  <a:pt x="28848" y="105"/>
                  <a:pt x="28473" y="1"/>
                  <a:pt x="28006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0" name="Google Shape;3491;p69">
            <a:extLst>
              <a:ext uri="{FF2B5EF4-FFF2-40B4-BE49-F238E27FC236}">
                <a16:creationId xmlns:a16="http://schemas.microsoft.com/office/drawing/2014/main" id="{9DFD4616-E908-416B-B9AC-E24A0991303D}"/>
              </a:ext>
            </a:extLst>
          </p:cNvPr>
          <p:cNvSpPr/>
          <p:nvPr/>
        </p:nvSpPr>
        <p:spPr>
          <a:xfrm>
            <a:off x="5791224" y="2629575"/>
            <a:ext cx="539969" cy="383628"/>
          </a:xfrm>
          <a:custGeom>
            <a:avLst/>
            <a:gdLst/>
            <a:ahLst/>
            <a:cxnLst/>
            <a:rect l="l" t="t" r="r" b="b"/>
            <a:pathLst>
              <a:path w="30756" h="21851" extrusionOk="0">
                <a:moveTo>
                  <a:pt x="28006" y="1"/>
                </a:moveTo>
                <a:cubicBezTo>
                  <a:pt x="25222" y="1"/>
                  <a:pt x="19181" y="3719"/>
                  <a:pt x="19181" y="3719"/>
                </a:cubicBezTo>
                <a:lnTo>
                  <a:pt x="20181" y="4353"/>
                </a:lnTo>
                <a:cubicBezTo>
                  <a:pt x="20181" y="4353"/>
                  <a:pt x="23699" y="2102"/>
                  <a:pt x="25759" y="2102"/>
                </a:cubicBezTo>
                <a:cubicBezTo>
                  <a:pt x="26156" y="2102"/>
                  <a:pt x="26499" y="2185"/>
                  <a:pt x="26753" y="2385"/>
                </a:cubicBezTo>
                <a:cubicBezTo>
                  <a:pt x="28354" y="3652"/>
                  <a:pt x="23851" y="8489"/>
                  <a:pt x="17479" y="13159"/>
                </a:cubicBezTo>
                <a:cubicBezTo>
                  <a:pt x="12031" y="17132"/>
                  <a:pt x="6800" y="20042"/>
                  <a:pt x="4764" y="20042"/>
                </a:cubicBezTo>
                <a:cubicBezTo>
                  <a:pt x="4406" y="20042"/>
                  <a:pt x="4147" y="19953"/>
                  <a:pt x="4003" y="19764"/>
                </a:cubicBezTo>
                <a:cubicBezTo>
                  <a:pt x="3036" y="18529"/>
                  <a:pt x="7539" y="14260"/>
                  <a:pt x="7539" y="14260"/>
                </a:cubicBezTo>
                <a:lnTo>
                  <a:pt x="7139" y="13059"/>
                </a:lnTo>
                <a:lnTo>
                  <a:pt x="7139" y="13059"/>
                </a:lnTo>
                <a:cubicBezTo>
                  <a:pt x="7172" y="13226"/>
                  <a:pt x="0" y="20064"/>
                  <a:pt x="1868" y="21532"/>
                </a:cubicBezTo>
                <a:cubicBezTo>
                  <a:pt x="2144" y="21748"/>
                  <a:pt x="2548" y="21851"/>
                  <a:pt x="3058" y="21851"/>
                </a:cubicBezTo>
                <a:cubicBezTo>
                  <a:pt x="5999" y="21851"/>
                  <a:pt x="12451" y="18441"/>
                  <a:pt x="18080" y="13893"/>
                </a:cubicBezTo>
                <a:cubicBezTo>
                  <a:pt x="24718" y="8556"/>
                  <a:pt x="30755" y="2051"/>
                  <a:pt x="29088" y="350"/>
                </a:cubicBezTo>
                <a:cubicBezTo>
                  <a:pt x="28848" y="105"/>
                  <a:pt x="28473" y="1"/>
                  <a:pt x="28006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1" name="Google Shape;3492;p69">
            <a:extLst>
              <a:ext uri="{FF2B5EF4-FFF2-40B4-BE49-F238E27FC236}">
                <a16:creationId xmlns:a16="http://schemas.microsoft.com/office/drawing/2014/main" id="{EC796A3A-07C4-4E38-9BFA-909A7F8F946E}"/>
              </a:ext>
            </a:extLst>
          </p:cNvPr>
          <p:cNvSpPr/>
          <p:nvPr/>
        </p:nvSpPr>
        <p:spPr>
          <a:xfrm>
            <a:off x="5920054" y="2720361"/>
            <a:ext cx="59166" cy="202445"/>
          </a:xfrm>
          <a:custGeom>
            <a:avLst/>
            <a:gdLst/>
            <a:ahLst/>
            <a:cxnLst/>
            <a:rect l="l" t="t" r="r" b="b"/>
            <a:pathLst>
              <a:path w="3370" h="11531" extrusionOk="0">
                <a:moveTo>
                  <a:pt x="3266" y="1"/>
                </a:moveTo>
                <a:cubicBezTo>
                  <a:pt x="3103" y="1"/>
                  <a:pt x="2490" y="415"/>
                  <a:pt x="1769" y="1316"/>
                </a:cubicBezTo>
                <a:cubicBezTo>
                  <a:pt x="1335" y="1850"/>
                  <a:pt x="968" y="2484"/>
                  <a:pt x="701" y="3151"/>
                </a:cubicBezTo>
                <a:cubicBezTo>
                  <a:pt x="34" y="4819"/>
                  <a:pt x="1" y="6654"/>
                  <a:pt x="601" y="8355"/>
                </a:cubicBezTo>
                <a:cubicBezTo>
                  <a:pt x="868" y="9022"/>
                  <a:pt x="1202" y="9656"/>
                  <a:pt x="1602" y="10223"/>
                </a:cubicBezTo>
                <a:cubicBezTo>
                  <a:pt x="2315" y="11122"/>
                  <a:pt x="2941" y="11531"/>
                  <a:pt x="3053" y="11531"/>
                </a:cubicBezTo>
                <a:cubicBezTo>
                  <a:pt x="3062" y="11531"/>
                  <a:pt x="3067" y="11529"/>
                  <a:pt x="3070" y="11524"/>
                </a:cubicBezTo>
                <a:cubicBezTo>
                  <a:pt x="3136" y="11424"/>
                  <a:pt x="2569" y="10923"/>
                  <a:pt x="2002" y="9923"/>
                </a:cubicBezTo>
                <a:cubicBezTo>
                  <a:pt x="368" y="7354"/>
                  <a:pt x="434" y="4052"/>
                  <a:pt x="2169" y="1517"/>
                </a:cubicBezTo>
                <a:cubicBezTo>
                  <a:pt x="2803" y="549"/>
                  <a:pt x="3370" y="82"/>
                  <a:pt x="3303" y="16"/>
                </a:cubicBezTo>
                <a:cubicBezTo>
                  <a:pt x="3296" y="6"/>
                  <a:pt x="3284" y="1"/>
                  <a:pt x="326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2" name="Google Shape;3493;p69">
            <a:extLst>
              <a:ext uri="{FF2B5EF4-FFF2-40B4-BE49-F238E27FC236}">
                <a16:creationId xmlns:a16="http://schemas.microsoft.com/office/drawing/2014/main" id="{08D1656E-21E0-4558-A9D2-644B8E533027}"/>
              </a:ext>
            </a:extLst>
          </p:cNvPr>
          <p:cNvSpPr/>
          <p:nvPr/>
        </p:nvSpPr>
        <p:spPr>
          <a:xfrm>
            <a:off x="7546367" y="1335010"/>
            <a:ext cx="241894" cy="241297"/>
          </a:xfrm>
          <a:custGeom>
            <a:avLst/>
            <a:gdLst/>
            <a:ahLst/>
            <a:cxnLst/>
            <a:rect l="l" t="t" r="r" b="b"/>
            <a:pathLst>
              <a:path w="13778" h="13744" extrusionOk="0">
                <a:moveTo>
                  <a:pt x="6872" y="0"/>
                </a:moveTo>
                <a:cubicBezTo>
                  <a:pt x="3103" y="0"/>
                  <a:pt x="1" y="3069"/>
                  <a:pt x="1" y="6872"/>
                </a:cubicBezTo>
                <a:cubicBezTo>
                  <a:pt x="1" y="10675"/>
                  <a:pt x="3103" y="13744"/>
                  <a:pt x="6872" y="13744"/>
                </a:cubicBezTo>
                <a:cubicBezTo>
                  <a:pt x="10675" y="13744"/>
                  <a:pt x="13777" y="10675"/>
                  <a:pt x="13777" y="6872"/>
                </a:cubicBezTo>
                <a:cubicBezTo>
                  <a:pt x="13777" y="3069"/>
                  <a:pt x="10675" y="0"/>
                  <a:pt x="6872" y="0"/>
                </a:cubicBezTo>
                <a:close/>
              </a:path>
            </a:pathLst>
          </a:custGeom>
          <a:solidFill>
            <a:srgbClr val="ACD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3" name="Google Shape;3494;p69">
            <a:extLst>
              <a:ext uri="{FF2B5EF4-FFF2-40B4-BE49-F238E27FC236}">
                <a16:creationId xmlns:a16="http://schemas.microsoft.com/office/drawing/2014/main" id="{B8ED4359-D2FC-497D-9BA3-FF8994AAE63B}"/>
              </a:ext>
            </a:extLst>
          </p:cNvPr>
          <p:cNvSpPr/>
          <p:nvPr/>
        </p:nvSpPr>
        <p:spPr>
          <a:xfrm>
            <a:off x="7706269" y="1390592"/>
            <a:ext cx="45103" cy="38712"/>
          </a:xfrm>
          <a:custGeom>
            <a:avLst/>
            <a:gdLst/>
            <a:ahLst/>
            <a:cxnLst/>
            <a:rect l="l" t="t" r="r" b="b"/>
            <a:pathLst>
              <a:path w="2569" h="2205" extrusionOk="0">
                <a:moveTo>
                  <a:pt x="1102" y="1"/>
                </a:moveTo>
                <a:cubicBezTo>
                  <a:pt x="537" y="1"/>
                  <a:pt x="0" y="424"/>
                  <a:pt x="0" y="1071"/>
                </a:cubicBezTo>
                <a:cubicBezTo>
                  <a:pt x="0" y="1671"/>
                  <a:pt x="467" y="2172"/>
                  <a:pt x="1067" y="2205"/>
                </a:cubicBezTo>
                <a:cubicBezTo>
                  <a:pt x="2068" y="2205"/>
                  <a:pt x="2569" y="1037"/>
                  <a:pt x="1901" y="337"/>
                </a:cubicBezTo>
                <a:cubicBezTo>
                  <a:pt x="1669" y="105"/>
                  <a:pt x="1382" y="1"/>
                  <a:pt x="1102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4" name="Google Shape;3495;p69">
            <a:extLst>
              <a:ext uri="{FF2B5EF4-FFF2-40B4-BE49-F238E27FC236}">
                <a16:creationId xmlns:a16="http://schemas.microsoft.com/office/drawing/2014/main" id="{97857637-7446-470E-8F75-E9097F526020}"/>
              </a:ext>
            </a:extLst>
          </p:cNvPr>
          <p:cNvSpPr/>
          <p:nvPr/>
        </p:nvSpPr>
        <p:spPr>
          <a:xfrm>
            <a:off x="7745518" y="1444668"/>
            <a:ext cx="26967" cy="22718"/>
          </a:xfrm>
          <a:custGeom>
            <a:avLst/>
            <a:gdLst/>
            <a:ahLst/>
            <a:cxnLst/>
            <a:rect l="l" t="t" r="r" b="b"/>
            <a:pathLst>
              <a:path w="1536" h="1294" extrusionOk="0">
                <a:moveTo>
                  <a:pt x="676" y="1"/>
                </a:moveTo>
                <a:cubicBezTo>
                  <a:pt x="345" y="1"/>
                  <a:pt x="23" y="246"/>
                  <a:pt x="1" y="626"/>
                </a:cubicBezTo>
                <a:cubicBezTo>
                  <a:pt x="34" y="960"/>
                  <a:pt x="301" y="1260"/>
                  <a:pt x="635" y="1293"/>
                </a:cubicBezTo>
                <a:cubicBezTo>
                  <a:pt x="1202" y="1293"/>
                  <a:pt x="1535" y="626"/>
                  <a:pt x="1135" y="192"/>
                </a:cubicBezTo>
                <a:cubicBezTo>
                  <a:pt x="1003" y="60"/>
                  <a:pt x="838" y="1"/>
                  <a:pt x="676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5" name="Google Shape;3496;p69">
            <a:extLst>
              <a:ext uri="{FF2B5EF4-FFF2-40B4-BE49-F238E27FC236}">
                <a16:creationId xmlns:a16="http://schemas.microsoft.com/office/drawing/2014/main" id="{BD3EE6EC-30D5-4C0E-9E3C-0BDCB9CC7559}"/>
              </a:ext>
            </a:extLst>
          </p:cNvPr>
          <p:cNvSpPr/>
          <p:nvPr/>
        </p:nvSpPr>
        <p:spPr>
          <a:xfrm>
            <a:off x="7725698" y="1490798"/>
            <a:ext cx="9393" cy="8515"/>
          </a:xfrm>
          <a:custGeom>
            <a:avLst/>
            <a:gdLst/>
            <a:ahLst/>
            <a:cxnLst/>
            <a:rect l="l" t="t" r="r" b="b"/>
            <a:pathLst>
              <a:path w="535" h="485" extrusionOk="0">
                <a:moveTo>
                  <a:pt x="268" y="0"/>
                </a:moveTo>
                <a:cubicBezTo>
                  <a:pt x="134" y="0"/>
                  <a:pt x="1" y="100"/>
                  <a:pt x="34" y="234"/>
                </a:cubicBezTo>
                <a:cubicBezTo>
                  <a:pt x="18" y="401"/>
                  <a:pt x="134" y="484"/>
                  <a:pt x="259" y="484"/>
                </a:cubicBezTo>
                <a:cubicBezTo>
                  <a:pt x="384" y="484"/>
                  <a:pt x="518" y="401"/>
                  <a:pt x="535" y="234"/>
                </a:cubicBezTo>
                <a:cubicBezTo>
                  <a:pt x="501" y="100"/>
                  <a:pt x="401" y="0"/>
                  <a:pt x="268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616445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289" grpId="0" animBg="1"/>
      <p:bldP spid="290" grpId="0" animBg="1"/>
      <p:bldP spid="291" grpId="0" animBg="1"/>
      <p:bldP spid="292" grpId="0" animBg="1"/>
      <p:bldP spid="293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299" grpId="0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07" grpId="0" animBg="1"/>
      <p:bldP spid="308" grpId="0" animBg="1"/>
      <p:bldP spid="309" grpId="0" animBg="1"/>
      <p:bldP spid="310" grpId="0" animBg="1"/>
      <p:bldP spid="311" grpId="0" animBg="1"/>
      <p:bldP spid="312" grpId="0" animBg="1"/>
      <p:bldP spid="313" grpId="0" animBg="1"/>
      <p:bldP spid="314" grpId="0" animBg="1"/>
      <p:bldP spid="315" grpId="0" animBg="1"/>
      <p:bldP spid="316" grpId="0" animBg="1"/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  <p:bldP spid="325" grpId="0" animBg="1"/>
      <p:bldP spid="326" grpId="0" animBg="1"/>
      <p:bldP spid="327" grpId="0" animBg="1"/>
      <p:bldP spid="328" grpId="0" animBg="1"/>
      <p:bldP spid="329" grpId="0" animBg="1"/>
      <p:bldP spid="330" grpId="0" animBg="1"/>
      <p:bldP spid="331" grpId="0" animBg="1"/>
      <p:bldP spid="332" grpId="0" animBg="1"/>
      <p:bldP spid="333" grpId="0" animBg="1"/>
      <p:bldP spid="334" grpId="0" animBg="1"/>
      <p:bldP spid="335" grpId="0" animBg="1"/>
      <p:bldP spid="336" grpId="0" animBg="1"/>
      <p:bldP spid="337" grpId="0" animBg="1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45" grpId="0" animBg="1"/>
      <p:bldP spid="346" grpId="0" animBg="1"/>
      <p:bldP spid="347" grpId="0" animBg="1"/>
      <p:bldP spid="348" grpId="0" animBg="1"/>
      <p:bldP spid="349" grpId="0" animBg="1"/>
      <p:bldP spid="350" grpId="0" animBg="1"/>
      <p:bldP spid="351" grpId="0" animBg="1"/>
      <p:bldP spid="352" grpId="0" animBg="1"/>
      <p:bldP spid="353" grpId="0" animBg="1"/>
      <p:bldP spid="354" grpId="0" animBg="1"/>
      <p:bldP spid="355" grpId="0" animBg="1"/>
      <p:bldP spid="356" grpId="0" animBg="1"/>
      <p:bldP spid="357" grpId="0" animBg="1"/>
      <p:bldP spid="358" grpId="0" animBg="1"/>
      <p:bldP spid="359" grpId="0" animBg="1"/>
      <p:bldP spid="360" grpId="0" animBg="1"/>
      <p:bldP spid="361" grpId="0" animBg="1"/>
      <p:bldP spid="362" grpId="0" animBg="1"/>
      <p:bldP spid="363" grpId="0" animBg="1"/>
      <p:bldP spid="364" grpId="0" animBg="1"/>
      <p:bldP spid="365" grpId="0" animBg="1"/>
      <p:bldP spid="366" grpId="0" animBg="1"/>
      <p:bldP spid="367" grpId="0" animBg="1"/>
      <p:bldP spid="368" grpId="0" animBg="1"/>
      <p:bldP spid="369" grpId="0" animBg="1"/>
      <p:bldP spid="370" grpId="0" animBg="1"/>
      <p:bldP spid="371" grpId="0" animBg="1"/>
      <p:bldP spid="372" grpId="0" animBg="1"/>
      <p:bldP spid="373" grpId="0" animBg="1"/>
      <p:bldP spid="374" grpId="0" animBg="1"/>
      <p:bldP spid="375" grpId="0" animBg="1"/>
      <p:bldP spid="376" grpId="0" animBg="1"/>
      <p:bldP spid="377" grpId="0" animBg="1"/>
      <p:bldP spid="378" grpId="0" animBg="1"/>
      <p:bldP spid="379" grpId="0" animBg="1"/>
      <p:bldP spid="380" grpId="0" animBg="1"/>
      <p:bldP spid="381" grpId="0" animBg="1"/>
      <p:bldP spid="382" grpId="0" animBg="1"/>
      <p:bldP spid="383" grpId="0" animBg="1"/>
      <p:bldP spid="384" grpId="0" animBg="1"/>
      <p:bldP spid="385" grpId="0" animBg="1"/>
    </p:bldLst>
  </p:timing>
</p:sld>
</file>

<file path=ppt/theme/theme1.xml><?xml version="1.0" encoding="utf-8"?>
<a:theme xmlns:a="http://schemas.openxmlformats.org/drawingml/2006/main" name="Our Creative Company by Slidesgo">
  <a:themeElements>
    <a:clrScheme name="Simple Light">
      <a:dk1>
        <a:srgbClr val="16433D"/>
      </a:dk1>
      <a:lt1>
        <a:srgbClr val="FDF2E9"/>
      </a:lt1>
      <a:dk2>
        <a:srgbClr val="212121"/>
      </a:dk2>
      <a:lt2>
        <a:srgbClr val="E1A77B"/>
      </a:lt2>
      <a:accent1>
        <a:srgbClr val="16433D"/>
      </a:accent1>
      <a:accent2>
        <a:srgbClr val="212121"/>
      </a:accent2>
      <a:accent3>
        <a:srgbClr val="EFCCAE"/>
      </a:accent3>
      <a:accent4>
        <a:srgbClr val="B7D5C4"/>
      </a:accent4>
      <a:accent5>
        <a:srgbClr val="F4E3D6"/>
      </a:accent5>
      <a:accent6>
        <a:srgbClr val="E1A77B"/>
      </a:accent6>
      <a:hlink>
        <a:srgbClr val="21212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7">
    <wetp:webextensionref xmlns:r="http://schemas.openxmlformats.org/officeDocument/2006/relationships" r:id="rId1"/>
  </wetp:taskpane>
  <wetp:taskpane dockstate="right" visibility="0" width="438" row="10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37915BAE-F057-4833-9780-A66C0A00FF4F}">
  <we:reference id="wa104379997" version="2.0.0.0" store="en-US" storeType="OMEX"/>
  <we:alternateReferences>
    <we:reference id="WA104379997" version="2.0.0.0" store="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8DB86717-8190-4781-A633-4414D3A5E371}">
  <we:reference id="wa104380907" version="3.0.0.1" store="en-US" storeType="OMEX"/>
  <we:alternateReferences>
    <we:reference id="WA104380907" version="3.0.0.1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450</TotalTime>
  <Words>1333</Words>
  <Application>Microsoft Office PowerPoint</Application>
  <PresentationFormat>On-screen Show (16:9)</PresentationFormat>
  <Paragraphs>210</Paragraphs>
  <Slides>51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8" baseType="lpstr">
      <vt:lpstr>Cambria Math</vt:lpstr>
      <vt:lpstr>#9Slide03 Arima Madurai Black</vt:lpstr>
      <vt:lpstr>Merriweather</vt:lpstr>
      <vt:lpstr>Arial</vt:lpstr>
      <vt:lpstr>Montserrat Medium</vt:lpstr>
      <vt:lpstr>Montserrat</vt:lpstr>
      <vt:lpstr>Our Creative Company by Slidesgo</vt:lpstr>
      <vt:lpstr>PowerPoint Presentation</vt:lpstr>
      <vt:lpstr>BÀI 8</vt:lpstr>
      <vt:lpstr>KHÁI NIỆM</vt:lpstr>
      <vt:lpstr>I.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Lựa chọn các từ sau để điền vào chỗ trống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II.</vt:lpstr>
      <vt:lpstr>PowerPoint Presentation</vt:lpstr>
      <vt:lpstr>PowerPoint Presentation</vt:lpstr>
      <vt:lpstr>PowerPoint Presentation</vt:lpstr>
      <vt:lpstr>Tìm đơn vị tốc độ thích hợp để điền vào chỗ trống ở bảng sau:</vt:lpstr>
      <vt:lpstr>PowerPoint Presentation</vt:lpstr>
      <vt:lpstr>PowerPoint Presentation</vt:lpstr>
      <vt:lpstr>PowerPoint Presentation</vt:lpstr>
      <vt:lpstr>PowerPoint Presentation</vt:lpstr>
      <vt:lpstr>III.</vt:lpstr>
      <vt:lpstr>Ví dụ 1: Một đoàn tàu trong thời gian 1,5 giờ đi được quãng đường dài 81 km. Tính tốc độ của tàu ra km/h, m/s.</vt:lpstr>
      <vt:lpstr>Tốc độ của tàu tính ra km/h là:             v = "s" /"t"  = "81" /"1,5"  = 54 km/h </vt:lpstr>
      <vt:lpstr>Ví dụ 2: Một bạn nhà cách tường 5 km, xuất phát từ nhà lúc 6 h 45 min đến trường lúc 7 h 15 min. Tính tốc độ của tàu ra km/h, m/s.</vt:lpstr>
      <vt:lpstr>Giải: Tốc độ đi xe đạp của bạn đó là:             v = "s" /"t"  = "5" /"0,5"  = 10 km/h ⇒┴(          ) v = "10" /"3.6"  = 2,8 m/s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Giải: Tốc độ của vận động viên là:            v = "s" /"t"  = 100/11,54 = 8,67 m/s </vt:lpstr>
      <vt:lpstr>Bạn B đi xe đạp từ nhà đến trường với tốc độ là 12 km/h hết 20 min. Tính quãng đường từ nhà B đến trường?</vt:lpstr>
      <vt:lpstr>Giải: Đổi: 20 min = "1" /"3"  h </vt:lpstr>
      <vt:lpstr>PowerPoint Presentation</vt:lpstr>
      <vt:lpstr>PowerPoint Presentation</vt:lpstr>
      <vt:lpstr>Một người đi bộ với tốc độ 4 km/h. Tìm khoảng cách từ nhà đến nơi làm việc biết thời gian cần để người đó đi từ nhà đến nơi làm việc là 30 phút.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Trong hàng hải người ta thường dùng “nút” làm đơn vị đo tốc độ:</vt:lpstr>
      <vt:lpstr>Trong vũ trụ, người ta dùng đơn vị là năm ánh sáng: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2</dc:title>
  <dc:creator>sfsf</dc:creator>
  <cp:lastModifiedBy>Admin</cp:lastModifiedBy>
  <cp:revision>32</cp:revision>
  <dcterms:modified xsi:type="dcterms:W3CDTF">2024-11-08T07:18:56Z</dcterms:modified>
</cp:coreProperties>
</file>